
<file path=[Content_Types].xml><?xml version="1.0" encoding="utf-8"?>
<Types xmlns="http://schemas.openxmlformats.org/package/2006/content-types">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Lst>
  <p:notesMasterIdLst>
    <p:notesMasterId r:id="rId32"/>
  </p:notesMasterIdLst>
  <p:sldIdLst>
    <p:sldId id="317" r:id="rId2"/>
    <p:sldId id="263" r:id="rId3"/>
    <p:sldId id="259" r:id="rId4"/>
    <p:sldId id="260" r:id="rId5"/>
    <p:sldId id="341" r:id="rId6"/>
    <p:sldId id="342" r:id="rId7"/>
    <p:sldId id="343" r:id="rId8"/>
    <p:sldId id="344" r:id="rId9"/>
    <p:sldId id="345" r:id="rId10"/>
    <p:sldId id="346" r:id="rId11"/>
    <p:sldId id="262" r:id="rId12"/>
    <p:sldId id="324" r:id="rId13"/>
    <p:sldId id="323" r:id="rId14"/>
    <p:sldId id="261" r:id="rId15"/>
    <p:sldId id="325" r:id="rId16"/>
    <p:sldId id="326" r:id="rId17"/>
    <p:sldId id="327" r:id="rId18"/>
    <p:sldId id="329" r:id="rId19"/>
    <p:sldId id="330" r:id="rId20"/>
    <p:sldId id="270" r:id="rId21"/>
    <p:sldId id="336" r:id="rId22"/>
    <p:sldId id="337" r:id="rId23"/>
    <p:sldId id="268" r:id="rId24"/>
    <p:sldId id="279" r:id="rId25"/>
    <p:sldId id="338" r:id="rId26"/>
    <p:sldId id="340" r:id="rId27"/>
    <p:sldId id="347" r:id="rId28"/>
    <p:sldId id="348" r:id="rId29"/>
    <p:sldId id="349" r:id="rId30"/>
    <p:sldId id="265"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40" userDrawn="1">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B51"/>
    <a:srgbClr val="FFEAB9"/>
    <a:srgbClr val="6C83C5"/>
    <a:srgbClr val="7F96CE"/>
    <a:srgbClr val="F498EF"/>
    <a:srgbClr val="8FB5F4"/>
    <a:srgbClr val="85E1E0"/>
    <a:srgbClr val="FAEF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757B21-493A-4A75-BE8B-2B4E8B8822A9}">
  <a:tblStyle styleId="{5A757B21-493A-4A75-BE8B-2B4E8B8822A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1" autoAdjust="0"/>
    <p:restoredTop sz="94660"/>
  </p:normalViewPr>
  <p:slideViewPr>
    <p:cSldViewPr snapToGrid="0">
      <p:cViewPr>
        <p:scale>
          <a:sx n="66" d="100"/>
          <a:sy n="66" d="100"/>
        </p:scale>
        <p:origin x="1338" y="684"/>
      </p:cViewPr>
      <p:guideLst>
        <p:guide orient="horz" pos="174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578083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102b732eae8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102b732eae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585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057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ea8f8c5e2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ea8f8c5e2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88904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ea8f8c5e2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ea8f8c5e2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7584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102b732ea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102b732ea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103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102b732ea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102b732ea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19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102b732ea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102b732ea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523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102b732ea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102b732ea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38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102b732ea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102b732ea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644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102b732ea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102b732ea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8583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9"/>
        <p:cNvGrpSpPr/>
        <p:nvPr/>
      </p:nvGrpSpPr>
      <p:grpSpPr>
        <a:xfrm>
          <a:off x="0" y="0"/>
          <a:ext cx="0" cy="0"/>
          <a:chOff x="0" y="0"/>
          <a:chExt cx="0" cy="0"/>
        </a:xfrm>
      </p:grpSpPr>
      <p:sp>
        <p:nvSpPr>
          <p:cNvPr id="3110" name="Google Shape;3110;g102b732eae8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1" name="Google Shape;3111;g102b732eae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655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ea8f8c5e2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ea8f8c5e2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7731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9"/>
        <p:cNvGrpSpPr/>
        <p:nvPr/>
      </p:nvGrpSpPr>
      <p:grpSpPr>
        <a:xfrm>
          <a:off x="0" y="0"/>
          <a:ext cx="0" cy="0"/>
          <a:chOff x="0" y="0"/>
          <a:chExt cx="0" cy="0"/>
        </a:xfrm>
      </p:grpSpPr>
      <p:sp>
        <p:nvSpPr>
          <p:cNvPr id="3110" name="Google Shape;3110;g102b732eae8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1" name="Google Shape;3111;g102b732eae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38929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9"/>
        <p:cNvGrpSpPr/>
        <p:nvPr/>
      </p:nvGrpSpPr>
      <p:grpSpPr>
        <a:xfrm>
          <a:off x="0" y="0"/>
          <a:ext cx="0" cy="0"/>
          <a:chOff x="0" y="0"/>
          <a:chExt cx="0" cy="0"/>
        </a:xfrm>
      </p:grpSpPr>
      <p:sp>
        <p:nvSpPr>
          <p:cNvPr id="3110" name="Google Shape;3110;g102b732eae8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1" name="Google Shape;3111;g102b732eae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8261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5"/>
        <p:cNvGrpSpPr/>
        <p:nvPr/>
      </p:nvGrpSpPr>
      <p:grpSpPr>
        <a:xfrm>
          <a:off x="0" y="0"/>
          <a:ext cx="0" cy="0"/>
          <a:chOff x="0" y="0"/>
          <a:chExt cx="0" cy="0"/>
        </a:xfrm>
      </p:grpSpPr>
      <p:sp>
        <p:nvSpPr>
          <p:cNvPr id="2666" name="Google Shape;2666;g102b732eae8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7" name="Google Shape;2667;g102b732eae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2355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2"/>
        <p:cNvGrpSpPr/>
        <p:nvPr/>
      </p:nvGrpSpPr>
      <p:grpSpPr>
        <a:xfrm>
          <a:off x="0" y="0"/>
          <a:ext cx="0" cy="0"/>
          <a:chOff x="0" y="0"/>
          <a:chExt cx="0" cy="0"/>
        </a:xfrm>
      </p:grpSpPr>
      <p:sp>
        <p:nvSpPr>
          <p:cNvPr id="5133" name="Google Shape;5133;g102b732eae8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4" name="Google Shape;5134;g102b732eae8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229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ea8f8c5e2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ea8f8c5e2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0410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102b732ea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102b732ea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254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ea8f8c5e2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ea8f8c5e2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0508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ea8f8c5e2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ea8f8c5e2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53540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ea8f8c5e2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ea8f8c5e2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92346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7"/>
        <p:cNvGrpSpPr/>
        <p:nvPr/>
      </p:nvGrpSpPr>
      <p:grpSpPr>
        <a:xfrm>
          <a:off x="0" y="0"/>
          <a:ext cx="0" cy="0"/>
          <a:chOff x="0" y="0"/>
          <a:chExt cx="0" cy="0"/>
        </a:xfrm>
      </p:grpSpPr>
      <p:sp>
        <p:nvSpPr>
          <p:cNvPr id="2488" name="Google Shape;2488;g102b732eae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9" name="Google Shape;2489;g102b732eae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061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102b732ea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102b732ea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5036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ea8f8c5e2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ea8f8c5e2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6348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102b732ea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102b732ea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711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ea8f8c5e2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ea8f8c5e2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4585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102b732ea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102b732ea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887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ea8f8c5e2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ea8f8c5e2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362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102b732ea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102b732ea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1494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41" name="Google Shape;41;p3"/>
          <p:cNvSpPr txBox="1">
            <a:spLocks noGrp="1"/>
          </p:cNvSpPr>
          <p:nvPr>
            <p:ph type="title"/>
          </p:nvPr>
        </p:nvSpPr>
        <p:spPr>
          <a:xfrm>
            <a:off x="2579400" y="2133225"/>
            <a:ext cx="3985200" cy="8418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55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 name="Google Shape;42;p3"/>
          <p:cNvSpPr txBox="1">
            <a:spLocks noGrp="1"/>
          </p:cNvSpPr>
          <p:nvPr>
            <p:ph type="subTitle" idx="1"/>
          </p:nvPr>
        </p:nvSpPr>
        <p:spPr>
          <a:xfrm>
            <a:off x="1639950" y="3641069"/>
            <a:ext cx="5864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3969750" y="1166745"/>
            <a:ext cx="1204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5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 name="Google Shape;44;p3"/>
          <p:cNvSpPr/>
          <p:nvPr/>
        </p:nvSpPr>
        <p:spPr>
          <a:xfrm rot="5400000" flipH="1">
            <a:off x="7379622" y="3394001"/>
            <a:ext cx="2268716" cy="126006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5400000">
            <a:off x="-504328" y="3394001"/>
            <a:ext cx="2268716" cy="126006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3"/>
          <p:cNvGrpSpPr/>
          <p:nvPr/>
        </p:nvGrpSpPr>
        <p:grpSpPr>
          <a:xfrm rot="10800000">
            <a:off x="0" y="-12047"/>
            <a:ext cx="9144000" cy="1255484"/>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3"/>
          <p:cNvGrpSpPr/>
          <p:nvPr/>
        </p:nvGrpSpPr>
        <p:grpSpPr>
          <a:xfrm>
            <a:off x="8216175" y="1270613"/>
            <a:ext cx="409500" cy="463375"/>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3"/>
          <p:cNvSpPr/>
          <p:nvPr/>
        </p:nvSpPr>
        <p:spPr>
          <a:xfrm rot="-5400000">
            <a:off x="7830988" y="2216238"/>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3"/>
          <p:cNvGrpSpPr/>
          <p:nvPr/>
        </p:nvGrpSpPr>
        <p:grpSpPr>
          <a:xfrm>
            <a:off x="1424850" y="889613"/>
            <a:ext cx="409500" cy="463375"/>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3"/>
          <p:cNvSpPr/>
          <p:nvPr/>
        </p:nvSpPr>
        <p:spPr>
          <a:xfrm rot="-5400000">
            <a:off x="3887638" y="6078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57;p3"/>
          <p:cNvGrpSpPr/>
          <p:nvPr/>
        </p:nvGrpSpPr>
        <p:grpSpPr>
          <a:xfrm rot="-5400000">
            <a:off x="675888" y="2422038"/>
            <a:ext cx="409500" cy="463375"/>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4">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845" name="Google Shape;845;p29"/>
          <p:cNvGrpSpPr/>
          <p:nvPr/>
        </p:nvGrpSpPr>
        <p:grpSpPr>
          <a:xfrm>
            <a:off x="623296" y="2107484"/>
            <a:ext cx="2698393" cy="1540696"/>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8" name="Google Shape;848;p29"/>
          <p:cNvGrpSpPr/>
          <p:nvPr/>
        </p:nvGrpSpPr>
        <p:grpSpPr>
          <a:xfrm>
            <a:off x="6521731" y="2098244"/>
            <a:ext cx="1886566" cy="1294328"/>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1" name="Google Shape;851;p29"/>
          <p:cNvSpPr/>
          <p:nvPr/>
        </p:nvSpPr>
        <p:spPr>
          <a:xfrm flipH="1">
            <a:off x="-27366" y="3125975"/>
            <a:ext cx="9198732" cy="2174245"/>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9"/>
          <p:cNvSpPr/>
          <p:nvPr/>
        </p:nvSpPr>
        <p:spPr>
          <a:xfrm flipH="1">
            <a:off x="-27366" y="3278375"/>
            <a:ext cx="9198732" cy="2174245"/>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9"/>
          <p:cNvSpPr/>
          <p:nvPr/>
        </p:nvSpPr>
        <p:spPr>
          <a:xfrm rot="10800000">
            <a:off x="7738916" y="-6148"/>
            <a:ext cx="1425329" cy="1354276"/>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9"/>
          <p:cNvSpPr/>
          <p:nvPr/>
        </p:nvSpPr>
        <p:spPr>
          <a:xfrm rot="-5400000" flipH="1">
            <a:off x="-504328" y="504321"/>
            <a:ext cx="2268716" cy="126006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9"/>
          <p:cNvSpPr/>
          <p:nvPr/>
        </p:nvSpPr>
        <p:spPr>
          <a:xfrm flipH="1">
            <a:off x="3333693" y="368850"/>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9"/>
          <p:cNvSpPr/>
          <p:nvPr/>
        </p:nvSpPr>
        <p:spPr>
          <a:xfrm>
            <a:off x="4620905" y="368850"/>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9"/>
          <p:cNvSpPr/>
          <p:nvPr/>
        </p:nvSpPr>
        <p:spPr>
          <a:xfrm>
            <a:off x="4102705" y="4889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9"/>
          <p:cNvSpPr/>
          <p:nvPr/>
        </p:nvSpPr>
        <p:spPr>
          <a:xfrm rot="2516804" flipH="1">
            <a:off x="5858441" y="45945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9"/>
          <p:cNvSpPr/>
          <p:nvPr/>
        </p:nvSpPr>
        <p:spPr>
          <a:xfrm>
            <a:off x="5007580" y="6627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9"/>
          <p:cNvSpPr/>
          <p:nvPr/>
        </p:nvSpPr>
        <p:spPr>
          <a:xfrm rot="2417287">
            <a:off x="3329831" y="905666"/>
            <a:ext cx="145967" cy="14673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9"/>
          <p:cNvSpPr/>
          <p:nvPr/>
        </p:nvSpPr>
        <p:spPr>
          <a:xfrm rot="-2516804">
            <a:off x="213653" y="9013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9"/>
          <p:cNvSpPr/>
          <p:nvPr/>
        </p:nvSpPr>
        <p:spPr>
          <a:xfrm>
            <a:off x="4623955" y="10659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9"/>
          <p:cNvSpPr/>
          <p:nvPr/>
        </p:nvSpPr>
        <p:spPr>
          <a:xfrm>
            <a:off x="2388205" y="113990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9"/>
          <p:cNvSpPr/>
          <p:nvPr/>
        </p:nvSpPr>
        <p:spPr>
          <a:xfrm rot="2517313" flipH="1">
            <a:off x="7261302" y="1136503"/>
            <a:ext cx="103078" cy="103617"/>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9"/>
          <p:cNvSpPr/>
          <p:nvPr/>
        </p:nvSpPr>
        <p:spPr>
          <a:xfrm>
            <a:off x="8050205" y="12613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9"/>
          <p:cNvSpPr/>
          <p:nvPr/>
        </p:nvSpPr>
        <p:spPr>
          <a:xfrm>
            <a:off x="8475956" y="1557435"/>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9"/>
          <p:cNvSpPr/>
          <p:nvPr/>
        </p:nvSpPr>
        <p:spPr>
          <a:xfrm>
            <a:off x="8727080" y="1579975"/>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9"/>
          <p:cNvSpPr/>
          <p:nvPr/>
        </p:nvSpPr>
        <p:spPr>
          <a:xfrm>
            <a:off x="1494055" y="16432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9"/>
          <p:cNvSpPr/>
          <p:nvPr/>
        </p:nvSpPr>
        <p:spPr>
          <a:xfrm rot="2516804" flipH="1">
            <a:off x="8825478" y="192295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9"/>
          <p:cNvSpPr/>
          <p:nvPr/>
        </p:nvSpPr>
        <p:spPr>
          <a:xfrm>
            <a:off x="479355" y="2159375"/>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9"/>
          <p:cNvSpPr/>
          <p:nvPr/>
        </p:nvSpPr>
        <p:spPr>
          <a:xfrm>
            <a:off x="8951980" y="24805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9"/>
          <p:cNvSpPr/>
          <p:nvPr/>
        </p:nvSpPr>
        <p:spPr>
          <a:xfrm rot="-2516804">
            <a:off x="349028" y="28127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9"/>
          <p:cNvSpPr/>
          <p:nvPr/>
        </p:nvSpPr>
        <p:spPr>
          <a:xfrm>
            <a:off x="8872318" y="30727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9"/>
          <p:cNvSpPr/>
          <p:nvPr/>
        </p:nvSpPr>
        <p:spPr>
          <a:xfrm>
            <a:off x="641555" y="32339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9"/>
          <p:cNvSpPr/>
          <p:nvPr/>
        </p:nvSpPr>
        <p:spPr>
          <a:xfrm>
            <a:off x="1041301" y="2005897"/>
            <a:ext cx="899306" cy="4937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9"/>
          <p:cNvSpPr/>
          <p:nvPr/>
        </p:nvSpPr>
        <p:spPr>
          <a:xfrm>
            <a:off x="2476676" y="2356247"/>
            <a:ext cx="899306" cy="4937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9"/>
          <p:cNvSpPr/>
          <p:nvPr/>
        </p:nvSpPr>
        <p:spPr>
          <a:xfrm>
            <a:off x="6247151" y="2084672"/>
            <a:ext cx="899306" cy="4937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9"/>
          <p:cNvSpPr/>
          <p:nvPr/>
        </p:nvSpPr>
        <p:spPr>
          <a:xfrm>
            <a:off x="7778901" y="2324872"/>
            <a:ext cx="899306" cy="4937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9"/>
          <p:cNvSpPr/>
          <p:nvPr/>
        </p:nvSpPr>
        <p:spPr>
          <a:xfrm>
            <a:off x="7196179" y="2669963"/>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9"/>
          <p:cNvSpPr/>
          <p:nvPr/>
        </p:nvSpPr>
        <p:spPr>
          <a:xfrm>
            <a:off x="1940598" y="8677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3" name="Google Shape;183;p9"/>
          <p:cNvSpPr txBox="1">
            <a:spLocks noGrp="1"/>
          </p:cNvSpPr>
          <p:nvPr>
            <p:ph type="title"/>
          </p:nvPr>
        </p:nvSpPr>
        <p:spPr>
          <a:xfrm>
            <a:off x="2576100" y="1535100"/>
            <a:ext cx="3991800" cy="8304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84" name="Google Shape;184;p9"/>
          <p:cNvSpPr txBox="1">
            <a:spLocks noGrp="1"/>
          </p:cNvSpPr>
          <p:nvPr>
            <p:ph type="subTitle" idx="1"/>
          </p:nvPr>
        </p:nvSpPr>
        <p:spPr>
          <a:xfrm>
            <a:off x="2576100" y="2213100"/>
            <a:ext cx="3991800" cy="1395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85" name="Google Shape;185;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186" name="Google Shape;186;p9"/>
          <p:cNvGrpSpPr/>
          <p:nvPr/>
        </p:nvGrpSpPr>
        <p:grpSpPr>
          <a:xfrm>
            <a:off x="-37425" y="3437575"/>
            <a:ext cx="9181566" cy="1705700"/>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7C0EA"/>
                  </a:solidFill>
                </a:endParaRPr>
              </a:p>
            </p:txBody>
          </p:sp>
        </p:grpSp>
      </p:grpSp>
      <p:sp>
        <p:nvSpPr>
          <p:cNvPr id="191" name="Google Shape;191;p9"/>
          <p:cNvSpPr/>
          <p:nvPr/>
        </p:nvSpPr>
        <p:spPr>
          <a:xfrm>
            <a:off x="5787180" y="140250"/>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flipH="1">
            <a:off x="4512011" y="140250"/>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flipH="1">
            <a:off x="5093400" y="2603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9"/>
          <p:cNvSpPr/>
          <p:nvPr/>
        </p:nvSpPr>
        <p:spPr>
          <a:xfrm rot="-2516804">
            <a:off x="3180691" y="23085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flipH="1">
            <a:off x="4188525" y="4341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rot="-2417287" flipH="1">
            <a:off x="5783307" y="677066"/>
            <a:ext cx="145967" cy="14673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rot="2516804" flipH="1">
            <a:off x="8825478" y="6727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flipH="1">
            <a:off x="4508850" y="8373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flipH="1">
            <a:off x="6744600" y="91130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rot="-2517313">
            <a:off x="1894725" y="907903"/>
            <a:ext cx="103078" cy="103617"/>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flipH="1">
            <a:off x="1145900" y="10327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flipH="1">
            <a:off x="656959" y="1328835"/>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flipH="1">
            <a:off x="405725" y="1351375"/>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flipH="1">
            <a:off x="7702050" y="14146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rot="-2516804">
            <a:off x="213653" y="169435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flipH="1">
            <a:off x="8641517" y="1930775"/>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flipH="1">
            <a:off x="244125" y="22519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rot="2516804" flipH="1">
            <a:off x="8690103" y="25841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flipH="1">
            <a:off x="260488" y="28441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flipH="1">
            <a:off x="8554550" y="30053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4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50"/>
        <p:cNvGrpSpPr/>
        <p:nvPr/>
      </p:nvGrpSpPr>
      <p:grpSpPr>
        <a:xfrm>
          <a:off x="0" y="0"/>
          <a:ext cx="0" cy="0"/>
          <a:chOff x="0" y="0"/>
          <a:chExt cx="0" cy="0"/>
        </a:xfrm>
      </p:grpSpPr>
      <p:pic>
        <p:nvPicPr>
          <p:cNvPr id="251" name="Google Shape;251;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2" name="Google Shape;252;p13"/>
          <p:cNvSpPr txBox="1">
            <a:spLocks noGrp="1"/>
          </p:cNvSpPr>
          <p:nvPr>
            <p:ph type="title"/>
          </p:nvPr>
        </p:nvSpPr>
        <p:spPr>
          <a:xfrm>
            <a:off x="720000" y="54864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3" name="Google Shape;253;p13"/>
          <p:cNvSpPr txBox="1">
            <a:spLocks noGrp="1"/>
          </p:cNvSpPr>
          <p:nvPr>
            <p:ph type="title" idx="2"/>
          </p:nvPr>
        </p:nvSpPr>
        <p:spPr>
          <a:xfrm>
            <a:off x="746550" y="1912707"/>
            <a:ext cx="23055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4" name="Google Shape;254;p13"/>
          <p:cNvSpPr txBox="1">
            <a:spLocks noGrp="1"/>
          </p:cNvSpPr>
          <p:nvPr>
            <p:ph type="subTitle" idx="1"/>
          </p:nvPr>
        </p:nvSpPr>
        <p:spPr>
          <a:xfrm>
            <a:off x="704850" y="2269969"/>
            <a:ext cx="2388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55" name="Google Shape;255;p13"/>
          <p:cNvSpPr txBox="1">
            <a:spLocks noGrp="1"/>
          </p:cNvSpPr>
          <p:nvPr>
            <p:ph type="title" idx="3"/>
          </p:nvPr>
        </p:nvSpPr>
        <p:spPr>
          <a:xfrm>
            <a:off x="3419262" y="1912707"/>
            <a:ext cx="23055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6" name="Google Shape;256;p13"/>
          <p:cNvSpPr txBox="1">
            <a:spLocks noGrp="1"/>
          </p:cNvSpPr>
          <p:nvPr>
            <p:ph type="subTitle" idx="4"/>
          </p:nvPr>
        </p:nvSpPr>
        <p:spPr>
          <a:xfrm>
            <a:off x="3377562" y="2269969"/>
            <a:ext cx="2388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57" name="Google Shape;257;p13"/>
          <p:cNvSpPr txBox="1">
            <a:spLocks noGrp="1"/>
          </p:cNvSpPr>
          <p:nvPr>
            <p:ph type="title" idx="5"/>
          </p:nvPr>
        </p:nvSpPr>
        <p:spPr>
          <a:xfrm>
            <a:off x="6091950" y="1912707"/>
            <a:ext cx="23055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8" name="Google Shape;258;p13"/>
          <p:cNvSpPr txBox="1">
            <a:spLocks noGrp="1"/>
          </p:cNvSpPr>
          <p:nvPr>
            <p:ph type="subTitle" idx="6"/>
          </p:nvPr>
        </p:nvSpPr>
        <p:spPr>
          <a:xfrm>
            <a:off x="6050250" y="2269969"/>
            <a:ext cx="2388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59" name="Google Shape;259;p13"/>
          <p:cNvSpPr txBox="1">
            <a:spLocks noGrp="1"/>
          </p:cNvSpPr>
          <p:nvPr>
            <p:ph type="title" idx="7"/>
          </p:nvPr>
        </p:nvSpPr>
        <p:spPr>
          <a:xfrm>
            <a:off x="2084479" y="3569282"/>
            <a:ext cx="23055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0" name="Google Shape;260;p13"/>
          <p:cNvSpPr txBox="1">
            <a:spLocks noGrp="1"/>
          </p:cNvSpPr>
          <p:nvPr>
            <p:ph type="subTitle" idx="8"/>
          </p:nvPr>
        </p:nvSpPr>
        <p:spPr>
          <a:xfrm>
            <a:off x="2042779" y="3922444"/>
            <a:ext cx="2388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61" name="Google Shape;261;p13"/>
          <p:cNvSpPr txBox="1">
            <a:spLocks noGrp="1"/>
          </p:cNvSpPr>
          <p:nvPr>
            <p:ph type="title" idx="9"/>
          </p:nvPr>
        </p:nvSpPr>
        <p:spPr>
          <a:xfrm>
            <a:off x="4754021" y="3569282"/>
            <a:ext cx="23055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2" name="Google Shape;262;p13"/>
          <p:cNvSpPr txBox="1">
            <a:spLocks noGrp="1"/>
          </p:cNvSpPr>
          <p:nvPr>
            <p:ph type="subTitle" idx="13"/>
          </p:nvPr>
        </p:nvSpPr>
        <p:spPr>
          <a:xfrm>
            <a:off x="4712321" y="3922444"/>
            <a:ext cx="2388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63" name="Google Shape;263;p13"/>
          <p:cNvSpPr txBox="1">
            <a:spLocks noGrp="1"/>
          </p:cNvSpPr>
          <p:nvPr>
            <p:ph type="title" idx="14" hasCustomPrompt="1"/>
          </p:nvPr>
        </p:nvSpPr>
        <p:spPr>
          <a:xfrm>
            <a:off x="1531950" y="1371634"/>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4" name="Google Shape;264;p13"/>
          <p:cNvSpPr txBox="1">
            <a:spLocks noGrp="1"/>
          </p:cNvSpPr>
          <p:nvPr>
            <p:ph type="title" idx="15" hasCustomPrompt="1"/>
          </p:nvPr>
        </p:nvSpPr>
        <p:spPr>
          <a:xfrm>
            <a:off x="6877350" y="1371634"/>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 name="Google Shape;265;p13"/>
          <p:cNvSpPr txBox="1">
            <a:spLocks noGrp="1"/>
          </p:cNvSpPr>
          <p:nvPr>
            <p:ph type="title" idx="16" hasCustomPrompt="1"/>
          </p:nvPr>
        </p:nvSpPr>
        <p:spPr>
          <a:xfrm>
            <a:off x="4204662" y="1371634"/>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6" name="Google Shape;266;p13"/>
          <p:cNvSpPr txBox="1">
            <a:spLocks noGrp="1"/>
          </p:cNvSpPr>
          <p:nvPr>
            <p:ph type="title" idx="17" hasCustomPrompt="1"/>
          </p:nvPr>
        </p:nvSpPr>
        <p:spPr>
          <a:xfrm>
            <a:off x="2869879" y="3034044"/>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7" name="Google Shape;267;p13"/>
          <p:cNvSpPr txBox="1">
            <a:spLocks noGrp="1"/>
          </p:cNvSpPr>
          <p:nvPr>
            <p:ph type="title" idx="18" hasCustomPrompt="1"/>
          </p:nvPr>
        </p:nvSpPr>
        <p:spPr>
          <a:xfrm>
            <a:off x="5539421" y="3034044"/>
            <a:ext cx="7347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268" name="Google Shape;268;p13"/>
          <p:cNvGrpSpPr/>
          <p:nvPr/>
        </p:nvGrpSpPr>
        <p:grpSpPr>
          <a:xfrm>
            <a:off x="435263" y="1404788"/>
            <a:ext cx="409500" cy="463375"/>
            <a:chOff x="156150" y="2997438"/>
            <a:chExt cx="409500" cy="463375"/>
          </a:xfrm>
        </p:grpSpPr>
        <p:sp>
          <p:nvSpPr>
            <p:cNvPr id="269" name="Google Shape;269;p1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 name="Google Shape;271;p13"/>
          <p:cNvSpPr/>
          <p:nvPr/>
        </p:nvSpPr>
        <p:spPr>
          <a:xfrm flipH="1">
            <a:off x="472300" y="2579075"/>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76524" y="1332950"/>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13"/>
          <p:cNvGrpSpPr/>
          <p:nvPr/>
        </p:nvGrpSpPr>
        <p:grpSpPr>
          <a:xfrm rot="10800000">
            <a:off x="0" y="-9"/>
            <a:ext cx="9144000" cy="1255484"/>
            <a:chOff x="0" y="3564082"/>
            <a:chExt cx="9144000" cy="1607740"/>
          </a:xfrm>
        </p:grpSpPr>
        <p:sp>
          <p:nvSpPr>
            <p:cNvPr id="274" name="Google Shape;274;p13"/>
            <p:cNvSpPr/>
            <p:nvPr/>
          </p:nvSpPr>
          <p:spPr>
            <a:xfrm>
              <a:off x="0" y="3564082"/>
              <a:ext cx="4527594"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402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rot="5400000">
              <a:off x="6249131" y="2276871"/>
              <a:ext cx="1287643" cy="4502096"/>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402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13"/>
          <p:cNvSpPr/>
          <p:nvPr/>
        </p:nvSpPr>
        <p:spPr>
          <a:xfrm>
            <a:off x="8614350" y="1359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flipH="1">
            <a:off x="8853049" y="1504563"/>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rot="10800000" flipH="1">
            <a:off x="8538150" y="31841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rot="10800000" flipH="1">
            <a:off x="8884650" y="358452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rot="10800000">
            <a:off x="8929249" y="2909413"/>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13"/>
          <p:cNvGrpSpPr/>
          <p:nvPr/>
        </p:nvGrpSpPr>
        <p:grpSpPr>
          <a:xfrm rot="-5400000">
            <a:off x="75725" y="3132838"/>
            <a:ext cx="409500" cy="463375"/>
            <a:chOff x="156150" y="2997438"/>
            <a:chExt cx="409500" cy="463375"/>
          </a:xfrm>
        </p:grpSpPr>
        <p:sp>
          <p:nvSpPr>
            <p:cNvPr id="282" name="Google Shape;282;p1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13"/>
          <p:cNvGrpSpPr/>
          <p:nvPr/>
        </p:nvGrpSpPr>
        <p:grpSpPr>
          <a:xfrm rot="-5400000">
            <a:off x="8594175" y="3933163"/>
            <a:ext cx="409500" cy="463375"/>
            <a:chOff x="156150" y="2997438"/>
            <a:chExt cx="409500" cy="463375"/>
          </a:xfrm>
        </p:grpSpPr>
        <p:sp>
          <p:nvSpPr>
            <p:cNvPr id="285" name="Google Shape;285;p1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13"/>
          <p:cNvSpPr/>
          <p:nvPr/>
        </p:nvSpPr>
        <p:spPr>
          <a:xfrm>
            <a:off x="512175" y="12146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290" name="Google Shape;290;p14"/>
          <p:cNvSpPr txBox="1">
            <a:spLocks noGrp="1"/>
          </p:cNvSpPr>
          <p:nvPr>
            <p:ph type="title"/>
          </p:nvPr>
        </p:nvSpPr>
        <p:spPr>
          <a:xfrm>
            <a:off x="2896950" y="3243075"/>
            <a:ext cx="3350100" cy="404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1" name="Google Shape;291;p14"/>
          <p:cNvSpPr txBox="1">
            <a:spLocks noGrp="1"/>
          </p:cNvSpPr>
          <p:nvPr>
            <p:ph type="subTitle" idx="1"/>
          </p:nvPr>
        </p:nvSpPr>
        <p:spPr>
          <a:xfrm>
            <a:off x="1907250" y="958300"/>
            <a:ext cx="5329500" cy="198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0" y="-31944"/>
            <a:ext cx="9144125" cy="5175514"/>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59350" y="3789215"/>
            <a:ext cx="1425329" cy="1354276"/>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flipH="1">
            <a:off x="7778025" y="3789215"/>
            <a:ext cx="1425329" cy="1354276"/>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5787180" y="140250"/>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flipH="1">
            <a:off x="4512011" y="140250"/>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flipH="1">
            <a:off x="5093400" y="2603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rot="-2516804">
            <a:off x="3180691" y="23085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flipH="1">
            <a:off x="4188525" y="4341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rot="-2417287" flipH="1">
            <a:off x="5783307" y="677066"/>
            <a:ext cx="145967" cy="14673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rot="2516804" flipH="1">
            <a:off x="8825478" y="6727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flipH="1">
            <a:off x="4508850" y="8373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flipH="1">
            <a:off x="6744600" y="91130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rot="-2517313">
            <a:off x="1894725" y="907903"/>
            <a:ext cx="103078" cy="103617"/>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flipH="1">
            <a:off x="1145900" y="10327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flipH="1">
            <a:off x="656959" y="1328835"/>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flipH="1">
            <a:off x="405725" y="1351375"/>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flipH="1">
            <a:off x="7702050" y="14146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rot="-2516804">
            <a:off x="213653" y="169435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flipH="1">
            <a:off x="8641517" y="1930775"/>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flipH="1">
            <a:off x="244125" y="22519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rot="2516804" flipH="1">
            <a:off x="8690103" y="25841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flipH="1">
            <a:off x="260488" y="28441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flipH="1">
            <a:off x="8554550" y="30053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9">
    <p:spTree>
      <p:nvGrpSpPr>
        <p:cNvPr id="1" name="Shape 315"/>
        <p:cNvGrpSpPr/>
        <p:nvPr/>
      </p:nvGrpSpPr>
      <p:grpSpPr>
        <a:xfrm>
          <a:off x="0" y="0"/>
          <a:ext cx="0" cy="0"/>
          <a:chOff x="0" y="0"/>
          <a:chExt cx="0" cy="0"/>
        </a:xfrm>
      </p:grpSpPr>
      <p:pic>
        <p:nvPicPr>
          <p:cNvPr id="316" name="Google Shape;316;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17" name="Google Shape;317;p15"/>
          <p:cNvSpPr txBox="1">
            <a:spLocks noGrp="1"/>
          </p:cNvSpPr>
          <p:nvPr>
            <p:ph type="title"/>
          </p:nvPr>
        </p:nvSpPr>
        <p:spPr>
          <a:xfrm>
            <a:off x="3011550" y="1866533"/>
            <a:ext cx="3618000" cy="8418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55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18" name="Google Shape;318;p15"/>
          <p:cNvSpPr txBox="1">
            <a:spLocks noGrp="1"/>
          </p:cNvSpPr>
          <p:nvPr>
            <p:ph type="subTitle" idx="1"/>
          </p:nvPr>
        </p:nvSpPr>
        <p:spPr>
          <a:xfrm>
            <a:off x="2296650" y="2987036"/>
            <a:ext cx="45507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9" name="Google Shape;319;p15"/>
          <p:cNvSpPr txBox="1">
            <a:spLocks noGrp="1"/>
          </p:cNvSpPr>
          <p:nvPr>
            <p:ph type="title" idx="2" hasCustomPrompt="1"/>
          </p:nvPr>
        </p:nvSpPr>
        <p:spPr>
          <a:xfrm>
            <a:off x="1794488" y="1866528"/>
            <a:ext cx="1204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0" name="Google Shape;320;p15"/>
          <p:cNvSpPr/>
          <p:nvPr/>
        </p:nvSpPr>
        <p:spPr>
          <a:xfrm rot="10800000" flipH="1">
            <a:off x="-51850" y="-2057388"/>
            <a:ext cx="9231391" cy="3325038"/>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dist="47625" dir="4800000" algn="bl" rotWithShape="0">
              <a:schemeClr val="accent3">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5"/>
          <p:cNvSpPr/>
          <p:nvPr/>
        </p:nvSpPr>
        <p:spPr>
          <a:xfrm flipH="1">
            <a:off x="7727788" y="3352725"/>
            <a:ext cx="1884723" cy="1790769"/>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76200" dir="1338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5"/>
          <p:cNvSpPr/>
          <p:nvPr/>
        </p:nvSpPr>
        <p:spPr>
          <a:xfrm>
            <a:off x="-468512" y="3352725"/>
            <a:ext cx="1884723" cy="1790769"/>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762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a:off x="5787180" y="292650"/>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flipH="1">
            <a:off x="4512011" y="292650"/>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flipH="1">
            <a:off x="5093400" y="4127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rot="-2516804">
            <a:off x="3180691" y="38325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flipH="1">
            <a:off x="4188525" y="5865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rot="-2417287" flipH="1">
            <a:off x="5783307" y="829466"/>
            <a:ext cx="145967" cy="14673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rot="2516804" flipH="1">
            <a:off x="8825478" y="8251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flipH="1">
            <a:off x="4508850" y="9897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p:nvPr/>
        </p:nvSpPr>
        <p:spPr>
          <a:xfrm flipH="1">
            <a:off x="6744600" y="106370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rot="-2517313">
            <a:off x="1894725" y="1060303"/>
            <a:ext cx="103078" cy="103617"/>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flipH="1">
            <a:off x="1145900" y="11851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p:nvPr/>
        </p:nvSpPr>
        <p:spPr>
          <a:xfrm flipH="1">
            <a:off x="656959" y="1481235"/>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5"/>
          <p:cNvSpPr/>
          <p:nvPr/>
        </p:nvSpPr>
        <p:spPr>
          <a:xfrm flipH="1">
            <a:off x="405725" y="1503775"/>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p:nvPr/>
        </p:nvSpPr>
        <p:spPr>
          <a:xfrm flipH="1">
            <a:off x="7702050" y="15670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5"/>
          <p:cNvSpPr/>
          <p:nvPr/>
        </p:nvSpPr>
        <p:spPr>
          <a:xfrm rot="-2516804">
            <a:off x="213653" y="184675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5"/>
          <p:cNvSpPr/>
          <p:nvPr/>
        </p:nvSpPr>
        <p:spPr>
          <a:xfrm flipH="1">
            <a:off x="8641517" y="2083175"/>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5"/>
          <p:cNvSpPr/>
          <p:nvPr/>
        </p:nvSpPr>
        <p:spPr>
          <a:xfrm flipH="1">
            <a:off x="244125" y="24043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5"/>
          <p:cNvSpPr/>
          <p:nvPr/>
        </p:nvSpPr>
        <p:spPr>
          <a:xfrm rot="2516804" flipH="1">
            <a:off x="8690103" y="27365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5"/>
          <p:cNvSpPr/>
          <p:nvPr/>
        </p:nvSpPr>
        <p:spPr>
          <a:xfrm flipH="1">
            <a:off x="260488" y="29965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5"/>
          <p:cNvSpPr/>
          <p:nvPr/>
        </p:nvSpPr>
        <p:spPr>
          <a:xfrm flipH="1">
            <a:off x="8554550" y="31577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8_1_1">
    <p:spTree>
      <p:nvGrpSpPr>
        <p:cNvPr id="1" name="Shape 387"/>
        <p:cNvGrpSpPr/>
        <p:nvPr/>
      </p:nvGrpSpPr>
      <p:grpSpPr>
        <a:xfrm>
          <a:off x="0" y="0"/>
          <a:ext cx="0" cy="0"/>
          <a:chOff x="0" y="0"/>
          <a:chExt cx="0" cy="0"/>
        </a:xfrm>
      </p:grpSpPr>
      <p:pic>
        <p:nvPicPr>
          <p:cNvPr id="388" name="Google Shape;388;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89" name="Google Shape;389;p18"/>
          <p:cNvSpPr txBox="1">
            <a:spLocks noGrp="1"/>
          </p:cNvSpPr>
          <p:nvPr>
            <p:ph type="title"/>
          </p:nvPr>
        </p:nvSpPr>
        <p:spPr>
          <a:xfrm>
            <a:off x="720000" y="54864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390" name="Google Shape;390;p18"/>
          <p:cNvSpPr/>
          <p:nvPr/>
        </p:nvSpPr>
        <p:spPr>
          <a:xfrm>
            <a:off x="-37524" y="0"/>
            <a:ext cx="2820900" cy="1566560"/>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1" name="Google Shape;391;p18"/>
          <p:cNvSpPr/>
          <p:nvPr/>
        </p:nvSpPr>
        <p:spPr>
          <a:xfrm>
            <a:off x="6789239" y="3"/>
            <a:ext cx="2354720" cy="1307583"/>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8"/>
          <p:cNvSpPr/>
          <p:nvPr/>
        </p:nvSpPr>
        <p:spPr>
          <a:xfrm flipH="1">
            <a:off x="7994627" y="4052248"/>
            <a:ext cx="1177523" cy="1118823"/>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8"/>
          <p:cNvSpPr/>
          <p:nvPr/>
        </p:nvSpPr>
        <p:spPr>
          <a:xfrm>
            <a:off x="-41614" y="3951723"/>
            <a:ext cx="1776236" cy="1274598"/>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8"/>
          <p:cNvSpPr/>
          <p:nvPr/>
        </p:nvSpPr>
        <p:spPr>
          <a:xfrm>
            <a:off x="5787180" y="292650"/>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8"/>
          <p:cNvSpPr/>
          <p:nvPr/>
        </p:nvSpPr>
        <p:spPr>
          <a:xfrm flipH="1">
            <a:off x="4512011" y="292650"/>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8"/>
          <p:cNvSpPr/>
          <p:nvPr/>
        </p:nvSpPr>
        <p:spPr>
          <a:xfrm flipH="1">
            <a:off x="5093400" y="4127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8"/>
          <p:cNvSpPr/>
          <p:nvPr/>
        </p:nvSpPr>
        <p:spPr>
          <a:xfrm rot="-2516804">
            <a:off x="3180691" y="38325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8"/>
          <p:cNvSpPr/>
          <p:nvPr/>
        </p:nvSpPr>
        <p:spPr>
          <a:xfrm flipH="1">
            <a:off x="4188525" y="5865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p:nvPr/>
        </p:nvSpPr>
        <p:spPr>
          <a:xfrm rot="-2417287" flipH="1">
            <a:off x="5783307" y="829466"/>
            <a:ext cx="145967" cy="14673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8"/>
          <p:cNvSpPr/>
          <p:nvPr/>
        </p:nvSpPr>
        <p:spPr>
          <a:xfrm rot="2516804" flipH="1">
            <a:off x="8825478" y="8251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flipH="1">
            <a:off x="4508850" y="9897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flipH="1">
            <a:off x="6744600" y="106370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8"/>
          <p:cNvSpPr/>
          <p:nvPr/>
        </p:nvSpPr>
        <p:spPr>
          <a:xfrm rot="-2517313">
            <a:off x="1894725" y="1060303"/>
            <a:ext cx="103078" cy="103617"/>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8"/>
          <p:cNvSpPr/>
          <p:nvPr/>
        </p:nvSpPr>
        <p:spPr>
          <a:xfrm flipH="1">
            <a:off x="1145900" y="11851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8"/>
          <p:cNvSpPr/>
          <p:nvPr/>
        </p:nvSpPr>
        <p:spPr>
          <a:xfrm flipH="1">
            <a:off x="656959" y="1481235"/>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flipH="1">
            <a:off x="405725" y="1503775"/>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p:nvPr/>
        </p:nvSpPr>
        <p:spPr>
          <a:xfrm flipH="1">
            <a:off x="7702050" y="15670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8"/>
          <p:cNvSpPr/>
          <p:nvPr/>
        </p:nvSpPr>
        <p:spPr>
          <a:xfrm rot="-2516804">
            <a:off x="213653" y="184675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8"/>
          <p:cNvSpPr/>
          <p:nvPr/>
        </p:nvSpPr>
        <p:spPr>
          <a:xfrm flipH="1">
            <a:off x="8641517" y="2083175"/>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8"/>
          <p:cNvSpPr/>
          <p:nvPr/>
        </p:nvSpPr>
        <p:spPr>
          <a:xfrm flipH="1">
            <a:off x="244125" y="24043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8"/>
          <p:cNvSpPr/>
          <p:nvPr/>
        </p:nvSpPr>
        <p:spPr>
          <a:xfrm rot="2516804" flipH="1">
            <a:off x="8690103" y="27365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8"/>
          <p:cNvSpPr/>
          <p:nvPr/>
        </p:nvSpPr>
        <p:spPr>
          <a:xfrm flipH="1">
            <a:off x="260488" y="29965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8"/>
          <p:cNvSpPr/>
          <p:nvPr/>
        </p:nvSpPr>
        <p:spPr>
          <a:xfrm flipH="1">
            <a:off x="8554550" y="31577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538"/>
        <p:cNvGrpSpPr/>
        <p:nvPr/>
      </p:nvGrpSpPr>
      <p:grpSpPr>
        <a:xfrm>
          <a:off x="0" y="0"/>
          <a:ext cx="0" cy="0"/>
          <a:chOff x="0" y="0"/>
          <a:chExt cx="0" cy="0"/>
        </a:xfrm>
      </p:grpSpPr>
      <p:pic>
        <p:nvPicPr>
          <p:cNvPr id="539" name="Google Shape;539;p24"/>
          <p:cNvPicPr preferRelativeResize="0"/>
          <p:nvPr/>
        </p:nvPicPr>
        <p:blipFill>
          <a:blip r:embed="rId2">
            <a:alphaModFix/>
          </a:blip>
          <a:stretch>
            <a:fillRect/>
          </a:stretch>
        </p:blipFill>
        <p:spPr>
          <a:xfrm>
            <a:off x="0" y="0"/>
            <a:ext cx="9144000" cy="5143500"/>
          </a:xfrm>
          <a:prstGeom prst="rect">
            <a:avLst/>
          </a:prstGeom>
          <a:noFill/>
          <a:ln>
            <a:noFill/>
          </a:ln>
        </p:spPr>
      </p:pic>
      <p:sp>
        <p:nvSpPr>
          <p:cNvPr id="540" name="Google Shape;540;p24"/>
          <p:cNvSpPr txBox="1">
            <a:spLocks noGrp="1"/>
          </p:cNvSpPr>
          <p:nvPr>
            <p:ph type="title"/>
          </p:nvPr>
        </p:nvSpPr>
        <p:spPr>
          <a:xfrm>
            <a:off x="2004300" y="1619724"/>
            <a:ext cx="5135400" cy="1058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541" name="Google Shape;541;p24"/>
          <p:cNvSpPr txBox="1">
            <a:spLocks noGrp="1"/>
          </p:cNvSpPr>
          <p:nvPr>
            <p:ph type="subTitle" idx="1"/>
          </p:nvPr>
        </p:nvSpPr>
        <p:spPr>
          <a:xfrm>
            <a:off x="2576100" y="2907074"/>
            <a:ext cx="3991800" cy="75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42" name="Google Shape;542;p24"/>
          <p:cNvSpPr/>
          <p:nvPr/>
        </p:nvSpPr>
        <p:spPr>
          <a:xfrm rot="5400000">
            <a:off x="-1853514" y="2125654"/>
            <a:ext cx="4599242" cy="892193"/>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66675"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4"/>
          <p:cNvSpPr/>
          <p:nvPr/>
        </p:nvSpPr>
        <p:spPr>
          <a:xfrm rot="-5400000" flipH="1">
            <a:off x="6402300" y="2126620"/>
            <a:ext cx="4589280" cy="890260"/>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11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4"/>
          <p:cNvSpPr/>
          <p:nvPr/>
        </p:nvSpPr>
        <p:spPr>
          <a:xfrm>
            <a:off x="0" y="3868875"/>
            <a:ext cx="1776236" cy="1274598"/>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4"/>
          <p:cNvSpPr/>
          <p:nvPr/>
        </p:nvSpPr>
        <p:spPr>
          <a:xfrm rot="-5400000">
            <a:off x="7929582" y="3930040"/>
            <a:ext cx="1425098" cy="1022627"/>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dir="1308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4"/>
          <p:cNvSpPr/>
          <p:nvPr/>
        </p:nvSpPr>
        <p:spPr>
          <a:xfrm flipH="1">
            <a:off x="656959" y="1328835"/>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4"/>
          <p:cNvSpPr/>
          <p:nvPr/>
        </p:nvSpPr>
        <p:spPr>
          <a:xfrm flipH="1">
            <a:off x="1383700" y="1422425"/>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4"/>
          <p:cNvSpPr/>
          <p:nvPr/>
        </p:nvSpPr>
        <p:spPr>
          <a:xfrm rot="-2516804">
            <a:off x="1191628" y="17654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4"/>
          <p:cNvSpPr/>
          <p:nvPr/>
        </p:nvSpPr>
        <p:spPr>
          <a:xfrm flipH="1">
            <a:off x="1222100" y="23229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4"/>
          <p:cNvSpPr/>
          <p:nvPr/>
        </p:nvSpPr>
        <p:spPr>
          <a:xfrm flipH="1">
            <a:off x="1238463" y="291520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4"/>
          <p:cNvSpPr/>
          <p:nvPr/>
        </p:nvSpPr>
        <p:spPr>
          <a:xfrm rot="-2517313">
            <a:off x="1894725" y="907903"/>
            <a:ext cx="103078" cy="103617"/>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4"/>
          <p:cNvSpPr/>
          <p:nvPr/>
        </p:nvSpPr>
        <p:spPr>
          <a:xfrm flipH="1">
            <a:off x="1145900" y="10327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rot="-2516804">
            <a:off x="2378641" y="3551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flipH="1">
            <a:off x="2796300" y="91130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4"/>
          <p:cNvSpPr/>
          <p:nvPr/>
        </p:nvSpPr>
        <p:spPr>
          <a:xfrm flipH="1">
            <a:off x="6744600" y="91130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p:nvPr/>
        </p:nvSpPr>
        <p:spPr>
          <a:xfrm flipH="1">
            <a:off x="7702050" y="14146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4"/>
          <p:cNvSpPr/>
          <p:nvPr/>
        </p:nvSpPr>
        <p:spPr>
          <a:xfrm>
            <a:off x="8166555" y="3823175"/>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flipH="1">
            <a:off x="6891386" y="3823175"/>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flipH="1">
            <a:off x="7472775" y="39432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flipH="1">
            <a:off x="6567900" y="41171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rot="-2417287" flipH="1">
            <a:off x="8162682" y="4359991"/>
            <a:ext cx="145967" cy="14673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3">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9144000" cy="5143500"/>
          </a:xfrm>
          <a:prstGeom prst="rect">
            <a:avLst/>
          </a:prstGeom>
          <a:noFill/>
          <a:ln>
            <a:noFill/>
          </a:ln>
        </p:spPr>
      </p:pic>
      <p:sp>
        <p:nvSpPr>
          <p:cNvPr id="663" name="Google Shape;663;p28"/>
          <p:cNvSpPr/>
          <p:nvPr/>
        </p:nvSpPr>
        <p:spPr>
          <a:xfrm>
            <a:off x="-448242" y="1923683"/>
            <a:ext cx="934590" cy="51311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p:nvPr/>
        </p:nvSpPr>
        <p:spPr>
          <a:xfrm>
            <a:off x="8643346" y="1528883"/>
            <a:ext cx="934590" cy="51311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8"/>
          <p:cNvSpPr/>
          <p:nvPr/>
        </p:nvSpPr>
        <p:spPr>
          <a:xfrm>
            <a:off x="4050919" y="-290869"/>
            <a:ext cx="1042162" cy="5721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8"/>
          <p:cNvSpPr/>
          <p:nvPr/>
        </p:nvSpPr>
        <p:spPr>
          <a:xfrm>
            <a:off x="-8929" y="3125975"/>
            <a:ext cx="9198732" cy="2174245"/>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8"/>
          <p:cNvSpPr/>
          <p:nvPr/>
        </p:nvSpPr>
        <p:spPr>
          <a:xfrm>
            <a:off x="5787180" y="292650"/>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8"/>
          <p:cNvSpPr/>
          <p:nvPr/>
        </p:nvSpPr>
        <p:spPr>
          <a:xfrm flipH="1">
            <a:off x="4512011" y="292650"/>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8"/>
          <p:cNvSpPr/>
          <p:nvPr/>
        </p:nvSpPr>
        <p:spPr>
          <a:xfrm flipH="1">
            <a:off x="5093400" y="4127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8"/>
          <p:cNvSpPr/>
          <p:nvPr/>
        </p:nvSpPr>
        <p:spPr>
          <a:xfrm rot="-2516804">
            <a:off x="3180691" y="38325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8"/>
          <p:cNvSpPr/>
          <p:nvPr/>
        </p:nvSpPr>
        <p:spPr>
          <a:xfrm flipH="1">
            <a:off x="4188525" y="5865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8"/>
          <p:cNvSpPr/>
          <p:nvPr/>
        </p:nvSpPr>
        <p:spPr>
          <a:xfrm rot="-2417287" flipH="1">
            <a:off x="5783307" y="829466"/>
            <a:ext cx="145967" cy="14673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8"/>
          <p:cNvSpPr/>
          <p:nvPr/>
        </p:nvSpPr>
        <p:spPr>
          <a:xfrm rot="2516804" flipH="1">
            <a:off x="8825478" y="8251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8"/>
          <p:cNvSpPr/>
          <p:nvPr/>
        </p:nvSpPr>
        <p:spPr>
          <a:xfrm flipH="1">
            <a:off x="4508850" y="9897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8"/>
          <p:cNvSpPr/>
          <p:nvPr/>
        </p:nvSpPr>
        <p:spPr>
          <a:xfrm flipH="1">
            <a:off x="6744600" y="106370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8"/>
          <p:cNvSpPr/>
          <p:nvPr/>
        </p:nvSpPr>
        <p:spPr>
          <a:xfrm rot="-2517313">
            <a:off x="1894725" y="1060303"/>
            <a:ext cx="103078" cy="103617"/>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8"/>
          <p:cNvSpPr/>
          <p:nvPr/>
        </p:nvSpPr>
        <p:spPr>
          <a:xfrm flipH="1">
            <a:off x="1145900" y="11851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8"/>
          <p:cNvSpPr/>
          <p:nvPr/>
        </p:nvSpPr>
        <p:spPr>
          <a:xfrm flipH="1">
            <a:off x="656959" y="1481235"/>
            <a:ext cx="126190" cy="104381"/>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8"/>
          <p:cNvSpPr/>
          <p:nvPr/>
        </p:nvSpPr>
        <p:spPr>
          <a:xfrm flipH="1">
            <a:off x="405725" y="1503775"/>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8"/>
          <p:cNvSpPr/>
          <p:nvPr/>
        </p:nvSpPr>
        <p:spPr>
          <a:xfrm flipH="1">
            <a:off x="7702050" y="15670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8"/>
          <p:cNvSpPr/>
          <p:nvPr/>
        </p:nvSpPr>
        <p:spPr>
          <a:xfrm rot="-2516804">
            <a:off x="213653" y="184675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8"/>
          <p:cNvSpPr/>
          <p:nvPr/>
        </p:nvSpPr>
        <p:spPr>
          <a:xfrm flipH="1">
            <a:off x="8641517" y="2083175"/>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8"/>
          <p:cNvSpPr/>
          <p:nvPr/>
        </p:nvSpPr>
        <p:spPr>
          <a:xfrm flipH="1">
            <a:off x="244125" y="240430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8"/>
          <p:cNvSpPr/>
          <p:nvPr/>
        </p:nvSpPr>
        <p:spPr>
          <a:xfrm rot="2516804" flipH="1">
            <a:off x="8690103" y="27365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8"/>
          <p:cNvSpPr/>
          <p:nvPr/>
        </p:nvSpPr>
        <p:spPr>
          <a:xfrm flipH="1">
            <a:off x="260488" y="29965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8"/>
          <p:cNvSpPr/>
          <p:nvPr/>
        </p:nvSpPr>
        <p:spPr>
          <a:xfrm flipH="1">
            <a:off x="8554550" y="31577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8"/>
          <p:cNvSpPr/>
          <p:nvPr/>
        </p:nvSpPr>
        <p:spPr>
          <a:xfrm>
            <a:off x="2891895" y="1129401"/>
            <a:ext cx="1035851" cy="568714"/>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8"/>
          <p:cNvSpPr/>
          <p:nvPr/>
        </p:nvSpPr>
        <p:spPr>
          <a:xfrm>
            <a:off x="6555953" y="371058"/>
            <a:ext cx="613594" cy="33688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9" name="Google Shape;689;p28"/>
          <p:cNvGrpSpPr/>
          <p:nvPr/>
        </p:nvGrpSpPr>
        <p:grpSpPr>
          <a:xfrm>
            <a:off x="7079675" y="2792506"/>
            <a:ext cx="344973" cy="71355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6" name="Google Shape;696;p28"/>
          <p:cNvGrpSpPr/>
          <p:nvPr/>
        </p:nvGrpSpPr>
        <p:grpSpPr>
          <a:xfrm>
            <a:off x="6679836" y="3104477"/>
            <a:ext cx="344985" cy="382145"/>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5" name="Google Shape;705;p28"/>
          <p:cNvSpPr/>
          <p:nvPr/>
        </p:nvSpPr>
        <p:spPr>
          <a:xfrm>
            <a:off x="614450" y="3445670"/>
            <a:ext cx="899302" cy="336852"/>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28"/>
          <p:cNvGrpSpPr/>
          <p:nvPr/>
        </p:nvGrpSpPr>
        <p:grpSpPr>
          <a:xfrm>
            <a:off x="323775" y="2732116"/>
            <a:ext cx="344973" cy="71355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3" name="Google Shape;713;p28"/>
          <p:cNvGrpSpPr/>
          <p:nvPr/>
        </p:nvGrpSpPr>
        <p:grpSpPr>
          <a:xfrm>
            <a:off x="1232080" y="2973810"/>
            <a:ext cx="281681" cy="312078"/>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2" name="Google Shape;722;p28"/>
          <p:cNvGrpSpPr/>
          <p:nvPr/>
        </p:nvGrpSpPr>
        <p:grpSpPr>
          <a:xfrm>
            <a:off x="8582500" y="2849266"/>
            <a:ext cx="344973" cy="71355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9" name="Google Shape;729;p28"/>
          <p:cNvGrpSpPr/>
          <p:nvPr/>
        </p:nvGrpSpPr>
        <p:grpSpPr>
          <a:xfrm>
            <a:off x="8325487" y="2818391"/>
            <a:ext cx="212575" cy="439697"/>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6" name="Google Shape;736;p28"/>
          <p:cNvSpPr/>
          <p:nvPr/>
        </p:nvSpPr>
        <p:spPr>
          <a:xfrm>
            <a:off x="7615500" y="3413321"/>
            <a:ext cx="702192" cy="263021"/>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 name="Google Shape;737;p28"/>
          <p:cNvGrpSpPr/>
          <p:nvPr/>
        </p:nvGrpSpPr>
        <p:grpSpPr>
          <a:xfrm>
            <a:off x="523549" y="3265142"/>
            <a:ext cx="1269797" cy="1212769"/>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28"/>
          <p:cNvGrpSpPr/>
          <p:nvPr/>
        </p:nvGrpSpPr>
        <p:grpSpPr>
          <a:xfrm>
            <a:off x="7233621" y="2777318"/>
            <a:ext cx="1513476" cy="173121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0" name="Google Shape;780;p28"/>
          <p:cNvGrpSpPr/>
          <p:nvPr/>
        </p:nvGrpSpPr>
        <p:grpSpPr>
          <a:xfrm>
            <a:off x="7172612" y="3937541"/>
            <a:ext cx="960189" cy="836267"/>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9" name="Google Shape;789;p28"/>
          <p:cNvGrpSpPr/>
          <p:nvPr/>
        </p:nvGrpSpPr>
        <p:grpSpPr>
          <a:xfrm>
            <a:off x="7593146" y="3721869"/>
            <a:ext cx="2211595" cy="1457432"/>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28"/>
          <p:cNvGrpSpPr/>
          <p:nvPr/>
        </p:nvGrpSpPr>
        <p:grpSpPr>
          <a:xfrm>
            <a:off x="-660741" y="3724844"/>
            <a:ext cx="2211595" cy="1457432"/>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26" name="9Slide.vn - 2019">
            <a:extLst>
              <a:ext uri="{FF2B5EF4-FFF2-40B4-BE49-F238E27FC236}">
                <a16:creationId xmlns:a16="http://schemas.microsoft.com/office/drawing/2014/main" id="{0378CCDA-EFAF-470B-A873-B8306F35529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548640"/>
            <a:ext cx="7704000" cy="457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1pPr>
            <a:lvl2pPr lvl="1">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8" r:id="rId3"/>
    <p:sldLayoutId id="2147483659" r:id="rId4"/>
    <p:sldLayoutId id="2147483660" r:id="rId5"/>
    <p:sldLayoutId id="2147483661" r:id="rId6"/>
    <p:sldLayoutId id="2147483664" r:id="rId7"/>
    <p:sldLayoutId id="2147483670" r:id="rId8"/>
    <p:sldLayoutId id="2147483674" r:id="rId9"/>
    <p:sldLayoutId id="214748367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B866388-2544-A56B-095D-0BDDB9514B6B}"/>
              </a:ext>
            </a:extLst>
          </p:cNvPr>
          <p:cNvSpPr/>
          <p:nvPr/>
        </p:nvSpPr>
        <p:spPr>
          <a:xfrm>
            <a:off x="1299990" y="396464"/>
            <a:ext cx="6444702" cy="2875546"/>
          </a:xfrm>
          <a:custGeom>
            <a:avLst/>
            <a:gdLst>
              <a:gd name="connsiteX0" fmla="*/ 0 w 6444702"/>
              <a:gd name="connsiteY0" fmla="*/ 479267 h 2875546"/>
              <a:gd name="connsiteX1" fmla="*/ 479267 w 6444702"/>
              <a:gd name="connsiteY1" fmla="*/ 0 h 2875546"/>
              <a:gd name="connsiteX2" fmla="*/ 5965435 w 6444702"/>
              <a:gd name="connsiteY2" fmla="*/ 0 h 2875546"/>
              <a:gd name="connsiteX3" fmla="*/ 6444702 w 6444702"/>
              <a:gd name="connsiteY3" fmla="*/ 479267 h 2875546"/>
              <a:gd name="connsiteX4" fmla="*/ 6444702 w 6444702"/>
              <a:gd name="connsiteY4" fmla="*/ 2396279 h 2875546"/>
              <a:gd name="connsiteX5" fmla="*/ 5965435 w 6444702"/>
              <a:gd name="connsiteY5" fmla="*/ 2875546 h 2875546"/>
              <a:gd name="connsiteX6" fmla="*/ 479267 w 6444702"/>
              <a:gd name="connsiteY6" fmla="*/ 2875546 h 2875546"/>
              <a:gd name="connsiteX7" fmla="*/ 0 w 6444702"/>
              <a:gd name="connsiteY7" fmla="*/ 2396279 h 2875546"/>
              <a:gd name="connsiteX8" fmla="*/ 0 w 6444702"/>
              <a:gd name="connsiteY8" fmla="*/ 479267 h 287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4702" h="2875546" fill="none" extrusionOk="0">
                <a:moveTo>
                  <a:pt x="0" y="479267"/>
                </a:moveTo>
                <a:cubicBezTo>
                  <a:pt x="4274" y="257270"/>
                  <a:pt x="225385" y="-7957"/>
                  <a:pt x="479267" y="0"/>
                </a:cubicBezTo>
                <a:cubicBezTo>
                  <a:pt x="2499672" y="139772"/>
                  <a:pt x="4104494" y="14259"/>
                  <a:pt x="5965435" y="0"/>
                </a:cubicBezTo>
                <a:cubicBezTo>
                  <a:pt x="6177969" y="-8700"/>
                  <a:pt x="6462058" y="200441"/>
                  <a:pt x="6444702" y="479267"/>
                </a:cubicBezTo>
                <a:cubicBezTo>
                  <a:pt x="6404250" y="1107843"/>
                  <a:pt x="6551775" y="1863663"/>
                  <a:pt x="6444702" y="2396279"/>
                </a:cubicBezTo>
                <a:cubicBezTo>
                  <a:pt x="6419096" y="2688170"/>
                  <a:pt x="6274839" y="2873938"/>
                  <a:pt x="5965435" y="2875546"/>
                </a:cubicBezTo>
                <a:cubicBezTo>
                  <a:pt x="4197146" y="2763592"/>
                  <a:pt x="1792101" y="2849313"/>
                  <a:pt x="479267" y="2875546"/>
                </a:cubicBezTo>
                <a:cubicBezTo>
                  <a:pt x="209469" y="2842913"/>
                  <a:pt x="784" y="2698238"/>
                  <a:pt x="0" y="2396279"/>
                </a:cubicBezTo>
                <a:cubicBezTo>
                  <a:pt x="-155877" y="1489619"/>
                  <a:pt x="-40573" y="1176136"/>
                  <a:pt x="0" y="479267"/>
                </a:cubicBezTo>
                <a:close/>
              </a:path>
              <a:path w="6444702" h="2875546" stroke="0" extrusionOk="0">
                <a:moveTo>
                  <a:pt x="0" y="479267"/>
                </a:moveTo>
                <a:cubicBezTo>
                  <a:pt x="-1975" y="193705"/>
                  <a:pt x="239484" y="20680"/>
                  <a:pt x="479267" y="0"/>
                </a:cubicBezTo>
                <a:cubicBezTo>
                  <a:pt x="2502971" y="-123725"/>
                  <a:pt x="4739495" y="31472"/>
                  <a:pt x="5965435" y="0"/>
                </a:cubicBezTo>
                <a:cubicBezTo>
                  <a:pt x="6206659" y="1350"/>
                  <a:pt x="6472971" y="253334"/>
                  <a:pt x="6444702" y="479267"/>
                </a:cubicBezTo>
                <a:cubicBezTo>
                  <a:pt x="6362336" y="1125555"/>
                  <a:pt x="6610875" y="1596061"/>
                  <a:pt x="6444702" y="2396279"/>
                </a:cubicBezTo>
                <a:cubicBezTo>
                  <a:pt x="6442451" y="2664752"/>
                  <a:pt x="6213909" y="2858207"/>
                  <a:pt x="5965435" y="2875546"/>
                </a:cubicBezTo>
                <a:cubicBezTo>
                  <a:pt x="5382566" y="2812277"/>
                  <a:pt x="2673610" y="2737720"/>
                  <a:pt x="479267" y="2875546"/>
                </a:cubicBezTo>
                <a:cubicBezTo>
                  <a:pt x="203390" y="2851422"/>
                  <a:pt x="29742" y="2663433"/>
                  <a:pt x="0" y="2396279"/>
                </a:cubicBezTo>
                <a:cubicBezTo>
                  <a:pt x="-143197" y="1938063"/>
                  <a:pt x="-97552" y="1230613"/>
                  <a:pt x="0" y="479267"/>
                </a:cubicBezTo>
                <a:close/>
              </a:path>
            </a:pathLst>
          </a:custGeom>
          <a:solidFill>
            <a:schemeClr val="bg1"/>
          </a:solidFill>
          <a:ln>
            <a:solidFill>
              <a:schemeClr val="tx1"/>
            </a:solidFill>
            <a:prstDash val="dash"/>
            <a:extLst>
              <a:ext uri="{C807C97D-BFC1-408E-A445-0C87EB9F89A2}">
                <ask:lineSketchStyleProps xmlns:ask="http://schemas.microsoft.com/office/drawing/2018/sketchyshapes" sd="36947802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ộp Văn bản 5">
            <a:extLst>
              <a:ext uri="{FF2B5EF4-FFF2-40B4-BE49-F238E27FC236}">
                <a16:creationId xmlns:a16="http://schemas.microsoft.com/office/drawing/2014/main" id="{2D65154D-91DB-86DA-4F42-BCEB85403420}"/>
              </a:ext>
            </a:extLst>
          </p:cNvPr>
          <p:cNvSpPr txBox="1"/>
          <p:nvPr/>
        </p:nvSpPr>
        <p:spPr>
          <a:xfrm>
            <a:off x="1763335" y="456682"/>
            <a:ext cx="5216620" cy="830997"/>
          </a:xfrm>
          <a:prstGeom prst="rect">
            <a:avLst/>
          </a:prstGeom>
          <a:noFill/>
        </p:spPr>
        <p:txBody>
          <a:bodyPr wrap="square" rtlCol="0">
            <a:spAutoFit/>
          </a:bodyPr>
          <a:lstStyle/>
          <a:p>
            <a:pPr algn="ctr"/>
            <a:r>
              <a:rPr lang="vi-VN" sz="4400" dirty="0" err="1">
                <a:solidFill>
                  <a:schemeClr val="accent4"/>
                </a:solidFill>
                <a:latin typeface="#9Slide05 Phobia" panose="02000506000000020003" pitchFamily="2" charset="0"/>
              </a:rPr>
              <a:t>Thứ</a:t>
            </a:r>
            <a:r>
              <a:rPr lang="vi-VN" sz="4400" dirty="0">
                <a:solidFill>
                  <a:schemeClr val="accent4"/>
                </a:solidFill>
                <a:latin typeface="#9Slide05 Phobia" panose="02000506000000020003" pitchFamily="2" charset="0"/>
              </a:rPr>
              <a:t> … </a:t>
            </a:r>
            <a:r>
              <a:rPr lang="vi-VN" sz="4400" dirty="0" err="1">
                <a:solidFill>
                  <a:schemeClr val="accent4"/>
                </a:solidFill>
                <a:latin typeface="#9Slide05 Phobia" panose="02000506000000020003" pitchFamily="2" charset="0"/>
              </a:rPr>
              <a:t>ngày</a:t>
            </a:r>
            <a:r>
              <a:rPr lang="vi-VN" sz="4400" dirty="0">
                <a:solidFill>
                  <a:schemeClr val="accent4"/>
                </a:solidFill>
                <a:latin typeface="#9Slide05 Phobia" panose="02000506000000020003" pitchFamily="2" charset="0"/>
              </a:rPr>
              <a:t> … </a:t>
            </a:r>
            <a:r>
              <a:rPr lang="vi-VN" sz="4800" dirty="0" err="1">
                <a:solidFill>
                  <a:schemeClr val="accent4"/>
                </a:solidFill>
                <a:latin typeface="#9Slide05 Phobia" panose="02000506000000020003" pitchFamily="2" charset="0"/>
              </a:rPr>
              <a:t>tháng</a:t>
            </a:r>
            <a:r>
              <a:rPr lang="vi-VN" sz="4400" dirty="0">
                <a:solidFill>
                  <a:schemeClr val="accent4"/>
                </a:solidFill>
                <a:latin typeface="#9Slide05 Phobia" panose="02000506000000020003" pitchFamily="2" charset="0"/>
              </a:rPr>
              <a:t> … năm …</a:t>
            </a:r>
            <a:endParaRPr lang="en-US" sz="4400" dirty="0">
              <a:solidFill>
                <a:schemeClr val="accent4"/>
              </a:solidFill>
              <a:latin typeface="#9Slide05 Phobia" panose="02000506000000020003" pitchFamily="2" charset="0"/>
            </a:endParaRPr>
          </a:p>
        </p:txBody>
      </p:sp>
      <p:sp>
        <p:nvSpPr>
          <p:cNvPr id="8" name="Hộp Văn bản 7">
            <a:extLst>
              <a:ext uri="{FF2B5EF4-FFF2-40B4-BE49-F238E27FC236}">
                <a16:creationId xmlns:a16="http://schemas.microsoft.com/office/drawing/2014/main" id="{59592BEF-7E29-60BE-03C7-7A3149B780E5}"/>
              </a:ext>
            </a:extLst>
          </p:cNvPr>
          <p:cNvSpPr txBox="1"/>
          <p:nvPr/>
        </p:nvSpPr>
        <p:spPr>
          <a:xfrm>
            <a:off x="1250580" y="2146979"/>
            <a:ext cx="6593430" cy="830997"/>
          </a:xfrm>
          <a:prstGeom prst="rect">
            <a:avLst/>
          </a:prstGeom>
          <a:noFill/>
        </p:spPr>
        <p:txBody>
          <a:bodyPr wrap="square" rtlCol="0">
            <a:spAutoFit/>
          </a:bodyPr>
          <a:lstStyle/>
          <a:p>
            <a:pPr algn="ctr"/>
            <a:r>
              <a:rPr lang="vi-VN" sz="4800" dirty="0" err="1">
                <a:solidFill>
                  <a:schemeClr val="tx2"/>
                </a:solidFill>
                <a:latin typeface="+mj-lt"/>
              </a:rPr>
              <a:t>Đánh</a:t>
            </a:r>
            <a:r>
              <a:rPr lang="vi-VN" sz="4800" dirty="0">
                <a:solidFill>
                  <a:srgbClr val="FFC000"/>
                </a:solidFill>
                <a:latin typeface="+mj-lt"/>
              </a:rPr>
              <a:t> </a:t>
            </a:r>
            <a:r>
              <a:rPr lang="vi-VN" sz="4800" dirty="0" err="1">
                <a:solidFill>
                  <a:srgbClr val="92D050"/>
                </a:solidFill>
                <a:latin typeface="+mj-lt"/>
              </a:rPr>
              <a:t>giá</a:t>
            </a:r>
            <a:r>
              <a:rPr lang="vi-VN" sz="4800" dirty="0">
                <a:solidFill>
                  <a:srgbClr val="FFC000"/>
                </a:solidFill>
                <a:latin typeface="+mj-lt"/>
              </a:rPr>
              <a:t> </a:t>
            </a:r>
            <a:r>
              <a:rPr lang="vi-VN" sz="4800" dirty="0" err="1">
                <a:solidFill>
                  <a:srgbClr val="0070C0"/>
                </a:solidFill>
                <a:latin typeface="+mj-lt"/>
              </a:rPr>
              <a:t>cuối</a:t>
            </a:r>
            <a:r>
              <a:rPr lang="vi-VN" sz="4800" dirty="0">
                <a:solidFill>
                  <a:srgbClr val="FFC000"/>
                </a:solidFill>
                <a:latin typeface="+mj-lt"/>
              </a:rPr>
              <a:t> </a:t>
            </a:r>
            <a:r>
              <a:rPr lang="vi-VN" sz="4800" dirty="0" err="1">
                <a:solidFill>
                  <a:srgbClr val="002060"/>
                </a:solidFill>
                <a:latin typeface="+mj-lt"/>
              </a:rPr>
              <a:t>học</a:t>
            </a:r>
            <a:r>
              <a:rPr lang="vi-VN" sz="4800" dirty="0">
                <a:solidFill>
                  <a:schemeClr val="accent4"/>
                </a:solidFill>
                <a:latin typeface="+mj-lt"/>
              </a:rPr>
              <a:t> </a:t>
            </a:r>
            <a:r>
              <a:rPr lang="vi-VN" sz="4800" err="1">
                <a:solidFill>
                  <a:schemeClr val="accent3"/>
                </a:solidFill>
                <a:latin typeface="+mj-lt"/>
              </a:rPr>
              <a:t>kì</a:t>
            </a:r>
            <a:r>
              <a:rPr lang="vi-VN" sz="4800">
                <a:solidFill>
                  <a:schemeClr val="accent4"/>
                </a:solidFill>
                <a:latin typeface="+mj-lt"/>
              </a:rPr>
              <a:t> </a:t>
            </a:r>
            <a:r>
              <a:rPr lang="en-US" sz="4800">
                <a:solidFill>
                  <a:schemeClr val="tx2">
                    <a:lumMod val="75000"/>
                  </a:schemeClr>
                </a:solidFill>
                <a:latin typeface="+mj-lt"/>
              </a:rPr>
              <a:t>2</a:t>
            </a:r>
            <a:endParaRPr lang="en-US" sz="4800" dirty="0">
              <a:solidFill>
                <a:schemeClr val="tx2">
                  <a:lumMod val="75000"/>
                </a:schemeClr>
              </a:solidFill>
              <a:latin typeface="+mj-lt"/>
            </a:endParaRPr>
          </a:p>
        </p:txBody>
      </p:sp>
      <p:grpSp>
        <p:nvGrpSpPr>
          <p:cNvPr id="44" name="Nhóm 43">
            <a:extLst>
              <a:ext uri="{FF2B5EF4-FFF2-40B4-BE49-F238E27FC236}">
                <a16:creationId xmlns:a16="http://schemas.microsoft.com/office/drawing/2014/main" id="{D0B6F173-9489-3628-25BF-968E419D527D}"/>
              </a:ext>
            </a:extLst>
          </p:cNvPr>
          <p:cNvGrpSpPr/>
          <p:nvPr/>
        </p:nvGrpSpPr>
        <p:grpSpPr>
          <a:xfrm>
            <a:off x="1499391" y="702496"/>
            <a:ext cx="5820840" cy="1112818"/>
            <a:chOff x="1499391" y="702496"/>
            <a:chExt cx="5820840" cy="1112818"/>
          </a:xfrm>
        </p:grpSpPr>
        <p:grpSp>
          <p:nvGrpSpPr>
            <p:cNvPr id="10" name="Google Shape;6728;p39">
              <a:extLst>
                <a:ext uri="{FF2B5EF4-FFF2-40B4-BE49-F238E27FC236}">
                  <a16:creationId xmlns:a16="http://schemas.microsoft.com/office/drawing/2014/main" id="{459A7EBD-C7A3-E1C4-A713-27A099CB65AA}"/>
                </a:ext>
              </a:extLst>
            </p:cNvPr>
            <p:cNvGrpSpPr/>
            <p:nvPr/>
          </p:nvGrpSpPr>
          <p:grpSpPr>
            <a:xfrm rot="19208282" flipH="1">
              <a:off x="6792341" y="702496"/>
              <a:ext cx="527890" cy="543296"/>
              <a:chOff x="271054" y="174557"/>
              <a:chExt cx="667548" cy="651582"/>
            </a:xfrm>
          </p:grpSpPr>
          <p:sp>
            <p:nvSpPr>
              <p:cNvPr id="11" name="Google Shape;6729;p39">
                <a:extLst>
                  <a:ext uri="{FF2B5EF4-FFF2-40B4-BE49-F238E27FC236}">
                    <a16:creationId xmlns:a16="http://schemas.microsoft.com/office/drawing/2014/main" id="{BCE0F2F3-7A90-C023-7646-C2A10A043D17}"/>
                  </a:ext>
                </a:extLst>
              </p:cNvPr>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30;p39">
                <a:extLst>
                  <a:ext uri="{FF2B5EF4-FFF2-40B4-BE49-F238E27FC236}">
                    <a16:creationId xmlns:a16="http://schemas.microsoft.com/office/drawing/2014/main" id="{39BC71F6-5E55-8B66-8FF6-DAA8B43A9CA8}"/>
                  </a:ext>
                </a:extLst>
              </p:cNvPr>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731;p39">
                <a:extLst>
                  <a:ext uri="{FF2B5EF4-FFF2-40B4-BE49-F238E27FC236}">
                    <a16:creationId xmlns:a16="http://schemas.microsoft.com/office/drawing/2014/main" id="{08AAA4A6-7C83-82CF-28E7-615F53FA2B4F}"/>
                  </a:ext>
                </a:extLst>
              </p:cNvPr>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732;p39">
                <a:extLst>
                  <a:ext uri="{FF2B5EF4-FFF2-40B4-BE49-F238E27FC236}">
                    <a16:creationId xmlns:a16="http://schemas.microsoft.com/office/drawing/2014/main" id="{E599AD0E-182D-BCDD-15F6-C3BF1284E8A5}"/>
                  </a:ext>
                </a:extLst>
              </p:cNvPr>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33;p39">
                <a:extLst>
                  <a:ext uri="{FF2B5EF4-FFF2-40B4-BE49-F238E27FC236}">
                    <a16:creationId xmlns:a16="http://schemas.microsoft.com/office/drawing/2014/main" id="{F354916E-B1D9-CEC5-E004-C245F71F59BF}"/>
                  </a:ext>
                </a:extLst>
              </p:cNvPr>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34;p39">
                <a:extLst>
                  <a:ext uri="{FF2B5EF4-FFF2-40B4-BE49-F238E27FC236}">
                    <a16:creationId xmlns:a16="http://schemas.microsoft.com/office/drawing/2014/main" id="{3719647D-E258-C75C-8A26-F8DB4A2C71CD}"/>
                  </a:ext>
                </a:extLst>
              </p:cNvPr>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735;p39">
                <a:extLst>
                  <a:ext uri="{FF2B5EF4-FFF2-40B4-BE49-F238E27FC236}">
                    <a16:creationId xmlns:a16="http://schemas.microsoft.com/office/drawing/2014/main" id="{5F391EDB-0C74-C782-E6C6-A98EF4ED7D41}"/>
                  </a:ext>
                </a:extLst>
              </p:cNvPr>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736;p39">
                <a:extLst>
                  <a:ext uri="{FF2B5EF4-FFF2-40B4-BE49-F238E27FC236}">
                    <a16:creationId xmlns:a16="http://schemas.microsoft.com/office/drawing/2014/main" id="{72D88225-42B9-4CE7-1487-FEA8E341CA9A}"/>
                  </a:ext>
                </a:extLst>
              </p:cNvPr>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737;p39">
                <a:extLst>
                  <a:ext uri="{FF2B5EF4-FFF2-40B4-BE49-F238E27FC236}">
                    <a16:creationId xmlns:a16="http://schemas.microsoft.com/office/drawing/2014/main" id="{BE0FAC6E-4F4B-4C94-CB0C-26F4D4131759}"/>
                  </a:ext>
                </a:extLst>
              </p:cNvPr>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738;p39">
                <a:extLst>
                  <a:ext uri="{FF2B5EF4-FFF2-40B4-BE49-F238E27FC236}">
                    <a16:creationId xmlns:a16="http://schemas.microsoft.com/office/drawing/2014/main" id="{37462B45-BD48-9D4D-E011-01DAAD31F438}"/>
                  </a:ext>
                </a:extLst>
              </p:cNvPr>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739;p39">
                <a:extLst>
                  <a:ext uri="{FF2B5EF4-FFF2-40B4-BE49-F238E27FC236}">
                    <a16:creationId xmlns:a16="http://schemas.microsoft.com/office/drawing/2014/main" id="{208E7713-D29B-CAAB-4747-900ED15E0C96}"/>
                  </a:ext>
                </a:extLst>
              </p:cNvPr>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740;p39">
                <a:extLst>
                  <a:ext uri="{FF2B5EF4-FFF2-40B4-BE49-F238E27FC236}">
                    <a16:creationId xmlns:a16="http://schemas.microsoft.com/office/drawing/2014/main" id="{CBAB1FA6-78C2-6878-ACCD-AA5E362DF9C4}"/>
                  </a:ext>
                </a:extLst>
              </p:cNvPr>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741;p39">
                <a:extLst>
                  <a:ext uri="{FF2B5EF4-FFF2-40B4-BE49-F238E27FC236}">
                    <a16:creationId xmlns:a16="http://schemas.microsoft.com/office/drawing/2014/main" id="{A602120E-C176-F1C4-C27A-CC8013376D17}"/>
                  </a:ext>
                </a:extLst>
              </p:cNvPr>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742;p39">
                <a:extLst>
                  <a:ext uri="{FF2B5EF4-FFF2-40B4-BE49-F238E27FC236}">
                    <a16:creationId xmlns:a16="http://schemas.microsoft.com/office/drawing/2014/main" id="{952F1D97-BF87-AB8F-1841-C645E48853DB}"/>
                  </a:ext>
                </a:extLst>
              </p:cNvPr>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743;p39">
                <a:extLst>
                  <a:ext uri="{FF2B5EF4-FFF2-40B4-BE49-F238E27FC236}">
                    <a16:creationId xmlns:a16="http://schemas.microsoft.com/office/drawing/2014/main" id="{C06A72E1-2110-9913-A399-B1E567891C69}"/>
                  </a:ext>
                </a:extLst>
              </p:cNvPr>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728;p39">
              <a:extLst>
                <a:ext uri="{FF2B5EF4-FFF2-40B4-BE49-F238E27FC236}">
                  <a16:creationId xmlns:a16="http://schemas.microsoft.com/office/drawing/2014/main" id="{EDA8CDBF-F258-D178-DD3B-74723A44E668}"/>
                </a:ext>
              </a:extLst>
            </p:cNvPr>
            <p:cNvGrpSpPr/>
            <p:nvPr/>
          </p:nvGrpSpPr>
          <p:grpSpPr>
            <a:xfrm rot="19208282" flipH="1">
              <a:off x="1499391" y="1272018"/>
              <a:ext cx="527890" cy="543296"/>
              <a:chOff x="271054" y="174557"/>
              <a:chExt cx="667548" cy="651582"/>
            </a:xfrm>
          </p:grpSpPr>
          <p:sp>
            <p:nvSpPr>
              <p:cNvPr id="27" name="Google Shape;6729;p39">
                <a:extLst>
                  <a:ext uri="{FF2B5EF4-FFF2-40B4-BE49-F238E27FC236}">
                    <a16:creationId xmlns:a16="http://schemas.microsoft.com/office/drawing/2014/main" id="{BED25072-7A79-C005-53F1-6EF2F7A55E51}"/>
                  </a:ext>
                </a:extLst>
              </p:cNvPr>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730;p39">
                <a:extLst>
                  <a:ext uri="{FF2B5EF4-FFF2-40B4-BE49-F238E27FC236}">
                    <a16:creationId xmlns:a16="http://schemas.microsoft.com/office/drawing/2014/main" id="{64218627-4A67-BC26-DD01-88279CD6B8DD}"/>
                  </a:ext>
                </a:extLst>
              </p:cNvPr>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731;p39">
                <a:extLst>
                  <a:ext uri="{FF2B5EF4-FFF2-40B4-BE49-F238E27FC236}">
                    <a16:creationId xmlns:a16="http://schemas.microsoft.com/office/drawing/2014/main" id="{16EC38BA-8F4E-1DCE-BD9E-9BBC76D325C5}"/>
                  </a:ext>
                </a:extLst>
              </p:cNvPr>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732;p39">
                <a:extLst>
                  <a:ext uri="{FF2B5EF4-FFF2-40B4-BE49-F238E27FC236}">
                    <a16:creationId xmlns:a16="http://schemas.microsoft.com/office/drawing/2014/main" id="{42F5FA5D-AC35-AB91-CF4D-1FB43AABD364}"/>
                  </a:ext>
                </a:extLst>
              </p:cNvPr>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733;p39">
                <a:extLst>
                  <a:ext uri="{FF2B5EF4-FFF2-40B4-BE49-F238E27FC236}">
                    <a16:creationId xmlns:a16="http://schemas.microsoft.com/office/drawing/2014/main" id="{CBD24299-6AAE-1295-E810-E9ACF9D2E2D4}"/>
                  </a:ext>
                </a:extLst>
              </p:cNvPr>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734;p39">
                <a:extLst>
                  <a:ext uri="{FF2B5EF4-FFF2-40B4-BE49-F238E27FC236}">
                    <a16:creationId xmlns:a16="http://schemas.microsoft.com/office/drawing/2014/main" id="{79BF22F6-4BF8-6FAD-FEE7-32095911CCCB}"/>
                  </a:ext>
                </a:extLst>
              </p:cNvPr>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735;p39">
                <a:extLst>
                  <a:ext uri="{FF2B5EF4-FFF2-40B4-BE49-F238E27FC236}">
                    <a16:creationId xmlns:a16="http://schemas.microsoft.com/office/drawing/2014/main" id="{E2B41D10-497A-B2AF-13EC-9FA4FC8C84BA}"/>
                  </a:ext>
                </a:extLst>
              </p:cNvPr>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736;p39">
                <a:extLst>
                  <a:ext uri="{FF2B5EF4-FFF2-40B4-BE49-F238E27FC236}">
                    <a16:creationId xmlns:a16="http://schemas.microsoft.com/office/drawing/2014/main" id="{39FDF59C-973C-A04F-65A2-5F48C8C018E6}"/>
                  </a:ext>
                </a:extLst>
              </p:cNvPr>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737;p39">
                <a:extLst>
                  <a:ext uri="{FF2B5EF4-FFF2-40B4-BE49-F238E27FC236}">
                    <a16:creationId xmlns:a16="http://schemas.microsoft.com/office/drawing/2014/main" id="{D34AB02B-B406-AC49-74B4-2B04A6F3E396}"/>
                  </a:ext>
                </a:extLst>
              </p:cNvPr>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738;p39">
                <a:extLst>
                  <a:ext uri="{FF2B5EF4-FFF2-40B4-BE49-F238E27FC236}">
                    <a16:creationId xmlns:a16="http://schemas.microsoft.com/office/drawing/2014/main" id="{BDBC3068-0F48-119A-DE53-EB003BB880A2}"/>
                  </a:ext>
                </a:extLst>
              </p:cNvPr>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739;p39">
                <a:extLst>
                  <a:ext uri="{FF2B5EF4-FFF2-40B4-BE49-F238E27FC236}">
                    <a16:creationId xmlns:a16="http://schemas.microsoft.com/office/drawing/2014/main" id="{30B99B79-2D28-5211-6EE5-5CB27B106D38}"/>
                  </a:ext>
                </a:extLst>
              </p:cNvPr>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740;p39">
                <a:extLst>
                  <a:ext uri="{FF2B5EF4-FFF2-40B4-BE49-F238E27FC236}">
                    <a16:creationId xmlns:a16="http://schemas.microsoft.com/office/drawing/2014/main" id="{15FEA87C-E8DB-D0F0-8A6F-0AD175905569}"/>
                  </a:ext>
                </a:extLst>
              </p:cNvPr>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741;p39">
                <a:extLst>
                  <a:ext uri="{FF2B5EF4-FFF2-40B4-BE49-F238E27FC236}">
                    <a16:creationId xmlns:a16="http://schemas.microsoft.com/office/drawing/2014/main" id="{F0AAA3F3-9555-A8B1-6987-449CF0068D60}"/>
                  </a:ext>
                </a:extLst>
              </p:cNvPr>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742;p39">
                <a:extLst>
                  <a:ext uri="{FF2B5EF4-FFF2-40B4-BE49-F238E27FC236}">
                    <a16:creationId xmlns:a16="http://schemas.microsoft.com/office/drawing/2014/main" id="{044A634A-4EFB-7AE1-18EC-3B6CDBFBE44B}"/>
                  </a:ext>
                </a:extLst>
              </p:cNvPr>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743;p39">
                <a:extLst>
                  <a:ext uri="{FF2B5EF4-FFF2-40B4-BE49-F238E27FC236}">
                    <a16:creationId xmlns:a16="http://schemas.microsoft.com/office/drawing/2014/main" id="{8AA7DF35-D770-33B5-5BC5-0C5588012B95}"/>
                  </a:ext>
                </a:extLst>
              </p:cNvPr>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3" name="Hình ảnh 42" descr="Ảnh có chứa văn bản, màn hình&#10;&#10;Mô tả được tạo tự động">
            <a:extLst>
              <a:ext uri="{FF2B5EF4-FFF2-40B4-BE49-F238E27FC236}">
                <a16:creationId xmlns:a16="http://schemas.microsoft.com/office/drawing/2014/main" id="{A98CA2AA-D866-2953-7FAC-84B01A3885A6}"/>
              </a:ext>
            </a:extLst>
          </p:cNvPr>
          <p:cNvPicPr>
            <a:picLocks noChangeAspect="1"/>
          </p:cNvPicPr>
          <p:nvPr/>
        </p:nvPicPr>
        <p:blipFill>
          <a:blip r:embed="rId2"/>
          <a:stretch>
            <a:fillRect/>
          </a:stretch>
        </p:blipFill>
        <p:spPr>
          <a:xfrm>
            <a:off x="2907184" y="1310452"/>
            <a:ext cx="3155117" cy="671422"/>
          </a:xfrm>
          <a:prstGeom prst="rect">
            <a:avLst/>
          </a:prstGeom>
        </p:spPr>
      </p:pic>
    </p:spTree>
    <p:extLst>
      <p:ext uri="{BB962C8B-B14F-4D97-AF65-F5344CB8AC3E}">
        <p14:creationId xmlns:p14="http://schemas.microsoft.com/office/powerpoint/2010/main" val="701530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par>
                                <p:cTn id="18" presetID="16" presetClass="entr" presetSubtype="21"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39"/>
          <p:cNvSpPr/>
          <p:nvPr/>
        </p:nvSpPr>
        <p:spPr>
          <a:xfrm>
            <a:off x="1459607" y="1535101"/>
            <a:ext cx="1185592" cy="65092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39"/>
          <p:cNvSpPr/>
          <p:nvPr/>
        </p:nvSpPr>
        <p:spPr>
          <a:xfrm rot="10800000" flipH="1">
            <a:off x="7683152" y="-1181215"/>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39"/>
          <p:cNvSpPr/>
          <p:nvPr/>
        </p:nvSpPr>
        <p:spPr>
          <a:xfrm>
            <a:off x="300477" y="-1181215"/>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39">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09" name="Google Shape;1809;p39"/>
          <p:cNvGrpSpPr/>
          <p:nvPr/>
        </p:nvGrpSpPr>
        <p:grpSpPr>
          <a:xfrm>
            <a:off x="7979480" y="-1038646"/>
            <a:ext cx="320750" cy="262985"/>
            <a:chOff x="615275" y="238125"/>
            <a:chExt cx="6389450" cy="5238750"/>
          </a:xfrm>
        </p:grpSpPr>
        <p:sp>
          <p:nvSpPr>
            <p:cNvPr id="1810" name="Google Shape;1810;p3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3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3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3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3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3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16" name="Google Shape;1816;p39">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39">
            <a:hlinkClick r:id="" action="ppaction://hlinkshowjump?jump=previousslide"/>
          </p:cNvPr>
          <p:cNvSpPr/>
          <p:nvPr/>
        </p:nvSpPr>
        <p:spPr>
          <a:xfrm rot="-5400000">
            <a:off x="646474" y="-1067803"/>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39"/>
          <p:cNvSpPr/>
          <p:nvPr/>
        </p:nvSpPr>
        <p:spPr>
          <a:xfrm>
            <a:off x="2843923" y="8157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Hình chữ nhật: Góc Tròn 5">
            <a:extLst>
              <a:ext uri="{FF2B5EF4-FFF2-40B4-BE49-F238E27FC236}">
                <a16:creationId xmlns:a16="http://schemas.microsoft.com/office/drawing/2014/main" id="{4B608E42-B62A-8350-A49F-06B6242FE603}"/>
              </a:ext>
            </a:extLst>
          </p:cNvPr>
          <p:cNvSpPr/>
          <p:nvPr/>
        </p:nvSpPr>
        <p:spPr>
          <a:xfrm>
            <a:off x="300477" y="415593"/>
            <a:ext cx="8596780" cy="4585031"/>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8" name="Hình ảnh 7" descr="Ảnh có chứa đồ chơi, búp bê&#10;&#10;Mô tả được tạo tự động">
            <a:extLst>
              <a:ext uri="{FF2B5EF4-FFF2-40B4-BE49-F238E27FC236}">
                <a16:creationId xmlns:a16="http://schemas.microsoft.com/office/drawing/2014/main" id="{D514C659-2903-FF83-0A7E-B376B1BB08D9}"/>
              </a:ext>
            </a:extLst>
          </p:cNvPr>
          <p:cNvPicPr>
            <a:picLocks noChangeAspect="1"/>
          </p:cNvPicPr>
          <p:nvPr/>
        </p:nvPicPr>
        <p:blipFill>
          <a:blip r:embed="rId3"/>
          <a:stretch>
            <a:fillRect/>
          </a:stretch>
        </p:blipFill>
        <p:spPr>
          <a:xfrm flipH="1">
            <a:off x="7325958" y="2412397"/>
            <a:ext cx="2696880" cy="2696880"/>
          </a:xfrm>
          <a:prstGeom prst="rect">
            <a:avLst/>
          </a:prstGeom>
        </p:spPr>
      </p:pic>
      <p:grpSp>
        <p:nvGrpSpPr>
          <p:cNvPr id="133" name="Nhóm 132">
            <a:extLst>
              <a:ext uri="{FF2B5EF4-FFF2-40B4-BE49-F238E27FC236}">
                <a16:creationId xmlns:a16="http://schemas.microsoft.com/office/drawing/2014/main" id="{7309CCF4-BAB6-5453-E92A-7204D46D733F}"/>
              </a:ext>
            </a:extLst>
          </p:cNvPr>
          <p:cNvGrpSpPr/>
          <p:nvPr/>
        </p:nvGrpSpPr>
        <p:grpSpPr>
          <a:xfrm>
            <a:off x="773273" y="557339"/>
            <a:ext cx="7776759" cy="1093177"/>
            <a:chOff x="791892" y="616285"/>
            <a:chExt cx="7776759" cy="1093177"/>
          </a:xfrm>
        </p:grpSpPr>
        <p:sp>
          <p:nvSpPr>
            <p:cNvPr id="134" name="Hộp Văn bản 133">
              <a:extLst>
                <a:ext uri="{FF2B5EF4-FFF2-40B4-BE49-F238E27FC236}">
                  <a16:creationId xmlns:a16="http://schemas.microsoft.com/office/drawing/2014/main" id="{F63C51E8-BC43-D908-401D-691E8760DCD1}"/>
                </a:ext>
              </a:extLst>
            </p:cNvPr>
            <p:cNvSpPr txBox="1"/>
            <p:nvPr/>
          </p:nvSpPr>
          <p:spPr>
            <a:xfrm>
              <a:off x="1440495" y="951125"/>
              <a:ext cx="71281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1F9BDB"/>
                  </a:solidFill>
                  <a:effectLst/>
                  <a:uLnTx/>
                  <a:uFillTx/>
                  <a:latin typeface="Calibri"/>
                  <a:cs typeface="Arial"/>
                  <a:sym typeface="Arial"/>
                </a:rPr>
                <a:t>Mùa xuân và mùa đông, lá bàng như thế nào?</a:t>
              </a:r>
              <a:endParaRPr kumimoji="0" lang="en-US" sz="2800" b="1" i="0" u="none" strike="noStrike" kern="0" cap="none" spc="0" normalizeH="0" baseline="0" noProof="0" dirty="0">
                <a:ln>
                  <a:noFill/>
                </a:ln>
                <a:solidFill>
                  <a:srgbClr val="1F9BDB"/>
                </a:solidFill>
                <a:effectLst/>
                <a:uLnTx/>
                <a:uFillTx/>
                <a:latin typeface="Calibri"/>
                <a:cs typeface="Arial"/>
                <a:sym typeface="Arial"/>
              </a:endParaRPr>
            </a:p>
          </p:txBody>
        </p:sp>
        <p:pic>
          <p:nvPicPr>
            <p:cNvPr id="135" name="Hình ảnh 134" descr="Ảnh có chứa đồ họa véc-tơ&#10;&#10;Mô tả được tạo tự động">
              <a:extLst>
                <a:ext uri="{FF2B5EF4-FFF2-40B4-BE49-F238E27FC236}">
                  <a16:creationId xmlns:a16="http://schemas.microsoft.com/office/drawing/2014/main" id="{8E95EA77-E371-F69D-B6B7-A9DA39DF32A1}"/>
                </a:ext>
              </a:extLst>
            </p:cNvPr>
            <p:cNvPicPr>
              <a:picLocks noChangeAspect="1"/>
            </p:cNvPicPr>
            <p:nvPr/>
          </p:nvPicPr>
          <p:blipFill rotWithShape="1">
            <a:blip r:embed="rId4"/>
            <a:srcRect l="14564" t="52548" r="71410" b="3137"/>
            <a:stretch/>
          </p:blipFill>
          <p:spPr>
            <a:xfrm>
              <a:off x="791892" y="616285"/>
              <a:ext cx="615078" cy="1093177"/>
            </a:xfrm>
            <a:prstGeom prst="ellipse">
              <a:avLst/>
            </a:prstGeom>
          </p:spPr>
        </p:pic>
      </p:grpSp>
      <p:grpSp>
        <p:nvGrpSpPr>
          <p:cNvPr id="1817" name="Google Shape;1817;p39"/>
          <p:cNvGrpSpPr/>
          <p:nvPr/>
        </p:nvGrpSpPr>
        <p:grpSpPr>
          <a:xfrm flipH="1">
            <a:off x="612898" y="-1065129"/>
            <a:ext cx="320750" cy="262985"/>
            <a:chOff x="615275" y="238125"/>
            <a:chExt cx="6389450" cy="5238750"/>
          </a:xfrm>
        </p:grpSpPr>
        <p:sp>
          <p:nvSpPr>
            <p:cNvPr id="1818" name="Google Shape;1818;p3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3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3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3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3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3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38" name="Nhóm 1837">
            <a:extLst>
              <a:ext uri="{FF2B5EF4-FFF2-40B4-BE49-F238E27FC236}">
                <a16:creationId xmlns:a16="http://schemas.microsoft.com/office/drawing/2014/main" id="{24A5F2A1-AD2A-5D73-5A8D-F52C3E9BE127}"/>
              </a:ext>
            </a:extLst>
          </p:cNvPr>
          <p:cNvGrpSpPr/>
          <p:nvPr/>
        </p:nvGrpSpPr>
        <p:grpSpPr>
          <a:xfrm>
            <a:off x="671274" y="1795623"/>
            <a:ext cx="7308206" cy="2838920"/>
            <a:chOff x="595304" y="1302613"/>
            <a:chExt cx="5183818" cy="2712030"/>
          </a:xfrm>
        </p:grpSpPr>
        <p:sp>
          <p:nvSpPr>
            <p:cNvPr id="1843" name="Hình chữ nhật: Góc Tròn 1842">
              <a:extLst>
                <a:ext uri="{FF2B5EF4-FFF2-40B4-BE49-F238E27FC236}">
                  <a16:creationId xmlns:a16="http://schemas.microsoft.com/office/drawing/2014/main" id="{7CAD542B-1E7B-080D-1DBA-2F7B0175B402}"/>
                </a:ext>
              </a:extLst>
            </p:cNvPr>
            <p:cNvSpPr/>
            <p:nvPr/>
          </p:nvSpPr>
          <p:spPr>
            <a:xfrm>
              <a:off x="595304" y="1302613"/>
              <a:ext cx="5183818" cy="2712030"/>
            </a:xfrm>
            <a:prstGeom prst="roundRect">
              <a:avLst>
                <a:gd name="adj" fmla="val 12002"/>
              </a:avLst>
            </a:prstGeom>
            <a:solidFill>
              <a:schemeClr val="bg1"/>
            </a:solid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840" name="Hộp Văn bản 1839">
              <a:extLst>
                <a:ext uri="{FF2B5EF4-FFF2-40B4-BE49-F238E27FC236}">
                  <a16:creationId xmlns:a16="http://schemas.microsoft.com/office/drawing/2014/main" id="{3980D1A4-F5D7-FB7B-349B-9FC57C7B4F7C}"/>
                </a:ext>
              </a:extLst>
            </p:cNvPr>
            <p:cNvSpPr txBox="1"/>
            <p:nvPr/>
          </p:nvSpPr>
          <p:spPr>
            <a:xfrm>
              <a:off x="765185" y="1733921"/>
              <a:ext cx="4856244" cy="1675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ysClr val="windowText" lastClr="000000"/>
                  </a:solidFill>
                  <a:effectLst/>
                  <a:uLnTx/>
                  <a:uFillTx/>
                  <a:latin typeface="Calibri"/>
                  <a:cs typeface="Arial"/>
                  <a:sym typeface="Arial"/>
                </a:rPr>
                <a:t>- </a:t>
              </a:r>
              <a:r>
                <a:rPr kumimoji="0" lang="vi-VN" sz="3600" b="1" i="0" u="none" strike="noStrike" kern="0" cap="none" spc="0" normalizeH="0" baseline="0" noProof="0">
                  <a:ln>
                    <a:noFill/>
                  </a:ln>
                  <a:solidFill>
                    <a:sysClr val="windowText" lastClr="000000"/>
                  </a:solidFill>
                  <a:effectLst/>
                  <a:uLnTx/>
                  <a:uFillTx/>
                  <a:latin typeface="Calibri"/>
                  <a:cs typeface="Arial"/>
                  <a:sym typeface="Arial"/>
                </a:rPr>
                <a:t>Mùa xuân, lá bàng mới nảy trông như những ngọn lửa xanh.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ysClr val="windowText" lastClr="000000"/>
                  </a:solidFill>
                  <a:effectLst/>
                  <a:uLnTx/>
                  <a:uFillTx/>
                  <a:latin typeface="Calibri"/>
                  <a:cs typeface="Arial"/>
                  <a:sym typeface="Arial"/>
                </a:rPr>
                <a:t>- </a:t>
              </a:r>
              <a:r>
                <a:rPr kumimoji="0" lang="vi-VN" sz="3600" b="1" i="0" u="none" strike="noStrike" kern="0" cap="none" spc="0" normalizeH="0" baseline="0" noProof="0">
                  <a:ln>
                    <a:noFill/>
                  </a:ln>
                  <a:solidFill>
                    <a:sysClr val="windowText" lastClr="000000"/>
                  </a:solidFill>
                  <a:effectLst/>
                  <a:uLnTx/>
                  <a:uFillTx/>
                  <a:latin typeface="Calibri"/>
                  <a:cs typeface="Arial"/>
                  <a:sym typeface="Arial"/>
                </a:rPr>
                <a:t>Lá bàng mùa đông đỏ như đồng</a:t>
              </a:r>
              <a:r>
                <a:rPr kumimoji="0" lang="en-US" sz="3600" b="1" i="0" u="none" strike="noStrike" kern="0" cap="none" spc="0" normalizeH="0" baseline="0" noProof="0">
                  <a:ln>
                    <a:noFill/>
                  </a:ln>
                  <a:solidFill>
                    <a:sysClr val="windowText" lastClr="000000"/>
                  </a:solidFill>
                  <a:effectLst/>
                  <a:uLnTx/>
                  <a:uFillTx/>
                  <a:latin typeface="Calibri"/>
                  <a:cs typeface="Arial"/>
                  <a:sym typeface="Arial"/>
                </a:rPr>
                <a:t>.</a:t>
              </a:r>
              <a:endParaRPr kumimoji="0" lang="vi-VN" sz="3600" b="1" i="0" u="none" strike="noStrike" kern="0" cap="none" spc="0" normalizeH="0" baseline="0" noProof="0">
                <a:ln>
                  <a:noFill/>
                </a:ln>
                <a:solidFill>
                  <a:sysClr val="windowText" lastClr="000000"/>
                </a:solidFill>
                <a:effectLst/>
                <a:uLnTx/>
                <a:uFillTx/>
                <a:latin typeface="Calibri"/>
                <a:cs typeface="Arial"/>
                <a:sym typeface="Arial"/>
              </a:endParaRPr>
            </a:p>
          </p:txBody>
        </p:sp>
      </p:grpSp>
    </p:spTree>
    <p:extLst>
      <p:ext uri="{BB962C8B-B14F-4D97-AF65-F5344CB8AC3E}">
        <p14:creationId xmlns:p14="http://schemas.microsoft.com/office/powerpoint/2010/main" val="3776721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38"/>
                                        </p:tgtEl>
                                        <p:attrNameLst>
                                          <p:attrName>style.visibility</p:attrName>
                                        </p:attrNameLst>
                                      </p:cBhvr>
                                      <p:to>
                                        <p:strVal val="visible"/>
                                      </p:to>
                                    </p:set>
                                    <p:animEffect transition="in" filter="fade">
                                      <p:cBhvr>
                                        <p:cTn id="7" dur="1000"/>
                                        <p:tgtEl>
                                          <p:spTgt spid="1838"/>
                                        </p:tgtEl>
                                      </p:cBhvr>
                                    </p:animEffect>
                                    <p:anim calcmode="lin" valueType="num">
                                      <p:cBhvr>
                                        <p:cTn id="8" dur="1000" fill="hold"/>
                                        <p:tgtEl>
                                          <p:spTgt spid="1838"/>
                                        </p:tgtEl>
                                        <p:attrNameLst>
                                          <p:attrName>ppt_x</p:attrName>
                                        </p:attrNameLst>
                                      </p:cBhvr>
                                      <p:tavLst>
                                        <p:tav tm="0">
                                          <p:val>
                                            <p:strVal val="#ppt_x"/>
                                          </p:val>
                                        </p:tav>
                                        <p:tav tm="100000">
                                          <p:val>
                                            <p:strVal val="#ppt_x"/>
                                          </p:val>
                                        </p:tav>
                                      </p:tavLst>
                                    </p:anim>
                                    <p:anim calcmode="lin" valueType="num">
                                      <p:cBhvr>
                                        <p:cTn id="9" dur="1000" fill="hold"/>
                                        <p:tgtEl>
                                          <p:spTgt spid="18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sp>
        <p:nvSpPr>
          <p:cNvPr id="2258" name="Google Shape;2258;p41"/>
          <p:cNvSpPr/>
          <p:nvPr/>
        </p:nvSpPr>
        <p:spPr>
          <a:xfrm>
            <a:off x="7800675" y="280013"/>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1"/>
          <p:cNvSpPr/>
          <p:nvPr/>
        </p:nvSpPr>
        <p:spPr>
          <a:xfrm rot="10800000" flipH="1">
            <a:off x="7813688"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1"/>
          <p:cNvSpPr/>
          <p:nvPr/>
        </p:nvSpPr>
        <p:spPr>
          <a:xfrm>
            <a:off x="431013"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1">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2" name="Google Shape;2322;p41"/>
          <p:cNvGrpSpPr/>
          <p:nvPr/>
        </p:nvGrpSpPr>
        <p:grpSpPr>
          <a:xfrm>
            <a:off x="8110016" y="552732"/>
            <a:ext cx="320750" cy="262985"/>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9" name="Google Shape;2329;p41">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0" name="Google Shape;2330;p41"/>
          <p:cNvGrpSpPr/>
          <p:nvPr/>
        </p:nvGrpSpPr>
        <p:grpSpPr>
          <a:xfrm flipH="1">
            <a:off x="713216" y="539507"/>
            <a:ext cx="320750" cy="262985"/>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7" name="Google Shape;2337;p41">
            <a:hlinkClick r:id="" action="ppaction://hlinkshowjump?jump=previousslide"/>
          </p:cNvPr>
          <p:cNvSpPr/>
          <p:nvPr/>
        </p:nvSpPr>
        <p:spPr>
          <a:xfrm rot="-5400000">
            <a:off x="777010"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Nhóm 277">
            <a:extLst>
              <a:ext uri="{FF2B5EF4-FFF2-40B4-BE49-F238E27FC236}">
                <a16:creationId xmlns:a16="http://schemas.microsoft.com/office/drawing/2014/main" id="{95389499-BE4A-875C-32E3-6029467C32CE}"/>
              </a:ext>
            </a:extLst>
          </p:cNvPr>
          <p:cNvGrpSpPr/>
          <p:nvPr/>
        </p:nvGrpSpPr>
        <p:grpSpPr>
          <a:xfrm>
            <a:off x="3827314" y="734543"/>
            <a:ext cx="1725188" cy="1005479"/>
            <a:chOff x="3942278" y="309599"/>
            <a:chExt cx="1425120" cy="782435"/>
          </a:xfrm>
        </p:grpSpPr>
        <p:sp>
          <p:nvSpPr>
            <p:cNvPr id="279" name="Google Shape;2372;p42">
              <a:extLst>
                <a:ext uri="{FF2B5EF4-FFF2-40B4-BE49-F238E27FC236}">
                  <a16:creationId xmlns:a16="http://schemas.microsoft.com/office/drawing/2014/main" id="{5A86E1DD-58BD-23BD-8A0B-271BCB4E350B}"/>
                </a:ext>
              </a:extLst>
            </p:cNvPr>
            <p:cNvSpPr/>
            <p:nvPr/>
          </p:nvSpPr>
          <p:spPr>
            <a:xfrm>
              <a:off x="3942278" y="309599"/>
              <a:ext cx="1425120" cy="78243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Hộp Văn bản 279">
              <a:extLst>
                <a:ext uri="{FF2B5EF4-FFF2-40B4-BE49-F238E27FC236}">
                  <a16:creationId xmlns:a16="http://schemas.microsoft.com/office/drawing/2014/main" id="{55B8A2BD-9F36-9834-E9DB-08CFCE68548F}"/>
                </a:ext>
              </a:extLst>
            </p:cNvPr>
            <p:cNvSpPr txBox="1"/>
            <p:nvPr/>
          </p:nvSpPr>
          <p:spPr>
            <a:xfrm>
              <a:off x="4293036" y="335664"/>
              <a:ext cx="736600" cy="718509"/>
            </a:xfrm>
            <a:prstGeom prst="rect">
              <a:avLst/>
            </a:prstGeom>
            <a:noFill/>
          </p:spPr>
          <p:txBody>
            <a:bodyPr wrap="square" rtlCol="0">
              <a:spAutoFit/>
            </a:bodyPr>
            <a:lstStyle/>
            <a:p>
              <a:pPr algn="ctr"/>
              <a:r>
                <a:rPr lang="en-US" sz="5400" dirty="0">
                  <a:solidFill>
                    <a:srgbClr val="6C83C5"/>
                  </a:solidFill>
                  <a:latin typeface="+mj-lt"/>
                </a:rPr>
                <a:t>A</a:t>
              </a:r>
            </a:p>
          </p:txBody>
        </p:sp>
      </p:grpSp>
      <p:sp>
        <p:nvSpPr>
          <p:cNvPr id="281" name="Google Shape;2350;p42">
            <a:extLst>
              <a:ext uri="{FF2B5EF4-FFF2-40B4-BE49-F238E27FC236}">
                <a16:creationId xmlns:a16="http://schemas.microsoft.com/office/drawing/2014/main" id="{6A0EF14F-6A38-C319-830B-08C747CD646C}"/>
              </a:ext>
            </a:extLst>
          </p:cNvPr>
          <p:cNvSpPr/>
          <p:nvPr/>
        </p:nvSpPr>
        <p:spPr>
          <a:xfrm>
            <a:off x="1870383" y="1963674"/>
            <a:ext cx="5575463" cy="214440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chemeClr val="accent3">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351;p42">
            <a:extLst>
              <a:ext uri="{FF2B5EF4-FFF2-40B4-BE49-F238E27FC236}">
                <a16:creationId xmlns:a16="http://schemas.microsoft.com/office/drawing/2014/main" id="{1C12805F-2DB9-C956-A187-4A12487D234D}"/>
              </a:ext>
            </a:extLst>
          </p:cNvPr>
          <p:cNvSpPr txBox="1">
            <a:spLocks noGrp="1"/>
          </p:cNvSpPr>
          <p:nvPr>
            <p:ph type="title"/>
          </p:nvPr>
        </p:nvSpPr>
        <p:spPr>
          <a:xfrm>
            <a:off x="2150643" y="2439867"/>
            <a:ext cx="5135400" cy="105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7200" dirty="0">
                <a:solidFill>
                  <a:schemeClr val="lt1"/>
                </a:solidFill>
                <a:latin typeface="+mj-lt"/>
              </a:rPr>
              <a:t>ĐỌC HIỂU</a:t>
            </a:r>
            <a:endParaRPr sz="7200" dirty="0">
              <a:solidFill>
                <a:schemeClr val="lt1"/>
              </a:solidFill>
              <a:latin typeface="+mj-lt"/>
            </a:endParaRPr>
          </a:p>
        </p:txBody>
      </p:sp>
      <p:grpSp>
        <p:nvGrpSpPr>
          <p:cNvPr id="2154" name="Google Shape;2154;p41"/>
          <p:cNvGrpSpPr/>
          <p:nvPr/>
        </p:nvGrpSpPr>
        <p:grpSpPr>
          <a:xfrm rot="993848">
            <a:off x="1464617" y="3613912"/>
            <a:ext cx="1011099" cy="826068"/>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Nhóm 7">
            <a:extLst>
              <a:ext uri="{FF2B5EF4-FFF2-40B4-BE49-F238E27FC236}">
                <a16:creationId xmlns:a16="http://schemas.microsoft.com/office/drawing/2014/main" id="{D81A37DF-CBF5-92B7-7BC7-20562A8B390F}"/>
              </a:ext>
            </a:extLst>
          </p:cNvPr>
          <p:cNvGrpSpPr/>
          <p:nvPr/>
        </p:nvGrpSpPr>
        <p:grpSpPr>
          <a:xfrm>
            <a:off x="6938452" y="1717542"/>
            <a:ext cx="823250" cy="781122"/>
            <a:chOff x="6938452" y="1717542"/>
            <a:chExt cx="823250" cy="781122"/>
          </a:xfrm>
        </p:grpSpPr>
        <p:sp>
          <p:nvSpPr>
            <p:cNvPr id="2339" name="Google Shape;2339;p41"/>
            <p:cNvSpPr/>
            <p:nvPr/>
          </p:nvSpPr>
          <p:spPr>
            <a:xfrm>
              <a:off x="6957484" y="2029077"/>
              <a:ext cx="804218" cy="46958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9" name="Google Shape;2079;p41"/>
            <p:cNvGrpSpPr/>
            <p:nvPr/>
          </p:nvGrpSpPr>
          <p:grpSpPr>
            <a:xfrm rot="-186371">
              <a:off x="6938452" y="1717542"/>
              <a:ext cx="744023" cy="631645"/>
              <a:chOff x="4961725" y="379850"/>
              <a:chExt cx="1031200" cy="1010275"/>
            </a:xfrm>
          </p:grpSpPr>
          <p:sp>
            <p:nvSpPr>
              <p:cNvPr id="2080" name="Google Shape;2080;p41"/>
              <p:cNvSpPr/>
              <p:nvPr/>
            </p:nvSpPr>
            <p:spPr>
              <a:xfrm>
                <a:off x="4961725" y="379850"/>
                <a:ext cx="1031200" cy="1010275"/>
              </a:xfrm>
              <a:custGeom>
                <a:avLst/>
                <a:gdLst/>
                <a:ahLst/>
                <a:cxnLst/>
                <a:rect l="l" t="t" r="r" b="b"/>
                <a:pathLst>
                  <a:path w="41248" h="40411" extrusionOk="0">
                    <a:moveTo>
                      <a:pt x="22446" y="10639"/>
                    </a:moveTo>
                    <a:lnTo>
                      <a:pt x="22426" y="10717"/>
                    </a:lnTo>
                    <a:lnTo>
                      <a:pt x="22426" y="10795"/>
                    </a:lnTo>
                    <a:lnTo>
                      <a:pt x="22426" y="10873"/>
                    </a:lnTo>
                    <a:lnTo>
                      <a:pt x="22465" y="10951"/>
                    </a:lnTo>
                    <a:lnTo>
                      <a:pt x="22504" y="11029"/>
                    </a:lnTo>
                    <a:lnTo>
                      <a:pt x="22563" y="11087"/>
                    </a:lnTo>
                    <a:lnTo>
                      <a:pt x="22621" y="11126"/>
                    </a:lnTo>
                    <a:lnTo>
                      <a:pt x="22699" y="11165"/>
                    </a:lnTo>
                    <a:lnTo>
                      <a:pt x="22777" y="11185"/>
                    </a:lnTo>
                    <a:lnTo>
                      <a:pt x="22855" y="11204"/>
                    </a:lnTo>
                    <a:lnTo>
                      <a:pt x="22933" y="11185"/>
                    </a:lnTo>
                    <a:lnTo>
                      <a:pt x="23030" y="11165"/>
                    </a:lnTo>
                    <a:lnTo>
                      <a:pt x="23089" y="11126"/>
                    </a:lnTo>
                    <a:lnTo>
                      <a:pt x="23128" y="11107"/>
                    </a:lnTo>
                    <a:lnTo>
                      <a:pt x="23186" y="11029"/>
                    </a:lnTo>
                    <a:lnTo>
                      <a:pt x="23245" y="10951"/>
                    </a:lnTo>
                    <a:lnTo>
                      <a:pt x="23362" y="10951"/>
                    </a:lnTo>
                    <a:lnTo>
                      <a:pt x="23420" y="10931"/>
                    </a:lnTo>
                    <a:lnTo>
                      <a:pt x="23478" y="10892"/>
                    </a:lnTo>
                    <a:lnTo>
                      <a:pt x="23537" y="10853"/>
                    </a:lnTo>
                    <a:lnTo>
                      <a:pt x="23576" y="10795"/>
                    </a:lnTo>
                    <a:lnTo>
                      <a:pt x="23829" y="11146"/>
                    </a:lnTo>
                    <a:lnTo>
                      <a:pt x="24121" y="11477"/>
                    </a:lnTo>
                    <a:lnTo>
                      <a:pt x="24453" y="11808"/>
                    </a:lnTo>
                    <a:lnTo>
                      <a:pt x="24842" y="12139"/>
                    </a:lnTo>
                    <a:lnTo>
                      <a:pt x="25174" y="12393"/>
                    </a:lnTo>
                    <a:lnTo>
                      <a:pt x="25524" y="12626"/>
                    </a:lnTo>
                    <a:lnTo>
                      <a:pt x="25992" y="12899"/>
                    </a:lnTo>
                    <a:lnTo>
                      <a:pt x="26479" y="13153"/>
                    </a:lnTo>
                    <a:lnTo>
                      <a:pt x="26927" y="13347"/>
                    </a:lnTo>
                    <a:lnTo>
                      <a:pt x="27336" y="13503"/>
                    </a:lnTo>
                    <a:lnTo>
                      <a:pt x="27726" y="13601"/>
                    </a:lnTo>
                    <a:lnTo>
                      <a:pt x="28174" y="13698"/>
                    </a:lnTo>
                    <a:lnTo>
                      <a:pt x="28427" y="13757"/>
                    </a:lnTo>
                    <a:lnTo>
                      <a:pt x="28369" y="13815"/>
                    </a:lnTo>
                    <a:lnTo>
                      <a:pt x="28330" y="13873"/>
                    </a:lnTo>
                    <a:lnTo>
                      <a:pt x="28291" y="13951"/>
                    </a:lnTo>
                    <a:lnTo>
                      <a:pt x="28291" y="14029"/>
                    </a:lnTo>
                    <a:lnTo>
                      <a:pt x="28271" y="14107"/>
                    </a:lnTo>
                    <a:lnTo>
                      <a:pt x="28291" y="14185"/>
                    </a:lnTo>
                    <a:lnTo>
                      <a:pt x="28330" y="14263"/>
                    </a:lnTo>
                    <a:lnTo>
                      <a:pt x="28369" y="14341"/>
                    </a:lnTo>
                    <a:lnTo>
                      <a:pt x="28408" y="14399"/>
                    </a:lnTo>
                    <a:lnTo>
                      <a:pt x="28486" y="14438"/>
                    </a:lnTo>
                    <a:lnTo>
                      <a:pt x="28564" y="14497"/>
                    </a:lnTo>
                    <a:lnTo>
                      <a:pt x="28642" y="14516"/>
                    </a:lnTo>
                    <a:lnTo>
                      <a:pt x="28759" y="14516"/>
                    </a:lnTo>
                    <a:lnTo>
                      <a:pt x="28875" y="14477"/>
                    </a:lnTo>
                    <a:lnTo>
                      <a:pt x="28973" y="14438"/>
                    </a:lnTo>
                    <a:lnTo>
                      <a:pt x="29343" y="14185"/>
                    </a:lnTo>
                    <a:lnTo>
                      <a:pt x="29752" y="13873"/>
                    </a:lnTo>
                    <a:lnTo>
                      <a:pt x="29752" y="14205"/>
                    </a:lnTo>
                    <a:lnTo>
                      <a:pt x="29791" y="14653"/>
                    </a:lnTo>
                    <a:lnTo>
                      <a:pt x="29869" y="15140"/>
                    </a:lnTo>
                    <a:lnTo>
                      <a:pt x="29986" y="15666"/>
                    </a:lnTo>
                    <a:lnTo>
                      <a:pt x="30122" y="16173"/>
                    </a:lnTo>
                    <a:lnTo>
                      <a:pt x="30259" y="16582"/>
                    </a:lnTo>
                    <a:lnTo>
                      <a:pt x="30415" y="16971"/>
                    </a:lnTo>
                    <a:lnTo>
                      <a:pt x="30649" y="17439"/>
                    </a:lnTo>
                    <a:lnTo>
                      <a:pt x="30882" y="17848"/>
                    </a:lnTo>
                    <a:lnTo>
                      <a:pt x="31136" y="18218"/>
                    </a:lnTo>
                    <a:lnTo>
                      <a:pt x="31408" y="18550"/>
                    </a:lnTo>
                    <a:lnTo>
                      <a:pt x="31330" y="18569"/>
                    </a:lnTo>
                    <a:lnTo>
                      <a:pt x="31272" y="18608"/>
                    </a:lnTo>
                    <a:lnTo>
                      <a:pt x="31233" y="18666"/>
                    </a:lnTo>
                    <a:lnTo>
                      <a:pt x="31194" y="18725"/>
                    </a:lnTo>
                    <a:lnTo>
                      <a:pt x="31155" y="18783"/>
                    </a:lnTo>
                    <a:lnTo>
                      <a:pt x="31155" y="18861"/>
                    </a:lnTo>
                    <a:lnTo>
                      <a:pt x="31155" y="18920"/>
                    </a:lnTo>
                    <a:lnTo>
                      <a:pt x="31175" y="18998"/>
                    </a:lnTo>
                    <a:lnTo>
                      <a:pt x="31194" y="19076"/>
                    </a:lnTo>
                    <a:lnTo>
                      <a:pt x="31233" y="19134"/>
                    </a:lnTo>
                    <a:lnTo>
                      <a:pt x="31292" y="19173"/>
                    </a:lnTo>
                    <a:lnTo>
                      <a:pt x="31350" y="19212"/>
                    </a:lnTo>
                    <a:lnTo>
                      <a:pt x="31408" y="19232"/>
                    </a:lnTo>
                    <a:lnTo>
                      <a:pt x="31564" y="19348"/>
                    </a:lnTo>
                    <a:lnTo>
                      <a:pt x="31720" y="19446"/>
                    </a:lnTo>
                    <a:lnTo>
                      <a:pt x="31915" y="19524"/>
                    </a:lnTo>
                    <a:lnTo>
                      <a:pt x="32129" y="19602"/>
                    </a:lnTo>
                    <a:lnTo>
                      <a:pt x="32246" y="19641"/>
                    </a:lnTo>
                    <a:lnTo>
                      <a:pt x="31973" y="19913"/>
                    </a:lnTo>
                    <a:lnTo>
                      <a:pt x="31720" y="20225"/>
                    </a:lnTo>
                    <a:lnTo>
                      <a:pt x="31467" y="20576"/>
                    </a:lnTo>
                    <a:lnTo>
                      <a:pt x="31233" y="20966"/>
                    </a:lnTo>
                    <a:lnTo>
                      <a:pt x="31038" y="21336"/>
                    </a:lnTo>
                    <a:lnTo>
                      <a:pt x="30863" y="21745"/>
                    </a:lnTo>
                    <a:lnTo>
                      <a:pt x="30668" y="22232"/>
                    </a:lnTo>
                    <a:lnTo>
                      <a:pt x="30512" y="22758"/>
                    </a:lnTo>
                    <a:lnTo>
                      <a:pt x="30395" y="23226"/>
                    </a:lnTo>
                    <a:lnTo>
                      <a:pt x="30317" y="23674"/>
                    </a:lnTo>
                    <a:lnTo>
                      <a:pt x="30278" y="24064"/>
                    </a:lnTo>
                    <a:lnTo>
                      <a:pt x="30259" y="24531"/>
                    </a:lnTo>
                    <a:lnTo>
                      <a:pt x="30239" y="24784"/>
                    </a:lnTo>
                    <a:lnTo>
                      <a:pt x="30181" y="24745"/>
                    </a:lnTo>
                    <a:lnTo>
                      <a:pt x="30103" y="24706"/>
                    </a:lnTo>
                    <a:lnTo>
                      <a:pt x="30025" y="24687"/>
                    </a:lnTo>
                    <a:lnTo>
                      <a:pt x="29869" y="24687"/>
                    </a:lnTo>
                    <a:lnTo>
                      <a:pt x="29791" y="24726"/>
                    </a:lnTo>
                    <a:lnTo>
                      <a:pt x="29713" y="24765"/>
                    </a:lnTo>
                    <a:lnTo>
                      <a:pt x="29655" y="24804"/>
                    </a:lnTo>
                    <a:lnTo>
                      <a:pt x="29616" y="24882"/>
                    </a:lnTo>
                    <a:lnTo>
                      <a:pt x="29577" y="24940"/>
                    </a:lnTo>
                    <a:lnTo>
                      <a:pt x="29538" y="25038"/>
                    </a:lnTo>
                    <a:lnTo>
                      <a:pt x="29538" y="25116"/>
                    </a:lnTo>
                    <a:lnTo>
                      <a:pt x="29538" y="25194"/>
                    </a:lnTo>
                    <a:lnTo>
                      <a:pt x="29557" y="25233"/>
                    </a:lnTo>
                    <a:lnTo>
                      <a:pt x="29596" y="25330"/>
                    </a:lnTo>
                    <a:lnTo>
                      <a:pt x="29655" y="25408"/>
                    </a:lnTo>
                    <a:lnTo>
                      <a:pt x="29616" y="25447"/>
                    </a:lnTo>
                    <a:lnTo>
                      <a:pt x="29596" y="25505"/>
                    </a:lnTo>
                    <a:lnTo>
                      <a:pt x="29596" y="25583"/>
                    </a:lnTo>
                    <a:lnTo>
                      <a:pt x="29616" y="25642"/>
                    </a:lnTo>
                    <a:lnTo>
                      <a:pt x="29635" y="25720"/>
                    </a:lnTo>
                    <a:lnTo>
                      <a:pt x="29655" y="25778"/>
                    </a:lnTo>
                    <a:lnTo>
                      <a:pt x="29246" y="25876"/>
                    </a:lnTo>
                    <a:lnTo>
                      <a:pt x="28817" y="26012"/>
                    </a:lnTo>
                    <a:lnTo>
                      <a:pt x="28388" y="26187"/>
                    </a:lnTo>
                    <a:lnTo>
                      <a:pt x="27940" y="26402"/>
                    </a:lnTo>
                    <a:lnTo>
                      <a:pt x="27570" y="26616"/>
                    </a:lnTo>
                    <a:lnTo>
                      <a:pt x="27200" y="26850"/>
                    </a:lnTo>
                    <a:lnTo>
                      <a:pt x="26771" y="27181"/>
                    </a:lnTo>
                    <a:lnTo>
                      <a:pt x="26362" y="27532"/>
                    </a:lnTo>
                    <a:lnTo>
                      <a:pt x="26011" y="27863"/>
                    </a:lnTo>
                    <a:lnTo>
                      <a:pt x="25700" y="28194"/>
                    </a:lnTo>
                    <a:lnTo>
                      <a:pt x="25466" y="28506"/>
                    </a:lnTo>
                    <a:lnTo>
                      <a:pt x="25193" y="28876"/>
                    </a:lnTo>
                    <a:lnTo>
                      <a:pt x="25115" y="29012"/>
                    </a:lnTo>
                    <a:lnTo>
                      <a:pt x="25057" y="28954"/>
                    </a:lnTo>
                    <a:lnTo>
                      <a:pt x="24979" y="28896"/>
                    </a:lnTo>
                    <a:lnTo>
                      <a:pt x="24959" y="28876"/>
                    </a:lnTo>
                    <a:lnTo>
                      <a:pt x="24881" y="28837"/>
                    </a:lnTo>
                    <a:lnTo>
                      <a:pt x="24823" y="28837"/>
                    </a:lnTo>
                    <a:lnTo>
                      <a:pt x="24686" y="28798"/>
                    </a:lnTo>
                    <a:lnTo>
                      <a:pt x="24531" y="28798"/>
                    </a:lnTo>
                    <a:lnTo>
                      <a:pt x="24453" y="28837"/>
                    </a:lnTo>
                    <a:lnTo>
                      <a:pt x="24394" y="28876"/>
                    </a:lnTo>
                    <a:lnTo>
                      <a:pt x="24316" y="28935"/>
                    </a:lnTo>
                    <a:lnTo>
                      <a:pt x="24277" y="29012"/>
                    </a:lnTo>
                    <a:lnTo>
                      <a:pt x="24238" y="29071"/>
                    </a:lnTo>
                    <a:lnTo>
                      <a:pt x="24219" y="29110"/>
                    </a:lnTo>
                    <a:lnTo>
                      <a:pt x="24199" y="29227"/>
                    </a:lnTo>
                    <a:lnTo>
                      <a:pt x="24219" y="29324"/>
                    </a:lnTo>
                    <a:lnTo>
                      <a:pt x="24238" y="29422"/>
                    </a:lnTo>
                    <a:lnTo>
                      <a:pt x="24238" y="29422"/>
                    </a:lnTo>
                    <a:lnTo>
                      <a:pt x="24121" y="29383"/>
                    </a:lnTo>
                    <a:lnTo>
                      <a:pt x="23654" y="29285"/>
                    </a:lnTo>
                    <a:lnTo>
                      <a:pt x="23264" y="29227"/>
                    </a:lnTo>
                    <a:lnTo>
                      <a:pt x="22816" y="29188"/>
                    </a:lnTo>
                    <a:lnTo>
                      <a:pt x="22329" y="29188"/>
                    </a:lnTo>
                    <a:lnTo>
                      <a:pt x="21783" y="29207"/>
                    </a:lnTo>
                    <a:lnTo>
                      <a:pt x="21257" y="29266"/>
                    </a:lnTo>
                    <a:lnTo>
                      <a:pt x="20829" y="29344"/>
                    </a:lnTo>
                    <a:lnTo>
                      <a:pt x="20419" y="29441"/>
                    </a:lnTo>
                    <a:lnTo>
                      <a:pt x="20010" y="29558"/>
                    </a:lnTo>
                    <a:lnTo>
                      <a:pt x="19621" y="29694"/>
                    </a:lnTo>
                    <a:lnTo>
                      <a:pt x="19270" y="29850"/>
                    </a:lnTo>
                    <a:lnTo>
                      <a:pt x="18939" y="30026"/>
                    </a:lnTo>
                    <a:lnTo>
                      <a:pt x="18919" y="29987"/>
                    </a:lnTo>
                    <a:lnTo>
                      <a:pt x="18861" y="29928"/>
                    </a:lnTo>
                    <a:lnTo>
                      <a:pt x="18783" y="29889"/>
                    </a:lnTo>
                    <a:lnTo>
                      <a:pt x="18705" y="29850"/>
                    </a:lnTo>
                    <a:lnTo>
                      <a:pt x="18471" y="29850"/>
                    </a:lnTo>
                    <a:lnTo>
                      <a:pt x="18471" y="29753"/>
                    </a:lnTo>
                    <a:lnTo>
                      <a:pt x="18432" y="29675"/>
                    </a:lnTo>
                    <a:lnTo>
                      <a:pt x="18413" y="29636"/>
                    </a:lnTo>
                    <a:lnTo>
                      <a:pt x="18374" y="29831"/>
                    </a:lnTo>
                    <a:lnTo>
                      <a:pt x="18354" y="29909"/>
                    </a:lnTo>
                    <a:lnTo>
                      <a:pt x="18296" y="29967"/>
                    </a:lnTo>
                    <a:lnTo>
                      <a:pt x="18237" y="30045"/>
                    </a:lnTo>
                    <a:lnTo>
                      <a:pt x="18198" y="30123"/>
                    </a:lnTo>
                    <a:lnTo>
                      <a:pt x="18179" y="30220"/>
                    </a:lnTo>
                    <a:lnTo>
                      <a:pt x="18140" y="30181"/>
                    </a:lnTo>
                    <a:lnTo>
                      <a:pt x="18179" y="30065"/>
                    </a:lnTo>
                    <a:lnTo>
                      <a:pt x="18218" y="29870"/>
                    </a:lnTo>
                    <a:lnTo>
                      <a:pt x="18140" y="29909"/>
                    </a:lnTo>
                    <a:lnTo>
                      <a:pt x="18081" y="29987"/>
                    </a:lnTo>
                    <a:lnTo>
                      <a:pt x="18042" y="30026"/>
                    </a:lnTo>
                    <a:lnTo>
                      <a:pt x="18023" y="30045"/>
                    </a:lnTo>
                    <a:lnTo>
                      <a:pt x="17984" y="30006"/>
                    </a:lnTo>
                    <a:lnTo>
                      <a:pt x="17672" y="29675"/>
                    </a:lnTo>
                    <a:lnTo>
                      <a:pt x="17380" y="29422"/>
                    </a:lnTo>
                    <a:lnTo>
                      <a:pt x="17029" y="29129"/>
                    </a:lnTo>
                    <a:lnTo>
                      <a:pt x="16620" y="28857"/>
                    </a:lnTo>
                    <a:lnTo>
                      <a:pt x="16152" y="28584"/>
                    </a:lnTo>
                    <a:lnTo>
                      <a:pt x="15685" y="28331"/>
                    </a:lnTo>
                    <a:lnTo>
                      <a:pt x="15295" y="28155"/>
                    </a:lnTo>
                    <a:lnTo>
                      <a:pt x="14906" y="27999"/>
                    </a:lnTo>
                    <a:lnTo>
                      <a:pt x="14418" y="27863"/>
                    </a:lnTo>
                    <a:lnTo>
                      <a:pt x="13951" y="27746"/>
                    </a:lnTo>
                    <a:lnTo>
                      <a:pt x="13522" y="27668"/>
                    </a:lnTo>
                    <a:lnTo>
                      <a:pt x="13093" y="27649"/>
                    </a:lnTo>
                    <a:lnTo>
                      <a:pt x="13113" y="27590"/>
                    </a:lnTo>
                    <a:lnTo>
                      <a:pt x="13132" y="27512"/>
                    </a:lnTo>
                    <a:lnTo>
                      <a:pt x="13132" y="27434"/>
                    </a:lnTo>
                    <a:lnTo>
                      <a:pt x="13113" y="27376"/>
                    </a:lnTo>
                    <a:lnTo>
                      <a:pt x="13074" y="27317"/>
                    </a:lnTo>
                    <a:lnTo>
                      <a:pt x="13055" y="27278"/>
                    </a:lnTo>
                    <a:lnTo>
                      <a:pt x="13093" y="27200"/>
                    </a:lnTo>
                    <a:lnTo>
                      <a:pt x="13113" y="27103"/>
                    </a:lnTo>
                    <a:lnTo>
                      <a:pt x="13113" y="27064"/>
                    </a:lnTo>
                    <a:lnTo>
                      <a:pt x="13113" y="26986"/>
                    </a:lnTo>
                    <a:lnTo>
                      <a:pt x="13093" y="26889"/>
                    </a:lnTo>
                    <a:lnTo>
                      <a:pt x="13055" y="26811"/>
                    </a:lnTo>
                    <a:lnTo>
                      <a:pt x="13016" y="26752"/>
                    </a:lnTo>
                    <a:lnTo>
                      <a:pt x="12957" y="26694"/>
                    </a:lnTo>
                    <a:lnTo>
                      <a:pt x="12879" y="26655"/>
                    </a:lnTo>
                    <a:lnTo>
                      <a:pt x="12801" y="26616"/>
                    </a:lnTo>
                    <a:lnTo>
                      <a:pt x="12645" y="26616"/>
                    </a:lnTo>
                    <a:lnTo>
                      <a:pt x="12567" y="26635"/>
                    </a:lnTo>
                    <a:lnTo>
                      <a:pt x="12489" y="26655"/>
                    </a:lnTo>
                    <a:lnTo>
                      <a:pt x="12412" y="26694"/>
                    </a:lnTo>
                    <a:lnTo>
                      <a:pt x="12353" y="26752"/>
                    </a:lnTo>
                    <a:lnTo>
                      <a:pt x="12314" y="26499"/>
                    </a:lnTo>
                    <a:lnTo>
                      <a:pt x="12217" y="26051"/>
                    </a:lnTo>
                    <a:lnTo>
                      <a:pt x="12119" y="25661"/>
                    </a:lnTo>
                    <a:lnTo>
                      <a:pt x="11963" y="25233"/>
                    </a:lnTo>
                    <a:lnTo>
                      <a:pt x="11788" y="24804"/>
                    </a:lnTo>
                    <a:lnTo>
                      <a:pt x="11535" y="24297"/>
                    </a:lnTo>
                    <a:lnTo>
                      <a:pt x="11281" y="23849"/>
                    </a:lnTo>
                    <a:lnTo>
                      <a:pt x="11028" y="23479"/>
                    </a:lnTo>
                    <a:lnTo>
                      <a:pt x="10775" y="23148"/>
                    </a:lnTo>
                    <a:lnTo>
                      <a:pt x="10483" y="22797"/>
                    </a:lnTo>
                    <a:lnTo>
                      <a:pt x="10190" y="22485"/>
                    </a:lnTo>
                    <a:lnTo>
                      <a:pt x="9898" y="22213"/>
                    </a:lnTo>
                    <a:lnTo>
                      <a:pt x="9586" y="21979"/>
                    </a:lnTo>
                    <a:lnTo>
                      <a:pt x="9684" y="21940"/>
                    </a:lnTo>
                    <a:lnTo>
                      <a:pt x="9898" y="21823"/>
                    </a:lnTo>
                    <a:lnTo>
                      <a:pt x="10054" y="21725"/>
                    </a:lnTo>
                    <a:lnTo>
                      <a:pt x="10210" y="21609"/>
                    </a:lnTo>
                    <a:lnTo>
                      <a:pt x="10346" y="21472"/>
                    </a:lnTo>
                    <a:lnTo>
                      <a:pt x="10405" y="21433"/>
                    </a:lnTo>
                    <a:lnTo>
                      <a:pt x="10463" y="21375"/>
                    </a:lnTo>
                    <a:lnTo>
                      <a:pt x="10502" y="21336"/>
                    </a:lnTo>
                    <a:lnTo>
                      <a:pt x="10522" y="21258"/>
                    </a:lnTo>
                    <a:lnTo>
                      <a:pt x="10541" y="21199"/>
                    </a:lnTo>
                    <a:lnTo>
                      <a:pt x="10541" y="21121"/>
                    </a:lnTo>
                    <a:lnTo>
                      <a:pt x="10541" y="21044"/>
                    </a:lnTo>
                    <a:lnTo>
                      <a:pt x="10522" y="20985"/>
                    </a:lnTo>
                    <a:lnTo>
                      <a:pt x="10483" y="20907"/>
                    </a:lnTo>
                    <a:lnTo>
                      <a:pt x="10424" y="20868"/>
                    </a:lnTo>
                    <a:lnTo>
                      <a:pt x="10385" y="20829"/>
                    </a:lnTo>
                    <a:lnTo>
                      <a:pt x="10307" y="20790"/>
                    </a:lnTo>
                    <a:lnTo>
                      <a:pt x="10249" y="20771"/>
                    </a:lnTo>
                    <a:lnTo>
                      <a:pt x="10463" y="20401"/>
                    </a:lnTo>
                    <a:lnTo>
                      <a:pt x="10658" y="20011"/>
                    </a:lnTo>
                    <a:lnTo>
                      <a:pt x="10814" y="19563"/>
                    </a:lnTo>
                    <a:lnTo>
                      <a:pt x="10970" y="19076"/>
                    </a:lnTo>
                    <a:lnTo>
                      <a:pt x="11067" y="18666"/>
                    </a:lnTo>
                    <a:lnTo>
                      <a:pt x="11145" y="18238"/>
                    </a:lnTo>
                    <a:lnTo>
                      <a:pt x="11204" y="17712"/>
                    </a:lnTo>
                    <a:lnTo>
                      <a:pt x="11223" y="17166"/>
                    </a:lnTo>
                    <a:lnTo>
                      <a:pt x="11223" y="16699"/>
                    </a:lnTo>
                    <a:lnTo>
                      <a:pt x="11184" y="16250"/>
                    </a:lnTo>
                    <a:lnTo>
                      <a:pt x="11184" y="16250"/>
                    </a:lnTo>
                    <a:lnTo>
                      <a:pt x="11398" y="16328"/>
                    </a:lnTo>
                    <a:lnTo>
                      <a:pt x="11496" y="16367"/>
                    </a:lnTo>
                    <a:lnTo>
                      <a:pt x="11613" y="16387"/>
                    </a:lnTo>
                    <a:lnTo>
                      <a:pt x="11652" y="16387"/>
                    </a:lnTo>
                    <a:lnTo>
                      <a:pt x="11730" y="16367"/>
                    </a:lnTo>
                    <a:lnTo>
                      <a:pt x="11808" y="16328"/>
                    </a:lnTo>
                    <a:lnTo>
                      <a:pt x="11885" y="16289"/>
                    </a:lnTo>
                    <a:lnTo>
                      <a:pt x="11944" y="16231"/>
                    </a:lnTo>
                    <a:lnTo>
                      <a:pt x="11983" y="16153"/>
                    </a:lnTo>
                    <a:lnTo>
                      <a:pt x="12022" y="16095"/>
                    </a:lnTo>
                    <a:lnTo>
                      <a:pt x="12041" y="15997"/>
                    </a:lnTo>
                    <a:lnTo>
                      <a:pt x="12041" y="15919"/>
                    </a:lnTo>
                    <a:lnTo>
                      <a:pt x="12022" y="15841"/>
                    </a:lnTo>
                    <a:lnTo>
                      <a:pt x="11983" y="15763"/>
                    </a:lnTo>
                    <a:lnTo>
                      <a:pt x="11944" y="15705"/>
                    </a:lnTo>
                    <a:lnTo>
                      <a:pt x="11905" y="15646"/>
                    </a:lnTo>
                    <a:lnTo>
                      <a:pt x="11827" y="15588"/>
                    </a:lnTo>
                    <a:lnTo>
                      <a:pt x="12080" y="15510"/>
                    </a:lnTo>
                    <a:lnTo>
                      <a:pt x="12509" y="15354"/>
                    </a:lnTo>
                    <a:lnTo>
                      <a:pt x="12879" y="15198"/>
                    </a:lnTo>
                    <a:lnTo>
                      <a:pt x="13288" y="14984"/>
                    </a:lnTo>
                    <a:lnTo>
                      <a:pt x="13698" y="14731"/>
                    </a:lnTo>
                    <a:lnTo>
                      <a:pt x="14146" y="14419"/>
                    </a:lnTo>
                    <a:lnTo>
                      <a:pt x="14555" y="14088"/>
                    </a:lnTo>
                    <a:lnTo>
                      <a:pt x="14886" y="13795"/>
                    </a:lnTo>
                    <a:lnTo>
                      <a:pt x="15178" y="13503"/>
                    </a:lnTo>
                    <a:lnTo>
                      <a:pt x="15510" y="13114"/>
                    </a:lnTo>
                    <a:lnTo>
                      <a:pt x="15802" y="12743"/>
                    </a:lnTo>
                    <a:lnTo>
                      <a:pt x="16036" y="12373"/>
                    </a:lnTo>
                    <a:lnTo>
                      <a:pt x="16230" y="11983"/>
                    </a:lnTo>
                    <a:lnTo>
                      <a:pt x="16289" y="12042"/>
                    </a:lnTo>
                    <a:lnTo>
                      <a:pt x="16347" y="12081"/>
                    </a:lnTo>
                    <a:lnTo>
                      <a:pt x="16406" y="12100"/>
                    </a:lnTo>
                    <a:lnTo>
                      <a:pt x="16484" y="12120"/>
                    </a:lnTo>
                    <a:lnTo>
                      <a:pt x="16562" y="12120"/>
                    </a:lnTo>
                    <a:lnTo>
                      <a:pt x="16620" y="12100"/>
                    </a:lnTo>
                    <a:lnTo>
                      <a:pt x="16698" y="12081"/>
                    </a:lnTo>
                    <a:lnTo>
                      <a:pt x="16756" y="12022"/>
                    </a:lnTo>
                    <a:lnTo>
                      <a:pt x="16795" y="11983"/>
                    </a:lnTo>
                    <a:lnTo>
                      <a:pt x="16834" y="11925"/>
                    </a:lnTo>
                    <a:lnTo>
                      <a:pt x="16873" y="11847"/>
                    </a:lnTo>
                    <a:lnTo>
                      <a:pt x="16873" y="11789"/>
                    </a:lnTo>
                    <a:lnTo>
                      <a:pt x="16873" y="11730"/>
                    </a:lnTo>
                    <a:lnTo>
                      <a:pt x="16932" y="11516"/>
                    </a:lnTo>
                    <a:lnTo>
                      <a:pt x="16951" y="11340"/>
                    </a:lnTo>
                    <a:lnTo>
                      <a:pt x="16951" y="11146"/>
                    </a:lnTo>
                    <a:lnTo>
                      <a:pt x="16932" y="10912"/>
                    </a:lnTo>
                    <a:lnTo>
                      <a:pt x="16912" y="10795"/>
                    </a:lnTo>
                    <a:lnTo>
                      <a:pt x="17283" y="10931"/>
                    </a:lnTo>
                    <a:lnTo>
                      <a:pt x="17672" y="11048"/>
                    </a:lnTo>
                    <a:lnTo>
                      <a:pt x="18081" y="11126"/>
                    </a:lnTo>
                    <a:lnTo>
                      <a:pt x="18530" y="11204"/>
                    </a:lnTo>
                    <a:lnTo>
                      <a:pt x="18958" y="11243"/>
                    </a:lnTo>
                    <a:lnTo>
                      <a:pt x="19387" y="11243"/>
                    </a:lnTo>
                    <a:lnTo>
                      <a:pt x="19913" y="11224"/>
                    </a:lnTo>
                    <a:lnTo>
                      <a:pt x="20458" y="11185"/>
                    </a:lnTo>
                    <a:lnTo>
                      <a:pt x="20946" y="11107"/>
                    </a:lnTo>
                    <a:lnTo>
                      <a:pt x="21374" y="11009"/>
                    </a:lnTo>
                    <a:lnTo>
                      <a:pt x="21764" y="10892"/>
                    </a:lnTo>
                    <a:lnTo>
                      <a:pt x="22193" y="10736"/>
                    </a:lnTo>
                    <a:lnTo>
                      <a:pt x="22446" y="10639"/>
                    </a:lnTo>
                    <a:close/>
                    <a:moveTo>
                      <a:pt x="19348" y="1"/>
                    </a:moveTo>
                    <a:lnTo>
                      <a:pt x="18997" y="157"/>
                    </a:lnTo>
                    <a:lnTo>
                      <a:pt x="18666" y="332"/>
                    </a:lnTo>
                    <a:lnTo>
                      <a:pt x="18335" y="546"/>
                    </a:lnTo>
                    <a:lnTo>
                      <a:pt x="18023" y="780"/>
                    </a:lnTo>
                    <a:lnTo>
                      <a:pt x="17692" y="1053"/>
                    </a:lnTo>
                    <a:lnTo>
                      <a:pt x="17399" y="1306"/>
                    </a:lnTo>
                    <a:lnTo>
                      <a:pt x="17107" y="1618"/>
                    </a:lnTo>
                    <a:lnTo>
                      <a:pt x="16815" y="1930"/>
                    </a:lnTo>
                    <a:lnTo>
                      <a:pt x="16542" y="2280"/>
                    </a:lnTo>
                    <a:lnTo>
                      <a:pt x="16269" y="2651"/>
                    </a:lnTo>
                    <a:lnTo>
                      <a:pt x="16036" y="3021"/>
                    </a:lnTo>
                    <a:lnTo>
                      <a:pt x="15802" y="3391"/>
                    </a:lnTo>
                    <a:lnTo>
                      <a:pt x="15568" y="3820"/>
                    </a:lnTo>
                    <a:lnTo>
                      <a:pt x="15354" y="4248"/>
                    </a:lnTo>
                    <a:lnTo>
                      <a:pt x="15178" y="4677"/>
                    </a:lnTo>
                    <a:lnTo>
                      <a:pt x="15042" y="5086"/>
                    </a:lnTo>
                    <a:lnTo>
                      <a:pt x="14925" y="5456"/>
                    </a:lnTo>
                    <a:lnTo>
                      <a:pt x="14828" y="5846"/>
                    </a:lnTo>
                    <a:lnTo>
                      <a:pt x="14769" y="6255"/>
                    </a:lnTo>
                    <a:lnTo>
                      <a:pt x="14711" y="6684"/>
                    </a:lnTo>
                    <a:lnTo>
                      <a:pt x="14672" y="7132"/>
                    </a:lnTo>
                    <a:lnTo>
                      <a:pt x="14282" y="6820"/>
                    </a:lnTo>
                    <a:lnTo>
                      <a:pt x="13912" y="6567"/>
                    </a:lnTo>
                    <a:lnTo>
                      <a:pt x="13522" y="6353"/>
                    </a:lnTo>
                    <a:lnTo>
                      <a:pt x="13113" y="6138"/>
                    </a:lnTo>
                    <a:lnTo>
                      <a:pt x="12684" y="5943"/>
                    </a:lnTo>
                    <a:lnTo>
                      <a:pt x="12236" y="5768"/>
                    </a:lnTo>
                    <a:lnTo>
                      <a:pt x="11808" y="5632"/>
                    </a:lnTo>
                    <a:lnTo>
                      <a:pt x="11379" y="5515"/>
                    </a:lnTo>
                    <a:lnTo>
                      <a:pt x="10950" y="5398"/>
                    </a:lnTo>
                    <a:lnTo>
                      <a:pt x="10502" y="5320"/>
                    </a:lnTo>
                    <a:lnTo>
                      <a:pt x="10073" y="5262"/>
                    </a:lnTo>
                    <a:lnTo>
                      <a:pt x="9664" y="5223"/>
                    </a:lnTo>
                    <a:lnTo>
                      <a:pt x="9275" y="5203"/>
                    </a:lnTo>
                    <a:lnTo>
                      <a:pt x="8827" y="5203"/>
                    </a:lnTo>
                    <a:lnTo>
                      <a:pt x="8456" y="5242"/>
                    </a:lnTo>
                    <a:lnTo>
                      <a:pt x="8086" y="5281"/>
                    </a:lnTo>
                    <a:lnTo>
                      <a:pt x="7696" y="5359"/>
                    </a:lnTo>
                    <a:lnTo>
                      <a:pt x="7326" y="5456"/>
                    </a:lnTo>
                    <a:lnTo>
                      <a:pt x="7092" y="5846"/>
                    </a:lnTo>
                    <a:lnTo>
                      <a:pt x="6976" y="6099"/>
                    </a:lnTo>
                    <a:lnTo>
                      <a:pt x="6859" y="6372"/>
                    </a:lnTo>
                    <a:lnTo>
                      <a:pt x="6761" y="6664"/>
                    </a:lnTo>
                    <a:lnTo>
                      <a:pt x="6664" y="6976"/>
                    </a:lnTo>
                    <a:lnTo>
                      <a:pt x="6586" y="7346"/>
                    </a:lnTo>
                    <a:lnTo>
                      <a:pt x="6508" y="7775"/>
                    </a:lnTo>
                    <a:lnTo>
                      <a:pt x="6469" y="8184"/>
                    </a:lnTo>
                    <a:lnTo>
                      <a:pt x="6449" y="8554"/>
                    </a:lnTo>
                    <a:lnTo>
                      <a:pt x="6449" y="9119"/>
                    </a:lnTo>
                    <a:lnTo>
                      <a:pt x="6469" y="9626"/>
                    </a:lnTo>
                    <a:lnTo>
                      <a:pt x="6508" y="9938"/>
                    </a:lnTo>
                    <a:lnTo>
                      <a:pt x="6547" y="10308"/>
                    </a:lnTo>
                    <a:lnTo>
                      <a:pt x="6605" y="10620"/>
                    </a:lnTo>
                    <a:lnTo>
                      <a:pt x="6683" y="10892"/>
                    </a:lnTo>
                    <a:lnTo>
                      <a:pt x="6839" y="11457"/>
                    </a:lnTo>
                    <a:lnTo>
                      <a:pt x="7034" y="11964"/>
                    </a:lnTo>
                    <a:lnTo>
                      <a:pt x="7268" y="12471"/>
                    </a:lnTo>
                    <a:lnTo>
                      <a:pt x="7521" y="12919"/>
                    </a:lnTo>
                    <a:lnTo>
                      <a:pt x="7112" y="12880"/>
                    </a:lnTo>
                    <a:lnTo>
                      <a:pt x="6683" y="12860"/>
                    </a:lnTo>
                    <a:lnTo>
                      <a:pt x="6411" y="12860"/>
                    </a:lnTo>
                    <a:lnTo>
                      <a:pt x="6118" y="12880"/>
                    </a:lnTo>
                    <a:lnTo>
                      <a:pt x="5807" y="12899"/>
                    </a:lnTo>
                    <a:lnTo>
                      <a:pt x="5514" y="12938"/>
                    </a:lnTo>
                    <a:lnTo>
                      <a:pt x="5203" y="12997"/>
                    </a:lnTo>
                    <a:lnTo>
                      <a:pt x="4891" y="13055"/>
                    </a:lnTo>
                    <a:lnTo>
                      <a:pt x="4579" y="13133"/>
                    </a:lnTo>
                    <a:lnTo>
                      <a:pt x="4267" y="13230"/>
                    </a:lnTo>
                    <a:lnTo>
                      <a:pt x="3994" y="13328"/>
                    </a:lnTo>
                    <a:lnTo>
                      <a:pt x="3722" y="13425"/>
                    </a:lnTo>
                    <a:lnTo>
                      <a:pt x="3371" y="13581"/>
                    </a:lnTo>
                    <a:lnTo>
                      <a:pt x="3079" y="13718"/>
                    </a:lnTo>
                    <a:lnTo>
                      <a:pt x="2631" y="13971"/>
                    </a:lnTo>
                    <a:lnTo>
                      <a:pt x="2163" y="14263"/>
                    </a:lnTo>
                    <a:lnTo>
                      <a:pt x="1851" y="14477"/>
                    </a:lnTo>
                    <a:lnTo>
                      <a:pt x="1540" y="14731"/>
                    </a:lnTo>
                    <a:lnTo>
                      <a:pt x="1208" y="15023"/>
                    </a:lnTo>
                    <a:lnTo>
                      <a:pt x="936" y="15276"/>
                    </a:lnTo>
                    <a:lnTo>
                      <a:pt x="721" y="15530"/>
                    </a:lnTo>
                    <a:lnTo>
                      <a:pt x="507" y="15763"/>
                    </a:lnTo>
                    <a:lnTo>
                      <a:pt x="351" y="15997"/>
                    </a:lnTo>
                    <a:lnTo>
                      <a:pt x="195" y="16231"/>
                    </a:lnTo>
                    <a:lnTo>
                      <a:pt x="0" y="16660"/>
                    </a:lnTo>
                    <a:lnTo>
                      <a:pt x="117" y="17010"/>
                    </a:lnTo>
                    <a:lnTo>
                      <a:pt x="234" y="17381"/>
                    </a:lnTo>
                    <a:lnTo>
                      <a:pt x="390" y="17731"/>
                    </a:lnTo>
                    <a:lnTo>
                      <a:pt x="585" y="18062"/>
                    </a:lnTo>
                    <a:lnTo>
                      <a:pt x="799" y="18433"/>
                    </a:lnTo>
                    <a:lnTo>
                      <a:pt x="1013" y="18764"/>
                    </a:lnTo>
                    <a:lnTo>
                      <a:pt x="1267" y="19095"/>
                    </a:lnTo>
                    <a:lnTo>
                      <a:pt x="1540" y="19426"/>
                    </a:lnTo>
                    <a:lnTo>
                      <a:pt x="1851" y="19758"/>
                    </a:lnTo>
                    <a:lnTo>
                      <a:pt x="2182" y="20069"/>
                    </a:lnTo>
                    <a:lnTo>
                      <a:pt x="2514" y="20362"/>
                    </a:lnTo>
                    <a:lnTo>
                      <a:pt x="2845" y="20654"/>
                    </a:lnTo>
                    <a:lnTo>
                      <a:pt x="3235" y="20946"/>
                    </a:lnTo>
                    <a:lnTo>
                      <a:pt x="3624" y="21199"/>
                    </a:lnTo>
                    <a:lnTo>
                      <a:pt x="4014" y="21433"/>
                    </a:lnTo>
                    <a:lnTo>
                      <a:pt x="4404" y="21648"/>
                    </a:lnTo>
                    <a:lnTo>
                      <a:pt x="4832" y="21842"/>
                    </a:lnTo>
                    <a:lnTo>
                      <a:pt x="5280" y="22018"/>
                    </a:lnTo>
                    <a:lnTo>
                      <a:pt x="4930" y="22271"/>
                    </a:lnTo>
                    <a:lnTo>
                      <a:pt x="4599" y="22544"/>
                    </a:lnTo>
                    <a:lnTo>
                      <a:pt x="4287" y="22817"/>
                    </a:lnTo>
                    <a:lnTo>
                      <a:pt x="3994" y="23109"/>
                    </a:lnTo>
                    <a:lnTo>
                      <a:pt x="3741" y="23401"/>
                    </a:lnTo>
                    <a:lnTo>
                      <a:pt x="3468" y="23732"/>
                    </a:lnTo>
                    <a:lnTo>
                      <a:pt x="3196" y="24102"/>
                    </a:lnTo>
                    <a:lnTo>
                      <a:pt x="2942" y="24512"/>
                    </a:lnTo>
                    <a:lnTo>
                      <a:pt x="2709" y="24940"/>
                    </a:lnTo>
                    <a:lnTo>
                      <a:pt x="2514" y="25330"/>
                    </a:lnTo>
                    <a:lnTo>
                      <a:pt x="2319" y="25739"/>
                    </a:lnTo>
                    <a:lnTo>
                      <a:pt x="2163" y="26148"/>
                    </a:lnTo>
                    <a:lnTo>
                      <a:pt x="2007" y="26577"/>
                    </a:lnTo>
                    <a:lnTo>
                      <a:pt x="1871" y="26986"/>
                    </a:lnTo>
                    <a:lnTo>
                      <a:pt x="1793" y="27395"/>
                    </a:lnTo>
                    <a:lnTo>
                      <a:pt x="1715" y="27785"/>
                    </a:lnTo>
                    <a:lnTo>
                      <a:pt x="1656" y="28214"/>
                    </a:lnTo>
                    <a:lnTo>
                      <a:pt x="1617" y="28584"/>
                    </a:lnTo>
                    <a:lnTo>
                      <a:pt x="1617" y="28973"/>
                    </a:lnTo>
                    <a:lnTo>
                      <a:pt x="1637" y="29344"/>
                    </a:lnTo>
                    <a:lnTo>
                      <a:pt x="1676" y="29733"/>
                    </a:lnTo>
                    <a:lnTo>
                      <a:pt x="2027" y="30026"/>
                    </a:lnTo>
                    <a:lnTo>
                      <a:pt x="2260" y="30181"/>
                    </a:lnTo>
                    <a:lnTo>
                      <a:pt x="2514" y="30337"/>
                    </a:lnTo>
                    <a:lnTo>
                      <a:pt x="2786" y="30474"/>
                    </a:lnTo>
                    <a:lnTo>
                      <a:pt x="3098" y="30610"/>
                    </a:lnTo>
                    <a:lnTo>
                      <a:pt x="3449" y="30747"/>
                    </a:lnTo>
                    <a:lnTo>
                      <a:pt x="3858" y="30883"/>
                    </a:lnTo>
                    <a:lnTo>
                      <a:pt x="4248" y="30980"/>
                    </a:lnTo>
                    <a:lnTo>
                      <a:pt x="4618" y="31058"/>
                    </a:lnTo>
                    <a:lnTo>
                      <a:pt x="5164" y="31156"/>
                    </a:lnTo>
                    <a:lnTo>
                      <a:pt x="5670" y="31195"/>
                    </a:lnTo>
                    <a:lnTo>
                      <a:pt x="6001" y="31214"/>
                    </a:lnTo>
                    <a:lnTo>
                      <a:pt x="6372" y="31214"/>
                    </a:lnTo>
                    <a:lnTo>
                      <a:pt x="6683" y="31195"/>
                    </a:lnTo>
                    <a:lnTo>
                      <a:pt x="6956" y="31175"/>
                    </a:lnTo>
                    <a:lnTo>
                      <a:pt x="7287" y="31136"/>
                    </a:lnTo>
                    <a:lnTo>
                      <a:pt x="7599" y="31078"/>
                    </a:lnTo>
                    <a:lnTo>
                      <a:pt x="7911" y="31019"/>
                    </a:lnTo>
                    <a:lnTo>
                      <a:pt x="8223" y="30941"/>
                    </a:lnTo>
                    <a:lnTo>
                      <a:pt x="8515" y="30863"/>
                    </a:lnTo>
                    <a:lnTo>
                      <a:pt x="8788" y="30766"/>
                    </a:lnTo>
                    <a:lnTo>
                      <a:pt x="9060" y="30669"/>
                    </a:lnTo>
                    <a:lnTo>
                      <a:pt x="9333" y="30552"/>
                    </a:lnTo>
                    <a:lnTo>
                      <a:pt x="9450" y="30493"/>
                    </a:lnTo>
                    <a:lnTo>
                      <a:pt x="9333" y="30883"/>
                    </a:lnTo>
                    <a:lnTo>
                      <a:pt x="9236" y="31253"/>
                    </a:lnTo>
                    <a:lnTo>
                      <a:pt x="9138" y="31623"/>
                    </a:lnTo>
                    <a:lnTo>
                      <a:pt x="9080" y="31993"/>
                    </a:lnTo>
                    <a:lnTo>
                      <a:pt x="9041" y="32422"/>
                    </a:lnTo>
                    <a:lnTo>
                      <a:pt x="9021" y="32870"/>
                    </a:lnTo>
                    <a:lnTo>
                      <a:pt x="9021" y="33338"/>
                    </a:lnTo>
                    <a:lnTo>
                      <a:pt x="9041" y="33844"/>
                    </a:lnTo>
                    <a:lnTo>
                      <a:pt x="9080" y="34273"/>
                    </a:lnTo>
                    <a:lnTo>
                      <a:pt x="9138" y="34721"/>
                    </a:lnTo>
                    <a:lnTo>
                      <a:pt x="9216" y="35150"/>
                    </a:lnTo>
                    <a:lnTo>
                      <a:pt x="9314" y="35598"/>
                    </a:lnTo>
                    <a:lnTo>
                      <a:pt x="9431" y="36007"/>
                    </a:lnTo>
                    <a:lnTo>
                      <a:pt x="9567" y="36416"/>
                    </a:lnTo>
                    <a:lnTo>
                      <a:pt x="9723" y="36767"/>
                    </a:lnTo>
                    <a:lnTo>
                      <a:pt x="9898" y="37176"/>
                    </a:lnTo>
                    <a:lnTo>
                      <a:pt x="10073" y="37507"/>
                    </a:lnTo>
                    <a:lnTo>
                      <a:pt x="10288" y="37839"/>
                    </a:lnTo>
                    <a:lnTo>
                      <a:pt x="10502" y="38131"/>
                    </a:lnTo>
                    <a:lnTo>
                      <a:pt x="10736" y="38443"/>
                    </a:lnTo>
                    <a:lnTo>
                      <a:pt x="11204" y="38501"/>
                    </a:lnTo>
                    <a:lnTo>
                      <a:pt x="11476" y="38521"/>
                    </a:lnTo>
                    <a:lnTo>
                      <a:pt x="11769" y="38501"/>
                    </a:lnTo>
                    <a:lnTo>
                      <a:pt x="12061" y="38482"/>
                    </a:lnTo>
                    <a:lnTo>
                      <a:pt x="12392" y="38423"/>
                    </a:lnTo>
                    <a:lnTo>
                      <a:pt x="12782" y="38345"/>
                    </a:lnTo>
                    <a:lnTo>
                      <a:pt x="13191" y="38248"/>
                    </a:lnTo>
                    <a:lnTo>
                      <a:pt x="13581" y="38131"/>
                    </a:lnTo>
                    <a:lnTo>
                      <a:pt x="13931" y="37995"/>
                    </a:lnTo>
                    <a:lnTo>
                      <a:pt x="14438" y="37761"/>
                    </a:lnTo>
                    <a:lnTo>
                      <a:pt x="14906" y="37527"/>
                    </a:lnTo>
                    <a:lnTo>
                      <a:pt x="15178" y="37371"/>
                    </a:lnTo>
                    <a:lnTo>
                      <a:pt x="15490" y="37176"/>
                    </a:lnTo>
                    <a:lnTo>
                      <a:pt x="15743" y="37001"/>
                    </a:lnTo>
                    <a:lnTo>
                      <a:pt x="15977" y="36826"/>
                    </a:lnTo>
                    <a:lnTo>
                      <a:pt x="16445" y="36416"/>
                    </a:lnTo>
                    <a:lnTo>
                      <a:pt x="16893" y="35988"/>
                    </a:lnTo>
                    <a:lnTo>
                      <a:pt x="17088" y="35773"/>
                    </a:lnTo>
                    <a:lnTo>
                      <a:pt x="17263" y="35540"/>
                    </a:lnTo>
                    <a:lnTo>
                      <a:pt x="17438" y="35306"/>
                    </a:lnTo>
                    <a:lnTo>
                      <a:pt x="17614" y="35072"/>
                    </a:lnTo>
                    <a:lnTo>
                      <a:pt x="17594" y="35481"/>
                    </a:lnTo>
                    <a:lnTo>
                      <a:pt x="17809" y="35968"/>
                    </a:lnTo>
                    <a:lnTo>
                      <a:pt x="18003" y="36358"/>
                    </a:lnTo>
                    <a:lnTo>
                      <a:pt x="18237" y="36748"/>
                    </a:lnTo>
                    <a:lnTo>
                      <a:pt x="18510" y="37137"/>
                    </a:lnTo>
                    <a:lnTo>
                      <a:pt x="18802" y="37546"/>
                    </a:lnTo>
                    <a:lnTo>
                      <a:pt x="19075" y="37878"/>
                    </a:lnTo>
                    <a:lnTo>
                      <a:pt x="19367" y="38209"/>
                    </a:lnTo>
                    <a:lnTo>
                      <a:pt x="19679" y="38540"/>
                    </a:lnTo>
                    <a:lnTo>
                      <a:pt x="20010" y="38852"/>
                    </a:lnTo>
                    <a:lnTo>
                      <a:pt x="20342" y="39125"/>
                    </a:lnTo>
                    <a:lnTo>
                      <a:pt x="20673" y="39378"/>
                    </a:lnTo>
                    <a:lnTo>
                      <a:pt x="20984" y="39592"/>
                    </a:lnTo>
                    <a:lnTo>
                      <a:pt x="21374" y="39826"/>
                    </a:lnTo>
                    <a:lnTo>
                      <a:pt x="21705" y="40001"/>
                    </a:lnTo>
                    <a:lnTo>
                      <a:pt x="22056" y="40177"/>
                    </a:lnTo>
                    <a:lnTo>
                      <a:pt x="22407" y="40294"/>
                    </a:lnTo>
                    <a:lnTo>
                      <a:pt x="22777" y="40411"/>
                    </a:lnTo>
                    <a:lnTo>
                      <a:pt x="23186" y="40216"/>
                    </a:lnTo>
                    <a:lnTo>
                      <a:pt x="23420" y="40079"/>
                    </a:lnTo>
                    <a:lnTo>
                      <a:pt x="23654" y="39904"/>
                    </a:lnTo>
                    <a:lnTo>
                      <a:pt x="23888" y="39709"/>
                    </a:lnTo>
                    <a:lnTo>
                      <a:pt x="24141" y="39495"/>
                    </a:lnTo>
                    <a:lnTo>
                      <a:pt x="24414" y="39222"/>
                    </a:lnTo>
                    <a:lnTo>
                      <a:pt x="24706" y="38891"/>
                    </a:lnTo>
                    <a:lnTo>
                      <a:pt x="24959" y="38579"/>
                    </a:lnTo>
                    <a:lnTo>
                      <a:pt x="25174" y="38287"/>
                    </a:lnTo>
                    <a:lnTo>
                      <a:pt x="25466" y="37800"/>
                    </a:lnTo>
                    <a:lnTo>
                      <a:pt x="25719" y="37352"/>
                    </a:lnTo>
                    <a:lnTo>
                      <a:pt x="25875" y="37059"/>
                    </a:lnTo>
                    <a:lnTo>
                      <a:pt x="26011" y="36728"/>
                    </a:lnTo>
                    <a:lnTo>
                      <a:pt x="26128" y="36436"/>
                    </a:lnTo>
                    <a:lnTo>
                      <a:pt x="26226" y="36163"/>
                    </a:lnTo>
                    <a:lnTo>
                      <a:pt x="26382" y="35618"/>
                    </a:lnTo>
                    <a:lnTo>
                      <a:pt x="26498" y="35091"/>
                    </a:lnTo>
                    <a:lnTo>
                      <a:pt x="26557" y="34565"/>
                    </a:lnTo>
                    <a:lnTo>
                      <a:pt x="26596" y="34059"/>
                    </a:lnTo>
                    <a:lnTo>
                      <a:pt x="26966" y="34390"/>
                    </a:lnTo>
                    <a:lnTo>
                      <a:pt x="27356" y="34702"/>
                    </a:lnTo>
                    <a:lnTo>
                      <a:pt x="27784" y="35014"/>
                    </a:lnTo>
                    <a:lnTo>
                      <a:pt x="28252" y="35286"/>
                    </a:lnTo>
                    <a:lnTo>
                      <a:pt x="28505" y="35423"/>
                    </a:lnTo>
                    <a:lnTo>
                      <a:pt x="28778" y="35559"/>
                    </a:lnTo>
                    <a:lnTo>
                      <a:pt x="29129" y="35715"/>
                    </a:lnTo>
                    <a:lnTo>
                      <a:pt x="29421" y="35832"/>
                    </a:lnTo>
                    <a:lnTo>
                      <a:pt x="29908" y="35988"/>
                    </a:lnTo>
                    <a:lnTo>
                      <a:pt x="30454" y="36124"/>
                    </a:lnTo>
                    <a:lnTo>
                      <a:pt x="30804" y="36202"/>
                    </a:lnTo>
                    <a:lnTo>
                      <a:pt x="31233" y="36260"/>
                    </a:lnTo>
                    <a:lnTo>
                      <a:pt x="31642" y="36299"/>
                    </a:lnTo>
                    <a:lnTo>
                      <a:pt x="32032" y="36319"/>
                    </a:lnTo>
                    <a:lnTo>
                      <a:pt x="32363" y="36319"/>
                    </a:lnTo>
                    <a:lnTo>
                      <a:pt x="32675" y="36299"/>
                    </a:lnTo>
                    <a:lnTo>
                      <a:pt x="32967" y="36260"/>
                    </a:lnTo>
                    <a:lnTo>
                      <a:pt x="33240" y="36202"/>
                    </a:lnTo>
                    <a:lnTo>
                      <a:pt x="33669" y="36066"/>
                    </a:lnTo>
                    <a:lnTo>
                      <a:pt x="33863" y="35734"/>
                    </a:lnTo>
                    <a:lnTo>
                      <a:pt x="34039" y="35403"/>
                    </a:lnTo>
                    <a:lnTo>
                      <a:pt x="34175" y="35033"/>
                    </a:lnTo>
                    <a:lnTo>
                      <a:pt x="34312" y="34682"/>
                    </a:lnTo>
                    <a:lnTo>
                      <a:pt x="34428" y="34254"/>
                    </a:lnTo>
                    <a:lnTo>
                      <a:pt x="34506" y="33883"/>
                    </a:lnTo>
                    <a:lnTo>
                      <a:pt x="34584" y="33474"/>
                    </a:lnTo>
                    <a:lnTo>
                      <a:pt x="34623" y="33046"/>
                    </a:lnTo>
                    <a:lnTo>
                      <a:pt x="34662" y="32598"/>
                    </a:lnTo>
                    <a:lnTo>
                      <a:pt x="34682" y="32149"/>
                    </a:lnTo>
                    <a:lnTo>
                      <a:pt x="34662" y="31701"/>
                    </a:lnTo>
                    <a:lnTo>
                      <a:pt x="34643" y="31253"/>
                    </a:lnTo>
                    <a:lnTo>
                      <a:pt x="34584" y="30766"/>
                    </a:lnTo>
                    <a:lnTo>
                      <a:pt x="34506" y="30298"/>
                    </a:lnTo>
                    <a:lnTo>
                      <a:pt x="34409" y="29850"/>
                    </a:lnTo>
                    <a:lnTo>
                      <a:pt x="34292" y="29441"/>
                    </a:lnTo>
                    <a:lnTo>
                      <a:pt x="34175" y="29090"/>
                    </a:lnTo>
                    <a:lnTo>
                      <a:pt x="34039" y="28740"/>
                    </a:lnTo>
                    <a:lnTo>
                      <a:pt x="33883" y="28369"/>
                    </a:lnTo>
                    <a:lnTo>
                      <a:pt x="33688" y="28019"/>
                    </a:lnTo>
                    <a:lnTo>
                      <a:pt x="33824" y="28058"/>
                    </a:lnTo>
                    <a:lnTo>
                      <a:pt x="34117" y="28116"/>
                    </a:lnTo>
                    <a:lnTo>
                      <a:pt x="34409" y="28194"/>
                    </a:lnTo>
                    <a:lnTo>
                      <a:pt x="34701" y="28233"/>
                    </a:lnTo>
                    <a:lnTo>
                      <a:pt x="34993" y="28272"/>
                    </a:lnTo>
                    <a:lnTo>
                      <a:pt x="35305" y="28292"/>
                    </a:lnTo>
                    <a:lnTo>
                      <a:pt x="35617" y="28311"/>
                    </a:lnTo>
                    <a:lnTo>
                      <a:pt x="35948" y="28311"/>
                    </a:lnTo>
                    <a:lnTo>
                      <a:pt x="36260" y="28292"/>
                    </a:lnTo>
                    <a:lnTo>
                      <a:pt x="36552" y="28272"/>
                    </a:lnTo>
                    <a:lnTo>
                      <a:pt x="36864" y="28253"/>
                    </a:lnTo>
                    <a:lnTo>
                      <a:pt x="37234" y="28194"/>
                    </a:lnTo>
                    <a:lnTo>
                      <a:pt x="37546" y="28116"/>
                    </a:lnTo>
                    <a:lnTo>
                      <a:pt x="38033" y="27999"/>
                    </a:lnTo>
                    <a:lnTo>
                      <a:pt x="38578" y="27824"/>
                    </a:lnTo>
                    <a:lnTo>
                      <a:pt x="38910" y="27688"/>
                    </a:lnTo>
                    <a:lnTo>
                      <a:pt x="39299" y="27532"/>
                    </a:lnTo>
                    <a:lnTo>
                      <a:pt x="39670" y="27337"/>
                    </a:lnTo>
                    <a:lnTo>
                      <a:pt x="40001" y="27142"/>
                    </a:lnTo>
                    <a:lnTo>
                      <a:pt x="40293" y="26967"/>
                    </a:lnTo>
                    <a:lnTo>
                      <a:pt x="40546" y="26772"/>
                    </a:lnTo>
                    <a:lnTo>
                      <a:pt x="40761" y="26596"/>
                    </a:lnTo>
                    <a:lnTo>
                      <a:pt x="40956" y="26402"/>
                    </a:lnTo>
                    <a:lnTo>
                      <a:pt x="41248" y="26051"/>
                    </a:lnTo>
                    <a:lnTo>
                      <a:pt x="41248" y="25661"/>
                    </a:lnTo>
                    <a:lnTo>
                      <a:pt x="41209" y="25291"/>
                    </a:lnTo>
                    <a:lnTo>
                      <a:pt x="41131" y="24921"/>
                    </a:lnTo>
                    <a:lnTo>
                      <a:pt x="41053" y="24551"/>
                    </a:lnTo>
                    <a:lnTo>
                      <a:pt x="40917" y="24122"/>
                    </a:lnTo>
                    <a:lnTo>
                      <a:pt x="40800" y="23752"/>
                    </a:lnTo>
                    <a:lnTo>
                      <a:pt x="40644" y="23382"/>
                    </a:lnTo>
                    <a:lnTo>
                      <a:pt x="40449" y="22992"/>
                    </a:lnTo>
                    <a:lnTo>
                      <a:pt x="40235" y="22583"/>
                    </a:lnTo>
                    <a:lnTo>
                      <a:pt x="40001" y="22193"/>
                    </a:lnTo>
                    <a:lnTo>
                      <a:pt x="39748" y="21823"/>
                    </a:lnTo>
                    <a:lnTo>
                      <a:pt x="39494" y="21472"/>
                    </a:lnTo>
                    <a:lnTo>
                      <a:pt x="39182" y="21082"/>
                    </a:lnTo>
                    <a:lnTo>
                      <a:pt x="38871" y="20732"/>
                    </a:lnTo>
                    <a:lnTo>
                      <a:pt x="38559" y="20420"/>
                    </a:lnTo>
                    <a:lnTo>
                      <a:pt x="38228" y="20108"/>
                    </a:lnTo>
                    <a:lnTo>
                      <a:pt x="37936" y="19874"/>
                    </a:lnTo>
                    <a:lnTo>
                      <a:pt x="37624" y="19641"/>
                    </a:lnTo>
                    <a:lnTo>
                      <a:pt x="37273" y="19407"/>
                    </a:lnTo>
                    <a:lnTo>
                      <a:pt x="36883" y="19193"/>
                    </a:lnTo>
                    <a:lnTo>
                      <a:pt x="36494" y="18998"/>
                    </a:lnTo>
                    <a:lnTo>
                      <a:pt x="36922" y="18744"/>
                    </a:lnTo>
                    <a:lnTo>
                      <a:pt x="37312" y="18491"/>
                    </a:lnTo>
                    <a:lnTo>
                      <a:pt x="37663" y="18238"/>
                    </a:lnTo>
                    <a:lnTo>
                      <a:pt x="38013" y="17946"/>
                    </a:lnTo>
                    <a:lnTo>
                      <a:pt x="38345" y="17614"/>
                    </a:lnTo>
                    <a:lnTo>
                      <a:pt x="38695" y="17264"/>
                    </a:lnTo>
                    <a:lnTo>
                      <a:pt x="38988" y="16932"/>
                    </a:lnTo>
                    <a:lnTo>
                      <a:pt x="39260" y="16582"/>
                    </a:lnTo>
                    <a:lnTo>
                      <a:pt x="39533" y="16231"/>
                    </a:lnTo>
                    <a:lnTo>
                      <a:pt x="39787" y="15841"/>
                    </a:lnTo>
                    <a:lnTo>
                      <a:pt x="40001" y="15471"/>
                    </a:lnTo>
                    <a:lnTo>
                      <a:pt x="40196" y="15101"/>
                    </a:lnTo>
                    <a:lnTo>
                      <a:pt x="40352" y="14750"/>
                    </a:lnTo>
                    <a:lnTo>
                      <a:pt x="40527" y="14341"/>
                    </a:lnTo>
                    <a:lnTo>
                      <a:pt x="40644" y="13990"/>
                    </a:lnTo>
                    <a:lnTo>
                      <a:pt x="40741" y="13620"/>
                    </a:lnTo>
                    <a:lnTo>
                      <a:pt x="40819" y="13250"/>
                    </a:lnTo>
                    <a:lnTo>
                      <a:pt x="40878" y="12860"/>
                    </a:lnTo>
                    <a:lnTo>
                      <a:pt x="40605" y="12490"/>
                    </a:lnTo>
                    <a:lnTo>
                      <a:pt x="40429" y="12276"/>
                    </a:lnTo>
                    <a:lnTo>
                      <a:pt x="40235" y="12081"/>
                    </a:lnTo>
                    <a:lnTo>
                      <a:pt x="40001" y="11867"/>
                    </a:lnTo>
                    <a:lnTo>
                      <a:pt x="39728" y="11672"/>
                    </a:lnTo>
                    <a:lnTo>
                      <a:pt x="39416" y="11438"/>
                    </a:lnTo>
                    <a:lnTo>
                      <a:pt x="39066" y="11224"/>
                    </a:lnTo>
                    <a:lnTo>
                      <a:pt x="38695" y="11009"/>
                    </a:lnTo>
                    <a:lnTo>
                      <a:pt x="38384" y="10853"/>
                    </a:lnTo>
                    <a:lnTo>
                      <a:pt x="37858" y="10639"/>
                    </a:lnTo>
                    <a:lnTo>
                      <a:pt x="37370" y="10444"/>
                    </a:lnTo>
                    <a:lnTo>
                      <a:pt x="37059" y="10366"/>
                    </a:lnTo>
                    <a:lnTo>
                      <a:pt x="36708" y="10269"/>
                    </a:lnTo>
                    <a:lnTo>
                      <a:pt x="36396" y="10210"/>
                    </a:lnTo>
                    <a:lnTo>
                      <a:pt x="36124" y="10152"/>
                    </a:lnTo>
                    <a:lnTo>
                      <a:pt x="35792" y="10113"/>
                    </a:lnTo>
                    <a:lnTo>
                      <a:pt x="35481" y="10094"/>
                    </a:lnTo>
                    <a:lnTo>
                      <a:pt x="35169" y="10074"/>
                    </a:lnTo>
                    <a:lnTo>
                      <a:pt x="34545" y="10074"/>
                    </a:lnTo>
                    <a:lnTo>
                      <a:pt x="34253" y="10094"/>
                    </a:lnTo>
                    <a:lnTo>
                      <a:pt x="33961" y="10132"/>
                    </a:lnTo>
                    <a:lnTo>
                      <a:pt x="33669" y="10171"/>
                    </a:lnTo>
                    <a:lnTo>
                      <a:pt x="33337" y="10249"/>
                    </a:lnTo>
                    <a:lnTo>
                      <a:pt x="33006" y="10327"/>
                    </a:lnTo>
                    <a:lnTo>
                      <a:pt x="32675" y="10425"/>
                    </a:lnTo>
                    <a:lnTo>
                      <a:pt x="32344" y="10522"/>
                    </a:lnTo>
                    <a:lnTo>
                      <a:pt x="32538" y="10035"/>
                    </a:lnTo>
                    <a:lnTo>
                      <a:pt x="32694" y="9509"/>
                    </a:lnTo>
                    <a:lnTo>
                      <a:pt x="32811" y="8963"/>
                    </a:lnTo>
                    <a:lnTo>
                      <a:pt x="32909" y="8398"/>
                    </a:lnTo>
                    <a:lnTo>
                      <a:pt x="32928" y="8106"/>
                    </a:lnTo>
                    <a:lnTo>
                      <a:pt x="32948" y="7814"/>
                    </a:lnTo>
                    <a:lnTo>
                      <a:pt x="32948" y="7444"/>
                    </a:lnTo>
                    <a:lnTo>
                      <a:pt x="32928" y="7112"/>
                    </a:lnTo>
                    <a:lnTo>
                      <a:pt x="32889" y="6606"/>
                    </a:lnTo>
                    <a:lnTo>
                      <a:pt x="32811" y="6041"/>
                    </a:lnTo>
                    <a:lnTo>
                      <a:pt x="32733" y="5690"/>
                    </a:lnTo>
                    <a:lnTo>
                      <a:pt x="32636" y="5281"/>
                    </a:lnTo>
                    <a:lnTo>
                      <a:pt x="32519" y="4872"/>
                    </a:lnTo>
                    <a:lnTo>
                      <a:pt x="32383" y="4521"/>
                    </a:lnTo>
                    <a:lnTo>
                      <a:pt x="32246" y="4209"/>
                    </a:lnTo>
                    <a:lnTo>
                      <a:pt x="32110" y="3937"/>
                    </a:lnTo>
                    <a:lnTo>
                      <a:pt x="31954" y="3683"/>
                    </a:lnTo>
                    <a:lnTo>
                      <a:pt x="31798" y="3449"/>
                    </a:lnTo>
                    <a:lnTo>
                      <a:pt x="31506" y="3099"/>
                    </a:lnTo>
                    <a:lnTo>
                      <a:pt x="31136" y="3060"/>
                    </a:lnTo>
                    <a:lnTo>
                      <a:pt x="30746" y="3040"/>
                    </a:lnTo>
                    <a:lnTo>
                      <a:pt x="30376" y="3040"/>
                    </a:lnTo>
                    <a:lnTo>
                      <a:pt x="29986" y="3060"/>
                    </a:lnTo>
                    <a:lnTo>
                      <a:pt x="29557" y="3118"/>
                    </a:lnTo>
                    <a:lnTo>
                      <a:pt x="29168" y="3177"/>
                    </a:lnTo>
                    <a:lnTo>
                      <a:pt x="28759" y="3274"/>
                    </a:lnTo>
                    <a:lnTo>
                      <a:pt x="28349" y="3391"/>
                    </a:lnTo>
                    <a:lnTo>
                      <a:pt x="27921" y="3547"/>
                    </a:lnTo>
                    <a:lnTo>
                      <a:pt x="27512" y="3703"/>
                    </a:lnTo>
                    <a:lnTo>
                      <a:pt x="27102" y="3878"/>
                    </a:lnTo>
                    <a:lnTo>
                      <a:pt x="26693" y="4073"/>
                    </a:lnTo>
                    <a:lnTo>
                      <a:pt x="26265" y="4326"/>
                    </a:lnTo>
                    <a:lnTo>
                      <a:pt x="25875" y="4560"/>
                    </a:lnTo>
                    <a:lnTo>
                      <a:pt x="25505" y="4833"/>
                    </a:lnTo>
                    <a:lnTo>
                      <a:pt x="25154" y="5106"/>
                    </a:lnTo>
                    <a:lnTo>
                      <a:pt x="24881" y="5339"/>
                    </a:lnTo>
                    <a:lnTo>
                      <a:pt x="24609" y="5612"/>
                    </a:lnTo>
                    <a:lnTo>
                      <a:pt x="24336" y="5885"/>
                    </a:lnTo>
                    <a:lnTo>
                      <a:pt x="24082" y="6197"/>
                    </a:lnTo>
                    <a:lnTo>
                      <a:pt x="24063" y="6060"/>
                    </a:lnTo>
                    <a:lnTo>
                      <a:pt x="24024" y="5768"/>
                    </a:lnTo>
                    <a:lnTo>
                      <a:pt x="23966" y="5495"/>
                    </a:lnTo>
                    <a:lnTo>
                      <a:pt x="23888" y="5203"/>
                    </a:lnTo>
                    <a:lnTo>
                      <a:pt x="23810" y="4911"/>
                    </a:lnTo>
                    <a:lnTo>
                      <a:pt x="23712" y="4619"/>
                    </a:lnTo>
                    <a:lnTo>
                      <a:pt x="23595" y="4307"/>
                    </a:lnTo>
                    <a:lnTo>
                      <a:pt x="23478" y="4015"/>
                    </a:lnTo>
                    <a:lnTo>
                      <a:pt x="23342" y="3722"/>
                    </a:lnTo>
                    <a:lnTo>
                      <a:pt x="23206" y="3469"/>
                    </a:lnTo>
                    <a:lnTo>
                      <a:pt x="23069" y="3196"/>
                    </a:lnTo>
                    <a:lnTo>
                      <a:pt x="22874" y="2884"/>
                    </a:lnTo>
                    <a:lnTo>
                      <a:pt x="22680" y="2612"/>
                    </a:lnTo>
                    <a:lnTo>
                      <a:pt x="22387" y="2222"/>
                    </a:lnTo>
                    <a:lnTo>
                      <a:pt x="22017" y="1774"/>
                    </a:lnTo>
                    <a:lnTo>
                      <a:pt x="21764" y="1521"/>
                    </a:lnTo>
                    <a:lnTo>
                      <a:pt x="21452" y="1228"/>
                    </a:lnTo>
                    <a:lnTo>
                      <a:pt x="21140" y="956"/>
                    </a:lnTo>
                    <a:lnTo>
                      <a:pt x="20829" y="722"/>
                    </a:lnTo>
                    <a:lnTo>
                      <a:pt x="20556" y="546"/>
                    </a:lnTo>
                    <a:lnTo>
                      <a:pt x="20283" y="371"/>
                    </a:lnTo>
                    <a:lnTo>
                      <a:pt x="20030" y="235"/>
                    </a:lnTo>
                    <a:lnTo>
                      <a:pt x="19776" y="137"/>
                    </a:lnTo>
                    <a:lnTo>
                      <a:pt x="193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1"/>
              <p:cNvSpPr/>
              <p:nvPr/>
            </p:nvSpPr>
            <p:spPr>
              <a:xfrm>
                <a:off x="5391825" y="481175"/>
                <a:ext cx="114500" cy="135925"/>
              </a:xfrm>
              <a:custGeom>
                <a:avLst/>
                <a:gdLst/>
                <a:ahLst/>
                <a:cxnLst/>
                <a:rect l="l" t="t" r="r" b="b"/>
                <a:pathLst>
                  <a:path w="4580" h="5437" extrusionOk="0">
                    <a:moveTo>
                      <a:pt x="2261" y="0"/>
                    </a:moveTo>
                    <a:lnTo>
                      <a:pt x="2085" y="78"/>
                    </a:lnTo>
                    <a:lnTo>
                      <a:pt x="1930" y="176"/>
                    </a:lnTo>
                    <a:lnTo>
                      <a:pt x="1774" y="273"/>
                    </a:lnTo>
                    <a:lnTo>
                      <a:pt x="1618" y="371"/>
                    </a:lnTo>
                    <a:lnTo>
                      <a:pt x="1326" y="643"/>
                    </a:lnTo>
                    <a:lnTo>
                      <a:pt x="1189" y="780"/>
                    </a:lnTo>
                    <a:lnTo>
                      <a:pt x="1053" y="936"/>
                    </a:lnTo>
                    <a:lnTo>
                      <a:pt x="780" y="1286"/>
                    </a:lnTo>
                    <a:lnTo>
                      <a:pt x="546" y="1637"/>
                    </a:lnTo>
                    <a:lnTo>
                      <a:pt x="332" y="2066"/>
                    </a:lnTo>
                    <a:lnTo>
                      <a:pt x="254" y="2261"/>
                    </a:lnTo>
                    <a:lnTo>
                      <a:pt x="176" y="2455"/>
                    </a:lnTo>
                    <a:lnTo>
                      <a:pt x="79" y="2826"/>
                    </a:lnTo>
                    <a:lnTo>
                      <a:pt x="20" y="3235"/>
                    </a:lnTo>
                    <a:lnTo>
                      <a:pt x="1" y="3605"/>
                    </a:lnTo>
                    <a:lnTo>
                      <a:pt x="20" y="3800"/>
                    </a:lnTo>
                    <a:lnTo>
                      <a:pt x="40" y="4014"/>
                    </a:lnTo>
                    <a:lnTo>
                      <a:pt x="59" y="4190"/>
                    </a:lnTo>
                    <a:lnTo>
                      <a:pt x="118" y="4365"/>
                    </a:lnTo>
                    <a:lnTo>
                      <a:pt x="176" y="4540"/>
                    </a:lnTo>
                    <a:lnTo>
                      <a:pt x="254" y="4716"/>
                    </a:lnTo>
                    <a:lnTo>
                      <a:pt x="332" y="4871"/>
                    </a:lnTo>
                    <a:lnTo>
                      <a:pt x="410" y="5008"/>
                    </a:lnTo>
                    <a:lnTo>
                      <a:pt x="546" y="5164"/>
                    </a:lnTo>
                    <a:lnTo>
                      <a:pt x="683" y="5300"/>
                    </a:lnTo>
                    <a:lnTo>
                      <a:pt x="702" y="5320"/>
                    </a:lnTo>
                    <a:lnTo>
                      <a:pt x="760" y="5359"/>
                    </a:lnTo>
                    <a:lnTo>
                      <a:pt x="838" y="5378"/>
                    </a:lnTo>
                    <a:lnTo>
                      <a:pt x="897" y="5359"/>
                    </a:lnTo>
                    <a:lnTo>
                      <a:pt x="955" y="5320"/>
                    </a:lnTo>
                    <a:lnTo>
                      <a:pt x="994" y="5261"/>
                    </a:lnTo>
                    <a:lnTo>
                      <a:pt x="1014" y="5183"/>
                    </a:lnTo>
                    <a:lnTo>
                      <a:pt x="1209" y="5261"/>
                    </a:lnTo>
                    <a:lnTo>
                      <a:pt x="1403" y="5339"/>
                    </a:lnTo>
                    <a:lnTo>
                      <a:pt x="1637" y="5378"/>
                    </a:lnTo>
                    <a:lnTo>
                      <a:pt x="1871" y="5417"/>
                    </a:lnTo>
                    <a:lnTo>
                      <a:pt x="2280" y="5437"/>
                    </a:lnTo>
                    <a:lnTo>
                      <a:pt x="2534" y="5437"/>
                    </a:lnTo>
                    <a:lnTo>
                      <a:pt x="2806" y="5417"/>
                    </a:lnTo>
                    <a:lnTo>
                      <a:pt x="3040" y="5378"/>
                    </a:lnTo>
                    <a:lnTo>
                      <a:pt x="3254" y="5320"/>
                    </a:lnTo>
                    <a:lnTo>
                      <a:pt x="3430" y="5281"/>
                    </a:lnTo>
                    <a:lnTo>
                      <a:pt x="3644" y="5203"/>
                    </a:lnTo>
                    <a:lnTo>
                      <a:pt x="3761" y="5144"/>
                    </a:lnTo>
                    <a:lnTo>
                      <a:pt x="3742" y="5222"/>
                    </a:lnTo>
                    <a:lnTo>
                      <a:pt x="3761" y="5300"/>
                    </a:lnTo>
                    <a:lnTo>
                      <a:pt x="3819" y="5359"/>
                    </a:lnTo>
                    <a:lnTo>
                      <a:pt x="3878" y="5398"/>
                    </a:lnTo>
                    <a:lnTo>
                      <a:pt x="3956" y="5417"/>
                    </a:lnTo>
                    <a:lnTo>
                      <a:pt x="4053" y="5398"/>
                    </a:lnTo>
                    <a:lnTo>
                      <a:pt x="4073" y="5378"/>
                    </a:lnTo>
                    <a:lnTo>
                      <a:pt x="4092" y="5378"/>
                    </a:lnTo>
                    <a:lnTo>
                      <a:pt x="4131" y="5339"/>
                    </a:lnTo>
                    <a:lnTo>
                      <a:pt x="4151" y="5281"/>
                    </a:lnTo>
                    <a:lnTo>
                      <a:pt x="4268" y="5027"/>
                    </a:lnTo>
                    <a:lnTo>
                      <a:pt x="4384" y="4716"/>
                    </a:lnTo>
                    <a:lnTo>
                      <a:pt x="4384" y="4696"/>
                    </a:lnTo>
                    <a:lnTo>
                      <a:pt x="4443" y="4599"/>
                    </a:lnTo>
                    <a:lnTo>
                      <a:pt x="4482" y="4482"/>
                    </a:lnTo>
                    <a:lnTo>
                      <a:pt x="4521" y="4365"/>
                    </a:lnTo>
                    <a:lnTo>
                      <a:pt x="4540" y="4229"/>
                    </a:lnTo>
                    <a:lnTo>
                      <a:pt x="4521" y="4151"/>
                    </a:lnTo>
                    <a:lnTo>
                      <a:pt x="4521" y="4112"/>
                    </a:lnTo>
                    <a:lnTo>
                      <a:pt x="4560" y="3819"/>
                    </a:lnTo>
                    <a:lnTo>
                      <a:pt x="4579" y="3527"/>
                    </a:lnTo>
                    <a:lnTo>
                      <a:pt x="4579" y="3235"/>
                    </a:lnTo>
                    <a:lnTo>
                      <a:pt x="4540" y="2943"/>
                    </a:lnTo>
                    <a:lnTo>
                      <a:pt x="4501" y="2650"/>
                    </a:lnTo>
                    <a:lnTo>
                      <a:pt x="4423" y="2378"/>
                    </a:lnTo>
                    <a:lnTo>
                      <a:pt x="4326" y="2085"/>
                    </a:lnTo>
                    <a:lnTo>
                      <a:pt x="4209" y="1813"/>
                    </a:lnTo>
                    <a:lnTo>
                      <a:pt x="4073" y="1559"/>
                    </a:lnTo>
                    <a:lnTo>
                      <a:pt x="3878" y="1267"/>
                    </a:lnTo>
                    <a:lnTo>
                      <a:pt x="3722" y="1072"/>
                    </a:lnTo>
                    <a:lnTo>
                      <a:pt x="3547" y="858"/>
                    </a:lnTo>
                    <a:lnTo>
                      <a:pt x="3293" y="605"/>
                    </a:lnTo>
                    <a:lnTo>
                      <a:pt x="2982" y="351"/>
                    </a:lnTo>
                    <a:lnTo>
                      <a:pt x="2728" y="195"/>
                    </a:lnTo>
                    <a:lnTo>
                      <a:pt x="2475" y="78"/>
                    </a:lnTo>
                    <a:lnTo>
                      <a:pt x="2300" y="20"/>
                    </a:lnTo>
                    <a:lnTo>
                      <a:pt x="2261"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1"/>
              <p:cNvSpPr/>
              <p:nvPr/>
            </p:nvSpPr>
            <p:spPr>
              <a:xfrm>
                <a:off x="5592025" y="544000"/>
                <a:ext cx="123250" cy="138850"/>
              </a:xfrm>
              <a:custGeom>
                <a:avLst/>
                <a:gdLst/>
                <a:ahLst/>
                <a:cxnLst/>
                <a:rect l="l" t="t" r="r" b="b"/>
                <a:pathLst>
                  <a:path w="4930" h="5554" extrusionOk="0">
                    <a:moveTo>
                      <a:pt x="3683" y="1"/>
                    </a:moveTo>
                    <a:lnTo>
                      <a:pt x="3488" y="20"/>
                    </a:lnTo>
                    <a:lnTo>
                      <a:pt x="3098" y="79"/>
                    </a:lnTo>
                    <a:lnTo>
                      <a:pt x="2904" y="118"/>
                    </a:lnTo>
                    <a:lnTo>
                      <a:pt x="2709" y="176"/>
                    </a:lnTo>
                    <a:lnTo>
                      <a:pt x="2300" y="332"/>
                    </a:lnTo>
                    <a:lnTo>
                      <a:pt x="1910" y="508"/>
                    </a:lnTo>
                    <a:lnTo>
                      <a:pt x="1501" y="741"/>
                    </a:lnTo>
                    <a:lnTo>
                      <a:pt x="1325" y="878"/>
                    </a:lnTo>
                    <a:lnTo>
                      <a:pt x="1150" y="995"/>
                    </a:lnTo>
                    <a:lnTo>
                      <a:pt x="877" y="1248"/>
                    </a:lnTo>
                    <a:lnTo>
                      <a:pt x="605" y="1579"/>
                    </a:lnTo>
                    <a:lnTo>
                      <a:pt x="390" y="1871"/>
                    </a:lnTo>
                    <a:lnTo>
                      <a:pt x="312" y="2027"/>
                    </a:lnTo>
                    <a:lnTo>
                      <a:pt x="195" y="2242"/>
                    </a:lnTo>
                    <a:lnTo>
                      <a:pt x="137" y="2397"/>
                    </a:lnTo>
                    <a:lnTo>
                      <a:pt x="78" y="2573"/>
                    </a:lnTo>
                    <a:lnTo>
                      <a:pt x="39" y="2748"/>
                    </a:lnTo>
                    <a:lnTo>
                      <a:pt x="1" y="2943"/>
                    </a:lnTo>
                    <a:lnTo>
                      <a:pt x="1" y="3099"/>
                    </a:lnTo>
                    <a:lnTo>
                      <a:pt x="1" y="3274"/>
                    </a:lnTo>
                    <a:lnTo>
                      <a:pt x="20" y="3489"/>
                    </a:lnTo>
                    <a:lnTo>
                      <a:pt x="78" y="3664"/>
                    </a:lnTo>
                    <a:lnTo>
                      <a:pt x="78" y="3683"/>
                    </a:lnTo>
                    <a:lnTo>
                      <a:pt x="98" y="3761"/>
                    </a:lnTo>
                    <a:lnTo>
                      <a:pt x="156" y="3800"/>
                    </a:lnTo>
                    <a:lnTo>
                      <a:pt x="215" y="3839"/>
                    </a:lnTo>
                    <a:lnTo>
                      <a:pt x="293" y="3839"/>
                    </a:lnTo>
                    <a:lnTo>
                      <a:pt x="351" y="3800"/>
                    </a:lnTo>
                    <a:lnTo>
                      <a:pt x="410" y="3742"/>
                    </a:lnTo>
                    <a:lnTo>
                      <a:pt x="527" y="3917"/>
                    </a:lnTo>
                    <a:lnTo>
                      <a:pt x="663" y="4073"/>
                    </a:lnTo>
                    <a:lnTo>
                      <a:pt x="819" y="4248"/>
                    </a:lnTo>
                    <a:lnTo>
                      <a:pt x="1014" y="4404"/>
                    </a:lnTo>
                    <a:lnTo>
                      <a:pt x="1170" y="4521"/>
                    </a:lnTo>
                    <a:lnTo>
                      <a:pt x="1345" y="4638"/>
                    </a:lnTo>
                    <a:lnTo>
                      <a:pt x="1559" y="4774"/>
                    </a:lnTo>
                    <a:lnTo>
                      <a:pt x="1793" y="4891"/>
                    </a:lnTo>
                    <a:lnTo>
                      <a:pt x="2007" y="4989"/>
                    </a:lnTo>
                    <a:lnTo>
                      <a:pt x="2222" y="5067"/>
                    </a:lnTo>
                    <a:lnTo>
                      <a:pt x="2397" y="5106"/>
                    </a:lnTo>
                    <a:lnTo>
                      <a:pt x="2611" y="5164"/>
                    </a:lnTo>
                    <a:lnTo>
                      <a:pt x="2748" y="5184"/>
                    </a:lnTo>
                    <a:lnTo>
                      <a:pt x="2689" y="5242"/>
                    </a:lnTo>
                    <a:lnTo>
                      <a:pt x="2670" y="5320"/>
                    </a:lnTo>
                    <a:lnTo>
                      <a:pt x="2670" y="5398"/>
                    </a:lnTo>
                    <a:lnTo>
                      <a:pt x="2709" y="5476"/>
                    </a:lnTo>
                    <a:lnTo>
                      <a:pt x="2767" y="5515"/>
                    </a:lnTo>
                    <a:lnTo>
                      <a:pt x="2845" y="5554"/>
                    </a:lnTo>
                    <a:lnTo>
                      <a:pt x="2904" y="5554"/>
                    </a:lnTo>
                    <a:lnTo>
                      <a:pt x="2962" y="5534"/>
                    </a:lnTo>
                    <a:lnTo>
                      <a:pt x="3001" y="5515"/>
                    </a:lnTo>
                    <a:lnTo>
                      <a:pt x="3235" y="5359"/>
                    </a:lnTo>
                    <a:lnTo>
                      <a:pt x="3488" y="5164"/>
                    </a:lnTo>
                    <a:lnTo>
                      <a:pt x="3508" y="5145"/>
                    </a:lnTo>
                    <a:lnTo>
                      <a:pt x="3625" y="5086"/>
                    </a:lnTo>
                    <a:lnTo>
                      <a:pt x="3722" y="5008"/>
                    </a:lnTo>
                    <a:lnTo>
                      <a:pt x="3800" y="4930"/>
                    </a:lnTo>
                    <a:lnTo>
                      <a:pt x="3878" y="4833"/>
                    </a:lnTo>
                    <a:lnTo>
                      <a:pt x="3917" y="4736"/>
                    </a:lnTo>
                    <a:lnTo>
                      <a:pt x="3936" y="4716"/>
                    </a:lnTo>
                    <a:lnTo>
                      <a:pt x="4131" y="4502"/>
                    </a:lnTo>
                    <a:lnTo>
                      <a:pt x="4306" y="4248"/>
                    </a:lnTo>
                    <a:lnTo>
                      <a:pt x="4462" y="3995"/>
                    </a:lnTo>
                    <a:lnTo>
                      <a:pt x="4599" y="3742"/>
                    </a:lnTo>
                    <a:lnTo>
                      <a:pt x="4696" y="3469"/>
                    </a:lnTo>
                    <a:lnTo>
                      <a:pt x="4794" y="3196"/>
                    </a:lnTo>
                    <a:lnTo>
                      <a:pt x="4852" y="2904"/>
                    </a:lnTo>
                    <a:lnTo>
                      <a:pt x="4910" y="2592"/>
                    </a:lnTo>
                    <a:lnTo>
                      <a:pt x="4930" y="2320"/>
                    </a:lnTo>
                    <a:lnTo>
                      <a:pt x="4930" y="1969"/>
                    </a:lnTo>
                    <a:lnTo>
                      <a:pt x="4891" y="1735"/>
                    </a:lnTo>
                    <a:lnTo>
                      <a:pt x="4871" y="1462"/>
                    </a:lnTo>
                    <a:lnTo>
                      <a:pt x="4774" y="1092"/>
                    </a:lnTo>
                    <a:lnTo>
                      <a:pt x="4657" y="722"/>
                    </a:lnTo>
                    <a:lnTo>
                      <a:pt x="4521" y="430"/>
                    </a:lnTo>
                    <a:lnTo>
                      <a:pt x="4384" y="215"/>
                    </a:lnTo>
                    <a:lnTo>
                      <a:pt x="4267" y="79"/>
                    </a:lnTo>
                    <a:lnTo>
                      <a:pt x="4229" y="40"/>
                    </a:lnTo>
                    <a:lnTo>
                      <a:pt x="4053" y="20"/>
                    </a:lnTo>
                    <a:lnTo>
                      <a:pt x="3858" y="1"/>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1"/>
              <p:cNvSpPr/>
              <p:nvPr/>
            </p:nvSpPr>
            <p:spPr>
              <a:xfrm>
                <a:off x="5197475" y="592725"/>
                <a:ext cx="126675" cy="135425"/>
              </a:xfrm>
              <a:custGeom>
                <a:avLst/>
                <a:gdLst/>
                <a:ahLst/>
                <a:cxnLst/>
                <a:rect l="l" t="t" r="r" b="b"/>
                <a:pathLst>
                  <a:path w="5067" h="5417" extrusionOk="0">
                    <a:moveTo>
                      <a:pt x="1150" y="0"/>
                    </a:moveTo>
                    <a:lnTo>
                      <a:pt x="975" y="20"/>
                    </a:lnTo>
                    <a:lnTo>
                      <a:pt x="780" y="39"/>
                    </a:lnTo>
                    <a:lnTo>
                      <a:pt x="605" y="78"/>
                    </a:lnTo>
                    <a:lnTo>
                      <a:pt x="429" y="137"/>
                    </a:lnTo>
                    <a:lnTo>
                      <a:pt x="410" y="176"/>
                    </a:lnTo>
                    <a:lnTo>
                      <a:pt x="312" y="312"/>
                    </a:lnTo>
                    <a:lnTo>
                      <a:pt x="195" y="565"/>
                    </a:lnTo>
                    <a:lnTo>
                      <a:pt x="98" y="858"/>
                    </a:lnTo>
                    <a:lnTo>
                      <a:pt x="39" y="1247"/>
                    </a:lnTo>
                    <a:lnTo>
                      <a:pt x="1" y="1617"/>
                    </a:lnTo>
                    <a:lnTo>
                      <a:pt x="1" y="2144"/>
                    </a:lnTo>
                    <a:lnTo>
                      <a:pt x="59" y="2475"/>
                    </a:lnTo>
                    <a:lnTo>
                      <a:pt x="117" y="2748"/>
                    </a:lnTo>
                    <a:lnTo>
                      <a:pt x="195" y="3059"/>
                    </a:lnTo>
                    <a:lnTo>
                      <a:pt x="312" y="3332"/>
                    </a:lnTo>
                    <a:lnTo>
                      <a:pt x="429" y="3605"/>
                    </a:lnTo>
                    <a:lnTo>
                      <a:pt x="585" y="3839"/>
                    </a:lnTo>
                    <a:lnTo>
                      <a:pt x="741" y="4092"/>
                    </a:lnTo>
                    <a:lnTo>
                      <a:pt x="936" y="4326"/>
                    </a:lnTo>
                    <a:lnTo>
                      <a:pt x="1150" y="4540"/>
                    </a:lnTo>
                    <a:lnTo>
                      <a:pt x="1364" y="4735"/>
                    </a:lnTo>
                    <a:lnTo>
                      <a:pt x="1384" y="4754"/>
                    </a:lnTo>
                    <a:lnTo>
                      <a:pt x="1403" y="4793"/>
                    </a:lnTo>
                    <a:lnTo>
                      <a:pt x="1423" y="4832"/>
                    </a:lnTo>
                    <a:lnTo>
                      <a:pt x="1520" y="4910"/>
                    </a:lnTo>
                    <a:lnTo>
                      <a:pt x="1618" y="4988"/>
                    </a:lnTo>
                    <a:lnTo>
                      <a:pt x="1735" y="5047"/>
                    </a:lnTo>
                    <a:lnTo>
                      <a:pt x="1851" y="5086"/>
                    </a:lnTo>
                    <a:lnTo>
                      <a:pt x="1851" y="5105"/>
                    </a:lnTo>
                    <a:lnTo>
                      <a:pt x="2144" y="5261"/>
                    </a:lnTo>
                    <a:lnTo>
                      <a:pt x="2397" y="5378"/>
                    </a:lnTo>
                    <a:lnTo>
                      <a:pt x="2436" y="5397"/>
                    </a:lnTo>
                    <a:lnTo>
                      <a:pt x="2494" y="5417"/>
                    </a:lnTo>
                    <a:lnTo>
                      <a:pt x="2514" y="5417"/>
                    </a:lnTo>
                    <a:lnTo>
                      <a:pt x="2553" y="5397"/>
                    </a:lnTo>
                    <a:lnTo>
                      <a:pt x="2631" y="5358"/>
                    </a:lnTo>
                    <a:lnTo>
                      <a:pt x="2670" y="5300"/>
                    </a:lnTo>
                    <a:lnTo>
                      <a:pt x="2709" y="5222"/>
                    </a:lnTo>
                    <a:lnTo>
                      <a:pt x="2689" y="5144"/>
                    </a:lnTo>
                    <a:lnTo>
                      <a:pt x="2670" y="5086"/>
                    </a:lnTo>
                    <a:lnTo>
                      <a:pt x="2611" y="5027"/>
                    </a:lnTo>
                    <a:lnTo>
                      <a:pt x="2728" y="4988"/>
                    </a:lnTo>
                    <a:lnTo>
                      <a:pt x="2943" y="4910"/>
                    </a:lnTo>
                    <a:lnTo>
                      <a:pt x="3118" y="4832"/>
                    </a:lnTo>
                    <a:lnTo>
                      <a:pt x="3293" y="4735"/>
                    </a:lnTo>
                    <a:lnTo>
                      <a:pt x="3508" y="4618"/>
                    </a:lnTo>
                    <a:lnTo>
                      <a:pt x="3722" y="4462"/>
                    </a:lnTo>
                    <a:lnTo>
                      <a:pt x="3917" y="4306"/>
                    </a:lnTo>
                    <a:lnTo>
                      <a:pt x="4073" y="4170"/>
                    </a:lnTo>
                    <a:lnTo>
                      <a:pt x="4229" y="4014"/>
                    </a:lnTo>
                    <a:lnTo>
                      <a:pt x="4384" y="3839"/>
                    </a:lnTo>
                    <a:lnTo>
                      <a:pt x="4521" y="3644"/>
                    </a:lnTo>
                    <a:lnTo>
                      <a:pt x="4638" y="3468"/>
                    </a:lnTo>
                    <a:lnTo>
                      <a:pt x="4735" y="3293"/>
                    </a:lnTo>
                    <a:lnTo>
                      <a:pt x="4774" y="3332"/>
                    </a:lnTo>
                    <a:lnTo>
                      <a:pt x="4852" y="3352"/>
                    </a:lnTo>
                    <a:lnTo>
                      <a:pt x="4910" y="3352"/>
                    </a:lnTo>
                    <a:lnTo>
                      <a:pt x="4988" y="3313"/>
                    </a:lnTo>
                    <a:lnTo>
                      <a:pt x="5027" y="3254"/>
                    </a:lnTo>
                    <a:lnTo>
                      <a:pt x="5047" y="3176"/>
                    </a:lnTo>
                    <a:lnTo>
                      <a:pt x="5047" y="3157"/>
                    </a:lnTo>
                    <a:lnTo>
                      <a:pt x="5066" y="2981"/>
                    </a:lnTo>
                    <a:lnTo>
                      <a:pt x="5066" y="2767"/>
                    </a:lnTo>
                    <a:lnTo>
                      <a:pt x="5047" y="2592"/>
                    </a:lnTo>
                    <a:lnTo>
                      <a:pt x="5008" y="2436"/>
                    </a:lnTo>
                    <a:lnTo>
                      <a:pt x="4949" y="2241"/>
                    </a:lnTo>
                    <a:lnTo>
                      <a:pt x="4891" y="2066"/>
                    </a:lnTo>
                    <a:lnTo>
                      <a:pt x="4813" y="1910"/>
                    </a:lnTo>
                    <a:lnTo>
                      <a:pt x="4716" y="1754"/>
                    </a:lnTo>
                    <a:lnTo>
                      <a:pt x="4599" y="1579"/>
                    </a:lnTo>
                    <a:lnTo>
                      <a:pt x="4482" y="1423"/>
                    </a:lnTo>
                    <a:lnTo>
                      <a:pt x="4229" y="1150"/>
                    </a:lnTo>
                    <a:lnTo>
                      <a:pt x="3917" y="877"/>
                    </a:lnTo>
                    <a:lnTo>
                      <a:pt x="3605" y="663"/>
                    </a:lnTo>
                    <a:lnTo>
                      <a:pt x="3410" y="565"/>
                    </a:lnTo>
                    <a:lnTo>
                      <a:pt x="3215" y="448"/>
                    </a:lnTo>
                    <a:lnTo>
                      <a:pt x="2787" y="273"/>
                    </a:lnTo>
                    <a:lnTo>
                      <a:pt x="2397" y="156"/>
                    </a:lnTo>
                    <a:lnTo>
                      <a:pt x="1968" y="59"/>
                    </a:lnTo>
                    <a:lnTo>
                      <a:pt x="1754" y="20"/>
                    </a:lnTo>
                    <a:lnTo>
                      <a:pt x="1559" y="20"/>
                    </a:lnTo>
                    <a:lnTo>
                      <a:pt x="1150"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1"/>
              <p:cNvSpPr/>
              <p:nvPr/>
            </p:nvSpPr>
            <p:spPr>
              <a:xfrm>
                <a:off x="5756675" y="902525"/>
                <a:ext cx="141750" cy="119350"/>
              </a:xfrm>
              <a:custGeom>
                <a:avLst/>
                <a:gdLst/>
                <a:ahLst/>
                <a:cxnLst/>
                <a:rect l="l" t="t" r="r" b="b"/>
                <a:pathLst>
                  <a:path w="5670" h="4774" extrusionOk="0">
                    <a:moveTo>
                      <a:pt x="2104" y="0"/>
                    </a:moveTo>
                    <a:lnTo>
                      <a:pt x="1929" y="20"/>
                    </a:lnTo>
                    <a:lnTo>
                      <a:pt x="1773" y="39"/>
                    </a:lnTo>
                    <a:lnTo>
                      <a:pt x="1559" y="98"/>
                    </a:lnTo>
                    <a:lnTo>
                      <a:pt x="1403" y="195"/>
                    </a:lnTo>
                    <a:lnTo>
                      <a:pt x="1364" y="195"/>
                    </a:lnTo>
                    <a:lnTo>
                      <a:pt x="1306" y="234"/>
                    </a:lnTo>
                    <a:lnTo>
                      <a:pt x="1267" y="292"/>
                    </a:lnTo>
                    <a:lnTo>
                      <a:pt x="1267" y="370"/>
                    </a:lnTo>
                    <a:lnTo>
                      <a:pt x="1267" y="429"/>
                    </a:lnTo>
                    <a:lnTo>
                      <a:pt x="1306" y="487"/>
                    </a:lnTo>
                    <a:lnTo>
                      <a:pt x="1364" y="526"/>
                    </a:lnTo>
                    <a:lnTo>
                      <a:pt x="1228" y="663"/>
                    </a:lnTo>
                    <a:lnTo>
                      <a:pt x="1091" y="838"/>
                    </a:lnTo>
                    <a:lnTo>
                      <a:pt x="955" y="1013"/>
                    </a:lnTo>
                    <a:lnTo>
                      <a:pt x="818" y="1228"/>
                    </a:lnTo>
                    <a:lnTo>
                      <a:pt x="643" y="1598"/>
                    </a:lnTo>
                    <a:lnTo>
                      <a:pt x="546" y="1832"/>
                    </a:lnTo>
                    <a:lnTo>
                      <a:pt x="468" y="2085"/>
                    </a:lnTo>
                    <a:lnTo>
                      <a:pt x="409" y="2319"/>
                    </a:lnTo>
                    <a:lnTo>
                      <a:pt x="370" y="2533"/>
                    </a:lnTo>
                    <a:lnTo>
                      <a:pt x="351" y="2728"/>
                    </a:lnTo>
                    <a:lnTo>
                      <a:pt x="351" y="2942"/>
                    </a:lnTo>
                    <a:lnTo>
                      <a:pt x="351" y="3079"/>
                    </a:lnTo>
                    <a:lnTo>
                      <a:pt x="273" y="3040"/>
                    </a:lnTo>
                    <a:lnTo>
                      <a:pt x="195" y="3020"/>
                    </a:lnTo>
                    <a:lnTo>
                      <a:pt x="117" y="3040"/>
                    </a:lnTo>
                    <a:lnTo>
                      <a:pt x="59" y="3079"/>
                    </a:lnTo>
                    <a:lnTo>
                      <a:pt x="20" y="3157"/>
                    </a:lnTo>
                    <a:lnTo>
                      <a:pt x="0" y="3234"/>
                    </a:lnTo>
                    <a:lnTo>
                      <a:pt x="0" y="3273"/>
                    </a:lnTo>
                    <a:lnTo>
                      <a:pt x="0" y="3293"/>
                    </a:lnTo>
                    <a:lnTo>
                      <a:pt x="39" y="3351"/>
                    </a:lnTo>
                    <a:lnTo>
                      <a:pt x="59" y="3390"/>
                    </a:lnTo>
                    <a:lnTo>
                      <a:pt x="253" y="3585"/>
                    </a:lnTo>
                    <a:lnTo>
                      <a:pt x="487" y="3799"/>
                    </a:lnTo>
                    <a:lnTo>
                      <a:pt x="507" y="3819"/>
                    </a:lnTo>
                    <a:lnTo>
                      <a:pt x="585" y="3916"/>
                    </a:lnTo>
                    <a:lnTo>
                      <a:pt x="682" y="4014"/>
                    </a:lnTo>
                    <a:lnTo>
                      <a:pt x="779" y="4072"/>
                    </a:lnTo>
                    <a:lnTo>
                      <a:pt x="877" y="4150"/>
                    </a:lnTo>
                    <a:lnTo>
                      <a:pt x="974" y="4150"/>
                    </a:lnTo>
                    <a:lnTo>
                      <a:pt x="994" y="4170"/>
                    </a:lnTo>
                    <a:lnTo>
                      <a:pt x="1247" y="4326"/>
                    </a:lnTo>
                    <a:lnTo>
                      <a:pt x="1520" y="4462"/>
                    </a:lnTo>
                    <a:lnTo>
                      <a:pt x="1793" y="4559"/>
                    </a:lnTo>
                    <a:lnTo>
                      <a:pt x="2085" y="4657"/>
                    </a:lnTo>
                    <a:lnTo>
                      <a:pt x="2358" y="4715"/>
                    </a:lnTo>
                    <a:lnTo>
                      <a:pt x="2650" y="4754"/>
                    </a:lnTo>
                    <a:lnTo>
                      <a:pt x="2942" y="4774"/>
                    </a:lnTo>
                    <a:lnTo>
                      <a:pt x="3254" y="4774"/>
                    </a:lnTo>
                    <a:lnTo>
                      <a:pt x="3546" y="4754"/>
                    </a:lnTo>
                    <a:lnTo>
                      <a:pt x="3877" y="4696"/>
                    </a:lnTo>
                    <a:lnTo>
                      <a:pt x="4364" y="4540"/>
                    </a:lnTo>
                    <a:lnTo>
                      <a:pt x="4715" y="4403"/>
                    </a:lnTo>
                    <a:lnTo>
                      <a:pt x="5066" y="4209"/>
                    </a:lnTo>
                    <a:lnTo>
                      <a:pt x="5319" y="4033"/>
                    </a:lnTo>
                    <a:lnTo>
                      <a:pt x="5514" y="3858"/>
                    </a:lnTo>
                    <a:lnTo>
                      <a:pt x="5631" y="3722"/>
                    </a:lnTo>
                    <a:lnTo>
                      <a:pt x="5670" y="3683"/>
                    </a:lnTo>
                    <a:lnTo>
                      <a:pt x="5650" y="3507"/>
                    </a:lnTo>
                    <a:lnTo>
                      <a:pt x="5650" y="3312"/>
                    </a:lnTo>
                    <a:lnTo>
                      <a:pt x="5611" y="3137"/>
                    </a:lnTo>
                    <a:lnTo>
                      <a:pt x="5572" y="2962"/>
                    </a:lnTo>
                    <a:lnTo>
                      <a:pt x="5436" y="2572"/>
                    </a:lnTo>
                    <a:lnTo>
                      <a:pt x="5358" y="2397"/>
                    </a:lnTo>
                    <a:lnTo>
                      <a:pt x="5280" y="2202"/>
                    </a:lnTo>
                    <a:lnTo>
                      <a:pt x="5066" y="1832"/>
                    </a:lnTo>
                    <a:lnTo>
                      <a:pt x="4813" y="1481"/>
                    </a:lnTo>
                    <a:lnTo>
                      <a:pt x="4520" y="1111"/>
                    </a:lnTo>
                    <a:lnTo>
                      <a:pt x="4364" y="955"/>
                    </a:lnTo>
                    <a:lnTo>
                      <a:pt x="4209" y="818"/>
                    </a:lnTo>
                    <a:lnTo>
                      <a:pt x="3916" y="585"/>
                    </a:lnTo>
                    <a:lnTo>
                      <a:pt x="3546" y="370"/>
                    </a:lnTo>
                    <a:lnTo>
                      <a:pt x="3234" y="214"/>
                    </a:lnTo>
                    <a:lnTo>
                      <a:pt x="3040" y="137"/>
                    </a:lnTo>
                    <a:lnTo>
                      <a:pt x="2825" y="78"/>
                    </a:lnTo>
                    <a:lnTo>
                      <a:pt x="2650" y="39"/>
                    </a:lnTo>
                    <a:lnTo>
                      <a:pt x="2475" y="20"/>
                    </a:lnTo>
                    <a:lnTo>
                      <a:pt x="2299"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1"/>
              <p:cNvSpPr/>
              <p:nvPr/>
            </p:nvSpPr>
            <p:spPr>
              <a:xfrm>
                <a:off x="5628550" y="1068625"/>
                <a:ext cx="126675" cy="134450"/>
              </a:xfrm>
              <a:custGeom>
                <a:avLst/>
                <a:gdLst/>
                <a:ahLst/>
                <a:cxnLst/>
                <a:rect l="l" t="t" r="r" b="b"/>
                <a:pathLst>
                  <a:path w="5067" h="5378" extrusionOk="0">
                    <a:moveTo>
                      <a:pt x="2748" y="0"/>
                    </a:moveTo>
                    <a:lnTo>
                      <a:pt x="2690" y="39"/>
                    </a:lnTo>
                    <a:lnTo>
                      <a:pt x="2631" y="78"/>
                    </a:lnTo>
                    <a:lnTo>
                      <a:pt x="2612" y="156"/>
                    </a:lnTo>
                    <a:lnTo>
                      <a:pt x="2612" y="214"/>
                    </a:lnTo>
                    <a:lnTo>
                      <a:pt x="2631" y="292"/>
                    </a:lnTo>
                    <a:lnTo>
                      <a:pt x="2436" y="331"/>
                    </a:lnTo>
                    <a:lnTo>
                      <a:pt x="2241" y="390"/>
                    </a:lnTo>
                    <a:lnTo>
                      <a:pt x="2027" y="468"/>
                    </a:lnTo>
                    <a:lnTo>
                      <a:pt x="1793" y="585"/>
                    </a:lnTo>
                    <a:lnTo>
                      <a:pt x="1618" y="682"/>
                    </a:lnTo>
                    <a:lnTo>
                      <a:pt x="1443" y="799"/>
                    </a:lnTo>
                    <a:lnTo>
                      <a:pt x="1248" y="955"/>
                    </a:lnTo>
                    <a:lnTo>
                      <a:pt x="1033" y="1130"/>
                    </a:lnTo>
                    <a:lnTo>
                      <a:pt x="878" y="1286"/>
                    </a:lnTo>
                    <a:lnTo>
                      <a:pt x="722" y="1442"/>
                    </a:lnTo>
                    <a:lnTo>
                      <a:pt x="605" y="1598"/>
                    </a:lnTo>
                    <a:lnTo>
                      <a:pt x="468" y="1773"/>
                    </a:lnTo>
                    <a:lnTo>
                      <a:pt x="410" y="1890"/>
                    </a:lnTo>
                    <a:lnTo>
                      <a:pt x="371" y="1812"/>
                    </a:lnTo>
                    <a:lnTo>
                      <a:pt x="313" y="1773"/>
                    </a:lnTo>
                    <a:lnTo>
                      <a:pt x="235" y="1734"/>
                    </a:lnTo>
                    <a:lnTo>
                      <a:pt x="157" y="1734"/>
                    </a:lnTo>
                    <a:lnTo>
                      <a:pt x="98" y="1773"/>
                    </a:lnTo>
                    <a:lnTo>
                      <a:pt x="40" y="1832"/>
                    </a:lnTo>
                    <a:lnTo>
                      <a:pt x="20" y="1871"/>
                    </a:lnTo>
                    <a:lnTo>
                      <a:pt x="1" y="1890"/>
                    </a:lnTo>
                    <a:lnTo>
                      <a:pt x="1" y="1949"/>
                    </a:lnTo>
                    <a:lnTo>
                      <a:pt x="1" y="2007"/>
                    </a:lnTo>
                    <a:lnTo>
                      <a:pt x="59" y="2260"/>
                    </a:lnTo>
                    <a:lnTo>
                      <a:pt x="137" y="2592"/>
                    </a:lnTo>
                    <a:lnTo>
                      <a:pt x="157" y="2611"/>
                    </a:lnTo>
                    <a:lnTo>
                      <a:pt x="157" y="2728"/>
                    </a:lnTo>
                    <a:lnTo>
                      <a:pt x="196" y="2845"/>
                    </a:lnTo>
                    <a:lnTo>
                      <a:pt x="235" y="2962"/>
                    </a:lnTo>
                    <a:lnTo>
                      <a:pt x="293" y="3079"/>
                    </a:lnTo>
                    <a:lnTo>
                      <a:pt x="352" y="3137"/>
                    </a:lnTo>
                    <a:lnTo>
                      <a:pt x="371" y="3157"/>
                    </a:lnTo>
                    <a:lnTo>
                      <a:pt x="507" y="3429"/>
                    </a:lnTo>
                    <a:lnTo>
                      <a:pt x="663" y="3683"/>
                    </a:lnTo>
                    <a:lnTo>
                      <a:pt x="839" y="3916"/>
                    </a:lnTo>
                    <a:lnTo>
                      <a:pt x="1033" y="4150"/>
                    </a:lnTo>
                    <a:lnTo>
                      <a:pt x="1228" y="4345"/>
                    </a:lnTo>
                    <a:lnTo>
                      <a:pt x="1443" y="4540"/>
                    </a:lnTo>
                    <a:lnTo>
                      <a:pt x="1696" y="4715"/>
                    </a:lnTo>
                    <a:lnTo>
                      <a:pt x="1949" y="4871"/>
                    </a:lnTo>
                    <a:lnTo>
                      <a:pt x="2202" y="5008"/>
                    </a:lnTo>
                    <a:lnTo>
                      <a:pt x="2514" y="5144"/>
                    </a:lnTo>
                    <a:lnTo>
                      <a:pt x="2748" y="5222"/>
                    </a:lnTo>
                    <a:lnTo>
                      <a:pt x="3021" y="5280"/>
                    </a:lnTo>
                    <a:lnTo>
                      <a:pt x="3391" y="5358"/>
                    </a:lnTo>
                    <a:lnTo>
                      <a:pt x="3781" y="5378"/>
                    </a:lnTo>
                    <a:lnTo>
                      <a:pt x="4092" y="5358"/>
                    </a:lnTo>
                    <a:lnTo>
                      <a:pt x="4365" y="5319"/>
                    </a:lnTo>
                    <a:lnTo>
                      <a:pt x="4541" y="5261"/>
                    </a:lnTo>
                    <a:lnTo>
                      <a:pt x="4580" y="5261"/>
                    </a:lnTo>
                    <a:lnTo>
                      <a:pt x="4677" y="5085"/>
                    </a:lnTo>
                    <a:lnTo>
                      <a:pt x="4755" y="4930"/>
                    </a:lnTo>
                    <a:lnTo>
                      <a:pt x="4813" y="4754"/>
                    </a:lnTo>
                    <a:lnTo>
                      <a:pt x="4891" y="4579"/>
                    </a:lnTo>
                    <a:lnTo>
                      <a:pt x="4989" y="4189"/>
                    </a:lnTo>
                    <a:lnTo>
                      <a:pt x="5008" y="3994"/>
                    </a:lnTo>
                    <a:lnTo>
                      <a:pt x="5047" y="3800"/>
                    </a:lnTo>
                    <a:lnTo>
                      <a:pt x="5067" y="3351"/>
                    </a:lnTo>
                    <a:lnTo>
                      <a:pt x="5047" y="2923"/>
                    </a:lnTo>
                    <a:lnTo>
                      <a:pt x="4989" y="2475"/>
                    </a:lnTo>
                    <a:lnTo>
                      <a:pt x="4930" y="2260"/>
                    </a:lnTo>
                    <a:lnTo>
                      <a:pt x="4872" y="2046"/>
                    </a:lnTo>
                    <a:lnTo>
                      <a:pt x="4755" y="1695"/>
                    </a:lnTo>
                    <a:lnTo>
                      <a:pt x="4560" y="1325"/>
                    </a:lnTo>
                    <a:lnTo>
                      <a:pt x="4365" y="1013"/>
                    </a:lnTo>
                    <a:lnTo>
                      <a:pt x="4268" y="857"/>
                    </a:lnTo>
                    <a:lnTo>
                      <a:pt x="4112" y="682"/>
                    </a:lnTo>
                    <a:lnTo>
                      <a:pt x="3976" y="565"/>
                    </a:lnTo>
                    <a:lnTo>
                      <a:pt x="3859" y="448"/>
                    </a:lnTo>
                    <a:lnTo>
                      <a:pt x="3703" y="331"/>
                    </a:lnTo>
                    <a:lnTo>
                      <a:pt x="3527" y="234"/>
                    </a:lnTo>
                    <a:lnTo>
                      <a:pt x="3391" y="156"/>
                    </a:lnTo>
                    <a:lnTo>
                      <a:pt x="3235" y="98"/>
                    </a:lnTo>
                    <a:lnTo>
                      <a:pt x="3021" y="39"/>
                    </a:lnTo>
                    <a:lnTo>
                      <a:pt x="2845" y="20"/>
                    </a:lnTo>
                    <a:lnTo>
                      <a:pt x="2826"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1"/>
              <p:cNvSpPr/>
              <p:nvPr/>
            </p:nvSpPr>
            <p:spPr>
              <a:xfrm>
                <a:off x="5090800" y="967300"/>
                <a:ext cx="139325" cy="122775"/>
              </a:xfrm>
              <a:custGeom>
                <a:avLst/>
                <a:gdLst/>
                <a:ahLst/>
                <a:cxnLst/>
                <a:rect l="l" t="t" r="r" b="b"/>
                <a:pathLst>
                  <a:path w="5573" h="4911" extrusionOk="0">
                    <a:moveTo>
                      <a:pt x="2982" y="0"/>
                    </a:moveTo>
                    <a:lnTo>
                      <a:pt x="2787" y="39"/>
                    </a:lnTo>
                    <a:lnTo>
                      <a:pt x="2611" y="78"/>
                    </a:lnTo>
                    <a:lnTo>
                      <a:pt x="2436" y="137"/>
                    </a:lnTo>
                    <a:lnTo>
                      <a:pt x="2280" y="195"/>
                    </a:lnTo>
                    <a:lnTo>
                      <a:pt x="2066" y="293"/>
                    </a:lnTo>
                    <a:lnTo>
                      <a:pt x="1910" y="390"/>
                    </a:lnTo>
                    <a:lnTo>
                      <a:pt x="1598" y="585"/>
                    </a:lnTo>
                    <a:lnTo>
                      <a:pt x="1286" y="858"/>
                    </a:lnTo>
                    <a:lnTo>
                      <a:pt x="1033" y="1131"/>
                    </a:lnTo>
                    <a:lnTo>
                      <a:pt x="897" y="1306"/>
                    </a:lnTo>
                    <a:lnTo>
                      <a:pt x="780" y="1481"/>
                    </a:lnTo>
                    <a:lnTo>
                      <a:pt x="527" y="1890"/>
                    </a:lnTo>
                    <a:lnTo>
                      <a:pt x="351" y="2261"/>
                    </a:lnTo>
                    <a:lnTo>
                      <a:pt x="195" y="2670"/>
                    </a:lnTo>
                    <a:lnTo>
                      <a:pt x="137" y="2865"/>
                    </a:lnTo>
                    <a:lnTo>
                      <a:pt x="78" y="3079"/>
                    </a:lnTo>
                    <a:lnTo>
                      <a:pt x="20" y="3469"/>
                    </a:lnTo>
                    <a:lnTo>
                      <a:pt x="1" y="3644"/>
                    </a:lnTo>
                    <a:lnTo>
                      <a:pt x="1" y="3839"/>
                    </a:lnTo>
                    <a:lnTo>
                      <a:pt x="20" y="4014"/>
                    </a:lnTo>
                    <a:lnTo>
                      <a:pt x="40" y="4209"/>
                    </a:lnTo>
                    <a:lnTo>
                      <a:pt x="78" y="4229"/>
                    </a:lnTo>
                    <a:lnTo>
                      <a:pt x="215" y="4345"/>
                    </a:lnTo>
                    <a:lnTo>
                      <a:pt x="429" y="4501"/>
                    </a:lnTo>
                    <a:lnTo>
                      <a:pt x="721" y="4638"/>
                    </a:lnTo>
                    <a:lnTo>
                      <a:pt x="1092" y="4755"/>
                    </a:lnTo>
                    <a:lnTo>
                      <a:pt x="1462" y="4852"/>
                    </a:lnTo>
                    <a:lnTo>
                      <a:pt x="1715" y="4891"/>
                    </a:lnTo>
                    <a:lnTo>
                      <a:pt x="1968" y="4910"/>
                    </a:lnTo>
                    <a:lnTo>
                      <a:pt x="2300" y="4910"/>
                    </a:lnTo>
                    <a:lnTo>
                      <a:pt x="2592" y="4891"/>
                    </a:lnTo>
                    <a:lnTo>
                      <a:pt x="2904" y="4852"/>
                    </a:lnTo>
                    <a:lnTo>
                      <a:pt x="3196" y="4794"/>
                    </a:lnTo>
                    <a:lnTo>
                      <a:pt x="3469" y="4696"/>
                    </a:lnTo>
                    <a:lnTo>
                      <a:pt x="3741" y="4599"/>
                    </a:lnTo>
                    <a:lnTo>
                      <a:pt x="3995" y="4462"/>
                    </a:lnTo>
                    <a:lnTo>
                      <a:pt x="4268" y="4306"/>
                    </a:lnTo>
                    <a:lnTo>
                      <a:pt x="4501" y="4131"/>
                    </a:lnTo>
                    <a:lnTo>
                      <a:pt x="4735" y="3956"/>
                    </a:lnTo>
                    <a:lnTo>
                      <a:pt x="4755" y="3936"/>
                    </a:lnTo>
                    <a:lnTo>
                      <a:pt x="4833" y="3897"/>
                    </a:lnTo>
                    <a:lnTo>
                      <a:pt x="4930" y="3819"/>
                    </a:lnTo>
                    <a:lnTo>
                      <a:pt x="5027" y="3741"/>
                    </a:lnTo>
                    <a:lnTo>
                      <a:pt x="5086" y="3644"/>
                    </a:lnTo>
                    <a:lnTo>
                      <a:pt x="5144" y="3527"/>
                    </a:lnTo>
                    <a:lnTo>
                      <a:pt x="5164" y="3508"/>
                    </a:lnTo>
                    <a:lnTo>
                      <a:pt x="5378" y="3254"/>
                    </a:lnTo>
                    <a:lnTo>
                      <a:pt x="5534" y="3021"/>
                    </a:lnTo>
                    <a:lnTo>
                      <a:pt x="5553" y="2982"/>
                    </a:lnTo>
                    <a:lnTo>
                      <a:pt x="5573" y="2923"/>
                    </a:lnTo>
                    <a:lnTo>
                      <a:pt x="5573" y="2904"/>
                    </a:lnTo>
                    <a:lnTo>
                      <a:pt x="5573" y="2865"/>
                    </a:lnTo>
                    <a:lnTo>
                      <a:pt x="5534" y="2787"/>
                    </a:lnTo>
                    <a:lnTo>
                      <a:pt x="5476" y="2728"/>
                    </a:lnTo>
                    <a:lnTo>
                      <a:pt x="5417" y="2689"/>
                    </a:lnTo>
                    <a:lnTo>
                      <a:pt x="5339" y="2689"/>
                    </a:lnTo>
                    <a:lnTo>
                      <a:pt x="5261" y="2709"/>
                    </a:lnTo>
                    <a:lnTo>
                      <a:pt x="5203" y="2767"/>
                    </a:lnTo>
                    <a:lnTo>
                      <a:pt x="5183" y="2631"/>
                    </a:lnTo>
                    <a:lnTo>
                      <a:pt x="5125" y="2417"/>
                    </a:lnTo>
                    <a:lnTo>
                      <a:pt x="5086" y="2241"/>
                    </a:lnTo>
                    <a:lnTo>
                      <a:pt x="5008" y="2027"/>
                    </a:lnTo>
                    <a:lnTo>
                      <a:pt x="4910" y="1812"/>
                    </a:lnTo>
                    <a:lnTo>
                      <a:pt x="4794" y="1579"/>
                    </a:lnTo>
                    <a:lnTo>
                      <a:pt x="4677" y="1364"/>
                    </a:lnTo>
                    <a:lnTo>
                      <a:pt x="4443" y="1014"/>
                    </a:lnTo>
                    <a:lnTo>
                      <a:pt x="4287" y="838"/>
                    </a:lnTo>
                    <a:lnTo>
                      <a:pt x="4112" y="663"/>
                    </a:lnTo>
                    <a:lnTo>
                      <a:pt x="3956" y="527"/>
                    </a:lnTo>
                    <a:lnTo>
                      <a:pt x="3800" y="410"/>
                    </a:lnTo>
                    <a:lnTo>
                      <a:pt x="3839" y="371"/>
                    </a:lnTo>
                    <a:lnTo>
                      <a:pt x="3878" y="293"/>
                    </a:lnTo>
                    <a:lnTo>
                      <a:pt x="3878" y="234"/>
                    </a:lnTo>
                    <a:lnTo>
                      <a:pt x="3839" y="156"/>
                    </a:lnTo>
                    <a:lnTo>
                      <a:pt x="3800" y="117"/>
                    </a:lnTo>
                    <a:lnTo>
                      <a:pt x="3741" y="78"/>
                    </a:lnTo>
                    <a:lnTo>
                      <a:pt x="3702" y="78"/>
                    </a:lnTo>
                    <a:lnTo>
                      <a:pt x="3527" y="20"/>
                    </a:lnTo>
                    <a:lnTo>
                      <a:pt x="3332"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1"/>
              <p:cNvSpPr/>
              <p:nvPr/>
            </p:nvSpPr>
            <p:spPr>
              <a:xfrm>
                <a:off x="5256425" y="1113925"/>
                <a:ext cx="121300" cy="137875"/>
              </a:xfrm>
              <a:custGeom>
                <a:avLst/>
                <a:gdLst/>
                <a:ahLst/>
                <a:cxnLst/>
                <a:rect l="l" t="t" r="r" b="b"/>
                <a:pathLst>
                  <a:path w="4852" h="5515" extrusionOk="0">
                    <a:moveTo>
                      <a:pt x="1832" y="0"/>
                    </a:moveTo>
                    <a:lnTo>
                      <a:pt x="1754" y="20"/>
                    </a:lnTo>
                    <a:lnTo>
                      <a:pt x="1734" y="20"/>
                    </a:lnTo>
                    <a:lnTo>
                      <a:pt x="1539" y="78"/>
                    </a:lnTo>
                    <a:lnTo>
                      <a:pt x="1364" y="156"/>
                    </a:lnTo>
                    <a:lnTo>
                      <a:pt x="1208" y="253"/>
                    </a:lnTo>
                    <a:lnTo>
                      <a:pt x="1091" y="351"/>
                    </a:lnTo>
                    <a:lnTo>
                      <a:pt x="935" y="487"/>
                    </a:lnTo>
                    <a:lnTo>
                      <a:pt x="799" y="604"/>
                    </a:lnTo>
                    <a:lnTo>
                      <a:pt x="682" y="741"/>
                    </a:lnTo>
                    <a:lnTo>
                      <a:pt x="585" y="896"/>
                    </a:lnTo>
                    <a:lnTo>
                      <a:pt x="468" y="1091"/>
                    </a:lnTo>
                    <a:lnTo>
                      <a:pt x="370" y="1247"/>
                    </a:lnTo>
                    <a:lnTo>
                      <a:pt x="234" y="1578"/>
                    </a:lnTo>
                    <a:lnTo>
                      <a:pt x="117" y="1988"/>
                    </a:lnTo>
                    <a:lnTo>
                      <a:pt x="39" y="2358"/>
                    </a:lnTo>
                    <a:lnTo>
                      <a:pt x="20" y="2572"/>
                    </a:lnTo>
                    <a:lnTo>
                      <a:pt x="0" y="2786"/>
                    </a:lnTo>
                    <a:lnTo>
                      <a:pt x="20" y="3254"/>
                    </a:lnTo>
                    <a:lnTo>
                      <a:pt x="59" y="3663"/>
                    </a:lnTo>
                    <a:lnTo>
                      <a:pt x="156" y="4111"/>
                    </a:lnTo>
                    <a:lnTo>
                      <a:pt x="273" y="4501"/>
                    </a:lnTo>
                    <a:lnTo>
                      <a:pt x="429" y="4852"/>
                    </a:lnTo>
                    <a:lnTo>
                      <a:pt x="526" y="5027"/>
                    </a:lnTo>
                    <a:lnTo>
                      <a:pt x="604" y="5183"/>
                    </a:lnTo>
                    <a:lnTo>
                      <a:pt x="721" y="5339"/>
                    </a:lnTo>
                    <a:lnTo>
                      <a:pt x="838" y="5475"/>
                    </a:lnTo>
                    <a:lnTo>
                      <a:pt x="877" y="5475"/>
                    </a:lnTo>
                    <a:lnTo>
                      <a:pt x="1052" y="5514"/>
                    </a:lnTo>
                    <a:lnTo>
                      <a:pt x="1325" y="5514"/>
                    </a:lnTo>
                    <a:lnTo>
                      <a:pt x="1637" y="5475"/>
                    </a:lnTo>
                    <a:lnTo>
                      <a:pt x="2026" y="5378"/>
                    </a:lnTo>
                    <a:lnTo>
                      <a:pt x="2377" y="5261"/>
                    </a:lnTo>
                    <a:lnTo>
                      <a:pt x="2845" y="5047"/>
                    </a:lnTo>
                    <a:lnTo>
                      <a:pt x="3137" y="4871"/>
                    </a:lnTo>
                    <a:lnTo>
                      <a:pt x="3371" y="4696"/>
                    </a:lnTo>
                    <a:lnTo>
                      <a:pt x="3605" y="4501"/>
                    </a:lnTo>
                    <a:lnTo>
                      <a:pt x="3819" y="4287"/>
                    </a:lnTo>
                    <a:lnTo>
                      <a:pt x="4014" y="4053"/>
                    </a:lnTo>
                    <a:lnTo>
                      <a:pt x="4170" y="3839"/>
                    </a:lnTo>
                    <a:lnTo>
                      <a:pt x="4326" y="3566"/>
                    </a:lnTo>
                    <a:lnTo>
                      <a:pt x="4462" y="3312"/>
                    </a:lnTo>
                    <a:lnTo>
                      <a:pt x="4579" y="3040"/>
                    </a:lnTo>
                    <a:lnTo>
                      <a:pt x="4657" y="2747"/>
                    </a:lnTo>
                    <a:lnTo>
                      <a:pt x="4676" y="2728"/>
                    </a:lnTo>
                    <a:lnTo>
                      <a:pt x="4735" y="2650"/>
                    </a:lnTo>
                    <a:lnTo>
                      <a:pt x="4774" y="2533"/>
                    </a:lnTo>
                    <a:lnTo>
                      <a:pt x="4793" y="2416"/>
                    </a:lnTo>
                    <a:lnTo>
                      <a:pt x="4793" y="2299"/>
                    </a:lnTo>
                    <a:lnTo>
                      <a:pt x="4793" y="2163"/>
                    </a:lnTo>
                    <a:lnTo>
                      <a:pt x="4793" y="2143"/>
                    </a:lnTo>
                    <a:lnTo>
                      <a:pt x="4832" y="1812"/>
                    </a:lnTo>
                    <a:lnTo>
                      <a:pt x="4852" y="1539"/>
                    </a:lnTo>
                    <a:lnTo>
                      <a:pt x="4832" y="1500"/>
                    </a:lnTo>
                    <a:lnTo>
                      <a:pt x="4832" y="1442"/>
                    </a:lnTo>
                    <a:lnTo>
                      <a:pt x="4813" y="1422"/>
                    </a:lnTo>
                    <a:lnTo>
                      <a:pt x="4793" y="1384"/>
                    </a:lnTo>
                    <a:lnTo>
                      <a:pt x="4715" y="1345"/>
                    </a:lnTo>
                    <a:lnTo>
                      <a:pt x="4657" y="1325"/>
                    </a:lnTo>
                    <a:lnTo>
                      <a:pt x="4559" y="1325"/>
                    </a:lnTo>
                    <a:lnTo>
                      <a:pt x="4501" y="1364"/>
                    </a:lnTo>
                    <a:lnTo>
                      <a:pt x="4442" y="1422"/>
                    </a:lnTo>
                    <a:lnTo>
                      <a:pt x="4423" y="1500"/>
                    </a:lnTo>
                    <a:lnTo>
                      <a:pt x="4345" y="1403"/>
                    </a:lnTo>
                    <a:lnTo>
                      <a:pt x="4189" y="1247"/>
                    </a:lnTo>
                    <a:lnTo>
                      <a:pt x="4053" y="1111"/>
                    </a:lnTo>
                    <a:lnTo>
                      <a:pt x="3877" y="974"/>
                    </a:lnTo>
                    <a:lnTo>
                      <a:pt x="3683" y="838"/>
                    </a:lnTo>
                    <a:lnTo>
                      <a:pt x="3449" y="702"/>
                    </a:lnTo>
                    <a:lnTo>
                      <a:pt x="3234" y="585"/>
                    </a:lnTo>
                    <a:lnTo>
                      <a:pt x="3040" y="507"/>
                    </a:lnTo>
                    <a:lnTo>
                      <a:pt x="2845" y="429"/>
                    </a:lnTo>
                    <a:lnTo>
                      <a:pt x="2611" y="351"/>
                    </a:lnTo>
                    <a:lnTo>
                      <a:pt x="2397" y="312"/>
                    </a:lnTo>
                    <a:lnTo>
                      <a:pt x="2182" y="273"/>
                    </a:lnTo>
                    <a:lnTo>
                      <a:pt x="1968" y="273"/>
                    </a:lnTo>
                    <a:lnTo>
                      <a:pt x="1987" y="195"/>
                    </a:lnTo>
                    <a:lnTo>
                      <a:pt x="1987" y="137"/>
                    </a:lnTo>
                    <a:lnTo>
                      <a:pt x="1948" y="59"/>
                    </a:lnTo>
                    <a:lnTo>
                      <a:pt x="1890" y="20"/>
                    </a:lnTo>
                    <a:lnTo>
                      <a:pt x="1832"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1"/>
              <p:cNvSpPr/>
              <p:nvPr/>
            </p:nvSpPr>
            <p:spPr>
              <a:xfrm>
                <a:off x="5062550" y="761750"/>
                <a:ext cx="140300" cy="115950"/>
              </a:xfrm>
              <a:custGeom>
                <a:avLst/>
                <a:gdLst/>
                <a:ahLst/>
                <a:cxnLst/>
                <a:rect l="l" t="t" r="r" b="b"/>
                <a:pathLst>
                  <a:path w="5612" h="4638" extrusionOk="0">
                    <a:moveTo>
                      <a:pt x="3235" y="0"/>
                    </a:moveTo>
                    <a:lnTo>
                      <a:pt x="2962" y="20"/>
                    </a:lnTo>
                    <a:lnTo>
                      <a:pt x="2670" y="39"/>
                    </a:lnTo>
                    <a:lnTo>
                      <a:pt x="2378" y="98"/>
                    </a:lnTo>
                    <a:lnTo>
                      <a:pt x="2066" y="195"/>
                    </a:lnTo>
                    <a:lnTo>
                      <a:pt x="1793" y="293"/>
                    </a:lnTo>
                    <a:lnTo>
                      <a:pt x="1501" y="429"/>
                    </a:lnTo>
                    <a:lnTo>
                      <a:pt x="1286" y="546"/>
                    </a:lnTo>
                    <a:lnTo>
                      <a:pt x="1053" y="682"/>
                    </a:lnTo>
                    <a:lnTo>
                      <a:pt x="741" y="916"/>
                    </a:lnTo>
                    <a:lnTo>
                      <a:pt x="449" y="1189"/>
                    </a:lnTo>
                    <a:lnTo>
                      <a:pt x="254" y="1423"/>
                    </a:lnTo>
                    <a:lnTo>
                      <a:pt x="98" y="1637"/>
                    </a:lnTo>
                    <a:lnTo>
                      <a:pt x="20" y="1812"/>
                    </a:lnTo>
                    <a:lnTo>
                      <a:pt x="0" y="1832"/>
                    </a:lnTo>
                    <a:lnTo>
                      <a:pt x="0" y="1851"/>
                    </a:lnTo>
                    <a:lnTo>
                      <a:pt x="59" y="2027"/>
                    </a:lnTo>
                    <a:lnTo>
                      <a:pt x="117" y="2182"/>
                    </a:lnTo>
                    <a:lnTo>
                      <a:pt x="195" y="2358"/>
                    </a:lnTo>
                    <a:lnTo>
                      <a:pt x="273" y="2533"/>
                    </a:lnTo>
                    <a:lnTo>
                      <a:pt x="488" y="2864"/>
                    </a:lnTo>
                    <a:lnTo>
                      <a:pt x="624" y="3020"/>
                    </a:lnTo>
                    <a:lnTo>
                      <a:pt x="741" y="3176"/>
                    </a:lnTo>
                    <a:lnTo>
                      <a:pt x="1053" y="3488"/>
                    </a:lnTo>
                    <a:lnTo>
                      <a:pt x="1384" y="3780"/>
                    </a:lnTo>
                    <a:lnTo>
                      <a:pt x="1754" y="4053"/>
                    </a:lnTo>
                    <a:lnTo>
                      <a:pt x="1949" y="4150"/>
                    </a:lnTo>
                    <a:lnTo>
                      <a:pt x="2124" y="4267"/>
                    </a:lnTo>
                    <a:lnTo>
                      <a:pt x="2475" y="4404"/>
                    </a:lnTo>
                    <a:lnTo>
                      <a:pt x="2884" y="4521"/>
                    </a:lnTo>
                    <a:lnTo>
                      <a:pt x="3235" y="4598"/>
                    </a:lnTo>
                    <a:lnTo>
                      <a:pt x="3430" y="4618"/>
                    </a:lnTo>
                    <a:lnTo>
                      <a:pt x="3663" y="4637"/>
                    </a:lnTo>
                    <a:lnTo>
                      <a:pt x="3819" y="4618"/>
                    </a:lnTo>
                    <a:lnTo>
                      <a:pt x="3995" y="4598"/>
                    </a:lnTo>
                    <a:lnTo>
                      <a:pt x="4190" y="4560"/>
                    </a:lnTo>
                    <a:lnTo>
                      <a:pt x="4384" y="4521"/>
                    </a:lnTo>
                    <a:lnTo>
                      <a:pt x="4540" y="4462"/>
                    </a:lnTo>
                    <a:lnTo>
                      <a:pt x="4696" y="4404"/>
                    </a:lnTo>
                    <a:lnTo>
                      <a:pt x="4871" y="4287"/>
                    </a:lnTo>
                    <a:lnTo>
                      <a:pt x="5008" y="4170"/>
                    </a:lnTo>
                    <a:lnTo>
                      <a:pt x="5027" y="4150"/>
                    </a:lnTo>
                    <a:lnTo>
                      <a:pt x="5086" y="4092"/>
                    </a:lnTo>
                    <a:lnTo>
                      <a:pt x="5105" y="4033"/>
                    </a:lnTo>
                    <a:lnTo>
                      <a:pt x="5105" y="3956"/>
                    </a:lnTo>
                    <a:lnTo>
                      <a:pt x="5066" y="3897"/>
                    </a:lnTo>
                    <a:lnTo>
                      <a:pt x="5027" y="3858"/>
                    </a:lnTo>
                    <a:lnTo>
                      <a:pt x="4949" y="3839"/>
                    </a:lnTo>
                    <a:lnTo>
                      <a:pt x="5066" y="3663"/>
                    </a:lnTo>
                    <a:lnTo>
                      <a:pt x="5144" y="3468"/>
                    </a:lnTo>
                    <a:lnTo>
                      <a:pt x="5242" y="3254"/>
                    </a:lnTo>
                    <a:lnTo>
                      <a:pt x="5300" y="3020"/>
                    </a:lnTo>
                    <a:lnTo>
                      <a:pt x="5398" y="2611"/>
                    </a:lnTo>
                    <a:lnTo>
                      <a:pt x="5417" y="2358"/>
                    </a:lnTo>
                    <a:lnTo>
                      <a:pt x="5436" y="2085"/>
                    </a:lnTo>
                    <a:lnTo>
                      <a:pt x="5436" y="1851"/>
                    </a:lnTo>
                    <a:lnTo>
                      <a:pt x="5417" y="1637"/>
                    </a:lnTo>
                    <a:lnTo>
                      <a:pt x="5378" y="1462"/>
                    </a:lnTo>
                    <a:lnTo>
                      <a:pt x="5339" y="1228"/>
                    </a:lnTo>
                    <a:lnTo>
                      <a:pt x="5320" y="1111"/>
                    </a:lnTo>
                    <a:lnTo>
                      <a:pt x="5378" y="1130"/>
                    </a:lnTo>
                    <a:lnTo>
                      <a:pt x="5456" y="1130"/>
                    </a:lnTo>
                    <a:lnTo>
                      <a:pt x="5534" y="1091"/>
                    </a:lnTo>
                    <a:lnTo>
                      <a:pt x="5592" y="1033"/>
                    </a:lnTo>
                    <a:lnTo>
                      <a:pt x="5612" y="955"/>
                    </a:lnTo>
                    <a:lnTo>
                      <a:pt x="5612" y="858"/>
                    </a:lnTo>
                    <a:lnTo>
                      <a:pt x="5592" y="838"/>
                    </a:lnTo>
                    <a:lnTo>
                      <a:pt x="5573" y="819"/>
                    </a:lnTo>
                    <a:lnTo>
                      <a:pt x="5553" y="780"/>
                    </a:lnTo>
                    <a:lnTo>
                      <a:pt x="5495" y="741"/>
                    </a:lnTo>
                    <a:lnTo>
                      <a:pt x="5281" y="585"/>
                    </a:lnTo>
                    <a:lnTo>
                      <a:pt x="4988" y="448"/>
                    </a:lnTo>
                    <a:lnTo>
                      <a:pt x="4969" y="429"/>
                    </a:lnTo>
                    <a:lnTo>
                      <a:pt x="4871" y="351"/>
                    </a:lnTo>
                    <a:lnTo>
                      <a:pt x="4755" y="293"/>
                    </a:lnTo>
                    <a:lnTo>
                      <a:pt x="4638" y="234"/>
                    </a:lnTo>
                    <a:lnTo>
                      <a:pt x="4521" y="215"/>
                    </a:lnTo>
                    <a:lnTo>
                      <a:pt x="4404" y="215"/>
                    </a:lnTo>
                    <a:lnTo>
                      <a:pt x="4131" y="117"/>
                    </a:lnTo>
                    <a:lnTo>
                      <a:pt x="3839" y="59"/>
                    </a:lnTo>
                    <a:lnTo>
                      <a:pt x="3547" y="20"/>
                    </a:lnTo>
                    <a:lnTo>
                      <a:pt x="3235"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1"/>
              <p:cNvSpPr/>
              <p:nvPr/>
            </p:nvSpPr>
            <p:spPr>
              <a:xfrm>
                <a:off x="5743025" y="695000"/>
                <a:ext cx="142750" cy="117925"/>
              </a:xfrm>
              <a:custGeom>
                <a:avLst/>
                <a:gdLst/>
                <a:ahLst/>
                <a:cxnLst/>
                <a:rect l="l" t="t" r="r" b="b"/>
                <a:pathLst>
                  <a:path w="5710" h="4717" extrusionOk="0">
                    <a:moveTo>
                      <a:pt x="2806" y="1"/>
                    </a:moveTo>
                    <a:lnTo>
                      <a:pt x="2514" y="20"/>
                    </a:lnTo>
                    <a:lnTo>
                      <a:pt x="2222" y="59"/>
                    </a:lnTo>
                    <a:lnTo>
                      <a:pt x="1890" y="137"/>
                    </a:lnTo>
                    <a:lnTo>
                      <a:pt x="1559" y="235"/>
                    </a:lnTo>
                    <a:lnTo>
                      <a:pt x="1501" y="254"/>
                    </a:lnTo>
                    <a:lnTo>
                      <a:pt x="1306" y="313"/>
                    </a:lnTo>
                    <a:lnTo>
                      <a:pt x="1150" y="371"/>
                    </a:lnTo>
                    <a:lnTo>
                      <a:pt x="994" y="449"/>
                    </a:lnTo>
                    <a:lnTo>
                      <a:pt x="975" y="449"/>
                    </a:lnTo>
                    <a:lnTo>
                      <a:pt x="838" y="527"/>
                    </a:lnTo>
                    <a:lnTo>
                      <a:pt x="721" y="624"/>
                    </a:lnTo>
                    <a:lnTo>
                      <a:pt x="488" y="761"/>
                    </a:lnTo>
                    <a:lnTo>
                      <a:pt x="312" y="878"/>
                    </a:lnTo>
                    <a:lnTo>
                      <a:pt x="156" y="995"/>
                    </a:lnTo>
                    <a:lnTo>
                      <a:pt x="137" y="1014"/>
                    </a:lnTo>
                    <a:lnTo>
                      <a:pt x="137" y="1034"/>
                    </a:lnTo>
                    <a:lnTo>
                      <a:pt x="40" y="1092"/>
                    </a:lnTo>
                    <a:lnTo>
                      <a:pt x="20" y="1112"/>
                    </a:lnTo>
                    <a:lnTo>
                      <a:pt x="1" y="1151"/>
                    </a:lnTo>
                    <a:lnTo>
                      <a:pt x="1" y="1170"/>
                    </a:lnTo>
                    <a:lnTo>
                      <a:pt x="20" y="1228"/>
                    </a:lnTo>
                    <a:lnTo>
                      <a:pt x="40" y="1228"/>
                    </a:lnTo>
                    <a:lnTo>
                      <a:pt x="20" y="1267"/>
                    </a:lnTo>
                    <a:lnTo>
                      <a:pt x="40" y="1345"/>
                    </a:lnTo>
                    <a:lnTo>
                      <a:pt x="78" y="1423"/>
                    </a:lnTo>
                    <a:lnTo>
                      <a:pt x="137" y="1482"/>
                    </a:lnTo>
                    <a:lnTo>
                      <a:pt x="195" y="1501"/>
                    </a:lnTo>
                    <a:lnTo>
                      <a:pt x="332" y="1716"/>
                    </a:lnTo>
                    <a:lnTo>
                      <a:pt x="332" y="2008"/>
                    </a:lnTo>
                    <a:lnTo>
                      <a:pt x="351" y="2222"/>
                    </a:lnTo>
                    <a:lnTo>
                      <a:pt x="390" y="2456"/>
                    </a:lnTo>
                    <a:lnTo>
                      <a:pt x="449" y="2709"/>
                    </a:lnTo>
                    <a:lnTo>
                      <a:pt x="507" y="2963"/>
                    </a:lnTo>
                    <a:lnTo>
                      <a:pt x="663" y="3333"/>
                    </a:lnTo>
                    <a:lnTo>
                      <a:pt x="760" y="3567"/>
                    </a:lnTo>
                    <a:lnTo>
                      <a:pt x="877" y="3761"/>
                    </a:lnTo>
                    <a:lnTo>
                      <a:pt x="994" y="3937"/>
                    </a:lnTo>
                    <a:lnTo>
                      <a:pt x="1131" y="4093"/>
                    </a:lnTo>
                    <a:lnTo>
                      <a:pt x="1072" y="4132"/>
                    </a:lnTo>
                    <a:lnTo>
                      <a:pt x="1033" y="4171"/>
                    </a:lnTo>
                    <a:lnTo>
                      <a:pt x="1014" y="4248"/>
                    </a:lnTo>
                    <a:lnTo>
                      <a:pt x="1014" y="4326"/>
                    </a:lnTo>
                    <a:lnTo>
                      <a:pt x="1053" y="4385"/>
                    </a:lnTo>
                    <a:lnTo>
                      <a:pt x="1111" y="4424"/>
                    </a:lnTo>
                    <a:lnTo>
                      <a:pt x="1131" y="4443"/>
                    </a:lnTo>
                    <a:lnTo>
                      <a:pt x="1286" y="4541"/>
                    </a:lnTo>
                    <a:lnTo>
                      <a:pt x="1481" y="4599"/>
                    </a:lnTo>
                    <a:lnTo>
                      <a:pt x="1657" y="4658"/>
                    </a:lnTo>
                    <a:lnTo>
                      <a:pt x="1813" y="4677"/>
                    </a:lnTo>
                    <a:lnTo>
                      <a:pt x="2007" y="4697"/>
                    </a:lnTo>
                    <a:lnTo>
                      <a:pt x="2183" y="4716"/>
                    </a:lnTo>
                    <a:lnTo>
                      <a:pt x="2378" y="4697"/>
                    </a:lnTo>
                    <a:lnTo>
                      <a:pt x="2533" y="4677"/>
                    </a:lnTo>
                    <a:lnTo>
                      <a:pt x="2767" y="4638"/>
                    </a:lnTo>
                    <a:lnTo>
                      <a:pt x="2943" y="4580"/>
                    </a:lnTo>
                    <a:lnTo>
                      <a:pt x="3293" y="4463"/>
                    </a:lnTo>
                    <a:lnTo>
                      <a:pt x="3664" y="4268"/>
                    </a:lnTo>
                    <a:lnTo>
                      <a:pt x="3995" y="4073"/>
                    </a:lnTo>
                    <a:lnTo>
                      <a:pt x="4151" y="3937"/>
                    </a:lnTo>
                    <a:lnTo>
                      <a:pt x="4326" y="3800"/>
                    </a:lnTo>
                    <a:lnTo>
                      <a:pt x="4657" y="3469"/>
                    </a:lnTo>
                    <a:lnTo>
                      <a:pt x="4930" y="3157"/>
                    </a:lnTo>
                    <a:lnTo>
                      <a:pt x="5183" y="2787"/>
                    </a:lnTo>
                    <a:lnTo>
                      <a:pt x="5281" y="2612"/>
                    </a:lnTo>
                    <a:lnTo>
                      <a:pt x="5378" y="2436"/>
                    </a:lnTo>
                    <a:lnTo>
                      <a:pt x="5534" y="2066"/>
                    </a:lnTo>
                    <a:lnTo>
                      <a:pt x="5592" y="1891"/>
                    </a:lnTo>
                    <a:lnTo>
                      <a:pt x="5651" y="1716"/>
                    </a:lnTo>
                    <a:lnTo>
                      <a:pt x="5690" y="1540"/>
                    </a:lnTo>
                    <a:lnTo>
                      <a:pt x="5709" y="1365"/>
                    </a:lnTo>
                    <a:lnTo>
                      <a:pt x="5709" y="1345"/>
                    </a:lnTo>
                    <a:lnTo>
                      <a:pt x="5690" y="1326"/>
                    </a:lnTo>
                    <a:lnTo>
                      <a:pt x="5573" y="1170"/>
                    </a:lnTo>
                    <a:lnTo>
                      <a:pt x="5398" y="975"/>
                    </a:lnTo>
                    <a:lnTo>
                      <a:pt x="5164" y="780"/>
                    </a:lnTo>
                    <a:lnTo>
                      <a:pt x="4833" y="547"/>
                    </a:lnTo>
                    <a:lnTo>
                      <a:pt x="4501" y="371"/>
                    </a:lnTo>
                    <a:lnTo>
                      <a:pt x="4248" y="274"/>
                    </a:lnTo>
                    <a:lnTo>
                      <a:pt x="4014" y="176"/>
                    </a:lnTo>
                    <a:lnTo>
                      <a:pt x="3683" y="98"/>
                    </a:lnTo>
                    <a:lnTo>
                      <a:pt x="3410" y="40"/>
                    </a:lnTo>
                    <a:lnTo>
                      <a:pt x="3098" y="1"/>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1"/>
              <p:cNvSpPr/>
              <p:nvPr/>
            </p:nvSpPr>
            <p:spPr>
              <a:xfrm>
                <a:off x="5451250" y="1149475"/>
                <a:ext cx="114975" cy="139825"/>
              </a:xfrm>
              <a:custGeom>
                <a:avLst/>
                <a:gdLst/>
                <a:ahLst/>
                <a:cxnLst/>
                <a:rect l="l" t="t" r="r" b="b"/>
                <a:pathLst>
                  <a:path w="4599" h="5593" extrusionOk="0">
                    <a:moveTo>
                      <a:pt x="3683" y="0"/>
                    </a:moveTo>
                    <a:lnTo>
                      <a:pt x="3605" y="20"/>
                    </a:lnTo>
                    <a:lnTo>
                      <a:pt x="3547" y="78"/>
                    </a:lnTo>
                    <a:lnTo>
                      <a:pt x="3508" y="137"/>
                    </a:lnTo>
                    <a:lnTo>
                      <a:pt x="3508" y="215"/>
                    </a:lnTo>
                    <a:lnTo>
                      <a:pt x="3527" y="293"/>
                    </a:lnTo>
                    <a:lnTo>
                      <a:pt x="3410" y="254"/>
                    </a:lnTo>
                    <a:lnTo>
                      <a:pt x="3177" y="215"/>
                    </a:lnTo>
                    <a:lnTo>
                      <a:pt x="3001" y="176"/>
                    </a:lnTo>
                    <a:lnTo>
                      <a:pt x="2787" y="176"/>
                    </a:lnTo>
                    <a:lnTo>
                      <a:pt x="2534" y="156"/>
                    </a:lnTo>
                    <a:lnTo>
                      <a:pt x="2280" y="176"/>
                    </a:lnTo>
                    <a:lnTo>
                      <a:pt x="2027" y="195"/>
                    </a:lnTo>
                    <a:lnTo>
                      <a:pt x="1813" y="234"/>
                    </a:lnTo>
                    <a:lnTo>
                      <a:pt x="1618" y="273"/>
                    </a:lnTo>
                    <a:lnTo>
                      <a:pt x="1384" y="351"/>
                    </a:lnTo>
                    <a:lnTo>
                      <a:pt x="1170" y="429"/>
                    </a:lnTo>
                    <a:lnTo>
                      <a:pt x="975" y="527"/>
                    </a:lnTo>
                    <a:lnTo>
                      <a:pt x="799" y="624"/>
                    </a:lnTo>
                    <a:lnTo>
                      <a:pt x="780" y="566"/>
                    </a:lnTo>
                    <a:lnTo>
                      <a:pt x="741" y="507"/>
                    </a:lnTo>
                    <a:lnTo>
                      <a:pt x="663" y="488"/>
                    </a:lnTo>
                    <a:lnTo>
                      <a:pt x="605" y="468"/>
                    </a:lnTo>
                    <a:lnTo>
                      <a:pt x="527" y="507"/>
                    </a:lnTo>
                    <a:lnTo>
                      <a:pt x="488" y="546"/>
                    </a:lnTo>
                    <a:lnTo>
                      <a:pt x="468" y="566"/>
                    </a:lnTo>
                    <a:lnTo>
                      <a:pt x="332" y="702"/>
                    </a:lnTo>
                    <a:lnTo>
                      <a:pt x="234" y="897"/>
                    </a:lnTo>
                    <a:lnTo>
                      <a:pt x="157" y="1053"/>
                    </a:lnTo>
                    <a:lnTo>
                      <a:pt x="98" y="1208"/>
                    </a:lnTo>
                    <a:lnTo>
                      <a:pt x="59" y="1384"/>
                    </a:lnTo>
                    <a:lnTo>
                      <a:pt x="20" y="1579"/>
                    </a:lnTo>
                    <a:lnTo>
                      <a:pt x="1" y="1754"/>
                    </a:lnTo>
                    <a:lnTo>
                      <a:pt x="1" y="1929"/>
                    </a:lnTo>
                    <a:lnTo>
                      <a:pt x="1" y="2144"/>
                    </a:lnTo>
                    <a:lnTo>
                      <a:pt x="20" y="2339"/>
                    </a:lnTo>
                    <a:lnTo>
                      <a:pt x="79" y="2689"/>
                    </a:lnTo>
                    <a:lnTo>
                      <a:pt x="215" y="3098"/>
                    </a:lnTo>
                    <a:lnTo>
                      <a:pt x="351" y="3449"/>
                    </a:lnTo>
                    <a:lnTo>
                      <a:pt x="449" y="3625"/>
                    </a:lnTo>
                    <a:lnTo>
                      <a:pt x="566" y="3819"/>
                    </a:lnTo>
                    <a:lnTo>
                      <a:pt x="838" y="4209"/>
                    </a:lnTo>
                    <a:lnTo>
                      <a:pt x="1111" y="4521"/>
                    </a:lnTo>
                    <a:lnTo>
                      <a:pt x="1423" y="4833"/>
                    </a:lnTo>
                    <a:lnTo>
                      <a:pt x="1579" y="4969"/>
                    </a:lnTo>
                    <a:lnTo>
                      <a:pt x="1735" y="5086"/>
                    </a:lnTo>
                    <a:lnTo>
                      <a:pt x="2066" y="5300"/>
                    </a:lnTo>
                    <a:lnTo>
                      <a:pt x="2241" y="5398"/>
                    </a:lnTo>
                    <a:lnTo>
                      <a:pt x="2397" y="5475"/>
                    </a:lnTo>
                    <a:lnTo>
                      <a:pt x="2573" y="5534"/>
                    </a:lnTo>
                    <a:lnTo>
                      <a:pt x="2748" y="5592"/>
                    </a:lnTo>
                    <a:lnTo>
                      <a:pt x="2787" y="5573"/>
                    </a:lnTo>
                    <a:lnTo>
                      <a:pt x="2962" y="5495"/>
                    </a:lnTo>
                    <a:lnTo>
                      <a:pt x="3177" y="5339"/>
                    </a:lnTo>
                    <a:lnTo>
                      <a:pt x="3410" y="5144"/>
                    </a:lnTo>
                    <a:lnTo>
                      <a:pt x="3683" y="4852"/>
                    </a:lnTo>
                    <a:lnTo>
                      <a:pt x="3917" y="4560"/>
                    </a:lnTo>
                    <a:lnTo>
                      <a:pt x="4053" y="4326"/>
                    </a:lnTo>
                    <a:lnTo>
                      <a:pt x="4190" y="4112"/>
                    </a:lnTo>
                    <a:lnTo>
                      <a:pt x="4326" y="3800"/>
                    </a:lnTo>
                    <a:lnTo>
                      <a:pt x="4424" y="3547"/>
                    </a:lnTo>
                    <a:lnTo>
                      <a:pt x="4501" y="3235"/>
                    </a:lnTo>
                    <a:lnTo>
                      <a:pt x="4560" y="2943"/>
                    </a:lnTo>
                    <a:lnTo>
                      <a:pt x="4599" y="2650"/>
                    </a:lnTo>
                    <a:lnTo>
                      <a:pt x="4599" y="2378"/>
                    </a:lnTo>
                    <a:lnTo>
                      <a:pt x="4599" y="2066"/>
                    </a:lnTo>
                    <a:lnTo>
                      <a:pt x="4560" y="1774"/>
                    </a:lnTo>
                    <a:lnTo>
                      <a:pt x="4501" y="1481"/>
                    </a:lnTo>
                    <a:lnTo>
                      <a:pt x="4424" y="1208"/>
                    </a:lnTo>
                    <a:lnTo>
                      <a:pt x="4404" y="1170"/>
                    </a:lnTo>
                    <a:lnTo>
                      <a:pt x="4424" y="1092"/>
                    </a:lnTo>
                    <a:lnTo>
                      <a:pt x="4385" y="955"/>
                    </a:lnTo>
                    <a:lnTo>
                      <a:pt x="4346" y="838"/>
                    </a:lnTo>
                    <a:lnTo>
                      <a:pt x="4268" y="741"/>
                    </a:lnTo>
                    <a:lnTo>
                      <a:pt x="4209" y="643"/>
                    </a:lnTo>
                    <a:lnTo>
                      <a:pt x="4190" y="624"/>
                    </a:lnTo>
                    <a:lnTo>
                      <a:pt x="4034" y="332"/>
                    </a:lnTo>
                    <a:lnTo>
                      <a:pt x="3897" y="98"/>
                    </a:lnTo>
                    <a:lnTo>
                      <a:pt x="3858" y="59"/>
                    </a:lnTo>
                    <a:lnTo>
                      <a:pt x="3820" y="20"/>
                    </a:lnTo>
                    <a:lnTo>
                      <a:pt x="3800" y="20"/>
                    </a:lnTo>
                    <a:lnTo>
                      <a:pt x="3761"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1"/>
              <p:cNvSpPr/>
              <p:nvPr/>
            </p:nvSpPr>
            <p:spPr>
              <a:xfrm>
                <a:off x="5162900" y="582000"/>
                <a:ext cx="631300" cy="631300"/>
              </a:xfrm>
              <a:custGeom>
                <a:avLst/>
                <a:gdLst/>
                <a:ahLst/>
                <a:cxnLst/>
                <a:rect l="l" t="t" r="r" b="b"/>
                <a:pathLst>
                  <a:path w="25252" h="25252" extrusionOk="0">
                    <a:moveTo>
                      <a:pt x="12528" y="1"/>
                    </a:moveTo>
                    <a:lnTo>
                      <a:pt x="11885" y="20"/>
                    </a:lnTo>
                    <a:lnTo>
                      <a:pt x="11262" y="79"/>
                    </a:lnTo>
                    <a:lnTo>
                      <a:pt x="10619" y="157"/>
                    </a:lnTo>
                    <a:lnTo>
                      <a:pt x="9976" y="293"/>
                    </a:lnTo>
                    <a:lnTo>
                      <a:pt x="9352" y="429"/>
                    </a:lnTo>
                    <a:lnTo>
                      <a:pt x="8729" y="624"/>
                    </a:lnTo>
                    <a:lnTo>
                      <a:pt x="8144" y="819"/>
                    </a:lnTo>
                    <a:lnTo>
                      <a:pt x="7560" y="1072"/>
                    </a:lnTo>
                    <a:lnTo>
                      <a:pt x="6995" y="1326"/>
                    </a:lnTo>
                    <a:lnTo>
                      <a:pt x="6449" y="1618"/>
                    </a:lnTo>
                    <a:lnTo>
                      <a:pt x="5923" y="1930"/>
                    </a:lnTo>
                    <a:lnTo>
                      <a:pt x="5417" y="2261"/>
                    </a:lnTo>
                    <a:lnTo>
                      <a:pt x="4910" y="2631"/>
                    </a:lnTo>
                    <a:lnTo>
                      <a:pt x="4442" y="3021"/>
                    </a:lnTo>
                    <a:lnTo>
                      <a:pt x="3994" y="3430"/>
                    </a:lnTo>
                    <a:lnTo>
                      <a:pt x="3566" y="3859"/>
                    </a:lnTo>
                    <a:lnTo>
                      <a:pt x="3157" y="4287"/>
                    </a:lnTo>
                    <a:lnTo>
                      <a:pt x="2767" y="4755"/>
                    </a:lnTo>
                    <a:lnTo>
                      <a:pt x="2397" y="5242"/>
                    </a:lnTo>
                    <a:lnTo>
                      <a:pt x="2046" y="5748"/>
                    </a:lnTo>
                    <a:lnTo>
                      <a:pt x="1734" y="6255"/>
                    </a:lnTo>
                    <a:lnTo>
                      <a:pt x="1442" y="6781"/>
                    </a:lnTo>
                    <a:lnTo>
                      <a:pt x="1169" y="7327"/>
                    </a:lnTo>
                    <a:lnTo>
                      <a:pt x="935" y="7892"/>
                    </a:lnTo>
                    <a:lnTo>
                      <a:pt x="721" y="8457"/>
                    </a:lnTo>
                    <a:lnTo>
                      <a:pt x="526" y="9041"/>
                    </a:lnTo>
                    <a:lnTo>
                      <a:pt x="370" y="9645"/>
                    </a:lnTo>
                    <a:lnTo>
                      <a:pt x="234" y="10230"/>
                    </a:lnTo>
                    <a:lnTo>
                      <a:pt x="137" y="10853"/>
                    </a:lnTo>
                    <a:lnTo>
                      <a:pt x="59" y="11477"/>
                    </a:lnTo>
                    <a:lnTo>
                      <a:pt x="20" y="12100"/>
                    </a:lnTo>
                    <a:lnTo>
                      <a:pt x="0" y="12724"/>
                    </a:lnTo>
                    <a:lnTo>
                      <a:pt x="39" y="13367"/>
                    </a:lnTo>
                    <a:lnTo>
                      <a:pt x="78" y="14010"/>
                    </a:lnTo>
                    <a:lnTo>
                      <a:pt x="176" y="14653"/>
                    </a:lnTo>
                    <a:lnTo>
                      <a:pt x="292" y="15276"/>
                    </a:lnTo>
                    <a:lnTo>
                      <a:pt x="448" y="15900"/>
                    </a:lnTo>
                    <a:lnTo>
                      <a:pt x="624" y="16523"/>
                    </a:lnTo>
                    <a:lnTo>
                      <a:pt x="838" y="17108"/>
                    </a:lnTo>
                    <a:lnTo>
                      <a:pt x="1072" y="17692"/>
                    </a:lnTo>
                    <a:lnTo>
                      <a:pt x="1345" y="18257"/>
                    </a:lnTo>
                    <a:lnTo>
                      <a:pt x="1617" y="18803"/>
                    </a:lnTo>
                    <a:lnTo>
                      <a:pt x="1949" y="19329"/>
                    </a:lnTo>
                    <a:lnTo>
                      <a:pt x="2280" y="19835"/>
                    </a:lnTo>
                    <a:lnTo>
                      <a:pt x="2650" y="20342"/>
                    </a:lnTo>
                    <a:lnTo>
                      <a:pt x="3020" y="20810"/>
                    </a:lnTo>
                    <a:lnTo>
                      <a:pt x="3429" y="21258"/>
                    </a:lnTo>
                    <a:lnTo>
                      <a:pt x="3858" y="21686"/>
                    </a:lnTo>
                    <a:lnTo>
                      <a:pt x="4306" y="22095"/>
                    </a:lnTo>
                    <a:lnTo>
                      <a:pt x="4774" y="22485"/>
                    </a:lnTo>
                    <a:lnTo>
                      <a:pt x="5261" y="22855"/>
                    </a:lnTo>
                    <a:lnTo>
                      <a:pt x="5748" y="23206"/>
                    </a:lnTo>
                    <a:lnTo>
                      <a:pt x="6274" y="23518"/>
                    </a:lnTo>
                    <a:lnTo>
                      <a:pt x="6800" y="23810"/>
                    </a:lnTo>
                    <a:lnTo>
                      <a:pt x="7346" y="24083"/>
                    </a:lnTo>
                    <a:lnTo>
                      <a:pt x="7911" y="24317"/>
                    </a:lnTo>
                    <a:lnTo>
                      <a:pt x="8476" y="24531"/>
                    </a:lnTo>
                    <a:lnTo>
                      <a:pt x="9060" y="24726"/>
                    </a:lnTo>
                    <a:lnTo>
                      <a:pt x="9645" y="24882"/>
                    </a:lnTo>
                    <a:lnTo>
                      <a:pt x="10249" y="25018"/>
                    </a:lnTo>
                    <a:lnTo>
                      <a:pt x="10853" y="25116"/>
                    </a:lnTo>
                    <a:lnTo>
                      <a:pt x="11476" y="25193"/>
                    </a:lnTo>
                    <a:lnTo>
                      <a:pt x="12100" y="25232"/>
                    </a:lnTo>
                    <a:lnTo>
                      <a:pt x="12723" y="25252"/>
                    </a:lnTo>
                    <a:lnTo>
                      <a:pt x="13366" y="25213"/>
                    </a:lnTo>
                    <a:lnTo>
                      <a:pt x="14009" y="25174"/>
                    </a:lnTo>
                    <a:lnTo>
                      <a:pt x="14652" y="25077"/>
                    </a:lnTo>
                    <a:lnTo>
                      <a:pt x="15295" y="24960"/>
                    </a:lnTo>
                    <a:lnTo>
                      <a:pt x="15919" y="24804"/>
                    </a:lnTo>
                    <a:lnTo>
                      <a:pt x="16523" y="24628"/>
                    </a:lnTo>
                    <a:lnTo>
                      <a:pt x="17127" y="24414"/>
                    </a:lnTo>
                    <a:lnTo>
                      <a:pt x="17692" y="24180"/>
                    </a:lnTo>
                    <a:lnTo>
                      <a:pt x="18257" y="23927"/>
                    </a:lnTo>
                    <a:lnTo>
                      <a:pt x="18802" y="23635"/>
                    </a:lnTo>
                    <a:lnTo>
                      <a:pt x="19348" y="23323"/>
                    </a:lnTo>
                    <a:lnTo>
                      <a:pt x="19854" y="22972"/>
                    </a:lnTo>
                    <a:lnTo>
                      <a:pt x="20341" y="22622"/>
                    </a:lnTo>
                    <a:lnTo>
                      <a:pt x="20809" y="22232"/>
                    </a:lnTo>
                    <a:lnTo>
                      <a:pt x="21277" y="21823"/>
                    </a:lnTo>
                    <a:lnTo>
                      <a:pt x="21705" y="21394"/>
                    </a:lnTo>
                    <a:lnTo>
                      <a:pt x="22114" y="20946"/>
                    </a:lnTo>
                    <a:lnTo>
                      <a:pt x="22504" y="20478"/>
                    </a:lnTo>
                    <a:lnTo>
                      <a:pt x="22874" y="19991"/>
                    </a:lnTo>
                    <a:lnTo>
                      <a:pt x="23206" y="19504"/>
                    </a:lnTo>
                    <a:lnTo>
                      <a:pt x="23537" y="18978"/>
                    </a:lnTo>
                    <a:lnTo>
                      <a:pt x="23829" y="18452"/>
                    </a:lnTo>
                    <a:lnTo>
                      <a:pt x="24082" y="17906"/>
                    </a:lnTo>
                    <a:lnTo>
                      <a:pt x="24336" y="17361"/>
                    </a:lnTo>
                    <a:lnTo>
                      <a:pt x="24550" y="16776"/>
                    </a:lnTo>
                    <a:lnTo>
                      <a:pt x="24725" y="16192"/>
                    </a:lnTo>
                    <a:lnTo>
                      <a:pt x="24901" y="15607"/>
                    </a:lnTo>
                    <a:lnTo>
                      <a:pt x="25018" y="15003"/>
                    </a:lnTo>
                    <a:lnTo>
                      <a:pt x="25134" y="14399"/>
                    </a:lnTo>
                    <a:lnTo>
                      <a:pt x="25193" y="13776"/>
                    </a:lnTo>
                    <a:lnTo>
                      <a:pt x="25251" y="13152"/>
                    </a:lnTo>
                    <a:lnTo>
                      <a:pt x="25251" y="12529"/>
                    </a:lnTo>
                    <a:lnTo>
                      <a:pt x="25232" y="11886"/>
                    </a:lnTo>
                    <a:lnTo>
                      <a:pt x="25173" y="11243"/>
                    </a:lnTo>
                    <a:lnTo>
                      <a:pt x="25095" y="10600"/>
                    </a:lnTo>
                    <a:lnTo>
                      <a:pt x="24959" y="9957"/>
                    </a:lnTo>
                    <a:lnTo>
                      <a:pt x="24823" y="9333"/>
                    </a:lnTo>
                    <a:lnTo>
                      <a:pt x="24628" y="8729"/>
                    </a:lnTo>
                    <a:lnTo>
                      <a:pt x="24433" y="8125"/>
                    </a:lnTo>
                    <a:lnTo>
                      <a:pt x="24199" y="7560"/>
                    </a:lnTo>
                    <a:lnTo>
                      <a:pt x="23926" y="6995"/>
                    </a:lnTo>
                    <a:lnTo>
                      <a:pt x="23634" y="6450"/>
                    </a:lnTo>
                    <a:lnTo>
                      <a:pt x="23322" y="5904"/>
                    </a:lnTo>
                    <a:lnTo>
                      <a:pt x="22991" y="5398"/>
                    </a:lnTo>
                    <a:lnTo>
                      <a:pt x="22621" y="4911"/>
                    </a:lnTo>
                    <a:lnTo>
                      <a:pt x="22231" y="4443"/>
                    </a:lnTo>
                    <a:lnTo>
                      <a:pt x="21822" y="3975"/>
                    </a:lnTo>
                    <a:lnTo>
                      <a:pt x="21394" y="3547"/>
                    </a:lnTo>
                    <a:lnTo>
                      <a:pt x="20965" y="3138"/>
                    </a:lnTo>
                    <a:lnTo>
                      <a:pt x="20497" y="2748"/>
                    </a:lnTo>
                    <a:lnTo>
                      <a:pt x="20010" y="2378"/>
                    </a:lnTo>
                    <a:lnTo>
                      <a:pt x="19504" y="2046"/>
                    </a:lnTo>
                    <a:lnTo>
                      <a:pt x="18997" y="1735"/>
                    </a:lnTo>
                    <a:lnTo>
                      <a:pt x="18471" y="1423"/>
                    </a:lnTo>
                    <a:lnTo>
                      <a:pt x="17925" y="1170"/>
                    </a:lnTo>
                    <a:lnTo>
                      <a:pt x="17360" y="916"/>
                    </a:lnTo>
                    <a:lnTo>
                      <a:pt x="16795" y="702"/>
                    </a:lnTo>
                    <a:lnTo>
                      <a:pt x="16211" y="527"/>
                    </a:lnTo>
                    <a:lnTo>
                      <a:pt x="15607" y="351"/>
                    </a:lnTo>
                    <a:lnTo>
                      <a:pt x="15022" y="234"/>
                    </a:lnTo>
                    <a:lnTo>
                      <a:pt x="14399" y="118"/>
                    </a:lnTo>
                    <a:lnTo>
                      <a:pt x="13795" y="59"/>
                    </a:lnTo>
                    <a:lnTo>
                      <a:pt x="13152" y="20"/>
                    </a:lnTo>
                    <a:lnTo>
                      <a:pt x="125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1"/>
              <p:cNvSpPr/>
              <p:nvPr/>
            </p:nvSpPr>
            <p:spPr>
              <a:xfrm>
                <a:off x="5162900" y="582000"/>
                <a:ext cx="631300" cy="631300"/>
              </a:xfrm>
              <a:custGeom>
                <a:avLst/>
                <a:gdLst/>
                <a:ahLst/>
                <a:cxnLst/>
                <a:rect l="l" t="t" r="r" b="b"/>
                <a:pathLst>
                  <a:path w="25252" h="25252" fill="none" extrusionOk="0">
                    <a:moveTo>
                      <a:pt x="14652" y="25077"/>
                    </a:moveTo>
                    <a:lnTo>
                      <a:pt x="14652" y="25077"/>
                    </a:lnTo>
                    <a:lnTo>
                      <a:pt x="15295" y="24960"/>
                    </a:lnTo>
                    <a:lnTo>
                      <a:pt x="15919" y="24804"/>
                    </a:lnTo>
                    <a:lnTo>
                      <a:pt x="16523" y="24628"/>
                    </a:lnTo>
                    <a:lnTo>
                      <a:pt x="17127" y="24414"/>
                    </a:lnTo>
                    <a:lnTo>
                      <a:pt x="17692" y="24180"/>
                    </a:lnTo>
                    <a:lnTo>
                      <a:pt x="18257" y="23927"/>
                    </a:lnTo>
                    <a:lnTo>
                      <a:pt x="18802" y="23635"/>
                    </a:lnTo>
                    <a:lnTo>
                      <a:pt x="19348" y="23323"/>
                    </a:lnTo>
                    <a:lnTo>
                      <a:pt x="19854" y="22972"/>
                    </a:lnTo>
                    <a:lnTo>
                      <a:pt x="20341" y="22622"/>
                    </a:lnTo>
                    <a:lnTo>
                      <a:pt x="20809" y="22232"/>
                    </a:lnTo>
                    <a:lnTo>
                      <a:pt x="21277" y="21823"/>
                    </a:lnTo>
                    <a:lnTo>
                      <a:pt x="21705" y="21394"/>
                    </a:lnTo>
                    <a:lnTo>
                      <a:pt x="22114" y="20946"/>
                    </a:lnTo>
                    <a:lnTo>
                      <a:pt x="22504" y="20478"/>
                    </a:lnTo>
                    <a:lnTo>
                      <a:pt x="22874" y="19991"/>
                    </a:lnTo>
                    <a:lnTo>
                      <a:pt x="23206" y="19504"/>
                    </a:lnTo>
                    <a:lnTo>
                      <a:pt x="23537" y="18978"/>
                    </a:lnTo>
                    <a:lnTo>
                      <a:pt x="23829" y="18452"/>
                    </a:lnTo>
                    <a:lnTo>
                      <a:pt x="24082" y="17906"/>
                    </a:lnTo>
                    <a:lnTo>
                      <a:pt x="24336" y="17361"/>
                    </a:lnTo>
                    <a:lnTo>
                      <a:pt x="24550" y="16776"/>
                    </a:lnTo>
                    <a:lnTo>
                      <a:pt x="24725" y="16192"/>
                    </a:lnTo>
                    <a:lnTo>
                      <a:pt x="24901" y="15607"/>
                    </a:lnTo>
                    <a:lnTo>
                      <a:pt x="25018" y="15003"/>
                    </a:lnTo>
                    <a:lnTo>
                      <a:pt x="25134" y="14399"/>
                    </a:lnTo>
                    <a:lnTo>
                      <a:pt x="25193" y="13776"/>
                    </a:lnTo>
                    <a:lnTo>
                      <a:pt x="25251" y="13152"/>
                    </a:lnTo>
                    <a:lnTo>
                      <a:pt x="25251" y="12529"/>
                    </a:lnTo>
                    <a:lnTo>
                      <a:pt x="25232" y="11886"/>
                    </a:lnTo>
                    <a:lnTo>
                      <a:pt x="25173" y="11243"/>
                    </a:lnTo>
                    <a:lnTo>
                      <a:pt x="25095" y="10600"/>
                    </a:lnTo>
                    <a:lnTo>
                      <a:pt x="25095" y="10600"/>
                    </a:lnTo>
                    <a:lnTo>
                      <a:pt x="24959" y="9957"/>
                    </a:lnTo>
                    <a:lnTo>
                      <a:pt x="24823" y="9333"/>
                    </a:lnTo>
                    <a:lnTo>
                      <a:pt x="24628" y="8729"/>
                    </a:lnTo>
                    <a:lnTo>
                      <a:pt x="24433" y="8125"/>
                    </a:lnTo>
                    <a:lnTo>
                      <a:pt x="24199" y="7560"/>
                    </a:lnTo>
                    <a:lnTo>
                      <a:pt x="23926" y="6995"/>
                    </a:lnTo>
                    <a:lnTo>
                      <a:pt x="23634" y="6450"/>
                    </a:lnTo>
                    <a:lnTo>
                      <a:pt x="23322" y="5904"/>
                    </a:lnTo>
                    <a:lnTo>
                      <a:pt x="22991" y="5398"/>
                    </a:lnTo>
                    <a:lnTo>
                      <a:pt x="22621" y="4911"/>
                    </a:lnTo>
                    <a:lnTo>
                      <a:pt x="22231" y="4443"/>
                    </a:lnTo>
                    <a:lnTo>
                      <a:pt x="21822" y="3975"/>
                    </a:lnTo>
                    <a:lnTo>
                      <a:pt x="21394" y="3547"/>
                    </a:lnTo>
                    <a:lnTo>
                      <a:pt x="20965" y="3138"/>
                    </a:lnTo>
                    <a:lnTo>
                      <a:pt x="20497" y="2748"/>
                    </a:lnTo>
                    <a:lnTo>
                      <a:pt x="20010" y="2378"/>
                    </a:lnTo>
                    <a:lnTo>
                      <a:pt x="19504" y="2046"/>
                    </a:lnTo>
                    <a:lnTo>
                      <a:pt x="18997" y="1735"/>
                    </a:lnTo>
                    <a:lnTo>
                      <a:pt x="18471" y="1423"/>
                    </a:lnTo>
                    <a:lnTo>
                      <a:pt x="17925" y="1170"/>
                    </a:lnTo>
                    <a:lnTo>
                      <a:pt x="17360" y="916"/>
                    </a:lnTo>
                    <a:lnTo>
                      <a:pt x="16795" y="702"/>
                    </a:lnTo>
                    <a:lnTo>
                      <a:pt x="16211" y="527"/>
                    </a:lnTo>
                    <a:lnTo>
                      <a:pt x="15607" y="351"/>
                    </a:lnTo>
                    <a:lnTo>
                      <a:pt x="15022" y="234"/>
                    </a:lnTo>
                    <a:lnTo>
                      <a:pt x="14399" y="118"/>
                    </a:lnTo>
                    <a:lnTo>
                      <a:pt x="13795" y="59"/>
                    </a:lnTo>
                    <a:lnTo>
                      <a:pt x="13152" y="20"/>
                    </a:lnTo>
                    <a:lnTo>
                      <a:pt x="12528" y="1"/>
                    </a:lnTo>
                    <a:lnTo>
                      <a:pt x="11885" y="20"/>
                    </a:lnTo>
                    <a:lnTo>
                      <a:pt x="11262" y="79"/>
                    </a:lnTo>
                    <a:lnTo>
                      <a:pt x="10619" y="157"/>
                    </a:lnTo>
                    <a:lnTo>
                      <a:pt x="10619" y="157"/>
                    </a:lnTo>
                    <a:lnTo>
                      <a:pt x="9976" y="293"/>
                    </a:lnTo>
                    <a:lnTo>
                      <a:pt x="9352" y="429"/>
                    </a:lnTo>
                    <a:lnTo>
                      <a:pt x="8729" y="624"/>
                    </a:lnTo>
                    <a:lnTo>
                      <a:pt x="8144" y="819"/>
                    </a:lnTo>
                    <a:lnTo>
                      <a:pt x="7560" y="1072"/>
                    </a:lnTo>
                    <a:lnTo>
                      <a:pt x="6995" y="1326"/>
                    </a:lnTo>
                    <a:lnTo>
                      <a:pt x="6449" y="1618"/>
                    </a:lnTo>
                    <a:lnTo>
                      <a:pt x="5923" y="1930"/>
                    </a:lnTo>
                    <a:lnTo>
                      <a:pt x="5417" y="2261"/>
                    </a:lnTo>
                    <a:lnTo>
                      <a:pt x="4910" y="2631"/>
                    </a:lnTo>
                    <a:lnTo>
                      <a:pt x="4442" y="3021"/>
                    </a:lnTo>
                    <a:lnTo>
                      <a:pt x="3994" y="3430"/>
                    </a:lnTo>
                    <a:lnTo>
                      <a:pt x="3566" y="3859"/>
                    </a:lnTo>
                    <a:lnTo>
                      <a:pt x="3157" y="4287"/>
                    </a:lnTo>
                    <a:lnTo>
                      <a:pt x="2767" y="4755"/>
                    </a:lnTo>
                    <a:lnTo>
                      <a:pt x="2397" y="5242"/>
                    </a:lnTo>
                    <a:lnTo>
                      <a:pt x="2046" y="5748"/>
                    </a:lnTo>
                    <a:lnTo>
                      <a:pt x="1734" y="6255"/>
                    </a:lnTo>
                    <a:lnTo>
                      <a:pt x="1442" y="6781"/>
                    </a:lnTo>
                    <a:lnTo>
                      <a:pt x="1169" y="7327"/>
                    </a:lnTo>
                    <a:lnTo>
                      <a:pt x="935" y="7892"/>
                    </a:lnTo>
                    <a:lnTo>
                      <a:pt x="721" y="8457"/>
                    </a:lnTo>
                    <a:lnTo>
                      <a:pt x="526" y="9041"/>
                    </a:lnTo>
                    <a:lnTo>
                      <a:pt x="370" y="9645"/>
                    </a:lnTo>
                    <a:lnTo>
                      <a:pt x="234" y="10230"/>
                    </a:lnTo>
                    <a:lnTo>
                      <a:pt x="137" y="10853"/>
                    </a:lnTo>
                    <a:lnTo>
                      <a:pt x="59" y="11477"/>
                    </a:lnTo>
                    <a:lnTo>
                      <a:pt x="20" y="12100"/>
                    </a:lnTo>
                    <a:lnTo>
                      <a:pt x="0" y="12724"/>
                    </a:lnTo>
                    <a:lnTo>
                      <a:pt x="39" y="13367"/>
                    </a:lnTo>
                    <a:lnTo>
                      <a:pt x="78" y="14010"/>
                    </a:lnTo>
                    <a:lnTo>
                      <a:pt x="176" y="14653"/>
                    </a:lnTo>
                    <a:lnTo>
                      <a:pt x="176" y="14653"/>
                    </a:lnTo>
                    <a:lnTo>
                      <a:pt x="292" y="15276"/>
                    </a:lnTo>
                    <a:lnTo>
                      <a:pt x="448" y="15900"/>
                    </a:lnTo>
                    <a:lnTo>
                      <a:pt x="624" y="16523"/>
                    </a:lnTo>
                    <a:lnTo>
                      <a:pt x="838" y="17108"/>
                    </a:lnTo>
                    <a:lnTo>
                      <a:pt x="1072" y="17692"/>
                    </a:lnTo>
                    <a:lnTo>
                      <a:pt x="1345" y="18257"/>
                    </a:lnTo>
                    <a:lnTo>
                      <a:pt x="1617" y="18803"/>
                    </a:lnTo>
                    <a:lnTo>
                      <a:pt x="1949" y="19329"/>
                    </a:lnTo>
                    <a:lnTo>
                      <a:pt x="2280" y="19835"/>
                    </a:lnTo>
                    <a:lnTo>
                      <a:pt x="2650" y="20342"/>
                    </a:lnTo>
                    <a:lnTo>
                      <a:pt x="3020" y="20810"/>
                    </a:lnTo>
                    <a:lnTo>
                      <a:pt x="3429" y="21258"/>
                    </a:lnTo>
                    <a:lnTo>
                      <a:pt x="3858" y="21686"/>
                    </a:lnTo>
                    <a:lnTo>
                      <a:pt x="4306" y="22095"/>
                    </a:lnTo>
                    <a:lnTo>
                      <a:pt x="4774" y="22485"/>
                    </a:lnTo>
                    <a:lnTo>
                      <a:pt x="5261" y="22855"/>
                    </a:lnTo>
                    <a:lnTo>
                      <a:pt x="5748" y="23206"/>
                    </a:lnTo>
                    <a:lnTo>
                      <a:pt x="6274" y="23518"/>
                    </a:lnTo>
                    <a:lnTo>
                      <a:pt x="6800" y="23810"/>
                    </a:lnTo>
                    <a:lnTo>
                      <a:pt x="7346" y="24083"/>
                    </a:lnTo>
                    <a:lnTo>
                      <a:pt x="7911" y="24317"/>
                    </a:lnTo>
                    <a:lnTo>
                      <a:pt x="8476" y="24531"/>
                    </a:lnTo>
                    <a:lnTo>
                      <a:pt x="9060" y="24726"/>
                    </a:lnTo>
                    <a:lnTo>
                      <a:pt x="9645" y="24882"/>
                    </a:lnTo>
                    <a:lnTo>
                      <a:pt x="10249" y="25018"/>
                    </a:lnTo>
                    <a:lnTo>
                      <a:pt x="10853" y="25116"/>
                    </a:lnTo>
                    <a:lnTo>
                      <a:pt x="11476" y="25193"/>
                    </a:lnTo>
                    <a:lnTo>
                      <a:pt x="12100" y="25232"/>
                    </a:lnTo>
                    <a:lnTo>
                      <a:pt x="12723" y="25252"/>
                    </a:lnTo>
                    <a:lnTo>
                      <a:pt x="13366" y="25213"/>
                    </a:lnTo>
                    <a:lnTo>
                      <a:pt x="14009" y="25174"/>
                    </a:lnTo>
                    <a:lnTo>
                      <a:pt x="14652" y="25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1"/>
              <p:cNvSpPr/>
              <p:nvPr/>
            </p:nvSpPr>
            <p:spPr>
              <a:xfrm>
                <a:off x="5724525" y="1044750"/>
                <a:ext cx="25" cy="25"/>
              </a:xfrm>
              <a:custGeom>
                <a:avLst/>
                <a:gdLst/>
                <a:ahLst/>
                <a:cxnLst/>
                <a:rect l="l" t="t" r="r" b="b"/>
                <a:pathLst>
                  <a:path w="1" h="1" extrusionOk="0">
                    <a:moveTo>
                      <a:pt x="0" y="0"/>
                    </a:moveTo>
                    <a:lnTo>
                      <a:pt x="0" y="0"/>
                    </a:lnTo>
                    <a:lnTo>
                      <a:pt x="0" y="0"/>
                    </a:lnTo>
                    <a:close/>
                  </a:path>
                </a:pathLst>
              </a:custGeom>
              <a:solidFill>
                <a:srgbClr val="B3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1"/>
              <p:cNvSpPr/>
              <p:nvPr/>
            </p:nvSpPr>
            <p:spPr>
              <a:xfrm>
                <a:off x="5162900" y="583950"/>
                <a:ext cx="631300" cy="629350"/>
              </a:xfrm>
              <a:custGeom>
                <a:avLst/>
                <a:gdLst/>
                <a:ahLst/>
                <a:cxnLst/>
                <a:rect l="l" t="t" r="r" b="b"/>
                <a:pathLst>
                  <a:path w="25252" h="25174" extrusionOk="0">
                    <a:moveTo>
                      <a:pt x="11223" y="1"/>
                    </a:moveTo>
                    <a:lnTo>
                      <a:pt x="10619" y="79"/>
                    </a:lnTo>
                    <a:lnTo>
                      <a:pt x="9976" y="195"/>
                    </a:lnTo>
                    <a:lnTo>
                      <a:pt x="9352" y="351"/>
                    </a:lnTo>
                    <a:lnTo>
                      <a:pt x="8729" y="527"/>
                    </a:lnTo>
                    <a:lnTo>
                      <a:pt x="8144" y="741"/>
                    </a:lnTo>
                    <a:lnTo>
                      <a:pt x="7560" y="975"/>
                    </a:lnTo>
                    <a:lnTo>
                      <a:pt x="6995" y="1248"/>
                    </a:lnTo>
                    <a:lnTo>
                      <a:pt x="6449" y="1540"/>
                    </a:lnTo>
                    <a:lnTo>
                      <a:pt x="5923" y="1852"/>
                    </a:lnTo>
                    <a:lnTo>
                      <a:pt x="5417" y="2183"/>
                    </a:lnTo>
                    <a:lnTo>
                      <a:pt x="4910" y="2553"/>
                    </a:lnTo>
                    <a:lnTo>
                      <a:pt x="4442" y="2943"/>
                    </a:lnTo>
                    <a:lnTo>
                      <a:pt x="3994" y="3352"/>
                    </a:lnTo>
                    <a:lnTo>
                      <a:pt x="3566" y="3761"/>
                    </a:lnTo>
                    <a:lnTo>
                      <a:pt x="3157" y="4209"/>
                    </a:lnTo>
                    <a:lnTo>
                      <a:pt x="2767" y="4677"/>
                    </a:lnTo>
                    <a:lnTo>
                      <a:pt x="2397" y="5164"/>
                    </a:lnTo>
                    <a:lnTo>
                      <a:pt x="2046" y="5670"/>
                    </a:lnTo>
                    <a:lnTo>
                      <a:pt x="1734" y="6177"/>
                    </a:lnTo>
                    <a:lnTo>
                      <a:pt x="1442" y="6703"/>
                    </a:lnTo>
                    <a:lnTo>
                      <a:pt x="1169" y="7249"/>
                    </a:lnTo>
                    <a:lnTo>
                      <a:pt x="935" y="7814"/>
                    </a:lnTo>
                    <a:lnTo>
                      <a:pt x="721" y="8379"/>
                    </a:lnTo>
                    <a:lnTo>
                      <a:pt x="526" y="8963"/>
                    </a:lnTo>
                    <a:lnTo>
                      <a:pt x="370" y="9567"/>
                    </a:lnTo>
                    <a:lnTo>
                      <a:pt x="234" y="10171"/>
                    </a:lnTo>
                    <a:lnTo>
                      <a:pt x="137" y="10775"/>
                    </a:lnTo>
                    <a:lnTo>
                      <a:pt x="59" y="11399"/>
                    </a:lnTo>
                    <a:lnTo>
                      <a:pt x="20" y="12022"/>
                    </a:lnTo>
                    <a:lnTo>
                      <a:pt x="0" y="12646"/>
                    </a:lnTo>
                    <a:lnTo>
                      <a:pt x="20" y="13289"/>
                    </a:lnTo>
                    <a:lnTo>
                      <a:pt x="78" y="13932"/>
                    </a:lnTo>
                    <a:lnTo>
                      <a:pt x="176" y="14575"/>
                    </a:lnTo>
                    <a:lnTo>
                      <a:pt x="273" y="15140"/>
                    </a:lnTo>
                    <a:lnTo>
                      <a:pt x="409" y="15705"/>
                    </a:lnTo>
                    <a:lnTo>
                      <a:pt x="565" y="16250"/>
                    </a:lnTo>
                    <a:lnTo>
                      <a:pt x="741" y="16776"/>
                    </a:lnTo>
                    <a:lnTo>
                      <a:pt x="935" y="17322"/>
                    </a:lnTo>
                    <a:lnTo>
                      <a:pt x="1150" y="17828"/>
                    </a:lnTo>
                    <a:lnTo>
                      <a:pt x="1403" y="18335"/>
                    </a:lnTo>
                    <a:lnTo>
                      <a:pt x="1656" y="18822"/>
                    </a:lnTo>
                    <a:lnTo>
                      <a:pt x="1949" y="19290"/>
                    </a:lnTo>
                    <a:lnTo>
                      <a:pt x="2241" y="19757"/>
                    </a:lnTo>
                    <a:lnTo>
                      <a:pt x="2572" y="20186"/>
                    </a:lnTo>
                    <a:lnTo>
                      <a:pt x="2903" y="20615"/>
                    </a:lnTo>
                    <a:lnTo>
                      <a:pt x="3273" y="21043"/>
                    </a:lnTo>
                    <a:lnTo>
                      <a:pt x="3644" y="21433"/>
                    </a:lnTo>
                    <a:lnTo>
                      <a:pt x="4033" y="21803"/>
                    </a:lnTo>
                    <a:lnTo>
                      <a:pt x="4442" y="22173"/>
                    </a:lnTo>
                    <a:lnTo>
                      <a:pt x="4852" y="22524"/>
                    </a:lnTo>
                    <a:lnTo>
                      <a:pt x="5300" y="22836"/>
                    </a:lnTo>
                    <a:lnTo>
                      <a:pt x="5748" y="23148"/>
                    </a:lnTo>
                    <a:lnTo>
                      <a:pt x="6216" y="23440"/>
                    </a:lnTo>
                    <a:lnTo>
                      <a:pt x="6683" y="23713"/>
                    </a:lnTo>
                    <a:lnTo>
                      <a:pt x="7170" y="23946"/>
                    </a:lnTo>
                    <a:lnTo>
                      <a:pt x="7677" y="24180"/>
                    </a:lnTo>
                    <a:lnTo>
                      <a:pt x="8183" y="24375"/>
                    </a:lnTo>
                    <a:lnTo>
                      <a:pt x="8709" y="24570"/>
                    </a:lnTo>
                    <a:lnTo>
                      <a:pt x="9255" y="24726"/>
                    </a:lnTo>
                    <a:lnTo>
                      <a:pt x="9781" y="24862"/>
                    </a:lnTo>
                    <a:lnTo>
                      <a:pt x="10346" y="24960"/>
                    </a:lnTo>
                    <a:lnTo>
                      <a:pt x="10892" y="25057"/>
                    </a:lnTo>
                    <a:lnTo>
                      <a:pt x="11457" y="25115"/>
                    </a:lnTo>
                    <a:lnTo>
                      <a:pt x="12041" y="25154"/>
                    </a:lnTo>
                    <a:lnTo>
                      <a:pt x="12626" y="25174"/>
                    </a:lnTo>
                    <a:lnTo>
                      <a:pt x="13132" y="25154"/>
                    </a:lnTo>
                    <a:lnTo>
                      <a:pt x="13639" y="25135"/>
                    </a:lnTo>
                    <a:lnTo>
                      <a:pt x="14146" y="25076"/>
                    </a:lnTo>
                    <a:lnTo>
                      <a:pt x="14652" y="24999"/>
                    </a:lnTo>
                    <a:lnTo>
                      <a:pt x="15276" y="24882"/>
                    </a:lnTo>
                    <a:lnTo>
                      <a:pt x="15880" y="24745"/>
                    </a:lnTo>
                    <a:lnTo>
                      <a:pt x="16484" y="24570"/>
                    </a:lnTo>
                    <a:lnTo>
                      <a:pt x="17068" y="24375"/>
                    </a:lnTo>
                    <a:lnTo>
                      <a:pt x="17633" y="24141"/>
                    </a:lnTo>
                    <a:lnTo>
                      <a:pt x="18198" y="23888"/>
                    </a:lnTo>
                    <a:lnTo>
                      <a:pt x="18744" y="23596"/>
                    </a:lnTo>
                    <a:lnTo>
                      <a:pt x="19270" y="23284"/>
                    </a:lnTo>
                    <a:lnTo>
                      <a:pt x="19776" y="22953"/>
                    </a:lnTo>
                    <a:lnTo>
                      <a:pt x="20283" y="22602"/>
                    </a:lnTo>
                    <a:lnTo>
                      <a:pt x="20751" y="22212"/>
                    </a:lnTo>
                    <a:lnTo>
                      <a:pt x="21218" y="21803"/>
                    </a:lnTo>
                    <a:lnTo>
                      <a:pt x="21666" y="21355"/>
                    </a:lnTo>
                    <a:lnTo>
                      <a:pt x="22095" y="20907"/>
                    </a:lnTo>
                    <a:lnTo>
                      <a:pt x="22485" y="20420"/>
                    </a:lnTo>
                    <a:lnTo>
                      <a:pt x="22874" y="19933"/>
                    </a:lnTo>
                    <a:lnTo>
                      <a:pt x="23225" y="19407"/>
                    </a:lnTo>
                    <a:lnTo>
                      <a:pt x="23556" y="18881"/>
                    </a:lnTo>
                    <a:lnTo>
                      <a:pt x="23849" y="18335"/>
                    </a:lnTo>
                    <a:lnTo>
                      <a:pt x="24121" y="17770"/>
                    </a:lnTo>
                    <a:lnTo>
                      <a:pt x="24375" y="17205"/>
                    </a:lnTo>
                    <a:lnTo>
                      <a:pt x="24589" y="16620"/>
                    </a:lnTo>
                    <a:lnTo>
                      <a:pt x="24764" y="16036"/>
                    </a:lnTo>
                    <a:lnTo>
                      <a:pt x="24920" y="15451"/>
                    </a:lnTo>
                    <a:lnTo>
                      <a:pt x="25057" y="14847"/>
                    </a:lnTo>
                    <a:lnTo>
                      <a:pt x="25154" y="14243"/>
                    </a:lnTo>
                    <a:lnTo>
                      <a:pt x="25212" y="13620"/>
                    </a:lnTo>
                    <a:lnTo>
                      <a:pt x="25251" y="13016"/>
                    </a:lnTo>
                    <a:lnTo>
                      <a:pt x="25251" y="12392"/>
                    </a:lnTo>
                    <a:lnTo>
                      <a:pt x="25232" y="11769"/>
                    </a:lnTo>
                    <a:lnTo>
                      <a:pt x="25173" y="11145"/>
                    </a:lnTo>
                    <a:lnTo>
                      <a:pt x="25095" y="10522"/>
                    </a:lnTo>
                    <a:lnTo>
                      <a:pt x="24959" y="9840"/>
                    </a:lnTo>
                    <a:lnTo>
                      <a:pt x="24803" y="9178"/>
                    </a:lnTo>
                    <a:lnTo>
                      <a:pt x="24823" y="9353"/>
                    </a:lnTo>
                    <a:lnTo>
                      <a:pt x="24940" y="10015"/>
                    </a:lnTo>
                    <a:lnTo>
                      <a:pt x="24998" y="10697"/>
                    </a:lnTo>
                    <a:lnTo>
                      <a:pt x="25018" y="11379"/>
                    </a:lnTo>
                    <a:lnTo>
                      <a:pt x="24998" y="12061"/>
                    </a:lnTo>
                    <a:lnTo>
                      <a:pt x="24940" y="12743"/>
                    </a:lnTo>
                    <a:lnTo>
                      <a:pt x="24842" y="13425"/>
                    </a:lnTo>
                    <a:lnTo>
                      <a:pt x="24706" y="14088"/>
                    </a:lnTo>
                    <a:lnTo>
                      <a:pt x="24530" y="14750"/>
                    </a:lnTo>
                    <a:lnTo>
                      <a:pt x="24316" y="15373"/>
                    </a:lnTo>
                    <a:lnTo>
                      <a:pt x="24082" y="15997"/>
                    </a:lnTo>
                    <a:lnTo>
                      <a:pt x="23790" y="16601"/>
                    </a:lnTo>
                    <a:lnTo>
                      <a:pt x="23478" y="17166"/>
                    </a:lnTo>
                    <a:lnTo>
                      <a:pt x="23147" y="17731"/>
                    </a:lnTo>
                    <a:lnTo>
                      <a:pt x="22777" y="18257"/>
                    </a:lnTo>
                    <a:lnTo>
                      <a:pt x="22387" y="18764"/>
                    </a:lnTo>
                    <a:lnTo>
                      <a:pt x="21978" y="19251"/>
                    </a:lnTo>
                    <a:lnTo>
                      <a:pt x="21530" y="19718"/>
                    </a:lnTo>
                    <a:lnTo>
                      <a:pt x="21062" y="20147"/>
                    </a:lnTo>
                    <a:lnTo>
                      <a:pt x="20575" y="20556"/>
                    </a:lnTo>
                    <a:lnTo>
                      <a:pt x="20049" y="20926"/>
                    </a:lnTo>
                    <a:lnTo>
                      <a:pt x="19523" y="21277"/>
                    </a:lnTo>
                    <a:lnTo>
                      <a:pt x="18978" y="21608"/>
                    </a:lnTo>
                    <a:lnTo>
                      <a:pt x="18412" y="21901"/>
                    </a:lnTo>
                    <a:lnTo>
                      <a:pt x="17828" y="22154"/>
                    </a:lnTo>
                    <a:lnTo>
                      <a:pt x="17204" y="22388"/>
                    </a:lnTo>
                    <a:lnTo>
                      <a:pt x="16562" y="22583"/>
                    </a:lnTo>
                    <a:lnTo>
                      <a:pt x="15919" y="22758"/>
                    </a:lnTo>
                    <a:lnTo>
                      <a:pt x="15276" y="22875"/>
                    </a:lnTo>
                    <a:lnTo>
                      <a:pt x="14574" y="22972"/>
                    </a:lnTo>
                    <a:lnTo>
                      <a:pt x="13873" y="23011"/>
                    </a:lnTo>
                    <a:lnTo>
                      <a:pt x="13171" y="23031"/>
                    </a:lnTo>
                    <a:lnTo>
                      <a:pt x="12470" y="22992"/>
                    </a:lnTo>
                    <a:lnTo>
                      <a:pt x="11788" y="22914"/>
                    </a:lnTo>
                    <a:lnTo>
                      <a:pt x="11125" y="22797"/>
                    </a:lnTo>
                    <a:lnTo>
                      <a:pt x="10463" y="22660"/>
                    </a:lnTo>
                    <a:lnTo>
                      <a:pt x="9820" y="22466"/>
                    </a:lnTo>
                    <a:lnTo>
                      <a:pt x="9197" y="22251"/>
                    </a:lnTo>
                    <a:lnTo>
                      <a:pt x="8593" y="21979"/>
                    </a:lnTo>
                    <a:lnTo>
                      <a:pt x="7989" y="21686"/>
                    </a:lnTo>
                    <a:lnTo>
                      <a:pt x="7404" y="21375"/>
                    </a:lnTo>
                    <a:lnTo>
                      <a:pt x="6859" y="21004"/>
                    </a:lnTo>
                    <a:lnTo>
                      <a:pt x="6332" y="20634"/>
                    </a:lnTo>
                    <a:lnTo>
                      <a:pt x="5826" y="20225"/>
                    </a:lnTo>
                    <a:lnTo>
                      <a:pt x="5339" y="19777"/>
                    </a:lnTo>
                    <a:lnTo>
                      <a:pt x="4871" y="19309"/>
                    </a:lnTo>
                    <a:lnTo>
                      <a:pt x="4442" y="18822"/>
                    </a:lnTo>
                    <a:lnTo>
                      <a:pt x="4033" y="18296"/>
                    </a:lnTo>
                    <a:lnTo>
                      <a:pt x="3663" y="17751"/>
                    </a:lnTo>
                    <a:lnTo>
                      <a:pt x="3312" y="17185"/>
                    </a:lnTo>
                    <a:lnTo>
                      <a:pt x="3001" y="16581"/>
                    </a:lnTo>
                    <a:lnTo>
                      <a:pt x="2708" y="15977"/>
                    </a:lnTo>
                    <a:lnTo>
                      <a:pt x="2475" y="15354"/>
                    </a:lnTo>
                    <a:lnTo>
                      <a:pt x="2260" y="14730"/>
                    </a:lnTo>
                    <a:lnTo>
                      <a:pt x="2085" y="14068"/>
                    </a:lnTo>
                    <a:lnTo>
                      <a:pt x="1949" y="13425"/>
                    </a:lnTo>
                    <a:lnTo>
                      <a:pt x="1851" y="12763"/>
                    </a:lnTo>
                    <a:lnTo>
                      <a:pt x="1793" y="12061"/>
                    </a:lnTo>
                    <a:lnTo>
                      <a:pt x="1773" y="11379"/>
                    </a:lnTo>
                    <a:lnTo>
                      <a:pt x="1793" y="10678"/>
                    </a:lnTo>
                    <a:lnTo>
                      <a:pt x="1871" y="9976"/>
                    </a:lnTo>
                    <a:lnTo>
                      <a:pt x="1968" y="9333"/>
                    </a:lnTo>
                    <a:lnTo>
                      <a:pt x="2104" y="8671"/>
                    </a:lnTo>
                    <a:lnTo>
                      <a:pt x="2280" y="8028"/>
                    </a:lnTo>
                    <a:lnTo>
                      <a:pt x="2494" y="7385"/>
                    </a:lnTo>
                    <a:lnTo>
                      <a:pt x="2689" y="6898"/>
                    </a:lnTo>
                    <a:lnTo>
                      <a:pt x="2903" y="6411"/>
                    </a:lnTo>
                    <a:lnTo>
                      <a:pt x="2923" y="6411"/>
                    </a:lnTo>
                    <a:lnTo>
                      <a:pt x="3196" y="5865"/>
                    </a:lnTo>
                    <a:lnTo>
                      <a:pt x="3507" y="5339"/>
                    </a:lnTo>
                    <a:lnTo>
                      <a:pt x="3605" y="5164"/>
                    </a:lnTo>
                    <a:lnTo>
                      <a:pt x="3605" y="5144"/>
                    </a:lnTo>
                    <a:lnTo>
                      <a:pt x="3624" y="5125"/>
                    </a:lnTo>
                    <a:lnTo>
                      <a:pt x="3663" y="5086"/>
                    </a:lnTo>
                    <a:lnTo>
                      <a:pt x="3683" y="5047"/>
                    </a:lnTo>
                    <a:lnTo>
                      <a:pt x="3702" y="5027"/>
                    </a:lnTo>
                    <a:lnTo>
                      <a:pt x="3702" y="5008"/>
                    </a:lnTo>
                    <a:lnTo>
                      <a:pt x="3722" y="4989"/>
                    </a:lnTo>
                    <a:lnTo>
                      <a:pt x="3741" y="4950"/>
                    </a:lnTo>
                    <a:lnTo>
                      <a:pt x="3761" y="4911"/>
                    </a:lnTo>
                    <a:lnTo>
                      <a:pt x="3800" y="4891"/>
                    </a:lnTo>
                    <a:lnTo>
                      <a:pt x="4189" y="4326"/>
                    </a:lnTo>
                    <a:lnTo>
                      <a:pt x="4598" y="3819"/>
                    </a:lnTo>
                    <a:lnTo>
                      <a:pt x="5046" y="3352"/>
                    </a:lnTo>
                    <a:lnTo>
                      <a:pt x="5495" y="2884"/>
                    </a:lnTo>
                    <a:lnTo>
                      <a:pt x="5982" y="2456"/>
                    </a:lnTo>
                    <a:lnTo>
                      <a:pt x="6040" y="2417"/>
                    </a:lnTo>
                    <a:lnTo>
                      <a:pt x="6371" y="2163"/>
                    </a:lnTo>
                    <a:lnTo>
                      <a:pt x="6703" y="1910"/>
                    </a:lnTo>
                    <a:lnTo>
                      <a:pt x="7034" y="1696"/>
                    </a:lnTo>
                    <a:lnTo>
                      <a:pt x="7385" y="1462"/>
                    </a:lnTo>
                    <a:lnTo>
                      <a:pt x="7774" y="1248"/>
                    </a:lnTo>
                    <a:lnTo>
                      <a:pt x="8183" y="1033"/>
                    </a:lnTo>
                    <a:lnTo>
                      <a:pt x="8515" y="858"/>
                    </a:lnTo>
                    <a:lnTo>
                      <a:pt x="8534" y="858"/>
                    </a:lnTo>
                    <a:lnTo>
                      <a:pt x="8554" y="838"/>
                    </a:lnTo>
                    <a:lnTo>
                      <a:pt x="9099" y="605"/>
                    </a:lnTo>
                    <a:lnTo>
                      <a:pt x="9664" y="410"/>
                    </a:lnTo>
                    <a:lnTo>
                      <a:pt x="10151" y="254"/>
                    </a:lnTo>
                    <a:lnTo>
                      <a:pt x="10658" y="118"/>
                    </a:lnTo>
                    <a:lnTo>
                      <a:pt x="11009" y="40"/>
                    </a:lnTo>
                    <a:lnTo>
                      <a:pt x="11223"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1"/>
              <p:cNvSpPr/>
              <p:nvPr/>
            </p:nvSpPr>
            <p:spPr>
              <a:xfrm>
                <a:off x="5162900" y="583950"/>
                <a:ext cx="631300" cy="629350"/>
              </a:xfrm>
              <a:custGeom>
                <a:avLst/>
                <a:gdLst/>
                <a:ahLst/>
                <a:cxnLst/>
                <a:rect l="l" t="t" r="r" b="b"/>
                <a:pathLst>
                  <a:path w="25252" h="25174" fill="none" extrusionOk="0">
                    <a:moveTo>
                      <a:pt x="10619" y="79"/>
                    </a:moveTo>
                    <a:lnTo>
                      <a:pt x="10619" y="79"/>
                    </a:lnTo>
                    <a:lnTo>
                      <a:pt x="9976" y="195"/>
                    </a:lnTo>
                    <a:lnTo>
                      <a:pt x="9352" y="351"/>
                    </a:lnTo>
                    <a:lnTo>
                      <a:pt x="8729" y="527"/>
                    </a:lnTo>
                    <a:lnTo>
                      <a:pt x="8144" y="741"/>
                    </a:lnTo>
                    <a:lnTo>
                      <a:pt x="7560" y="975"/>
                    </a:lnTo>
                    <a:lnTo>
                      <a:pt x="6995" y="1248"/>
                    </a:lnTo>
                    <a:lnTo>
                      <a:pt x="6449" y="1540"/>
                    </a:lnTo>
                    <a:lnTo>
                      <a:pt x="5923" y="1852"/>
                    </a:lnTo>
                    <a:lnTo>
                      <a:pt x="5417" y="2183"/>
                    </a:lnTo>
                    <a:lnTo>
                      <a:pt x="4910" y="2553"/>
                    </a:lnTo>
                    <a:lnTo>
                      <a:pt x="4442" y="2943"/>
                    </a:lnTo>
                    <a:lnTo>
                      <a:pt x="3994" y="3352"/>
                    </a:lnTo>
                    <a:lnTo>
                      <a:pt x="3566" y="3761"/>
                    </a:lnTo>
                    <a:lnTo>
                      <a:pt x="3157" y="4209"/>
                    </a:lnTo>
                    <a:lnTo>
                      <a:pt x="2767" y="4677"/>
                    </a:lnTo>
                    <a:lnTo>
                      <a:pt x="2397" y="5164"/>
                    </a:lnTo>
                    <a:lnTo>
                      <a:pt x="2046" y="5670"/>
                    </a:lnTo>
                    <a:lnTo>
                      <a:pt x="1734" y="6177"/>
                    </a:lnTo>
                    <a:lnTo>
                      <a:pt x="1442" y="6703"/>
                    </a:lnTo>
                    <a:lnTo>
                      <a:pt x="1169" y="7249"/>
                    </a:lnTo>
                    <a:lnTo>
                      <a:pt x="935" y="7814"/>
                    </a:lnTo>
                    <a:lnTo>
                      <a:pt x="721" y="8379"/>
                    </a:lnTo>
                    <a:lnTo>
                      <a:pt x="526" y="8963"/>
                    </a:lnTo>
                    <a:lnTo>
                      <a:pt x="370" y="9567"/>
                    </a:lnTo>
                    <a:lnTo>
                      <a:pt x="234" y="10171"/>
                    </a:lnTo>
                    <a:lnTo>
                      <a:pt x="137" y="10775"/>
                    </a:lnTo>
                    <a:lnTo>
                      <a:pt x="59" y="11399"/>
                    </a:lnTo>
                    <a:lnTo>
                      <a:pt x="20" y="12022"/>
                    </a:lnTo>
                    <a:lnTo>
                      <a:pt x="0" y="12646"/>
                    </a:lnTo>
                    <a:lnTo>
                      <a:pt x="20" y="13289"/>
                    </a:lnTo>
                    <a:lnTo>
                      <a:pt x="78" y="13932"/>
                    </a:lnTo>
                    <a:lnTo>
                      <a:pt x="176" y="14575"/>
                    </a:lnTo>
                    <a:lnTo>
                      <a:pt x="176" y="14575"/>
                    </a:lnTo>
                    <a:lnTo>
                      <a:pt x="273" y="15140"/>
                    </a:lnTo>
                    <a:lnTo>
                      <a:pt x="409" y="15705"/>
                    </a:lnTo>
                    <a:lnTo>
                      <a:pt x="565" y="16250"/>
                    </a:lnTo>
                    <a:lnTo>
                      <a:pt x="741" y="16776"/>
                    </a:lnTo>
                    <a:lnTo>
                      <a:pt x="935" y="17322"/>
                    </a:lnTo>
                    <a:lnTo>
                      <a:pt x="1150" y="17828"/>
                    </a:lnTo>
                    <a:lnTo>
                      <a:pt x="1403" y="18335"/>
                    </a:lnTo>
                    <a:lnTo>
                      <a:pt x="1656" y="18822"/>
                    </a:lnTo>
                    <a:lnTo>
                      <a:pt x="1949" y="19290"/>
                    </a:lnTo>
                    <a:lnTo>
                      <a:pt x="2241" y="19757"/>
                    </a:lnTo>
                    <a:lnTo>
                      <a:pt x="2572" y="20186"/>
                    </a:lnTo>
                    <a:lnTo>
                      <a:pt x="2903" y="20615"/>
                    </a:lnTo>
                    <a:lnTo>
                      <a:pt x="3273" y="21043"/>
                    </a:lnTo>
                    <a:lnTo>
                      <a:pt x="3644" y="21433"/>
                    </a:lnTo>
                    <a:lnTo>
                      <a:pt x="4033" y="21803"/>
                    </a:lnTo>
                    <a:lnTo>
                      <a:pt x="4442" y="22173"/>
                    </a:lnTo>
                    <a:lnTo>
                      <a:pt x="4852" y="22524"/>
                    </a:lnTo>
                    <a:lnTo>
                      <a:pt x="5300" y="22836"/>
                    </a:lnTo>
                    <a:lnTo>
                      <a:pt x="5748" y="23148"/>
                    </a:lnTo>
                    <a:lnTo>
                      <a:pt x="6216" y="23440"/>
                    </a:lnTo>
                    <a:lnTo>
                      <a:pt x="6683" y="23713"/>
                    </a:lnTo>
                    <a:lnTo>
                      <a:pt x="7170" y="23946"/>
                    </a:lnTo>
                    <a:lnTo>
                      <a:pt x="7677" y="24180"/>
                    </a:lnTo>
                    <a:lnTo>
                      <a:pt x="8183" y="24375"/>
                    </a:lnTo>
                    <a:lnTo>
                      <a:pt x="8709" y="24570"/>
                    </a:lnTo>
                    <a:lnTo>
                      <a:pt x="9255" y="24726"/>
                    </a:lnTo>
                    <a:lnTo>
                      <a:pt x="9781" y="24862"/>
                    </a:lnTo>
                    <a:lnTo>
                      <a:pt x="10346" y="24960"/>
                    </a:lnTo>
                    <a:lnTo>
                      <a:pt x="10892" y="25057"/>
                    </a:lnTo>
                    <a:lnTo>
                      <a:pt x="11457" y="25115"/>
                    </a:lnTo>
                    <a:lnTo>
                      <a:pt x="12041" y="25154"/>
                    </a:lnTo>
                    <a:lnTo>
                      <a:pt x="12626" y="25174"/>
                    </a:lnTo>
                    <a:lnTo>
                      <a:pt x="12626" y="25174"/>
                    </a:lnTo>
                    <a:lnTo>
                      <a:pt x="13132" y="25154"/>
                    </a:lnTo>
                    <a:lnTo>
                      <a:pt x="13639" y="25135"/>
                    </a:lnTo>
                    <a:lnTo>
                      <a:pt x="14146" y="25076"/>
                    </a:lnTo>
                    <a:lnTo>
                      <a:pt x="14652" y="24999"/>
                    </a:lnTo>
                    <a:lnTo>
                      <a:pt x="14652" y="24999"/>
                    </a:lnTo>
                    <a:lnTo>
                      <a:pt x="15276" y="24882"/>
                    </a:lnTo>
                    <a:lnTo>
                      <a:pt x="15880" y="24745"/>
                    </a:lnTo>
                    <a:lnTo>
                      <a:pt x="16484" y="24570"/>
                    </a:lnTo>
                    <a:lnTo>
                      <a:pt x="17068" y="24375"/>
                    </a:lnTo>
                    <a:lnTo>
                      <a:pt x="17633" y="24141"/>
                    </a:lnTo>
                    <a:lnTo>
                      <a:pt x="18198" y="23888"/>
                    </a:lnTo>
                    <a:lnTo>
                      <a:pt x="18744" y="23596"/>
                    </a:lnTo>
                    <a:lnTo>
                      <a:pt x="19270" y="23284"/>
                    </a:lnTo>
                    <a:lnTo>
                      <a:pt x="19776" y="22953"/>
                    </a:lnTo>
                    <a:lnTo>
                      <a:pt x="20283" y="22602"/>
                    </a:lnTo>
                    <a:lnTo>
                      <a:pt x="20751" y="22212"/>
                    </a:lnTo>
                    <a:lnTo>
                      <a:pt x="21218" y="21803"/>
                    </a:lnTo>
                    <a:lnTo>
                      <a:pt x="21666" y="21355"/>
                    </a:lnTo>
                    <a:lnTo>
                      <a:pt x="22095" y="20907"/>
                    </a:lnTo>
                    <a:lnTo>
                      <a:pt x="22485" y="20420"/>
                    </a:lnTo>
                    <a:lnTo>
                      <a:pt x="22874" y="19933"/>
                    </a:lnTo>
                    <a:lnTo>
                      <a:pt x="22874" y="19933"/>
                    </a:lnTo>
                    <a:lnTo>
                      <a:pt x="23225" y="19407"/>
                    </a:lnTo>
                    <a:lnTo>
                      <a:pt x="23556" y="18881"/>
                    </a:lnTo>
                    <a:lnTo>
                      <a:pt x="23849" y="18335"/>
                    </a:lnTo>
                    <a:lnTo>
                      <a:pt x="24121" y="17770"/>
                    </a:lnTo>
                    <a:lnTo>
                      <a:pt x="24375" y="17205"/>
                    </a:lnTo>
                    <a:lnTo>
                      <a:pt x="24589" y="16620"/>
                    </a:lnTo>
                    <a:lnTo>
                      <a:pt x="24764" y="16036"/>
                    </a:lnTo>
                    <a:lnTo>
                      <a:pt x="24920" y="15451"/>
                    </a:lnTo>
                    <a:lnTo>
                      <a:pt x="25057" y="14847"/>
                    </a:lnTo>
                    <a:lnTo>
                      <a:pt x="25154" y="14243"/>
                    </a:lnTo>
                    <a:lnTo>
                      <a:pt x="25212" y="13620"/>
                    </a:lnTo>
                    <a:lnTo>
                      <a:pt x="25251" y="13016"/>
                    </a:lnTo>
                    <a:lnTo>
                      <a:pt x="25251" y="12392"/>
                    </a:lnTo>
                    <a:lnTo>
                      <a:pt x="25232" y="11769"/>
                    </a:lnTo>
                    <a:lnTo>
                      <a:pt x="25173" y="11145"/>
                    </a:lnTo>
                    <a:lnTo>
                      <a:pt x="25095" y="10522"/>
                    </a:lnTo>
                    <a:lnTo>
                      <a:pt x="25095" y="10522"/>
                    </a:lnTo>
                    <a:lnTo>
                      <a:pt x="24959" y="9840"/>
                    </a:lnTo>
                    <a:lnTo>
                      <a:pt x="24803" y="9178"/>
                    </a:lnTo>
                    <a:lnTo>
                      <a:pt x="24803" y="9178"/>
                    </a:lnTo>
                    <a:lnTo>
                      <a:pt x="24823" y="9353"/>
                    </a:lnTo>
                    <a:lnTo>
                      <a:pt x="24823" y="9353"/>
                    </a:lnTo>
                    <a:lnTo>
                      <a:pt x="24940" y="10015"/>
                    </a:lnTo>
                    <a:lnTo>
                      <a:pt x="24998" y="10697"/>
                    </a:lnTo>
                    <a:lnTo>
                      <a:pt x="25018" y="11379"/>
                    </a:lnTo>
                    <a:lnTo>
                      <a:pt x="24998" y="12061"/>
                    </a:lnTo>
                    <a:lnTo>
                      <a:pt x="24998" y="12061"/>
                    </a:lnTo>
                    <a:lnTo>
                      <a:pt x="24940" y="12743"/>
                    </a:lnTo>
                    <a:lnTo>
                      <a:pt x="24842" y="13425"/>
                    </a:lnTo>
                    <a:lnTo>
                      <a:pt x="24706" y="14088"/>
                    </a:lnTo>
                    <a:lnTo>
                      <a:pt x="24530" y="14750"/>
                    </a:lnTo>
                    <a:lnTo>
                      <a:pt x="24530" y="14750"/>
                    </a:lnTo>
                    <a:lnTo>
                      <a:pt x="24316" y="15373"/>
                    </a:lnTo>
                    <a:lnTo>
                      <a:pt x="24082" y="15997"/>
                    </a:lnTo>
                    <a:lnTo>
                      <a:pt x="23790" y="16601"/>
                    </a:lnTo>
                    <a:lnTo>
                      <a:pt x="23478" y="17166"/>
                    </a:lnTo>
                    <a:lnTo>
                      <a:pt x="23478" y="17166"/>
                    </a:lnTo>
                    <a:lnTo>
                      <a:pt x="23147" y="17731"/>
                    </a:lnTo>
                    <a:lnTo>
                      <a:pt x="22777" y="18257"/>
                    </a:lnTo>
                    <a:lnTo>
                      <a:pt x="22387" y="18764"/>
                    </a:lnTo>
                    <a:lnTo>
                      <a:pt x="21978" y="19251"/>
                    </a:lnTo>
                    <a:lnTo>
                      <a:pt x="21978" y="19251"/>
                    </a:lnTo>
                    <a:lnTo>
                      <a:pt x="21530" y="19718"/>
                    </a:lnTo>
                    <a:lnTo>
                      <a:pt x="21062" y="20147"/>
                    </a:lnTo>
                    <a:lnTo>
                      <a:pt x="20575" y="20556"/>
                    </a:lnTo>
                    <a:lnTo>
                      <a:pt x="20049" y="20926"/>
                    </a:lnTo>
                    <a:lnTo>
                      <a:pt x="20049" y="20926"/>
                    </a:lnTo>
                    <a:lnTo>
                      <a:pt x="19523" y="21277"/>
                    </a:lnTo>
                    <a:lnTo>
                      <a:pt x="18978" y="21608"/>
                    </a:lnTo>
                    <a:lnTo>
                      <a:pt x="18412" y="21901"/>
                    </a:lnTo>
                    <a:lnTo>
                      <a:pt x="17828" y="22154"/>
                    </a:lnTo>
                    <a:lnTo>
                      <a:pt x="17828" y="22154"/>
                    </a:lnTo>
                    <a:lnTo>
                      <a:pt x="17204" y="22388"/>
                    </a:lnTo>
                    <a:lnTo>
                      <a:pt x="16562" y="22583"/>
                    </a:lnTo>
                    <a:lnTo>
                      <a:pt x="15919" y="22758"/>
                    </a:lnTo>
                    <a:lnTo>
                      <a:pt x="15276" y="22875"/>
                    </a:lnTo>
                    <a:lnTo>
                      <a:pt x="15276" y="22875"/>
                    </a:lnTo>
                    <a:lnTo>
                      <a:pt x="14574" y="22972"/>
                    </a:lnTo>
                    <a:lnTo>
                      <a:pt x="13873" y="23011"/>
                    </a:lnTo>
                    <a:lnTo>
                      <a:pt x="13171" y="23031"/>
                    </a:lnTo>
                    <a:lnTo>
                      <a:pt x="12470" y="22992"/>
                    </a:lnTo>
                    <a:lnTo>
                      <a:pt x="12470" y="22992"/>
                    </a:lnTo>
                    <a:lnTo>
                      <a:pt x="11788" y="22914"/>
                    </a:lnTo>
                    <a:lnTo>
                      <a:pt x="11125" y="22797"/>
                    </a:lnTo>
                    <a:lnTo>
                      <a:pt x="10463" y="22660"/>
                    </a:lnTo>
                    <a:lnTo>
                      <a:pt x="9820" y="22466"/>
                    </a:lnTo>
                    <a:lnTo>
                      <a:pt x="9820" y="22466"/>
                    </a:lnTo>
                    <a:lnTo>
                      <a:pt x="9197" y="22251"/>
                    </a:lnTo>
                    <a:lnTo>
                      <a:pt x="8593" y="21979"/>
                    </a:lnTo>
                    <a:lnTo>
                      <a:pt x="7989" y="21686"/>
                    </a:lnTo>
                    <a:lnTo>
                      <a:pt x="7404" y="21375"/>
                    </a:lnTo>
                    <a:lnTo>
                      <a:pt x="7404" y="21375"/>
                    </a:lnTo>
                    <a:lnTo>
                      <a:pt x="6859" y="21004"/>
                    </a:lnTo>
                    <a:lnTo>
                      <a:pt x="6332" y="20634"/>
                    </a:lnTo>
                    <a:lnTo>
                      <a:pt x="5826" y="20225"/>
                    </a:lnTo>
                    <a:lnTo>
                      <a:pt x="5339" y="19777"/>
                    </a:lnTo>
                    <a:lnTo>
                      <a:pt x="5339" y="19777"/>
                    </a:lnTo>
                    <a:lnTo>
                      <a:pt x="4871" y="19309"/>
                    </a:lnTo>
                    <a:lnTo>
                      <a:pt x="4442" y="18822"/>
                    </a:lnTo>
                    <a:lnTo>
                      <a:pt x="4033" y="18296"/>
                    </a:lnTo>
                    <a:lnTo>
                      <a:pt x="3663" y="17751"/>
                    </a:lnTo>
                    <a:lnTo>
                      <a:pt x="3663" y="17751"/>
                    </a:lnTo>
                    <a:lnTo>
                      <a:pt x="3312" y="17185"/>
                    </a:lnTo>
                    <a:lnTo>
                      <a:pt x="3001" y="16581"/>
                    </a:lnTo>
                    <a:lnTo>
                      <a:pt x="2708" y="15977"/>
                    </a:lnTo>
                    <a:lnTo>
                      <a:pt x="2475" y="15354"/>
                    </a:lnTo>
                    <a:lnTo>
                      <a:pt x="2475" y="15354"/>
                    </a:lnTo>
                    <a:lnTo>
                      <a:pt x="2260" y="14730"/>
                    </a:lnTo>
                    <a:lnTo>
                      <a:pt x="2085" y="14068"/>
                    </a:lnTo>
                    <a:lnTo>
                      <a:pt x="1949" y="13425"/>
                    </a:lnTo>
                    <a:lnTo>
                      <a:pt x="1851" y="12763"/>
                    </a:lnTo>
                    <a:lnTo>
                      <a:pt x="1851" y="12763"/>
                    </a:lnTo>
                    <a:lnTo>
                      <a:pt x="1793" y="12061"/>
                    </a:lnTo>
                    <a:lnTo>
                      <a:pt x="1773" y="11379"/>
                    </a:lnTo>
                    <a:lnTo>
                      <a:pt x="1793" y="10678"/>
                    </a:lnTo>
                    <a:lnTo>
                      <a:pt x="1871" y="9976"/>
                    </a:lnTo>
                    <a:lnTo>
                      <a:pt x="1871" y="9976"/>
                    </a:lnTo>
                    <a:lnTo>
                      <a:pt x="1968" y="9333"/>
                    </a:lnTo>
                    <a:lnTo>
                      <a:pt x="2104" y="8671"/>
                    </a:lnTo>
                    <a:lnTo>
                      <a:pt x="2104" y="8671"/>
                    </a:lnTo>
                    <a:lnTo>
                      <a:pt x="2280" y="8028"/>
                    </a:lnTo>
                    <a:lnTo>
                      <a:pt x="2494" y="7385"/>
                    </a:lnTo>
                    <a:lnTo>
                      <a:pt x="2494" y="7385"/>
                    </a:lnTo>
                    <a:lnTo>
                      <a:pt x="2689" y="6898"/>
                    </a:lnTo>
                    <a:lnTo>
                      <a:pt x="2903" y="6411"/>
                    </a:lnTo>
                    <a:lnTo>
                      <a:pt x="2923" y="6411"/>
                    </a:lnTo>
                    <a:lnTo>
                      <a:pt x="2923" y="6411"/>
                    </a:lnTo>
                    <a:lnTo>
                      <a:pt x="3196" y="5865"/>
                    </a:lnTo>
                    <a:lnTo>
                      <a:pt x="3507" y="5339"/>
                    </a:lnTo>
                    <a:lnTo>
                      <a:pt x="3507" y="5339"/>
                    </a:lnTo>
                    <a:lnTo>
                      <a:pt x="3605" y="5164"/>
                    </a:lnTo>
                    <a:lnTo>
                      <a:pt x="3605" y="5144"/>
                    </a:lnTo>
                    <a:lnTo>
                      <a:pt x="3605" y="5144"/>
                    </a:lnTo>
                    <a:lnTo>
                      <a:pt x="3624" y="5125"/>
                    </a:lnTo>
                    <a:lnTo>
                      <a:pt x="3624" y="5125"/>
                    </a:lnTo>
                    <a:lnTo>
                      <a:pt x="3663" y="5086"/>
                    </a:lnTo>
                    <a:lnTo>
                      <a:pt x="3663" y="5086"/>
                    </a:lnTo>
                    <a:lnTo>
                      <a:pt x="3683" y="5047"/>
                    </a:lnTo>
                    <a:lnTo>
                      <a:pt x="3683" y="5047"/>
                    </a:lnTo>
                    <a:lnTo>
                      <a:pt x="3702" y="5027"/>
                    </a:lnTo>
                    <a:lnTo>
                      <a:pt x="3702" y="5008"/>
                    </a:lnTo>
                    <a:lnTo>
                      <a:pt x="3702" y="5008"/>
                    </a:lnTo>
                    <a:lnTo>
                      <a:pt x="3722" y="4989"/>
                    </a:lnTo>
                    <a:lnTo>
                      <a:pt x="3722" y="4989"/>
                    </a:lnTo>
                    <a:lnTo>
                      <a:pt x="3741" y="4950"/>
                    </a:lnTo>
                    <a:lnTo>
                      <a:pt x="3741" y="4950"/>
                    </a:lnTo>
                    <a:lnTo>
                      <a:pt x="3761" y="4911"/>
                    </a:lnTo>
                    <a:lnTo>
                      <a:pt x="3800" y="4891"/>
                    </a:lnTo>
                    <a:lnTo>
                      <a:pt x="3800" y="4891"/>
                    </a:lnTo>
                    <a:lnTo>
                      <a:pt x="4189" y="4326"/>
                    </a:lnTo>
                    <a:lnTo>
                      <a:pt x="4189" y="4326"/>
                    </a:lnTo>
                    <a:lnTo>
                      <a:pt x="4598" y="3819"/>
                    </a:lnTo>
                    <a:lnTo>
                      <a:pt x="5046" y="3352"/>
                    </a:lnTo>
                    <a:lnTo>
                      <a:pt x="5495" y="2884"/>
                    </a:lnTo>
                    <a:lnTo>
                      <a:pt x="5982" y="2456"/>
                    </a:lnTo>
                    <a:lnTo>
                      <a:pt x="5982" y="2456"/>
                    </a:lnTo>
                    <a:lnTo>
                      <a:pt x="6040" y="2417"/>
                    </a:lnTo>
                    <a:lnTo>
                      <a:pt x="6040" y="2417"/>
                    </a:lnTo>
                    <a:lnTo>
                      <a:pt x="6371" y="2163"/>
                    </a:lnTo>
                    <a:lnTo>
                      <a:pt x="6703" y="1910"/>
                    </a:lnTo>
                    <a:lnTo>
                      <a:pt x="7034" y="1696"/>
                    </a:lnTo>
                    <a:lnTo>
                      <a:pt x="7385" y="1462"/>
                    </a:lnTo>
                    <a:lnTo>
                      <a:pt x="7385" y="1462"/>
                    </a:lnTo>
                    <a:lnTo>
                      <a:pt x="7774" y="1248"/>
                    </a:lnTo>
                    <a:lnTo>
                      <a:pt x="8183" y="1033"/>
                    </a:lnTo>
                    <a:lnTo>
                      <a:pt x="8183" y="1033"/>
                    </a:lnTo>
                    <a:lnTo>
                      <a:pt x="8515" y="858"/>
                    </a:lnTo>
                    <a:lnTo>
                      <a:pt x="8534" y="858"/>
                    </a:lnTo>
                    <a:lnTo>
                      <a:pt x="8534" y="858"/>
                    </a:lnTo>
                    <a:lnTo>
                      <a:pt x="8554" y="838"/>
                    </a:lnTo>
                    <a:lnTo>
                      <a:pt x="8554" y="838"/>
                    </a:lnTo>
                    <a:lnTo>
                      <a:pt x="9099" y="605"/>
                    </a:lnTo>
                    <a:lnTo>
                      <a:pt x="9664" y="410"/>
                    </a:lnTo>
                    <a:lnTo>
                      <a:pt x="9664" y="410"/>
                    </a:lnTo>
                    <a:lnTo>
                      <a:pt x="10151" y="254"/>
                    </a:lnTo>
                    <a:lnTo>
                      <a:pt x="10658" y="118"/>
                    </a:lnTo>
                    <a:lnTo>
                      <a:pt x="10658" y="118"/>
                    </a:lnTo>
                    <a:lnTo>
                      <a:pt x="11009" y="40"/>
                    </a:lnTo>
                    <a:lnTo>
                      <a:pt x="11009" y="40"/>
                    </a:lnTo>
                    <a:lnTo>
                      <a:pt x="11223" y="1"/>
                    </a:lnTo>
                    <a:lnTo>
                      <a:pt x="11223" y="1"/>
                    </a:lnTo>
                    <a:lnTo>
                      <a:pt x="10619" y="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1"/>
              <p:cNvSpPr/>
              <p:nvPr/>
            </p:nvSpPr>
            <p:spPr>
              <a:xfrm>
                <a:off x="5724525" y="1044750"/>
                <a:ext cx="25" cy="25"/>
              </a:xfrm>
              <a:custGeom>
                <a:avLst/>
                <a:gdLst/>
                <a:ahLst/>
                <a:cxnLst/>
                <a:rect l="l" t="t" r="r" b="b"/>
                <a:pathLst>
                  <a:path w="1" h="1" extrusionOk="0">
                    <a:moveTo>
                      <a:pt x="0" y="0"/>
                    </a:moveTo>
                    <a:lnTo>
                      <a:pt x="0" y="0"/>
                    </a:lnTo>
                    <a:lnTo>
                      <a:pt x="0" y="0"/>
                    </a:lnTo>
                    <a:lnTo>
                      <a:pt x="0" y="0"/>
                    </a:lnTo>
                    <a:close/>
                  </a:path>
                </a:pathLst>
              </a:custGeom>
              <a:solidFill>
                <a:srgbClr val="B3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1"/>
              <p:cNvSpPr/>
              <p:nvPr/>
            </p:nvSpPr>
            <p:spPr>
              <a:xfrm>
                <a:off x="5724525" y="1044750"/>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1"/>
              <p:cNvSpPr/>
              <p:nvPr/>
            </p:nvSpPr>
            <p:spPr>
              <a:xfrm>
                <a:off x="5672875" y="1096375"/>
                <a:ext cx="25" cy="25"/>
              </a:xfrm>
              <a:custGeom>
                <a:avLst/>
                <a:gdLst/>
                <a:ahLst/>
                <a:cxnLst/>
                <a:rect l="l" t="t" r="r" b="b"/>
                <a:pathLst>
                  <a:path w="1" h="1" extrusionOk="0">
                    <a:moveTo>
                      <a:pt x="1" y="1"/>
                    </a:moveTo>
                    <a:lnTo>
                      <a:pt x="1" y="1"/>
                    </a:lnTo>
                    <a:lnTo>
                      <a:pt x="1" y="1"/>
                    </a:lnTo>
                    <a:lnTo>
                      <a:pt x="1" y="1"/>
                    </a:lnTo>
                    <a:close/>
                  </a:path>
                </a:pathLst>
              </a:custGeom>
              <a:solidFill>
                <a:srgbClr val="B3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1"/>
              <p:cNvSpPr/>
              <p:nvPr/>
            </p:nvSpPr>
            <p:spPr>
              <a:xfrm>
                <a:off x="5242775" y="1022350"/>
                <a:ext cx="37050" cy="41425"/>
              </a:xfrm>
              <a:custGeom>
                <a:avLst/>
                <a:gdLst/>
                <a:ahLst/>
                <a:cxnLst/>
                <a:rect l="l" t="t" r="r" b="b"/>
                <a:pathLst>
                  <a:path w="1482" h="1657" extrusionOk="0">
                    <a:moveTo>
                      <a:pt x="254" y="0"/>
                    </a:moveTo>
                    <a:lnTo>
                      <a:pt x="176" y="39"/>
                    </a:lnTo>
                    <a:lnTo>
                      <a:pt x="137" y="78"/>
                    </a:lnTo>
                    <a:lnTo>
                      <a:pt x="98" y="117"/>
                    </a:lnTo>
                    <a:lnTo>
                      <a:pt x="59" y="215"/>
                    </a:lnTo>
                    <a:lnTo>
                      <a:pt x="20" y="292"/>
                    </a:lnTo>
                    <a:lnTo>
                      <a:pt x="1" y="370"/>
                    </a:lnTo>
                    <a:lnTo>
                      <a:pt x="1" y="448"/>
                    </a:lnTo>
                    <a:lnTo>
                      <a:pt x="20" y="526"/>
                    </a:lnTo>
                    <a:lnTo>
                      <a:pt x="98" y="741"/>
                    </a:lnTo>
                    <a:lnTo>
                      <a:pt x="215" y="955"/>
                    </a:lnTo>
                    <a:lnTo>
                      <a:pt x="390" y="1150"/>
                    </a:lnTo>
                    <a:lnTo>
                      <a:pt x="507" y="1286"/>
                    </a:lnTo>
                    <a:lnTo>
                      <a:pt x="643" y="1403"/>
                    </a:lnTo>
                    <a:lnTo>
                      <a:pt x="799" y="1520"/>
                    </a:lnTo>
                    <a:lnTo>
                      <a:pt x="975" y="1617"/>
                    </a:lnTo>
                    <a:lnTo>
                      <a:pt x="1053" y="1656"/>
                    </a:lnTo>
                    <a:lnTo>
                      <a:pt x="1228" y="1656"/>
                    </a:lnTo>
                    <a:lnTo>
                      <a:pt x="1306" y="1617"/>
                    </a:lnTo>
                    <a:lnTo>
                      <a:pt x="1384" y="1559"/>
                    </a:lnTo>
                    <a:lnTo>
                      <a:pt x="1442" y="1481"/>
                    </a:lnTo>
                    <a:lnTo>
                      <a:pt x="1481" y="1403"/>
                    </a:lnTo>
                    <a:lnTo>
                      <a:pt x="1481" y="1306"/>
                    </a:lnTo>
                    <a:lnTo>
                      <a:pt x="1481" y="1111"/>
                    </a:lnTo>
                    <a:lnTo>
                      <a:pt x="1423" y="896"/>
                    </a:lnTo>
                    <a:lnTo>
                      <a:pt x="1345" y="721"/>
                    </a:lnTo>
                    <a:lnTo>
                      <a:pt x="1247" y="526"/>
                    </a:lnTo>
                    <a:lnTo>
                      <a:pt x="1092" y="370"/>
                    </a:lnTo>
                    <a:lnTo>
                      <a:pt x="994" y="273"/>
                    </a:lnTo>
                    <a:lnTo>
                      <a:pt x="897" y="195"/>
                    </a:lnTo>
                    <a:lnTo>
                      <a:pt x="721" y="98"/>
                    </a:lnTo>
                    <a:lnTo>
                      <a:pt x="507" y="20"/>
                    </a:lnTo>
                    <a:lnTo>
                      <a:pt x="41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1"/>
              <p:cNvSpPr/>
              <p:nvPr/>
            </p:nvSpPr>
            <p:spPr>
              <a:xfrm>
                <a:off x="5242775" y="1022350"/>
                <a:ext cx="37050" cy="41425"/>
              </a:xfrm>
              <a:custGeom>
                <a:avLst/>
                <a:gdLst/>
                <a:ahLst/>
                <a:cxnLst/>
                <a:rect l="l" t="t" r="r" b="b"/>
                <a:pathLst>
                  <a:path w="1482" h="1657" fill="none" extrusionOk="0">
                    <a:moveTo>
                      <a:pt x="351" y="0"/>
                    </a:moveTo>
                    <a:lnTo>
                      <a:pt x="351" y="0"/>
                    </a:lnTo>
                    <a:lnTo>
                      <a:pt x="254" y="0"/>
                    </a:lnTo>
                    <a:lnTo>
                      <a:pt x="176" y="39"/>
                    </a:lnTo>
                    <a:lnTo>
                      <a:pt x="176" y="39"/>
                    </a:lnTo>
                    <a:lnTo>
                      <a:pt x="137" y="78"/>
                    </a:lnTo>
                    <a:lnTo>
                      <a:pt x="98" y="117"/>
                    </a:lnTo>
                    <a:lnTo>
                      <a:pt x="59" y="215"/>
                    </a:lnTo>
                    <a:lnTo>
                      <a:pt x="59" y="215"/>
                    </a:lnTo>
                    <a:lnTo>
                      <a:pt x="20" y="292"/>
                    </a:lnTo>
                    <a:lnTo>
                      <a:pt x="1" y="370"/>
                    </a:lnTo>
                    <a:lnTo>
                      <a:pt x="1" y="448"/>
                    </a:lnTo>
                    <a:lnTo>
                      <a:pt x="20" y="526"/>
                    </a:lnTo>
                    <a:lnTo>
                      <a:pt x="20" y="526"/>
                    </a:lnTo>
                    <a:lnTo>
                      <a:pt x="98" y="741"/>
                    </a:lnTo>
                    <a:lnTo>
                      <a:pt x="215" y="955"/>
                    </a:lnTo>
                    <a:lnTo>
                      <a:pt x="215" y="955"/>
                    </a:lnTo>
                    <a:lnTo>
                      <a:pt x="390" y="1150"/>
                    </a:lnTo>
                    <a:lnTo>
                      <a:pt x="390" y="1150"/>
                    </a:lnTo>
                    <a:lnTo>
                      <a:pt x="507" y="1286"/>
                    </a:lnTo>
                    <a:lnTo>
                      <a:pt x="643" y="1403"/>
                    </a:lnTo>
                    <a:lnTo>
                      <a:pt x="799" y="1520"/>
                    </a:lnTo>
                    <a:lnTo>
                      <a:pt x="975" y="1617"/>
                    </a:lnTo>
                    <a:lnTo>
                      <a:pt x="975" y="1617"/>
                    </a:lnTo>
                    <a:lnTo>
                      <a:pt x="1053" y="1656"/>
                    </a:lnTo>
                    <a:lnTo>
                      <a:pt x="1150" y="1656"/>
                    </a:lnTo>
                    <a:lnTo>
                      <a:pt x="1228" y="1656"/>
                    </a:lnTo>
                    <a:lnTo>
                      <a:pt x="1306" y="1617"/>
                    </a:lnTo>
                    <a:lnTo>
                      <a:pt x="1306" y="1617"/>
                    </a:lnTo>
                    <a:lnTo>
                      <a:pt x="1384" y="1559"/>
                    </a:lnTo>
                    <a:lnTo>
                      <a:pt x="1442" y="1481"/>
                    </a:lnTo>
                    <a:lnTo>
                      <a:pt x="1481" y="1403"/>
                    </a:lnTo>
                    <a:lnTo>
                      <a:pt x="1481" y="1306"/>
                    </a:lnTo>
                    <a:lnTo>
                      <a:pt x="1481" y="1306"/>
                    </a:lnTo>
                    <a:lnTo>
                      <a:pt x="1481" y="1111"/>
                    </a:lnTo>
                    <a:lnTo>
                      <a:pt x="1423" y="896"/>
                    </a:lnTo>
                    <a:lnTo>
                      <a:pt x="1345" y="721"/>
                    </a:lnTo>
                    <a:lnTo>
                      <a:pt x="1247" y="526"/>
                    </a:lnTo>
                    <a:lnTo>
                      <a:pt x="1247" y="526"/>
                    </a:lnTo>
                    <a:lnTo>
                      <a:pt x="1092" y="370"/>
                    </a:lnTo>
                    <a:lnTo>
                      <a:pt x="1092" y="370"/>
                    </a:lnTo>
                    <a:lnTo>
                      <a:pt x="994" y="273"/>
                    </a:lnTo>
                    <a:lnTo>
                      <a:pt x="897" y="195"/>
                    </a:lnTo>
                    <a:lnTo>
                      <a:pt x="897" y="195"/>
                    </a:lnTo>
                    <a:lnTo>
                      <a:pt x="721" y="98"/>
                    </a:lnTo>
                    <a:lnTo>
                      <a:pt x="507" y="20"/>
                    </a:lnTo>
                    <a:lnTo>
                      <a:pt x="507" y="20"/>
                    </a:lnTo>
                    <a:lnTo>
                      <a:pt x="410" y="0"/>
                    </a:lnTo>
                    <a:lnTo>
                      <a:pt x="410" y="0"/>
                    </a:lnTo>
                    <a:lnTo>
                      <a:pt x="3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1"/>
              <p:cNvSpPr/>
              <p:nvPr/>
            </p:nvSpPr>
            <p:spPr>
              <a:xfrm>
                <a:off x="5235950" y="968750"/>
                <a:ext cx="33650" cy="39975"/>
              </a:xfrm>
              <a:custGeom>
                <a:avLst/>
                <a:gdLst/>
                <a:ahLst/>
                <a:cxnLst/>
                <a:rect l="l" t="t" r="r" b="b"/>
                <a:pathLst>
                  <a:path w="1346" h="1599" extrusionOk="0">
                    <a:moveTo>
                      <a:pt x="371" y="1"/>
                    </a:moveTo>
                    <a:lnTo>
                      <a:pt x="312" y="20"/>
                    </a:lnTo>
                    <a:lnTo>
                      <a:pt x="235" y="40"/>
                    </a:lnTo>
                    <a:lnTo>
                      <a:pt x="157" y="79"/>
                    </a:lnTo>
                    <a:lnTo>
                      <a:pt x="79" y="157"/>
                    </a:lnTo>
                    <a:lnTo>
                      <a:pt x="20" y="235"/>
                    </a:lnTo>
                    <a:lnTo>
                      <a:pt x="1" y="332"/>
                    </a:lnTo>
                    <a:lnTo>
                      <a:pt x="1" y="527"/>
                    </a:lnTo>
                    <a:lnTo>
                      <a:pt x="20" y="624"/>
                    </a:lnTo>
                    <a:lnTo>
                      <a:pt x="59" y="722"/>
                    </a:lnTo>
                    <a:lnTo>
                      <a:pt x="118" y="878"/>
                    </a:lnTo>
                    <a:lnTo>
                      <a:pt x="215" y="1034"/>
                    </a:lnTo>
                    <a:lnTo>
                      <a:pt x="312" y="1170"/>
                    </a:lnTo>
                    <a:lnTo>
                      <a:pt x="410" y="1306"/>
                    </a:lnTo>
                    <a:lnTo>
                      <a:pt x="527" y="1423"/>
                    </a:lnTo>
                    <a:lnTo>
                      <a:pt x="663" y="1521"/>
                    </a:lnTo>
                    <a:lnTo>
                      <a:pt x="741" y="1560"/>
                    </a:lnTo>
                    <a:lnTo>
                      <a:pt x="819" y="1599"/>
                    </a:lnTo>
                    <a:lnTo>
                      <a:pt x="975" y="1599"/>
                    </a:lnTo>
                    <a:lnTo>
                      <a:pt x="1053" y="1579"/>
                    </a:lnTo>
                    <a:lnTo>
                      <a:pt x="1131" y="1560"/>
                    </a:lnTo>
                    <a:lnTo>
                      <a:pt x="1209" y="1501"/>
                    </a:lnTo>
                    <a:lnTo>
                      <a:pt x="1267" y="1443"/>
                    </a:lnTo>
                    <a:lnTo>
                      <a:pt x="1306" y="1365"/>
                    </a:lnTo>
                    <a:lnTo>
                      <a:pt x="1345" y="1306"/>
                    </a:lnTo>
                    <a:lnTo>
                      <a:pt x="1345" y="1209"/>
                    </a:lnTo>
                    <a:lnTo>
                      <a:pt x="1345" y="1131"/>
                    </a:lnTo>
                    <a:lnTo>
                      <a:pt x="1326" y="1034"/>
                    </a:lnTo>
                    <a:lnTo>
                      <a:pt x="1267" y="917"/>
                    </a:lnTo>
                    <a:lnTo>
                      <a:pt x="1209" y="858"/>
                    </a:lnTo>
                    <a:lnTo>
                      <a:pt x="1170" y="741"/>
                    </a:lnTo>
                    <a:lnTo>
                      <a:pt x="1111" y="624"/>
                    </a:lnTo>
                    <a:lnTo>
                      <a:pt x="994" y="469"/>
                    </a:lnTo>
                    <a:lnTo>
                      <a:pt x="878" y="332"/>
                    </a:lnTo>
                    <a:lnTo>
                      <a:pt x="761" y="196"/>
                    </a:lnTo>
                    <a:lnTo>
                      <a:pt x="624" y="79"/>
                    </a:lnTo>
                    <a:lnTo>
                      <a:pt x="507" y="20"/>
                    </a:lnTo>
                    <a:lnTo>
                      <a:pt x="37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a:off x="5235950" y="968750"/>
                <a:ext cx="33650" cy="39975"/>
              </a:xfrm>
              <a:custGeom>
                <a:avLst/>
                <a:gdLst/>
                <a:ahLst/>
                <a:cxnLst/>
                <a:rect l="l" t="t" r="r" b="b"/>
                <a:pathLst>
                  <a:path w="1346" h="1599" fill="none" extrusionOk="0">
                    <a:moveTo>
                      <a:pt x="235" y="40"/>
                    </a:moveTo>
                    <a:lnTo>
                      <a:pt x="235" y="40"/>
                    </a:lnTo>
                    <a:lnTo>
                      <a:pt x="157" y="79"/>
                    </a:lnTo>
                    <a:lnTo>
                      <a:pt x="79" y="157"/>
                    </a:lnTo>
                    <a:lnTo>
                      <a:pt x="20" y="235"/>
                    </a:lnTo>
                    <a:lnTo>
                      <a:pt x="1" y="332"/>
                    </a:lnTo>
                    <a:lnTo>
                      <a:pt x="1" y="332"/>
                    </a:lnTo>
                    <a:lnTo>
                      <a:pt x="1" y="527"/>
                    </a:lnTo>
                    <a:lnTo>
                      <a:pt x="1" y="527"/>
                    </a:lnTo>
                    <a:lnTo>
                      <a:pt x="20" y="624"/>
                    </a:lnTo>
                    <a:lnTo>
                      <a:pt x="59" y="722"/>
                    </a:lnTo>
                    <a:lnTo>
                      <a:pt x="59" y="722"/>
                    </a:lnTo>
                    <a:lnTo>
                      <a:pt x="118" y="878"/>
                    </a:lnTo>
                    <a:lnTo>
                      <a:pt x="215" y="1034"/>
                    </a:lnTo>
                    <a:lnTo>
                      <a:pt x="215" y="1034"/>
                    </a:lnTo>
                    <a:lnTo>
                      <a:pt x="312" y="1170"/>
                    </a:lnTo>
                    <a:lnTo>
                      <a:pt x="410" y="1306"/>
                    </a:lnTo>
                    <a:lnTo>
                      <a:pt x="527" y="1423"/>
                    </a:lnTo>
                    <a:lnTo>
                      <a:pt x="663" y="1521"/>
                    </a:lnTo>
                    <a:lnTo>
                      <a:pt x="663" y="1521"/>
                    </a:lnTo>
                    <a:lnTo>
                      <a:pt x="741" y="1560"/>
                    </a:lnTo>
                    <a:lnTo>
                      <a:pt x="819" y="1599"/>
                    </a:lnTo>
                    <a:lnTo>
                      <a:pt x="897" y="1599"/>
                    </a:lnTo>
                    <a:lnTo>
                      <a:pt x="975" y="1599"/>
                    </a:lnTo>
                    <a:lnTo>
                      <a:pt x="975" y="1599"/>
                    </a:lnTo>
                    <a:lnTo>
                      <a:pt x="1053" y="1579"/>
                    </a:lnTo>
                    <a:lnTo>
                      <a:pt x="1131" y="1560"/>
                    </a:lnTo>
                    <a:lnTo>
                      <a:pt x="1209" y="1501"/>
                    </a:lnTo>
                    <a:lnTo>
                      <a:pt x="1267" y="1443"/>
                    </a:lnTo>
                    <a:lnTo>
                      <a:pt x="1267" y="1443"/>
                    </a:lnTo>
                    <a:lnTo>
                      <a:pt x="1306" y="1365"/>
                    </a:lnTo>
                    <a:lnTo>
                      <a:pt x="1345" y="1306"/>
                    </a:lnTo>
                    <a:lnTo>
                      <a:pt x="1345" y="1209"/>
                    </a:lnTo>
                    <a:lnTo>
                      <a:pt x="1345" y="1131"/>
                    </a:lnTo>
                    <a:lnTo>
                      <a:pt x="1345" y="1131"/>
                    </a:lnTo>
                    <a:lnTo>
                      <a:pt x="1326" y="1034"/>
                    </a:lnTo>
                    <a:lnTo>
                      <a:pt x="1267" y="917"/>
                    </a:lnTo>
                    <a:lnTo>
                      <a:pt x="1267" y="917"/>
                    </a:lnTo>
                    <a:lnTo>
                      <a:pt x="1209" y="858"/>
                    </a:lnTo>
                    <a:lnTo>
                      <a:pt x="1209" y="858"/>
                    </a:lnTo>
                    <a:lnTo>
                      <a:pt x="1170" y="741"/>
                    </a:lnTo>
                    <a:lnTo>
                      <a:pt x="1111" y="624"/>
                    </a:lnTo>
                    <a:lnTo>
                      <a:pt x="1111" y="624"/>
                    </a:lnTo>
                    <a:lnTo>
                      <a:pt x="994" y="469"/>
                    </a:lnTo>
                    <a:lnTo>
                      <a:pt x="878" y="332"/>
                    </a:lnTo>
                    <a:lnTo>
                      <a:pt x="878" y="332"/>
                    </a:lnTo>
                    <a:lnTo>
                      <a:pt x="761" y="196"/>
                    </a:lnTo>
                    <a:lnTo>
                      <a:pt x="624" y="79"/>
                    </a:lnTo>
                    <a:lnTo>
                      <a:pt x="624" y="79"/>
                    </a:lnTo>
                    <a:lnTo>
                      <a:pt x="507" y="20"/>
                    </a:lnTo>
                    <a:lnTo>
                      <a:pt x="371" y="1"/>
                    </a:lnTo>
                    <a:lnTo>
                      <a:pt x="371" y="1"/>
                    </a:lnTo>
                    <a:lnTo>
                      <a:pt x="312" y="20"/>
                    </a:lnTo>
                    <a:lnTo>
                      <a:pt x="235"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1"/>
              <p:cNvSpPr/>
              <p:nvPr/>
            </p:nvSpPr>
            <p:spPr>
              <a:xfrm>
                <a:off x="5279800" y="1014550"/>
                <a:ext cx="30225" cy="35100"/>
              </a:xfrm>
              <a:custGeom>
                <a:avLst/>
                <a:gdLst/>
                <a:ahLst/>
                <a:cxnLst/>
                <a:rect l="l" t="t" r="r" b="b"/>
                <a:pathLst>
                  <a:path w="1209" h="1404" extrusionOk="0">
                    <a:moveTo>
                      <a:pt x="332" y="0"/>
                    </a:moveTo>
                    <a:lnTo>
                      <a:pt x="254" y="20"/>
                    </a:lnTo>
                    <a:lnTo>
                      <a:pt x="195" y="39"/>
                    </a:lnTo>
                    <a:lnTo>
                      <a:pt x="137" y="78"/>
                    </a:lnTo>
                    <a:lnTo>
                      <a:pt x="78" y="137"/>
                    </a:lnTo>
                    <a:lnTo>
                      <a:pt x="39" y="195"/>
                    </a:lnTo>
                    <a:lnTo>
                      <a:pt x="20" y="254"/>
                    </a:lnTo>
                    <a:lnTo>
                      <a:pt x="0" y="332"/>
                    </a:lnTo>
                    <a:lnTo>
                      <a:pt x="0" y="468"/>
                    </a:lnTo>
                    <a:lnTo>
                      <a:pt x="20" y="604"/>
                    </a:lnTo>
                    <a:lnTo>
                      <a:pt x="59" y="741"/>
                    </a:lnTo>
                    <a:lnTo>
                      <a:pt x="117" y="858"/>
                    </a:lnTo>
                    <a:lnTo>
                      <a:pt x="195" y="994"/>
                    </a:lnTo>
                    <a:lnTo>
                      <a:pt x="293" y="1111"/>
                    </a:lnTo>
                    <a:lnTo>
                      <a:pt x="409" y="1228"/>
                    </a:lnTo>
                    <a:lnTo>
                      <a:pt x="526" y="1325"/>
                    </a:lnTo>
                    <a:lnTo>
                      <a:pt x="604" y="1364"/>
                    </a:lnTo>
                    <a:lnTo>
                      <a:pt x="682" y="1403"/>
                    </a:lnTo>
                    <a:lnTo>
                      <a:pt x="838" y="1403"/>
                    </a:lnTo>
                    <a:lnTo>
                      <a:pt x="916" y="1384"/>
                    </a:lnTo>
                    <a:lnTo>
                      <a:pt x="994" y="1364"/>
                    </a:lnTo>
                    <a:lnTo>
                      <a:pt x="1072" y="1306"/>
                    </a:lnTo>
                    <a:lnTo>
                      <a:pt x="1130" y="1247"/>
                    </a:lnTo>
                    <a:lnTo>
                      <a:pt x="1189" y="1131"/>
                    </a:lnTo>
                    <a:lnTo>
                      <a:pt x="1208" y="994"/>
                    </a:lnTo>
                    <a:lnTo>
                      <a:pt x="1189" y="858"/>
                    </a:lnTo>
                    <a:lnTo>
                      <a:pt x="1130" y="741"/>
                    </a:lnTo>
                    <a:lnTo>
                      <a:pt x="1091" y="624"/>
                    </a:lnTo>
                    <a:lnTo>
                      <a:pt x="1033" y="507"/>
                    </a:lnTo>
                    <a:lnTo>
                      <a:pt x="955" y="390"/>
                    </a:lnTo>
                    <a:lnTo>
                      <a:pt x="838" y="273"/>
                    </a:lnTo>
                    <a:lnTo>
                      <a:pt x="624" y="78"/>
                    </a:lnTo>
                    <a:lnTo>
                      <a:pt x="507" y="20"/>
                    </a:lnTo>
                    <a:lnTo>
                      <a:pt x="39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1"/>
              <p:cNvSpPr/>
              <p:nvPr/>
            </p:nvSpPr>
            <p:spPr>
              <a:xfrm>
                <a:off x="5279800" y="1014550"/>
                <a:ext cx="30225" cy="35100"/>
              </a:xfrm>
              <a:custGeom>
                <a:avLst/>
                <a:gdLst/>
                <a:ahLst/>
                <a:cxnLst/>
                <a:rect l="l" t="t" r="r" b="b"/>
                <a:pathLst>
                  <a:path w="1209" h="1404" fill="none" extrusionOk="0">
                    <a:moveTo>
                      <a:pt x="0" y="332"/>
                    </a:moveTo>
                    <a:lnTo>
                      <a:pt x="0" y="332"/>
                    </a:lnTo>
                    <a:lnTo>
                      <a:pt x="0" y="468"/>
                    </a:lnTo>
                    <a:lnTo>
                      <a:pt x="20" y="604"/>
                    </a:lnTo>
                    <a:lnTo>
                      <a:pt x="59" y="741"/>
                    </a:lnTo>
                    <a:lnTo>
                      <a:pt x="117" y="858"/>
                    </a:lnTo>
                    <a:lnTo>
                      <a:pt x="117" y="858"/>
                    </a:lnTo>
                    <a:lnTo>
                      <a:pt x="195" y="994"/>
                    </a:lnTo>
                    <a:lnTo>
                      <a:pt x="293" y="1111"/>
                    </a:lnTo>
                    <a:lnTo>
                      <a:pt x="409" y="1228"/>
                    </a:lnTo>
                    <a:lnTo>
                      <a:pt x="526" y="1325"/>
                    </a:lnTo>
                    <a:lnTo>
                      <a:pt x="526" y="1325"/>
                    </a:lnTo>
                    <a:lnTo>
                      <a:pt x="604" y="1364"/>
                    </a:lnTo>
                    <a:lnTo>
                      <a:pt x="682" y="1403"/>
                    </a:lnTo>
                    <a:lnTo>
                      <a:pt x="760" y="1403"/>
                    </a:lnTo>
                    <a:lnTo>
                      <a:pt x="838" y="1403"/>
                    </a:lnTo>
                    <a:lnTo>
                      <a:pt x="838" y="1403"/>
                    </a:lnTo>
                    <a:lnTo>
                      <a:pt x="916" y="1384"/>
                    </a:lnTo>
                    <a:lnTo>
                      <a:pt x="994" y="1364"/>
                    </a:lnTo>
                    <a:lnTo>
                      <a:pt x="1072" y="1306"/>
                    </a:lnTo>
                    <a:lnTo>
                      <a:pt x="1130" y="1247"/>
                    </a:lnTo>
                    <a:lnTo>
                      <a:pt x="1130" y="1247"/>
                    </a:lnTo>
                    <a:lnTo>
                      <a:pt x="1189" y="1131"/>
                    </a:lnTo>
                    <a:lnTo>
                      <a:pt x="1208" y="994"/>
                    </a:lnTo>
                    <a:lnTo>
                      <a:pt x="1189" y="858"/>
                    </a:lnTo>
                    <a:lnTo>
                      <a:pt x="1130" y="741"/>
                    </a:lnTo>
                    <a:lnTo>
                      <a:pt x="1130" y="741"/>
                    </a:lnTo>
                    <a:lnTo>
                      <a:pt x="1091" y="624"/>
                    </a:lnTo>
                    <a:lnTo>
                      <a:pt x="1033" y="507"/>
                    </a:lnTo>
                    <a:lnTo>
                      <a:pt x="1033" y="507"/>
                    </a:lnTo>
                    <a:lnTo>
                      <a:pt x="955" y="390"/>
                    </a:lnTo>
                    <a:lnTo>
                      <a:pt x="838" y="273"/>
                    </a:lnTo>
                    <a:lnTo>
                      <a:pt x="624" y="78"/>
                    </a:lnTo>
                    <a:lnTo>
                      <a:pt x="624" y="78"/>
                    </a:lnTo>
                    <a:lnTo>
                      <a:pt x="507" y="20"/>
                    </a:lnTo>
                    <a:lnTo>
                      <a:pt x="390" y="0"/>
                    </a:lnTo>
                    <a:lnTo>
                      <a:pt x="390" y="0"/>
                    </a:lnTo>
                    <a:lnTo>
                      <a:pt x="332" y="0"/>
                    </a:lnTo>
                    <a:lnTo>
                      <a:pt x="254" y="20"/>
                    </a:lnTo>
                    <a:lnTo>
                      <a:pt x="195" y="39"/>
                    </a:lnTo>
                    <a:lnTo>
                      <a:pt x="137" y="78"/>
                    </a:lnTo>
                    <a:lnTo>
                      <a:pt x="78" y="137"/>
                    </a:lnTo>
                    <a:lnTo>
                      <a:pt x="39" y="195"/>
                    </a:lnTo>
                    <a:lnTo>
                      <a:pt x="20" y="254"/>
                    </a:lnTo>
                    <a:lnTo>
                      <a:pt x="0" y="332"/>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a:off x="5315350" y="1057900"/>
                <a:ext cx="41425" cy="43875"/>
              </a:xfrm>
              <a:custGeom>
                <a:avLst/>
                <a:gdLst/>
                <a:ahLst/>
                <a:cxnLst/>
                <a:rect l="l" t="t" r="r" b="b"/>
                <a:pathLst>
                  <a:path w="1657" h="1755" extrusionOk="0">
                    <a:moveTo>
                      <a:pt x="332" y="1"/>
                    </a:moveTo>
                    <a:lnTo>
                      <a:pt x="273" y="20"/>
                    </a:lnTo>
                    <a:lnTo>
                      <a:pt x="215" y="39"/>
                    </a:lnTo>
                    <a:lnTo>
                      <a:pt x="137" y="78"/>
                    </a:lnTo>
                    <a:lnTo>
                      <a:pt x="79" y="137"/>
                    </a:lnTo>
                    <a:lnTo>
                      <a:pt x="40" y="215"/>
                    </a:lnTo>
                    <a:lnTo>
                      <a:pt x="1" y="293"/>
                    </a:lnTo>
                    <a:lnTo>
                      <a:pt x="1" y="410"/>
                    </a:lnTo>
                    <a:lnTo>
                      <a:pt x="1" y="546"/>
                    </a:lnTo>
                    <a:lnTo>
                      <a:pt x="20" y="663"/>
                    </a:lnTo>
                    <a:lnTo>
                      <a:pt x="59" y="760"/>
                    </a:lnTo>
                    <a:lnTo>
                      <a:pt x="118" y="877"/>
                    </a:lnTo>
                    <a:lnTo>
                      <a:pt x="176" y="994"/>
                    </a:lnTo>
                    <a:lnTo>
                      <a:pt x="312" y="1209"/>
                    </a:lnTo>
                    <a:lnTo>
                      <a:pt x="488" y="1384"/>
                    </a:lnTo>
                    <a:lnTo>
                      <a:pt x="683" y="1540"/>
                    </a:lnTo>
                    <a:lnTo>
                      <a:pt x="799" y="1598"/>
                    </a:lnTo>
                    <a:lnTo>
                      <a:pt x="916" y="1657"/>
                    </a:lnTo>
                    <a:lnTo>
                      <a:pt x="1033" y="1715"/>
                    </a:lnTo>
                    <a:lnTo>
                      <a:pt x="1170" y="1735"/>
                    </a:lnTo>
                    <a:lnTo>
                      <a:pt x="1248" y="1754"/>
                    </a:lnTo>
                    <a:lnTo>
                      <a:pt x="1345" y="1735"/>
                    </a:lnTo>
                    <a:lnTo>
                      <a:pt x="1423" y="1696"/>
                    </a:lnTo>
                    <a:lnTo>
                      <a:pt x="1481" y="1657"/>
                    </a:lnTo>
                    <a:lnTo>
                      <a:pt x="1559" y="1579"/>
                    </a:lnTo>
                    <a:lnTo>
                      <a:pt x="1618" y="1481"/>
                    </a:lnTo>
                    <a:lnTo>
                      <a:pt x="1657" y="1384"/>
                    </a:lnTo>
                    <a:lnTo>
                      <a:pt x="1657" y="1267"/>
                    </a:lnTo>
                    <a:lnTo>
                      <a:pt x="1618" y="1111"/>
                    </a:lnTo>
                    <a:lnTo>
                      <a:pt x="1540" y="936"/>
                    </a:lnTo>
                    <a:lnTo>
                      <a:pt x="1462" y="780"/>
                    </a:lnTo>
                    <a:lnTo>
                      <a:pt x="1345" y="643"/>
                    </a:lnTo>
                    <a:lnTo>
                      <a:pt x="1228" y="527"/>
                    </a:lnTo>
                    <a:lnTo>
                      <a:pt x="1111" y="410"/>
                    </a:lnTo>
                    <a:lnTo>
                      <a:pt x="838" y="195"/>
                    </a:lnTo>
                    <a:lnTo>
                      <a:pt x="741" y="137"/>
                    </a:lnTo>
                    <a:lnTo>
                      <a:pt x="644" y="98"/>
                    </a:lnTo>
                    <a:lnTo>
                      <a:pt x="468" y="39"/>
                    </a:lnTo>
                    <a:lnTo>
                      <a:pt x="410" y="20"/>
                    </a:lnTo>
                    <a:lnTo>
                      <a:pt x="33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1"/>
              <p:cNvSpPr/>
              <p:nvPr/>
            </p:nvSpPr>
            <p:spPr>
              <a:xfrm>
                <a:off x="5315350" y="1057900"/>
                <a:ext cx="41425" cy="43875"/>
              </a:xfrm>
              <a:custGeom>
                <a:avLst/>
                <a:gdLst/>
                <a:ahLst/>
                <a:cxnLst/>
                <a:rect l="l" t="t" r="r" b="b"/>
                <a:pathLst>
                  <a:path w="1657" h="1755" fill="none" extrusionOk="0">
                    <a:moveTo>
                      <a:pt x="215" y="39"/>
                    </a:moveTo>
                    <a:lnTo>
                      <a:pt x="215" y="39"/>
                    </a:lnTo>
                    <a:lnTo>
                      <a:pt x="137" y="78"/>
                    </a:lnTo>
                    <a:lnTo>
                      <a:pt x="79" y="137"/>
                    </a:lnTo>
                    <a:lnTo>
                      <a:pt x="79" y="137"/>
                    </a:lnTo>
                    <a:lnTo>
                      <a:pt x="40" y="215"/>
                    </a:lnTo>
                    <a:lnTo>
                      <a:pt x="1" y="293"/>
                    </a:lnTo>
                    <a:lnTo>
                      <a:pt x="1" y="293"/>
                    </a:lnTo>
                    <a:lnTo>
                      <a:pt x="1" y="410"/>
                    </a:lnTo>
                    <a:lnTo>
                      <a:pt x="1" y="546"/>
                    </a:lnTo>
                    <a:lnTo>
                      <a:pt x="20" y="663"/>
                    </a:lnTo>
                    <a:lnTo>
                      <a:pt x="59" y="760"/>
                    </a:lnTo>
                    <a:lnTo>
                      <a:pt x="59" y="760"/>
                    </a:lnTo>
                    <a:lnTo>
                      <a:pt x="118" y="877"/>
                    </a:lnTo>
                    <a:lnTo>
                      <a:pt x="176" y="994"/>
                    </a:lnTo>
                    <a:lnTo>
                      <a:pt x="176" y="994"/>
                    </a:lnTo>
                    <a:lnTo>
                      <a:pt x="312" y="1209"/>
                    </a:lnTo>
                    <a:lnTo>
                      <a:pt x="312" y="1209"/>
                    </a:lnTo>
                    <a:lnTo>
                      <a:pt x="488" y="1384"/>
                    </a:lnTo>
                    <a:lnTo>
                      <a:pt x="683" y="1540"/>
                    </a:lnTo>
                    <a:lnTo>
                      <a:pt x="683" y="1540"/>
                    </a:lnTo>
                    <a:lnTo>
                      <a:pt x="799" y="1598"/>
                    </a:lnTo>
                    <a:lnTo>
                      <a:pt x="916" y="1657"/>
                    </a:lnTo>
                    <a:lnTo>
                      <a:pt x="1033" y="1715"/>
                    </a:lnTo>
                    <a:lnTo>
                      <a:pt x="1170" y="1735"/>
                    </a:lnTo>
                    <a:lnTo>
                      <a:pt x="1170" y="1735"/>
                    </a:lnTo>
                    <a:lnTo>
                      <a:pt x="1248" y="1754"/>
                    </a:lnTo>
                    <a:lnTo>
                      <a:pt x="1345" y="1735"/>
                    </a:lnTo>
                    <a:lnTo>
                      <a:pt x="1423" y="1696"/>
                    </a:lnTo>
                    <a:lnTo>
                      <a:pt x="1481" y="1657"/>
                    </a:lnTo>
                    <a:lnTo>
                      <a:pt x="1481" y="1657"/>
                    </a:lnTo>
                    <a:lnTo>
                      <a:pt x="1559" y="1579"/>
                    </a:lnTo>
                    <a:lnTo>
                      <a:pt x="1618" y="1481"/>
                    </a:lnTo>
                    <a:lnTo>
                      <a:pt x="1657" y="1384"/>
                    </a:lnTo>
                    <a:lnTo>
                      <a:pt x="1657" y="1267"/>
                    </a:lnTo>
                    <a:lnTo>
                      <a:pt x="1657" y="1267"/>
                    </a:lnTo>
                    <a:lnTo>
                      <a:pt x="1618" y="1111"/>
                    </a:lnTo>
                    <a:lnTo>
                      <a:pt x="1540" y="936"/>
                    </a:lnTo>
                    <a:lnTo>
                      <a:pt x="1462" y="780"/>
                    </a:lnTo>
                    <a:lnTo>
                      <a:pt x="1345" y="643"/>
                    </a:lnTo>
                    <a:lnTo>
                      <a:pt x="1345" y="643"/>
                    </a:lnTo>
                    <a:lnTo>
                      <a:pt x="1228" y="527"/>
                    </a:lnTo>
                    <a:lnTo>
                      <a:pt x="1111" y="410"/>
                    </a:lnTo>
                    <a:lnTo>
                      <a:pt x="838" y="195"/>
                    </a:lnTo>
                    <a:lnTo>
                      <a:pt x="838" y="195"/>
                    </a:lnTo>
                    <a:lnTo>
                      <a:pt x="741" y="137"/>
                    </a:lnTo>
                    <a:lnTo>
                      <a:pt x="644" y="98"/>
                    </a:lnTo>
                    <a:lnTo>
                      <a:pt x="644" y="98"/>
                    </a:lnTo>
                    <a:lnTo>
                      <a:pt x="468" y="39"/>
                    </a:lnTo>
                    <a:lnTo>
                      <a:pt x="468" y="39"/>
                    </a:lnTo>
                    <a:lnTo>
                      <a:pt x="410" y="20"/>
                    </a:lnTo>
                    <a:lnTo>
                      <a:pt x="332" y="1"/>
                    </a:lnTo>
                    <a:lnTo>
                      <a:pt x="332" y="1"/>
                    </a:lnTo>
                    <a:lnTo>
                      <a:pt x="273" y="20"/>
                    </a:lnTo>
                    <a:lnTo>
                      <a:pt x="215"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5352850" y="1118300"/>
                <a:ext cx="30725" cy="28275"/>
              </a:xfrm>
              <a:custGeom>
                <a:avLst/>
                <a:gdLst/>
                <a:ahLst/>
                <a:cxnLst/>
                <a:rect l="l" t="t" r="r" b="b"/>
                <a:pathLst>
                  <a:path w="1229" h="1131" extrusionOk="0">
                    <a:moveTo>
                      <a:pt x="274" y="1"/>
                    </a:moveTo>
                    <a:lnTo>
                      <a:pt x="196" y="20"/>
                    </a:lnTo>
                    <a:lnTo>
                      <a:pt x="137" y="59"/>
                    </a:lnTo>
                    <a:lnTo>
                      <a:pt x="79" y="117"/>
                    </a:lnTo>
                    <a:lnTo>
                      <a:pt x="40" y="156"/>
                    </a:lnTo>
                    <a:lnTo>
                      <a:pt x="20" y="234"/>
                    </a:lnTo>
                    <a:lnTo>
                      <a:pt x="1" y="293"/>
                    </a:lnTo>
                    <a:lnTo>
                      <a:pt x="1" y="371"/>
                    </a:lnTo>
                    <a:lnTo>
                      <a:pt x="20" y="449"/>
                    </a:lnTo>
                    <a:lnTo>
                      <a:pt x="40" y="566"/>
                    </a:lnTo>
                    <a:lnTo>
                      <a:pt x="98" y="663"/>
                    </a:lnTo>
                    <a:lnTo>
                      <a:pt x="176" y="780"/>
                    </a:lnTo>
                    <a:lnTo>
                      <a:pt x="274" y="858"/>
                    </a:lnTo>
                    <a:lnTo>
                      <a:pt x="371" y="955"/>
                    </a:lnTo>
                    <a:lnTo>
                      <a:pt x="488" y="1014"/>
                    </a:lnTo>
                    <a:lnTo>
                      <a:pt x="683" y="1111"/>
                    </a:lnTo>
                    <a:lnTo>
                      <a:pt x="761" y="1131"/>
                    </a:lnTo>
                    <a:lnTo>
                      <a:pt x="917" y="1131"/>
                    </a:lnTo>
                    <a:lnTo>
                      <a:pt x="995" y="1111"/>
                    </a:lnTo>
                    <a:lnTo>
                      <a:pt x="1053" y="1072"/>
                    </a:lnTo>
                    <a:lnTo>
                      <a:pt x="1111" y="1014"/>
                    </a:lnTo>
                    <a:lnTo>
                      <a:pt x="1170" y="955"/>
                    </a:lnTo>
                    <a:lnTo>
                      <a:pt x="1209" y="897"/>
                    </a:lnTo>
                    <a:lnTo>
                      <a:pt x="1228" y="819"/>
                    </a:lnTo>
                    <a:lnTo>
                      <a:pt x="1228" y="741"/>
                    </a:lnTo>
                    <a:lnTo>
                      <a:pt x="1228" y="663"/>
                    </a:lnTo>
                    <a:lnTo>
                      <a:pt x="1209" y="605"/>
                    </a:lnTo>
                    <a:lnTo>
                      <a:pt x="1170" y="527"/>
                    </a:lnTo>
                    <a:lnTo>
                      <a:pt x="1111" y="468"/>
                    </a:lnTo>
                    <a:lnTo>
                      <a:pt x="1053" y="429"/>
                    </a:lnTo>
                    <a:lnTo>
                      <a:pt x="995" y="390"/>
                    </a:lnTo>
                    <a:lnTo>
                      <a:pt x="975" y="390"/>
                    </a:lnTo>
                    <a:lnTo>
                      <a:pt x="917" y="312"/>
                    </a:lnTo>
                    <a:lnTo>
                      <a:pt x="819" y="234"/>
                    </a:lnTo>
                    <a:lnTo>
                      <a:pt x="702" y="156"/>
                    </a:lnTo>
                    <a:lnTo>
                      <a:pt x="469" y="20"/>
                    </a:lnTo>
                    <a:lnTo>
                      <a:pt x="41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5352850" y="1118300"/>
                <a:ext cx="30725" cy="28275"/>
              </a:xfrm>
              <a:custGeom>
                <a:avLst/>
                <a:gdLst/>
                <a:ahLst/>
                <a:cxnLst/>
                <a:rect l="l" t="t" r="r" b="b"/>
                <a:pathLst>
                  <a:path w="1229" h="1131" fill="none" extrusionOk="0">
                    <a:moveTo>
                      <a:pt x="1" y="371"/>
                    </a:moveTo>
                    <a:lnTo>
                      <a:pt x="1" y="371"/>
                    </a:lnTo>
                    <a:lnTo>
                      <a:pt x="20" y="449"/>
                    </a:lnTo>
                    <a:lnTo>
                      <a:pt x="20" y="449"/>
                    </a:lnTo>
                    <a:lnTo>
                      <a:pt x="40" y="566"/>
                    </a:lnTo>
                    <a:lnTo>
                      <a:pt x="98" y="663"/>
                    </a:lnTo>
                    <a:lnTo>
                      <a:pt x="98" y="663"/>
                    </a:lnTo>
                    <a:lnTo>
                      <a:pt x="176" y="780"/>
                    </a:lnTo>
                    <a:lnTo>
                      <a:pt x="274" y="858"/>
                    </a:lnTo>
                    <a:lnTo>
                      <a:pt x="274" y="858"/>
                    </a:lnTo>
                    <a:lnTo>
                      <a:pt x="371" y="955"/>
                    </a:lnTo>
                    <a:lnTo>
                      <a:pt x="488" y="1014"/>
                    </a:lnTo>
                    <a:lnTo>
                      <a:pt x="488" y="1014"/>
                    </a:lnTo>
                    <a:lnTo>
                      <a:pt x="683" y="1111"/>
                    </a:lnTo>
                    <a:lnTo>
                      <a:pt x="683" y="1111"/>
                    </a:lnTo>
                    <a:lnTo>
                      <a:pt x="761" y="1131"/>
                    </a:lnTo>
                    <a:lnTo>
                      <a:pt x="839" y="1131"/>
                    </a:lnTo>
                    <a:lnTo>
                      <a:pt x="917" y="1131"/>
                    </a:lnTo>
                    <a:lnTo>
                      <a:pt x="995" y="1111"/>
                    </a:lnTo>
                    <a:lnTo>
                      <a:pt x="995" y="1111"/>
                    </a:lnTo>
                    <a:lnTo>
                      <a:pt x="1053" y="1072"/>
                    </a:lnTo>
                    <a:lnTo>
                      <a:pt x="1111" y="1014"/>
                    </a:lnTo>
                    <a:lnTo>
                      <a:pt x="1170" y="955"/>
                    </a:lnTo>
                    <a:lnTo>
                      <a:pt x="1209" y="897"/>
                    </a:lnTo>
                    <a:lnTo>
                      <a:pt x="1209" y="897"/>
                    </a:lnTo>
                    <a:lnTo>
                      <a:pt x="1228" y="819"/>
                    </a:lnTo>
                    <a:lnTo>
                      <a:pt x="1228" y="741"/>
                    </a:lnTo>
                    <a:lnTo>
                      <a:pt x="1228" y="663"/>
                    </a:lnTo>
                    <a:lnTo>
                      <a:pt x="1209" y="605"/>
                    </a:lnTo>
                    <a:lnTo>
                      <a:pt x="1170" y="527"/>
                    </a:lnTo>
                    <a:lnTo>
                      <a:pt x="1111" y="468"/>
                    </a:lnTo>
                    <a:lnTo>
                      <a:pt x="1053" y="429"/>
                    </a:lnTo>
                    <a:lnTo>
                      <a:pt x="995" y="390"/>
                    </a:lnTo>
                    <a:lnTo>
                      <a:pt x="975" y="390"/>
                    </a:lnTo>
                    <a:lnTo>
                      <a:pt x="975" y="390"/>
                    </a:lnTo>
                    <a:lnTo>
                      <a:pt x="917" y="312"/>
                    </a:lnTo>
                    <a:lnTo>
                      <a:pt x="917" y="312"/>
                    </a:lnTo>
                    <a:lnTo>
                      <a:pt x="819" y="234"/>
                    </a:lnTo>
                    <a:lnTo>
                      <a:pt x="702" y="156"/>
                    </a:lnTo>
                    <a:lnTo>
                      <a:pt x="469" y="20"/>
                    </a:lnTo>
                    <a:lnTo>
                      <a:pt x="469" y="20"/>
                    </a:lnTo>
                    <a:lnTo>
                      <a:pt x="410" y="1"/>
                    </a:lnTo>
                    <a:lnTo>
                      <a:pt x="332" y="1"/>
                    </a:lnTo>
                    <a:lnTo>
                      <a:pt x="332" y="1"/>
                    </a:lnTo>
                    <a:lnTo>
                      <a:pt x="274" y="1"/>
                    </a:lnTo>
                    <a:lnTo>
                      <a:pt x="196" y="20"/>
                    </a:lnTo>
                    <a:lnTo>
                      <a:pt x="137" y="59"/>
                    </a:lnTo>
                    <a:lnTo>
                      <a:pt x="79" y="117"/>
                    </a:lnTo>
                    <a:lnTo>
                      <a:pt x="40" y="156"/>
                    </a:lnTo>
                    <a:lnTo>
                      <a:pt x="20" y="234"/>
                    </a:lnTo>
                    <a:lnTo>
                      <a:pt x="1" y="293"/>
                    </a:lnTo>
                    <a:lnTo>
                      <a:pt x="1" y="37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5302200" y="1100775"/>
                <a:ext cx="26325" cy="26800"/>
              </a:xfrm>
              <a:custGeom>
                <a:avLst/>
                <a:gdLst/>
                <a:ahLst/>
                <a:cxnLst/>
                <a:rect l="l" t="t" r="r" b="b"/>
                <a:pathLst>
                  <a:path w="1053" h="1072" extrusionOk="0">
                    <a:moveTo>
                      <a:pt x="254" y="0"/>
                    </a:moveTo>
                    <a:lnTo>
                      <a:pt x="195" y="20"/>
                    </a:lnTo>
                    <a:lnTo>
                      <a:pt x="98" y="78"/>
                    </a:lnTo>
                    <a:lnTo>
                      <a:pt x="40" y="156"/>
                    </a:lnTo>
                    <a:lnTo>
                      <a:pt x="1" y="253"/>
                    </a:lnTo>
                    <a:lnTo>
                      <a:pt x="1" y="370"/>
                    </a:lnTo>
                    <a:lnTo>
                      <a:pt x="40" y="526"/>
                    </a:lnTo>
                    <a:lnTo>
                      <a:pt x="98" y="663"/>
                    </a:lnTo>
                    <a:lnTo>
                      <a:pt x="156" y="721"/>
                    </a:lnTo>
                    <a:lnTo>
                      <a:pt x="293" y="857"/>
                    </a:lnTo>
                    <a:lnTo>
                      <a:pt x="449" y="994"/>
                    </a:lnTo>
                    <a:lnTo>
                      <a:pt x="507" y="1033"/>
                    </a:lnTo>
                    <a:lnTo>
                      <a:pt x="585" y="1052"/>
                    </a:lnTo>
                    <a:lnTo>
                      <a:pt x="644" y="1072"/>
                    </a:lnTo>
                    <a:lnTo>
                      <a:pt x="721" y="1052"/>
                    </a:lnTo>
                    <a:lnTo>
                      <a:pt x="799" y="1052"/>
                    </a:lnTo>
                    <a:lnTo>
                      <a:pt x="858" y="1013"/>
                    </a:lnTo>
                    <a:lnTo>
                      <a:pt x="916" y="974"/>
                    </a:lnTo>
                    <a:lnTo>
                      <a:pt x="975" y="916"/>
                    </a:lnTo>
                    <a:lnTo>
                      <a:pt x="1014" y="857"/>
                    </a:lnTo>
                    <a:lnTo>
                      <a:pt x="1033" y="779"/>
                    </a:lnTo>
                    <a:lnTo>
                      <a:pt x="1053" y="721"/>
                    </a:lnTo>
                    <a:lnTo>
                      <a:pt x="1053" y="643"/>
                    </a:lnTo>
                    <a:lnTo>
                      <a:pt x="1033" y="565"/>
                    </a:lnTo>
                    <a:lnTo>
                      <a:pt x="994" y="507"/>
                    </a:lnTo>
                    <a:lnTo>
                      <a:pt x="955" y="448"/>
                    </a:lnTo>
                    <a:lnTo>
                      <a:pt x="897" y="390"/>
                    </a:lnTo>
                    <a:lnTo>
                      <a:pt x="780" y="292"/>
                    </a:lnTo>
                    <a:lnTo>
                      <a:pt x="644" y="175"/>
                    </a:lnTo>
                    <a:lnTo>
                      <a:pt x="527" y="59"/>
                    </a:lnTo>
                    <a:lnTo>
                      <a:pt x="429" y="20"/>
                    </a:lnTo>
                    <a:lnTo>
                      <a:pt x="3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5302200" y="1100775"/>
                <a:ext cx="26325" cy="26800"/>
              </a:xfrm>
              <a:custGeom>
                <a:avLst/>
                <a:gdLst/>
                <a:ahLst/>
                <a:cxnLst/>
                <a:rect l="l" t="t" r="r" b="b"/>
                <a:pathLst>
                  <a:path w="1053" h="1072" fill="none" extrusionOk="0">
                    <a:moveTo>
                      <a:pt x="195" y="20"/>
                    </a:moveTo>
                    <a:lnTo>
                      <a:pt x="195" y="20"/>
                    </a:lnTo>
                    <a:lnTo>
                      <a:pt x="98" y="78"/>
                    </a:lnTo>
                    <a:lnTo>
                      <a:pt x="40" y="156"/>
                    </a:lnTo>
                    <a:lnTo>
                      <a:pt x="1" y="253"/>
                    </a:lnTo>
                    <a:lnTo>
                      <a:pt x="1" y="370"/>
                    </a:lnTo>
                    <a:lnTo>
                      <a:pt x="1" y="370"/>
                    </a:lnTo>
                    <a:lnTo>
                      <a:pt x="40" y="526"/>
                    </a:lnTo>
                    <a:lnTo>
                      <a:pt x="40" y="526"/>
                    </a:lnTo>
                    <a:lnTo>
                      <a:pt x="98" y="663"/>
                    </a:lnTo>
                    <a:lnTo>
                      <a:pt x="98" y="663"/>
                    </a:lnTo>
                    <a:lnTo>
                      <a:pt x="156" y="721"/>
                    </a:lnTo>
                    <a:lnTo>
                      <a:pt x="156" y="721"/>
                    </a:lnTo>
                    <a:lnTo>
                      <a:pt x="293" y="857"/>
                    </a:lnTo>
                    <a:lnTo>
                      <a:pt x="449" y="994"/>
                    </a:lnTo>
                    <a:lnTo>
                      <a:pt x="449" y="994"/>
                    </a:lnTo>
                    <a:lnTo>
                      <a:pt x="507" y="1033"/>
                    </a:lnTo>
                    <a:lnTo>
                      <a:pt x="585" y="1052"/>
                    </a:lnTo>
                    <a:lnTo>
                      <a:pt x="644" y="1072"/>
                    </a:lnTo>
                    <a:lnTo>
                      <a:pt x="721" y="1052"/>
                    </a:lnTo>
                    <a:lnTo>
                      <a:pt x="799" y="1052"/>
                    </a:lnTo>
                    <a:lnTo>
                      <a:pt x="858" y="1013"/>
                    </a:lnTo>
                    <a:lnTo>
                      <a:pt x="916" y="974"/>
                    </a:lnTo>
                    <a:lnTo>
                      <a:pt x="975" y="916"/>
                    </a:lnTo>
                    <a:lnTo>
                      <a:pt x="975" y="916"/>
                    </a:lnTo>
                    <a:lnTo>
                      <a:pt x="1014" y="857"/>
                    </a:lnTo>
                    <a:lnTo>
                      <a:pt x="1033" y="779"/>
                    </a:lnTo>
                    <a:lnTo>
                      <a:pt x="1053" y="721"/>
                    </a:lnTo>
                    <a:lnTo>
                      <a:pt x="1053" y="643"/>
                    </a:lnTo>
                    <a:lnTo>
                      <a:pt x="1033" y="565"/>
                    </a:lnTo>
                    <a:lnTo>
                      <a:pt x="994" y="507"/>
                    </a:lnTo>
                    <a:lnTo>
                      <a:pt x="955" y="448"/>
                    </a:lnTo>
                    <a:lnTo>
                      <a:pt x="897" y="390"/>
                    </a:lnTo>
                    <a:lnTo>
                      <a:pt x="897" y="390"/>
                    </a:lnTo>
                    <a:lnTo>
                      <a:pt x="780" y="292"/>
                    </a:lnTo>
                    <a:lnTo>
                      <a:pt x="780" y="292"/>
                    </a:lnTo>
                    <a:lnTo>
                      <a:pt x="644" y="175"/>
                    </a:lnTo>
                    <a:lnTo>
                      <a:pt x="527" y="59"/>
                    </a:lnTo>
                    <a:lnTo>
                      <a:pt x="527" y="59"/>
                    </a:lnTo>
                    <a:lnTo>
                      <a:pt x="429" y="20"/>
                    </a:lnTo>
                    <a:lnTo>
                      <a:pt x="312" y="0"/>
                    </a:lnTo>
                    <a:lnTo>
                      <a:pt x="312" y="0"/>
                    </a:lnTo>
                    <a:lnTo>
                      <a:pt x="254" y="0"/>
                    </a:lnTo>
                    <a:lnTo>
                      <a:pt x="195"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5197975" y="903975"/>
                <a:ext cx="31675" cy="47275"/>
              </a:xfrm>
              <a:custGeom>
                <a:avLst/>
                <a:gdLst/>
                <a:ahLst/>
                <a:cxnLst/>
                <a:rect l="l" t="t" r="r" b="b"/>
                <a:pathLst>
                  <a:path w="1267" h="1891" extrusionOk="0">
                    <a:moveTo>
                      <a:pt x="351" y="1"/>
                    </a:moveTo>
                    <a:lnTo>
                      <a:pt x="253" y="20"/>
                    </a:lnTo>
                    <a:lnTo>
                      <a:pt x="156" y="79"/>
                    </a:lnTo>
                    <a:lnTo>
                      <a:pt x="97" y="137"/>
                    </a:lnTo>
                    <a:lnTo>
                      <a:pt x="39" y="234"/>
                    </a:lnTo>
                    <a:lnTo>
                      <a:pt x="0" y="351"/>
                    </a:lnTo>
                    <a:lnTo>
                      <a:pt x="0" y="488"/>
                    </a:lnTo>
                    <a:lnTo>
                      <a:pt x="0" y="624"/>
                    </a:lnTo>
                    <a:lnTo>
                      <a:pt x="0" y="741"/>
                    </a:lnTo>
                    <a:lnTo>
                      <a:pt x="58" y="1033"/>
                    </a:lnTo>
                    <a:lnTo>
                      <a:pt x="136" y="1306"/>
                    </a:lnTo>
                    <a:lnTo>
                      <a:pt x="195" y="1423"/>
                    </a:lnTo>
                    <a:lnTo>
                      <a:pt x="253" y="1540"/>
                    </a:lnTo>
                    <a:lnTo>
                      <a:pt x="331" y="1657"/>
                    </a:lnTo>
                    <a:lnTo>
                      <a:pt x="429" y="1754"/>
                    </a:lnTo>
                    <a:lnTo>
                      <a:pt x="487" y="1793"/>
                    </a:lnTo>
                    <a:lnTo>
                      <a:pt x="546" y="1832"/>
                    </a:lnTo>
                    <a:lnTo>
                      <a:pt x="701" y="1871"/>
                    </a:lnTo>
                    <a:lnTo>
                      <a:pt x="857" y="1891"/>
                    </a:lnTo>
                    <a:lnTo>
                      <a:pt x="935" y="1871"/>
                    </a:lnTo>
                    <a:lnTo>
                      <a:pt x="1013" y="1832"/>
                    </a:lnTo>
                    <a:lnTo>
                      <a:pt x="1091" y="1793"/>
                    </a:lnTo>
                    <a:lnTo>
                      <a:pt x="1150" y="1754"/>
                    </a:lnTo>
                    <a:lnTo>
                      <a:pt x="1208" y="1676"/>
                    </a:lnTo>
                    <a:lnTo>
                      <a:pt x="1247" y="1618"/>
                    </a:lnTo>
                    <a:lnTo>
                      <a:pt x="1266" y="1540"/>
                    </a:lnTo>
                    <a:lnTo>
                      <a:pt x="1266" y="1462"/>
                    </a:lnTo>
                    <a:lnTo>
                      <a:pt x="1266" y="1384"/>
                    </a:lnTo>
                    <a:lnTo>
                      <a:pt x="1247" y="1287"/>
                    </a:lnTo>
                    <a:lnTo>
                      <a:pt x="1189" y="1189"/>
                    </a:lnTo>
                    <a:lnTo>
                      <a:pt x="1150" y="1014"/>
                    </a:lnTo>
                    <a:lnTo>
                      <a:pt x="1111" y="838"/>
                    </a:lnTo>
                    <a:lnTo>
                      <a:pt x="1033" y="624"/>
                    </a:lnTo>
                    <a:lnTo>
                      <a:pt x="916" y="410"/>
                    </a:lnTo>
                    <a:lnTo>
                      <a:pt x="779" y="234"/>
                    </a:lnTo>
                    <a:lnTo>
                      <a:pt x="623" y="79"/>
                    </a:lnTo>
                    <a:lnTo>
                      <a:pt x="585" y="40"/>
                    </a:lnTo>
                    <a:lnTo>
                      <a:pt x="526" y="20"/>
                    </a:lnTo>
                    <a:lnTo>
                      <a:pt x="39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1"/>
              <p:cNvSpPr/>
              <p:nvPr/>
            </p:nvSpPr>
            <p:spPr>
              <a:xfrm>
                <a:off x="5197975" y="903975"/>
                <a:ext cx="31675" cy="47275"/>
              </a:xfrm>
              <a:custGeom>
                <a:avLst/>
                <a:gdLst/>
                <a:ahLst/>
                <a:cxnLst/>
                <a:rect l="l" t="t" r="r" b="b"/>
                <a:pathLst>
                  <a:path w="1267" h="1891" fill="none" extrusionOk="0">
                    <a:moveTo>
                      <a:pt x="351" y="1"/>
                    </a:moveTo>
                    <a:lnTo>
                      <a:pt x="351" y="1"/>
                    </a:lnTo>
                    <a:lnTo>
                      <a:pt x="253" y="20"/>
                    </a:lnTo>
                    <a:lnTo>
                      <a:pt x="156" y="79"/>
                    </a:lnTo>
                    <a:lnTo>
                      <a:pt x="97" y="137"/>
                    </a:lnTo>
                    <a:lnTo>
                      <a:pt x="39" y="234"/>
                    </a:lnTo>
                    <a:lnTo>
                      <a:pt x="39" y="234"/>
                    </a:lnTo>
                    <a:lnTo>
                      <a:pt x="0" y="351"/>
                    </a:lnTo>
                    <a:lnTo>
                      <a:pt x="0" y="488"/>
                    </a:lnTo>
                    <a:lnTo>
                      <a:pt x="0" y="624"/>
                    </a:lnTo>
                    <a:lnTo>
                      <a:pt x="0" y="741"/>
                    </a:lnTo>
                    <a:lnTo>
                      <a:pt x="0" y="741"/>
                    </a:lnTo>
                    <a:lnTo>
                      <a:pt x="58" y="1033"/>
                    </a:lnTo>
                    <a:lnTo>
                      <a:pt x="136" y="1306"/>
                    </a:lnTo>
                    <a:lnTo>
                      <a:pt x="136" y="1306"/>
                    </a:lnTo>
                    <a:lnTo>
                      <a:pt x="195" y="1423"/>
                    </a:lnTo>
                    <a:lnTo>
                      <a:pt x="253" y="1540"/>
                    </a:lnTo>
                    <a:lnTo>
                      <a:pt x="331" y="1657"/>
                    </a:lnTo>
                    <a:lnTo>
                      <a:pt x="429" y="1754"/>
                    </a:lnTo>
                    <a:lnTo>
                      <a:pt x="429" y="1754"/>
                    </a:lnTo>
                    <a:lnTo>
                      <a:pt x="487" y="1793"/>
                    </a:lnTo>
                    <a:lnTo>
                      <a:pt x="546" y="1832"/>
                    </a:lnTo>
                    <a:lnTo>
                      <a:pt x="701" y="1871"/>
                    </a:lnTo>
                    <a:lnTo>
                      <a:pt x="857" y="1891"/>
                    </a:lnTo>
                    <a:lnTo>
                      <a:pt x="935" y="1871"/>
                    </a:lnTo>
                    <a:lnTo>
                      <a:pt x="1013" y="1832"/>
                    </a:lnTo>
                    <a:lnTo>
                      <a:pt x="1013" y="1832"/>
                    </a:lnTo>
                    <a:lnTo>
                      <a:pt x="1091" y="1793"/>
                    </a:lnTo>
                    <a:lnTo>
                      <a:pt x="1150" y="1754"/>
                    </a:lnTo>
                    <a:lnTo>
                      <a:pt x="1208" y="1676"/>
                    </a:lnTo>
                    <a:lnTo>
                      <a:pt x="1247" y="1618"/>
                    </a:lnTo>
                    <a:lnTo>
                      <a:pt x="1266" y="1540"/>
                    </a:lnTo>
                    <a:lnTo>
                      <a:pt x="1266" y="1462"/>
                    </a:lnTo>
                    <a:lnTo>
                      <a:pt x="1266" y="1384"/>
                    </a:lnTo>
                    <a:lnTo>
                      <a:pt x="1247" y="1287"/>
                    </a:lnTo>
                    <a:lnTo>
                      <a:pt x="1247" y="1287"/>
                    </a:lnTo>
                    <a:lnTo>
                      <a:pt x="1189" y="1189"/>
                    </a:lnTo>
                    <a:lnTo>
                      <a:pt x="1189" y="1189"/>
                    </a:lnTo>
                    <a:lnTo>
                      <a:pt x="1150" y="1014"/>
                    </a:lnTo>
                    <a:lnTo>
                      <a:pt x="1111" y="838"/>
                    </a:lnTo>
                    <a:lnTo>
                      <a:pt x="1111" y="838"/>
                    </a:lnTo>
                    <a:lnTo>
                      <a:pt x="1033" y="624"/>
                    </a:lnTo>
                    <a:lnTo>
                      <a:pt x="916" y="410"/>
                    </a:lnTo>
                    <a:lnTo>
                      <a:pt x="916" y="410"/>
                    </a:lnTo>
                    <a:lnTo>
                      <a:pt x="779" y="234"/>
                    </a:lnTo>
                    <a:lnTo>
                      <a:pt x="623" y="79"/>
                    </a:lnTo>
                    <a:lnTo>
                      <a:pt x="623" y="79"/>
                    </a:lnTo>
                    <a:lnTo>
                      <a:pt x="585" y="40"/>
                    </a:lnTo>
                    <a:lnTo>
                      <a:pt x="526" y="20"/>
                    </a:lnTo>
                    <a:lnTo>
                      <a:pt x="390" y="1"/>
                    </a:lnTo>
                    <a:lnTo>
                      <a:pt x="390" y="1"/>
                    </a:lnTo>
                    <a:lnTo>
                      <a:pt x="35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1"/>
              <p:cNvSpPr/>
              <p:nvPr/>
            </p:nvSpPr>
            <p:spPr>
              <a:xfrm>
                <a:off x="5201375" y="974600"/>
                <a:ext cx="22925" cy="30225"/>
              </a:xfrm>
              <a:custGeom>
                <a:avLst/>
                <a:gdLst/>
                <a:ahLst/>
                <a:cxnLst/>
                <a:rect l="l" t="t" r="r" b="b"/>
                <a:pathLst>
                  <a:path w="917" h="1209" extrusionOk="0">
                    <a:moveTo>
                      <a:pt x="312" y="1"/>
                    </a:moveTo>
                    <a:lnTo>
                      <a:pt x="234" y="20"/>
                    </a:lnTo>
                    <a:lnTo>
                      <a:pt x="156" y="59"/>
                    </a:lnTo>
                    <a:lnTo>
                      <a:pt x="78" y="137"/>
                    </a:lnTo>
                    <a:lnTo>
                      <a:pt x="39" y="215"/>
                    </a:lnTo>
                    <a:lnTo>
                      <a:pt x="20" y="332"/>
                    </a:lnTo>
                    <a:lnTo>
                      <a:pt x="0" y="468"/>
                    </a:lnTo>
                    <a:lnTo>
                      <a:pt x="20" y="585"/>
                    </a:lnTo>
                    <a:lnTo>
                      <a:pt x="59" y="702"/>
                    </a:lnTo>
                    <a:lnTo>
                      <a:pt x="98" y="780"/>
                    </a:lnTo>
                    <a:lnTo>
                      <a:pt x="137" y="858"/>
                    </a:lnTo>
                    <a:lnTo>
                      <a:pt x="254" y="1072"/>
                    </a:lnTo>
                    <a:lnTo>
                      <a:pt x="293" y="1131"/>
                    </a:lnTo>
                    <a:lnTo>
                      <a:pt x="351" y="1170"/>
                    </a:lnTo>
                    <a:lnTo>
                      <a:pt x="410" y="1189"/>
                    </a:lnTo>
                    <a:lnTo>
                      <a:pt x="468" y="1209"/>
                    </a:lnTo>
                    <a:lnTo>
                      <a:pt x="604" y="1209"/>
                    </a:lnTo>
                    <a:lnTo>
                      <a:pt x="721" y="1170"/>
                    </a:lnTo>
                    <a:lnTo>
                      <a:pt x="780" y="1170"/>
                    </a:lnTo>
                    <a:lnTo>
                      <a:pt x="819" y="1131"/>
                    </a:lnTo>
                    <a:lnTo>
                      <a:pt x="858" y="1092"/>
                    </a:lnTo>
                    <a:lnTo>
                      <a:pt x="877" y="1053"/>
                    </a:lnTo>
                    <a:lnTo>
                      <a:pt x="916" y="936"/>
                    </a:lnTo>
                    <a:lnTo>
                      <a:pt x="916" y="916"/>
                    </a:lnTo>
                    <a:lnTo>
                      <a:pt x="916" y="897"/>
                    </a:lnTo>
                    <a:lnTo>
                      <a:pt x="916" y="800"/>
                    </a:lnTo>
                    <a:lnTo>
                      <a:pt x="916" y="683"/>
                    </a:lnTo>
                    <a:lnTo>
                      <a:pt x="877" y="546"/>
                    </a:lnTo>
                    <a:lnTo>
                      <a:pt x="838" y="449"/>
                    </a:lnTo>
                    <a:lnTo>
                      <a:pt x="780" y="332"/>
                    </a:lnTo>
                    <a:lnTo>
                      <a:pt x="702" y="235"/>
                    </a:lnTo>
                    <a:lnTo>
                      <a:pt x="624" y="137"/>
                    </a:lnTo>
                    <a:lnTo>
                      <a:pt x="565" y="79"/>
                    </a:lnTo>
                    <a:lnTo>
                      <a:pt x="507" y="40"/>
                    </a:lnTo>
                    <a:lnTo>
                      <a:pt x="42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5201375" y="974600"/>
                <a:ext cx="22925" cy="30225"/>
              </a:xfrm>
              <a:custGeom>
                <a:avLst/>
                <a:gdLst/>
                <a:ahLst/>
                <a:cxnLst/>
                <a:rect l="l" t="t" r="r" b="b"/>
                <a:pathLst>
                  <a:path w="917" h="1209" fill="none" extrusionOk="0">
                    <a:moveTo>
                      <a:pt x="312" y="1"/>
                    </a:moveTo>
                    <a:lnTo>
                      <a:pt x="312" y="1"/>
                    </a:lnTo>
                    <a:lnTo>
                      <a:pt x="234" y="20"/>
                    </a:lnTo>
                    <a:lnTo>
                      <a:pt x="156" y="59"/>
                    </a:lnTo>
                    <a:lnTo>
                      <a:pt x="78" y="137"/>
                    </a:lnTo>
                    <a:lnTo>
                      <a:pt x="39" y="215"/>
                    </a:lnTo>
                    <a:lnTo>
                      <a:pt x="39" y="215"/>
                    </a:lnTo>
                    <a:lnTo>
                      <a:pt x="20" y="332"/>
                    </a:lnTo>
                    <a:lnTo>
                      <a:pt x="20" y="332"/>
                    </a:lnTo>
                    <a:lnTo>
                      <a:pt x="0" y="468"/>
                    </a:lnTo>
                    <a:lnTo>
                      <a:pt x="0" y="468"/>
                    </a:lnTo>
                    <a:lnTo>
                      <a:pt x="20" y="585"/>
                    </a:lnTo>
                    <a:lnTo>
                      <a:pt x="59" y="702"/>
                    </a:lnTo>
                    <a:lnTo>
                      <a:pt x="59" y="702"/>
                    </a:lnTo>
                    <a:lnTo>
                      <a:pt x="98" y="780"/>
                    </a:lnTo>
                    <a:lnTo>
                      <a:pt x="137" y="858"/>
                    </a:lnTo>
                    <a:lnTo>
                      <a:pt x="137" y="858"/>
                    </a:lnTo>
                    <a:lnTo>
                      <a:pt x="254" y="1072"/>
                    </a:lnTo>
                    <a:lnTo>
                      <a:pt x="254" y="1072"/>
                    </a:lnTo>
                    <a:lnTo>
                      <a:pt x="293" y="1131"/>
                    </a:lnTo>
                    <a:lnTo>
                      <a:pt x="351" y="1170"/>
                    </a:lnTo>
                    <a:lnTo>
                      <a:pt x="410" y="1189"/>
                    </a:lnTo>
                    <a:lnTo>
                      <a:pt x="468" y="1209"/>
                    </a:lnTo>
                    <a:lnTo>
                      <a:pt x="604" y="1209"/>
                    </a:lnTo>
                    <a:lnTo>
                      <a:pt x="721" y="1170"/>
                    </a:lnTo>
                    <a:lnTo>
                      <a:pt x="721" y="1170"/>
                    </a:lnTo>
                    <a:lnTo>
                      <a:pt x="780" y="1170"/>
                    </a:lnTo>
                    <a:lnTo>
                      <a:pt x="819" y="1131"/>
                    </a:lnTo>
                    <a:lnTo>
                      <a:pt x="858" y="1092"/>
                    </a:lnTo>
                    <a:lnTo>
                      <a:pt x="877" y="1053"/>
                    </a:lnTo>
                    <a:lnTo>
                      <a:pt x="916" y="936"/>
                    </a:lnTo>
                    <a:lnTo>
                      <a:pt x="916" y="916"/>
                    </a:lnTo>
                    <a:lnTo>
                      <a:pt x="916" y="916"/>
                    </a:lnTo>
                    <a:lnTo>
                      <a:pt x="916" y="897"/>
                    </a:lnTo>
                    <a:lnTo>
                      <a:pt x="916" y="897"/>
                    </a:lnTo>
                    <a:lnTo>
                      <a:pt x="916" y="800"/>
                    </a:lnTo>
                    <a:lnTo>
                      <a:pt x="916" y="800"/>
                    </a:lnTo>
                    <a:lnTo>
                      <a:pt x="916" y="800"/>
                    </a:lnTo>
                    <a:lnTo>
                      <a:pt x="916" y="800"/>
                    </a:lnTo>
                    <a:lnTo>
                      <a:pt x="916" y="683"/>
                    </a:lnTo>
                    <a:lnTo>
                      <a:pt x="877" y="546"/>
                    </a:lnTo>
                    <a:lnTo>
                      <a:pt x="877" y="546"/>
                    </a:lnTo>
                    <a:lnTo>
                      <a:pt x="838" y="449"/>
                    </a:lnTo>
                    <a:lnTo>
                      <a:pt x="780" y="332"/>
                    </a:lnTo>
                    <a:lnTo>
                      <a:pt x="702" y="235"/>
                    </a:lnTo>
                    <a:lnTo>
                      <a:pt x="624" y="137"/>
                    </a:lnTo>
                    <a:lnTo>
                      <a:pt x="624" y="137"/>
                    </a:lnTo>
                    <a:lnTo>
                      <a:pt x="565" y="79"/>
                    </a:lnTo>
                    <a:lnTo>
                      <a:pt x="507" y="40"/>
                    </a:lnTo>
                    <a:lnTo>
                      <a:pt x="429" y="1"/>
                    </a:lnTo>
                    <a:lnTo>
                      <a:pt x="351" y="1"/>
                    </a:lnTo>
                    <a:lnTo>
                      <a:pt x="351" y="1"/>
                    </a:lnTo>
                    <a:lnTo>
                      <a:pt x="312"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5397675" y="1103700"/>
                <a:ext cx="23900" cy="21450"/>
              </a:xfrm>
              <a:custGeom>
                <a:avLst/>
                <a:gdLst/>
                <a:ahLst/>
                <a:cxnLst/>
                <a:rect l="l" t="t" r="r" b="b"/>
                <a:pathLst>
                  <a:path w="956" h="858" extrusionOk="0">
                    <a:moveTo>
                      <a:pt x="312" y="0"/>
                    </a:moveTo>
                    <a:lnTo>
                      <a:pt x="215" y="19"/>
                    </a:lnTo>
                    <a:lnTo>
                      <a:pt x="117" y="78"/>
                    </a:lnTo>
                    <a:lnTo>
                      <a:pt x="78" y="136"/>
                    </a:lnTo>
                    <a:lnTo>
                      <a:pt x="20" y="195"/>
                    </a:lnTo>
                    <a:lnTo>
                      <a:pt x="0" y="273"/>
                    </a:lnTo>
                    <a:lnTo>
                      <a:pt x="0" y="351"/>
                    </a:lnTo>
                    <a:lnTo>
                      <a:pt x="20" y="429"/>
                    </a:lnTo>
                    <a:lnTo>
                      <a:pt x="59" y="507"/>
                    </a:lnTo>
                    <a:lnTo>
                      <a:pt x="98" y="585"/>
                    </a:lnTo>
                    <a:lnTo>
                      <a:pt x="156" y="643"/>
                    </a:lnTo>
                    <a:lnTo>
                      <a:pt x="215" y="701"/>
                    </a:lnTo>
                    <a:lnTo>
                      <a:pt x="293" y="740"/>
                    </a:lnTo>
                    <a:lnTo>
                      <a:pt x="351" y="779"/>
                    </a:lnTo>
                    <a:lnTo>
                      <a:pt x="410" y="799"/>
                    </a:lnTo>
                    <a:lnTo>
                      <a:pt x="546" y="799"/>
                    </a:lnTo>
                    <a:lnTo>
                      <a:pt x="702" y="838"/>
                    </a:lnTo>
                    <a:lnTo>
                      <a:pt x="760" y="857"/>
                    </a:lnTo>
                    <a:lnTo>
                      <a:pt x="819" y="838"/>
                    </a:lnTo>
                    <a:lnTo>
                      <a:pt x="858" y="799"/>
                    </a:lnTo>
                    <a:lnTo>
                      <a:pt x="897" y="760"/>
                    </a:lnTo>
                    <a:lnTo>
                      <a:pt x="936" y="721"/>
                    </a:lnTo>
                    <a:lnTo>
                      <a:pt x="955" y="662"/>
                    </a:lnTo>
                    <a:lnTo>
                      <a:pt x="955" y="604"/>
                    </a:lnTo>
                    <a:lnTo>
                      <a:pt x="936" y="546"/>
                    </a:lnTo>
                    <a:lnTo>
                      <a:pt x="858" y="390"/>
                    </a:lnTo>
                    <a:lnTo>
                      <a:pt x="760" y="273"/>
                    </a:lnTo>
                    <a:lnTo>
                      <a:pt x="702" y="214"/>
                    </a:lnTo>
                    <a:lnTo>
                      <a:pt x="643" y="175"/>
                    </a:lnTo>
                    <a:lnTo>
                      <a:pt x="507" y="78"/>
                    </a:lnTo>
                    <a:lnTo>
                      <a:pt x="429" y="39"/>
                    </a:lnTo>
                    <a:lnTo>
                      <a:pt x="35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1"/>
              <p:cNvSpPr/>
              <p:nvPr/>
            </p:nvSpPr>
            <p:spPr>
              <a:xfrm>
                <a:off x="5397675" y="1103700"/>
                <a:ext cx="23900" cy="21450"/>
              </a:xfrm>
              <a:custGeom>
                <a:avLst/>
                <a:gdLst/>
                <a:ahLst/>
                <a:cxnLst/>
                <a:rect l="l" t="t" r="r" b="b"/>
                <a:pathLst>
                  <a:path w="956" h="858" fill="none" extrusionOk="0">
                    <a:moveTo>
                      <a:pt x="117" y="78"/>
                    </a:moveTo>
                    <a:lnTo>
                      <a:pt x="117" y="78"/>
                    </a:lnTo>
                    <a:lnTo>
                      <a:pt x="78" y="136"/>
                    </a:lnTo>
                    <a:lnTo>
                      <a:pt x="20" y="195"/>
                    </a:lnTo>
                    <a:lnTo>
                      <a:pt x="20" y="195"/>
                    </a:lnTo>
                    <a:lnTo>
                      <a:pt x="0" y="273"/>
                    </a:lnTo>
                    <a:lnTo>
                      <a:pt x="0" y="273"/>
                    </a:lnTo>
                    <a:lnTo>
                      <a:pt x="0" y="351"/>
                    </a:lnTo>
                    <a:lnTo>
                      <a:pt x="20" y="429"/>
                    </a:lnTo>
                    <a:lnTo>
                      <a:pt x="20" y="429"/>
                    </a:lnTo>
                    <a:lnTo>
                      <a:pt x="59" y="507"/>
                    </a:lnTo>
                    <a:lnTo>
                      <a:pt x="59" y="507"/>
                    </a:lnTo>
                    <a:lnTo>
                      <a:pt x="98" y="585"/>
                    </a:lnTo>
                    <a:lnTo>
                      <a:pt x="156" y="643"/>
                    </a:lnTo>
                    <a:lnTo>
                      <a:pt x="156" y="643"/>
                    </a:lnTo>
                    <a:lnTo>
                      <a:pt x="215" y="701"/>
                    </a:lnTo>
                    <a:lnTo>
                      <a:pt x="293" y="740"/>
                    </a:lnTo>
                    <a:lnTo>
                      <a:pt x="293" y="740"/>
                    </a:lnTo>
                    <a:lnTo>
                      <a:pt x="351" y="779"/>
                    </a:lnTo>
                    <a:lnTo>
                      <a:pt x="410" y="799"/>
                    </a:lnTo>
                    <a:lnTo>
                      <a:pt x="468" y="799"/>
                    </a:lnTo>
                    <a:lnTo>
                      <a:pt x="546" y="799"/>
                    </a:lnTo>
                    <a:lnTo>
                      <a:pt x="546" y="799"/>
                    </a:lnTo>
                    <a:lnTo>
                      <a:pt x="702" y="838"/>
                    </a:lnTo>
                    <a:lnTo>
                      <a:pt x="702" y="838"/>
                    </a:lnTo>
                    <a:lnTo>
                      <a:pt x="760" y="857"/>
                    </a:lnTo>
                    <a:lnTo>
                      <a:pt x="819" y="838"/>
                    </a:lnTo>
                    <a:lnTo>
                      <a:pt x="858" y="799"/>
                    </a:lnTo>
                    <a:lnTo>
                      <a:pt x="897" y="760"/>
                    </a:lnTo>
                    <a:lnTo>
                      <a:pt x="936" y="721"/>
                    </a:lnTo>
                    <a:lnTo>
                      <a:pt x="955" y="662"/>
                    </a:lnTo>
                    <a:lnTo>
                      <a:pt x="955" y="604"/>
                    </a:lnTo>
                    <a:lnTo>
                      <a:pt x="936" y="546"/>
                    </a:lnTo>
                    <a:lnTo>
                      <a:pt x="936" y="546"/>
                    </a:lnTo>
                    <a:lnTo>
                      <a:pt x="858" y="390"/>
                    </a:lnTo>
                    <a:lnTo>
                      <a:pt x="760" y="273"/>
                    </a:lnTo>
                    <a:lnTo>
                      <a:pt x="760" y="273"/>
                    </a:lnTo>
                    <a:lnTo>
                      <a:pt x="702" y="214"/>
                    </a:lnTo>
                    <a:lnTo>
                      <a:pt x="702" y="214"/>
                    </a:lnTo>
                    <a:lnTo>
                      <a:pt x="643" y="175"/>
                    </a:lnTo>
                    <a:lnTo>
                      <a:pt x="643" y="175"/>
                    </a:lnTo>
                    <a:lnTo>
                      <a:pt x="507" y="78"/>
                    </a:lnTo>
                    <a:lnTo>
                      <a:pt x="507" y="78"/>
                    </a:lnTo>
                    <a:lnTo>
                      <a:pt x="429" y="39"/>
                    </a:lnTo>
                    <a:lnTo>
                      <a:pt x="351" y="0"/>
                    </a:lnTo>
                    <a:lnTo>
                      <a:pt x="351" y="0"/>
                    </a:lnTo>
                    <a:lnTo>
                      <a:pt x="312" y="0"/>
                    </a:lnTo>
                    <a:lnTo>
                      <a:pt x="312" y="0"/>
                    </a:lnTo>
                    <a:lnTo>
                      <a:pt x="215" y="19"/>
                    </a:lnTo>
                    <a:lnTo>
                      <a:pt x="117" y="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1"/>
              <p:cNvSpPr/>
              <p:nvPr/>
            </p:nvSpPr>
            <p:spPr>
              <a:xfrm>
                <a:off x="5412275" y="1155325"/>
                <a:ext cx="35600" cy="27300"/>
              </a:xfrm>
              <a:custGeom>
                <a:avLst/>
                <a:gdLst/>
                <a:ahLst/>
                <a:cxnLst/>
                <a:rect l="l" t="t" r="r" b="b"/>
                <a:pathLst>
                  <a:path w="1424" h="1092" extrusionOk="0">
                    <a:moveTo>
                      <a:pt x="371" y="0"/>
                    </a:moveTo>
                    <a:lnTo>
                      <a:pt x="274" y="20"/>
                    </a:lnTo>
                    <a:lnTo>
                      <a:pt x="196" y="59"/>
                    </a:lnTo>
                    <a:lnTo>
                      <a:pt x="118" y="98"/>
                    </a:lnTo>
                    <a:lnTo>
                      <a:pt x="79" y="156"/>
                    </a:lnTo>
                    <a:lnTo>
                      <a:pt x="20" y="234"/>
                    </a:lnTo>
                    <a:lnTo>
                      <a:pt x="1" y="312"/>
                    </a:lnTo>
                    <a:lnTo>
                      <a:pt x="1" y="409"/>
                    </a:lnTo>
                    <a:lnTo>
                      <a:pt x="40" y="487"/>
                    </a:lnTo>
                    <a:lnTo>
                      <a:pt x="98" y="624"/>
                    </a:lnTo>
                    <a:lnTo>
                      <a:pt x="196" y="741"/>
                    </a:lnTo>
                    <a:lnTo>
                      <a:pt x="293" y="838"/>
                    </a:lnTo>
                    <a:lnTo>
                      <a:pt x="430" y="936"/>
                    </a:lnTo>
                    <a:lnTo>
                      <a:pt x="546" y="994"/>
                    </a:lnTo>
                    <a:lnTo>
                      <a:pt x="702" y="1052"/>
                    </a:lnTo>
                    <a:lnTo>
                      <a:pt x="839" y="1072"/>
                    </a:lnTo>
                    <a:lnTo>
                      <a:pt x="975" y="1091"/>
                    </a:lnTo>
                    <a:lnTo>
                      <a:pt x="1131" y="1091"/>
                    </a:lnTo>
                    <a:lnTo>
                      <a:pt x="1209" y="1052"/>
                    </a:lnTo>
                    <a:lnTo>
                      <a:pt x="1287" y="1013"/>
                    </a:lnTo>
                    <a:lnTo>
                      <a:pt x="1326" y="974"/>
                    </a:lnTo>
                    <a:lnTo>
                      <a:pt x="1384" y="897"/>
                    </a:lnTo>
                    <a:lnTo>
                      <a:pt x="1404" y="838"/>
                    </a:lnTo>
                    <a:lnTo>
                      <a:pt x="1423" y="760"/>
                    </a:lnTo>
                    <a:lnTo>
                      <a:pt x="1423" y="682"/>
                    </a:lnTo>
                    <a:lnTo>
                      <a:pt x="1423" y="604"/>
                    </a:lnTo>
                    <a:lnTo>
                      <a:pt x="1384" y="526"/>
                    </a:lnTo>
                    <a:lnTo>
                      <a:pt x="1345" y="468"/>
                    </a:lnTo>
                    <a:lnTo>
                      <a:pt x="1267" y="390"/>
                    </a:lnTo>
                    <a:lnTo>
                      <a:pt x="1150" y="332"/>
                    </a:lnTo>
                    <a:lnTo>
                      <a:pt x="975" y="215"/>
                    </a:lnTo>
                    <a:lnTo>
                      <a:pt x="800" y="117"/>
                    </a:lnTo>
                    <a:lnTo>
                      <a:pt x="605" y="39"/>
                    </a:lnTo>
                    <a:lnTo>
                      <a:pt x="41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5412275" y="1155325"/>
                <a:ext cx="35600" cy="27300"/>
              </a:xfrm>
              <a:custGeom>
                <a:avLst/>
                <a:gdLst/>
                <a:ahLst/>
                <a:cxnLst/>
                <a:rect l="l" t="t" r="r" b="b"/>
                <a:pathLst>
                  <a:path w="1424" h="1092" fill="none" extrusionOk="0">
                    <a:moveTo>
                      <a:pt x="40" y="487"/>
                    </a:moveTo>
                    <a:lnTo>
                      <a:pt x="40" y="487"/>
                    </a:lnTo>
                    <a:lnTo>
                      <a:pt x="98" y="624"/>
                    </a:lnTo>
                    <a:lnTo>
                      <a:pt x="196" y="741"/>
                    </a:lnTo>
                    <a:lnTo>
                      <a:pt x="293" y="838"/>
                    </a:lnTo>
                    <a:lnTo>
                      <a:pt x="430" y="936"/>
                    </a:lnTo>
                    <a:lnTo>
                      <a:pt x="546" y="994"/>
                    </a:lnTo>
                    <a:lnTo>
                      <a:pt x="702" y="1052"/>
                    </a:lnTo>
                    <a:lnTo>
                      <a:pt x="839" y="1072"/>
                    </a:lnTo>
                    <a:lnTo>
                      <a:pt x="975" y="1091"/>
                    </a:lnTo>
                    <a:lnTo>
                      <a:pt x="975" y="1091"/>
                    </a:lnTo>
                    <a:lnTo>
                      <a:pt x="1053" y="1091"/>
                    </a:lnTo>
                    <a:lnTo>
                      <a:pt x="1131" y="1091"/>
                    </a:lnTo>
                    <a:lnTo>
                      <a:pt x="1209" y="1052"/>
                    </a:lnTo>
                    <a:lnTo>
                      <a:pt x="1287" y="1013"/>
                    </a:lnTo>
                    <a:lnTo>
                      <a:pt x="1287" y="1013"/>
                    </a:lnTo>
                    <a:lnTo>
                      <a:pt x="1326" y="974"/>
                    </a:lnTo>
                    <a:lnTo>
                      <a:pt x="1384" y="897"/>
                    </a:lnTo>
                    <a:lnTo>
                      <a:pt x="1404" y="838"/>
                    </a:lnTo>
                    <a:lnTo>
                      <a:pt x="1423" y="760"/>
                    </a:lnTo>
                    <a:lnTo>
                      <a:pt x="1423" y="760"/>
                    </a:lnTo>
                    <a:lnTo>
                      <a:pt x="1423" y="682"/>
                    </a:lnTo>
                    <a:lnTo>
                      <a:pt x="1423" y="604"/>
                    </a:lnTo>
                    <a:lnTo>
                      <a:pt x="1384" y="526"/>
                    </a:lnTo>
                    <a:lnTo>
                      <a:pt x="1345" y="468"/>
                    </a:lnTo>
                    <a:lnTo>
                      <a:pt x="1345" y="468"/>
                    </a:lnTo>
                    <a:lnTo>
                      <a:pt x="1267" y="390"/>
                    </a:lnTo>
                    <a:lnTo>
                      <a:pt x="1150" y="332"/>
                    </a:lnTo>
                    <a:lnTo>
                      <a:pt x="1150" y="332"/>
                    </a:lnTo>
                    <a:lnTo>
                      <a:pt x="975" y="215"/>
                    </a:lnTo>
                    <a:lnTo>
                      <a:pt x="800" y="117"/>
                    </a:lnTo>
                    <a:lnTo>
                      <a:pt x="605" y="39"/>
                    </a:lnTo>
                    <a:lnTo>
                      <a:pt x="410" y="0"/>
                    </a:lnTo>
                    <a:lnTo>
                      <a:pt x="410" y="0"/>
                    </a:lnTo>
                    <a:lnTo>
                      <a:pt x="371" y="0"/>
                    </a:lnTo>
                    <a:lnTo>
                      <a:pt x="371" y="0"/>
                    </a:lnTo>
                    <a:lnTo>
                      <a:pt x="274" y="20"/>
                    </a:lnTo>
                    <a:lnTo>
                      <a:pt x="196" y="59"/>
                    </a:lnTo>
                    <a:lnTo>
                      <a:pt x="118" y="98"/>
                    </a:lnTo>
                    <a:lnTo>
                      <a:pt x="79" y="156"/>
                    </a:lnTo>
                    <a:lnTo>
                      <a:pt x="20" y="234"/>
                    </a:lnTo>
                    <a:lnTo>
                      <a:pt x="1" y="312"/>
                    </a:lnTo>
                    <a:lnTo>
                      <a:pt x="1" y="409"/>
                    </a:lnTo>
                    <a:lnTo>
                      <a:pt x="40" y="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5647075" y="669200"/>
                <a:ext cx="38975" cy="40450"/>
              </a:xfrm>
              <a:custGeom>
                <a:avLst/>
                <a:gdLst/>
                <a:ahLst/>
                <a:cxnLst/>
                <a:rect l="l" t="t" r="r" b="b"/>
                <a:pathLst>
                  <a:path w="1559" h="1618" extrusionOk="0">
                    <a:moveTo>
                      <a:pt x="215" y="0"/>
                    </a:moveTo>
                    <a:lnTo>
                      <a:pt x="137" y="39"/>
                    </a:lnTo>
                    <a:lnTo>
                      <a:pt x="78" y="78"/>
                    </a:lnTo>
                    <a:lnTo>
                      <a:pt x="39" y="137"/>
                    </a:lnTo>
                    <a:lnTo>
                      <a:pt x="20" y="215"/>
                    </a:lnTo>
                    <a:lnTo>
                      <a:pt x="0" y="273"/>
                    </a:lnTo>
                    <a:lnTo>
                      <a:pt x="20" y="487"/>
                    </a:lnTo>
                    <a:lnTo>
                      <a:pt x="39" y="565"/>
                    </a:lnTo>
                    <a:lnTo>
                      <a:pt x="59" y="643"/>
                    </a:lnTo>
                    <a:lnTo>
                      <a:pt x="98" y="721"/>
                    </a:lnTo>
                    <a:lnTo>
                      <a:pt x="215" y="936"/>
                    </a:lnTo>
                    <a:lnTo>
                      <a:pt x="351" y="1111"/>
                    </a:lnTo>
                    <a:lnTo>
                      <a:pt x="507" y="1267"/>
                    </a:lnTo>
                    <a:lnTo>
                      <a:pt x="682" y="1403"/>
                    </a:lnTo>
                    <a:lnTo>
                      <a:pt x="877" y="1520"/>
                    </a:lnTo>
                    <a:lnTo>
                      <a:pt x="1072" y="1598"/>
                    </a:lnTo>
                    <a:lnTo>
                      <a:pt x="1150" y="1617"/>
                    </a:lnTo>
                    <a:lnTo>
                      <a:pt x="1228" y="1617"/>
                    </a:lnTo>
                    <a:lnTo>
                      <a:pt x="1286" y="1598"/>
                    </a:lnTo>
                    <a:lnTo>
                      <a:pt x="1364" y="1559"/>
                    </a:lnTo>
                    <a:lnTo>
                      <a:pt x="1442" y="1501"/>
                    </a:lnTo>
                    <a:lnTo>
                      <a:pt x="1500" y="1423"/>
                    </a:lnTo>
                    <a:lnTo>
                      <a:pt x="1539" y="1345"/>
                    </a:lnTo>
                    <a:lnTo>
                      <a:pt x="1559" y="1247"/>
                    </a:lnTo>
                    <a:lnTo>
                      <a:pt x="1520" y="1072"/>
                    </a:lnTo>
                    <a:lnTo>
                      <a:pt x="1481" y="897"/>
                    </a:lnTo>
                    <a:lnTo>
                      <a:pt x="1403" y="721"/>
                    </a:lnTo>
                    <a:lnTo>
                      <a:pt x="1306" y="565"/>
                    </a:lnTo>
                    <a:lnTo>
                      <a:pt x="1189" y="429"/>
                    </a:lnTo>
                    <a:lnTo>
                      <a:pt x="1072" y="293"/>
                    </a:lnTo>
                    <a:lnTo>
                      <a:pt x="916" y="176"/>
                    </a:lnTo>
                    <a:lnTo>
                      <a:pt x="760" y="59"/>
                    </a:lnTo>
                    <a:lnTo>
                      <a:pt x="702" y="39"/>
                    </a:lnTo>
                    <a:lnTo>
                      <a:pt x="624" y="20"/>
                    </a:lnTo>
                    <a:lnTo>
                      <a:pt x="468" y="20"/>
                    </a:lnTo>
                    <a:lnTo>
                      <a:pt x="35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1"/>
              <p:cNvSpPr/>
              <p:nvPr/>
            </p:nvSpPr>
            <p:spPr>
              <a:xfrm>
                <a:off x="5647075" y="669200"/>
                <a:ext cx="38975" cy="40450"/>
              </a:xfrm>
              <a:custGeom>
                <a:avLst/>
                <a:gdLst/>
                <a:ahLst/>
                <a:cxnLst/>
                <a:rect l="l" t="t" r="r" b="b"/>
                <a:pathLst>
                  <a:path w="1559" h="1618" fill="none" extrusionOk="0">
                    <a:moveTo>
                      <a:pt x="137" y="39"/>
                    </a:moveTo>
                    <a:lnTo>
                      <a:pt x="137" y="39"/>
                    </a:lnTo>
                    <a:lnTo>
                      <a:pt x="78" y="78"/>
                    </a:lnTo>
                    <a:lnTo>
                      <a:pt x="39" y="137"/>
                    </a:lnTo>
                    <a:lnTo>
                      <a:pt x="20" y="215"/>
                    </a:lnTo>
                    <a:lnTo>
                      <a:pt x="0" y="273"/>
                    </a:lnTo>
                    <a:lnTo>
                      <a:pt x="0" y="273"/>
                    </a:lnTo>
                    <a:lnTo>
                      <a:pt x="20" y="487"/>
                    </a:lnTo>
                    <a:lnTo>
                      <a:pt x="20" y="487"/>
                    </a:lnTo>
                    <a:lnTo>
                      <a:pt x="39" y="565"/>
                    </a:lnTo>
                    <a:lnTo>
                      <a:pt x="39" y="565"/>
                    </a:lnTo>
                    <a:lnTo>
                      <a:pt x="59" y="643"/>
                    </a:lnTo>
                    <a:lnTo>
                      <a:pt x="98" y="721"/>
                    </a:lnTo>
                    <a:lnTo>
                      <a:pt x="98" y="721"/>
                    </a:lnTo>
                    <a:lnTo>
                      <a:pt x="215" y="936"/>
                    </a:lnTo>
                    <a:lnTo>
                      <a:pt x="351" y="1111"/>
                    </a:lnTo>
                    <a:lnTo>
                      <a:pt x="351" y="1111"/>
                    </a:lnTo>
                    <a:lnTo>
                      <a:pt x="507" y="1267"/>
                    </a:lnTo>
                    <a:lnTo>
                      <a:pt x="682" y="1403"/>
                    </a:lnTo>
                    <a:lnTo>
                      <a:pt x="682" y="1403"/>
                    </a:lnTo>
                    <a:lnTo>
                      <a:pt x="877" y="1520"/>
                    </a:lnTo>
                    <a:lnTo>
                      <a:pt x="1072" y="1598"/>
                    </a:lnTo>
                    <a:lnTo>
                      <a:pt x="1072" y="1598"/>
                    </a:lnTo>
                    <a:lnTo>
                      <a:pt x="1150" y="1617"/>
                    </a:lnTo>
                    <a:lnTo>
                      <a:pt x="1228" y="1617"/>
                    </a:lnTo>
                    <a:lnTo>
                      <a:pt x="1286" y="1598"/>
                    </a:lnTo>
                    <a:lnTo>
                      <a:pt x="1364" y="1559"/>
                    </a:lnTo>
                    <a:lnTo>
                      <a:pt x="1364" y="1559"/>
                    </a:lnTo>
                    <a:lnTo>
                      <a:pt x="1442" y="1501"/>
                    </a:lnTo>
                    <a:lnTo>
                      <a:pt x="1500" y="1423"/>
                    </a:lnTo>
                    <a:lnTo>
                      <a:pt x="1500" y="1423"/>
                    </a:lnTo>
                    <a:lnTo>
                      <a:pt x="1539" y="1345"/>
                    </a:lnTo>
                    <a:lnTo>
                      <a:pt x="1559" y="1247"/>
                    </a:lnTo>
                    <a:lnTo>
                      <a:pt x="1559" y="1247"/>
                    </a:lnTo>
                    <a:lnTo>
                      <a:pt x="1520" y="1072"/>
                    </a:lnTo>
                    <a:lnTo>
                      <a:pt x="1481" y="897"/>
                    </a:lnTo>
                    <a:lnTo>
                      <a:pt x="1481" y="897"/>
                    </a:lnTo>
                    <a:lnTo>
                      <a:pt x="1403" y="721"/>
                    </a:lnTo>
                    <a:lnTo>
                      <a:pt x="1306" y="565"/>
                    </a:lnTo>
                    <a:lnTo>
                      <a:pt x="1306" y="565"/>
                    </a:lnTo>
                    <a:lnTo>
                      <a:pt x="1189" y="429"/>
                    </a:lnTo>
                    <a:lnTo>
                      <a:pt x="1072" y="293"/>
                    </a:lnTo>
                    <a:lnTo>
                      <a:pt x="1072" y="293"/>
                    </a:lnTo>
                    <a:lnTo>
                      <a:pt x="916" y="176"/>
                    </a:lnTo>
                    <a:lnTo>
                      <a:pt x="760" y="59"/>
                    </a:lnTo>
                    <a:lnTo>
                      <a:pt x="760" y="59"/>
                    </a:lnTo>
                    <a:lnTo>
                      <a:pt x="702" y="39"/>
                    </a:lnTo>
                    <a:lnTo>
                      <a:pt x="624" y="20"/>
                    </a:lnTo>
                    <a:lnTo>
                      <a:pt x="546" y="20"/>
                    </a:lnTo>
                    <a:lnTo>
                      <a:pt x="468" y="20"/>
                    </a:lnTo>
                    <a:lnTo>
                      <a:pt x="468" y="20"/>
                    </a:lnTo>
                    <a:lnTo>
                      <a:pt x="351" y="0"/>
                    </a:lnTo>
                    <a:lnTo>
                      <a:pt x="351" y="0"/>
                    </a:lnTo>
                    <a:lnTo>
                      <a:pt x="273" y="0"/>
                    </a:lnTo>
                    <a:lnTo>
                      <a:pt x="273" y="0"/>
                    </a:lnTo>
                    <a:lnTo>
                      <a:pt x="215" y="0"/>
                    </a:lnTo>
                    <a:lnTo>
                      <a:pt x="137"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1"/>
              <p:cNvSpPr/>
              <p:nvPr/>
            </p:nvSpPr>
            <p:spPr>
              <a:xfrm>
                <a:off x="5626125" y="638025"/>
                <a:ext cx="22925" cy="23900"/>
              </a:xfrm>
              <a:custGeom>
                <a:avLst/>
                <a:gdLst/>
                <a:ahLst/>
                <a:cxnLst/>
                <a:rect l="l" t="t" r="r" b="b"/>
                <a:pathLst>
                  <a:path w="917" h="956" extrusionOk="0">
                    <a:moveTo>
                      <a:pt x="273" y="0"/>
                    </a:moveTo>
                    <a:lnTo>
                      <a:pt x="195" y="20"/>
                    </a:lnTo>
                    <a:lnTo>
                      <a:pt x="137" y="39"/>
                    </a:lnTo>
                    <a:lnTo>
                      <a:pt x="59" y="98"/>
                    </a:lnTo>
                    <a:lnTo>
                      <a:pt x="20" y="176"/>
                    </a:lnTo>
                    <a:lnTo>
                      <a:pt x="0" y="254"/>
                    </a:lnTo>
                    <a:lnTo>
                      <a:pt x="0" y="351"/>
                    </a:lnTo>
                    <a:lnTo>
                      <a:pt x="20" y="429"/>
                    </a:lnTo>
                    <a:lnTo>
                      <a:pt x="59" y="507"/>
                    </a:lnTo>
                    <a:lnTo>
                      <a:pt x="98" y="585"/>
                    </a:lnTo>
                    <a:lnTo>
                      <a:pt x="176" y="663"/>
                    </a:lnTo>
                    <a:lnTo>
                      <a:pt x="273" y="780"/>
                    </a:lnTo>
                    <a:lnTo>
                      <a:pt x="390" y="858"/>
                    </a:lnTo>
                    <a:lnTo>
                      <a:pt x="487" y="936"/>
                    </a:lnTo>
                    <a:lnTo>
                      <a:pt x="546" y="955"/>
                    </a:lnTo>
                    <a:lnTo>
                      <a:pt x="663" y="955"/>
                    </a:lnTo>
                    <a:lnTo>
                      <a:pt x="721" y="936"/>
                    </a:lnTo>
                    <a:lnTo>
                      <a:pt x="780" y="897"/>
                    </a:lnTo>
                    <a:lnTo>
                      <a:pt x="838" y="858"/>
                    </a:lnTo>
                    <a:lnTo>
                      <a:pt x="897" y="760"/>
                    </a:lnTo>
                    <a:lnTo>
                      <a:pt x="916" y="702"/>
                    </a:lnTo>
                    <a:lnTo>
                      <a:pt x="916" y="643"/>
                    </a:lnTo>
                    <a:lnTo>
                      <a:pt x="897" y="526"/>
                    </a:lnTo>
                    <a:lnTo>
                      <a:pt x="858" y="468"/>
                    </a:lnTo>
                    <a:lnTo>
                      <a:pt x="819" y="429"/>
                    </a:lnTo>
                    <a:lnTo>
                      <a:pt x="741" y="351"/>
                    </a:lnTo>
                    <a:lnTo>
                      <a:pt x="663" y="254"/>
                    </a:lnTo>
                    <a:lnTo>
                      <a:pt x="585" y="176"/>
                    </a:lnTo>
                    <a:lnTo>
                      <a:pt x="410" y="39"/>
                    </a:lnTo>
                    <a:lnTo>
                      <a:pt x="351" y="20"/>
                    </a:lnTo>
                    <a:lnTo>
                      <a:pt x="27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5626125" y="638025"/>
                <a:ext cx="22925" cy="23900"/>
              </a:xfrm>
              <a:custGeom>
                <a:avLst/>
                <a:gdLst/>
                <a:ahLst/>
                <a:cxnLst/>
                <a:rect l="l" t="t" r="r" b="b"/>
                <a:pathLst>
                  <a:path w="917" h="956" fill="none" extrusionOk="0">
                    <a:moveTo>
                      <a:pt x="137" y="39"/>
                    </a:moveTo>
                    <a:lnTo>
                      <a:pt x="137" y="39"/>
                    </a:lnTo>
                    <a:lnTo>
                      <a:pt x="59" y="98"/>
                    </a:lnTo>
                    <a:lnTo>
                      <a:pt x="20" y="176"/>
                    </a:lnTo>
                    <a:lnTo>
                      <a:pt x="0" y="254"/>
                    </a:lnTo>
                    <a:lnTo>
                      <a:pt x="0" y="351"/>
                    </a:lnTo>
                    <a:lnTo>
                      <a:pt x="0" y="351"/>
                    </a:lnTo>
                    <a:lnTo>
                      <a:pt x="20" y="429"/>
                    </a:lnTo>
                    <a:lnTo>
                      <a:pt x="59" y="507"/>
                    </a:lnTo>
                    <a:lnTo>
                      <a:pt x="59" y="507"/>
                    </a:lnTo>
                    <a:lnTo>
                      <a:pt x="98" y="585"/>
                    </a:lnTo>
                    <a:lnTo>
                      <a:pt x="176" y="663"/>
                    </a:lnTo>
                    <a:lnTo>
                      <a:pt x="176" y="663"/>
                    </a:lnTo>
                    <a:lnTo>
                      <a:pt x="273" y="780"/>
                    </a:lnTo>
                    <a:lnTo>
                      <a:pt x="390" y="858"/>
                    </a:lnTo>
                    <a:lnTo>
                      <a:pt x="390" y="858"/>
                    </a:lnTo>
                    <a:lnTo>
                      <a:pt x="487" y="936"/>
                    </a:lnTo>
                    <a:lnTo>
                      <a:pt x="546" y="955"/>
                    </a:lnTo>
                    <a:lnTo>
                      <a:pt x="604" y="955"/>
                    </a:lnTo>
                    <a:lnTo>
                      <a:pt x="604" y="955"/>
                    </a:lnTo>
                    <a:lnTo>
                      <a:pt x="663" y="955"/>
                    </a:lnTo>
                    <a:lnTo>
                      <a:pt x="721" y="936"/>
                    </a:lnTo>
                    <a:lnTo>
                      <a:pt x="780" y="897"/>
                    </a:lnTo>
                    <a:lnTo>
                      <a:pt x="838" y="858"/>
                    </a:lnTo>
                    <a:lnTo>
                      <a:pt x="838" y="858"/>
                    </a:lnTo>
                    <a:lnTo>
                      <a:pt x="897" y="760"/>
                    </a:lnTo>
                    <a:lnTo>
                      <a:pt x="916" y="702"/>
                    </a:lnTo>
                    <a:lnTo>
                      <a:pt x="916" y="643"/>
                    </a:lnTo>
                    <a:lnTo>
                      <a:pt x="916" y="643"/>
                    </a:lnTo>
                    <a:lnTo>
                      <a:pt x="897" y="526"/>
                    </a:lnTo>
                    <a:lnTo>
                      <a:pt x="858" y="468"/>
                    </a:lnTo>
                    <a:lnTo>
                      <a:pt x="819" y="429"/>
                    </a:lnTo>
                    <a:lnTo>
                      <a:pt x="819" y="429"/>
                    </a:lnTo>
                    <a:lnTo>
                      <a:pt x="741" y="351"/>
                    </a:lnTo>
                    <a:lnTo>
                      <a:pt x="741" y="351"/>
                    </a:lnTo>
                    <a:lnTo>
                      <a:pt x="663" y="254"/>
                    </a:lnTo>
                    <a:lnTo>
                      <a:pt x="585" y="176"/>
                    </a:lnTo>
                    <a:lnTo>
                      <a:pt x="410" y="39"/>
                    </a:lnTo>
                    <a:lnTo>
                      <a:pt x="410" y="39"/>
                    </a:lnTo>
                    <a:lnTo>
                      <a:pt x="351" y="20"/>
                    </a:lnTo>
                    <a:lnTo>
                      <a:pt x="273" y="0"/>
                    </a:lnTo>
                    <a:lnTo>
                      <a:pt x="273" y="0"/>
                    </a:lnTo>
                    <a:lnTo>
                      <a:pt x="195" y="20"/>
                    </a:lnTo>
                    <a:lnTo>
                      <a:pt x="137" y="39"/>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5578875" y="639000"/>
                <a:ext cx="36075" cy="30225"/>
              </a:xfrm>
              <a:custGeom>
                <a:avLst/>
                <a:gdLst/>
                <a:ahLst/>
                <a:cxnLst/>
                <a:rect l="l" t="t" r="r" b="b"/>
                <a:pathLst>
                  <a:path w="1443" h="1209" extrusionOk="0">
                    <a:moveTo>
                      <a:pt x="234" y="0"/>
                    </a:moveTo>
                    <a:lnTo>
                      <a:pt x="176" y="20"/>
                    </a:lnTo>
                    <a:lnTo>
                      <a:pt x="137" y="39"/>
                    </a:lnTo>
                    <a:lnTo>
                      <a:pt x="98" y="59"/>
                    </a:lnTo>
                    <a:lnTo>
                      <a:pt x="59" y="117"/>
                    </a:lnTo>
                    <a:lnTo>
                      <a:pt x="20" y="215"/>
                    </a:lnTo>
                    <a:lnTo>
                      <a:pt x="0" y="254"/>
                    </a:lnTo>
                    <a:lnTo>
                      <a:pt x="20" y="312"/>
                    </a:lnTo>
                    <a:lnTo>
                      <a:pt x="59" y="468"/>
                    </a:lnTo>
                    <a:lnTo>
                      <a:pt x="137" y="604"/>
                    </a:lnTo>
                    <a:lnTo>
                      <a:pt x="195" y="682"/>
                    </a:lnTo>
                    <a:lnTo>
                      <a:pt x="254" y="760"/>
                    </a:lnTo>
                    <a:lnTo>
                      <a:pt x="390" y="877"/>
                    </a:lnTo>
                    <a:lnTo>
                      <a:pt x="527" y="974"/>
                    </a:lnTo>
                    <a:lnTo>
                      <a:pt x="663" y="1052"/>
                    </a:lnTo>
                    <a:lnTo>
                      <a:pt x="838" y="1130"/>
                    </a:lnTo>
                    <a:lnTo>
                      <a:pt x="1014" y="1189"/>
                    </a:lnTo>
                    <a:lnTo>
                      <a:pt x="1092" y="1208"/>
                    </a:lnTo>
                    <a:lnTo>
                      <a:pt x="1150" y="1208"/>
                    </a:lnTo>
                    <a:lnTo>
                      <a:pt x="1208" y="1189"/>
                    </a:lnTo>
                    <a:lnTo>
                      <a:pt x="1267" y="1169"/>
                    </a:lnTo>
                    <a:lnTo>
                      <a:pt x="1325" y="1130"/>
                    </a:lnTo>
                    <a:lnTo>
                      <a:pt x="1384" y="1072"/>
                    </a:lnTo>
                    <a:lnTo>
                      <a:pt x="1403" y="1013"/>
                    </a:lnTo>
                    <a:lnTo>
                      <a:pt x="1442" y="955"/>
                    </a:lnTo>
                    <a:lnTo>
                      <a:pt x="1442" y="897"/>
                    </a:lnTo>
                    <a:lnTo>
                      <a:pt x="1442" y="819"/>
                    </a:lnTo>
                    <a:lnTo>
                      <a:pt x="1423" y="760"/>
                    </a:lnTo>
                    <a:lnTo>
                      <a:pt x="1403" y="702"/>
                    </a:lnTo>
                    <a:lnTo>
                      <a:pt x="1325" y="624"/>
                    </a:lnTo>
                    <a:lnTo>
                      <a:pt x="1247" y="565"/>
                    </a:lnTo>
                    <a:lnTo>
                      <a:pt x="1189" y="429"/>
                    </a:lnTo>
                    <a:lnTo>
                      <a:pt x="1092" y="312"/>
                    </a:lnTo>
                    <a:lnTo>
                      <a:pt x="1014" y="254"/>
                    </a:lnTo>
                    <a:lnTo>
                      <a:pt x="936" y="195"/>
                    </a:lnTo>
                    <a:lnTo>
                      <a:pt x="760" y="117"/>
                    </a:lnTo>
                    <a:lnTo>
                      <a:pt x="643" y="59"/>
                    </a:lnTo>
                    <a:lnTo>
                      <a:pt x="507" y="39"/>
                    </a:lnTo>
                    <a:lnTo>
                      <a:pt x="25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1"/>
              <p:cNvSpPr/>
              <p:nvPr/>
            </p:nvSpPr>
            <p:spPr>
              <a:xfrm>
                <a:off x="5578875" y="639000"/>
                <a:ext cx="36075" cy="30225"/>
              </a:xfrm>
              <a:custGeom>
                <a:avLst/>
                <a:gdLst/>
                <a:ahLst/>
                <a:cxnLst/>
                <a:rect l="l" t="t" r="r" b="b"/>
                <a:pathLst>
                  <a:path w="1443" h="1209" fill="none" extrusionOk="0">
                    <a:moveTo>
                      <a:pt x="20" y="312"/>
                    </a:moveTo>
                    <a:lnTo>
                      <a:pt x="20" y="312"/>
                    </a:lnTo>
                    <a:lnTo>
                      <a:pt x="59" y="468"/>
                    </a:lnTo>
                    <a:lnTo>
                      <a:pt x="137" y="604"/>
                    </a:lnTo>
                    <a:lnTo>
                      <a:pt x="137" y="604"/>
                    </a:lnTo>
                    <a:lnTo>
                      <a:pt x="195" y="682"/>
                    </a:lnTo>
                    <a:lnTo>
                      <a:pt x="254" y="760"/>
                    </a:lnTo>
                    <a:lnTo>
                      <a:pt x="254" y="760"/>
                    </a:lnTo>
                    <a:lnTo>
                      <a:pt x="390" y="877"/>
                    </a:lnTo>
                    <a:lnTo>
                      <a:pt x="390" y="877"/>
                    </a:lnTo>
                    <a:lnTo>
                      <a:pt x="527" y="974"/>
                    </a:lnTo>
                    <a:lnTo>
                      <a:pt x="663" y="1052"/>
                    </a:lnTo>
                    <a:lnTo>
                      <a:pt x="663" y="1052"/>
                    </a:lnTo>
                    <a:lnTo>
                      <a:pt x="838" y="1130"/>
                    </a:lnTo>
                    <a:lnTo>
                      <a:pt x="1014" y="1189"/>
                    </a:lnTo>
                    <a:lnTo>
                      <a:pt x="1014" y="1189"/>
                    </a:lnTo>
                    <a:lnTo>
                      <a:pt x="1092" y="1208"/>
                    </a:lnTo>
                    <a:lnTo>
                      <a:pt x="1150" y="1208"/>
                    </a:lnTo>
                    <a:lnTo>
                      <a:pt x="1208" y="1189"/>
                    </a:lnTo>
                    <a:lnTo>
                      <a:pt x="1267" y="1169"/>
                    </a:lnTo>
                    <a:lnTo>
                      <a:pt x="1267" y="1169"/>
                    </a:lnTo>
                    <a:lnTo>
                      <a:pt x="1325" y="1130"/>
                    </a:lnTo>
                    <a:lnTo>
                      <a:pt x="1384" y="1072"/>
                    </a:lnTo>
                    <a:lnTo>
                      <a:pt x="1403" y="1013"/>
                    </a:lnTo>
                    <a:lnTo>
                      <a:pt x="1442" y="955"/>
                    </a:lnTo>
                    <a:lnTo>
                      <a:pt x="1442" y="955"/>
                    </a:lnTo>
                    <a:lnTo>
                      <a:pt x="1442" y="897"/>
                    </a:lnTo>
                    <a:lnTo>
                      <a:pt x="1442" y="819"/>
                    </a:lnTo>
                    <a:lnTo>
                      <a:pt x="1423" y="760"/>
                    </a:lnTo>
                    <a:lnTo>
                      <a:pt x="1403" y="702"/>
                    </a:lnTo>
                    <a:lnTo>
                      <a:pt x="1403" y="702"/>
                    </a:lnTo>
                    <a:lnTo>
                      <a:pt x="1325" y="624"/>
                    </a:lnTo>
                    <a:lnTo>
                      <a:pt x="1247" y="565"/>
                    </a:lnTo>
                    <a:lnTo>
                      <a:pt x="1247" y="565"/>
                    </a:lnTo>
                    <a:lnTo>
                      <a:pt x="1189" y="429"/>
                    </a:lnTo>
                    <a:lnTo>
                      <a:pt x="1092" y="312"/>
                    </a:lnTo>
                    <a:lnTo>
                      <a:pt x="1092" y="312"/>
                    </a:lnTo>
                    <a:lnTo>
                      <a:pt x="1014" y="254"/>
                    </a:lnTo>
                    <a:lnTo>
                      <a:pt x="936" y="195"/>
                    </a:lnTo>
                    <a:lnTo>
                      <a:pt x="760" y="117"/>
                    </a:lnTo>
                    <a:lnTo>
                      <a:pt x="760" y="117"/>
                    </a:lnTo>
                    <a:lnTo>
                      <a:pt x="643" y="59"/>
                    </a:lnTo>
                    <a:lnTo>
                      <a:pt x="507" y="39"/>
                    </a:lnTo>
                    <a:lnTo>
                      <a:pt x="254" y="0"/>
                    </a:lnTo>
                    <a:lnTo>
                      <a:pt x="234" y="0"/>
                    </a:lnTo>
                    <a:lnTo>
                      <a:pt x="234" y="0"/>
                    </a:lnTo>
                    <a:lnTo>
                      <a:pt x="176" y="20"/>
                    </a:lnTo>
                    <a:lnTo>
                      <a:pt x="137" y="39"/>
                    </a:lnTo>
                    <a:lnTo>
                      <a:pt x="98" y="59"/>
                    </a:lnTo>
                    <a:lnTo>
                      <a:pt x="59" y="117"/>
                    </a:lnTo>
                    <a:lnTo>
                      <a:pt x="20" y="215"/>
                    </a:lnTo>
                    <a:lnTo>
                      <a:pt x="0" y="254"/>
                    </a:lnTo>
                    <a:lnTo>
                      <a:pt x="20" y="312"/>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1"/>
              <p:cNvSpPr/>
              <p:nvPr/>
            </p:nvSpPr>
            <p:spPr>
              <a:xfrm>
                <a:off x="5697725" y="707200"/>
                <a:ext cx="21450" cy="23400"/>
              </a:xfrm>
              <a:custGeom>
                <a:avLst/>
                <a:gdLst/>
                <a:ahLst/>
                <a:cxnLst/>
                <a:rect l="l" t="t" r="r" b="b"/>
                <a:pathLst>
                  <a:path w="858" h="936" extrusionOk="0">
                    <a:moveTo>
                      <a:pt x="195" y="0"/>
                    </a:moveTo>
                    <a:lnTo>
                      <a:pt x="117" y="39"/>
                    </a:lnTo>
                    <a:lnTo>
                      <a:pt x="59" y="97"/>
                    </a:lnTo>
                    <a:lnTo>
                      <a:pt x="20" y="156"/>
                    </a:lnTo>
                    <a:lnTo>
                      <a:pt x="1" y="234"/>
                    </a:lnTo>
                    <a:lnTo>
                      <a:pt x="1" y="331"/>
                    </a:lnTo>
                    <a:lnTo>
                      <a:pt x="20" y="409"/>
                    </a:lnTo>
                    <a:lnTo>
                      <a:pt x="59" y="487"/>
                    </a:lnTo>
                    <a:lnTo>
                      <a:pt x="98" y="565"/>
                    </a:lnTo>
                    <a:lnTo>
                      <a:pt x="215" y="721"/>
                    </a:lnTo>
                    <a:lnTo>
                      <a:pt x="332" y="838"/>
                    </a:lnTo>
                    <a:lnTo>
                      <a:pt x="390" y="877"/>
                    </a:lnTo>
                    <a:lnTo>
                      <a:pt x="429" y="916"/>
                    </a:lnTo>
                    <a:lnTo>
                      <a:pt x="546" y="935"/>
                    </a:lnTo>
                    <a:lnTo>
                      <a:pt x="663" y="896"/>
                    </a:lnTo>
                    <a:lnTo>
                      <a:pt x="721" y="877"/>
                    </a:lnTo>
                    <a:lnTo>
                      <a:pt x="760" y="838"/>
                    </a:lnTo>
                    <a:lnTo>
                      <a:pt x="799" y="799"/>
                    </a:lnTo>
                    <a:lnTo>
                      <a:pt x="838" y="740"/>
                    </a:lnTo>
                    <a:lnTo>
                      <a:pt x="858" y="624"/>
                    </a:lnTo>
                    <a:lnTo>
                      <a:pt x="838" y="507"/>
                    </a:lnTo>
                    <a:lnTo>
                      <a:pt x="799" y="448"/>
                    </a:lnTo>
                    <a:lnTo>
                      <a:pt x="760" y="409"/>
                    </a:lnTo>
                    <a:lnTo>
                      <a:pt x="663" y="331"/>
                    </a:lnTo>
                    <a:lnTo>
                      <a:pt x="546" y="195"/>
                    </a:lnTo>
                    <a:lnTo>
                      <a:pt x="429" y="59"/>
                    </a:lnTo>
                    <a:lnTo>
                      <a:pt x="351" y="20"/>
                    </a:lnTo>
                    <a:lnTo>
                      <a:pt x="25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5697725" y="707200"/>
                <a:ext cx="21450" cy="23400"/>
              </a:xfrm>
              <a:custGeom>
                <a:avLst/>
                <a:gdLst/>
                <a:ahLst/>
                <a:cxnLst/>
                <a:rect l="l" t="t" r="r" b="b"/>
                <a:pathLst>
                  <a:path w="858" h="936" fill="none" extrusionOk="0">
                    <a:moveTo>
                      <a:pt x="195" y="0"/>
                    </a:moveTo>
                    <a:lnTo>
                      <a:pt x="195" y="0"/>
                    </a:lnTo>
                    <a:lnTo>
                      <a:pt x="117" y="39"/>
                    </a:lnTo>
                    <a:lnTo>
                      <a:pt x="59" y="97"/>
                    </a:lnTo>
                    <a:lnTo>
                      <a:pt x="20" y="156"/>
                    </a:lnTo>
                    <a:lnTo>
                      <a:pt x="1" y="234"/>
                    </a:lnTo>
                    <a:lnTo>
                      <a:pt x="1" y="234"/>
                    </a:lnTo>
                    <a:lnTo>
                      <a:pt x="1" y="331"/>
                    </a:lnTo>
                    <a:lnTo>
                      <a:pt x="20" y="409"/>
                    </a:lnTo>
                    <a:lnTo>
                      <a:pt x="59" y="487"/>
                    </a:lnTo>
                    <a:lnTo>
                      <a:pt x="98" y="565"/>
                    </a:lnTo>
                    <a:lnTo>
                      <a:pt x="98" y="565"/>
                    </a:lnTo>
                    <a:lnTo>
                      <a:pt x="215" y="721"/>
                    </a:lnTo>
                    <a:lnTo>
                      <a:pt x="332" y="838"/>
                    </a:lnTo>
                    <a:lnTo>
                      <a:pt x="332" y="838"/>
                    </a:lnTo>
                    <a:lnTo>
                      <a:pt x="390" y="877"/>
                    </a:lnTo>
                    <a:lnTo>
                      <a:pt x="429" y="916"/>
                    </a:lnTo>
                    <a:lnTo>
                      <a:pt x="546" y="935"/>
                    </a:lnTo>
                    <a:lnTo>
                      <a:pt x="663" y="896"/>
                    </a:lnTo>
                    <a:lnTo>
                      <a:pt x="721" y="877"/>
                    </a:lnTo>
                    <a:lnTo>
                      <a:pt x="760" y="838"/>
                    </a:lnTo>
                    <a:lnTo>
                      <a:pt x="760" y="838"/>
                    </a:lnTo>
                    <a:lnTo>
                      <a:pt x="799" y="799"/>
                    </a:lnTo>
                    <a:lnTo>
                      <a:pt x="838" y="740"/>
                    </a:lnTo>
                    <a:lnTo>
                      <a:pt x="858" y="624"/>
                    </a:lnTo>
                    <a:lnTo>
                      <a:pt x="838" y="507"/>
                    </a:lnTo>
                    <a:lnTo>
                      <a:pt x="799" y="448"/>
                    </a:lnTo>
                    <a:lnTo>
                      <a:pt x="760" y="409"/>
                    </a:lnTo>
                    <a:lnTo>
                      <a:pt x="760" y="409"/>
                    </a:lnTo>
                    <a:lnTo>
                      <a:pt x="663" y="331"/>
                    </a:lnTo>
                    <a:lnTo>
                      <a:pt x="663" y="331"/>
                    </a:lnTo>
                    <a:lnTo>
                      <a:pt x="663" y="331"/>
                    </a:lnTo>
                    <a:lnTo>
                      <a:pt x="546" y="195"/>
                    </a:lnTo>
                    <a:lnTo>
                      <a:pt x="429" y="59"/>
                    </a:lnTo>
                    <a:lnTo>
                      <a:pt x="429" y="59"/>
                    </a:lnTo>
                    <a:lnTo>
                      <a:pt x="351" y="20"/>
                    </a:lnTo>
                    <a:lnTo>
                      <a:pt x="254" y="0"/>
                    </a:lnTo>
                    <a:lnTo>
                      <a:pt x="254" y="0"/>
                    </a:lnTo>
                    <a:lnTo>
                      <a:pt x="195"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5723050" y="756375"/>
                <a:ext cx="30725" cy="41925"/>
              </a:xfrm>
              <a:custGeom>
                <a:avLst/>
                <a:gdLst/>
                <a:ahLst/>
                <a:cxnLst/>
                <a:rect l="l" t="t" r="r" b="b"/>
                <a:pathLst>
                  <a:path w="1229" h="1677" extrusionOk="0">
                    <a:moveTo>
                      <a:pt x="254" y="1"/>
                    </a:moveTo>
                    <a:lnTo>
                      <a:pt x="176" y="40"/>
                    </a:lnTo>
                    <a:lnTo>
                      <a:pt x="118" y="98"/>
                    </a:lnTo>
                    <a:lnTo>
                      <a:pt x="59" y="176"/>
                    </a:lnTo>
                    <a:lnTo>
                      <a:pt x="20" y="254"/>
                    </a:lnTo>
                    <a:lnTo>
                      <a:pt x="1" y="313"/>
                    </a:lnTo>
                    <a:lnTo>
                      <a:pt x="1" y="469"/>
                    </a:lnTo>
                    <a:lnTo>
                      <a:pt x="20" y="644"/>
                    </a:lnTo>
                    <a:lnTo>
                      <a:pt x="59" y="800"/>
                    </a:lnTo>
                    <a:lnTo>
                      <a:pt x="118" y="956"/>
                    </a:lnTo>
                    <a:lnTo>
                      <a:pt x="196" y="1112"/>
                    </a:lnTo>
                    <a:lnTo>
                      <a:pt x="312" y="1267"/>
                    </a:lnTo>
                    <a:lnTo>
                      <a:pt x="429" y="1423"/>
                    </a:lnTo>
                    <a:lnTo>
                      <a:pt x="546" y="1540"/>
                    </a:lnTo>
                    <a:lnTo>
                      <a:pt x="683" y="1638"/>
                    </a:lnTo>
                    <a:lnTo>
                      <a:pt x="761" y="1657"/>
                    </a:lnTo>
                    <a:lnTo>
                      <a:pt x="858" y="1677"/>
                    </a:lnTo>
                    <a:lnTo>
                      <a:pt x="955" y="1657"/>
                    </a:lnTo>
                    <a:lnTo>
                      <a:pt x="1033" y="1618"/>
                    </a:lnTo>
                    <a:lnTo>
                      <a:pt x="1111" y="1560"/>
                    </a:lnTo>
                    <a:lnTo>
                      <a:pt x="1170" y="1501"/>
                    </a:lnTo>
                    <a:lnTo>
                      <a:pt x="1209" y="1404"/>
                    </a:lnTo>
                    <a:lnTo>
                      <a:pt x="1228" y="1306"/>
                    </a:lnTo>
                    <a:lnTo>
                      <a:pt x="1228" y="1112"/>
                    </a:lnTo>
                    <a:lnTo>
                      <a:pt x="1189" y="936"/>
                    </a:lnTo>
                    <a:lnTo>
                      <a:pt x="1150" y="819"/>
                    </a:lnTo>
                    <a:lnTo>
                      <a:pt x="1111" y="702"/>
                    </a:lnTo>
                    <a:lnTo>
                      <a:pt x="1072" y="605"/>
                    </a:lnTo>
                    <a:lnTo>
                      <a:pt x="1033" y="508"/>
                    </a:lnTo>
                    <a:lnTo>
                      <a:pt x="897" y="352"/>
                    </a:lnTo>
                    <a:lnTo>
                      <a:pt x="761" y="215"/>
                    </a:lnTo>
                    <a:lnTo>
                      <a:pt x="624" y="79"/>
                    </a:lnTo>
                    <a:lnTo>
                      <a:pt x="507" y="20"/>
                    </a:lnTo>
                    <a:lnTo>
                      <a:pt x="42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1"/>
              <p:cNvSpPr/>
              <p:nvPr/>
            </p:nvSpPr>
            <p:spPr>
              <a:xfrm>
                <a:off x="5723050" y="756375"/>
                <a:ext cx="30725" cy="41925"/>
              </a:xfrm>
              <a:custGeom>
                <a:avLst/>
                <a:gdLst/>
                <a:ahLst/>
                <a:cxnLst/>
                <a:rect l="l" t="t" r="r" b="b"/>
                <a:pathLst>
                  <a:path w="1229" h="1677" fill="none" extrusionOk="0">
                    <a:moveTo>
                      <a:pt x="351" y="1"/>
                    </a:moveTo>
                    <a:lnTo>
                      <a:pt x="351" y="1"/>
                    </a:lnTo>
                    <a:lnTo>
                      <a:pt x="254" y="1"/>
                    </a:lnTo>
                    <a:lnTo>
                      <a:pt x="176" y="40"/>
                    </a:lnTo>
                    <a:lnTo>
                      <a:pt x="118" y="98"/>
                    </a:lnTo>
                    <a:lnTo>
                      <a:pt x="59" y="176"/>
                    </a:lnTo>
                    <a:lnTo>
                      <a:pt x="59" y="176"/>
                    </a:lnTo>
                    <a:lnTo>
                      <a:pt x="20" y="254"/>
                    </a:lnTo>
                    <a:lnTo>
                      <a:pt x="1" y="313"/>
                    </a:lnTo>
                    <a:lnTo>
                      <a:pt x="1" y="469"/>
                    </a:lnTo>
                    <a:lnTo>
                      <a:pt x="1" y="469"/>
                    </a:lnTo>
                    <a:lnTo>
                      <a:pt x="20" y="644"/>
                    </a:lnTo>
                    <a:lnTo>
                      <a:pt x="59" y="800"/>
                    </a:lnTo>
                    <a:lnTo>
                      <a:pt x="118" y="956"/>
                    </a:lnTo>
                    <a:lnTo>
                      <a:pt x="196" y="1112"/>
                    </a:lnTo>
                    <a:lnTo>
                      <a:pt x="196" y="1112"/>
                    </a:lnTo>
                    <a:lnTo>
                      <a:pt x="312" y="1267"/>
                    </a:lnTo>
                    <a:lnTo>
                      <a:pt x="429" y="1423"/>
                    </a:lnTo>
                    <a:lnTo>
                      <a:pt x="429" y="1423"/>
                    </a:lnTo>
                    <a:lnTo>
                      <a:pt x="546" y="1540"/>
                    </a:lnTo>
                    <a:lnTo>
                      <a:pt x="683" y="1638"/>
                    </a:lnTo>
                    <a:lnTo>
                      <a:pt x="683" y="1638"/>
                    </a:lnTo>
                    <a:lnTo>
                      <a:pt x="761" y="1657"/>
                    </a:lnTo>
                    <a:lnTo>
                      <a:pt x="858" y="1677"/>
                    </a:lnTo>
                    <a:lnTo>
                      <a:pt x="955" y="1657"/>
                    </a:lnTo>
                    <a:lnTo>
                      <a:pt x="1033" y="1618"/>
                    </a:lnTo>
                    <a:lnTo>
                      <a:pt x="1033" y="1618"/>
                    </a:lnTo>
                    <a:lnTo>
                      <a:pt x="1111" y="1560"/>
                    </a:lnTo>
                    <a:lnTo>
                      <a:pt x="1170" y="1501"/>
                    </a:lnTo>
                    <a:lnTo>
                      <a:pt x="1209" y="1404"/>
                    </a:lnTo>
                    <a:lnTo>
                      <a:pt x="1228" y="1306"/>
                    </a:lnTo>
                    <a:lnTo>
                      <a:pt x="1228" y="1306"/>
                    </a:lnTo>
                    <a:lnTo>
                      <a:pt x="1228" y="1112"/>
                    </a:lnTo>
                    <a:lnTo>
                      <a:pt x="1189" y="936"/>
                    </a:lnTo>
                    <a:lnTo>
                      <a:pt x="1189" y="936"/>
                    </a:lnTo>
                    <a:lnTo>
                      <a:pt x="1150" y="819"/>
                    </a:lnTo>
                    <a:lnTo>
                      <a:pt x="1111" y="702"/>
                    </a:lnTo>
                    <a:lnTo>
                      <a:pt x="1111" y="702"/>
                    </a:lnTo>
                    <a:lnTo>
                      <a:pt x="1072" y="605"/>
                    </a:lnTo>
                    <a:lnTo>
                      <a:pt x="1033" y="508"/>
                    </a:lnTo>
                    <a:lnTo>
                      <a:pt x="897" y="352"/>
                    </a:lnTo>
                    <a:lnTo>
                      <a:pt x="897" y="352"/>
                    </a:lnTo>
                    <a:lnTo>
                      <a:pt x="761" y="215"/>
                    </a:lnTo>
                    <a:lnTo>
                      <a:pt x="624" y="79"/>
                    </a:lnTo>
                    <a:lnTo>
                      <a:pt x="624" y="79"/>
                    </a:lnTo>
                    <a:lnTo>
                      <a:pt x="507" y="20"/>
                    </a:lnTo>
                    <a:lnTo>
                      <a:pt x="429" y="1"/>
                    </a:lnTo>
                    <a:lnTo>
                      <a:pt x="371" y="1"/>
                    </a:lnTo>
                    <a:lnTo>
                      <a:pt x="351"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1"/>
              <p:cNvSpPr/>
              <p:nvPr/>
            </p:nvSpPr>
            <p:spPr>
              <a:xfrm>
                <a:off x="5658750" y="730075"/>
                <a:ext cx="28275" cy="31700"/>
              </a:xfrm>
              <a:custGeom>
                <a:avLst/>
                <a:gdLst/>
                <a:ahLst/>
                <a:cxnLst/>
                <a:rect l="l" t="t" r="r" b="b"/>
                <a:pathLst>
                  <a:path w="1131" h="1268" extrusionOk="0">
                    <a:moveTo>
                      <a:pt x="332" y="1"/>
                    </a:moveTo>
                    <a:lnTo>
                      <a:pt x="254" y="20"/>
                    </a:lnTo>
                    <a:lnTo>
                      <a:pt x="176" y="40"/>
                    </a:lnTo>
                    <a:lnTo>
                      <a:pt x="98" y="98"/>
                    </a:lnTo>
                    <a:lnTo>
                      <a:pt x="59" y="157"/>
                    </a:lnTo>
                    <a:lnTo>
                      <a:pt x="20" y="235"/>
                    </a:lnTo>
                    <a:lnTo>
                      <a:pt x="1" y="332"/>
                    </a:lnTo>
                    <a:lnTo>
                      <a:pt x="20" y="468"/>
                    </a:lnTo>
                    <a:lnTo>
                      <a:pt x="40" y="585"/>
                    </a:lnTo>
                    <a:lnTo>
                      <a:pt x="98" y="722"/>
                    </a:lnTo>
                    <a:lnTo>
                      <a:pt x="176" y="839"/>
                    </a:lnTo>
                    <a:lnTo>
                      <a:pt x="254" y="956"/>
                    </a:lnTo>
                    <a:lnTo>
                      <a:pt x="352" y="1053"/>
                    </a:lnTo>
                    <a:lnTo>
                      <a:pt x="468" y="1150"/>
                    </a:lnTo>
                    <a:lnTo>
                      <a:pt x="585" y="1228"/>
                    </a:lnTo>
                    <a:lnTo>
                      <a:pt x="663" y="1248"/>
                    </a:lnTo>
                    <a:lnTo>
                      <a:pt x="722" y="1267"/>
                    </a:lnTo>
                    <a:lnTo>
                      <a:pt x="800" y="1267"/>
                    </a:lnTo>
                    <a:lnTo>
                      <a:pt x="858" y="1248"/>
                    </a:lnTo>
                    <a:lnTo>
                      <a:pt x="936" y="1228"/>
                    </a:lnTo>
                    <a:lnTo>
                      <a:pt x="994" y="1189"/>
                    </a:lnTo>
                    <a:lnTo>
                      <a:pt x="1053" y="1150"/>
                    </a:lnTo>
                    <a:lnTo>
                      <a:pt x="1092" y="1092"/>
                    </a:lnTo>
                    <a:lnTo>
                      <a:pt x="1111" y="1014"/>
                    </a:lnTo>
                    <a:lnTo>
                      <a:pt x="1131" y="956"/>
                    </a:lnTo>
                    <a:lnTo>
                      <a:pt x="1131" y="878"/>
                    </a:lnTo>
                    <a:lnTo>
                      <a:pt x="1131" y="819"/>
                    </a:lnTo>
                    <a:lnTo>
                      <a:pt x="1092" y="722"/>
                    </a:lnTo>
                    <a:lnTo>
                      <a:pt x="1033" y="644"/>
                    </a:lnTo>
                    <a:lnTo>
                      <a:pt x="936" y="468"/>
                    </a:lnTo>
                    <a:lnTo>
                      <a:pt x="858" y="352"/>
                    </a:lnTo>
                    <a:lnTo>
                      <a:pt x="741" y="235"/>
                    </a:lnTo>
                    <a:lnTo>
                      <a:pt x="624" y="137"/>
                    </a:lnTo>
                    <a:lnTo>
                      <a:pt x="488" y="40"/>
                    </a:lnTo>
                    <a:lnTo>
                      <a:pt x="410" y="20"/>
                    </a:lnTo>
                    <a:lnTo>
                      <a:pt x="332" y="1"/>
                    </a:ln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5658750" y="730075"/>
                <a:ext cx="28275" cy="31700"/>
              </a:xfrm>
              <a:custGeom>
                <a:avLst/>
                <a:gdLst/>
                <a:ahLst/>
                <a:cxnLst/>
                <a:rect l="l" t="t" r="r" b="b"/>
                <a:pathLst>
                  <a:path w="1131" h="1268" fill="none" extrusionOk="0">
                    <a:moveTo>
                      <a:pt x="176" y="40"/>
                    </a:moveTo>
                    <a:lnTo>
                      <a:pt x="176" y="40"/>
                    </a:lnTo>
                    <a:lnTo>
                      <a:pt x="98" y="98"/>
                    </a:lnTo>
                    <a:lnTo>
                      <a:pt x="59" y="157"/>
                    </a:lnTo>
                    <a:lnTo>
                      <a:pt x="20" y="235"/>
                    </a:lnTo>
                    <a:lnTo>
                      <a:pt x="1" y="332"/>
                    </a:lnTo>
                    <a:lnTo>
                      <a:pt x="1" y="332"/>
                    </a:lnTo>
                    <a:lnTo>
                      <a:pt x="20" y="468"/>
                    </a:lnTo>
                    <a:lnTo>
                      <a:pt x="40" y="585"/>
                    </a:lnTo>
                    <a:lnTo>
                      <a:pt x="98" y="722"/>
                    </a:lnTo>
                    <a:lnTo>
                      <a:pt x="176" y="839"/>
                    </a:lnTo>
                    <a:lnTo>
                      <a:pt x="176" y="839"/>
                    </a:lnTo>
                    <a:lnTo>
                      <a:pt x="254" y="956"/>
                    </a:lnTo>
                    <a:lnTo>
                      <a:pt x="352" y="1053"/>
                    </a:lnTo>
                    <a:lnTo>
                      <a:pt x="468" y="1150"/>
                    </a:lnTo>
                    <a:lnTo>
                      <a:pt x="585" y="1228"/>
                    </a:lnTo>
                    <a:lnTo>
                      <a:pt x="585" y="1228"/>
                    </a:lnTo>
                    <a:lnTo>
                      <a:pt x="663" y="1248"/>
                    </a:lnTo>
                    <a:lnTo>
                      <a:pt x="722" y="1267"/>
                    </a:lnTo>
                    <a:lnTo>
                      <a:pt x="800" y="1267"/>
                    </a:lnTo>
                    <a:lnTo>
                      <a:pt x="858" y="1248"/>
                    </a:lnTo>
                    <a:lnTo>
                      <a:pt x="936" y="1228"/>
                    </a:lnTo>
                    <a:lnTo>
                      <a:pt x="994" y="1189"/>
                    </a:lnTo>
                    <a:lnTo>
                      <a:pt x="1053" y="1150"/>
                    </a:lnTo>
                    <a:lnTo>
                      <a:pt x="1092" y="1092"/>
                    </a:lnTo>
                    <a:lnTo>
                      <a:pt x="1092" y="1092"/>
                    </a:lnTo>
                    <a:lnTo>
                      <a:pt x="1111" y="1014"/>
                    </a:lnTo>
                    <a:lnTo>
                      <a:pt x="1131" y="956"/>
                    </a:lnTo>
                    <a:lnTo>
                      <a:pt x="1131" y="878"/>
                    </a:lnTo>
                    <a:lnTo>
                      <a:pt x="1131" y="819"/>
                    </a:lnTo>
                    <a:lnTo>
                      <a:pt x="1131" y="819"/>
                    </a:lnTo>
                    <a:lnTo>
                      <a:pt x="1092" y="722"/>
                    </a:lnTo>
                    <a:lnTo>
                      <a:pt x="1033" y="644"/>
                    </a:lnTo>
                    <a:lnTo>
                      <a:pt x="1033" y="644"/>
                    </a:lnTo>
                    <a:lnTo>
                      <a:pt x="936" y="468"/>
                    </a:lnTo>
                    <a:lnTo>
                      <a:pt x="936" y="468"/>
                    </a:lnTo>
                    <a:lnTo>
                      <a:pt x="858" y="352"/>
                    </a:lnTo>
                    <a:lnTo>
                      <a:pt x="741" y="235"/>
                    </a:lnTo>
                    <a:lnTo>
                      <a:pt x="624" y="137"/>
                    </a:lnTo>
                    <a:lnTo>
                      <a:pt x="488" y="40"/>
                    </a:lnTo>
                    <a:lnTo>
                      <a:pt x="488" y="40"/>
                    </a:lnTo>
                    <a:lnTo>
                      <a:pt x="410" y="20"/>
                    </a:lnTo>
                    <a:lnTo>
                      <a:pt x="332" y="1"/>
                    </a:lnTo>
                    <a:lnTo>
                      <a:pt x="332" y="1"/>
                    </a:lnTo>
                    <a:lnTo>
                      <a:pt x="254" y="20"/>
                    </a:lnTo>
                    <a:lnTo>
                      <a:pt x="176"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5248125" y="710100"/>
                <a:ext cx="118875" cy="179300"/>
              </a:xfrm>
              <a:custGeom>
                <a:avLst/>
                <a:gdLst/>
                <a:ahLst/>
                <a:cxnLst/>
                <a:rect l="l" t="t" r="r" b="b"/>
                <a:pathLst>
                  <a:path w="4755" h="7172" extrusionOk="0">
                    <a:moveTo>
                      <a:pt x="3235" y="1"/>
                    </a:moveTo>
                    <a:lnTo>
                      <a:pt x="2904" y="20"/>
                    </a:lnTo>
                    <a:lnTo>
                      <a:pt x="2573" y="59"/>
                    </a:lnTo>
                    <a:lnTo>
                      <a:pt x="2261" y="157"/>
                    </a:lnTo>
                    <a:lnTo>
                      <a:pt x="1969" y="274"/>
                    </a:lnTo>
                    <a:lnTo>
                      <a:pt x="1696" y="430"/>
                    </a:lnTo>
                    <a:lnTo>
                      <a:pt x="1423" y="605"/>
                    </a:lnTo>
                    <a:lnTo>
                      <a:pt x="1170" y="819"/>
                    </a:lnTo>
                    <a:lnTo>
                      <a:pt x="936" y="1053"/>
                    </a:lnTo>
                    <a:lnTo>
                      <a:pt x="741" y="1306"/>
                    </a:lnTo>
                    <a:lnTo>
                      <a:pt x="546" y="1579"/>
                    </a:lnTo>
                    <a:lnTo>
                      <a:pt x="391" y="1871"/>
                    </a:lnTo>
                    <a:lnTo>
                      <a:pt x="254" y="2183"/>
                    </a:lnTo>
                    <a:lnTo>
                      <a:pt x="137" y="2514"/>
                    </a:lnTo>
                    <a:lnTo>
                      <a:pt x="59" y="2865"/>
                    </a:lnTo>
                    <a:lnTo>
                      <a:pt x="20" y="3216"/>
                    </a:lnTo>
                    <a:lnTo>
                      <a:pt x="1" y="3586"/>
                    </a:lnTo>
                    <a:lnTo>
                      <a:pt x="20" y="3937"/>
                    </a:lnTo>
                    <a:lnTo>
                      <a:pt x="59" y="4307"/>
                    </a:lnTo>
                    <a:lnTo>
                      <a:pt x="137" y="4638"/>
                    </a:lnTo>
                    <a:lnTo>
                      <a:pt x="254" y="4969"/>
                    </a:lnTo>
                    <a:lnTo>
                      <a:pt x="391" y="5281"/>
                    </a:lnTo>
                    <a:lnTo>
                      <a:pt x="546" y="5573"/>
                    </a:lnTo>
                    <a:lnTo>
                      <a:pt x="741" y="5866"/>
                    </a:lnTo>
                    <a:lnTo>
                      <a:pt x="936" y="6119"/>
                    </a:lnTo>
                    <a:lnTo>
                      <a:pt x="1170" y="6353"/>
                    </a:lnTo>
                    <a:lnTo>
                      <a:pt x="1423" y="6548"/>
                    </a:lnTo>
                    <a:lnTo>
                      <a:pt x="1696" y="6723"/>
                    </a:lnTo>
                    <a:lnTo>
                      <a:pt x="1969" y="6879"/>
                    </a:lnTo>
                    <a:lnTo>
                      <a:pt x="2261" y="6996"/>
                    </a:lnTo>
                    <a:lnTo>
                      <a:pt x="2573" y="7093"/>
                    </a:lnTo>
                    <a:lnTo>
                      <a:pt x="2904" y="7152"/>
                    </a:lnTo>
                    <a:lnTo>
                      <a:pt x="3235" y="7171"/>
                    </a:lnTo>
                    <a:lnTo>
                      <a:pt x="3430" y="7152"/>
                    </a:lnTo>
                    <a:lnTo>
                      <a:pt x="3644" y="7132"/>
                    </a:lnTo>
                    <a:lnTo>
                      <a:pt x="3839" y="7093"/>
                    </a:lnTo>
                    <a:lnTo>
                      <a:pt x="4034" y="7054"/>
                    </a:lnTo>
                    <a:lnTo>
                      <a:pt x="4209" y="6996"/>
                    </a:lnTo>
                    <a:lnTo>
                      <a:pt x="4404" y="6918"/>
                    </a:lnTo>
                    <a:lnTo>
                      <a:pt x="4580" y="6840"/>
                    </a:lnTo>
                    <a:lnTo>
                      <a:pt x="4755" y="6742"/>
                    </a:lnTo>
                    <a:lnTo>
                      <a:pt x="4560" y="6703"/>
                    </a:lnTo>
                    <a:lnTo>
                      <a:pt x="4365" y="6664"/>
                    </a:lnTo>
                    <a:lnTo>
                      <a:pt x="4190" y="6606"/>
                    </a:lnTo>
                    <a:lnTo>
                      <a:pt x="3995" y="6528"/>
                    </a:lnTo>
                    <a:lnTo>
                      <a:pt x="3820" y="6431"/>
                    </a:lnTo>
                    <a:lnTo>
                      <a:pt x="3644" y="6314"/>
                    </a:lnTo>
                    <a:lnTo>
                      <a:pt x="3488" y="6197"/>
                    </a:lnTo>
                    <a:lnTo>
                      <a:pt x="3333" y="6060"/>
                    </a:lnTo>
                    <a:lnTo>
                      <a:pt x="3196" y="5924"/>
                    </a:lnTo>
                    <a:lnTo>
                      <a:pt x="3060" y="5768"/>
                    </a:lnTo>
                    <a:lnTo>
                      <a:pt x="2943" y="5593"/>
                    </a:lnTo>
                    <a:lnTo>
                      <a:pt x="2826" y="5437"/>
                    </a:lnTo>
                    <a:lnTo>
                      <a:pt x="2729" y="5242"/>
                    </a:lnTo>
                    <a:lnTo>
                      <a:pt x="2631" y="5047"/>
                    </a:lnTo>
                    <a:lnTo>
                      <a:pt x="2553" y="4852"/>
                    </a:lnTo>
                    <a:lnTo>
                      <a:pt x="2495" y="4658"/>
                    </a:lnTo>
                    <a:lnTo>
                      <a:pt x="2378" y="4248"/>
                    </a:lnTo>
                    <a:lnTo>
                      <a:pt x="2319" y="3839"/>
                    </a:lnTo>
                    <a:lnTo>
                      <a:pt x="2300" y="3411"/>
                    </a:lnTo>
                    <a:lnTo>
                      <a:pt x="2300" y="3196"/>
                    </a:lnTo>
                    <a:lnTo>
                      <a:pt x="2319" y="2982"/>
                    </a:lnTo>
                    <a:lnTo>
                      <a:pt x="2378" y="2573"/>
                    </a:lnTo>
                    <a:lnTo>
                      <a:pt x="2436" y="2359"/>
                    </a:lnTo>
                    <a:lnTo>
                      <a:pt x="2495" y="2164"/>
                    </a:lnTo>
                    <a:lnTo>
                      <a:pt x="2573" y="1969"/>
                    </a:lnTo>
                    <a:lnTo>
                      <a:pt x="2651" y="1793"/>
                    </a:lnTo>
                    <a:lnTo>
                      <a:pt x="2748" y="1618"/>
                    </a:lnTo>
                    <a:lnTo>
                      <a:pt x="2865" y="1443"/>
                    </a:lnTo>
                    <a:lnTo>
                      <a:pt x="2982" y="1287"/>
                    </a:lnTo>
                    <a:lnTo>
                      <a:pt x="3118" y="1131"/>
                    </a:lnTo>
                    <a:lnTo>
                      <a:pt x="3255" y="995"/>
                    </a:lnTo>
                    <a:lnTo>
                      <a:pt x="3411" y="858"/>
                    </a:lnTo>
                    <a:lnTo>
                      <a:pt x="3586" y="741"/>
                    </a:lnTo>
                    <a:lnTo>
                      <a:pt x="3781" y="644"/>
                    </a:lnTo>
                    <a:lnTo>
                      <a:pt x="3976" y="566"/>
                    </a:lnTo>
                    <a:lnTo>
                      <a:pt x="4170" y="488"/>
                    </a:lnTo>
                    <a:lnTo>
                      <a:pt x="4424" y="430"/>
                    </a:lnTo>
                    <a:lnTo>
                      <a:pt x="4696" y="391"/>
                    </a:lnTo>
                    <a:lnTo>
                      <a:pt x="4521" y="293"/>
                    </a:lnTo>
                    <a:lnTo>
                      <a:pt x="4346" y="215"/>
                    </a:lnTo>
                    <a:lnTo>
                      <a:pt x="4170" y="157"/>
                    </a:lnTo>
                    <a:lnTo>
                      <a:pt x="3995" y="98"/>
                    </a:lnTo>
                    <a:lnTo>
                      <a:pt x="3800" y="59"/>
                    </a:lnTo>
                    <a:lnTo>
                      <a:pt x="3625" y="20"/>
                    </a:lnTo>
                    <a:lnTo>
                      <a:pt x="343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1"/>
              <p:cNvSpPr/>
              <p:nvPr/>
            </p:nvSpPr>
            <p:spPr>
              <a:xfrm>
                <a:off x="5248125" y="710100"/>
                <a:ext cx="118875" cy="179300"/>
              </a:xfrm>
              <a:custGeom>
                <a:avLst/>
                <a:gdLst/>
                <a:ahLst/>
                <a:cxnLst/>
                <a:rect l="l" t="t" r="r" b="b"/>
                <a:pathLst>
                  <a:path w="4755" h="7172" fill="none" extrusionOk="0">
                    <a:moveTo>
                      <a:pt x="1" y="3586"/>
                    </a:moveTo>
                    <a:lnTo>
                      <a:pt x="1" y="3586"/>
                    </a:lnTo>
                    <a:lnTo>
                      <a:pt x="20" y="3937"/>
                    </a:lnTo>
                    <a:lnTo>
                      <a:pt x="59" y="4307"/>
                    </a:lnTo>
                    <a:lnTo>
                      <a:pt x="137" y="4638"/>
                    </a:lnTo>
                    <a:lnTo>
                      <a:pt x="254" y="4969"/>
                    </a:lnTo>
                    <a:lnTo>
                      <a:pt x="391" y="5281"/>
                    </a:lnTo>
                    <a:lnTo>
                      <a:pt x="546" y="5573"/>
                    </a:lnTo>
                    <a:lnTo>
                      <a:pt x="741" y="5866"/>
                    </a:lnTo>
                    <a:lnTo>
                      <a:pt x="936" y="6119"/>
                    </a:lnTo>
                    <a:lnTo>
                      <a:pt x="1170" y="6353"/>
                    </a:lnTo>
                    <a:lnTo>
                      <a:pt x="1423" y="6548"/>
                    </a:lnTo>
                    <a:lnTo>
                      <a:pt x="1696" y="6723"/>
                    </a:lnTo>
                    <a:lnTo>
                      <a:pt x="1969" y="6879"/>
                    </a:lnTo>
                    <a:lnTo>
                      <a:pt x="2261" y="6996"/>
                    </a:lnTo>
                    <a:lnTo>
                      <a:pt x="2573" y="7093"/>
                    </a:lnTo>
                    <a:lnTo>
                      <a:pt x="2904" y="7152"/>
                    </a:lnTo>
                    <a:lnTo>
                      <a:pt x="3235" y="7171"/>
                    </a:lnTo>
                    <a:lnTo>
                      <a:pt x="3235" y="7171"/>
                    </a:lnTo>
                    <a:lnTo>
                      <a:pt x="3430" y="7152"/>
                    </a:lnTo>
                    <a:lnTo>
                      <a:pt x="3644" y="7132"/>
                    </a:lnTo>
                    <a:lnTo>
                      <a:pt x="3839" y="7093"/>
                    </a:lnTo>
                    <a:lnTo>
                      <a:pt x="4034" y="7054"/>
                    </a:lnTo>
                    <a:lnTo>
                      <a:pt x="4209" y="6996"/>
                    </a:lnTo>
                    <a:lnTo>
                      <a:pt x="4404" y="6918"/>
                    </a:lnTo>
                    <a:lnTo>
                      <a:pt x="4580" y="6840"/>
                    </a:lnTo>
                    <a:lnTo>
                      <a:pt x="4755" y="6742"/>
                    </a:lnTo>
                    <a:lnTo>
                      <a:pt x="4755" y="6742"/>
                    </a:lnTo>
                    <a:lnTo>
                      <a:pt x="4560" y="6703"/>
                    </a:lnTo>
                    <a:lnTo>
                      <a:pt x="4365" y="6664"/>
                    </a:lnTo>
                    <a:lnTo>
                      <a:pt x="4365" y="6664"/>
                    </a:lnTo>
                    <a:lnTo>
                      <a:pt x="4190" y="6606"/>
                    </a:lnTo>
                    <a:lnTo>
                      <a:pt x="3995" y="6528"/>
                    </a:lnTo>
                    <a:lnTo>
                      <a:pt x="3995" y="6528"/>
                    </a:lnTo>
                    <a:lnTo>
                      <a:pt x="3820" y="6431"/>
                    </a:lnTo>
                    <a:lnTo>
                      <a:pt x="3644" y="6314"/>
                    </a:lnTo>
                    <a:lnTo>
                      <a:pt x="3488" y="6197"/>
                    </a:lnTo>
                    <a:lnTo>
                      <a:pt x="3333" y="6060"/>
                    </a:lnTo>
                    <a:lnTo>
                      <a:pt x="3333" y="6060"/>
                    </a:lnTo>
                    <a:lnTo>
                      <a:pt x="3196" y="5924"/>
                    </a:lnTo>
                    <a:lnTo>
                      <a:pt x="3060" y="5768"/>
                    </a:lnTo>
                    <a:lnTo>
                      <a:pt x="2943" y="5593"/>
                    </a:lnTo>
                    <a:lnTo>
                      <a:pt x="2826" y="5437"/>
                    </a:lnTo>
                    <a:lnTo>
                      <a:pt x="2826" y="5437"/>
                    </a:lnTo>
                    <a:lnTo>
                      <a:pt x="2729" y="5242"/>
                    </a:lnTo>
                    <a:lnTo>
                      <a:pt x="2631" y="5047"/>
                    </a:lnTo>
                    <a:lnTo>
                      <a:pt x="2553" y="4852"/>
                    </a:lnTo>
                    <a:lnTo>
                      <a:pt x="2495" y="4658"/>
                    </a:lnTo>
                    <a:lnTo>
                      <a:pt x="2378" y="4248"/>
                    </a:lnTo>
                    <a:lnTo>
                      <a:pt x="2319" y="3839"/>
                    </a:lnTo>
                    <a:lnTo>
                      <a:pt x="2319" y="3839"/>
                    </a:lnTo>
                    <a:lnTo>
                      <a:pt x="2300" y="3411"/>
                    </a:lnTo>
                    <a:lnTo>
                      <a:pt x="2300" y="3196"/>
                    </a:lnTo>
                    <a:lnTo>
                      <a:pt x="2319" y="2982"/>
                    </a:lnTo>
                    <a:lnTo>
                      <a:pt x="2319" y="2982"/>
                    </a:lnTo>
                    <a:lnTo>
                      <a:pt x="2378" y="2573"/>
                    </a:lnTo>
                    <a:lnTo>
                      <a:pt x="2436" y="2359"/>
                    </a:lnTo>
                    <a:lnTo>
                      <a:pt x="2495" y="2164"/>
                    </a:lnTo>
                    <a:lnTo>
                      <a:pt x="2495" y="2164"/>
                    </a:lnTo>
                    <a:lnTo>
                      <a:pt x="2573" y="1969"/>
                    </a:lnTo>
                    <a:lnTo>
                      <a:pt x="2651" y="1793"/>
                    </a:lnTo>
                    <a:lnTo>
                      <a:pt x="2748" y="1618"/>
                    </a:lnTo>
                    <a:lnTo>
                      <a:pt x="2865" y="1443"/>
                    </a:lnTo>
                    <a:lnTo>
                      <a:pt x="2865" y="1443"/>
                    </a:lnTo>
                    <a:lnTo>
                      <a:pt x="2982" y="1287"/>
                    </a:lnTo>
                    <a:lnTo>
                      <a:pt x="3118" y="1131"/>
                    </a:lnTo>
                    <a:lnTo>
                      <a:pt x="3255" y="995"/>
                    </a:lnTo>
                    <a:lnTo>
                      <a:pt x="3411" y="858"/>
                    </a:lnTo>
                    <a:lnTo>
                      <a:pt x="3411" y="858"/>
                    </a:lnTo>
                    <a:lnTo>
                      <a:pt x="3586" y="741"/>
                    </a:lnTo>
                    <a:lnTo>
                      <a:pt x="3781" y="644"/>
                    </a:lnTo>
                    <a:lnTo>
                      <a:pt x="3976" y="566"/>
                    </a:lnTo>
                    <a:lnTo>
                      <a:pt x="4170" y="488"/>
                    </a:lnTo>
                    <a:lnTo>
                      <a:pt x="4170" y="488"/>
                    </a:lnTo>
                    <a:lnTo>
                      <a:pt x="4424" y="430"/>
                    </a:lnTo>
                    <a:lnTo>
                      <a:pt x="4696" y="391"/>
                    </a:lnTo>
                    <a:lnTo>
                      <a:pt x="4696" y="391"/>
                    </a:lnTo>
                    <a:lnTo>
                      <a:pt x="4521" y="293"/>
                    </a:lnTo>
                    <a:lnTo>
                      <a:pt x="4346" y="215"/>
                    </a:lnTo>
                    <a:lnTo>
                      <a:pt x="4170" y="157"/>
                    </a:lnTo>
                    <a:lnTo>
                      <a:pt x="3995" y="98"/>
                    </a:lnTo>
                    <a:lnTo>
                      <a:pt x="3800" y="59"/>
                    </a:lnTo>
                    <a:lnTo>
                      <a:pt x="3625" y="20"/>
                    </a:lnTo>
                    <a:lnTo>
                      <a:pt x="3430" y="1"/>
                    </a:lnTo>
                    <a:lnTo>
                      <a:pt x="3235" y="1"/>
                    </a:lnTo>
                    <a:lnTo>
                      <a:pt x="3235" y="1"/>
                    </a:lnTo>
                    <a:lnTo>
                      <a:pt x="2904" y="20"/>
                    </a:lnTo>
                    <a:lnTo>
                      <a:pt x="2573" y="59"/>
                    </a:lnTo>
                    <a:lnTo>
                      <a:pt x="2261" y="157"/>
                    </a:lnTo>
                    <a:lnTo>
                      <a:pt x="1969" y="274"/>
                    </a:lnTo>
                    <a:lnTo>
                      <a:pt x="1696" y="430"/>
                    </a:lnTo>
                    <a:lnTo>
                      <a:pt x="1423" y="605"/>
                    </a:lnTo>
                    <a:lnTo>
                      <a:pt x="1170" y="819"/>
                    </a:lnTo>
                    <a:lnTo>
                      <a:pt x="936" y="1053"/>
                    </a:lnTo>
                    <a:lnTo>
                      <a:pt x="741" y="1306"/>
                    </a:lnTo>
                    <a:lnTo>
                      <a:pt x="546" y="1579"/>
                    </a:lnTo>
                    <a:lnTo>
                      <a:pt x="391" y="1871"/>
                    </a:lnTo>
                    <a:lnTo>
                      <a:pt x="254" y="2183"/>
                    </a:lnTo>
                    <a:lnTo>
                      <a:pt x="137" y="2514"/>
                    </a:lnTo>
                    <a:lnTo>
                      <a:pt x="59" y="2865"/>
                    </a:lnTo>
                    <a:lnTo>
                      <a:pt x="20" y="3216"/>
                    </a:lnTo>
                    <a:lnTo>
                      <a:pt x="1" y="35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1"/>
              <p:cNvSpPr/>
              <p:nvPr/>
            </p:nvSpPr>
            <p:spPr>
              <a:xfrm>
                <a:off x="5291000" y="717425"/>
                <a:ext cx="118875" cy="164175"/>
              </a:xfrm>
              <a:custGeom>
                <a:avLst/>
                <a:gdLst/>
                <a:ahLst/>
                <a:cxnLst/>
                <a:rect l="l" t="t" r="r" b="b"/>
                <a:pathLst>
                  <a:path w="4755" h="6567" extrusionOk="0">
                    <a:moveTo>
                      <a:pt x="2631" y="0"/>
                    </a:moveTo>
                    <a:lnTo>
                      <a:pt x="2377" y="20"/>
                    </a:lnTo>
                    <a:lnTo>
                      <a:pt x="2300" y="20"/>
                    </a:lnTo>
                    <a:lnTo>
                      <a:pt x="2261" y="39"/>
                    </a:lnTo>
                    <a:lnTo>
                      <a:pt x="2085" y="78"/>
                    </a:lnTo>
                    <a:lnTo>
                      <a:pt x="1910" y="137"/>
                    </a:lnTo>
                    <a:lnTo>
                      <a:pt x="1871" y="137"/>
                    </a:lnTo>
                    <a:lnTo>
                      <a:pt x="1851" y="156"/>
                    </a:lnTo>
                    <a:lnTo>
                      <a:pt x="1832" y="156"/>
                    </a:lnTo>
                    <a:lnTo>
                      <a:pt x="1793" y="176"/>
                    </a:lnTo>
                    <a:lnTo>
                      <a:pt x="1598" y="273"/>
                    </a:lnTo>
                    <a:lnTo>
                      <a:pt x="1579" y="273"/>
                    </a:lnTo>
                    <a:lnTo>
                      <a:pt x="1559" y="292"/>
                    </a:lnTo>
                    <a:lnTo>
                      <a:pt x="1540" y="292"/>
                    </a:lnTo>
                    <a:lnTo>
                      <a:pt x="1501" y="331"/>
                    </a:lnTo>
                    <a:lnTo>
                      <a:pt x="1384" y="390"/>
                    </a:lnTo>
                    <a:lnTo>
                      <a:pt x="1247" y="487"/>
                    </a:lnTo>
                    <a:lnTo>
                      <a:pt x="1208" y="526"/>
                    </a:lnTo>
                    <a:lnTo>
                      <a:pt x="1092" y="643"/>
                    </a:lnTo>
                    <a:lnTo>
                      <a:pt x="1072" y="643"/>
                    </a:lnTo>
                    <a:lnTo>
                      <a:pt x="975" y="741"/>
                    </a:lnTo>
                    <a:lnTo>
                      <a:pt x="838" y="877"/>
                    </a:lnTo>
                    <a:lnTo>
                      <a:pt x="741" y="1013"/>
                    </a:lnTo>
                    <a:lnTo>
                      <a:pt x="702" y="1052"/>
                    </a:lnTo>
                    <a:lnTo>
                      <a:pt x="585" y="1228"/>
                    </a:lnTo>
                    <a:lnTo>
                      <a:pt x="488" y="1384"/>
                    </a:lnTo>
                    <a:lnTo>
                      <a:pt x="312" y="1734"/>
                    </a:lnTo>
                    <a:lnTo>
                      <a:pt x="312" y="1773"/>
                    </a:lnTo>
                    <a:lnTo>
                      <a:pt x="176" y="2104"/>
                    </a:lnTo>
                    <a:lnTo>
                      <a:pt x="176" y="2163"/>
                    </a:lnTo>
                    <a:lnTo>
                      <a:pt x="117" y="2377"/>
                    </a:lnTo>
                    <a:lnTo>
                      <a:pt x="39" y="2708"/>
                    </a:lnTo>
                    <a:lnTo>
                      <a:pt x="20" y="3001"/>
                    </a:lnTo>
                    <a:lnTo>
                      <a:pt x="0" y="3293"/>
                    </a:lnTo>
                    <a:lnTo>
                      <a:pt x="20" y="3566"/>
                    </a:lnTo>
                    <a:lnTo>
                      <a:pt x="39" y="3839"/>
                    </a:lnTo>
                    <a:lnTo>
                      <a:pt x="98" y="4092"/>
                    </a:lnTo>
                    <a:lnTo>
                      <a:pt x="156" y="4345"/>
                    </a:lnTo>
                    <a:lnTo>
                      <a:pt x="215" y="4579"/>
                    </a:lnTo>
                    <a:lnTo>
                      <a:pt x="312" y="4813"/>
                    </a:lnTo>
                    <a:lnTo>
                      <a:pt x="410" y="5008"/>
                    </a:lnTo>
                    <a:lnTo>
                      <a:pt x="507" y="5222"/>
                    </a:lnTo>
                    <a:lnTo>
                      <a:pt x="624" y="5397"/>
                    </a:lnTo>
                    <a:lnTo>
                      <a:pt x="741" y="5553"/>
                    </a:lnTo>
                    <a:lnTo>
                      <a:pt x="858" y="5709"/>
                    </a:lnTo>
                    <a:lnTo>
                      <a:pt x="994" y="5845"/>
                    </a:lnTo>
                    <a:lnTo>
                      <a:pt x="1247" y="6079"/>
                    </a:lnTo>
                    <a:lnTo>
                      <a:pt x="1520" y="6255"/>
                    </a:lnTo>
                    <a:lnTo>
                      <a:pt x="1793" y="6391"/>
                    </a:lnTo>
                    <a:lnTo>
                      <a:pt x="1929" y="6449"/>
                    </a:lnTo>
                    <a:lnTo>
                      <a:pt x="2085" y="6488"/>
                    </a:lnTo>
                    <a:lnTo>
                      <a:pt x="2358" y="6547"/>
                    </a:lnTo>
                    <a:lnTo>
                      <a:pt x="2631" y="6566"/>
                    </a:lnTo>
                    <a:lnTo>
                      <a:pt x="2845" y="6547"/>
                    </a:lnTo>
                    <a:lnTo>
                      <a:pt x="3040" y="6449"/>
                    </a:lnTo>
                    <a:lnTo>
                      <a:pt x="3254" y="6313"/>
                    </a:lnTo>
                    <a:lnTo>
                      <a:pt x="3430" y="6177"/>
                    </a:lnTo>
                    <a:lnTo>
                      <a:pt x="3605" y="6021"/>
                    </a:lnTo>
                    <a:lnTo>
                      <a:pt x="3780" y="5845"/>
                    </a:lnTo>
                    <a:lnTo>
                      <a:pt x="3936" y="5651"/>
                    </a:lnTo>
                    <a:lnTo>
                      <a:pt x="4092" y="5456"/>
                    </a:lnTo>
                    <a:lnTo>
                      <a:pt x="4209" y="5261"/>
                    </a:lnTo>
                    <a:lnTo>
                      <a:pt x="4345" y="5047"/>
                    </a:lnTo>
                    <a:lnTo>
                      <a:pt x="4443" y="4813"/>
                    </a:lnTo>
                    <a:lnTo>
                      <a:pt x="4540" y="4579"/>
                    </a:lnTo>
                    <a:lnTo>
                      <a:pt x="4618" y="4326"/>
                    </a:lnTo>
                    <a:lnTo>
                      <a:pt x="4677" y="4072"/>
                    </a:lnTo>
                    <a:lnTo>
                      <a:pt x="4716" y="3819"/>
                    </a:lnTo>
                    <a:lnTo>
                      <a:pt x="4735" y="3566"/>
                    </a:lnTo>
                    <a:lnTo>
                      <a:pt x="4755" y="3293"/>
                    </a:lnTo>
                    <a:lnTo>
                      <a:pt x="4735" y="3020"/>
                    </a:lnTo>
                    <a:lnTo>
                      <a:pt x="4716" y="2747"/>
                    </a:lnTo>
                    <a:lnTo>
                      <a:pt x="4677" y="2494"/>
                    </a:lnTo>
                    <a:lnTo>
                      <a:pt x="4618" y="2241"/>
                    </a:lnTo>
                    <a:lnTo>
                      <a:pt x="4540" y="1988"/>
                    </a:lnTo>
                    <a:lnTo>
                      <a:pt x="4443" y="1754"/>
                    </a:lnTo>
                    <a:lnTo>
                      <a:pt x="4326" y="1520"/>
                    </a:lnTo>
                    <a:lnTo>
                      <a:pt x="4209" y="1306"/>
                    </a:lnTo>
                    <a:lnTo>
                      <a:pt x="4073" y="1111"/>
                    </a:lnTo>
                    <a:lnTo>
                      <a:pt x="3936" y="896"/>
                    </a:lnTo>
                    <a:lnTo>
                      <a:pt x="3780" y="721"/>
                    </a:lnTo>
                    <a:lnTo>
                      <a:pt x="3605" y="546"/>
                    </a:lnTo>
                    <a:lnTo>
                      <a:pt x="3430" y="390"/>
                    </a:lnTo>
                    <a:lnTo>
                      <a:pt x="3235" y="254"/>
                    </a:lnTo>
                    <a:lnTo>
                      <a:pt x="3040" y="117"/>
                    </a:lnTo>
                    <a:lnTo>
                      <a:pt x="28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5291000" y="717425"/>
                <a:ext cx="118875" cy="164175"/>
              </a:xfrm>
              <a:custGeom>
                <a:avLst/>
                <a:gdLst/>
                <a:ahLst/>
                <a:cxnLst/>
                <a:rect l="l" t="t" r="r" b="b"/>
                <a:pathLst>
                  <a:path w="4755" h="6567" fill="none" extrusionOk="0">
                    <a:moveTo>
                      <a:pt x="2631" y="0"/>
                    </a:moveTo>
                    <a:lnTo>
                      <a:pt x="2631" y="0"/>
                    </a:lnTo>
                    <a:lnTo>
                      <a:pt x="2377" y="20"/>
                    </a:lnTo>
                    <a:lnTo>
                      <a:pt x="2377" y="20"/>
                    </a:lnTo>
                    <a:lnTo>
                      <a:pt x="2319" y="20"/>
                    </a:lnTo>
                    <a:lnTo>
                      <a:pt x="2319" y="20"/>
                    </a:lnTo>
                    <a:lnTo>
                      <a:pt x="2300" y="20"/>
                    </a:lnTo>
                    <a:lnTo>
                      <a:pt x="2300" y="20"/>
                    </a:lnTo>
                    <a:lnTo>
                      <a:pt x="2261" y="39"/>
                    </a:lnTo>
                    <a:lnTo>
                      <a:pt x="2261" y="39"/>
                    </a:lnTo>
                    <a:lnTo>
                      <a:pt x="2261" y="39"/>
                    </a:lnTo>
                    <a:lnTo>
                      <a:pt x="2085" y="78"/>
                    </a:lnTo>
                    <a:lnTo>
                      <a:pt x="2085" y="78"/>
                    </a:lnTo>
                    <a:lnTo>
                      <a:pt x="1910" y="137"/>
                    </a:lnTo>
                    <a:lnTo>
                      <a:pt x="1890" y="137"/>
                    </a:lnTo>
                    <a:lnTo>
                      <a:pt x="1890" y="137"/>
                    </a:lnTo>
                    <a:lnTo>
                      <a:pt x="1871" y="137"/>
                    </a:lnTo>
                    <a:lnTo>
                      <a:pt x="1851" y="156"/>
                    </a:lnTo>
                    <a:lnTo>
                      <a:pt x="1851" y="156"/>
                    </a:lnTo>
                    <a:lnTo>
                      <a:pt x="1832" y="156"/>
                    </a:lnTo>
                    <a:lnTo>
                      <a:pt x="1832" y="156"/>
                    </a:lnTo>
                    <a:lnTo>
                      <a:pt x="1832" y="156"/>
                    </a:lnTo>
                    <a:lnTo>
                      <a:pt x="1793" y="176"/>
                    </a:lnTo>
                    <a:lnTo>
                      <a:pt x="1793" y="176"/>
                    </a:lnTo>
                    <a:lnTo>
                      <a:pt x="1812" y="176"/>
                    </a:lnTo>
                    <a:lnTo>
                      <a:pt x="1793" y="176"/>
                    </a:lnTo>
                    <a:lnTo>
                      <a:pt x="1793" y="176"/>
                    </a:lnTo>
                    <a:lnTo>
                      <a:pt x="1598" y="273"/>
                    </a:lnTo>
                    <a:lnTo>
                      <a:pt x="1579" y="273"/>
                    </a:lnTo>
                    <a:lnTo>
                      <a:pt x="1559" y="292"/>
                    </a:lnTo>
                    <a:lnTo>
                      <a:pt x="1540" y="292"/>
                    </a:lnTo>
                    <a:lnTo>
                      <a:pt x="1540" y="292"/>
                    </a:lnTo>
                    <a:lnTo>
                      <a:pt x="1501" y="331"/>
                    </a:lnTo>
                    <a:lnTo>
                      <a:pt x="1501" y="331"/>
                    </a:lnTo>
                    <a:lnTo>
                      <a:pt x="1384" y="390"/>
                    </a:lnTo>
                    <a:lnTo>
                      <a:pt x="1384" y="390"/>
                    </a:lnTo>
                    <a:lnTo>
                      <a:pt x="1247" y="487"/>
                    </a:lnTo>
                    <a:lnTo>
                      <a:pt x="1247" y="487"/>
                    </a:lnTo>
                    <a:lnTo>
                      <a:pt x="1247" y="487"/>
                    </a:lnTo>
                    <a:lnTo>
                      <a:pt x="1247" y="487"/>
                    </a:lnTo>
                    <a:lnTo>
                      <a:pt x="1247" y="487"/>
                    </a:lnTo>
                    <a:lnTo>
                      <a:pt x="1247" y="487"/>
                    </a:lnTo>
                    <a:lnTo>
                      <a:pt x="1247" y="487"/>
                    </a:lnTo>
                    <a:lnTo>
                      <a:pt x="1208" y="526"/>
                    </a:lnTo>
                    <a:lnTo>
                      <a:pt x="1208" y="526"/>
                    </a:lnTo>
                    <a:lnTo>
                      <a:pt x="1092" y="643"/>
                    </a:lnTo>
                    <a:lnTo>
                      <a:pt x="1092" y="643"/>
                    </a:lnTo>
                    <a:lnTo>
                      <a:pt x="1072" y="643"/>
                    </a:lnTo>
                    <a:lnTo>
                      <a:pt x="1072" y="643"/>
                    </a:lnTo>
                    <a:lnTo>
                      <a:pt x="975" y="741"/>
                    </a:lnTo>
                    <a:lnTo>
                      <a:pt x="975" y="741"/>
                    </a:lnTo>
                    <a:lnTo>
                      <a:pt x="838" y="877"/>
                    </a:lnTo>
                    <a:lnTo>
                      <a:pt x="838" y="877"/>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02" y="1052"/>
                    </a:lnTo>
                    <a:lnTo>
                      <a:pt x="702" y="1052"/>
                    </a:lnTo>
                    <a:lnTo>
                      <a:pt x="585" y="1228"/>
                    </a:lnTo>
                    <a:lnTo>
                      <a:pt x="585" y="1228"/>
                    </a:lnTo>
                    <a:lnTo>
                      <a:pt x="488" y="1384"/>
                    </a:lnTo>
                    <a:lnTo>
                      <a:pt x="488" y="1384"/>
                    </a:lnTo>
                    <a:lnTo>
                      <a:pt x="312" y="1734"/>
                    </a:lnTo>
                    <a:lnTo>
                      <a:pt x="312" y="1734"/>
                    </a:lnTo>
                    <a:lnTo>
                      <a:pt x="312" y="1734"/>
                    </a:lnTo>
                    <a:lnTo>
                      <a:pt x="312" y="1734"/>
                    </a:lnTo>
                    <a:lnTo>
                      <a:pt x="312" y="1773"/>
                    </a:lnTo>
                    <a:lnTo>
                      <a:pt x="312" y="1773"/>
                    </a:lnTo>
                    <a:lnTo>
                      <a:pt x="312" y="1773"/>
                    </a:lnTo>
                    <a:lnTo>
                      <a:pt x="312" y="1773"/>
                    </a:lnTo>
                    <a:lnTo>
                      <a:pt x="312" y="1773"/>
                    </a:lnTo>
                    <a:lnTo>
                      <a:pt x="176" y="2104"/>
                    </a:lnTo>
                    <a:lnTo>
                      <a:pt x="176" y="2163"/>
                    </a:lnTo>
                    <a:lnTo>
                      <a:pt x="176" y="2163"/>
                    </a:lnTo>
                    <a:lnTo>
                      <a:pt x="117" y="2377"/>
                    </a:lnTo>
                    <a:lnTo>
                      <a:pt x="117" y="2377"/>
                    </a:lnTo>
                    <a:lnTo>
                      <a:pt x="39" y="2708"/>
                    </a:lnTo>
                    <a:lnTo>
                      <a:pt x="39" y="2728"/>
                    </a:lnTo>
                    <a:lnTo>
                      <a:pt x="39" y="2708"/>
                    </a:lnTo>
                    <a:lnTo>
                      <a:pt x="39" y="2708"/>
                    </a:lnTo>
                    <a:lnTo>
                      <a:pt x="39" y="2708"/>
                    </a:lnTo>
                    <a:lnTo>
                      <a:pt x="20" y="3001"/>
                    </a:lnTo>
                    <a:lnTo>
                      <a:pt x="0" y="3293"/>
                    </a:lnTo>
                    <a:lnTo>
                      <a:pt x="0" y="3293"/>
                    </a:lnTo>
                    <a:lnTo>
                      <a:pt x="20" y="3566"/>
                    </a:lnTo>
                    <a:lnTo>
                      <a:pt x="39" y="3839"/>
                    </a:lnTo>
                    <a:lnTo>
                      <a:pt x="39" y="3839"/>
                    </a:lnTo>
                    <a:lnTo>
                      <a:pt x="39" y="3839"/>
                    </a:lnTo>
                    <a:lnTo>
                      <a:pt x="98" y="4092"/>
                    </a:lnTo>
                    <a:lnTo>
                      <a:pt x="156" y="4345"/>
                    </a:lnTo>
                    <a:lnTo>
                      <a:pt x="156" y="4345"/>
                    </a:lnTo>
                    <a:lnTo>
                      <a:pt x="215" y="4579"/>
                    </a:lnTo>
                    <a:lnTo>
                      <a:pt x="312" y="4813"/>
                    </a:lnTo>
                    <a:lnTo>
                      <a:pt x="312" y="4813"/>
                    </a:lnTo>
                    <a:lnTo>
                      <a:pt x="312" y="4813"/>
                    </a:lnTo>
                    <a:lnTo>
                      <a:pt x="312" y="4813"/>
                    </a:lnTo>
                    <a:lnTo>
                      <a:pt x="312" y="4813"/>
                    </a:lnTo>
                    <a:lnTo>
                      <a:pt x="410" y="5008"/>
                    </a:lnTo>
                    <a:lnTo>
                      <a:pt x="507" y="5222"/>
                    </a:lnTo>
                    <a:lnTo>
                      <a:pt x="507" y="5222"/>
                    </a:lnTo>
                    <a:lnTo>
                      <a:pt x="624" y="5397"/>
                    </a:lnTo>
                    <a:lnTo>
                      <a:pt x="741" y="5553"/>
                    </a:lnTo>
                    <a:lnTo>
                      <a:pt x="741" y="5553"/>
                    </a:lnTo>
                    <a:lnTo>
                      <a:pt x="741" y="5553"/>
                    </a:lnTo>
                    <a:lnTo>
                      <a:pt x="741" y="5553"/>
                    </a:lnTo>
                    <a:lnTo>
                      <a:pt x="741" y="5553"/>
                    </a:lnTo>
                    <a:lnTo>
                      <a:pt x="741" y="5553"/>
                    </a:lnTo>
                    <a:lnTo>
                      <a:pt x="741" y="5573"/>
                    </a:lnTo>
                    <a:lnTo>
                      <a:pt x="741" y="5553"/>
                    </a:lnTo>
                    <a:lnTo>
                      <a:pt x="741" y="5553"/>
                    </a:lnTo>
                    <a:lnTo>
                      <a:pt x="741" y="5553"/>
                    </a:lnTo>
                    <a:lnTo>
                      <a:pt x="741" y="5553"/>
                    </a:lnTo>
                    <a:lnTo>
                      <a:pt x="858" y="5709"/>
                    </a:lnTo>
                    <a:lnTo>
                      <a:pt x="994" y="5845"/>
                    </a:lnTo>
                    <a:lnTo>
                      <a:pt x="994" y="5845"/>
                    </a:lnTo>
                    <a:lnTo>
                      <a:pt x="1247" y="6079"/>
                    </a:lnTo>
                    <a:lnTo>
                      <a:pt x="1247" y="6079"/>
                    </a:lnTo>
                    <a:lnTo>
                      <a:pt x="1247" y="6079"/>
                    </a:lnTo>
                    <a:lnTo>
                      <a:pt x="1247" y="6060"/>
                    </a:lnTo>
                    <a:lnTo>
                      <a:pt x="1247" y="6079"/>
                    </a:lnTo>
                    <a:lnTo>
                      <a:pt x="1247" y="6079"/>
                    </a:lnTo>
                    <a:lnTo>
                      <a:pt x="1520" y="6255"/>
                    </a:lnTo>
                    <a:lnTo>
                      <a:pt x="1520" y="6255"/>
                    </a:lnTo>
                    <a:lnTo>
                      <a:pt x="1793" y="6391"/>
                    </a:lnTo>
                    <a:lnTo>
                      <a:pt x="1793" y="6391"/>
                    </a:lnTo>
                    <a:lnTo>
                      <a:pt x="1793" y="6391"/>
                    </a:lnTo>
                    <a:lnTo>
                      <a:pt x="1929" y="6449"/>
                    </a:lnTo>
                    <a:lnTo>
                      <a:pt x="2085" y="6488"/>
                    </a:lnTo>
                    <a:lnTo>
                      <a:pt x="2085" y="6488"/>
                    </a:lnTo>
                    <a:lnTo>
                      <a:pt x="2358" y="6547"/>
                    </a:lnTo>
                    <a:lnTo>
                      <a:pt x="2358" y="6547"/>
                    </a:lnTo>
                    <a:lnTo>
                      <a:pt x="2358" y="6547"/>
                    </a:lnTo>
                    <a:lnTo>
                      <a:pt x="2631" y="6566"/>
                    </a:lnTo>
                    <a:lnTo>
                      <a:pt x="2631" y="6566"/>
                    </a:lnTo>
                    <a:lnTo>
                      <a:pt x="2845" y="6547"/>
                    </a:lnTo>
                    <a:lnTo>
                      <a:pt x="2845" y="6547"/>
                    </a:lnTo>
                    <a:lnTo>
                      <a:pt x="3040" y="6449"/>
                    </a:lnTo>
                    <a:lnTo>
                      <a:pt x="3254" y="6313"/>
                    </a:lnTo>
                    <a:lnTo>
                      <a:pt x="3430" y="6177"/>
                    </a:lnTo>
                    <a:lnTo>
                      <a:pt x="3605" y="6021"/>
                    </a:lnTo>
                    <a:lnTo>
                      <a:pt x="3780" y="5845"/>
                    </a:lnTo>
                    <a:lnTo>
                      <a:pt x="3936" y="5651"/>
                    </a:lnTo>
                    <a:lnTo>
                      <a:pt x="4092" y="5456"/>
                    </a:lnTo>
                    <a:lnTo>
                      <a:pt x="4209" y="5261"/>
                    </a:lnTo>
                    <a:lnTo>
                      <a:pt x="4345" y="5047"/>
                    </a:lnTo>
                    <a:lnTo>
                      <a:pt x="4443" y="4813"/>
                    </a:lnTo>
                    <a:lnTo>
                      <a:pt x="4540" y="4579"/>
                    </a:lnTo>
                    <a:lnTo>
                      <a:pt x="4618" y="4326"/>
                    </a:lnTo>
                    <a:lnTo>
                      <a:pt x="4677" y="4072"/>
                    </a:lnTo>
                    <a:lnTo>
                      <a:pt x="4716" y="3819"/>
                    </a:lnTo>
                    <a:lnTo>
                      <a:pt x="4735" y="3566"/>
                    </a:lnTo>
                    <a:lnTo>
                      <a:pt x="4755" y="3293"/>
                    </a:lnTo>
                    <a:lnTo>
                      <a:pt x="4755" y="3293"/>
                    </a:lnTo>
                    <a:lnTo>
                      <a:pt x="4735" y="3020"/>
                    </a:lnTo>
                    <a:lnTo>
                      <a:pt x="4716" y="2747"/>
                    </a:lnTo>
                    <a:lnTo>
                      <a:pt x="4677" y="2494"/>
                    </a:lnTo>
                    <a:lnTo>
                      <a:pt x="4618" y="2241"/>
                    </a:lnTo>
                    <a:lnTo>
                      <a:pt x="4540" y="1988"/>
                    </a:lnTo>
                    <a:lnTo>
                      <a:pt x="4443" y="1754"/>
                    </a:lnTo>
                    <a:lnTo>
                      <a:pt x="4326" y="1520"/>
                    </a:lnTo>
                    <a:lnTo>
                      <a:pt x="4209" y="1306"/>
                    </a:lnTo>
                    <a:lnTo>
                      <a:pt x="4073" y="1111"/>
                    </a:lnTo>
                    <a:lnTo>
                      <a:pt x="3936" y="896"/>
                    </a:lnTo>
                    <a:lnTo>
                      <a:pt x="3780" y="721"/>
                    </a:lnTo>
                    <a:lnTo>
                      <a:pt x="3605" y="546"/>
                    </a:lnTo>
                    <a:lnTo>
                      <a:pt x="3430" y="390"/>
                    </a:lnTo>
                    <a:lnTo>
                      <a:pt x="3235" y="254"/>
                    </a:lnTo>
                    <a:lnTo>
                      <a:pt x="3040" y="117"/>
                    </a:lnTo>
                    <a:lnTo>
                      <a:pt x="2826" y="0"/>
                    </a:lnTo>
                    <a:lnTo>
                      <a:pt x="2826" y="0"/>
                    </a:lnTo>
                    <a:lnTo>
                      <a:pt x="2650" y="0"/>
                    </a:lnTo>
                    <a:lnTo>
                      <a:pt x="26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5298800" y="837725"/>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5322175" y="86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5267625" y="789025"/>
                <a:ext cx="49225" cy="20475"/>
              </a:xfrm>
              <a:custGeom>
                <a:avLst/>
                <a:gdLst/>
                <a:ahLst/>
                <a:cxnLst/>
                <a:rect l="l" t="t" r="r" b="b"/>
                <a:pathLst>
                  <a:path w="1969" h="819" extrusionOk="0">
                    <a:moveTo>
                      <a:pt x="780" y="0"/>
                    </a:moveTo>
                    <a:lnTo>
                      <a:pt x="604" y="20"/>
                    </a:lnTo>
                    <a:lnTo>
                      <a:pt x="429" y="59"/>
                    </a:lnTo>
                    <a:lnTo>
                      <a:pt x="292" y="117"/>
                    </a:lnTo>
                    <a:lnTo>
                      <a:pt x="176" y="176"/>
                    </a:lnTo>
                    <a:lnTo>
                      <a:pt x="78" y="254"/>
                    </a:lnTo>
                    <a:lnTo>
                      <a:pt x="20" y="332"/>
                    </a:lnTo>
                    <a:lnTo>
                      <a:pt x="0" y="410"/>
                    </a:lnTo>
                    <a:lnTo>
                      <a:pt x="20" y="487"/>
                    </a:lnTo>
                    <a:lnTo>
                      <a:pt x="78" y="565"/>
                    </a:lnTo>
                    <a:lnTo>
                      <a:pt x="176" y="624"/>
                    </a:lnTo>
                    <a:lnTo>
                      <a:pt x="292" y="702"/>
                    </a:lnTo>
                    <a:lnTo>
                      <a:pt x="429" y="741"/>
                    </a:lnTo>
                    <a:lnTo>
                      <a:pt x="604" y="780"/>
                    </a:lnTo>
                    <a:lnTo>
                      <a:pt x="780" y="799"/>
                    </a:lnTo>
                    <a:lnTo>
                      <a:pt x="994" y="819"/>
                    </a:lnTo>
                    <a:lnTo>
                      <a:pt x="1189" y="799"/>
                    </a:lnTo>
                    <a:lnTo>
                      <a:pt x="1364" y="780"/>
                    </a:lnTo>
                    <a:lnTo>
                      <a:pt x="1539" y="741"/>
                    </a:lnTo>
                    <a:lnTo>
                      <a:pt x="1676" y="702"/>
                    </a:lnTo>
                    <a:lnTo>
                      <a:pt x="1793" y="624"/>
                    </a:lnTo>
                    <a:lnTo>
                      <a:pt x="1890" y="565"/>
                    </a:lnTo>
                    <a:lnTo>
                      <a:pt x="1949" y="487"/>
                    </a:lnTo>
                    <a:lnTo>
                      <a:pt x="1968" y="410"/>
                    </a:lnTo>
                    <a:lnTo>
                      <a:pt x="1949" y="332"/>
                    </a:lnTo>
                    <a:lnTo>
                      <a:pt x="1890" y="254"/>
                    </a:lnTo>
                    <a:lnTo>
                      <a:pt x="1793" y="176"/>
                    </a:lnTo>
                    <a:lnTo>
                      <a:pt x="1676" y="117"/>
                    </a:lnTo>
                    <a:lnTo>
                      <a:pt x="1539" y="59"/>
                    </a:lnTo>
                    <a:lnTo>
                      <a:pt x="1364" y="20"/>
                    </a:lnTo>
                    <a:lnTo>
                      <a:pt x="1189"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5267625" y="789025"/>
                <a:ext cx="49225" cy="20475"/>
              </a:xfrm>
              <a:custGeom>
                <a:avLst/>
                <a:gdLst/>
                <a:ahLst/>
                <a:cxnLst/>
                <a:rect l="l" t="t" r="r" b="b"/>
                <a:pathLst>
                  <a:path w="1969" h="819" fill="none" extrusionOk="0">
                    <a:moveTo>
                      <a:pt x="0" y="410"/>
                    </a:moveTo>
                    <a:lnTo>
                      <a:pt x="0" y="410"/>
                    </a:lnTo>
                    <a:lnTo>
                      <a:pt x="20" y="487"/>
                    </a:lnTo>
                    <a:lnTo>
                      <a:pt x="78" y="565"/>
                    </a:lnTo>
                    <a:lnTo>
                      <a:pt x="176" y="624"/>
                    </a:lnTo>
                    <a:lnTo>
                      <a:pt x="292" y="702"/>
                    </a:lnTo>
                    <a:lnTo>
                      <a:pt x="429" y="741"/>
                    </a:lnTo>
                    <a:lnTo>
                      <a:pt x="604" y="780"/>
                    </a:lnTo>
                    <a:lnTo>
                      <a:pt x="780" y="799"/>
                    </a:lnTo>
                    <a:lnTo>
                      <a:pt x="994" y="819"/>
                    </a:lnTo>
                    <a:lnTo>
                      <a:pt x="994" y="819"/>
                    </a:lnTo>
                    <a:lnTo>
                      <a:pt x="1189" y="799"/>
                    </a:lnTo>
                    <a:lnTo>
                      <a:pt x="1364" y="780"/>
                    </a:lnTo>
                    <a:lnTo>
                      <a:pt x="1539" y="741"/>
                    </a:lnTo>
                    <a:lnTo>
                      <a:pt x="1676" y="702"/>
                    </a:lnTo>
                    <a:lnTo>
                      <a:pt x="1793" y="624"/>
                    </a:lnTo>
                    <a:lnTo>
                      <a:pt x="1890" y="565"/>
                    </a:lnTo>
                    <a:lnTo>
                      <a:pt x="1949" y="487"/>
                    </a:lnTo>
                    <a:lnTo>
                      <a:pt x="1968" y="410"/>
                    </a:lnTo>
                    <a:lnTo>
                      <a:pt x="1968" y="410"/>
                    </a:lnTo>
                    <a:lnTo>
                      <a:pt x="1949" y="332"/>
                    </a:lnTo>
                    <a:lnTo>
                      <a:pt x="1890" y="254"/>
                    </a:lnTo>
                    <a:lnTo>
                      <a:pt x="1793" y="176"/>
                    </a:lnTo>
                    <a:lnTo>
                      <a:pt x="1676" y="117"/>
                    </a:lnTo>
                    <a:lnTo>
                      <a:pt x="1539" y="59"/>
                    </a:lnTo>
                    <a:lnTo>
                      <a:pt x="1364" y="20"/>
                    </a:lnTo>
                    <a:lnTo>
                      <a:pt x="1189" y="0"/>
                    </a:lnTo>
                    <a:lnTo>
                      <a:pt x="994" y="0"/>
                    </a:lnTo>
                    <a:lnTo>
                      <a:pt x="994" y="0"/>
                    </a:lnTo>
                    <a:lnTo>
                      <a:pt x="780" y="0"/>
                    </a:lnTo>
                    <a:lnTo>
                      <a:pt x="604" y="20"/>
                    </a:lnTo>
                    <a:lnTo>
                      <a:pt x="429" y="59"/>
                    </a:lnTo>
                    <a:lnTo>
                      <a:pt x="292" y="117"/>
                    </a:lnTo>
                    <a:lnTo>
                      <a:pt x="176" y="176"/>
                    </a:lnTo>
                    <a:lnTo>
                      <a:pt x="78" y="254"/>
                    </a:lnTo>
                    <a:lnTo>
                      <a:pt x="20" y="332"/>
                    </a:lnTo>
                    <a:lnTo>
                      <a:pt x="0" y="41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5589600" y="707200"/>
                <a:ext cx="118875" cy="179275"/>
              </a:xfrm>
              <a:custGeom>
                <a:avLst/>
                <a:gdLst/>
                <a:ahLst/>
                <a:cxnLst/>
                <a:rect l="l" t="t" r="r" b="b"/>
                <a:pathLst>
                  <a:path w="4755" h="7171" extrusionOk="0">
                    <a:moveTo>
                      <a:pt x="1520" y="0"/>
                    </a:moveTo>
                    <a:lnTo>
                      <a:pt x="1325" y="20"/>
                    </a:lnTo>
                    <a:lnTo>
                      <a:pt x="1130" y="39"/>
                    </a:lnTo>
                    <a:lnTo>
                      <a:pt x="935" y="59"/>
                    </a:lnTo>
                    <a:lnTo>
                      <a:pt x="760" y="97"/>
                    </a:lnTo>
                    <a:lnTo>
                      <a:pt x="565" y="156"/>
                    </a:lnTo>
                    <a:lnTo>
                      <a:pt x="390" y="234"/>
                    </a:lnTo>
                    <a:lnTo>
                      <a:pt x="214" y="312"/>
                    </a:lnTo>
                    <a:lnTo>
                      <a:pt x="59" y="390"/>
                    </a:lnTo>
                    <a:lnTo>
                      <a:pt x="312" y="429"/>
                    </a:lnTo>
                    <a:lnTo>
                      <a:pt x="585" y="507"/>
                    </a:lnTo>
                    <a:lnTo>
                      <a:pt x="779" y="565"/>
                    </a:lnTo>
                    <a:lnTo>
                      <a:pt x="974" y="663"/>
                    </a:lnTo>
                    <a:lnTo>
                      <a:pt x="1150" y="760"/>
                    </a:lnTo>
                    <a:lnTo>
                      <a:pt x="1325" y="877"/>
                    </a:lnTo>
                    <a:lnTo>
                      <a:pt x="1481" y="994"/>
                    </a:lnTo>
                    <a:lnTo>
                      <a:pt x="1637" y="1150"/>
                    </a:lnTo>
                    <a:lnTo>
                      <a:pt x="1754" y="1286"/>
                    </a:lnTo>
                    <a:lnTo>
                      <a:pt x="1890" y="1442"/>
                    </a:lnTo>
                    <a:lnTo>
                      <a:pt x="1987" y="1617"/>
                    </a:lnTo>
                    <a:lnTo>
                      <a:pt x="2085" y="1793"/>
                    </a:lnTo>
                    <a:lnTo>
                      <a:pt x="2182" y="1987"/>
                    </a:lnTo>
                    <a:lnTo>
                      <a:pt x="2241" y="2182"/>
                    </a:lnTo>
                    <a:lnTo>
                      <a:pt x="2319" y="2377"/>
                    </a:lnTo>
                    <a:lnTo>
                      <a:pt x="2358" y="2572"/>
                    </a:lnTo>
                    <a:lnTo>
                      <a:pt x="2436" y="2981"/>
                    </a:lnTo>
                    <a:lnTo>
                      <a:pt x="2436" y="3195"/>
                    </a:lnTo>
                    <a:lnTo>
                      <a:pt x="2455" y="3410"/>
                    </a:lnTo>
                    <a:lnTo>
                      <a:pt x="2436" y="3838"/>
                    </a:lnTo>
                    <a:lnTo>
                      <a:pt x="2358" y="4267"/>
                    </a:lnTo>
                    <a:lnTo>
                      <a:pt x="2260" y="4676"/>
                    </a:lnTo>
                    <a:lnTo>
                      <a:pt x="2182" y="4871"/>
                    </a:lnTo>
                    <a:lnTo>
                      <a:pt x="2104" y="5066"/>
                    </a:lnTo>
                    <a:lnTo>
                      <a:pt x="2007" y="5261"/>
                    </a:lnTo>
                    <a:lnTo>
                      <a:pt x="1910" y="5436"/>
                    </a:lnTo>
                    <a:lnTo>
                      <a:pt x="1812" y="5611"/>
                    </a:lnTo>
                    <a:lnTo>
                      <a:pt x="1676" y="5787"/>
                    </a:lnTo>
                    <a:lnTo>
                      <a:pt x="1559" y="5943"/>
                    </a:lnTo>
                    <a:lnTo>
                      <a:pt x="1403" y="6079"/>
                    </a:lnTo>
                    <a:lnTo>
                      <a:pt x="1267" y="6215"/>
                    </a:lnTo>
                    <a:lnTo>
                      <a:pt x="1111" y="6332"/>
                    </a:lnTo>
                    <a:lnTo>
                      <a:pt x="935" y="6449"/>
                    </a:lnTo>
                    <a:lnTo>
                      <a:pt x="760" y="6527"/>
                    </a:lnTo>
                    <a:lnTo>
                      <a:pt x="565" y="6625"/>
                    </a:lnTo>
                    <a:lnTo>
                      <a:pt x="370" y="6683"/>
                    </a:lnTo>
                    <a:lnTo>
                      <a:pt x="175" y="6722"/>
                    </a:lnTo>
                    <a:lnTo>
                      <a:pt x="0" y="6761"/>
                    </a:lnTo>
                    <a:lnTo>
                      <a:pt x="175" y="6858"/>
                    </a:lnTo>
                    <a:lnTo>
                      <a:pt x="351" y="6936"/>
                    </a:lnTo>
                    <a:lnTo>
                      <a:pt x="526" y="7014"/>
                    </a:lnTo>
                    <a:lnTo>
                      <a:pt x="721" y="7073"/>
                    </a:lnTo>
                    <a:lnTo>
                      <a:pt x="916" y="7112"/>
                    </a:lnTo>
                    <a:lnTo>
                      <a:pt x="1111" y="7151"/>
                    </a:lnTo>
                    <a:lnTo>
                      <a:pt x="1306" y="7170"/>
                    </a:lnTo>
                    <a:lnTo>
                      <a:pt x="1520" y="7170"/>
                    </a:lnTo>
                    <a:lnTo>
                      <a:pt x="1851" y="7151"/>
                    </a:lnTo>
                    <a:lnTo>
                      <a:pt x="2163" y="7112"/>
                    </a:lnTo>
                    <a:lnTo>
                      <a:pt x="2475" y="7014"/>
                    </a:lnTo>
                    <a:lnTo>
                      <a:pt x="2767" y="6897"/>
                    </a:lnTo>
                    <a:lnTo>
                      <a:pt x="3059" y="6742"/>
                    </a:lnTo>
                    <a:lnTo>
                      <a:pt x="3332" y="6566"/>
                    </a:lnTo>
                    <a:lnTo>
                      <a:pt x="3566" y="6352"/>
                    </a:lnTo>
                    <a:lnTo>
                      <a:pt x="3799" y="6118"/>
                    </a:lnTo>
                    <a:lnTo>
                      <a:pt x="4014" y="5865"/>
                    </a:lnTo>
                    <a:lnTo>
                      <a:pt x="4209" y="5592"/>
                    </a:lnTo>
                    <a:lnTo>
                      <a:pt x="4364" y="5300"/>
                    </a:lnTo>
                    <a:lnTo>
                      <a:pt x="4501" y="4988"/>
                    </a:lnTo>
                    <a:lnTo>
                      <a:pt x="4598" y="4657"/>
                    </a:lnTo>
                    <a:lnTo>
                      <a:pt x="4696" y="4306"/>
                    </a:lnTo>
                    <a:lnTo>
                      <a:pt x="4735" y="3955"/>
                    </a:lnTo>
                    <a:lnTo>
                      <a:pt x="4754" y="3585"/>
                    </a:lnTo>
                    <a:lnTo>
                      <a:pt x="4735" y="3215"/>
                    </a:lnTo>
                    <a:lnTo>
                      <a:pt x="4696" y="2864"/>
                    </a:lnTo>
                    <a:lnTo>
                      <a:pt x="4598" y="2533"/>
                    </a:lnTo>
                    <a:lnTo>
                      <a:pt x="4501" y="2202"/>
                    </a:lnTo>
                    <a:lnTo>
                      <a:pt x="4364" y="1890"/>
                    </a:lnTo>
                    <a:lnTo>
                      <a:pt x="4209" y="1578"/>
                    </a:lnTo>
                    <a:lnTo>
                      <a:pt x="4014" y="1305"/>
                    </a:lnTo>
                    <a:lnTo>
                      <a:pt x="3799" y="1052"/>
                    </a:lnTo>
                    <a:lnTo>
                      <a:pt x="3566" y="818"/>
                    </a:lnTo>
                    <a:lnTo>
                      <a:pt x="3332" y="624"/>
                    </a:lnTo>
                    <a:lnTo>
                      <a:pt x="3059" y="429"/>
                    </a:lnTo>
                    <a:lnTo>
                      <a:pt x="2767" y="292"/>
                    </a:lnTo>
                    <a:lnTo>
                      <a:pt x="2475" y="175"/>
                    </a:lnTo>
                    <a:lnTo>
                      <a:pt x="2163" y="78"/>
                    </a:lnTo>
                    <a:lnTo>
                      <a:pt x="1851" y="20"/>
                    </a:lnTo>
                    <a:lnTo>
                      <a:pt x="152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1"/>
              <p:cNvSpPr/>
              <p:nvPr/>
            </p:nvSpPr>
            <p:spPr>
              <a:xfrm>
                <a:off x="5589600" y="707200"/>
                <a:ext cx="118875" cy="179275"/>
              </a:xfrm>
              <a:custGeom>
                <a:avLst/>
                <a:gdLst/>
                <a:ahLst/>
                <a:cxnLst/>
                <a:rect l="l" t="t" r="r" b="b"/>
                <a:pathLst>
                  <a:path w="4755" h="7171" fill="none" extrusionOk="0">
                    <a:moveTo>
                      <a:pt x="4754" y="3585"/>
                    </a:moveTo>
                    <a:lnTo>
                      <a:pt x="4754" y="3585"/>
                    </a:lnTo>
                    <a:lnTo>
                      <a:pt x="4735" y="3955"/>
                    </a:lnTo>
                    <a:lnTo>
                      <a:pt x="4696" y="4306"/>
                    </a:lnTo>
                    <a:lnTo>
                      <a:pt x="4598" y="4657"/>
                    </a:lnTo>
                    <a:lnTo>
                      <a:pt x="4501" y="4988"/>
                    </a:lnTo>
                    <a:lnTo>
                      <a:pt x="4364" y="5300"/>
                    </a:lnTo>
                    <a:lnTo>
                      <a:pt x="4209" y="5592"/>
                    </a:lnTo>
                    <a:lnTo>
                      <a:pt x="4014" y="5865"/>
                    </a:lnTo>
                    <a:lnTo>
                      <a:pt x="3799" y="6118"/>
                    </a:lnTo>
                    <a:lnTo>
                      <a:pt x="3566" y="6352"/>
                    </a:lnTo>
                    <a:lnTo>
                      <a:pt x="3332" y="6566"/>
                    </a:lnTo>
                    <a:lnTo>
                      <a:pt x="3059" y="6742"/>
                    </a:lnTo>
                    <a:lnTo>
                      <a:pt x="2767" y="6897"/>
                    </a:lnTo>
                    <a:lnTo>
                      <a:pt x="2475" y="7014"/>
                    </a:lnTo>
                    <a:lnTo>
                      <a:pt x="2163" y="7112"/>
                    </a:lnTo>
                    <a:lnTo>
                      <a:pt x="1851" y="7151"/>
                    </a:lnTo>
                    <a:lnTo>
                      <a:pt x="1520" y="7170"/>
                    </a:lnTo>
                    <a:lnTo>
                      <a:pt x="1520" y="7170"/>
                    </a:lnTo>
                    <a:lnTo>
                      <a:pt x="1306" y="7170"/>
                    </a:lnTo>
                    <a:lnTo>
                      <a:pt x="1111" y="7151"/>
                    </a:lnTo>
                    <a:lnTo>
                      <a:pt x="916" y="7112"/>
                    </a:lnTo>
                    <a:lnTo>
                      <a:pt x="721" y="7073"/>
                    </a:lnTo>
                    <a:lnTo>
                      <a:pt x="526" y="7014"/>
                    </a:lnTo>
                    <a:lnTo>
                      <a:pt x="351" y="6936"/>
                    </a:lnTo>
                    <a:lnTo>
                      <a:pt x="175" y="6858"/>
                    </a:lnTo>
                    <a:lnTo>
                      <a:pt x="0" y="6761"/>
                    </a:lnTo>
                    <a:lnTo>
                      <a:pt x="0" y="6761"/>
                    </a:lnTo>
                    <a:lnTo>
                      <a:pt x="175" y="6722"/>
                    </a:lnTo>
                    <a:lnTo>
                      <a:pt x="370" y="6683"/>
                    </a:lnTo>
                    <a:lnTo>
                      <a:pt x="370" y="6683"/>
                    </a:lnTo>
                    <a:lnTo>
                      <a:pt x="565" y="6625"/>
                    </a:lnTo>
                    <a:lnTo>
                      <a:pt x="760" y="6527"/>
                    </a:lnTo>
                    <a:lnTo>
                      <a:pt x="760" y="6527"/>
                    </a:lnTo>
                    <a:lnTo>
                      <a:pt x="935" y="6449"/>
                    </a:lnTo>
                    <a:lnTo>
                      <a:pt x="1111" y="6332"/>
                    </a:lnTo>
                    <a:lnTo>
                      <a:pt x="1267" y="6215"/>
                    </a:lnTo>
                    <a:lnTo>
                      <a:pt x="1403" y="6079"/>
                    </a:lnTo>
                    <a:lnTo>
                      <a:pt x="1403" y="6079"/>
                    </a:lnTo>
                    <a:lnTo>
                      <a:pt x="1559" y="5943"/>
                    </a:lnTo>
                    <a:lnTo>
                      <a:pt x="1676" y="5787"/>
                    </a:lnTo>
                    <a:lnTo>
                      <a:pt x="1812" y="5611"/>
                    </a:lnTo>
                    <a:lnTo>
                      <a:pt x="1910" y="5436"/>
                    </a:lnTo>
                    <a:lnTo>
                      <a:pt x="1910" y="5436"/>
                    </a:lnTo>
                    <a:lnTo>
                      <a:pt x="2007" y="5261"/>
                    </a:lnTo>
                    <a:lnTo>
                      <a:pt x="2104" y="5066"/>
                    </a:lnTo>
                    <a:lnTo>
                      <a:pt x="2182" y="4871"/>
                    </a:lnTo>
                    <a:lnTo>
                      <a:pt x="2260" y="4676"/>
                    </a:lnTo>
                    <a:lnTo>
                      <a:pt x="2358" y="4267"/>
                    </a:lnTo>
                    <a:lnTo>
                      <a:pt x="2436" y="3838"/>
                    </a:lnTo>
                    <a:lnTo>
                      <a:pt x="2436" y="3838"/>
                    </a:lnTo>
                    <a:lnTo>
                      <a:pt x="2455" y="3410"/>
                    </a:lnTo>
                    <a:lnTo>
                      <a:pt x="2436" y="3195"/>
                    </a:lnTo>
                    <a:lnTo>
                      <a:pt x="2436" y="2981"/>
                    </a:lnTo>
                    <a:lnTo>
                      <a:pt x="2436" y="2981"/>
                    </a:lnTo>
                    <a:lnTo>
                      <a:pt x="2358" y="2572"/>
                    </a:lnTo>
                    <a:lnTo>
                      <a:pt x="2319" y="2377"/>
                    </a:lnTo>
                    <a:lnTo>
                      <a:pt x="2241" y="2182"/>
                    </a:lnTo>
                    <a:lnTo>
                      <a:pt x="2241" y="2182"/>
                    </a:lnTo>
                    <a:lnTo>
                      <a:pt x="2182" y="1987"/>
                    </a:lnTo>
                    <a:lnTo>
                      <a:pt x="2085" y="1793"/>
                    </a:lnTo>
                    <a:lnTo>
                      <a:pt x="1987" y="1617"/>
                    </a:lnTo>
                    <a:lnTo>
                      <a:pt x="1890" y="1442"/>
                    </a:lnTo>
                    <a:lnTo>
                      <a:pt x="1890" y="1442"/>
                    </a:lnTo>
                    <a:lnTo>
                      <a:pt x="1754" y="1286"/>
                    </a:lnTo>
                    <a:lnTo>
                      <a:pt x="1637" y="1150"/>
                    </a:lnTo>
                    <a:lnTo>
                      <a:pt x="1481" y="994"/>
                    </a:lnTo>
                    <a:lnTo>
                      <a:pt x="1325" y="877"/>
                    </a:lnTo>
                    <a:lnTo>
                      <a:pt x="1325" y="877"/>
                    </a:lnTo>
                    <a:lnTo>
                      <a:pt x="1150" y="760"/>
                    </a:lnTo>
                    <a:lnTo>
                      <a:pt x="974" y="663"/>
                    </a:lnTo>
                    <a:lnTo>
                      <a:pt x="779" y="565"/>
                    </a:lnTo>
                    <a:lnTo>
                      <a:pt x="585" y="507"/>
                    </a:lnTo>
                    <a:lnTo>
                      <a:pt x="585" y="507"/>
                    </a:lnTo>
                    <a:lnTo>
                      <a:pt x="312" y="429"/>
                    </a:lnTo>
                    <a:lnTo>
                      <a:pt x="59" y="390"/>
                    </a:lnTo>
                    <a:lnTo>
                      <a:pt x="59" y="390"/>
                    </a:lnTo>
                    <a:lnTo>
                      <a:pt x="214" y="312"/>
                    </a:lnTo>
                    <a:lnTo>
                      <a:pt x="390" y="234"/>
                    </a:lnTo>
                    <a:lnTo>
                      <a:pt x="565" y="156"/>
                    </a:lnTo>
                    <a:lnTo>
                      <a:pt x="760" y="97"/>
                    </a:lnTo>
                    <a:lnTo>
                      <a:pt x="935" y="59"/>
                    </a:lnTo>
                    <a:lnTo>
                      <a:pt x="1130" y="39"/>
                    </a:lnTo>
                    <a:lnTo>
                      <a:pt x="1325" y="20"/>
                    </a:lnTo>
                    <a:lnTo>
                      <a:pt x="1520" y="0"/>
                    </a:lnTo>
                    <a:lnTo>
                      <a:pt x="1520" y="0"/>
                    </a:lnTo>
                    <a:lnTo>
                      <a:pt x="1851" y="20"/>
                    </a:lnTo>
                    <a:lnTo>
                      <a:pt x="2163" y="78"/>
                    </a:lnTo>
                    <a:lnTo>
                      <a:pt x="2475" y="175"/>
                    </a:lnTo>
                    <a:lnTo>
                      <a:pt x="2767" y="292"/>
                    </a:lnTo>
                    <a:lnTo>
                      <a:pt x="3059" y="429"/>
                    </a:lnTo>
                    <a:lnTo>
                      <a:pt x="3332" y="624"/>
                    </a:lnTo>
                    <a:lnTo>
                      <a:pt x="3566" y="818"/>
                    </a:lnTo>
                    <a:lnTo>
                      <a:pt x="3799" y="1052"/>
                    </a:lnTo>
                    <a:lnTo>
                      <a:pt x="4014" y="1305"/>
                    </a:lnTo>
                    <a:lnTo>
                      <a:pt x="4209" y="1578"/>
                    </a:lnTo>
                    <a:lnTo>
                      <a:pt x="4364" y="1890"/>
                    </a:lnTo>
                    <a:lnTo>
                      <a:pt x="4501" y="2202"/>
                    </a:lnTo>
                    <a:lnTo>
                      <a:pt x="4598" y="2533"/>
                    </a:lnTo>
                    <a:lnTo>
                      <a:pt x="4696" y="2864"/>
                    </a:lnTo>
                    <a:lnTo>
                      <a:pt x="4735" y="3215"/>
                    </a:lnTo>
                    <a:lnTo>
                      <a:pt x="4754" y="35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5546725" y="714975"/>
                <a:ext cx="118400" cy="164175"/>
              </a:xfrm>
              <a:custGeom>
                <a:avLst/>
                <a:gdLst/>
                <a:ahLst/>
                <a:cxnLst/>
                <a:rect l="l" t="t" r="r" b="b"/>
                <a:pathLst>
                  <a:path w="4736" h="6567" extrusionOk="0">
                    <a:moveTo>
                      <a:pt x="1929" y="1"/>
                    </a:moveTo>
                    <a:lnTo>
                      <a:pt x="1715" y="118"/>
                    </a:lnTo>
                    <a:lnTo>
                      <a:pt x="1520" y="235"/>
                    </a:lnTo>
                    <a:lnTo>
                      <a:pt x="1325" y="390"/>
                    </a:lnTo>
                    <a:lnTo>
                      <a:pt x="1150" y="546"/>
                    </a:lnTo>
                    <a:lnTo>
                      <a:pt x="975" y="722"/>
                    </a:lnTo>
                    <a:lnTo>
                      <a:pt x="819" y="897"/>
                    </a:lnTo>
                    <a:lnTo>
                      <a:pt x="663" y="1092"/>
                    </a:lnTo>
                    <a:lnTo>
                      <a:pt x="527" y="1306"/>
                    </a:lnTo>
                    <a:lnTo>
                      <a:pt x="410" y="1521"/>
                    </a:lnTo>
                    <a:lnTo>
                      <a:pt x="312" y="1754"/>
                    </a:lnTo>
                    <a:lnTo>
                      <a:pt x="215" y="1988"/>
                    </a:lnTo>
                    <a:lnTo>
                      <a:pt x="137" y="2222"/>
                    </a:lnTo>
                    <a:lnTo>
                      <a:pt x="78" y="2475"/>
                    </a:lnTo>
                    <a:lnTo>
                      <a:pt x="39" y="2748"/>
                    </a:lnTo>
                    <a:lnTo>
                      <a:pt x="1" y="3001"/>
                    </a:lnTo>
                    <a:lnTo>
                      <a:pt x="1" y="3274"/>
                    </a:lnTo>
                    <a:lnTo>
                      <a:pt x="1" y="3547"/>
                    </a:lnTo>
                    <a:lnTo>
                      <a:pt x="39" y="3820"/>
                    </a:lnTo>
                    <a:lnTo>
                      <a:pt x="78" y="4073"/>
                    </a:lnTo>
                    <a:lnTo>
                      <a:pt x="137" y="4326"/>
                    </a:lnTo>
                    <a:lnTo>
                      <a:pt x="215" y="4560"/>
                    </a:lnTo>
                    <a:lnTo>
                      <a:pt x="312" y="4813"/>
                    </a:lnTo>
                    <a:lnTo>
                      <a:pt x="410" y="5028"/>
                    </a:lnTo>
                    <a:lnTo>
                      <a:pt x="527" y="5242"/>
                    </a:lnTo>
                    <a:lnTo>
                      <a:pt x="663" y="5456"/>
                    </a:lnTo>
                    <a:lnTo>
                      <a:pt x="799" y="5651"/>
                    </a:lnTo>
                    <a:lnTo>
                      <a:pt x="975" y="5827"/>
                    </a:lnTo>
                    <a:lnTo>
                      <a:pt x="1131" y="6002"/>
                    </a:lnTo>
                    <a:lnTo>
                      <a:pt x="1306" y="6158"/>
                    </a:lnTo>
                    <a:lnTo>
                      <a:pt x="1501" y="6314"/>
                    </a:lnTo>
                    <a:lnTo>
                      <a:pt x="1696" y="6431"/>
                    </a:lnTo>
                    <a:lnTo>
                      <a:pt x="1910" y="6547"/>
                    </a:lnTo>
                    <a:lnTo>
                      <a:pt x="2105" y="6567"/>
                    </a:lnTo>
                    <a:lnTo>
                      <a:pt x="2397" y="6547"/>
                    </a:lnTo>
                    <a:lnTo>
                      <a:pt x="2670" y="6489"/>
                    </a:lnTo>
                    <a:lnTo>
                      <a:pt x="2806" y="6450"/>
                    </a:lnTo>
                    <a:lnTo>
                      <a:pt x="2962" y="6392"/>
                    </a:lnTo>
                    <a:lnTo>
                      <a:pt x="2943" y="6392"/>
                    </a:lnTo>
                    <a:lnTo>
                      <a:pt x="3215" y="6255"/>
                    </a:lnTo>
                    <a:lnTo>
                      <a:pt x="3488" y="6060"/>
                    </a:lnTo>
                    <a:lnTo>
                      <a:pt x="3508" y="6060"/>
                    </a:lnTo>
                    <a:lnTo>
                      <a:pt x="3761" y="5846"/>
                    </a:lnTo>
                    <a:lnTo>
                      <a:pt x="3878" y="5710"/>
                    </a:lnTo>
                    <a:lnTo>
                      <a:pt x="3995" y="5554"/>
                    </a:lnTo>
                    <a:lnTo>
                      <a:pt x="4014" y="5554"/>
                    </a:lnTo>
                    <a:lnTo>
                      <a:pt x="4131" y="5378"/>
                    </a:lnTo>
                    <a:lnTo>
                      <a:pt x="4229" y="5203"/>
                    </a:lnTo>
                    <a:lnTo>
                      <a:pt x="4345" y="5008"/>
                    </a:lnTo>
                    <a:lnTo>
                      <a:pt x="4443" y="4794"/>
                    </a:lnTo>
                    <a:lnTo>
                      <a:pt x="4443" y="4813"/>
                    </a:lnTo>
                    <a:lnTo>
                      <a:pt x="4521" y="4560"/>
                    </a:lnTo>
                    <a:lnTo>
                      <a:pt x="4599" y="4326"/>
                    </a:lnTo>
                    <a:lnTo>
                      <a:pt x="4657" y="4073"/>
                    </a:lnTo>
                    <a:lnTo>
                      <a:pt x="4696" y="3820"/>
                    </a:lnTo>
                    <a:lnTo>
                      <a:pt x="4696" y="3839"/>
                    </a:lnTo>
                    <a:lnTo>
                      <a:pt x="4735" y="3566"/>
                    </a:lnTo>
                    <a:lnTo>
                      <a:pt x="4735" y="3274"/>
                    </a:lnTo>
                    <a:lnTo>
                      <a:pt x="4735" y="2982"/>
                    </a:lnTo>
                    <a:lnTo>
                      <a:pt x="4696" y="2709"/>
                    </a:lnTo>
                    <a:lnTo>
                      <a:pt x="4638" y="2378"/>
                    </a:lnTo>
                    <a:lnTo>
                      <a:pt x="4579" y="2144"/>
                    </a:lnTo>
                    <a:lnTo>
                      <a:pt x="4560" y="2105"/>
                    </a:lnTo>
                    <a:lnTo>
                      <a:pt x="4443" y="1754"/>
                    </a:lnTo>
                    <a:lnTo>
                      <a:pt x="4423" y="1735"/>
                    </a:lnTo>
                    <a:lnTo>
                      <a:pt x="4248" y="1384"/>
                    </a:lnTo>
                    <a:lnTo>
                      <a:pt x="4151" y="1209"/>
                    </a:lnTo>
                    <a:lnTo>
                      <a:pt x="4034" y="1053"/>
                    </a:lnTo>
                    <a:lnTo>
                      <a:pt x="4014" y="1014"/>
                    </a:lnTo>
                    <a:lnTo>
                      <a:pt x="3897" y="878"/>
                    </a:lnTo>
                    <a:lnTo>
                      <a:pt x="3761" y="741"/>
                    </a:lnTo>
                    <a:lnTo>
                      <a:pt x="3683" y="644"/>
                    </a:lnTo>
                    <a:lnTo>
                      <a:pt x="3663" y="624"/>
                    </a:lnTo>
                    <a:lnTo>
                      <a:pt x="3547" y="527"/>
                    </a:lnTo>
                    <a:lnTo>
                      <a:pt x="3488" y="488"/>
                    </a:lnTo>
                    <a:lnTo>
                      <a:pt x="3371" y="390"/>
                    </a:lnTo>
                    <a:lnTo>
                      <a:pt x="3254" y="313"/>
                    </a:lnTo>
                    <a:lnTo>
                      <a:pt x="3215" y="293"/>
                    </a:lnTo>
                    <a:lnTo>
                      <a:pt x="3196" y="274"/>
                    </a:lnTo>
                    <a:lnTo>
                      <a:pt x="3176" y="274"/>
                    </a:lnTo>
                    <a:lnTo>
                      <a:pt x="3157" y="254"/>
                    </a:lnTo>
                    <a:lnTo>
                      <a:pt x="2943" y="157"/>
                    </a:lnTo>
                    <a:lnTo>
                      <a:pt x="2923" y="157"/>
                    </a:lnTo>
                    <a:lnTo>
                      <a:pt x="2884" y="137"/>
                    </a:lnTo>
                    <a:lnTo>
                      <a:pt x="2845" y="118"/>
                    </a:lnTo>
                    <a:lnTo>
                      <a:pt x="2670" y="59"/>
                    </a:lnTo>
                    <a:lnTo>
                      <a:pt x="2475" y="20"/>
                    </a:lnTo>
                    <a:lnTo>
                      <a:pt x="2436" y="20"/>
                    </a:lnTo>
                    <a:lnTo>
                      <a:pt x="23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1"/>
              <p:cNvSpPr/>
              <p:nvPr/>
            </p:nvSpPr>
            <p:spPr>
              <a:xfrm>
                <a:off x="5546725" y="714975"/>
                <a:ext cx="118400" cy="164175"/>
              </a:xfrm>
              <a:custGeom>
                <a:avLst/>
                <a:gdLst/>
                <a:ahLst/>
                <a:cxnLst/>
                <a:rect l="l" t="t" r="r" b="b"/>
                <a:pathLst>
                  <a:path w="4736" h="6567" fill="none" extrusionOk="0">
                    <a:moveTo>
                      <a:pt x="2105" y="1"/>
                    </a:moveTo>
                    <a:lnTo>
                      <a:pt x="2105" y="1"/>
                    </a:lnTo>
                    <a:lnTo>
                      <a:pt x="2378" y="1"/>
                    </a:lnTo>
                    <a:lnTo>
                      <a:pt x="2378" y="1"/>
                    </a:lnTo>
                    <a:lnTo>
                      <a:pt x="2436" y="20"/>
                    </a:lnTo>
                    <a:lnTo>
                      <a:pt x="2436" y="20"/>
                    </a:lnTo>
                    <a:lnTo>
                      <a:pt x="2455" y="20"/>
                    </a:lnTo>
                    <a:lnTo>
                      <a:pt x="2455" y="20"/>
                    </a:lnTo>
                    <a:lnTo>
                      <a:pt x="2475" y="20"/>
                    </a:lnTo>
                    <a:lnTo>
                      <a:pt x="2475" y="20"/>
                    </a:lnTo>
                    <a:lnTo>
                      <a:pt x="2475" y="20"/>
                    </a:lnTo>
                    <a:lnTo>
                      <a:pt x="2670" y="59"/>
                    </a:lnTo>
                    <a:lnTo>
                      <a:pt x="2670" y="59"/>
                    </a:lnTo>
                    <a:lnTo>
                      <a:pt x="2845" y="118"/>
                    </a:lnTo>
                    <a:lnTo>
                      <a:pt x="2845" y="118"/>
                    </a:lnTo>
                    <a:lnTo>
                      <a:pt x="2845" y="118"/>
                    </a:lnTo>
                    <a:lnTo>
                      <a:pt x="2884" y="137"/>
                    </a:lnTo>
                    <a:lnTo>
                      <a:pt x="2884" y="137"/>
                    </a:lnTo>
                    <a:lnTo>
                      <a:pt x="2884" y="137"/>
                    </a:lnTo>
                    <a:lnTo>
                      <a:pt x="2923" y="157"/>
                    </a:lnTo>
                    <a:lnTo>
                      <a:pt x="2923" y="157"/>
                    </a:lnTo>
                    <a:lnTo>
                      <a:pt x="2923" y="157"/>
                    </a:lnTo>
                    <a:lnTo>
                      <a:pt x="2962" y="157"/>
                    </a:lnTo>
                    <a:lnTo>
                      <a:pt x="2943" y="157"/>
                    </a:lnTo>
                    <a:lnTo>
                      <a:pt x="2943" y="157"/>
                    </a:lnTo>
                    <a:lnTo>
                      <a:pt x="2943" y="157"/>
                    </a:lnTo>
                    <a:lnTo>
                      <a:pt x="2943" y="157"/>
                    </a:lnTo>
                    <a:lnTo>
                      <a:pt x="3157" y="254"/>
                    </a:lnTo>
                    <a:lnTo>
                      <a:pt x="3176" y="274"/>
                    </a:lnTo>
                    <a:lnTo>
                      <a:pt x="3196" y="274"/>
                    </a:lnTo>
                    <a:lnTo>
                      <a:pt x="3215" y="293"/>
                    </a:lnTo>
                    <a:lnTo>
                      <a:pt x="3215" y="293"/>
                    </a:lnTo>
                    <a:lnTo>
                      <a:pt x="3254" y="313"/>
                    </a:lnTo>
                    <a:lnTo>
                      <a:pt x="3254" y="313"/>
                    </a:lnTo>
                    <a:lnTo>
                      <a:pt x="3371" y="390"/>
                    </a:lnTo>
                    <a:lnTo>
                      <a:pt x="3371" y="390"/>
                    </a:lnTo>
                    <a:lnTo>
                      <a:pt x="3488" y="488"/>
                    </a:lnTo>
                    <a:lnTo>
                      <a:pt x="3488" y="488"/>
                    </a:lnTo>
                    <a:lnTo>
                      <a:pt x="3488" y="488"/>
                    </a:lnTo>
                    <a:lnTo>
                      <a:pt x="3488" y="488"/>
                    </a:lnTo>
                    <a:lnTo>
                      <a:pt x="3488" y="488"/>
                    </a:lnTo>
                    <a:lnTo>
                      <a:pt x="3488" y="488"/>
                    </a:lnTo>
                    <a:lnTo>
                      <a:pt x="3488" y="488"/>
                    </a:lnTo>
                    <a:lnTo>
                      <a:pt x="3547" y="527"/>
                    </a:lnTo>
                    <a:lnTo>
                      <a:pt x="3547" y="527"/>
                    </a:lnTo>
                    <a:lnTo>
                      <a:pt x="3663" y="624"/>
                    </a:lnTo>
                    <a:lnTo>
                      <a:pt x="3663" y="624"/>
                    </a:lnTo>
                    <a:lnTo>
                      <a:pt x="3683" y="644"/>
                    </a:lnTo>
                    <a:lnTo>
                      <a:pt x="3683" y="644"/>
                    </a:lnTo>
                    <a:lnTo>
                      <a:pt x="3761" y="741"/>
                    </a:lnTo>
                    <a:lnTo>
                      <a:pt x="3761" y="741"/>
                    </a:lnTo>
                    <a:lnTo>
                      <a:pt x="3897" y="878"/>
                    </a:lnTo>
                    <a:lnTo>
                      <a:pt x="3897" y="878"/>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34" y="1053"/>
                    </a:lnTo>
                    <a:lnTo>
                      <a:pt x="4034" y="1053"/>
                    </a:lnTo>
                    <a:lnTo>
                      <a:pt x="4151" y="1209"/>
                    </a:lnTo>
                    <a:lnTo>
                      <a:pt x="4151" y="1209"/>
                    </a:lnTo>
                    <a:lnTo>
                      <a:pt x="4248" y="1384"/>
                    </a:lnTo>
                    <a:lnTo>
                      <a:pt x="4248" y="1384"/>
                    </a:lnTo>
                    <a:lnTo>
                      <a:pt x="4423" y="1735"/>
                    </a:lnTo>
                    <a:lnTo>
                      <a:pt x="4423" y="1735"/>
                    </a:lnTo>
                    <a:lnTo>
                      <a:pt x="4423" y="1735"/>
                    </a:lnTo>
                    <a:lnTo>
                      <a:pt x="4423" y="1735"/>
                    </a:lnTo>
                    <a:lnTo>
                      <a:pt x="4443" y="1754"/>
                    </a:lnTo>
                    <a:lnTo>
                      <a:pt x="4443" y="1754"/>
                    </a:lnTo>
                    <a:lnTo>
                      <a:pt x="4443" y="1754"/>
                    </a:lnTo>
                    <a:lnTo>
                      <a:pt x="4443" y="1754"/>
                    </a:lnTo>
                    <a:lnTo>
                      <a:pt x="4443" y="1754"/>
                    </a:lnTo>
                    <a:lnTo>
                      <a:pt x="4560" y="2105"/>
                    </a:lnTo>
                    <a:lnTo>
                      <a:pt x="4579" y="2144"/>
                    </a:lnTo>
                    <a:lnTo>
                      <a:pt x="4579" y="2144"/>
                    </a:lnTo>
                    <a:lnTo>
                      <a:pt x="4638" y="2378"/>
                    </a:lnTo>
                    <a:lnTo>
                      <a:pt x="4638" y="2378"/>
                    </a:lnTo>
                    <a:lnTo>
                      <a:pt x="4696" y="2709"/>
                    </a:lnTo>
                    <a:lnTo>
                      <a:pt x="4696" y="2729"/>
                    </a:lnTo>
                    <a:lnTo>
                      <a:pt x="4696" y="2709"/>
                    </a:lnTo>
                    <a:lnTo>
                      <a:pt x="4696" y="2709"/>
                    </a:lnTo>
                    <a:lnTo>
                      <a:pt x="4696" y="2709"/>
                    </a:lnTo>
                    <a:lnTo>
                      <a:pt x="4735" y="2982"/>
                    </a:lnTo>
                    <a:lnTo>
                      <a:pt x="4735" y="3274"/>
                    </a:lnTo>
                    <a:lnTo>
                      <a:pt x="4735" y="3274"/>
                    </a:lnTo>
                    <a:lnTo>
                      <a:pt x="4735" y="3566"/>
                    </a:lnTo>
                    <a:lnTo>
                      <a:pt x="4696" y="3839"/>
                    </a:lnTo>
                    <a:lnTo>
                      <a:pt x="4696" y="3820"/>
                    </a:lnTo>
                    <a:lnTo>
                      <a:pt x="4696" y="3820"/>
                    </a:lnTo>
                    <a:lnTo>
                      <a:pt x="4657" y="4073"/>
                    </a:lnTo>
                    <a:lnTo>
                      <a:pt x="4599" y="4326"/>
                    </a:lnTo>
                    <a:lnTo>
                      <a:pt x="4599" y="4326"/>
                    </a:lnTo>
                    <a:lnTo>
                      <a:pt x="4521" y="4560"/>
                    </a:lnTo>
                    <a:lnTo>
                      <a:pt x="4443" y="4813"/>
                    </a:lnTo>
                    <a:lnTo>
                      <a:pt x="4443" y="4813"/>
                    </a:lnTo>
                    <a:lnTo>
                      <a:pt x="4443" y="4813"/>
                    </a:lnTo>
                    <a:lnTo>
                      <a:pt x="4443" y="4794"/>
                    </a:lnTo>
                    <a:lnTo>
                      <a:pt x="4443" y="4794"/>
                    </a:lnTo>
                    <a:lnTo>
                      <a:pt x="4345" y="5008"/>
                    </a:lnTo>
                    <a:lnTo>
                      <a:pt x="4229" y="5203"/>
                    </a:lnTo>
                    <a:lnTo>
                      <a:pt x="4229" y="5203"/>
                    </a:lnTo>
                    <a:lnTo>
                      <a:pt x="4131" y="5378"/>
                    </a:lnTo>
                    <a:lnTo>
                      <a:pt x="4014" y="5554"/>
                    </a:lnTo>
                    <a:lnTo>
                      <a:pt x="4014" y="5554"/>
                    </a:lnTo>
                    <a:lnTo>
                      <a:pt x="4014" y="5554"/>
                    </a:lnTo>
                    <a:lnTo>
                      <a:pt x="4014" y="5554"/>
                    </a:lnTo>
                    <a:lnTo>
                      <a:pt x="3995" y="5554"/>
                    </a:lnTo>
                    <a:lnTo>
                      <a:pt x="3995" y="5554"/>
                    </a:lnTo>
                    <a:lnTo>
                      <a:pt x="3995" y="5554"/>
                    </a:lnTo>
                    <a:lnTo>
                      <a:pt x="3995" y="5554"/>
                    </a:lnTo>
                    <a:lnTo>
                      <a:pt x="3995" y="5554"/>
                    </a:lnTo>
                    <a:lnTo>
                      <a:pt x="3995" y="5554"/>
                    </a:lnTo>
                    <a:lnTo>
                      <a:pt x="3995" y="5554"/>
                    </a:lnTo>
                    <a:lnTo>
                      <a:pt x="3878" y="5710"/>
                    </a:lnTo>
                    <a:lnTo>
                      <a:pt x="3761" y="5846"/>
                    </a:lnTo>
                    <a:lnTo>
                      <a:pt x="3761" y="5846"/>
                    </a:lnTo>
                    <a:lnTo>
                      <a:pt x="3508" y="6060"/>
                    </a:lnTo>
                    <a:lnTo>
                      <a:pt x="3508" y="6060"/>
                    </a:lnTo>
                    <a:lnTo>
                      <a:pt x="3508" y="6060"/>
                    </a:lnTo>
                    <a:lnTo>
                      <a:pt x="3508" y="6060"/>
                    </a:lnTo>
                    <a:lnTo>
                      <a:pt x="3488" y="6060"/>
                    </a:lnTo>
                    <a:lnTo>
                      <a:pt x="3488" y="6060"/>
                    </a:lnTo>
                    <a:lnTo>
                      <a:pt x="3215" y="6255"/>
                    </a:lnTo>
                    <a:lnTo>
                      <a:pt x="3215" y="6255"/>
                    </a:lnTo>
                    <a:lnTo>
                      <a:pt x="2943" y="6392"/>
                    </a:lnTo>
                    <a:lnTo>
                      <a:pt x="2962" y="6392"/>
                    </a:lnTo>
                    <a:lnTo>
                      <a:pt x="2962" y="6392"/>
                    </a:lnTo>
                    <a:lnTo>
                      <a:pt x="2806" y="6450"/>
                    </a:lnTo>
                    <a:lnTo>
                      <a:pt x="2670" y="6489"/>
                    </a:lnTo>
                    <a:lnTo>
                      <a:pt x="2670" y="6489"/>
                    </a:lnTo>
                    <a:lnTo>
                      <a:pt x="2397" y="6547"/>
                    </a:lnTo>
                    <a:lnTo>
                      <a:pt x="2397" y="6547"/>
                    </a:lnTo>
                    <a:lnTo>
                      <a:pt x="2397" y="6547"/>
                    </a:lnTo>
                    <a:lnTo>
                      <a:pt x="2105" y="6567"/>
                    </a:lnTo>
                    <a:lnTo>
                      <a:pt x="2105" y="6567"/>
                    </a:lnTo>
                    <a:lnTo>
                      <a:pt x="1910" y="6547"/>
                    </a:lnTo>
                    <a:lnTo>
                      <a:pt x="1910" y="6547"/>
                    </a:lnTo>
                    <a:lnTo>
                      <a:pt x="1696" y="6431"/>
                    </a:lnTo>
                    <a:lnTo>
                      <a:pt x="1501" y="6314"/>
                    </a:lnTo>
                    <a:lnTo>
                      <a:pt x="1306" y="6158"/>
                    </a:lnTo>
                    <a:lnTo>
                      <a:pt x="1131" y="6002"/>
                    </a:lnTo>
                    <a:lnTo>
                      <a:pt x="975" y="5827"/>
                    </a:lnTo>
                    <a:lnTo>
                      <a:pt x="799" y="5651"/>
                    </a:lnTo>
                    <a:lnTo>
                      <a:pt x="663" y="5456"/>
                    </a:lnTo>
                    <a:lnTo>
                      <a:pt x="527" y="5242"/>
                    </a:lnTo>
                    <a:lnTo>
                      <a:pt x="410" y="5028"/>
                    </a:lnTo>
                    <a:lnTo>
                      <a:pt x="312" y="4813"/>
                    </a:lnTo>
                    <a:lnTo>
                      <a:pt x="215" y="4560"/>
                    </a:lnTo>
                    <a:lnTo>
                      <a:pt x="137" y="4326"/>
                    </a:lnTo>
                    <a:lnTo>
                      <a:pt x="78" y="4073"/>
                    </a:lnTo>
                    <a:lnTo>
                      <a:pt x="39" y="3820"/>
                    </a:lnTo>
                    <a:lnTo>
                      <a:pt x="1" y="3547"/>
                    </a:lnTo>
                    <a:lnTo>
                      <a:pt x="1" y="3274"/>
                    </a:lnTo>
                    <a:lnTo>
                      <a:pt x="1" y="3274"/>
                    </a:lnTo>
                    <a:lnTo>
                      <a:pt x="1" y="3001"/>
                    </a:lnTo>
                    <a:lnTo>
                      <a:pt x="39" y="2748"/>
                    </a:lnTo>
                    <a:lnTo>
                      <a:pt x="78" y="2475"/>
                    </a:lnTo>
                    <a:lnTo>
                      <a:pt x="137" y="2222"/>
                    </a:lnTo>
                    <a:lnTo>
                      <a:pt x="215" y="1988"/>
                    </a:lnTo>
                    <a:lnTo>
                      <a:pt x="312" y="1754"/>
                    </a:lnTo>
                    <a:lnTo>
                      <a:pt x="410" y="1521"/>
                    </a:lnTo>
                    <a:lnTo>
                      <a:pt x="527" y="1306"/>
                    </a:lnTo>
                    <a:lnTo>
                      <a:pt x="663" y="1092"/>
                    </a:lnTo>
                    <a:lnTo>
                      <a:pt x="819" y="897"/>
                    </a:lnTo>
                    <a:lnTo>
                      <a:pt x="975" y="722"/>
                    </a:lnTo>
                    <a:lnTo>
                      <a:pt x="1150" y="546"/>
                    </a:lnTo>
                    <a:lnTo>
                      <a:pt x="1325" y="390"/>
                    </a:lnTo>
                    <a:lnTo>
                      <a:pt x="1520" y="235"/>
                    </a:lnTo>
                    <a:lnTo>
                      <a:pt x="1715" y="118"/>
                    </a:lnTo>
                    <a:lnTo>
                      <a:pt x="1929" y="1"/>
                    </a:lnTo>
                    <a:lnTo>
                      <a:pt x="1929" y="1"/>
                    </a:lnTo>
                    <a:lnTo>
                      <a:pt x="2105" y="1"/>
                    </a:lnTo>
                    <a:lnTo>
                      <a:pt x="2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1"/>
              <p:cNvSpPr/>
              <p:nvPr/>
            </p:nvSpPr>
            <p:spPr>
              <a:xfrm>
                <a:off x="5657775" y="8353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5633925" y="866475"/>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5639750" y="786100"/>
                <a:ext cx="48750" cy="20475"/>
              </a:xfrm>
              <a:custGeom>
                <a:avLst/>
                <a:gdLst/>
                <a:ahLst/>
                <a:cxnLst/>
                <a:rect l="l" t="t" r="r" b="b"/>
                <a:pathLst>
                  <a:path w="1950" h="819" extrusionOk="0">
                    <a:moveTo>
                      <a:pt x="975" y="0"/>
                    </a:moveTo>
                    <a:lnTo>
                      <a:pt x="780" y="20"/>
                    </a:lnTo>
                    <a:lnTo>
                      <a:pt x="585" y="39"/>
                    </a:lnTo>
                    <a:lnTo>
                      <a:pt x="430" y="78"/>
                    </a:lnTo>
                    <a:lnTo>
                      <a:pt x="274" y="137"/>
                    </a:lnTo>
                    <a:lnTo>
                      <a:pt x="157" y="195"/>
                    </a:lnTo>
                    <a:lnTo>
                      <a:pt x="79" y="254"/>
                    </a:lnTo>
                    <a:lnTo>
                      <a:pt x="20" y="332"/>
                    </a:lnTo>
                    <a:lnTo>
                      <a:pt x="1" y="410"/>
                    </a:lnTo>
                    <a:lnTo>
                      <a:pt x="20" y="507"/>
                    </a:lnTo>
                    <a:lnTo>
                      <a:pt x="79" y="585"/>
                    </a:lnTo>
                    <a:lnTo>
                      <a:pt x="157" y="643"/>
                    </a:lnTo>
                    <a:lnTo>
                      <a:pt x="274" y="702"/>
                    </a:lnTo>
                    <a:lnTo>
                      <a:pt x="430" y="760"/>
                    </a:lnTo>
                    <a:lnTo>
                      <a:pt x="585" y="799"/>
                    </a:lnTo>
                    <a:lnTo>
                      <a:pt x="780" y="819"/>
                    </a:lnTo>
                    <a:lnTo>
                      <a:pt x="1170" y="819"/>
                    </a:lnTo>
                    <a:lnTo>
                      <a:pt x="1365" y="799"/>
                    </a:lnTo>
                    <a:lnTo>
                      <a:pt x="1521" y="760"/>
                    </a:lnTo>
                    <a:lnTo>
                      <a:pt x="1677" y="702"/>
                    </a:lnTo>
                    <a:lnTo>
                      <a:pt x="1793" y="643"/>
                    </a:lnTo>
                    <a:lnTo>
                      <a:pt x="1871" y="585"/>
                    </a:lnTo>
                    <a:lnTo>
                      <a:pt x="1930" y="507"/>
                    </a:lnTo>
                    <a:lnTo>
                      <a:pt x="1949" y="410"/>
                    </a:lnTo>
                    <a:lnTo>
                      <a:pt x="1930" y="332"/>
                    </a:lnTo>
                    <a:lnTo>
                      <a:pt x="1871" y="254"/>
                    </a:lnTo>
                    <a:lnTo>
                      <a:pt x="1793" y="195"/>
                    </a:lnTo>
                    <a:lnTo>
                      <a:pt x="1677" y="137"/>
                    </a:lnTo>
                    <a:lnTo>
                      <a:pt x="1521" y="78"/>
                    </a:lnTo>
                    <a:lnTo>
                      <a:pt x="1365" y="39"/>
                    </a:lnTo>
                    <a:lnTo>
                      <a:pt x="1170" y="20"/>
                    </a:lnTo>
                    <a:lnTo>
                      <a:pt x="97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5639750" y="786100"/>
                <a:ext cx="48750" cy="20475"/>
              </a:xfrm>
              <a:custGeom>
                <a:avLst/>
                <a:gdLst/>
                <a:ahLst/>
                <a:cxnLst/>
                <a:rect l="l" t="t" r="r" b="b"/>
                <a:pathLst>
                  <a:path w="1950" h="819" fill="none" extrusionOk="0">
                    <a:moveTo>
                      <a:pt x="1949" y="410"/>
                    </a:moveTo>
                    <a:lnTo>
                      <a:pt x="1949" y="410"/>
                    </a:lnTo>
                    <a:lnTo>
                      <a:pt x="1930" y="507"/>
                    </a:lnTo>
                    <a:lnTo>
                      <a:pt x="1871" y="585"/>
                    </a:lnTo>
                    <a:lnTo>
                      <a:pt x="1793" y="643"/>
                    </a:lnTo>
                    <a:lnTo>
                      <a:pt x="1677" y="702"/>
                    </a:lnTo>
                    <a:lnTo>
                      <a:pt x="1521" y="760"/>
                    </a:lnTo>
                    <a:lnTo>
                      <a:pt x="1365" y="799"/>
                    </a:lnTo>
                    <a:lnTo>
                      <a:pt x="1170" y="819"/>
                    </a:lnTo>
                    <a:lnTo>
                      <a:pt x="975" y="819"/>
                    </a:lnTo>
                    <a:lnTo>
                      <a:pt x="975" y="819"/>
                    </a:lnTo>
                    <a:lnTo>
                      <a:pt x="780" y="819"/>
                    </a:lnTo>
                    <a:lnTo>
                      <a:pt x="585" y="799"/>
                    </a:lnTo>
                    <a:lnTo>
                      <a:pt x="430" y="760"/>
                    </a:lnTo>
                    <a:lnTo>
                      <a:pt x="274" y="702"/>
                    </a:lnTo>
                    <a:lnTo>
                      <a:pt x="157" y="643"/>
                    </a:lnTo>
                    <a:lnTo>
                      <a:pt x="79" y="585"/>
                    </a:lnTo>
                    <a:lnTo>
                      <a:pt x="20" y="507"/>
                    </a:lnTo>
                    <a:lnTo>
                      <a:pt x="1" y="410"/>
                    </a:lnTo>
                    <a:lnTo>
                      <a:pt x="1" y="410"/>
                    </a:lnTo>
                    <a:lnTo>
                      <a:pt x="20" y="332"/>
                    </a:lnTo>
                    <a:lnTo>
                      <a:pt x="79" y="254"/>
                    </a:lnTo>
                    <a:lnTo>
                      <a:pt x="157" y="195"/>
                    </a:lnTo>
                    <a:lnTo>
                      <a:pt x="274" y="137"/>
                    </a:lnTo>
                    <a:lnTo>
                      <a:pt x="430" y="78"/>
                    </a:lnTo>
                    <a:lnTo>
                      <a:pt x="585" y="39"/>
                    </a:lnTo>
                    <a:lnTo>
                      <a:pt x="780" y="20"/>
                    </a:lnTo>
                    <a:lnTo>
                      <a:pt x="975" y="0"/>
                    </a:lnTo>
                    <a:lnTo>
                      <a:pt x="975" y="0"/>
                    </a:lnTo>
                    <a:lnTo>
                      <a:pt x="1170" y="20"/>
                    </a:lnTo>
                    <a:lnTo>
                      <a:pt x="1365" y="39"/>
                    </a:lnTo>
                    <a:lnTo>
                      <a:pt x="1521" y="78"/>
                    </a:lnTo>
                    <a:lnTo>
                      <a:pt x="1677" y="137"/>
                    </a:lnTo>
                    <a:lnTo>
                      <a:pt x="1793" y="195"/>
                    </a:lnTo>
                    <a:lnTo>
                      <a:pt x="1871" y="254"/>
                    </a:lnTo>
                    <a:lnTo>
                      <a:pt x="1930" y="332"/>
                    </a:lnTo>
                    <a:lnTo>
                      <a:pt x="1949" y="41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5432250" y="837250"/>
                <a:ext cx="90150" cy="48250"/>
              </a:xfrm>
              <a:custGeom>
                <a:avLst/>
                <a:gdLst/>
                <a:ahLst/>
                <a:cxnLst/>
                <a:rect l="l" t="t" r="r" b="b"/>
                <a:pathLst>
                  <a:path w="3606" h="1930" extrusionOk="0">
                    <a:moveTo>
                      <a:pt x="1715" y="0"/>
                    </a:moveTo>
                    <a:lnTo>
                      <a:pt x="1423" y="39"/>
                    </a:lnTo>
                    <a:lnTo>
                      <a:pt x="1150" y="117"/>
                    </a:lnTo>
                    <a:lnTo>
                      <a:pt x="878" y="215"/>
                    </a:lnTo>
                    <a:lnTo>
                      <a:pt x="644" y="370"/>
                    </a:lnTo>
                    <a:lnTo>
                      <a:pt x="449" y="526"/>
                    </a:lnTo>
                    <a:lnTo>
                      <a:pt x="274" y="702"/>
                    </a:lnTo>
                    <a:lnTo>
                      <a:pt x="137" y="916"/>
                    </a:lnTo>
                    <a:lnTo>
                      <a:pt x="20" y="1130"/>
                    </a:lnTo>
                    <a:lnTo>
                      <a:pt x="1" y="1189"/>
                    </a:lnTo>
                    <a:lnTo>
                      <a:pt x="20" y="1228"/>
                    </a:lnTo>
                    <a:lnTo>
                      <a:pt x="137" y="1403"/>
                    </a:lnTo>
                    <a:lnTo>
                      <a:pt x="274" y="1540"/>
                    </a:lnTo>
                    <a:lnTo>
                      <a:pt x="449" y="1656"/>
                    </a:lnTo>
                    <a:lnTo>
                      <a:pt x="624" y="1754"/>
                    </a:lnTo>
                    <a:lnTo>
                      <a:pt x="819" y="1812"/>
                    </a:lnTo>
                    <a:lnTo>
                      <a:pt x="1033" y="1871"/>
                    </a:lnTo>
                    <a:lnTo>
                      <a:pt x="1248" y="1910"/>
                    </a:lnTo>
                    <a:lnTo>
                      <a:pt x="1501" y="1910"/>
                    </a:lnTo>
                    <a:lnTo>
                      <a:pt x="1618" y="1929"/>
                    </a:lnTo>
                    <a:lnTo>
                      <a:pt x="2008" y="1890"/>
                    </a:lnTo>
                    <a:lnTo>
                      <a:pt x="2417" y="1832"/>
                    </a:lnTo>
                    <a:lnTo>
                      <a:pt x="2631" y="1793"/>
                    </a:lnTo>
                    <a:lnTo>
                      <a:pt x="2826" y="1734"/>
                    </a:lnTo>
                    <a:lnTo>
                      <a:pt x="3021" y="1656"/>
                    </a:lnTo>
                    <a:lnTo>
                      <a:pt x="3196" y="1578"/>
                    </a:lnTo>
                    <a:lnTo>
                      <a:pt x="3391" y="1462"/>
                    </a:lnTo>
                    <a:lnTo>
                      <a:pt x="3488" y="1384"/>
                    </a:lnTo>
                    <a:lnTo>
                      <a:pt x="3547" y="1286"/>
                    </a:lnTo>
                    <a:lnTo>
                      <a:pt x="3586" y="1208"/>
                    </a:lnTo>
                    <a:lnTo>
                      <a:pt x="3605" y="1091"/>
                    </a:lnTo>
                    <a:lnTo>
                      <a:pt x="3605" y="1013"/>
                    </a:lnTo>
                    <a:lnTo>
                      <a:pt x="3586" y="897"/>
                    </a:lnTo>
                    <a:lnTo>
                      <a:pt x="3547" y="799"/>
                    </a:lnTo>
                    <a:lnTo>
                      <a:pt x="3488" y="702"/>
                    </a:lnTo>
                    <a:lnTo>
                      <a:pt x="3410" y="604"/>
                    </a:lnTo>
                    <a:lnTo>
                      <a:pt x="3313" y="507"/>
                    </a:lnTo>
                    <a:lnTo>
                      <a:pt x="3118" y="351"/>
                    </a:lnTo>
                    <a:lnTo>
                      <a:pt x="2865" y="215"/>
                    </a:lnTo>
                    <a:lnTo>
                      <a:pt x="2651" y="117"/>
                    </a:lnTo>
                    <a:lnTo>
                      <a:pt x="2397" y="59"/>
                    </a:lnTo>
                    <a:lnTo>
                      <a:pt x="2144" y="20"/>
                    </a:lnTo>
                    <a:lnTo>
                      <a:pt x="1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5432250" y="837250"/>
                <a:ext cx="90150" cy="48250"/>
              </a:xfrm>
              <a:custGeom>
                <a:avLst/>
                <a:gdLst/>
                <a:ahLst/>
                <a:cxnLst/>
                <a:rect l="l" t="t" r="r" b="b"/>
                <a:pathLst>
                  <a:path w="3606" h="1930" fill="none" extrusionOk="0">
                    <a:moveTo>
                      <a:pt x="1871" y="0"/>
                    </a:moveTo>
                    <a:lnTo>
                      <a:pt x="1871" y="0"/>
                    </a:lnTo>
                    <a:lnTo>
                      <a:pt x="1715" y="0"/>
                    </a:lnTo>
                    <a:lnTo>
                      <a:pt x="1715" y="0"/>
                    </a:lnTo>
                    <a:lnTo>
                      <a:pt x="1423" y="39"/>
                    </a:lnTo>
                    <a:lnTo>
                      <a:pt x="1150" y="117"/>
                    </a:lnTo>
                    <a:lnTo>
                      <a:pt x="1150" y="117"/>
                    </a:lnTo>
                    <a:lnTo>
                      <a:pt x="878" y="215"/>
                    </a:lnTo>
                    <a:lnTo>
                      <a:pt x="644" y="370"/>
                    </a:lnTo>
                    <a:lnTo>
                      <a:pt x="644" y="370"/>
                    </a:lnTo>
                    <a:lnTo>
                      <a:pt x="449" y="526"/>
                    </a:lnTo>
                    <a:lnTo>
                      <a:pt x="274" y="702"/>
                    </a:lnTo>
                    <a:lnTo>
                      <a:pt x="274" y="702"/>
                    </a:lnTo>
                    <a:lnTo>
                      <a:pt x="137" y="916"/>
                    </a:lnTo>
                    <a:lnTo>
                      <a:pt x="137" y="916"/>
                    </a:lnTo>
                    <a:lnTo>
                      <a:pt x="20" y="1130"/>
                    </a:lnTo>
                    <a:lnTo>
                      <a:pt x="20" y="1130"/>
                    </a:lnTo>
                    <a:lnTo>
                      <a:pt x="1" y="1189"/>
                    </a:lnTo>
                    <a:lnTo>
                      <a:pt x="20" y="1228"/>
                    </a:lnTo>
                    <a:lnTo>
                      <a:pt x="20" y="1228"/>
                    </a:lnTo>
                    <a:lnTo>
                      <a:pt x="137" y="1403"/>
                    </a:lnTo>
                    <a:lnTo>
                      <a:pt x="274" y="1540"/>
                    </a:lnTo>
                    <a:lnTo>
                      <a:pt x="274" y="1540"/>
                    </a:lnTo>
                    <a:lnTo>
                      <a:pt x="449" y="1656"/>
                    </a:lnTo>
                    <a:lnTo>
                      <a:pt x="624" y="1754"/>
                    </a:lnTo>
                    <a:lnTo>
                      <a:pt x="624" y="1754"/>
                    </a:lnTo>
                    <a:lnTo>
                      <a:pt x="819" y="1812"/>
                    </a:lnTo>
                    <a:lnTo>
                      <a:pt x="1033" y="1871"/>
                    </a:lnTo>
                    <a:lnTo>
                      <a:pt x="1248" y="1910"/>
                    </a:lnTo>
                    <a:lnTo>
                      <a:pt x="1501" y="1910"/>
                    </a:lnTo>
                    <a:lnTo>
                      <a:pt x="1501" y="1910"/>
                    </a:lnTo>
                    <a:lnTo>
                      <a:pt x="1618" y="1929"/>
                    </a:lnTo>
                    <a:lnTo>
                      <a:pt x="1618" y="1929"/>
                    </a:lnTo>
                    <a:lnTo>
                      <a:pt x="2008" y="1890"/>
                    </a:lnTo>
                    <a:lnTo>
                      <a:pt x="2417" y="1832"/>
                    </a:lnTo>
                    <a:lnTo>
                      <a:pt x="2417" y="1832"/>
                    </a:lnTo>
                    <a:lnTo>
                      <a:pt x="2631" y="1793"/>
                    </a:lnTo>
                    <a:lnTo>
                      <a:pt x="2826" y="1734"/>
                    </a:lnTo>
                    <a:lnTo>
                      <a:pt x="3021" y="1656"/>
                    </a:lnTo>
                    <a:lnTo>
                      <a:pt x="3196" y="1578"/>
                    </a:lnTo>
                    <a:lnTo>
                      <a:pt x="3196" y="1578"/>
                    </a:lnTo>
                    <a:lnTo>
                      <a:pt x="3391" y="1462"/>
                    </a:lnTo>
                    <a:lnTo>
                      <a:pt x="3391" y="1462"/>
                    </a:lnTo>
                    <a:lnTo>
                      <a:pt x="3488" y="1384"/>
                    </a:lnTo>
                    <a:lnTo>
                      <a:pt x="3547" y="1286"/>
                    </a:lnTo>
                    <a:lnTo>
                      <a:pt x="3547" y="1286"/>
                    </a:lnTo>
                    <a:lnTo>
                      <a:pt x="3586" y="1208"/>
                    </a:lnTo>
                    <a:lnTo>
                      <a:pt x="3605" y="1091"/>
                    </a:lnTo>
                    <a:lnTo>
                      <a:pt x="3605" y="1091"/>
                    </a:lnTo>
                    <a:lnTo>
                      <a:pt x="3605" y="1013"/>
                    </a:lnTo>
                    <a:lnTo>
                      <a:pt x="3605" y="1013"/>
                    </a:lnTo>
                    <a:lnTo>
                      <a:pt x="3586" y="897"/>
                    </a:lnTo>
                    <a:lnTo>
                      <a:pt x="3586" y="897"/>
                    </a:lnTo>
                    <a:lnTo>
                      <a:pt x="3547" y="799"/>
                    </a:lnTo>
                    <a:lnTo>
                      <a:pt x="3488" y="702"/>
                    </a:lnTo>
                    <a:lnTo>
                      <a:pt x="3410" y="604"/>
                    </a:lnTo>
                    <a:lnTo>
                      <a:pt x="3313" y="507"/>
                    </a:lnTo>
                    <a:lnTo>
                      <a:pt x="3313" y="507"/>
                    </a:lnTo>
                    <a:lnTo>
                      <a:pt x="3118" y="351"/>
                    </a:lnTo>
                    <a:lnTo>
                      <a:pt x="2865" y="215"/>
                    </a:lnTo>
                    <a:lnTo>
                      <a:pt x="2865" y="215"/>
                    </a:lnTo>
                    <a:lnTo>
                      <a:pt x="2651" y="117"/>
                    </a:lnTo>
                    <a:lnTo>
                      <a:pt x="2397" y="59"/>
                    </a:lnTo>
                    <a:lnTo>
                      <a:pt x="2144" y="20"/>
                    </a:lnTo>
                    <a:lnTo>
                      <a:pt x="18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5529675" y="856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5529675" y="856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5418125" y="809475"/>
                <a:ext cx="119375" cy="78450"/>
              </a:xfrm>
              <a:custGeom>
                <a:avLst/>
                <a:gdLst/>
                <a:ahLst/>
                <a:cxnLst/>
                <a:rect l="l" t="t" r="r" b="b"/>
                <a:pathLst>
                  <a:path w="4775" h="3138" extrusionOk="0">
                    <a:moveTo>
                      <a:pt x="2378" y="1209"/>
                    </a:moveTo>
                    <a:lnTo>
                      <a:pt x="2728" y="1228"/>
                    </a:lnTo>
                    <a:lnTo>
                      <a:pt x="3021" y="1287"/>
                    </a:lnTo>
                    <a:lnTo>
                      <a:pt x="3274" y="1384"/>
                    </a:lnTo>
                    <a:lnTo>
                      <a:pt x="3488" y="1481"/>
                    </a:lnTo>
                    <a:lnTo>
                      <a:pt x="3683" y="1618"/>
                    </a:lnTo>
                    <a:lnTo>
                      <a:pt x="3800" y="1715"/>
                    </a:lnTo>
                    <a:lnTo>
                      <a:pt x="3917" y="1832"/>
                    </a:lnTo>
                    <a:lnTo>
                      <a:pt x="4014" y="2027"/>
                    </a:lnTo>
                    <a:lnTo>
                      <a:pt x="4034" y="2066"/>
                    </a:lnTo>
                    <a:lnTo>
                      <a:pt x="4053" y="2105"/>
                    </a:lnTo>
                    <a:lnTo>
                      <a:pt x="4073" y="2163"/>
                    </a:lnTo>
                    <a:lnTo>
                      <a:pt x="4092" y="2183"/>
                    </a:lnTo>
                    <a:lnTo>
                      <a:pt x="4073" y="2183"/>
                    </a:lnTo>
                    <a:lnTo>
                      <a:pt x="4092" y="2261"/>
                    </a:lnTo>
                    <a:lnTo>
                      <a:pt x="4092" y="2280"/>
                    </a:lnTo>
                    <a:lnTo>
                      <a:pt x="4112" y="2358"/>
                    </a:lnTo>
                    <a:lnTo>
                      <a:pt x="3995" y="2475"/>
                    </a:lnTo>
                    <a:lnTo>
                      <a:pt x="3878" y="2573"/>
                    </a:lnTo>
                    <a:lnTo>
                      <a:pt x="3644" y="2709"/>
                    </a:lnTo>
                    <a:lnTo>
                      <a:pt x="3391" y="2826"/>
                    </a:lnTo>
                    <a:lnTo>
                      <a:pt x="3040" y="2923"/>
                    </a:lnTo>
                    <a:lnTo>
                      <a:pt x="2690" y="2982"/>
                    </a:lnTo>
                    <a:lnTo>
                      <a:pt x="2086" y="2982"/>
                    </a:lnTo>
                    <a:lnTo>
                      <a:pt x="1735" y="2923"/>
                    </a:lnTo>
                    <a:lnTo>
                      <a:pt x="1404" y="2826"/>
                    </a:lnTo>
                    <a:lnTo>
                      <a:pt x="1150" y="2709"/>
                    </a:lnTo>
                    <a:lnTo>
                      <a:pt x="916" y="2573"/>
                    </a:lnTo>
                    <a:lnTo>
                      <a:pt x="780" y="2475"/>
                    </a:lnTo>
                    <a:lnTo>
                      <a:pt x="663" y="2358"/>
                    </a:lnTo>
                    <a:lnTo>
                      <a:pt x="663" y="2339"/>
                    </a:lnTo>
                    <a:lnTo>
                      <a:pt x="663" y="2300"/>
                    </a:lnTo>
                    <a:lnTo>
                      <a:pt x="683" y="2183"/>
                    </a:lnTo>
                    <a:lnTo>
                      <a:pt x="722" y="2066"/>
                    </a:lnTo>
                    <a:lnTo>
                      <a:pt x="780" y="1949"/>
                    </a:lnTo>
                    <a:lnTo>
                      <a:pt x="858" y="1832"/>
                    </a:lnTo>
                    <a:lnTo>
                      <a:pt x="975" y="1715"/>
                    </a:lnTo>
                    <a:lnTo>
                      <a:pt x="1092" y="1618"/>
                    </a:lnTo>
                    <a:lnTo>
                      <a:pt x="1267" y="1481"/>
                    </a:lnTo>
                    <a:lnTo>
                      <a:pt x="1462" y="1384"/>
                    </a:lnTo>
                    <a:lnTo>
                      <a:pt x="1754" y="1287"/>
                    </a:lnTo>
                    <a:lnTo>
                      <a:pt x="2047" y="1228"/>
                    </a:lnTo>
                    <a:lnTo>
                      <a:pt x="2378" y="1209"/>
                    </a:lnTo>
                    <a:close/>
                    <a:moveTo>
                      <a:pt x="1053" y="1"/>
                    </a:moveTo>
                    <a:lnTo>
                      <a:pt x="916" y="20"/>
                    </a:lnTo>
                    <a:lnTo>
                      <a:pt x="780" y="59"/>
                    </a:lnTo>
                    <a:lnTo>
                      <a:pt x="663" y="118"/>
                    </a:lnTo>
                    <a:lnTo>
                      <a:pt x="566" y="157"/>
                    </a:lnTo>
                    <a:lnTo>
                      <a:pt x="371" y="293"/>
                    </a:lnTo>
                    <a:lnTo>
                      <a:pt x="293" y="371"/>
                    </a:lnTo>
                    <a:lnTo>
                      <a:pt x="235" y="449"/>
                    </a:lnTo>
                    <a:lnTo>
                      <a:pt x="118" y="644"/>
                    </a:lnTo>
                    <a:lnTo>
                      <a:pt x="40" y="838"/>
                    </a:lnTo>
                    <a:lnTo>
                      <a:pt x="1" y="1053"/>
                    </a:lnTo>
                    <a:lnTo>
                      <a:pt x="1" y="1267"/>
                    </a:lnTo>
                    <a:lnTo>
                      <a:pt x="40" y="1501"/>
                    </a:lnTo>
                    <a:lnTo>
                      <a:pt x="98" y="1735"/>
                    </a:lnTo>
                    <a:lnTo>
                      <a:pt x="196" y="1969"/>
                    </a:lnTo>
                    <a:lnTo>
                      <a:pt x="312" y="2183"/>
                    </a:lnTo>
                    <a:lnTo>
                      <a:pt x="468" y="2358"/>
                    </a:lnTo>
                    <a:lnTo>
                      <a:pt x="624" y="2534"/>
                    </a:lnTo>
                    <a:lnTo>
                      <a:pt x="819" y="2689"/>
                    </a:lnTo>
                    <a:lnTo>
                      <a:pt x="1033" y="2826"/>
                    </a:lnTo>
                    <a:lnTo>
                      <a:pt x="1248" y="2923"/>
                    </a:lnTo>
                    <a:lnTo>
                      <a:pt x="1462" y="3001"/>
                    </a:lnTo>
                    <a:lnTo>
                      <a:pt x="1696" y="3079"/>
                    </a:lnTo>
                    <a:lnTo>
                      <a:pt x="1949" y="3118"/>
                    </a:lnTo>
                    <a:lnTo>
                      <a:pt x="2300" y="3138"/>
                    </a:lnTo>
                    <a:lnTo>
                      <a:pt x="2612" y="3138"/>
                    </a:lnTo>
                    <a:lnTo>
                      <a:pt x="2826" y="3118"/>
                    </a:lnTo>
                    <a:lnTo>
                      <a:pt x="3079" y="3060"/>
                    </a:lnTo>
                    <a:lnTo>
                      <a:pt x="3313" y="3001"/>
                    </a:lnTo>
                    <a:lnTo>
                      <a:pt x="3547" y="2923"/>
                    </a:lnTo>
                    <a:lnTo>
                      <a:pt x="3761" y="2826"/>
                    </a:lnTo>
                    <a:lnTo>
                      <a:pt x="3956" y="2689"/>
                    </a:lnTo>
                    <a:lnTo>
                      <a:pt x="4151" y="2534"/>
                    </a:lnTo>
                    <a:lnTo>
                      <a:pt x="4326" y="2358"/>
                    </a:lnTo>
                    <a:lnTo>
                      <a:pt x="4463" y="2163"/>
                    </a:lnTo>
                    <a:lnTo>
                      <a:pt x="4579" y="1969"/>
                    </a:lnTo>
                    <a:lnTo>
                      <a:pt x="4677" y="1735"/>
                    </a:lnTo>
                    <a:lnTo>
                      <a:pt x="4735" y="1501"/>
                    </a:lnTo>
                    <a:lnTo>
                      <a:pt x="4774" y="1267"/>
                    </a:lnTo>
                    <a:lnTo>
                      <a:pt x="4774" y="1053"/>
                    </a:lnTo>
                    <a:lnTo>
                      <a:pt x="4735" y="819"/>
                    </a:lnTo>
                    <a:lnTo>
                      <a:pt x="4657" y="644"/>
                    </a:lnTo>
                    <a:lnTo>
                      <a:pt x="4541" y="449"/>
                    </a:lnTo>
                    <a:lnTo>
                      <a:pt x="4482" y="371"/>
                    </a:lnTo>
                    <a:lnTo>
                      <a:pt x="4404" y="293"/>
                    </a:lnTo>
                    <a:lnTo>
                      <a:pt x="4229" y="157"/>
                    </a:lnTo>
                    <a:lnTo>
                      <a:pt x="4112" y="98"/>
                    </a:lnTo>
                    <a:lnTo>
                      <a:pt x="3995" y="59"/>
                    </a:lnTo>
                    <a:lnTo>
                      <a:pt x="3859" y="20"/>
                    </a:lnTo>
                    <a:lnTo>
                      <a:pt x="3722" y="1"/>
                    </a:lnTo>
                    <a:lnTo>
                      <a:pt x="3391" y="1"/>
                    </a:lnTo>
                    <a:lnTo>
                      <a:pt x="3177" y="59"/>
                    </a:lnTo>
                    <a:lnTo>
                      <a:pt x="2962" y="118"/>
                    </a:lnTo>
                    <a:lnTo>
                      <a:pt x="2767" y="196"/>
                    </a:lnTo>
                    <a:lnTo>
                      <a:pt x="2670" y="234"/>
                    </a:lnTo>
                    <a:lnTo>
                      <a:pt x="2651" y="234"/>
                    </a:lnTo>
                    <a:lnTo>
                      <a:pt x="2417" y="312"/>
                    </a:lnTo>
                    <a:lnTo>
                      <a:pt x="2358" y="312"/>
                    </a:lnTo>
                    <a:lnTo>
                      <a:pt x="2124" y="234"/>
                    </a:lnTo>
                    <a:lnTo>
                      <a:pt x="2008" y="196"/>
                    </a:lnTo>
                    <a:lnTo>
                      <a:pt x="1813" y="118"/>
                    </a:lnTo>
                    <a:lnTo>
                      <a:pt x="1598" y="59"/>
                    </a:lnTo>
                    <a:lnTo>
                      <a:pt x="1384" y="20"/>
                    </a:lnTo>
                    <a:lnTo>
                      <a:pt x="1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5418125" y="809475"/>
                <a:ext cx="119375" cy="78450"/>
              </a:xfrm>
              <a:custGeom>
                <a:avLst/>
                <a:gdLst/>
                <a:ahLst/>
                <a:cxnLst/>
                <a:rect l="l" t="t" r="r" b="b"/>
                <a:pathLst>
                  <a:path w="4775" h="3138" fill="none" extrusionOk="0">
                    <a:moveTo>
                      <a:pt x="3586" y="1"/>
                    </a:moveTo>
                    <a:lnTo>
                      <a:pt x="3586" y="1"/>
                    </a:lnTo>
                    <a:lnTo>
                      <a:pt x="3391" y="1"/>
                    </a:lnTo>
                    <a:lnTo>
                      <a:pt x="3177" y="59"/>
                    </a:lnTo>
                    <a:lnTo>
                      <a:pt x="3177" y="59"/>
                    </a:lnTo>
                    <a:lnTo>
                      <a:pt x="2962" y="118"/>
                    </a:lnTo>
                    <a:lnTo>
                      <a:pt x="2767" y="196"/>
                    </a:lnTo>
                    <a:lnTo>
                      <a:pt x="2670" y="234"/>
                    </a:lnTo>
                    <a:lnTo>
                      <a:pt x="2651" y="234"/>
                    </a:lnTo>
                    <a:lnTo>
                      <a:pt x="2651" y="234"/>
                    </a:lnTo>
                    <a:lnTo>
                      <a:pt x="2651" y="234"/>
                    </a:lnTo>
                    <a:lnTo>
                      <a:pt x="2651" y="234"/>
                    </a:lnTo>
                    <a:lnTo>
                      <a:pt x="2651" y="234"/>
                    </a:lnTo>
                    <a:lnTo>
                      <a:pt x="2651" y="234"/>
                    </a:lnTo>
                    <a:lnTo>
                      <a:pt x="2417" y="312"/>
                    </a:lnTo>
                    <a:lnTo>
                      <a:pt x="2417" y="312"/>
                    </a:lnTo>
                    <a:lnTo>
                      <a:pt x="2397" y="312"/>
                    </a:lnTo>
                    <a:lnTo>
                      <a:pt x="2378" y="312"/>
                    </a:lnTo>
                    <a:lnTo>
                      <a:pt x="2358" y="312"/>
                    </a:lnTo>
                    <a:lnTo>
                      <a:pt x="2358" y="312"/>
                    </a:lnTo>
                    <a:lnTo>
                      <a:pt x="2124" y="234"/>
                    </a:lnTo>
                    <a:lnTo>
                      <a:pt x="2008" y="196"/>
                    </a:lnTo>
                    <a:lnTo>
                      <a:pt x="2008" y="196"/>
                    </a:lnTo>
                    <a:lnTo>
                      <a:pt x="1813" y="118"/>
                    </a:lnTo>
                    <a:lnTo>
                      <a:pt x="1598" y="59"/>
                    </a:lnTo>
                    <a:lnTo>
                      <a:pt x="1598" y="59"/>
                    </a:lnTo>
                    <a:lnTo>
                      <a:pt x="1384" y="20"/>
                    </a:lnTo>
                    <a:lnTo>
                      <a:pt x="1189" y="1"/>
                    </a:lnTo>
                    <a:lnTo>
                      <a:pt x="1189" y="1"/>
                    </a:lnTo>
                    <a:lnTo>
                      <a:pt x="1053" y="1"/>
                    </a:lnTo>
                    <a:lnTo>
                      <a:pt x="1053" y="1"/>
                    </a:lnTo>
                    <a:lnTo>
                      <a:pt x="916" y="20"/>
                    </a:lnTo>
                    <a:lnTo>
                      <a:pt x="780" y="59"/>
                    </a:lnTo>
                    <a:lnTo>
                      <a:pt x="663" y="118"/>
                    </a:lnTo>
                    <a:lnTo>
                      <a:pt x="566" y="157"/>
                    </a:lnTo>
                    <a:lnTo>
                      <a:pt x="566" y="157"/>
                    </a:lnTo>
                    <a:lnTo>
                      <a:pt x="371" y="293"/>
                    </a:lnTo>
                    <a:lnTo>
                      <a:pt x="293" y="371"/>
                    </a:lnTo>
                    <a:lnTo>
                      <a:pt x="235" y="449"/>
                    </a:lnTo>
                    <a:lnTo>
                      <a:pt x="235" y="449"/>
                    </a:lnTo>
                    <a:lnTo>
                      <a:pt x="118" y="644"/>
                    </a:lnTo>
                    <a:lnTo>
                      <a:pt x="118" y="644"/>
                    </a:lnTo>
                    <a:lnTo>
                      <a:pt x="40" y="838"/>
                    </a:lnTo>
                    <a:lnTo>
                      <a:pt x="40" y="838"/>
                    </a:lnTo>
                    <a:lnTo>
                      <a:pt x="1" y="1053"/>
                    </a:lnTo>
                    <a:lnTo>
                      <a:pt x="1" y="1267"/>
                    </a:lnTo>
                    <a:lnTo>
                      <a:pt x="1" y="1267"/>
                    </a:lnTo>
                    <a:lnTo>
                      <a:pt x="40" y="1501"/>
                    </a:lnTo>
                    <a:lnTo>
                      <a:pt x="98" y="1735"/>
                    </a:lnTo>
                    <a:lnTo>
                      <a:pt x="98" y="1735"/>
                    </a:lnTo>
                    <a:lnTo>
                      <a:pt x="196" y="1969"/>
                    </a:lnTo>
                    <a:lnTo>
                      <a:pt x="312" y="2183"/>
                    </a:lnTo>
                    <a:lnTo>
                      <a:pt x="312" y="2183"/>
                    </a:lnTo>
                    <a:lnTo>
                      <a:pt x="468" y="2358"/>
                    </a:lnTo>
                    <a:lnTo>
                      <a:pt x="624" y="2534"/>
                    </a:lnTo>
                    <a:lnTo>
                      <a:pt x="819" y="2689"/>
                    </a:lnTo>
                    <a:lnTo>
                      <a:pt x="1033" y="2826"/>
                    </a:lnTo>
                    <a:lnTo>
                      <a:pt x="1033" y="2826"/>
                    </a:lnTo>
                    <a:lnTo>
                      <a:pt x="1248" y="2923"/>
                    </a:lnTo>
                    <a:lnTo>
                      <a:pt x="1462" y="3001"/>
                    </a:lnTo>
                    <a:lnTo>
                      <a:pt x="1696" y="3079"/>
                    </a:lnTo>
                    <a:lnTo>
                      <a:pt x="1949" y="3118"/>
                    </a:lnTo>
                    <a:lnTo>
                      <a:pt x="1949" y="3118"/>
                    </a:lnTo>
                    <a:lnTo>
                      <a:pt x="2300" y="3138"/>
                    </a:lnTo>
                    <a:lnTo>
                      <a:pt x="2300" y="3138"/>
                    </a:lnTo>
                    <a:lnTo>
                      <a:pt x="2397" y="3138"/>
                    </a:lnTo>
                    <a:lnTo>
                      <a:pt x="2397" y="3138"/>
                    </a:lnTo>
                    <a:lnTo>
                      <a:pt x="2612" y="3138"/>
                    </a:lnTo>
                    <a:lnTo>
                      <a:pt x="2826" y="3118"/>
                    </a:lnTo>
                    <a:lnTo>
                      <a:pt x="2826" y="3118"/>
                    </a:lnTo>
                    <a:lnTo>
                      <a:pt x="3079" y="3060"/>
                    </a:lnTo>
                    <a:lnTo>
                      <a:pt x="3313" y="3001"/>
                    </a:lnTo>
                    <a:lnTo>
                      <a:pt x="3547" y="2923"/>
                    </a:lnTo>
                    <a:lnTo>
                      <a:pt x="3761" y="2826"/>
                    </a:lnTo>
                    <a:lnTo>
                      <a:pt x="3761" y="2826"/>
                    </a:lnTo>
                    <a:lnTo>
                      <a:pt x="3956" y="2689"/>
                    </a:lnTo>
                    <a:lnTo>
                      <a:pt x="4151" y="2534"/>
                    </a:lnTo>
                    <a:lnTo>
                      <a:pt x="4326" y="2358"/>
                    </a:lnTo>
                    <a:lnTo>
                      <a:pt x="4463" y="2163"/>
                    </a:lnTo>
                    <a:lnTo>
                      <a:pt x="4463" y="2163"/>
                    </a:lnTo>
                    <a:lnTo>
                      <a:pt x="4579" y="1969"/>
                    </a:lnTo>
                    <a:lnTo>
                      <a:pt x="4677" y="1735"/>
                    </a:lnTo>
                    <a:lnTo>
                      <a:pt x="4677" y="1735"/>
                    </a:lnTo>
                    <a:lnTo>
                      <a:pt x="4735" y="1501"/>
                    </a:lnTo>
                    <a:lnTo>
                      <a:pt x="4774" y="1267"/>
                    </a:lnTo>
                    <a:lnTo>
                      <a:pt x="4774" y="1267"/>
                    </a:lnTo>
                    <a:lnTo>
                      <a:pt x="4774" y="1053"/>
                    </a:lnTo>
                    <a:lnTo>
                      <a:pt x="4735" y="819"/>
                    </a:lnTo>
                    <a:lnTo>
                      <a:pt x="4735" y="819"/>
                    </a:lnTo>
                    <a:lnTo>
                      <a:pt x="4657" y="644"/>
                    </a:lnTo>
                    <a:lnTo>
                      <a:pt x="4657" y="644"/>
                    </a:lnTo>
                    <a:lnTo>
                      <a:pt x="4541" y="449"/>
                    </a:lnTo>
                    <a:lnTo>
                      <a:pt x="4541" y="449"/>
                    </a:lnTo>
                    <a:lnTo>
                      <a:pt x="4482" y="371"/>
                    </a:lnTo>
                    <a:lnTo>
                      <a:pt x="4404" y="293"/>
                    </a:lnTo>
                    <a:lnTo>
                      <a:pt x="4229" y="157"/>
                    </a:lnTo>
                    <a:lnTo>
                      <a:pt x="4229" y="157"/>
                    </a:lnTo>
                    <a:lnTo>
                      <a:pt x="4112" y="98"/>
                    </a:lnTo>
                    <a:lnTo>
                      <a:pt x="3995" y="59"/>
                    </a:lnTo>
                    <a:lnTo>
                      <a:pt x="3859" y="20"/>
                    </a:lnTo>
                    <a:lnTo>
                      <a:pt x="3722" y="1"/>
                    </a:lnTo>
                    <a:lnTo>
                      <a:pt x="3722" y="1"/>
                    </a:lnTo>
                    <a:lnTo>
                      <a:pt x="35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5434700" y="839675"/>
                <a:ext cx="86225" cy="44350"/>
              </a:xfrm>
              <a:custGeom>
                <a:avLst/>
                <a:gdLst/>
                <a:ahLst/>
                <a:cxnLst/>
                <a:rect l="l" t="t" r="r" b="b"/>
                <a:pathLst>
                  <a:path w="3449" h="1774" fill="none" extrusionOk="0">
                    <a:moveTo>
                      <a:pt x="1384" y="20"/>
                    </a:moveTo>
                    <a:lnTo>
                      <a:pt x="1384" y="20"/>
                    </a:lnTo>
                    <a:lnTo>
                      <a:pt x="1715" y="1"/>
                    </a:lnTo>
                    <a:lnTo>
                      <a:pt x="1715" y="1"/>
                    </a:lnTo>
                    <a:lnTo>
                      <a:pt x="1715" y="1"/>
                    </a:lnTo>
                    <a:lnTo>
                      <a:pt x="2065" y="20"/>
                    </a:lnTo>
                    <a:lnTo>
                      <a:pt x="2065" y="20"/>
                    </a:lnTo>
                    <a:lnTo>
                      <a:pt x="2358" y="79"/>
                    </a:lnTo>
                    <a:lnTo>
                      <a:pt x="2611" y="176"/>
                    </a:lnTo>
                    <a:lnTo>
                      <a:pt x="2611" y="176"/>
                    </a:lnTo>
                    <a:lnTo>
                      <a:pt x="2825" y="273"/>
                    </a:lnTo>
                    <a:lnTo>
                      <a:pt x="3020" y="410"/>
                    </a:lnTo>
                    <a:lnTo>
                      <a:pt x="3020" y="410"/>
                    </a:lnTo>
                    <a:lnTo>
                      <a:pt x="3137" y="507"/>
                    </a:lnTo>
                    <a:lnTo>
                      <a:pt x="3254" y="624"/>
                    </a:lnTo>
                    <a:lnTo>
                      <a:pt x="3254" y="624"/>
                    </a:lnTo>
                    <a:lnTo>
                      <a:pt x="3351" y="819"/>
                    </a:lnTo>
                    <a:lnTo>
                      <a:pt x="3351" y="819"/>
                    </a:lnTo>
                    <a:lnTo>
                      <a:pt x="3371" y="858"/>
                    </a:lnTo>
                    <a:lnTo>
                      <a:pt x="3371" y="858"/>
                    </a:lnTo>
                    <a:lnTo>
                      <a:pt x="3371" y="858"/>
                    </a:lnTo>
                    <a:lnTo>
                      <a:pt x="3390" y="897"/>
                    </a:lnTo>
                    <a:lnTo>
                      <a:pt x="3390" y="897"/>
                    </a:lnTo>
                    <a:lnTo>
                      <a:pt x="3410" y="955"/>
                    </a:lnTo>
                    <a:lnTo>
                      <a:pt x="3429" y="975"/>
                    </a:lnTo>
                    <a:lnTo>
                      <a:pt x="3410" y="975"/>
                    </a:lnTo>
                    <a:lnTo>
                      <a:pt x="3410" y="975"/>
                    </a:lnTo>
                    <a:lnTo>
                      <a:pt x="3429" y="1053"/>
                    </a:lnTo>
                    <a:lnTo>
                      <a:pt x="3429" y="1072"/>
                    </a:lnTo>
                    <a:lnTo>
                      <a:pt x="3429" y="1072"/>
                    </a:lnTo>
                    <a:lnTo>
                      <a:pt x="3449" y="1150"/>
                    </a:lnTo>
                    <a:lnTo>
                      <a:pt x="3449" y="1150"/>
                    </a:lnTo>
                    <a:lnTo>
                      <a:pt x="3332" y="1267"/>
                    </a:lnTo>
                    <a:lnTo>
                      <a:pt x="3215" y="1365"/>
                    </a:lnTo>
                    <a:lnTo>
                      <a:pt x="3215" y="1365"/>
                    </a:lnTo>
                    <a:lnTo>
                      <a:pt x="2981" y="1501"/>
                    </a:lnTo>
                    <a:lnTo>
                      <a:pt x="2728" y="1618"/>
                    </a:lnTo>
                    <a:lnTo>
                      <a:pt x="2728" y="1618"/>
                    </a:lnTo>
                    <a:lnTo>
                      <a:pt x="2728" y="1618"/>
                    </a:lnTo>
                    <a:lnTo>
                      <a:pt x="2377" y="1715"/>
                    </a:lnTo>
                    <a:lnTo>
                      <a:pt x="2027" y="1774"/>
                    </a:lnTo>
                    <a:lnTo>
                      <a:pt x="2027" y="1774"/>
                    </a:lnTo>
                    <a:lnTo>
                      <a:pt x="1812" y="1774"/>
                    </a:lnTo>
                    <a:lnTo>
                      <a:pt x="1812" y="1774"/>
                    </a:lnTo>
                    <a:lnTo>
                      <a:pt x="1734" y="1774"/>
                    </a:lnTo>
                    <a:lnTo>
                      <a:pt x="1695" y="1774"/>
                    </a:lnTo>
                    <a:lnTo>
                      <a:pt x="1695" y="1774"/>
                    </a:lnTo>
                    <a:lnTo>
                      <a:pt x="1423" y="1774"/>
                    </a:lnTo>
                    <a:lnTo>
                      <a:pt x="1423" y="1774"/>
                    </a:lnTo>
                    <a:lnTo>
                      <a:pt x="1072" y="1715"/>
                    </a:lnTo>
                    <a:lnTo>
                      <a:pt x="741" y="1618"/>
                    </a:lnTo>
                    <a:lnTo>
                      <a:pt x="741" y="1618"/>
                    </a:lnTo>
                    <a:lnTo>
                      <a:pt x="741" y="1618"/>
                    </a:lnTo>
                    <a:lnTo>
                      <a:pt x="487" y="1501"/>
                    </a:lnTo>
                    <a:lnTo>
                      <a:pt x="253" y="1365"/>
                    </a:lnTo>
                    <a:lnTo>
                      <a:pt x="253" y="1365"/>
                    </a:lnTo>
                    <a:lnTo>
                      <a:pt x="117" y="1267"/>
                    </a:lnTo>
                    <a:lnTo>
                      <a:pt x="0" y="1150"/>
                    </a:lnTo>
                    <a:lnTo>
                      <a:pt x="0" y="1150"/>
                    </a:lnTo>
                    <a:lnTo>
                      <a:pt x="0" y="1131"/>
                    </a:lnTo>
                    <a:lnTo>
                      <a:pt x="0" y="1092"/>
                    </a:lnTo>
                    <a:lnTo>
                      <a:pt x="0" y="1092"/>
                    </a:lnTo>
                    <a:lnTo>
                      <a:pt x="20" y="975"/>
                    </a:lnTo>
                    <a:lnTo>
                      <a:pt x="59" y="858"/>
                    </a:lnTo>
                    <a:lnTo>
                      <a:pt x="59" y="858"/>
                    </a:lnTo>
                    <a:lnTo>
                      <a:pt x="59" y="858"/>
                    </a:lnTo>
                    <a:lnTo>
                      <a:pt x="59" y="858"/>
                    </a:lnTo>
                    <a:lnTo>
                      <a:pt x="59" y="858"/>
                    </a:lnTo>
                    <a:lnTo>
                      <a:pt x="117" y="741"/>
                    </a:lnTo>
                    <a:lnTo>
                      <a:pt x="195" y="624"/>
                    </a:lnTo>
                    <a:lnTo>
                      <a:pt x="195" y="624"/>
                    </a:lnTo>
                    <a:lnTo>
                      <a:pt x="312" y="507"/>
                    </a:lnTo>
                    <a:lnTo>
                      <a:pt x="429" y="410"/>
                    </a:lnTo>
                    <a:lnTo>
                      <a:pt x="429" y="410"/>
                    </a:lnTo>
                    <a:lnTo>
                      <a:pt x="604" y="273"/>
                    </a:lnTo>
                    <a:lnTo>
                      <a:pt x="799" y="176"/>
                    </a:lnTo>
                    <a:lnTo>
                      <a:pt x="799" y="176"/>
                    </a:lnTo>
                    <a:lnTo>
                      <a:pt x="1091" y="79"/>
                    </a:lnTo>
                    <a:lnTo>
                      <a:pt x="1384" y="20"/>
                    </a:lnTo>
                    <a:lnTo>
                      <a:pt x="1384"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1000"/>
                                        <p:tgtEl>
                                          <p:spTgt spid="278"/>
                                        </p:tgtEl>
                                      </p:cBhvr>
                                    </p:animEffect>
                                    <p:anim calcmode="lin" valueType="num">
                                      <p:cBhvr>
                                        <p:cTn id="8" dur="1000" fill="hold"/>
                                        <p:tgtEl>
                                          <p:spTgt spid="278"/>
                                        </p:tgtEl>
                                        <p:attrNameLst>
                                          <p:attrName>ppt_x</p:attrName>
                                        </p:attrNameLst>
                                      </p:cBhvr>
                                      <p:tavLst>
                                        <p:tav tm="0">
                                          <p:val>
                                            <p:strVal val="#ppt_x"/>
                                          </p:val>
                                        </p:tav>
                                        <p:tav tm="100000">
                                          <p:val>
                                            <p:strVal val="#ppt_x"/>
                                          </p:val>
                                        </p:tav>
                                      </p:tavLst>
                                    </p:anim>
                                    <p:anim calcmode="lin" valueType="num">
                                      <p:cBhvr>
                                        <p:cTn id="9" dur="1000" fill="hold"/>
                                        <p:tgtEl>
                                          <p:spTgt spid="27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81"/>
                                        </p:tgtEl>
                                        <p:attrNameLst>
                                          <p:attrName>style.visibility</p:attrName>
                                        </p:attrNameLst>
                                      </p:cBhvr>
                                      <p:to>
                                        <p:strVal val="visible"/>
                                      </p:to>
                                    </p:set>
                                    <p:anim calcmode="lin" valueType="num">
                                      <p:cBhvr>
                                        <p:cTn id="13" dur="500" fill="hold"/>
                                        <p:tgtEl>
                                          <p:spTgt spid="281"/>
                                        </p:tgtEl>
                                        <p:attrNameLst>
                                          <p:attrName>ppt_w</p:attrName>
                                        </p:attrNameLst>
                                      </p:cBhvr>
                                      <p:tavLst>
                                        <p:tav tm="0">
                                          <p:val>
                                            <p:fltVal val="0"/>
                                          </p:val>
                                        </p:tav>
                                        <p:tav tm="100000">
                                          <p:val>
                                            <p:strVal val="#ppt_w"/>
                                          </p:val>
                                        </p:tav>
                                      </p:tavLst>
                                    </p:anim>
                                    <p:anim calcmode="lin" valueType="num">
                                      <p:cBhvr>
                                        <p:cTn id="14" dur="500" fill="hold"/>
                                        <p:tgtEl>
                                          <p:spTgt spid="281"/>
                                        </p:tgtEl>
                                        <p:attrNameLst>
                                          <p:attrName>ppt_h</p:attrName>
                                        </p:attrNameLst>
                                      </p:cBhvr>
                                      <p:tavLst>
                                        <p:tav tm="0">
                                          <p:val>
                                            <p:fltVal val="0"/>
                                          </p:val>
                                        </p:tav>
                                        <p:tav tm="100000">
                                          <p:val>
                                            <p:strVal val="#ppt_h"/>
                                          </p:val>
                                        </p:tav>
                                      </p:tavLst>
                                    </p:anim>
                                    <p:animEffect transition="in" filter="fade">
                                      <p:cBhvr>
                                        <p:cTn id="15" dur="500"/>
                                        <p:tgtEl>
                                          <p:spTgt spid="28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82"/>
                                        </p:tgtEl>
                                        <p:attrNameLst>
                                          <p:attrName>style.visibility</p:attrName>
                                        </p:attrNameLst>
                                      </p:cBhvr>
                                      <p:to>
                                        <p:strVal val="visible"/>
                                      </p:to>
                                    </p:set>
                                    <p:anim calcmode="lin" valueType="num">
                                      <p:cBhvr>
                                        <p:cTn id="18" dur="500" fill="hold"/>
                                        <p:tgtEl>
                                          <p:spTgt spid="282"/>
                                        </p:tgtEl>
                                        <p:attrNameLst>
                                          <p:attrName>ppt_w</p:attrName>
                                        </p:attrNameLst>
                                      </p:cBhvr>
                                      <p:tavLst>
                                        <p:tav tm="0">
                                          <p:val>
                                            <p:fltVal val="0"/>
                                          </p:val>
                                        </p:tav>
                                        <p:tav tm="100000">
                                          <p:val>
                                            <p:strVal val="#ppt_w"/>
                                          </p:val>
                                        </p:tav>
                                      </p:tavLst>
                                    </p:anim>
                                    <p:anim calcmode="lin" valueType="num">
                                      <p:cBhvr>
                                        <p:cTn id="19" dur="500" fill="hold"/>
                                        <p:tgtEl>
                                          <p:spTgt spid="282"/>
                                        </p:tgtEl>
                                        <p:attrNameLst>
                                          <p:attrName>ppt_h</p:attrName>
                                        </p:attrNameLst>
                                      </p:cBhvr>
                                      <p:tavLst>
                                        <p:tav tm="0">
                                          <p:val>
                                            <p:fltVal val="0"/>
                                          </p:val>
                                        </p:tav>
                                        <p:tav tm="100000">
                                          <p:val>
                                            <p:strVal val="#ppt_h"/>
                                          </p:val>
                                        </p:tav>
                                      </p:tavLst>
                                    </p:anim>
                                    <p:animEffect transition="in" filter="fade">
                                      <p:cBhvr>
                                        <p:cTn id="20" dur="500"/>
                                        <p:tgtEl>
                                          <p:spTgt spid="282"/>
                                        </p:tgtEl>
                                      </p:cBhvr>
                                    </p:animEffect>
                                  </p:childTnLst>
                                </p:cTn>
                              </p:par>
                              <p:par>
                                <p:cTn id="21" presetID="53" presetClass="entr" presetSubtype="16" fill="hold" nodeType="withEffect">
                                  <p:stCondLst>
                                    <p:cond delay="25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nodeType="withEffect">
                                  <p:stCondLst>
                                    <p:cond delay="250"/>
                                  </p:stCondLst>
                                  <p:childTnLst>
                                    <p:set>
                                      <p:cBhvr>
                                        <p:cTn id="27" dur="1" fill="hold">
                                          <p:stCondLst>
                                            <p:cond delay="0"/>
                                          </p:stCondLst>
                                        </p:cTn>
                                        <p:tgtEl>
                                          <p:spTgt spid="2154"/>
                                        </p:tgtEl>
                                        <p:attrNameLst>
                                          <p:attrName>style.visibility</p:attrName>
                                        </p:attrNameLst>
                                      </p:cBhvr>
                                      <p:to>
                                        <p:strVal val="visible"/>
                                      </p:to>
                                    </p:set>
                                    <p:anim calcmode="lin" valueType="num">
                                      <p:cBhvr>
                                        <p:cTn id="28" dur="500" fill="hold"/>
                                        <p:tgtEl>
                                          <p:spTgt spid="2154"/>
                                        </p:tgtEl>
                                        <p:attrNameLst>
                                          <p:attrName>ppt_w</p:attrName>
                                        </p:attrNameLst>
                                      </p:cBhvr>
                                      <p:tavLst>
                                        <p:tav tm="0">
                                          <p:val>
                                            <p:fltVal val="0"/>
                                          </p:val>
                                        </p:tav>
                                        <p:tav tm="100000">
                                          <p:val>
                                            <p:strVal val="#ppt_w"/>
                                          </p:val>
                                        </p:tav>
                                      </p:tavLst>
                                    </p:anim>
                                    <p:anim calcmode="lin" valueType="num">
                                      <p:cBhvr>
                                        <p:cTn id="29" dur="500" fill="hold"/>
                                        <p:tgtEl>
                                          <p:spTgt spid="2154"/>
                                        </p:tgtEl>
                                        <p:attrNameLst>
                                          <p:attrName>ppt_h</p:attrName>
                                        </p:attrNameLst>
                                      </p:cBhvr>
                                      <p:tavLst>
                                        <p:tav tm="0">
                                          <p:val>
                                            <p:fltVal val="0"/>
                                          </p:val>
                                        </p:tav>
                                        <p:tav tm="100000">
                                          <p:val>
                                            <p:strVal val="#ppt_h"/>
                                          </p:val>
                                        </p:tav>
                                      </p:tavLst>
                                    </p:anim>
                                    <p:animEffect transition="in" filter="fade">
                                      <p:cBhvr>
                                        <p:cTn id="30" dur="500"/>
                                        <p:tgtEl>
                                          <p:spTgt spid="2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animBg="1"/>
      <p:bldP spid="2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778" name="Google Shape;1778;p38"/>
          <p:cNvSpPr/>
          <p:nvPr/>
        </p:nvSpPr>
        <p:spPr>
          <a:xfrm rot="10800000" flipH="1">
            <a:off x="7697122" y="130752"/>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8"/>
          <p:cNvSpPr/>
          <p:nvPr/>
        </p:nvSpPr>
        <p:spPr>
          <a:xfrm>
            <a:off x="100173" y="185980"/>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8">
            <a:hlinkClick r:id="" action="ppaction://hlinkshowjump?jump=nextslide"/>
          </p:cNvPr>
          <p:cNvSpPr/>
          <p:nvPr/>
        </p:nvSpPr>
        <p:spPr>
          <a:xfrm rot="5400000">
            <a:off x="8170002"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1" name="Google Shape;1781;p38"/>
          <p:cNvGrpSpPr/>
          <p:nvPr/>
        </p:nvGrpSpPr>
        <p:grpSpPr>
          <a:xfrm>
            <a:off x="7993450" y="273321"/>
            <a:ext cx="320750" cy="262985"/>
            <a:chOff x="615275" y="238125"/>
            <a:chExt cx="6389450" cy="5238750"/>
          </a:xfrm>
        </p:grpSpPr>
        <p:sp>
          <p:nvSpPr>
            <p:cNvPr id="1782" name="Google Shape;1782;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8" name="Google Shape;1788;p38">
            <a:hlinkClick r:id="" action="ppaction://hlinkshowjump?jump=nextslide"/>
          </p:cNvPr>
          <p:cNvSpPr/>
          <p:nvPr/>
        </p:nvSpPr>
        <p:spPr>
          <a:xfrm rot="-5400000" flipH="1">
            <a:off x="766695"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9" name="Google Shape;1789;p38"/>
          <p:cNvGrpSpPr/>
          <p:nvPr/>
        </p:nvGrpSpPr>
        <p:grpSpPr>
          <a:xfrm flipH="1">
            <a:off x="382376" y="315324"/>
            <a:ext cx="320750" cy="262985"/>
            <a:chOff x="615275" y="238125"/>
            <a:chExt cx="6389450" cy="5238750"/>
          </a:xfrm>
        </p:grpSpPr>
        <p:sp>
          <p:nvSpPr>
            <p:cNvPr id="1790" name="Google Shape;1790;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6" name="Google Shape;1796;p38">
            <a:hlinkClick r:id="" action="ppaction://hlinkshowjump?jump=previousslide"/>
          </p:cNvPr>
          <p:cNvSpPr/>
          <p:nvPr/>
        </p:nvSpPr>
        <p:spPr>
          <a:xfrm rot="-5400000">
            <a:off x="777017"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8"/>
          <p:cNvSpPr/>
          <p:nvPr/>
        </p:nvSpPr>
        <p:spPr>
          <a:xfrm>
            <a:off x="6463563" y="407298"/>
            <a:ext cx="637690" cy="350111"/>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8"/>
          <p:cNvSpPr/>
          <p:nvPr/>
        </p:nvSpPr>
        <p:spPr>
          <a:xfrm>
            <a:off x="2301899" y="358796"/>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65;p36">
            <a:extLst>
              <a:ext uri="{FF2B5EF4-FFF2-40B4-BE49-F238E27FC236}">
                <a16:creationId xmlns:a16="http://schemas.microsoft.com/office/drawing/2014/main" id="{945F4845-C5B1-7934-815F-F53710D5C5AB}"/>
              </a:ext>
            </a:extLst>
          </p:cNvPr>
          <p:cNvSpPr/>
          <p:nvPr/>
        </p:nvSpPr>
        <p:spPr>
          <a:xfrm>
            <a:off x="1022333" y="157645"/>
            <a:ext cx="6823061" cy="707539"/>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68;p36">
            <a:extLst>
              <a:ext uri="{FF2B5EF4-FFF2-40B4-BE49-F238E27FC236}">
                <a16:creationId xmlns:a16="http://schemas.microsoft.com/office/drawing/2014/main" id="{CB4D288E-0F2D-A285-FFE8-4E88292AAD38}"/>
              </a:ext>
            </a:extLst>
          </p:cNvPr>
          <p:cNvSpPr txBox="1">
            <a:spLocks noGrp="1"/>
          </p:cNvSpPr>
          <p:nvPr>
            <p:ph type="title"/>
          </p:nvPr>
        </p:nvSpPr>
        <p:spPr>
          <a:xfrm>
            <a:off x="595658" y="243521"/>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dirty="0">
                <a:solidFill>
                  <a:schemeClr val="lt1"/>
                </a:solidFill>
                <a:latin typeface="+mj-lt"/>
              </a:rPr>
              <a:t>2. </a:t>
            </a:r>
            <a:r>
              <a:rPr lang="vi-VN" dirty="0" err="1">
                <a:solidFill>
                  <a:schemeClr val="lt1"/>
                </a:solidFill>
                <a:latin typeface="+mj-lt"/>
              </a:rPr>
              <a:t>Đọc</a:t>
            </a:r>
            <a:r>
              <a:rPr lang="vi-VN" dirty="0">
                <a:solidFill>
                  <a:schemeClr val="lt1"/>
                </a:solidFill>
                <a:latin typeface="+mj-lt"/>
              </a:rPr>
              <a:t> </a:t>
            </a:r>
            <a:r>
              <a:rPr lang="en-US" dirty="0" err="1">
                <a:solidFill>
                  <a:schemeClr val="lt1"/>
                </a:solidFill>
                <a:latin typeface="+mj-lt"/>
              </a:rPr>
              <a:t>bài</a:t>
            </a:r>
            <a:r>
              <a:rPr lang="en-US" dirty="0">
                <a:solidFill>
                  <a:schemeClr val="lt1"/>
                </a:solidFill>
                <a:latin typeface="+mj-lt"/>
              </a:rPr>
              <a:t> </a:t>
            </a:r>
            <a:r>
              <a:rPr lang="en-US" dirty="0" err="1">
                <a:solidFill>
                  <a:schemeClr val="lt1"/>
                </a:solidFill>
                <a:latin typeface="+mj-lt"/>
              </a:rPr>
              <a:t>và</a:t>
            </a:r>
            <a:r>
              <a:rPr lang="en-US" dirty="0">
                <a:solidFill>
                  <a:schemeClr val="lt1"/>
                </a:solidFill>
                <a:latin typeface="+mj-lt"/>
              </a:rPr>
              <a:t> </a:t>
            </a:r>
            <a:r>
              <a:rPr lang="en-US" dirty="0" err="1">
                <a:solidFill>
                  <a:schemeClr val="lt1"/>
                </a:solidFill>
                <a:latin typeface="+mj-lt"/>
              </a:rPr>
              <a:t>thực</a:t>
            </a:r>
            <a:r>
              <a:rPr lang="en-US" dirty="0">
                <a:solidFill>
                  <a:schemeClr val="lt1"/>
                </a:solidFill>
                <a:latin typeface="+mj-lt"/>
              </a:rPr>
              <a:t> </a:t>
            </a:r>
            <a:r>
              <a:rPr lang="en-US" dirty="0" err="1">
                <a:solidFill>
                  <a:schemeClr val="lt1"/>
                </a:solidFill>
                <a:latin typeface="+mj-lt"/>
              </a:rPr>
              <a:t>hiện</a:t>
            </a:r>
            <a:r>
              <a:rPr lang="en-US" dirty="0">
                <a:solidFill>
                  <a:schemeClr val="lt1"/>
                </a:solidFill>
                <a:latin typeface="+mj-lt"/>
              </a:rPr>
              <a:t> </a:t>
            </a:r>
            <a:r>
              <a:rPr lang="en-US" dirty="0" err="1">
                <a:solidFill>
                  <a:schemeClr val="lt1"/>
                </a:solidFill>
                <a:latin typeface="+mj-lt"/>
              </a:rPr>
              <a:t>các</a:t>
            </a:r>
            <a:r>
              <a:rPr lang="en-US" dirty="0">
                <a:solidFill>
                  <a:schemeClr val="lt1"/>
                </a:solidFill>
                <a:latin typeface="+mj-lt"/>
              </a:rPr>
              <a:t> </a:t>
            </a:r>
            <a:r>
              <a:rPr lang="en-US" dirty="0" err="1">
                <a:solidFill>
                  <a:schemeClr val="lt1"/>
                </a:solidFill>
                <a:latin typeface="+mj-lt"/>
              </a:rPr>
              <a:t>yêu</a:t>
            </a:r>
            <a:r>
              <a:rPr lang="en-US" dirty="0">
                <a:solidFill>
                  <a:schemeClr val="lt1"/>
                </a:solidFill>
                <a:latin typeface="+mj-lt"/>
              </a:rPr>
              <a:t> </a:t>
            </a:r>
            <a:r>
              <a:rPr lang="en-US" dirty="0" err="1">
                <a:solidFill>
                  <a:schemeClr val="lt1"/>
                </a:solidFill>
                <a:latin typeface="+mj-lt"/>
              </a:rPr>
              <a:t>cầu</a:t>
            </a:r>
            <a:r>
              <a:rPr lang="vi-VN" dirty="0">
                <a:solidFill>
                  <a:schemeClr val="lt1"/>
                </a:solidFill>
                <a:latin typeface="+mj-lt"/>
              </a:rPr>
              <a:t>:</a:t>
            </a:r>
            <a:endParaRPr dirty="0">
              <a:solidFill>
                <a:schemeClr val="lt1"/>
              </a:solidFill>
              <a:latin typeface="+mj-lt"/>
            </a:endParaRPr>
          </a:p>
        </p:txBody>
      </p:sp>
      <p:grpSp>
        <p:nvGrpSpPr>
          <p:cNvPr id="36" name="Nhóm 35">
            <a:extLst>
              <a:ext uri="{FF2B5EF4-FFF2-40B4-BE49-F238E27FC236}">
                <a16:creationId xmlns:a16="http://schemas.microsoft.com/office/drawing/2014/main" id="{7268C550-3049-F55F-C1DA-730305312C35}"/>
              </a:ext>
            </a:extLst>
          </p:cNvPr>
          <p:cNvGrpSpPr/>
          <p:nvPr/>
        </p:nvGrpSpPr>
        <p:grpSpPr>
          <a:xfrm>
            <a:off x="266840" y="722855"/>
            <a:ext cx="8610320" cy="4293061"/>
            <a:chOff x="510052" y="1267362"/>
            <a:chExt cx="7710623" cy="4101176"/>
          </a:xfrm>
        </p:grpSpPr>
        <p:sp>
          <p:nvSpPr>
            <p:cNvPr id="34" name="Hình chữ nhật: Góc Tròn 33">
              <a:extLst>
                <a:ext uri="{FF2B5EF4-FFF2-40B4-BE49-F238E27FC236}">
                  <a16:creationId xmlns:a16="http://schemas.microsoft.com/office/drawing/2014/main" id="{E6B269E8-4D0A-4EF3-3DB4-5D3473DE15C2}"/>
                </a:ext>
              </a:extLst>
            </p:cNvPr>
            <p:cNvSpPr/>
            <p:nvPr/>
          </p:nvSpPr>
          <p:spPr>
            <a:xfrm>
              <a:off x="510052" y="1267362"/>
              <a:ext cx="7710623" cy="4098150"/>
            </a:xfrm>
            <a:prstGeom prst="roundRect">
              <a:avLst>
                <a:gd name="adj" fmla="val 12002"/>
              </a:avLst>
            </a:prstGeom>
            <a:solidFill>
              <a:schemeClr val="bg1"/>
            </a:solidFill>
            <a:ln>
              <a:solidFill>
                <a:srgbClr val="FAEF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Hộp Văn bản 189">
              <a:extLst>
                <a:ext uri="{FF2B5EF4-FFF2-40B4-BE49-F238E27FC236}">
                  <a16:creationId xmlns:a16="http://schemas.microsoft.com/office/drawing/2014/main" id="{F9D85660-892E-3FFC-A482-6D846E20BDE2}"/>
                </a:ext>
              </a:extLst>
            </p:cNvPr>
            <p:cNvSpPr txBox="1"/>
            <p:nvPr/>
          </p:nvSpPr>
          <p:spPr>
            <a:xfrm>
              <a:off x="1197114" y="1316842"/>
              <a:ext cx="5616405" cy="441030"/>
            </a:xfrm>
            <a:prstGeom prst="rect">
              <a:avLst/>
            </a:prstGeom>
            <a:noFill/>
          </p:spPr>
          <p:txBody>
            <a:bodyPr wrap="square" rtlCol="0">
              <a:spAutoFit/>
            </a:bodyPr>
            <a:lstStyle/>
            <a:p>
              <a:pPr algn="ctr"/>
              <a:r>
                <a:rPr lang="vi-VN" sz="2400" b="1">
                  <a:solidFill>
                    <a:srgbClr val="00B0F0"/>
                  </a:solidFill>
                  <a:latin typeface="+mn-lt"/>
                </a:rPr>
                <a:t>Những người bạn nhỏ</a:t>
              </a:r>
              <a:endParaRPr lang="vi-VN" sz="2400" b="1" dirty="0">
                <a:solidFill>
                  <a:srgbClr val="00B0F0"/>
                </a:solidFill>
                <a:latin typeface="+mn-lt"/>
              </a:endParaRPr>
            </a:p>
          </p:txBody>
        </p:sp>
        <p:sp>
          <p:nvSpPr>
            <p:cNvPr id="141" name="Hộp Văn bản 140">
              <a:extLst>
                <a:ext uri="{FF2B5EF4-FFF2-40B4-BE49-F238E27FC236}">
                  <a16:creationId xmlns:a16="http://schemas.microsoft.com/office/drawing/2014/main" id="{F14F530F-629F-89EB-6BFD-75C798D29918}"/>
                </a:ext>
              </a:extLst>
            </p:cNvPr>
            <p:cNvSpPr txBox="1"/>
            <p:nvPr/>
          </p:nvSpPr>
          <p:spPr>
            <a:xfrm>
              <a:off x="652459" y="1752091"/>
              <a:ext cx="7403661" cy="3616447"/>
            </a:xfrm>
            <a:prstGeom prst="rect">
              <a:avLst/>
            </a:prstGeom>
            <a:noFill/>
          </p:spPr>
          <p:txBody>
            <a:bodyPr wrap="square" rtlCol="0">
              <a:spAutoFit/>
            </a:bodyPr>
            <a:lstStyle/>
            <a:p>
              <a:pPr algn="just"/>
              <a:r>
                <a:rPr lang="vi-VN" sz="2000">
                  <a:solidFill>
                    <a:schemeClr val="tx1"/>
                  </a:solidFill>
                  <a:latin typeface="+mn-lt"/>
                </a:rPr>
                <a:t>1. Hai anh em tôi đi hái cỏ gà để chơi trò chơi đá gà. Vạt đất quanh giếng đá luôn ẩm ướt nên cỏ dại tốt tươi quanh năm. Cỏ lá gừng, cỏ xuyến chi mọc lẫn với rau dền, rau sam, thỉnh thoảng chen vào một cây hoa mào gà đỏ tía. Cỏ gà mọc chỗ tiếp giáp giữa cỏ và rau. </a:t>
              </a:r>
            </a:p>
            <a:p>
              <a:pPr algn="just"/>
              <a:r>
                <a:rPr lang="vi-VN" sz="2000">
                  <a:solidFill>
                    <a:schemeClr val="tx1"/>
                  </a:solidFill>
                  <a:latin typeface="+mn-lt"/>
                </a:rPr>
                <a:t>2. Trong khi tôi loay hoay lựa những cọng cỏ gà thật dai, thật khoẻ, hái được cả nắm, thì Tường chưa hái được cọng nào. Nó ngồi lom khom một chỗ, săm soi cái gì đó trong tay. Tôi ngạc nhiên:</a:t>
              </a:r>
              <a:endParaRPr lang="en-US" sz="2000">
                <a:solidFill>
                  <a:schemeClr val="tx1"/>
                </a:solidFill>
                <a:latin typeface="+mn-lt"/>
              </a:endParaRPr>
            </a:p>
            <a:p>
              <a:pPr algn="just"/>
              <a:r>
                <a:rPr lang="vi-VN" sz="2000">
                  <a:solidFill>
                    <a:schemeClr val="tx1"/>
                  </a:solidFill>
                  <a:latin typeface="+mn-lt"/>
                </a:rPr>
                <a:t>–	Sao không hái cỏ gà đi?</a:t>
              </a:r>
            </a:p>
            <a:p>
              <a:pPr algn="just"/>
              <a:r>
                <a:rPr lang="vi-VN" sz="2000">
                  <a:solidFill>
                    <a:schemeClr val="tx1"/>
                  </a:solidFill>
                  <a:latin typeface="+mn-lt"/>
                </a:rPr>
                <a:t>–	Anh xem này! – Tường xoay người về phía tôi, chìa tay ra. Thấy gương mặt rạng ngời của nó, tôi hỏi:</a:t>
              </a:r>
            </a:p>
            <a:p>
              <a:pPr algn="just"/>
              <a:r>
                <a:rPr lang="vi-VN" sz="2000">
                  <a:solidFill>
                    <a:schemeClr val="tx1"/>
                  </a:solidFill>
                  <a:latin typeface="+mn-lt"/>
                </a:rPr>
                <a:t>–	Dế lửa hả?</a:t>
              </a:r>
            </a:p>
            <a:p>
              <a:pPr algn="just"/>
              <a:r>
                <a:rPr lang="vi-VN" sz="2000">
                  <a:solidFill>
                    <a:schemeClr val="tx1"/>
                  </a:solidFill>
                  <a:latin typeface="+mn-lt"/>
                </a:rPr>
                <a:t>–	Không.</a:t>
              </a:r>
              <a:endParaRPr lang="vi-VN" sz="2000" dirty="0">
                <a:solidFill>
                  <a:schemeClr val="tx1"/>
                </a:solidFill>
                <a:latin typeface="+mn-lt"/>
              </a:endParaRPr>
            </a:p>
          </p:txBody>
        </p:sp>
      </p:grpSp>
    </p:spTree>
    <p:extLst>
      <p:ext uri="{BB962C8B-B14F-4D97-AF65-F5344CB8AC3E}">
        <p14:creationId xmlns:p14="http://schemas.microsoft.com/office/powerpoint/2010/main" val="35729715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pic>
        <p:nvPicPr>
          <p:cNvPr id="3" name="Picture 2">
            <a:extLst>
              <a:ext uri="{FF2B5EF4-FFF2-40B4-BE49-F238E27FC236}">
                <a16:creationId xmlns:a16="http://schemas.microsoft.com/office/drawing/2014/main" id="{978F82BD-490C-4F94-8E34-89109F689DE3}"/>
              </a:ext>
            </a:extLst>
          </p:cNvPr>
          <p:cNvPicPr>
            <a:picLocks noChangeAspect="1"/>
          </p:cNvPicPr>
          <p:nvPr/>
        </p:nvPicPr>
        <p:blipFill>
          <a:blip r:embed="rId3"/>
          <a:stretch>
            <a:fillRect/>
          </a:stretch>
        </p:blipFill>
        <p:spPr>
          <a:xfrm>
            <a:off x="0" y="1381276"/>
            <a:ext cx="9144000" cy="3787182"/>
          </a:xfrm>
          <a:prstGeom prst="rect">
            <a:avLst/>
          </a:prstGeom>
        </p:spPr>
      </p:pic>
      <p:sp>
        <p:nvSpPr>
          <p:cNvPr id="1778" name="Google Shape;1778;p38"/>
          <p:cNvSpPr/>
          <p:nvPr/>
        </p:nvSpPr>
        <p:spPr>
          <a:xfrm rot="10800000" flipH="1">
            <a:off x="7697122" y="130752"/>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8"/>
          <p:cNvSpPr/>
          <p:nvPr/>
        </p:nvSpPr>
        <p:spPr>
          <a:xfrm>
            <a:off x="314447" y="130752"/>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8">
            <a:hlinkClick r:id="" action="ppaction://hlinkshowjump?jump=nextslide"/>
          </p:cNvPr>
          <p:cNvSpPr/>
          <p:nvPr/>
        </p:nvSpPr>
        <p:spPr>
          <a:xfrm rot="5400000">
            <a:off x="8170002"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1" name="Google Shape;1781;p38"/>
          <p:cNvGrpSpPr/>
          <p:nvPr/>
        </p:nvGrpSpPr>
        <p:grpSpPr>
          <a:xfrm>
            <a:off x="7993450" y="273321"/>
            <a:ext cx="320750" cy="262985"/>
            <a:chOff x="615275" y="238125"/>
            <a:chExt cx="6389450" cy="5238750"/>
          </a:xfrm>
        </p:grpSpPr>
        <p:sp>
          <p:nvSpPr>
            <p:cNvPr id="1782" name="Google Shape;1782;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8" name="Google Shape;1788;p38">
            <a:hlinkClick r:id="" action="ppaction://hlinkshowjump?jump=nextslide"/>
          </p:cNvPr>
          <p:cNvSpPr/>
          <p:nvPr/>
        </p:nvSpPr>
        <p:spPr>
          <a:xfrm rot="-5400000" flipH="1">
            <a:off x="766695"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9" name="Google Shape;1789;p38"/>
          <p:cNvGrpSpPr/>
          <p:nvPr/>
        </p:nvGrpSpPr>
        <p:grpSpPr>
          <a:xfrm flipH="1">
            <a:off x="596650" y="260096"/>
            <a:ext cx="320750" cy="262985"/>
            <a:chOff x="615275" y="238125"/>
            <a:chExt cx="6389450" cy="5238750"/>
          </a:xfrm>
        </p:grpSpPr>
        <p:sp>
          <p:nvSpPr>
            <p:cNvPr id="1790" name="Google Shape;1790;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6" name="Google Shape;1796;p38">
            <a:hlinkClick r:id="" action="ppaction://hlinkshowjump?jump=previousslide"/>
          </p:cNvPr>
          <p:cNvSpPr/>
          <p:nvPr/>
        </p:nvSpPr>
        <p:spPr>
          <a:xfrm rot="-5400000">
            <a:off x="777017"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8"/>
          <p:cNvSpPr/>
          <p:nvPr/>
        </p:nvSpPr>
        <p:spPr>
          <a:xfrm>
            <a:off x="6463563" y="407298"/>
            <a:ext cx="637690" cy="350111"/>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8"/>
          <p:cNvSpPr/>
          <p:nvPr/>
        </p:nvSpPr>
        <p:spPr>
          <a:xfrm>
            <a:off x="2301899" y="358796"/>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65;p36">
            <a:extLst>
              <a:ext uri="{FF2B5EF4-FFF2-40B4-BE49-F238E27FC236}">
                <a16:creationId xmlns:a16="http://schemas.microsoft.com/office/drawing/2014/main" id="{945F4845-C5B1-7934-815F-F53710D5C5AB}"/>
              </a:ext>
            </a:extLst>
          </p:cNvPr>
          <p:cNvSpPr/>
          <p:nvPr/>
        </p:nvSpPr>
        <p:spPr>
          <a:xfrm>
            <a:off x="1201737" y="159690"/>
            <a:ext cx="6590661" cy="707539"/>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68;p36">
            <a:extLst>
              <a:ext uri="{FF2B5EF4-FFF2-40B4-BE49-F238E27FC236}">
                <a16:creationId xmlns:a16="http://schemas.microsoft.com/office/drawing/2014/main" id="{CB4D288E-0F2D-A285-FFE8-4E88292AAD38}"/>
              </a:ext>
            </a:extLst>
          </p:cNvPr>
          <p:cNvSpPr txBox="1">
            <a:spLocks noGrp="1"/>
          </p:cNvSpPr>
          <p:nvPr>
            <p:ph type="title"/>
          </p:nvPr>
        </p:nvSpPr>
        <p:spPr>
          <a:xfrm>
            <a:off x="707103" y="243941"/>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dirty="0" err="1">
                <a:solidFill>
                  <a:schemeClr val="lt1"/>
                </a:solidFill>
                <a:latin typeface="+mj-lt"/>
              </a:rPr>
              <a:t>Đọc</a:t>
            </a:r>
            <a:r>
              <a:rPr lang="vi-VN" dirty="0">
                <a:solidFill>
                  <a:schemeClr val="lt1"/>
                </a:solidFill>
                <a:latin typeface="+mj-lt"/>
              </a:rPr>
              <a:t> </a:t>
            </a:r>
            <a:r>
              <a:rPr lang="en-US" dirty="0" err="1">
                <a:solidFill>
                  <a:schemeClr val="lt1"/>
                </a:solidFill>
                <a:latin typeface="+mj-lt"/>
              </a:rPr>
              <a:t>bài</a:t>
            </a:r>
            <a:r>
              <a:rPr lang="en-US" dirty="0">
                <a:solidFill>
                  <a:schemeClr val="lt1"/>
                </a:solidFill>
                <a:latin typeface="+mj-lt"/>
              </a:rPr>
              <a:t> </a:t>
            </a:r>
            <a:r>
              <a:rPr lang="en-US" dirty="0" err="1">
                <a:solidFill>
                  <a:schemeClr val="lt1"/>
                </a:solidFill>
                <a:latin typeface="+mj-lt"/>
              </a:rPr>
              <a:t>và</a:t>
            </a:r>
            <a:r>
              <a:rPr lang="en-US" dirty="0">
                <a:solidFill>
                  <a:schemeClr val="lt1"/>
                </a:solidFill>
                <a:latin typeface="+mj-lt"/>
              </a:rPr>
              <a:t> </a:t>
            </a:r>
            <a:r>
              <a:rPr lang="en-US" dirty="0" err="1">
                <a:solidFill>
                  <a:schemeClr val="lt1"/>
                </a:solidFill>
                <a:latin typeface="+mj-lt"/>
              </a:rPr>
              <a:t>thực</a:t>
            </a:r>
            <a:r>
              <a:rPr lang="en-US" dirty="0">
                <a:solidFill>
                  <a:schemeClr val="lt1"/>
                </a:solidFill>
                <a:latin typeface="+mj-lt"/>
              </a:rPr>
              <a:t> </a:t>
            </a:r>
            <a:r>
              <a:rPr lang="en-US" dirty="0" err="1">
                <a:solidFill>
                  <a:schemeClr val="lt1"/>
                </a:solidFill>
                <a:latin typeface="+mj-lt"/>
              </a:rPr>
              <a:t>hiện</a:t>
            </a:r>
            <a:r>
              <a:rPr lang="en-US" dirty="0">
                <a:solidFill>
                  <a:schemeClr val="lt1"/>
                </a:solidFill>
                <a:latin typeface="+mj-lt"/>
              </a:rPr>
              <a:t> </a:t>
            </a:r>
            <a:r>
              <a:rPr lang="en-US" dirty="0" err="1">
                <a:solidFill>
                  <a:schemeClr val="lt1"/>
                </a:solidFill>
                <a:latin typeface="+mj-lt"/>
              </a:rPr>
              <a:t>các</a:t>
            </a:r>
            <a:r>
              <a:rPr lang="en-US" dirty="0">
                <a:solidFill>
                  <a:schemeClr val="lt1"/>
                </a:solidFill>
                <a:latin typeface="+mj-lt"/>
              </a:rPr>
              <a:t> </a:t>
            </a:r>
            <a:r>
              <a:rPr lang="en-US" dirty="0" err="1">
                <a:solidFill>
                  <a:schemeClr val="lt1"/>
                </a:solidFill>
                <a:latin typeface="+mj-lt"/>
              </a:rPr>
              <a:t>yêu</a:t>
            </a:r>
            <a:r>
              <a:rPr lang="en-US" dirty="0">
                <a:solidFill>
                  <a:schemeClr val="lt1"/>
                </a:solidFill>
                <a:latin typeface="+mj-lt"/>
              </a:rPr>
              <a:t> </a:t>
            </a:r>
            <a:r>
              <a:rPr lang="en-US" dirty="0" err="1">
                <a:solidFill>
                  <a:schemeClr val="lt1"/>
                </a:solidFill>
                <a:latin typeface="+mj-lt"/>
              </a:rPr>
              <a:t>cầu</a:t>
            </a:r>
            <a:r>
              <a:rPr lang="vi-VN" dirty="0">
                <a:solidFill>
                  <a:schemeClr val="lt1"/>
                </a:solidFill>
                <a:latin typeface="+mj-lt"/>
              </a:rPr>
              <a:t>:</a:t>
            </a:r>
            <a:endParaRPr dirty="0">
              <a:solidFill>
                <a:schemeClr val="lt1"/>
              </a:solidFill>
              <a:latin typeface="+mj-lt"/>
            </a:endParaRPr>
          </a:p>
        </p:txBody>
      </p:sp>
      <p:grpSp>
        <p:nvGrpSpPr>
          <p:cNvPr id="36" name="Nhóm 35">
            <a:extLst>
              <a:ext uri="{FF2B5EF4-FFF2-40B4-BE49-F238E27FC236}">
                <a16:creationId xmlns:a16="http://schemas.microsoft.com/office/drawing/2014/main" id="{7268C550-3049-F55F-C1DA-730305312C35}"/>
              </a:ext>
            </a:extLst>
          </p:cNvPr>
          <p:cNvGrpSpPr/>
          <p:nvPr/>
        </p:nvGrpSpPr>
        <p:grpSpPr>
          <a:xfrm>
            <a:off x="314448" y="857681"/>
            <a:ext cx="10613609" cy="3994062"/>
            <a:chOff x="628884" y="1224254"/>
            <a:chExt cx="9588622" cy="3600746"/>
          </a:xfrm>
        </p:grpSpPr>
        <p:sp>
          <p:nvSpPr>
            <p:cNvPr id="34" name="Hình chữ nhật: Góc Tròn 33">
              <a:extLst>
                <a:ext uri="{FF2B5EF4-FFF2-40B4-BE49-F238E27FC236}">
                  <a16:creationId xmlns:a16="http://schemas.microsoft.com/office/drawing/2014/main" id="{E6B269E8-4D0A-4EF3-3DB4-5D3473DE15C2}"/>
                </a:ext>
              </a:extLst>
            </p:cNvPr>
            <p:cNvSpPr/>
            <p:nvPr/>
          </p:nvSpPr>
          <p:spPr>
            <a:xfrm>
              <a:off x="628884" y="1224254"/>
              <a:ext cx="7588222" cy="3600746"/>
            </a:xfrm>
            <a:prstGeom prst="roundRect">
              <a:avLst>
                <a:gd name="adj" fmla="val 12002"/>
              </a:avLst>
            </a:prstGeom>
            <a:solidFill>
              <a:schemeClr val="bg1"/>
            </a:solidFill>
            <a:ln>
              <a:solidFill>
                <a:srgbClr val="FAEF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Hộp Văn bản 195">
              <a:extLst>
                <a:ext uri="{FF2B5EF4-FFF2-40B4-BE49-F238E27FC236}">
                  <a16:creationId xmlns:a16="http://schemas.microsoft.com/office/drawing/2014/main" id="{D3338376-36F4-A184-9B78-F6A2FFE6C28C}"/>
                </a:ext>
              </a:extLst>
            </p:cNvPr>
            <p:cNvSpPr txBox="1"/>
            <p:nvPr/>
          </p:nvSpPr>
          <p:spPr>
            <a:xfrm>
              <a:off x="3111933" y="3578511"/>
              <a:ext cx="7105573" cy="346835"/>
            </a:xfrm>
            <a:prstGeom prst="rect">
              <a:avLst/>
            </a:prstGeom>
            <a:noFill/>
          </p:spPr>
          <p:txBody>
            <a:bodyPr wrap="square" rtlCol="0">
              <a:spAutoFit/>
            </a:bodyPr>
            <a:lstStyle/>
            <a:p>
              <a:pPr algn="ctr"/>
              <a:r>
                <a:rPr lang="vi-VN" sz="1900">
                  <a:solidFill>
                    <a:schemeClr val="tx1"/>
                  </a:solidFill>
                  <a:latin typeface="+mn-lt"/>
                </a:rPr>
                <a:t> Theo Nguyễn Nhật Ánh</a:t>
              </a:r>
              <a:endParaRPr lang="en-US" sz="1900" dirty="0">
                <a:solidFill>
                  <a:schemeClr val="tx1"/>
                </a:solidFill>
                <a:latin typeface="+mn-lt"/>
              </a:endParaRPr>
            </a:p>
          </p:txBody>
        </p:sp>
        <p:sp>
          <p:nvSpPr>
            <p:cNvPr id="141" name="Hộp Văn bản 140">
              <a:extLst>
                <a:ext uri="{FF2B5EF4-FFF2-40B4-BE49-F238E27FC236}">
                  <a16:creationId xmlns:a16="http://schemas.microsoft.com/office/drawing/2014/main" id="{F14F530F-629F-89EB-6BFD-75C798D29918}"/>
                </a:ext>
              </a:extLst>
            </p:cNvPr>
            <p:cNvSpPr txBox="1"/>
            <p:nvPr/>
          </p:nvSpPr>
          <p:spPr>
            <a:xfrm>
              <a:off x="1010112" y="1386512"/>
              <a:ext cx="6941095" cy="2191999"/>
            </a:xfrm>
            <a:prstGeom prst="rect">
              <a:avLst/>
            </a:prstGeom>
            <a:noFill/>
          </p:spPr>
          <p:txBody>
            <a:bodyPr wrap="square" rtlCol="0">
              <a:spAutoFit/>
            </a:bodyPr>
            <a:lstStyle/>
            <a:p>
              <a:pPr algn="just"/>
              <a:r>
                <a:rPr lang="vi-VN" sz="1900">
                  <a:solidFill>
                    <a:schemeClr val="tx1"/>
                  </a:solidFill>
                  <a:latin typeface="+mn-lt"/>
                </a:rPr>
                <a:t>Tôi lại gần, cúi xuống nhìn: một con cuốn chiếu đang nằm co trong lòng bàn tay Tường. Nó lấy ngón tay khều khều, thích thú ngắm con cuốn chiếu cuộn tròn người lại như một cái cúc áo. </a:t>
              </a:r>
            </a:p>
            <a:p>
              <a:pPr algn="just"/>
              <a:r>
                <a:rPr lang="vi-VN" sz="1900">
                  <a:solidFill>
                    <a:schemeClr val="tx1"/>
                  </a:solidFill>
                  <a:latin typeface="+mn-lt"/>
                </a:rPr>
                <a:t>3. Cái cảnh Tường hồn nhiên chơi với con cuốn chiếu, tôi không lạ. Vì với chúng tôi, không chỉ vật nuôi như trâu, bò, chó, mèo, bồ câu mà cả côn trùng như chuồn chuồn, ve ve cũng là bầu bạn. Chúng tôi có những người bạn nhỏ rất dễ thương là dế, cào cào, cánh quýt, ve sầu,…  Thế là, quên chơi trò chơi đá gà, tôi cùng Tường vui đùa với người bạn nhỏ xíu trăm chân.</a:t>
              </a:r>
              <a:endParaRPr lang="vi-VN" sz="1900" dirty="0">
                <a:solidFill>
                  <a:schemeClr val="tx1"/>
                </a:solidFill>
                <a:latin typeface="+mn-lt"/>
              </a:endParaRPr>
            </a:p>
          </p:txBody>
        </p:sp>
      </p:grpSp>
    </p:spTree>
    <p:extLst>
      <p:ext uri="{BB962C8B-B14F-4D97-AF65-F5344CB8AC3E}">
        <p14:creationId xmlns:p14="http://schemas.microsoft.com/office/powerpoint/2010/main" val="390396900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6" name="Google Shape;1936;p40">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0">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a:off x="1588550" y="109512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a:off x="6050799" y="354427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Hình chữ nhật: Góc Tròn 6">
            <a:extLst>
              <a:ext uri="{FF2B5EF4-FFF2-40B4-BE49-F238E27FC236}">
                <a16:creationId xmlns:a16="http://schemas.microsoft.com/office/drawing/2014/main" id="{0F4C1996-FFF8-FD21-7093-93166E6CF2E5}"/>
              </a:ext>
            </a:extLst>
          </p:cNvPr>
          <p:cNvSpPr/>
          <p:nvPr/>
        </p:nvSpPr>
        <p:spPr>
          <a:xfrm>
            <a:off x="594568" y="489798"/>
            <a:ext cx="7957354" cy="4260886"/>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955" name="Google Shape;1955;p40"/>
          <p:cNvGrpSpPr/>
          <p:nvPr/>
        </p:nvGrpSpPr>
        <p:grpSpPr>
          <a:xfrm rot="-722961">
            <a:off x="391214" y="4076036"/>
            <a:ext cx="826596" cy="941530"/>
            <a:chOff x="9501450" y="282563"/>
            <a:chExt cx="827125" cy="935750"/>
          </a:xfrm>
        </p:grpSpPr>
        <p:sp>
          <p:nvSpPr>
            <p:cNvPr id="1956" name="Google Shape;1956;p40"/>
            <p:cNvSpPr/>
            <p:nvPr/>
          </p:nvSpPr>
          <p:spPr>
            <a:xfrm>
              <a:off x="9501450" y="282563"/>
              <a:ext cx="827125" cy="764275"/>
            </a:xfrm>
            <a:custGeom>
              <a:avLst/>
              <a:gdLst/>
              <a:ahLst/>
              <a:cxnLst/>
              <a:rect l="l" t="t" r="r" b="b"/>
              <a:pathLst>
                <a:path w="33085" h="30571" extrusionOk="0">
                  <a:moveTo>
                    <a:pt x="16114" y="1"/>
                  </a:moveTo>
                  <a:lnTo>
                    <a:pt x="15977" y="20"/>
                  </a:lnTo>
                  <a:lnTo>
                    <a:pt x="15821" y="59"/>
                  </a:lnTo>
                  <a:lnTo>
                    <a:pt x="15549" y="118"/>
                  </a:lnTo>
                  <a:lnTo>
                    <a:pt x="15510" y="137"/>
                  </a:lnTo>
                  <a:lnTo>
                    <a:pt x="15179" y="254"/>
                  </a:lnTo>
                  <a:lnTo>
                    <a:pt x="14867" y="390"/>
                  </a:lnTo>
                  <a:lnTo>
                    <a:pt x="14536" y="585"/>
                  </a:lnTo>
                  <a:lnTo>
                    <a:pt x="14224" y="799"/>
                  </a:lnTo>
                  <a:lnTo>
                    <a:pt x="13873" y="1092"/>
                  </a:lnTo>
                  <a:lnTo>
                    <a:pt x="13542" y="1403"/>
                  </a:lnTo>
                  <a:lnTo>
                    <a:pt x="13113" y="1871"/>
                  </a:lnTo>
                  <a:lnTo>
                    <a:pt x="12724" y="2339"/>
                  </a:lnTo>
                  <a:lnTo>
                    <a:pt x="12334" y="2845"/>
                  </a:lnTo>
                  <a:lnTo>
                    <a:pt x="11964" y="3332"/>
                  </a:lnTo>
                  <a:lnTo>
                    <a:pt x="11593" y="3858"/>
                  </a:lnTo>
                  <a:lnTo>
                    <a:pt x="11262" y="4385"/>
                  </a:lnTo>
                  <a:lnTo>
                    <a:pt x="10775" y="5164"/>
                  </a:lnTo>
                  <a:lnTo>
                    <a:pt x="10346" y="5982"/>
                  </a:lnTo>
                  <a:lnTo>
                    <a:pt x="9918" y="6820"/>
                  </a:lnTo>
                  <a:lnTo>
                    <a:pt x="9548" y="7677"/>
                  </a:lnTo>
                  <a:lnTo>
                    <a:pt x="9002" y="8827"/>
                  </a:lnTo>
                  <a:lnTo>
                    <a:pt x="8983" y="8905"/>
                  </a:lnTo>
                  <a:lnTo>
                    <a:pt x="7677" y="9080"/>
                  </a:lnTo>
                  <a:lnTo>
                    <a:pt x="7015" y="9178"/>
                  </a:lnTo>
                  <a:lnTo>
                    <a:pt x="6352" y="9294"/>
                  </a:lnTo>
                  <a:lnTo>
                    <a:pt x="5690" y="9431"/>
                  </a:lnTo>
                  <a:lnTo>
                    <a:pt x="5027" y="9587"/>
                  </a:lnTo>
                  <a:lnTo>
                    <a:pt x="4365" y="9762"/>
                  </a:lnTo>
                  <a:lnTo>
                    <a:pt x="3702" y="9957"/>
                  </a:lnTo>
                  <a:lnTo>
                    <a:pt x="2904" y="10230"/>
                  </a:lnTo>
                  <a:lnTo>
                    <a:pt x="2514" y="10366"/>
                  </a:lnTo>
                  <a:lnTo>
                    <a:pt x="2124" y="10522"/>
                  </a:lnTo>
                  <a:lnTo>
                    <a:pt x="1696" y="10736"/>
                  </a:lnTo>
                  <a:lnTo>
                    <a:pt x="1306" y="10951"/>
                  </a:lnTo>
                  <a:lnTo>
                    <a:pt x="994" y="11184"/>
                  </a:lnTo>
                  <a:lnTo>
                    <a:pt x="702" y="11438"/>
                  </a:lnTo>
                  <a:lnTo>
                    <a:pt x="566" y="11594"/>
                  </a:lnTo>
                  <a:lnTo>
                    <a:pt x="429" y="11749"/>
                  </a:lnTo>
                  <a:lnTo>
                    <a:pt x="332" y="11925"/>
                  </a:lnTo>
                  <a:lnTo>
                    <a:pt x="234" y="12081"/>
                  </a:lnTo>
                  <a:lnTo>
                    <a:pt x="137" y="12276"/>
                  </a:lnTo>
                  <a:lnTo>
                    <a:pt x="78" y="12490"/>
                  </a:lnTo>
                  <a:lnTo>
                    <a:pt x="39" y="12685"/>
                  </a:lnTo>
                  <a:lnTo>
                    <a:pt x="1" y="12918"/>
                  </a:lnTo>
                  <a:lnTo>
                    <a:pt x="1" y="13113"/>
                  </a:lnTo>
                  <a:lnTo>
                    <a:pt x="20" y="13328"/>
                  </a:lnTo>
                  <a:lnTo>
                    <a:pt x="59" y="13561"/>
                  </a:lnTo>
                  <a:lnTo>
                    <a:pt x="117" y="13815"/>
                  </a:lnTo>
                  <a:lnTo>
                    <a:pt x="176" y="14010"/>
                  </a:lnTo>
                  <a:lnTo>
                    <a:pt x="234" y="14224"/>
                  </a:lnTo>
                  <a:lnTo>
                    <a:pt x="429" y="14672"/>
                  </a:lnTo>
                  <a:lnTo>
                    <a:pt x="643" y="15062"/>
                  </a:lnTo>
                  <a:lnTo>
                    <a:pt x="897" y="15451"/>
                  </a:lnTo>
                  <a:lnTo>
                    <a:pt x="1209" y="15861"/>
                  </a:lnTo>
                  <a:lnTo>
                    <a:pt x="1559" y="16289"/>
                  </a:lnTo>
                  <a:lnTo>
                    <a:pt x="1890" y="16640"/>
                  </a:lnTo>
                  <a:lnTo>
                    <a:pt x="2241" y="16991"/>
                  </a:lnTo>
                  <a:lnTo>
                    <a:pt x="2631" y="17380"/>
                  </a:lnTo>
                  <a:lnTo>
                    <a:pt x="3079" y="17770"/>
                  </a:lnTo>
                  <a:lnTo>
                    <a:pt x="3839" y="18432"/>
                  </a:lnTo>
                  <a:lnTo>
                    <a:pt x="4560" y="18997"/>
                  </a:lnTo>
                  <a:lnTo>
                    <a:pt x="4872" y="19251"/>
                  </a:lnTo>
                  <a:lnTo>
                    <a:pt x="5826" y="20011"/>
                  </a:lnTo>
                  <a:lnTo>
                    <a:pt x="5514" y="20985"/>
                  </a:lnTo>
                  <a:lnTo>
                    <a:pt x="5242" y="21881"/>
                  </a:lnTo>
                  <a:lnTo>
                    <a:pt x="5027" y="22719"/>
                  </a:lnTo>
                  <a:lnTo>
                    <a:pt x="4852" y="23518"/>
                  </a:lnTo>
                  <a:lnTo>
                    <a:pt x="4735" y="24083"/>
                  </a:lnTo>
                  <a:lnTo>
                    <a:pt x="4657" y="24628"/>
                  </a:lnTo>
                  <a:lnTo>
                    <a:pt x="4579" y="25154"/>
                  </a:lnTo>
                  <a:lnTo>
                    <a:pt x="4540" y="25661"/>
                  </a:lnTo>
                  <a:lnTo>
                    <a:pt x="4521" y="26207"/>
                  </a:lnTo>
                  <a:lnTo>
                    <a:pt x="4521" y="26713"/>
                  </a:lnTo>
                  <a:lnTo>
                    <a:pt x="4560" y="27200"/>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456" y="29538"/>
                  </a:lnTo>
                  <a:lnTo>
                    <a:pt x="5592" y="29694"/>
                  </a:lnTo>
                  <a:lnTo>
                    <a:pt x="5748" y="29850"/>
                  </a:lnTo>
                  <a:lnTo>
                    <a:pt x="5943" y="30006"/>
                  </a:lnTo>
                  <a:lnTo>
                    <a:pt x="6118" y="30103"/>
                  </a:lnTo>
                  <a:lnTo>
                    <a:pt x="6294" y="30201"/>
                  </a:lnTo>
                  <a:lnTo>
                    <a:pt x="6489" y="30298"/>
                  </a:lnTo>
                  <a:lnTo>
                    <a:pt x="6703" y="30376"/>
                  </a:lnTo>
                  <a:lnTo>
                    <a:pt x="6898" y="30435"/>
                  </a:lnTo>
                  <a:lnTo>
                    <a:pt x="7093" y="30493"/>
                  </a:lnTo>
                  <a:lnTo>
                    <a:pt x="7541" y="30551"/>
                  </a:lnTo>
                  <a:lnTo>
                    <a:pt x="7969" y="30571"/>
                  </a:lnTo>
                  <a:lnTo>
                    <a:pt x="8418" y="30571"/>
                  </a:lnTo>
                  <a:lnTo>
                    <a:pt x="8827" y="30512"/>
                  </a:lnTo>
                  <a:lnTo>
                    <a:pt x="9275" y="30435"/>
                  </a:lnTo>
                  <a:lnTo>
                    <a:pt x="9723" y="30318"/>
                  </a:lnTo>
                  <a:lnTo>
                    <a:pt x="10191" y="30181"/>
                  </a:lnTo>
                  <a:lnTo>
                    <a:pt x="10561" y="30045"/>
                  </a:lnTo>
                  <a:lnTo>
                    <a:pt x="10931" y="29908"/>
                  </a:lnTo>
                  <a:lnTo>
                    <a:pt x="11321" y="29733"/>
                  </a:lnTo>
                  <a:lnTo>
                    <a:pt x="11710" y="29519"/>
                  </a:lnTo>
                  <a:lnTo>
                    <a:pt x="12217" y="29266"/>
                  </a:lnTo>
                  <a:lnTo>
                    <a:pt x="12704" y="28973"/>
                  </a:lnTo>
                  <a:lnTo>
                    <a:pt x="13152" y="28681"/>
                  </a:lnTo>
                  <a:lnTo>
                    <a:pt x="13600" y="28389"/>
                  </a:lnTo>
                  <a:lnTo>
                    <a:pt x="14048" y="28077"/>
                  </a:lnTo>
                  <a:lnTo>
                    <a:pt x="14477" y="27726"/>
                  </a:lnTo>
                  <a:lnTo>
                    <a:pt x="14886" y="27376"/>
                  </a:lnTo>
                  <a:lnTo>
                    <a:pt x="15276" y="27025"/>
                  </a:lnTo>
                  <a:lnTo>
                    <a:pt x="15627" y="26655"/>
                  </a:lnTo>
                  <a:lnTo>
                    <a:pt x="15958" y="26265"/>
                  </a:lnTo>
                  <a:lnTo>
                    <a:pt x="16270" y="25875"/>
                  </a:lnTo>
                  <a:lnTo>
                    <a:pt x="16562" y="25447"/>
                  </a:lnTo>
                  <a:lnTo>
                    <a:pt x="16854" y="25836"/>
                  </a:lnTo>
                  <a:lnTo>
                    <a:pt x="17146" y="26226"/>
                  </a:lnTo>
                  <a:lnTo>
                    <a:pt x="17478" y="26577"/>
                  </a:lnTo>
                  <a:lnTo>
                    <a:pt x="17809" y="26927"/>
                  </a:lnTo>
                  <a:lnTo>
                    <a:pt x="18199" y="27298"/>
                  </a:lnTo>
                  <a:lnTo>
                    <a:pt x="18608" y="27648"/>
                  </a:lnTo>
                  <a:lnTo>
                    <a:pt x="19036" y="27980"/>
                  </a:lnTo>
                  <a:lnTo>
                    <a:pt x="19484" y="28311"/>
                  </a:lnTo>
                  <a:lnTo>
                    <a:pt x="19913" y="28603"/>
                  </a:lnTo>
                  <a:lnTo>
                    <a:pt x="20381" y="28895"/>
                  </a:lnTo>
                  <a:lnTo>
                    <a:pt x="20868" y="29168"/>
                  </a:lnTo>
                  <a:lnTo>
                    <a:pt x="21355" y="29441"/>
                  </a:lnTo>
                  <a:lnTo>
                    <a:pt x="21764" y="29636"/>
                  </a:lnTo>
                  <a:lnTo>
                    <a:pt x="22154" y="29811"/>
                  </a:lnTo>
                  <a:lnTo>
                    <a:pt x="22524" y="29967"/>
                  </a:lnTo>
                  <a:lnTo>
                    <a:pt x="22894" y="30103"/>
                  </a:lnTo>
                  <a:lnTo>
                    <a:pt x="23362" y="30240"/>
                  </a:lnTo>
                  <a:lnTo>
                    <a:pt x="23810" y="30357"/>
                  </a:lnTo>
                  <a:lnTo>
                    <a:pt x="24239" y="30435"/>
                  </a:lnTo>
                  <a:lnTo>
                    <a:pt x="24667" y="30474"/>
                  </a:lnTo>
                  <a:lnTo>
                    <a:pt x="25115" y="30493"/>
                  </a:lnTo>
                  <a:lnTo>
                    <a:pt x="25544" y="30474"/>
                  </a:lnTo>
                  <a:lnTo>
                    <a:pt x="25992" y="30415"/>
                  </a:lnTo>
                  <a:lnTo>
                    <a:pt x="26187" y="30357"/>
                  </a:lnTo>
                  <a:lnTo>
                    <a:pt x="26382" y="30298"/>
                  </a:lnTo>
                  <a:lnTo>
                    <a:pt x="26596" y="30220"/>
                  </a:lnTo>
                  <a:lnTo>
                    <a:pt x="26791" y="30123"/>
                  </a:lnTo>
                  <a:lnTo>
                    <a:pt x="26966" y="30025"/>
                  </a:lnTo>
                  <a:lnTo>
                    <a:pt x="27122" y="29908"/>
                  </a:lnTo>
                  <a:lnTo>
                    <a:pt x="27317" y="29753"/>
                  </a:lnTo>
                  <a:lnTo>
                    <a:pt x="27473" y="29616"/>
                  </a:lnTo>
                  <a:lnTo>
                    <a:pt x="27629" y="29460"/>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506" y="27122"/>
                  </a:lnTo>
                  <a:lnTo>
                    <a:pt x="28545" y="26635"/>
                  </a:lnTo>
                  <a:lnTo>
                    <a:pt x="28564" y="26109"/>
                  </a:lnTo>
                  <a:lnTo>
                    <a:pt x="28545" y="25583"/>
                  </a:lnTo>
                  <a:lnTo>
                    <a:pt x="28486" y="25057"/>
                  </a:lnTo>
                  <a:lnTo>
                    <a:pt x="28428" y="24531"/>
                  </a:lnTo>
                  <a:lnTo>
                    <a:pt x="28350" y="24005"/>
                  </a:lnTo>
                  <a:lnTo>
                    <a:pt x="28233" y="23440"/>
                  </a:lnTo>
                  <a:lnTo>
                    <a:pt x="28057" y="22641"/>
                  </a:lnTo>
                  <a:lnTo>
                    <a:pt x="27824" y="21803"/>
                  </a:lnTo>
                  <a:lnTo>
                    <a:pt x="27570" y="20907"/>
                  </a:lnTo>
                  <a:lnTo>
                    <a:pt x="27259" y="19933"/>
                  </a:lnTo>
                  <a:lnTo>
                    <a:pt x="28213" y="19173"/>
                  </a:lnTo>
                  <a:lnTo>
                    <a:pt x="28525" y="18920"/>
                  </a:lnTo>
                  <a:lnTo>
                    <a:pt x="29226" y="18335"/>
                  </a:lnTo>
                  <a:lnTo>
                    <a:pt x="30006" y="17692"/>
                  </a:lnTo>
                  <a:lnTo>
                    <a:pt x="30454" y="17283"/>
                  </a:lnTo>
                  <a:lnTo>
                    <a:pt x="30844" y="16913"/>
                  </a:lnTo>
                  <a:lnTo>
                    <a:pt x="31194" y="16562"/>
                  </a:lnTo>
                  <a:lnTo>
                    <a:pt x="31506" y="16211"/>
                  </a:lnTo>
                  <a:lnTo>
                    <a:pt x="31876" y="15783"/>
                  </a:lnTo>
                  <a:lnTo>
                    <a:pt x="32169" y="15373"/>
                  </a:lnTo>
                  <a:lnTo>
                    <a:pt x="32441" y="14984"/>
                  </a:lnTo>
                  <a:lnTo>
                    <a:pt x="32636" y="14594"/>
                  </a:lnTo>
                  <a:lnTo>
                    <a:pt x="32831" y="14146"/>
                  </a:lnTo>
                  <a:lnTo>
                    <a:pt x="32909" y="13932"/>
                  </a:lnTo>
                  <a:lnTo>
                    <a:pt x="32967" y="13737"/>
                  </a:lnTo>
                  <a:lnTo>
                    <a:pt x="33026" y="13484"/>
                  </a:lnTo>
                  <a:lnTo>
                    <a:pt x="33065" y="13250"/>
                  </a:lnTo>
                  <a:lnTo>
                    <a:pt x="33084" y="13035"/>
                  </a:lnTo>
                  <a:lnTo>
                    <a:pt x="33065" y="12821"/>
                  </a:lnTo>
                  <a:lnTo>
                    <a:pt x="33045" y="12607"/>
                  </a:lnTo>
                  <a:lnTo>
                    <a:pt x="33006" y="12392"/>
                  </a:lnTo>
                  <a:lnTo>
                    <a:pt x="32928" y="12198"/>
                  </a:lnTo>
                  <a:lnTo>
                    <a:pt x="32850" y="12003"/>
                  </a:lnTo>
                  <a:lnTo>
                    <a:pt x="32753" y="11827"/>
                  </a:lnTo>
                  <a:lnTo>
                    <a:pt x="32636" y="11672"/>
                  </a:lnTo>
                  <a:lnTo>
                    <a:pt x="32519" y="11516"/>
                  </a:lnTo>
                  <a:lnTo>
                    <a:pt x="32383" y="11360"/>
                  </a:lnTo>
                  <a:lnTo>
                    <a:pt x="32091" y="11106"/>
                  </a:lnTo>
                  <a:lnTo>
                    <a:pt x="31759" y="10873"/>
                  </a:lnTo>
                  <a:lnTo>
                    <a:pt x="31389" y="10658"/>
                  </a:lnTo>
                  <a:lnTo>
                    <a:pt x="30961" y="10444"/>
                  </a:lnTo>
                  <a:lnTo>
                    <a:pt x="30571" y="10288"/>
                  </a:lnTo>
                  <a:lnTo>
                    <a:pt x="30181" y="10132"/>
                  </a:lnTo>
                  <a:lnTo>
                    <a:pt x="29363" y="9879"/>
                  </a:lnTo>
                  <a:lnTo>
                    <a:pt x="28720" y="9665"/>
                  </a:lnTo>
                  <a:lnTo>
                    <a:pt x="28057" y="9489"/>
                  </a:lnTo>
                  <a:lnTo>
                    <a:pt x="27395" y="9353"/>
                  </a:lnTo>
                  <a:lnTo>
                    <a:pt x="26713" y="9217"/>
                  </a:lnTo>
                  <a:lnTo>
                    <a:pt x="26051" y="9100"/>
                  </a:lnTo>
                  <a:lnTo>
                    <a:pt x="25408" y="9002"/>
                  </a:lnTo>
                  <a:lnTo>
                    <a:pt x="24102" y="8827"/>
                  </a:lnTo>
                  <a:lnTo>
                    <a:pt x="24083" y="8749"/>
                  </a:lnTo>
                  <a:lnTo>
                    <a:pt x="23674" y="7872"/>
                  </a:lnTo>
                  <a:lnTo>
                    <a:pt x="23245" y="7034"/>
                  </a:lnTo>
                  <a:lnTo>
                    <a:pt x="22719" y="6002"/>
                  </a:lnTo>
                  <a:lnTo>
                    <a:pt x="22271" y="5222"/>
                  </a:lnTo>
                  <a:lnTo>
                    <a:pt x="21823" y="4462"/>
                  </a:lnTo>
                  <a:lnTo>
                    <a:pt x="21491" y="3936"/>
                  </a:lnTo>
                  <a:lnTo>
                    <a:pt x="21121" y="3430"/>
                  </a:lnTo>
                  <a:lnTo>
                    <a:pt x="20751" y="2923"/>
                  </a:lnTo>
                  <a:lnTo>
                    <a:pt x="20361" y="2417"/>
                  </a:lnTo>
                  <a:lnTo>
                    <a:pt x="19952" y="1968"/>
                  </a:lnTo>
                  <a:lnTo>
                    <a:pt x="19523" y="1481"/>
                  </a:lnTo>
                  <a:lnTo>
                    <a:pt x="19192" y="1170"/>
                  </a:lnTo>
                  <a:lnTo>
                    <a:pt x="18841" y="877"/>
                  </a:lnTo>
                  <a:lnTo>
                    <a:pt x="18627" y="722"/>
                  </a:lnTo>
                  <a:lnTo>
                    <a:pt x="18393" y="566"/>
                  </a:lnTo>
                  <a:lnTo>
                    <a:pt x="18160" y="449"/>
                  </a:lnTo>
                  <a:lnTo>
                    <a:pt x="17926" y="332"/>
                  </a:lnTo>
                  <a:lnTo>
                    <a:pt x="17906" y="332"/>
                  </a:lnTo>
                  <a:lnTo>
                    <a:pt x="17731" y="254"/>
                  </a:lnTo>
                  <a:lnTo>
                    <a:pt x="17575" y="195"/>
                  </a:lnTo>
                  <a:lnTo>
                    <a:pt x="17380" y="137"/>
                  </a:lnTo>
                  <a:lnTo>
                    <a:pt x="17166" y="79"/>
                  </a:lnTo>
                  <a:lnTo>
                    <a:pt x="16971" y="40"/>
                  </a:lnTo>
                  <a:lnTo>
                    <a:pt x="16796" y="20"/>
                  </a:lnTo>
                  <a:lnTo>
                    <a:pt x="16776" y="20"/>
                  </a:lnTo>
                  <a:lnTo>
                    <a:pt x="164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a:off x="9501450" y="282563"/>
              <a:ext cx="827125" cy="764275"/>
            </a:xfrm>
            <a:custGeom>
              <a:avLst/>
              <a:gdLst/>
              <a:ahLst/>
              <a:cxnLst/>
              <a:rect l="l" t="t" r="r" b="b"/>
              <a:pathLst>
                <a:path w="33085" h="30571" fill="none" extrusionOk="0">
                  <a:moveTo>
                    <a:pt x="33065" y="12821"/>
                  </a:moveTo>
                  <a:lnTo>
                    <a:pt x="33065" y="12821"/>
                  </a:lnTo>
                  <a:lnTo>
                    <a:pt x="33045" y="12607"/>
                  </a:lnTo>
                  <a:lnTo>
                    <a:pt x="33006" y="12392"/>
                  </a:lnTo>
                  <a:lnTo>
                    <a:pt x="32928" y="12198"/>
                  </a:lnTo>
                  <a:lnTo>
                    <a:pt x="32850" y="12003"/>
                  </a:lnTo>
                  <a:lnTo>
                    <a:pt x="32850" y="12003"/>
                  </a:lnTo>
                  <a:lnTo>
                    <a:pt x="32753" y="11827"/>
                  </a:lnTo>
                  <a:lnTo>
                    <a:pt x="32636" y="11672"/>
                  </a:lnTo>
                  <a:lnTo>
                    <a:pt x="32519" y="11516"/>
                  </a:lnTo>
                  <a:lnTo>
                    <a:pt x="32383" y="11360"/>
                  </a:lnTo>
                  <a:lnTo>
                    <a:pt x="32383" y="11360"/>
                  </a:lnTo>
                  <a:lnTo>
                    <a:pt x="32091" y="11106"/>
                  </a:lnTo>
                  <a:lnTo>
                    <a:pt x="31759" y="10873"/>
                  </a:lnTo>
                  <a:lnTo>
                    <a:pt x="31389" y="10658"/>
                  </a:lnTo>
                  <a:lnTo>
                    <a:pt x="30961" y="10444"/>
                  </a:lnTo>
                  <a:lnTo>
                    <a:pt x="30961" y="10444"/>
                  </a:lnTo>
                  <a:lnTo>
                    <a:pt x="30571" y="10288"/>
                  </a:lnTo>
                  <a:lnTo>
                    <a:pt x="30181" y="10132"/>
                  </a:lnTo>
                  <a:lnTo>
                    <a:pt x="29363" y="9879"/>
                  </a:lnTo>
                  <a:lnTo>
                    <a:pt x="29363" y="9879"/>
                  </a:lnTo>
                  <a:lnTo>
                    <a:pt x="28720" y="9665"/>
                  </a:lnTo>
                  <a:lnTo>
                    <a:pt x="28057" y="9489"/>
                  </a:lnTo>
                  <a:lnTo>
                    <a:pt x="27395" y="9353"/>
                  </a:lnTo>
                  <a:lnTo>
                    <a:pt x="26713" y="9217"/>
                  </a:lnTo>
                  <a:lnTo>
                    <a:pt x="26051" y="9100"/>
                  </a:lnTo>
                  <a:lnTo>
                    <a:pt x="25408" y="9002"/>
                  </a:lnTo>
                  <a:lnTo>
                    <a:pt x="24102" y="8827"/>
                  </a:lnTo>
                  <a:lnTo>
                    <a:pt x="24102" y="8827"/>
                  </a:lnTo>
                  <a:lnTo>
                    <a:pt x="24083" y="8749"/>
                  </a:lnTo>
                  <a:lnTo>
                    <a:pt x="24083" y="8749"/>
                  </a:lnTo>
                  <a:lnTo>
                    <a:pt x="23674" y="7872"/>
                  </a:lnTo>
                  <a:lnTo>
                    <a:pt x="23245" y="7034"/>
                  </a:lnTo>
                  <a:lnTo>
                    <a:pt x="23245" y="7034"/>
                  </a:lnTo>
                  <a:lnTo>
                    <a:pt x="22719" y="6002"/>
                  </a:lnTo>
                  <a:lnTo>
                    <a:pt x="22719" y="6002"/>
                  </a:lnTo>
                  <a:lnTo>
                    <a:pt x="22271" y="5222"/>
                  </a:lnTo>
                  <a:lnTo>
                    <a:pt x="21823" y="4462"/>
                  </a:lnTo>
                  <a:lnTo>
                    <a:pt x="21823" y="4462"/>
                  </a:lnTo>
                  <a:lnTo>
                    <a:pt x="21491" y="3936"/>
                  </a:lnTo>
                  <a:lnTo>
                    <a:pt x="21121" y="3430"/>
                  </a:lnTo>
                  <a:lnTo>
                    <a:pt x="20751" y="2923"/>
                  </a:lnTo>
                  <a:lnTo>
                    <a:pt x="20361" y="2417"/>
                  </a:lnTo>
                  <a:lnTo>
                    <a:pt x="20361" y="2417"/>
                  </a:lnTo>
                  <a:lnTo>
                    <a:pt x="19952" y="1968"/>
                  </a:lnTo>
                  <a:lnTo>
                    <a:pt x="19523" y="1481"/>
                  </a:lnTo>
                  <a:lnTo>
                    <a:pt x="19523" y="1481"/>
                  </a:lnTo>
                  <a:lnTo>
                    <a:pt x="19192" y="1170"/>
                  </a:lnTo>
                  <a:lnTo>
                    <a:pt x="18841" y="877"/>
                  </a:lnTo>
                  <a:lnTo>
                    <a:pt x="18841" y="877"/>
                  </a:lnTo>
                  <a:lnTo>
                    <a:pt x="18627" y="722"/>
                  </a:lnTo>
                  <a:lnTo>
                    <a:pt x="18393" y="566"/>
                  </a:lnTo>
                  <a:lnTo>
                    <a:pt x="18160" y="449"/>
                  </a:lnTo>
                  <a:lnTo>
                    <a:pt x="17926" y="332"/>
                  </a:lnTo>
                  <a:lnTo>
                    <a:pt x="17906" y="332"/>
                  </a:lnTo>
                  <a:lnTo>
                    <a:pt x="17906" y="332"/>
                  </a:lnTo>
                  <a:lnTo>
                    <a:pt x="17731" y="254"/>
                  </a:lnTo>
                  <a:lnTo>
                    <a:pt x="17575" y="195"/>
                  </a:lnTo>
                  <a:lnTo>
                    <a:pt x="17575" y="195"/>
                  </a:lnTo>
                  <a:lnTo>
                    <a:pt x="17380" y="137"/>
                  </a:lnTo>
                  <a:lnTo>
                    <a:pt x="17166" y="79"/>
                  </a:lnTo>
                  <a:lnTo>
                    <a:pt x="17166" y="79"/>
                  </a:lnTo>
                  <a:lnTo>
                    <a:pt x="16971" y="40"/>
                  </a:lnTo>
                  <a:lnTo>
                    <a:pt x="16796" y="20"/>
                  </a:lnTo>
                  <a:lnTo>
                    <a:pt x="16776" y="20"/>
                  </a:lnTo>
                  <a:lnTo>
                    <a:pt x="16776" y="20"/>
                  </a:lnTo>
                  <a:lnTo>
                    <a:pt x="16484" y="1"/>
                  </a:lnTo>
                  <a:lnTo>
                    <a:pt x="16484" y="1"/>
                  </a:lnTo>
                  <a:lnTo>
                    <a:pt x="16348" y="1"/>
                  </a:lnTo>
                  <a:lnTo>
                    <a:pt x="16348" y="1"/>
                  </a:lnTo>
                  <a:lnTo>
                    <a:pt x="16289" y="1"/>
                  </a:lnTo>
                  <a:lnTo>
                    <a:pt x="16289" y="1"/>
                  </a:lnTo>
                  <a:lnTo>
                    <a:pt x="16114" y="1"/>
                  </a:lnTo>
                  <a:lnTo>
                    <a:pt x="16114" y="1"/>
                  </a:lnTo>
                  <a:lnTo>
                    <a:pt x="15977" y="20"/>
                  </a:lnTo>
                  <a:lnTo>
                    <a:pt x="15821" y="59"/>
                  </a:lnTo>
                  <a:lnTo>
                    <a:pt x="15821" y="59"/>
                  </a:lnTo>
                  <a:lnTo>
                    <a:pt x="15549" y="118"/>
                  </a:lnTo>
                  <a:lnTo>
                    <a:pt x="15549" y="118"/>
                  </a:lnTo>
                  <a:lnTo>
                    <a:pt x="15510" y="137"/>
                  </a:lnTo>
                  <a:lnTo>
                    <a:pt x="15510" y="137"/>
                  </a:lnTo>
                  <a:lnTo>
                    <a:pt x="15179" y="254"/>
                  </a:lnTo>
                  <a:lnTo>
                    <a:pt x="14867" y="390"/>
                  </a:lnTo>
                  <a:lnTo>
                    <a:pt x="14536" y="585"/>
                  </a:lnTo>
                  <a:lnTo>
                    <a:pt x="14224" y="799"/>
                  </a:lnTo>
                  <a:lnTo>
                    <a:pt x="14224" y="799"/>
                  </a:lnTo>
                  <a:lnTo>
                    <a:pt x="13873" y="1092"/>
                  </a:lnTo>
                  <a:lnTo>
                    <a:pt x="13542" y="1403"/>
                  </a:lnTo>
                  <a:lnTo>
                    <a:pt x="13542" y="1403"/>
                  </a:lnTo>
                  <a:lnTo>
                    <a:pt x="13113" y="1871"/>
                  </a:lnTo>
                  <a:lnTo>
                    <a:pt x="12724" y="2339"/>
                  </a:lnTo>
                  <a:lnTo>
                    <a:pt x="12724" y="2339"/>
                  </a:lnTo>
                  <a:lnTo>
                    <a:pt x="12334" y="2845"/>
                  </a:lnTo>
                  <a:lnTo>
                    <a:pt x="11964" y="3332"/>
                  </a:lnTo>
                  <a:lnTo>
                    <a:pt x="11593" y="3858"/>
                  </a:lnTo>
                  <a:lnTo>
                    <a:pt x="11262" y="4385"/>
                  </a:lnTo>
                  <a:lnTo>
                    <a:pt x="11262" y="4385"/>
                  </a:lnTo>
                  <a:lnTo>
                    <a:pt x="10775" y="5164"/>
                  </a:lnTo>
                  <a:lnTo>
                    <a:pt x="10346" y="5982"/>
                  </a:lnTo>
                  <a:lnTo>
                    <a:pt x="9918" y="6820"/>
                  </a:lnTo>
                  <a:lnTo>
                    <a:pt x="9548" y="7677"/>
                  </a:lnTo>
                  <a:lnTo>
                    <a:pt x="9548" y="7677"/>
                  </a:lnTo>
                  <a:lnTo>
                    <a:pt x="9002" y="8827"/>
                  </a:lnTo>
                  <a:lnTo>
                    <a:pt x="9002" y="8827"/>
                  </a:lnTo>
                  <a:lnTo>
                    <a:pt x="8983" y="8905"/>
                  </a:lnTo>
                  <a:lnTo>
                    <a:pt x="8983" y="8905"/>
                  </a:lnTo>
                  <a:lnTo>
                    <a:pt x="7677" y="9080"/>
                  </a:lnTo>
                  <a:lnTo>
                    <a:pt x="7015" y="9178"/>
                  </a:lnTo>
                  <a:lnTo>
                    <a:pt x="6352" y="9294"/>
                  </a:lnTo>
                  <a:lnTo>
                    <a:pt x="5690" y="9431"/>
                  </a:lnTo>
                  <a:lnTo>
                    <a:pt x="5027" y="9587"/>
                  </a:lnTo>
                  <a:lnTo>
                    <a:pt x="4365" y="9762"/>
                  </a:lnTo>
                  <a:lnTo>
                    <a:pt x="3702" y="9957"/>
                  </a:lnTo>
                  <a:lnTo>
                    <a:pt x="3702" y="9957"/>
                  </a:lnTo>
                  <a:lnTo>
                    <a:pt x="2904" y="10230"/>
                  </a:lnTo>
                  <a:lnTo>
                    <a:pt x="2514" y="10366"/>
                  </a:lnTo>
                  <a:lnTo>
                    <a:pt x="2124" y="10522"/>
                  </a:lnTo>
                  <a:lnTo>
                    <a:pt x="2124" y="10522"/>
                  </a:lnTo>
                  <a:lnTo>
                    <a:pt x="1696" y="10736"/>
                  </a:lnTo>
                  <a:lnTo>
                    <a:pt x="1306" y="10951"/>
                  </a:lnTo>
                  <a:lnTo>
                    <a:pt x="994" y="11184"/>
                  </a:lnTo>
                  <a:lnTo>
                    <a:pt x="702" y="11438"/>
                  </a:lnTo>
                  <a:lnTo>
                    <a:pt x="702" y="11438"/>
                  </a:lnTo>
                  <a:lnTo>
                    <a:pt x="566" y="11594"/>
                  </a:lnTo>
                  <a:lnTo>
                    <a:pt x="429" y="11749"/>
                  </a:lnTo>
                  <a:lnTo>
                    <a:pt x="332" y="11925"/>
                  </a:lnTo>
                  <a:lnTo>
                    <a:pt x="234" y="12081"/>
                  </a:lnTo>
                  <a:lnTo>
                    <a:pt x="234" y="12081"/>
                  </a:lnTo>
                  <a:lnTo>
                    <a:pt x="137" y="12276"/>
                  </a:lnTo>
                  <a:lnTo>
                    <a:pt x="78" y="12490"/>
                  </a:lnTo>
                  <a:lnTo>
                    <a:pt x="39" y="12685"/>
                  </a:lnTo>
                  <a:lnTo>
                    <a:pt x="1" y="12918"/>
                  </a:lnTo>
                  <a:lnTo>
                    <a:pt x="1" y="12918"/>
                  </a:lnTo>
                  <a:lnTo>
                    <a:pt x="1" y="13113"/>
                  </a:lnTo>
                  <a:lnTo>
                    <a:pt x="20" y="13328"/>
                  </a:lnTo>
                  <a:lnTo>
                    <a:pt x="59" y="13561"/>
                  </a:lnTo>
                  <a:lnTo>
                    <a:pt x="117" y="13815"/>
                  </a:lnTo>
                  <a:lnTo>
                    <a:pt x="117" y="13815"/>
                  </a:lnTo>
                  <a:lnTo>
                    <a:pt x="176" y="14010"/>
                  </a:lnTo>
                  <a:lnTo>
                    <a:pt x="234" y="14224"/>
                  </a:lnTo>
                  <a:lnTo>
                    <a:pt x="429" y="14672"/>
                  </a:lnTo>
                  <a:lnTo>
                    <a:pt x="429" y="14672"/>
                  </a:lnTo>
                  <a:lnTo>
                    <a:pt x="643" y="15062"/>
                  </a:lnTo>
                  <a:lnTo>
                    <a:pt x="897" y="15451"/>
                  </a:lnTo>
                  <a:lnTo>
                    <a:pt x="1209" y="15861"/>
                  </a:lnTo>
                  <a:lnTo>
                    <a:pt x="1559" y="16289"/>
                  </a:lnTo>
                  <a:lnTo>
                    <a:pt x="1559" y="16289"/>
                  </a:lnTo>
                  <a:lnTo>
                    <a:pt x="1890" y="16640"/>
                  </a:lnTo>
                  <a:lnTo>
                    <a:pt x="2241" y="16991"/>
                  </a:lnTo>
                  <a:lnTo>
                    <a:pt x="2631" y="17380"/>
                  </a:lnTo>
                  <a:lnTo>
                    <a:pt x="3079" y="17770"/>
                  </a:lnTo>
                  <a:lnTo>
                    <a:pt x="3079" y="17770"/>
                  </a:lnTo>
                  <a:lnTo>
                    <a:pt x="3839" y="18432"/>
                  </a:lnTo>
                  <a:lnTo>
                    <a:pt x="4560" y="18997"/>
                  </a:lnTo>
                  <a:lnTo>
                    <a:pt x="4872" y="19251"/>
                  </a:lnTo>
                  <a:lnTo>
                    <a:pt x="4872" y="19251"/>
                  </a:lnTo>
                  <a:lnTo>
                    <a:pt x="5826" y="20011"/>
                  </a:lnTo>
                  <a:lnTo>
                    <a:pt x="5826" y="20011"/>
                  </a:lnTo>
                  <a:lnTo>
                    <a:pt x="5514" y="20985"/>
                  </a:lnTo>
                  <a:lnTo>
                    <a:pt x="5242" y="21881"/>
                  </a:lnTo>
                  <a:lnTo>
                    <a:pt x="5027" y="22719"/>
                  </a:lnTo>
                  <a:lnTo>
                    <a:pt x="4852" y="23518"/>
                  </a:lnTo>
                  <a:lnTo>
                    <a:pt x="4852" y="23518"/>
                  </a:lnTo>
                  <a:lnTo>
                    <a:pt x="4735" y="24083"/>
                  </a:lnTo>
                  <a:lnTo>
                    <a:pt x="4657" y="24628"/>
                  </a:lnTo>
                  <a:lnTo>
                    <a:pt x="4579" y="25154"/>
                  </a:lnTo>
                  <a:lnTo>
                    <a:pt x="4540" y="25661"/>
                  </a:lnTo>
                  <a:lnTo>
                    <a:pt x="4540" y="25661"/>
                  </a:lnTo>
                  <a:lnTo>
                    <a:pt x="4521" y="26207"/>
                  </a:lnTo>
                  <a:lnTo>
                    <a:pt x="4521" y="26713"/>
                  </a:lnTo>
                  <a:lnTo>
                    <a:pt x="4560" y="27200"/>
                  </a:lnTo>
                  <a:lnTo>
                    <a:pt x="4638" y="27668"/>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320" y="29363"/>
                  </a:lnTo>
                  <a:lnTo>
                    <a:pt x="5456" y="29538"/>
                  </a:lnTo>
                  <a:lnTo>
                    <a:pt x="5592" y="29694"/>
                  </a:lnTo>
                  <a:lnTo>
                    <a:pt x="5592" y="29694"/>
                  </a:lnTo>
                  <a:lnTo>
                    <a:pt x="5748" y="29850"/>
                  </a:lnTo>
                  <a:lnTo>
                    <a:pt x="5943" y="30006"/>
                  </a:lnTo>
                  <a:lnTo>
                    <a:pt x="5943" y="30006"/>
                  </a:lnTo>
                  <a:lnTo>
                    <a:pt x="6118" y="30103"/>
                  </a:lnTo>
                  <a:lnTo>
                    <a:pt x="6294" y="30201"/>
                  </a:lnTo>
                  <a:lnTo>
                    <a:pt x="6489" y="30298"/>
                  </a:lnTo>
                  <a:lnTo>
                    <a:pt x="6703" y="30376"/>
                  </a:lnTo>
                  <a:lnTo>
                    <a:pt x="6703" y="30376"/>
                  </a:lnTo>
                  <a:lnTo>
                    <a:pt x="6898" y="30435"/>
                  </a:lnTo>
                  <a:lnTo>
                    <a:pt x="7093" y="30493"/>
                  </a:lnTo>
                  <a:lnTo>
                    <a:pt x="7541" y="30551"/>
                  </a:lnTo>
                  <a:lnTo>
                    <a:pt x="7541" y="30551"/>
                  </a:lnTo>
                  <a:lnTo>
                    <a:pt x="7969" y="30571"/>
                  </a:lnTo>
                  <a:lnTo>
                    <a:pt x="7969" y="30571"/>
                  </a:lnTo>
                  <a:lnTo>
                    <a:pt x="8418" y="30571"/>
                  </a:lnTo>
                  <a:lnTo>
                    <a:pt x="8418" y="30571"/>
                  </a:lnTo>
                  <a:lnTo>
                    <a:pt x="8827" y="30512"/>
                  </a:lnTo>
                  <a:lnTo>
                    <a:pt x="9275" y="30435"/>
                  </a:lnTo>
                  <a:lnTo>
                    <a:pt x="9723" y="30318"/>
                  </a:lnTo>
                  <a:lnTo>
                    <a:pt x="10191" y="30181"/>
                  </a:lnTo>
                  <a:lnTo>
                    <a:pt x="10191" y="30181"/>
                  </a:lnTo>
                  <a:lnTo>
                    <a:pt x="10561" y="30045"/>
                  </a:lnTo>
                  <a:lnTo>
                    <a:pt x="10931" y="29908"/>
                  </a:lnTo>
                  <a:lnTo>
                    <a:pt x="11321" y="29733"/>
                  </a:lnTo>
                  <a:lnTo>
                    <a:pt x="11710" y="29519"/>
                  </a:lnTo>
                  <a:lnTo>
                    <a:pt x="11710" y="29519"/>
                  </a:lnTo>
                  <a:lnTo>
                    <a:pt x="12217" y="29266"/>
                  </a:lnTo>
                  <a:lnTo>
                    <a:pt x="12704" y="28973"/>
                  </a:lnTo>
                  <a:lnTo>
                    <a:pt x="13152" y="28681"/>
                  </a:lnTo>
                  <a:lnTo>
                    <a:pt x="13600" y="28389"/>
                  </a:lnTo>
                  <a:lnTo>
                    <a:pt x="13600" y="28389"/>
                  </a:lnTo>
                  <a:lnTo>
                    <a:pt x="14048" y="28077"/>
                  </a:lnTo>
                  <a:lnTo>
                    <a:pt x="14477" y="27726"/>
                  </a:lnTo>
                  <a:lnTo>
                    <a:pt x="14886" y="27376"/>
                  </a:lnTo>
                  <a:lnTo>
                    <a:pt x="15276" y="27025"/>
                  </a:lnTo>
                  <a:lnTo>
                    <a:pt x="15276" y="27025"/>
                  </a:lnTo>
                  <a:lnTo>
                    <a:pt x="15627" y="26655"/>
                  </a:lnTo>
                  <a:lnTo>
                    <a:pt x="15958" y="26265"/>
                  </a:lnTo>
                  <a:lnTo>
                    <a:pt x="16270" y="25875"/>
                  </a:lnTo>
                  <a:lnTo>
                    <a:pt x="16562" y="25447"/>
                  </a:lnTo>
                  <a:lnTo>
                    <a:pt x="16562" y="25447"/>
                  </a:lnTo>
                  <a:lnTo>
                    <a:pt x="16854" y="25836"/>
                  </a:lnTo>
                  <a:lnTo>
                    <a:pt x="17146" y="26226"/>
                  </a:lnTo>
                  <a:lnTo>
                    <a:pt x="17478" y="26577"/>
                  </a:lnTo>
                  <a:lnTo>
                    <a:pt x="17809" y="26927"/>
                  </a:lnTo>
                  <a:lnTo>
                    <a:pt x="17809" y="26927"/>
                  </a:lnTo>
                  <a:lnTo>
                    <a:pt x="18199" y="27298"/>
                  </a:lnTo>
                  <a:lnTo>
                    <a:pt x="18608" y="27648"/>
                  </a:lnTo>
                  <a:lnTo>
                    <a:pt x="19036" y="27980"/>
                  </a:lnTo>
                  <a:lnTo>
                    <a:pt x="19484" y="28311"/>
                  </a:lnTo>
                  <a:lnTo>
                    <a:pt x="19484" y="28311"/>
                  </a:lnTo>
                  <a:lnTo>
                    <a:pt x="19913" y="28603"/>
                  </a:lnTo>
                  <a:lnTo>
                    <a:pt x="20381" y="28895"/>
                  </a:lnTo>
                  <a:lnTo>
                    <a:pt x="20868" y="29168"/>
                  </a:lnTo>
                  <a:lnTo>
                    <a:pt x="21355" y="29441"/>
                  </a:lnTo>
                  <a:lnTo>
                    <a:pt x="21355" y="29441"/>
                  </a:lnTo>
                  <a:lnTo>
                    <a:pt x="21764" y="29636"/>
                  </a:lnTo>
                  <a:lnTo>
                    <a:pt x="22154" y="29811"/>
                  </a:lnTo>
                  <a:lnTo>
                    <a:pt x="22524" y="29967"/>
                  </a:lnTo>
                  <a:lnTo>
                    <a:pt x="22894" y="30103"/>
                  </a:lnTo>
                  <a:lnTo>
                    <a:pt x="22894" y="30103"/>
                  </a:lnTo>
                  <a:lnTo>
                    <a:pt x="23362" y="30240"/>
                  </a:lnTo>
                  <a:lnTo>
                    <a:pt x="23810" y="30357"/>
                  </a:lnTo>
                  <a:lnTo>
                    <a:pt x="24239" y="30435"/>
                  </a:lnTo>
                  <a:lnTo>
                    <a:pt x="24667" y="30474"/>
                  </a:lnTo>
                  <a:lnTo>
                    <a:pt x="24667" y="30474"/>
                  </a:lnTo>
                  <a:lnTo>
                    <a:pt x="25115" y="30493"/>
                  </a:lnTo>
                  <a:lnTo>
                    <a:pt x="25115" y="30493"/>
                  </a:lnTo>
                  <a:lnTo>
                    <a:pt x="25544" y="30474"/>
                  </a:lnTo>
                  <a:lnTo>
                    <a:pt x="25544" y="30474"/>
                  </a:lnTo>
                  <a:lnTo>
                    <a:pt x="25992" y="30415"/>
                  </a:lnTo>
                  <a:lnTo>
                    <a:pt x="26187" y="30357"/>
                  </a:lnTo>
                  <a:lnTo>
                    <a:pt x="26382" y="30298"/>
                  </a:lnTo>
                  <a:lnTo>
                    <a:pt x="26382" y="30298"/>
                  </a:lnTo>
                  <a:lnTo>
                    <a:pt x="26596" y="30220"/>
                  </a:lnTo>
                  <a:lnTo>
                    <a:pt x="26791" y="30123"/>
                  </a:lnTo>
                  <a:lnTo>
                    <a:pt x="26966" y="30025"/>
                  </a:lnTo>
                  <a:lnTo>
                    <a:pt x="27122" y="29908"/>
                  </a:lnTo>
                  <a:lnTo>
                    <a:pt x="27122" y="29908"/>
                  </a:lnTo>
                  <a:lnTo>
                    <a:pt x="27317" y="29753"/>
                  </a:lnTo>
                  <a:lnTo>
                    <a:pt x="27473" y="29616"/>
                  </a:lnTo>
                  <a:lnTo>
                    <a:pt x="27473" y="29616"/>
                  </a:lnTo>
                  <a:lnTo>
                    <a:pt x="27629" y="29460"/>
                  </a:lnTo>
                  <a:lnTo>
                    <a:pt x="27765" y="29285"/>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447" y="27590"/>
                  </a:lnTo>
                  <a:lnTo>
                    <a:pt x="28506" y="27122"/>
                  </a:lnTo>
                  <a:lnTo>
                    <a:pt x="28545" y="26635"/>
                  </a:lnTo>
                  <a:lnTo>
                    <a:pt x="28564" y="26109"/>
                  </a:lnTo>
                  <a:lnTo>
                    <a:pt x="28545" y="25583"/>
                  </a:lnTo>
                  <a:lnTo>
                    <a:pt x="28545" y="25583"/>
                  </a:lnTo>
                  <a:lnTo>
                    <a:pt x="28486" y="25057"/>
                  </a:lnTo>
                  <a:lnTo>
                    <a:pt x="28428" y="24531"/>
                  </a:lnTo>
                  <a:lnTo>
                    <a:pt x="28350" y="24005"/>
                  </a:lnTo>
                  <a:lnTo>
                    <a:pt x="28233" y="23440"/>
                  </a:lnTo>
                  <a:lnTo>
                    <a:pt x="28233" y="23440"/>
                  </a:lnTo>
                  <a:lnTo>
                    <a:pt x="28057" y="22641"/>
                  </a:lnTo>
                  <a:lnTo>
                    <a:pt x="27824" y="21803"/>
                  </a:lnTo>
                  <a:lnTo>
                    <a:pt x="27570" y="20907"/>
                  </a:lnTo>
                  <a:lnTo>
                    <a:pt x="27259" y="19933"/>
                  </a:lnTo>
                  <a:lnTo>
                    <a:pt x="27259" y="19933"/>
                  </a:lnTo>
                  <a:lnTo>
                    <a:pt x="28213" y="19173"/>
                  </a:lnTo>
                  <a:lnTo>
                    <a:pt x="28525" y="18920"/>
                  </a:lnTo>
                  <a:lnTo>
                    <a:pt x="28525" y="18920"/>
                  </a:lnTo>
                  <a:lnTo>
                    <a:pt x="29226" y="18335"/>
                  </a:lnTo>
                  <a:lnTo>
                    <a:pt x="30006" y="17692"/>
                  </a:lnTo>
                  <a:lnTo>
                    <a:pt x="30006" y="17692"/>
                  </a:lnTo>
                  <a:lnTo>
                    <a:pt x="30454" y="17283"/>
                  </a:lnTo>
                  <a:lnTo>
                    <a:pt x="30844" y="16913"/>
                  </a:lnTo>
                  <a:lnTo>
                    <a:pt x="31194" y="16562"/>
                  </a:lnTo>
                  <a:lnTo>
                    <a:pt x="31506" y="16211"/>
                  </a:lnTo>
                  <a:lnTo>
                    <a:pt x="31506" y="16211"/>
                  </a:lnTo>
                  <a:lnTo>
                    <a:pt x="31876" y="15783"/>
                  </a:lnTo>
                  <a:lnTo>
                    <a:pt x="32169" y="15373"/>
                  </a:lnTo>
                  <a:lnTo>
                    <a:pt x="32441" y="14984"/>
                  </a:lnTo>
                  <a:lnTo>
                    <a:pt x="32636" y="14594"/>
                  </a:lnTo>
                  <a:lnTo>
                    <a:pt x="32636" y="14594"/>
                  </a:lnTo>
                  <a:lnTo>
                    <a:pt x="32831" y="14146"/>
                  </a:lnTo>
                  <a:lnTo>
                    <a:pt x="32909" y="13932"/>
                  </a:lnTo>
                  <a:lnTo>
                    <a:pt x="32967" y="13737"/>
                  </a:lnTo>
                  <a:lnTo>
                    <a:pt x="32967" y="13737"/>
                  </a:lnTo>
                  <a:lnTo>
                    <a:pt x="33026" y="13484"/>
                  </a:lnTo>
                  <a:lnTo>
                    <a:pt x="33065" y="13250"/>
                  </a:lnTo>
                  <a:lnTo>
                    <a:pt x="33084" y="13035"/>
                  </a:lnTo>
                  <a:lnTo>
                    <a:pt x="33065" y="12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a:off x="9501450" y="282563"/>
              <a:ext cx="671250" cy="764775"/>
            </a:xfrm>
            <a:custGeom>
              <a:avLst/>
              <a:gdLst/>
              <a:ahLst/>
              <a:cxnLst/>
              <a:rect l="l" t="t" r="r" b="b"/>
              <a:pathLst>
                <a:path w="26850" h="30591" extrusionOk="0">
                  <a:moveTo>
                    <a:pt x="16114" y="1"/>
                  </a:moveTo>
                  <a:lnTo>
                    <a:pt x="15841" y="40"/>
                  </a:lnTo>
                  <a:lnTo>
                    <a:pt x="15549" y="118"/>
                  </a:lnTo>
                  <a:lnTo>
                    <a:pt x="15490" y="137"/>
                  </a:lnTo>
                  <a:lnTo>
                    <a:pt x="15179" y="254"/>
                  </a:lnTo>
                  <a:lnTo>
                    <a:pt x="14847" y="390"/>
                  </a:lnTo>
                  <a:lnTo>
                    <a:pt x="14536" y="566"/>
                  </a:lnTo>
                  <a:lnTo>
                    <a:pt x="14224" y="799"/>
                  </a:lnTo>
                  <a:lnTo>
                    <a:pt x="13873" y="1092"/>
                  </a:lnTo>
                  <a:lnTo>
                    <a:pt x="13542" y="1403"/>
                  </a:lnTo>
                  <a:lnTo>
                    <a:pt x="13113" y="1871"/>
                  </a:lnTo>
                  <a:lnTo>
                    <a:pt x="12724" y="2339"/>
                  </a:lnTo>
                  <a:lnTo>
                    <a:pt x="12334" y="2826"/>
                  </a:lnTo>
                  <a:lnTo>
                    <a:pt x="11944" y="3332"/>
                  </a:lnTo>
                  <a:lnTo>
                    <a:pt x="11593" y="3858"/>
                  </a:lnTo>
                  <a:lnTo>
                    <a:pt x="11243" y="4385"/>
                  </a:lnTo>
                  <a:lnTo>
                    <a:pt x="10775" y="5164"/>
                  </a:lnTo>
                  <a:lnTo>
                    <a:pt x="10327" y="5982"/>
                  </a:lnTo>
                  <a:lnTo>
                    <a:pt x="9918" y="6820"/>
                  </a:lnTo>
                  <a:lnTo>
                    <a:pt x="9548" y="7677"/>
                  </a:lnTo>
                  <a:lnTo>
                    <a:pt x="9255" y="8262"/>
                  </a:lnTo>
                  <a:lnTo>
                    <a:pt x="9002" y="8827"/>
                  </a:lnTo>
                  <a:lnTo>
                    <a:pt x="8963" y="8905"/>
                  </a:lnTo>
                  <a:lnTo>
                    <a:pt x="7677" y="9080"/>
                  </a:lnTo>
                  <a:lnTo>
                    <a:pt x="7015" y="9178"/>
                  </a:lnTo>
                  <a:lnTo>
                    <a:pt x="6352" y="9294"/>
                  </a:lnTo>
                  <a:lnTo>
                    <a:pt x="5690" y="9431"/>
                  </a:lnTo>
                  <a:lnTo>
                    <a:pt x="5027" y="9567"/>
                  </a:lnTo>
                  <a:lnTo>
                    <a:pt x="4365" y="9743"/>
                  </a:lnTo>
                  <a:lnTo>
                    <a:pt x="3702" y="9937"/>
                  </a:lnTo>
                  <a:lnTo>
                    <a:pt x="2904" y="10210"/>
                  </a:lnTo>
                  <a:lnTo>
                    <a:pt x="2514" y="10366"/>
                  </a:lnTo>
                  <a:lnTo>
                    <a:pt x="2124" y="10522"/>
                  </a:lnTo>
                  <a:lnTo>
                    <a:pt x="1696" y="10736"/>
                  </a:lnTo>
                  <a:lnTo>
                    <a:pt x="1306" y="10951"/>
                  </a:lnTo>
                  <a:lnTo>
                    <a:pt x="975" y="11184"/>
                  </a:lnTo>
                  <a:lnTo>
                    <a:pt x="702" y="11438"/>
                  </a:lnTo>
                  <a:lnTo>
                    <a:pt x="546" y="11594"/>
                  </a:lnTo>
                  <a:lnTo>
                    <a:pt x="429" y="11749"/>
                  </a:lnTo>
                  <a:lnTo>
                    <a:pt x="312" y="11905"/>
                  </a:lnTo>
                  <a:lnTo>
                    <a:pt x="215" y="12081"/>
                  </a:lnTo>
                  <a:lnTo>
                    <a:pt x="137" y="12276"/>
                  </a:lnTo>
                  <a:lnTo>
                    <a:pt x="78" y="12470"/>
                  </a:lnTo>
                  <a:lnTo>
                    <a:pt x="20" y="12685"/>
                  </a:lnTo>
                  <a:lnTo>
                    <a:pt x="1" y="12918"/>
                  </a:lnTo>
                  <a:lnTo>
                    <a:pt x="1" y="13113"/>
                  </a:lnTo>
                  <a:lnTo>
                    <a:pt x="20" y="13328"/>
                  </a:lnTo>
                  <a:lnTo>
                    <a:pt x="39" y="13561"/>
                  </a:lnTo>
                  <a:lnTo>
                    <a:pt x="98" y="13815"/>
                  </a:lnTo>
                  <a:lnTo>
                    <a:pt x="156" y="14010"/>
                  </a:lnTo>
                  <a:lnTo>
                    <a:pt x="234" y="14224"/>
                  </a:lnTo>
                  <a:lnTo>
                    <a:pt x="332" y="14438"/>
                  </a:lnTo>
                  <a:lnTo>
                    <a:pt x="429" y="14672"/>
                  </a:lnTo>
                  <a:lnTo>
                    <a:pt x="643" y="15062"/>
                  </a:lnTo>
                  <a:lnTo>
                    <a:pt x="897" y="15451"/>
                  </a:lnTo>
                  <a:lnTo>
                    <a:pt x="1209" y="15861"/>
                  </a:lnTo>
                  <a:lnTo>
                    <a:pt x="1559" y="16289"/>
                  </a:lnTo>
                  <a:lnTo>
                    <a:pt x="1871" y="16640"/>
                  </a:lnTo>
                  <a:lnTo>
                    <a:pt x="2222" y="16991"/>
                  </a:lnTo>
                  <a:lnTo>
                    <a:pt x="2631" y="17380"/>
                  </a:lnTo>
                  <a:lnTo>
                    <a:pt x="3079" y="17770"/>
                  </a:lnTo>
                  <a:lnTo>
                    <a:pt x="3858" y="18432"/>
                  </a:lnTo>
                  <a:lnTo>
                    <a:pt x="4560" y="18997"/>
                  </a:lnTo>
                  <a:lnTo>
                    <a:pt x="4872" y="19251"/>
                  </a:lnTo>
                  <a:lnTo>
                    <a:pt x="4988" y="19348"/>
                  </a:lnTo>
                  <a:lnTo>
                    <a:pt x="5826" y="20030"/>
                  </a:lnTo>
                  <a:lnTo>
                    <a:pt x="5514" y="20985"/>
                  </a:lnTo>
                  <a:lnTo>
                    <a:pt x="5242" y="21881"/>
                  </a:lnTo>
                  <a:lnTo>
                    <a:pt x="5027" y="22719"/>
                  </a:lnTo>
                  <a:lnTo>
                    <a:pt x="4833" y="23518"/>
                  </a:lnTo>
                  <a:lnTo>
                    <a:pt x="4735" y="24083"/>
                  </a:lnTo>
                  <a:lnTo>
                    <a:pt x="4638" y="24628"/>
                  </a:lnTo>
                  <a:lnTo>
                    <a:pt x="4579" y="25154"/>
                  </a:lnTo>
                  <a:lnTo>
                    <a:pt x="4540" y="25661"/>
                  </a:lnTo>
                  <a:lnTo>
                    <a:pt x="4521" y="26207"/>
                  </a:lnTo>
                  <a:lnTo>
                    <a:pt x="4521" y="26713"/>
                  </a:lnTo>
                  <a:lnTo>
                    <a:pt x="4560" y="27200"/>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456" y="29538"/>
                  </a:lnTo>
                  <a:lnTo>
                    <a:pt x="5592" y="29714"/>
                  </a:lnTo>
                  <a:lnTo>
                    <a:pt x="5748" y="29850"/>
                  </a:lnTo>
                  <a:lnTo>
                    <a:pt x="5943" y="30006"/>
                  </a:lnTo>
                  <a:lnTo>
                    <a:pt x="6118" y="30103"/>
                  </a:lnTo>
                  <a:lnTo>
                    <a:pt x="6294" y="30220"/>
                  </a:lnTo>
                  <a:lnTo>
                    <a:pt x="6489" y="30298"/>
                  </a:lnTo>
                  <a:lnTo>
                    <a:pt x="6703" y="30396"/>
                  </a:lnTo>
                  <a:lnTo>
                    <a:pt x="6898" y="30454"/>
                  </a:lnTo>
                  <a:lnTo>
                    <a:pt x="7093" y="30493"/>
                  </a:lnTo>
                  <a:lnTo>
                    <a:pt x="7307" y="30532"/>
                  </a:lnTo>
                  <a:lnTo>
                    <a:pt x="7541" y="30571"/>
                  </a:lnTo>
                  <a:lnTo>
                    <a:pt x="7755" y="30590"/>
                  </a:lnTo>
                  <a:lnTo>
                    <a:pt x="7969" y="30590"/>
                  </a:lnTo>
                  <a:lnTo>
                    <a:pt x="8418" y="30571"/>
                  </a:lnTo>
                  <a:lnTo>
                    <a:pt x="8846" y="30512"/>
                  </a:lnTo>
                  <a:lnTo>
                    <a:pt x="9275" y="30435"/>
                  </a:lnTo>
                  <a:lnTo>
                    <a:pt x="9723" y="30337"/>
                  </a:lnTo>
                  <a:lnTo>
                    <a:pt x="10191" y="30181"/>
                  </a:lnTo>
                  <a:lnTo>
                    <a:pt x="10561" y="30064"/>
                  </a:lnTo>
                  <a:lnTo>
                    <a:pt x="10931" y="29908"/>
                  </a:lnTo>
                  <a:lnTo>
                    <a:pt x="11321" y="29733"/>
                  </a:lnTo>
                  <a:lnTo>
                    <a:pt x="11710" y="29538"/>
                  </a:lnTo>
                  <a:lnTo>
                    <a:pt x="12217" y="29266"/>
                  </a:lnTo>
                  <a:lnTo>
                    <a:pt x="12704" y="28973"/>
                  </a:lnTo>
                  <a:lnTo>
                    <a:pt x="13152" y="28700"/>
                  </a:lnTo>
                  <a:lnTo>
                    <a:pt x="13600" y="28408"/>
                  </a:lnTo>
                  <a:lnTo>
                    <a:pt x="14048" y="28077"/>
                  </a:lnTo>
                  <a:lnTo>
                    <a:pt x="14477" y="27746"/>
                  </a:lnTo>
                  <a:lnTo>
                    <a:pt x="14886" y="27395"/>
                  </a:lnTo>
                  <a:lnTo>
                    <a:pt x="15276" y="27025"/>
                  </a:lnTo>
                  <a:lnTo>
                    <a:pt x="15627" y="26655"/>
                  </a:lnTo>
                  <a:lnTo>
                    <a:pt x="15958" y="26265"/>
                  </a:lnTo>
                  <a:lnTo>
                    <a:pt x="16270" y="25875"/>
                  </a:lnTo>
                  <a:lnTo>
                    <a:pt x="16581" y="25466"/>
                  </a:lnTo>
                  <a:lnTo>
                    <a:pt x="16854" y="25836"/>
                  </a:lnTo>
                  <a:lnTo>
                    <a:pt x="17146" y="26226"/>
                  </a:lnTo>
                  <a:lnTo>
                    <a:pt x="17458" y="26577"/>
                  </a:lnTo>
                  <a:lnTo>
                    <a:pt x="17809" y="26947"/>
                  </a:lnTo>
                  <a:lnTo>
                    <a:pt x="18199" y="27298"/>
                  </a:lnTo>
                  <a:lnTo>
                    <a:pt x="18608" y="27648"/>
                  </a:lnTo>
                  <a:lnTo>
                    <a:pt x="19036" y="27999"/>
                  </a:lnTo>
                  <a:lnTo>
                    <a:pt x="19484" y="28311"/>
                  </a:lnTo>
                  <a:lnTo>
                    <a:pt x="19913" y="28603"/>
                  </a:lnTo>
                  <a:lnTo>
                    <a:pt x="20381" y="28895"/>
                  </a:lnTo>
                  <a:lnTo>
                    <a:pt x="20868" y="29168"/>
                  </a:lnTo>
                  <a:lnTo>
                    <a:pt x="21355" y="29441"/>
                  </a:lnTo>
                  <a:lnTo>
                    <a:pt x="21764" y="29655"/>
                  </a:lnTo>
                  <a:lnTo>
                    <a:pt x="22154" y="29831"/>
                  </a:lnTo>
                  <a:lnTo>
                    <a:pt x="22524" y="29986"/>
                  </a:lnTo>
                  <a:lnTo>
                    <a:pt x="22894" y="30103"/>
                  </a:lnTo>
                  <a:lnTo>
                    <a:pt x="23362" y="30259"/>
                  </a:lnTo>
                  <a:lnTo>
                    <a:pt x="23810" y="30357"/>
                  </a:lnTo>
                  <a:lnTo>
                    <a:pt x="24239" y="30435"/>
                  </a:lnTo>
                  <a:lnTo>
                    <a:pt x="24667" y="30493"/>
                  </a:lnTo>
                  <a:lnTo>
                    <a:pt x="25096" y="30512"/>
                  </a:lnTo>
                  <a:lnTo>
                    <a:pt x="25330" y="30493"/>
                  </a:lnTo>
                  <a:lnTo>
                    <a:pt x="25544" y="30474"/>
                  </a:lnTo>
                  <a:lnTo>
                    <a:pt x="25778" y="30454"/>
                  </a:lnTo>
                  <a:lnTo>
                    <a:pt x="25992" y="30415"/>
                  </a:lnTo>
                  <a:lnTo>
                    <a:pt x="26187" y="30357"/>
                  </a:lnTo>
                  <a:lnTo>
                    <a:pt x="26382" y="30298"/>
                  </a:lnTo>
                  <a:lnTo>
                    <a:pt x="26616" y="30201"/>
                  </a:lnTo>
                  <a:lnTo>
                    <a:pt x="26849" y="30103"/>
                  </a:lnTo>
                  <a:lnTo>
                    <a:pt x="26479" y="30103"/>
                  </a:lnTo>
                  <a:lnTo>
                    <a:pt x="26148" y="30084"/>
                  </a:lnTo>
                  <a:lnTo>
                    <a:pt x="25836" y="30045"/>
                  </a:lnTo>
                  <a:lnTo>
                    <a:pt x="25524" y="30006"/>
                  </a:lnTo>
                  <a:lnTo>
                    <a:pt x="25213" y="29947"/>
                  </a:lnTo>
                  <a:lnTo>
                    <a:pt x="24589" y="29811"/>
                  </a:lnTo>
                  <a:lnTo>
                    <a:pt x="23966" y="29616"/>
                  </a:lnTo>
                  <a:lnTo>
                    <a:pt x="23381" y="29402"/>
                  </a:lnTo>
                  <a:lnTo>
                    <a:pt x="22816" y="29149"/>
                  </a:lnTo>
                  <a:lnTo>
                    <a:pt x="22329" y="28876"/>
                  </a:lnTo>
                  <a:lnTo>
                    <a:pt x="21842" y="28603"/>
                  </a:lnTo>
                  <a:lnTo>
                    <a:pt x="21374" y="28311"/>
                  </a:lnTo>
                  <a:lnTo>
                    <a:pt x="20907" y="27980"/>
                  </a:lnTo>
                  <a:lnTo>
                    <a:pt x="20478" y="27629"/>
                  </a:lnTo>
                  <a:lnTo>
                    <a:pt x="20050" y="27278"/>
                  </a:lnTo>
                  <a:lnTo>
                    <a:pt x="19621" y="2690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172" y="23518"/>
                  </a:lnTo>
                  <a:lnTo>
                    <a:pt x="15724" y="23927"/>
                  </a:lnTo>
                  <a:lnTo>
                    <a:pt x="15198" y="24375"/>
                  </a:lnTo>
                  <a:lnTo>
                    <a:pt x="14789" y="24687"/>
                  </a:lnTo>
                  <a:lnTo>
                    <a:pt x="14341" y="25038"/>
                  </a:lnTo>
                  <a:lnTo>
                    <a:pt x="13717" y="25505"/>
                  </a:lnTo>
                  <a:lnTo>
                    <a:pt x="13113" y="25973"/>
                  </a:lnTo>
                  <a:lnTo>
                    <a:pt x="12373" y="26460"/>
                  </a:lnTo>
                  <a:lnTo>
                    <a:pt x="12003" y="26694"/>
                  </a:lnTo>
                  <a:lnTo>
                    <a:pt x="11632" y="26927"/>
                  </a:lnTo>
                  <a:lnTo>
                    <a:pt x="11262" y="27142"/>
                  </a:lnTo>
                  <a:lnTo>
                    <a:pt x="10873" y="27337"/>
                  </a:lnTo>
                  <a:lnTo>
                    <a:pt x="10483" y="27512"/>
                  </a:lnTo>
                  <a:lnTo>
                    <a:pt x="10093" y="27668"/>
                  </a:lnTo>
                  <a:lnTo>
                    <a:pt x="9742" y="27785"/>
                  </a:lnTo>
                  <a:lnTo>
                    <a:pt x="9372" y="27882"/>
                  </a:lnTo>
                  <a:lnTo>
                    <a:pt x="9022" y="27941"/>
                  </a:lnTo>
                  <a:lnTo>
                    <a:pt x="8651" y="27941"/>
                  </a:lnTo>
                  <a:lnTo>
                    <a:pt x="8320" y="27921"/>
                  </a:lnTo>
                  <a:lnTo>
                    <a:pt x="8164" y="27882"/>
                  </a:lnTo>
                  <a:lnTo>
                    <a:pt x="8008" y="27843"/>
                  </a:lnTo>
                  <a:lnTo>
                    <a:pt x="7853" y="27785"/>
                  </a:lnTo>
                  <a:lnTo>
                    <a:pt x="7716" y="27726"/>
                  </a:lnTo>
                  <a:lnTo>
                    <a:pt x="7580" y="27648"/>
                  </a:lnTo>
                  <a:lnTo>
                    <a:pt x="7443" y="27551"/>
                  </a:lnTo>
                  <a:lnTo>
                    <a:pt x="7307" y="27415"/>
                  </a:lnTo>
                  <a:lnTo>
                    <a:pt x="7171" y="27278"/>
                  </a:lnTo>
                  <a:lnTo>
                    <a:pt x="7054" y="27142"/>
                  </a:lnTo>
                  <a:lnTo>
                    <a:pt x="6937" y="26986"/>
                  </a:lnTo>
                  <a:lnTo>
                    <a:pt x="6839" y="26830"/>
                  </a:lnTo>
                  <a:lnTo>
                    <a:pt x="6761" y="26655"/>
                  </a:lnTo>
                  <a:lnTo>
                    <a:pt x="6684" y="26499"/>
                  </a:lnTo>
                  <a:lnTo>
                    <a:pt x="6606" y="26323"/>
                  </a:lnTo>
                  <a:lnTo>
                    <a:pt x="6508" y="25934"/>
                  </a:lnTo>
                  <a:lnTo>
                    <a:pt x="6450" y="25544"/>
                  </a:lnTo>
                  <a:lnTo>
                    <a:pt x="6430" y="25135"/>
                  </a:lnTo>
                  <a:lnTo>
                    <a:pt x="6430" y="24745"/>
                  </a:lnTo>
                  <a:lnTo>
                    <a:pt x="6469" y="24297"/>
                  </a:lnTo>
                  <a:lnTo>
                    <a:pt x="6547" y="23849"/>
                  </a:lnTo>
                  <a:lnTo>
                    <a:pt x="6645" y="23401"/>
                  </a:lnTo>
                  <a:lnTo>
                    <a:pt x="6742" y="22953"/>
                  </a:lnTo>
                  <a:lnTo>
                    <a:pt x="6878" y="22505"/>
                  </a:lnTo>
                  <a:lnTo>
                    <a:pt x="7034" y="22076"/>
                  </a:lnTo>
                  <a:lnTo>
                    <a:pt x="7210" y="21628"/>
                  </a:lnTo>
                  <a:lnTo>
                    <a:pt x="7385" y="21199"/>
                  </a:lnTo>
                  <a:lnTo>
                    <a:pt x="7716" y="20459"/>
                  </a:lnTo>
                  <a:lnTo>
                    <a:pt x="8067" y="19738"/>
                  </a:lnTo>
                  <a:lnTo>
                    <a:pt x="8437" y="19036"/>
                  </a:lnTo>
                  <a:lnTo>
                    <a:pt x="8827" y="18335"/>
                  </a:lnTo>
                  <a:lnTo>
                    <a:pt x="8612" y="18257"/>
                  </a:lnTo>
                  <a:lnTo>
                    <a:pt x="8418" y="18179"/>
                  </a:lnTo>
                  <a:lnTo>
                    <a:pt x="8047" y="18023"/>
                  </a:lnTo>
                  <a:lnTo>
                    <a:pt x="7580" y="17809"/>
                  </a:lnTo>
                  <a:lnTo>
                    <a:pt x="7132" y="17575"/>
                  </a:lnTo>
                  <a:lnTo>
                    <a:pt x="6606" y="17283"/>
                  </a:lnTo>
                  <a:lnTo>
                    <a:pt x="6099" y="16952"/>
                  </a:lnTo>
                  <a:lnTo>
                    <a:pt x="5553" y="16601"/>
                  </a:lnTo>
                  <a:lnTo>
                    <a:pt x="5027" y="16231"/>
                  </a:lnTo>
                  <a:lnTo>
                    <a:pt x="4716" y="15997"/>
                  </a:lnTo>
                  <a:lnTo>
                    <a:pt x="4423" y="15744"/>
                  </a:lnTo>
                  <a:lnTo>
                    <a:pt x="4151" y="15490"/>
                  </a:lnTo>
                  <a:lnTo>
                    <a:pt x="3897" y="15237"/>
                  </a:lnTo>
                  <a:lnTo>
                    <a:pt x="3664" y="15003"/>
                  </a:lnTo>
                  <a:lnTo>
                    <a:pt x="3449" y="14730"/>
                  </a:lnTo>
                  <a:lnTo>
                    <a:pt x="3293" y="14477"/>
                  </a:lnTo>
                  <a:lnTo>
                    <a:pt x="3137" y="14224"/>
                  </a:lnTo>
                  <a:lnTo>
                    <a:pt x="3040" y="13971"/>
                  </a:lnTo>
                  <a:lnTo>
                    <a:pt x="3001" y="13834"/>
                  </a:lnTo>
                  <a:lnTo>
                    <a:pt x="2982" y="13717"/>
                  </a:lnTo>
                  <a:lnTo>
                    <a:pt x="2962" y="13464"/>
                  </a:lnTo>
                  <a:lnTo>
                    <a:pt x="2962" y="13347"/>
                  </a:lnTo>
                  <a:lnTo>
                    <a:pt x="2982" y="13211"/>
                  </a:lnTo>
                  <a:lnTo>
                    <a:pt x="3021" y="13094"/>
                  </a:lnTo>
                  <a:lnTo>
                    <a:pt x="3060" y="12977"/>
                  </a:lnTo>
                  <a:lnTo>
                    <a:pt x="3118" y="12860"/>
                  </a:lnTo>
                  <a:lnTo>
                    <a:pt x="3176" y="12743"/>
                  </a:lnTo>
                  <a:lnTo>
                    <a:pt x="3274" y="12626"/>
                  </a:lnTo>
                  <a:lnTo>
                    <a:pt x="3371" y="12529"/>
                  </a:lnTo>
                  <a:lnTo>
                    <a:pt x="3527" y="12373"/>
                  </a:lnTo>
                  <a:lnTo>
                    <a:pt x="3683" y="12237"/>
                  </a:lnTo>
                  <a:lnTo>
                    <a:pt x="3858" y="12100"/>
                  </a:lnTo>
                  <a:lnTo>
                    <a:pt x="4053" y="11964"/>
                  </a:lnTo>
                  <a:lnTo>
                    <a:pt x="4443" y="11730"/>
                  </a:lnTo>
                  <a:lnTo>
                    <a:pt x="4852" y="11535"/>
                  </a:lnTo>
                  <a:lnTo>
                    <a:pt x="5281" y="11379"/>
                  </a:lnTo>
                  <a:lnTo>
                    <a:pt x="5748" y="11223"/>
                  </a:lnTo>
                  <a:lnTo>
                    <a:pt x="6235" y="11087"/>
                  </a:lnTo>
                  <a:lnTo>
                    <a:pt x="6722" y="10970"/>
                  </a:lnTo>
                  <a:lnTo>
                    <a:pt x="7210" y="10873"/>
                  </a:lnTo>
                  <a:lnTo>
                    <a:pt x="8203" y="10697"/>
                  </a:lnTo>
                  <a:lnTo>
                    <a:pt x="9197" y="10561"/>
                  </a:lnTo>
                  <a:lnTo>
                    <a:pt x="10054" y="10444"/>
                  </a:lnTo>
                  <a:lnTo>
                    <a:pt x="10912" y="10308"/>
                  </a:lnTo>
                  <a:lnTo>
                    <a:pt x="10989" y="9665"/>
                  </a:lnTo>
                  <a:lnTo>
                    <a:pt x="11106" y="9002"/>
                  </a:lnTo>
                  <a:lnTo>
                    <a:pt x="11282" y="8242"/>
                  </a:lnTo>
                  <a:lnTo>
                    <a:pt x="11496" y="7502"/>
                  </a:lnTo>
                  <a:lnTo>
                    <a:pt x="11769" y="6684"/>
                  </a:lnTo>
                  <a:lnTo>
                    <a:pt x="12061" y="5865"/>
                  </a:lnTo>
                  <a:lnTo>
                    <a:pt x="12392" y="5066"/>
                  </a:lnTo>
                  <a:lnTo>
                    <a:pt x="12763" y="4268"/>
                  </a:lnTo>
                  <a:lnTo>
                    <a:pt x="12977" y="3858"/>
                  </a:lnTo>
                  <a:lnTo>
                    <a:pt x="13211" y="3430"/>
                  </a:lnTo>
                  <a:lnTo>
                    <a:pt x="13444" y="3021"/>
                  </a:lnTo>
                  <a:lnTo>
                    <a:pt x="13698" y="2631"/>
                  </a:lnTo>
                  <a:lnTo>
                    <a:pt x="13951" y="2261"/>
                  </a:lnTo>
                  <a:lnTo>
                    <a:pt x="14204" y="1891"/>
                  </a:lnTo>
                  <a:lnTo>
                    <a:pt x="14497" y="1540"/>
                  </a:lnTo>
                  <a:lnTo>
                    <a:pt x="14789" y="1209"/>
                  </a:lnTo>
                  <a:lnTo>
                    <a:pt x="15062" y="897"/>
                  </a:lnTo>
                  <a:lnTo>
                    <a:pt x="15354" y="605"/>
                  </a:lnTo>
                  <a:lnTo>
                    <a:pt x="15685" y="351"/>
                  </a:lnTo>
                  <a:lnTo>
                    <a:pt x="15997" y="98"/>
                  </a:lnTo>
                  <a:lnTo>
                    <a:pt x="16133"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a:off x="9501450" y="282563"/>
              <a:ext cx="671250" cy="764775"/>
            </a:xfrm>
            <a:custGeom>
              <a:avLst/>
              <a:gdLst/>
              <a:ahLst/>
              <a:cxnLst/>
              <a:rect l="l" t="t" r="r" b="b"/>
              <a:pathLst>
                <a:path w="26850" h="30591" fill="none" extrusionOk="0">
                  <a:moveTo>
                    <a:pt x="16114" y="1"/>
                  </a:moveTo>
                  <a:lnTo>
                    <a:pt x="16114" y="1"/>
                  </a:lnTo>
                  <a:lnTo>
                    <a:pt x="15841" y="40"/>
                  </a:lnTo>
                  <a:lnTo>
                    <a:pt x="15841" y="40"/>
                  </a:lnTo>
                  <a:lnTo>
                    <a:pt x="15549" y="118"/>
                  </a:lnTo>
                  <a:lnTo>
                    <a:pt x="15549" y="118"/>
                  </a:lnTo>
                  <a:lnTo>
                    <a:pt x="15490" y="137"/>
                  </a:lnTo>
                  <a:lnTo>
                    <a:pt x="15490" y="137"/>
                  </a:lnTo>
                  <a:lnTo>
                    <a:pt x="15179" y="254"/>
                  </a:lnTo>
                  <a:lnTo>
                    <a:pt x="14847" y="390"/>
                  </a:lnTo>
                  <a:lnTo>
                    <a:pt x="14536" y="566"/>
                  </a:lnTo>
                  <a:lnTo>
                    <a:pt x="14224" y="799"/>
                  </a:lnTo>
                  <a:lnTo>
                    <a:pt x="14224" y="799"/>
                  </a:lnTo>
                  <a:lnTo>
                    <a:pt x="13873" y="1092"/>
                  </a:lnTo>
                  <a:lnTo>
                    <a:pt x="13542" y="1403"/>
                  </a:lnTo>
                  <a:lnTo>
                    <a:pt x="13542" y="1403"/>
                  </a:lnTo>
                  <a:lnTo>
                    <a:pt x="13113" y="1871"/>
                  </a:lnTo>
                  <a:lnTo>
                    <a:pt x="12724" y="2339"/>
                  </a:lnTo>
                  <a:lnTo>
                    <a:pt x="12724" y="2339"/>
                  </a:lnTo>
                  <a:lnTo>
                    <a:pt x="12334" y="2826"/>
                  </a:lnTo>
                  <a:lnTo>
                    <a:pt x="11944" y="3332"/>
                  </a:lnTo>
                  <a:lnTo>
                    <a:pt x="11593" y="3858"/>
                  </a:lnTo>
                  <a:lnTo>
                    <a:pt x="11243" y="4385"/>
                  </a:lnTo>
                  <a:lnTo>
                    <a:pt x="11243" y="4385"/>
                  </a:lnTo>
                  <a:lnTo>
                    <a:pt x="10775" y="5164"/>
                  </a:lnTo>
                  <a:lnTo>
                    <a:pt x="10327" y="5982"/>
                  </a:lnTo>
                  <a:lnTo>
                    <a:pt x="9918" y="6820"/>
                  </a:lnTo>
                  <a:lnTo>
                    <a:pt x="9548" y="7677"/>
                  </a:lnTo>
                  <a:lnTo>
                    <a:pt x="9548" y="7677"/>
                  </a:lnTo>
                  <a:lnTo>
                    <a:pt x="9255" y="8262"/>
                  </a:lnTo>
                  <a:lnTo>
                    <a:pt x="9002" y="8827"/>
                  </a:lnTo>
                  <a:lnTo>
                    <a:pt x="9002" y="8827"/>
                  </a:lnTo>
                  <a:lnTo>
                    <a:pt x="8963" y="8905"/>
                  </a:lnTo>
                  <a:lnTo>
                    <a:pt x="8963" y="8905"/>
                  </a:lnTo>
                  <a:lnTo>
                    <a:pt x="7677" y="9080"/>
                  </a:lnTo>
                  <a:lnTo>
                    <a:pt x="7015" y="9178"/>
                  </a:lnTo>
                  <a:lnTo>
                    <a:pt x="6352" y="9294"/>
                  </a:lnTo>
                  <a:lnTo>
                    <a:pt x="5690" y="9431"/>
                  </a:lnTo>
                  <a:lnTo>
                    <a:pt x="5027" y="9567"/>
                  </a:lnTo>
                  <a:lnTo>
                    <a:pt x="4365" y="9743"/>
                  </a:lnTo>
                  <a:lnTo>
                    <a:pt x="3702" y="9937"/>
                  </a:lnTo>
                  <a:lnTo>
                    <a:pt x="3702" y="9937"/>
                  </a:lnTo>
                  <a:lnTo>
                    <a:pt x="2904" y="10210"/>
                  </a:lnTo>
                  <a:lnTo>
                    <a:pt x="2514" y="10366"/>
                  </a:lnTo>
                  <a:lnTo>
                    <a:pt x="2124" y="10522"/>
                  </a:lnTo>
                  <a:lnTo>
                    <a:pt x="2124" y="10522"/>
                  </a:lnTo>
                  <a:lnTo>
                    <a:pt x="1696" y="10736"/>
                  </a:lnTo>
                  <a:lnTo>
                    <a:pt x="1306" y="10951"/>
                  </a:lnTo>
                  <a:lnTo>
                    <a:pt x="975" y="11184"/>
                  </a:lnTo>
                  <a:lnTo>
                    <a:pt x="702" y="11438"/>
                  </a:lnTo>
                  <a:lnTo>
                    <a:pt x="702" y="11438"/>
                  </a:lnTo>
                  <a:lnTo>
                    <a:pt x="546" y="11594"/>
                  </a:lnTo>
                  <a:lnTo>
                    <a:pt x="429" y="11749"/>
                  </a:lnTo>
                  <a:lnTo>
                    <a:pt x="312" y="11905"/>
                  </a:lnTo>
                  <a:lnTo>
                    <a:pt x="215" y="12081"/>
                  </a:lnTo>
                  <a:lnTo>
                    <a:pt x="215" y="12081"/>
                  </a:lnTo>
                  <a:lnTo>
                    <a:pt x="137" y="12276"/>
                  </a:lnTo>
                  <a:lnTo>
                    <a:pt x="78" y="12470"/>
                  </a:lnTo>
                  <a:lnTo>
                    <a:pt x="20" y="12685"/>
                  </a:lnTo>
                  <a:lnTo>
                    <a:pt x="1" y="12918"/>
                  </a:lnTo>
                  <a:lnTo>
                    <a:pt x="1" y="12918"/>
                  </a:lnTo>
                  <a:lnTo>
                    <a:pt x="1" y="13113"/>
                  </a:lnTo>
                  <a:lnTo>
                    <a:pt x="20" y="13328"/>
                  </a:lnTo>
                  <a:lnTo>
                    <a:pt x="39" y="13561"/>
                  </a:lnTo>
                  <a:lnTo>
                    <a:pt x="98" y="13815"/>
                  </a:lnTo>
                  <a:lnTo>
                    <a:pt x="98" y="13815"/>
                  </a:lnTo>
                  <a:lnTo>
                    <a:pt x="156" y="14010"/>
                  </a:lnTo>
                  <a:lnTo>
                    <a:pt x="234" y="14224"/>
                  </a:lnTo>
                  <a:lnTo>
                    <a:pt x="332" y="14438"/>
                  </a:lnTo>
                  <a:lnTo>
                    <a:pt x="429" y="14672"/>
                  </a:lnTo>
                  <a:lnTo>
                    <a:pt x="429" y="14672"/>
                  </a:lnTo>
                  <a:lnTo>
                    <a:pt x="643" y="15062"/>
                  </a:lnTo>
                  <a:lnTo>
                    <a:pt x="897" y="15451"/>
                  </a:lnTo>
                  <a:lnTo>
                    <a:pt x="1209" y="15861"/>
                  </a:lnTo>
                  <a:lnTo>
                    <a:pt x="1559" y="16289"/>
                  </a:lnTo>
                  <a:lnTo>
                    <a:pt x="1559" y="16289"/>
                  </a:lnTo>
                  <a:lnTo>
                    <a:pt x="1871" y="16640"/>
                  </a:lnTo>
                  <a:lnTo>
                    <a:pt x="2222" y="16991"/>
                  </a:lnTo>
                  <a:lnTo>
                    <a:pt x="2631" y="17380"/>
                  </a:lnTo>
                  <a:lnTo>
                    <a:pt x="3079" y="17770"/>
                  </a:lnTo>
                  <a:lnTo>
                    <a:pt x="3079" y="17770"/>
                  </a:lnTo>
                  <a:lnTo>
                    <a:pt x="3858" y="18432"/>
                  </a:lnTo>
                  <a:lnTo>
                    <a:pt x="4560" y="18997"/>
                  </a:lnTo>
                  <a:lnTo>
                    <a:pt x="4872" y="19251"/>
                  </a:lnTo>
                  <a:lnTo>
                    <a:pt x="4988" y="19348"/>
                  </a:lnTo>
                  <a:lnTo>
                    <a:pt x="4988" y="19348"/>
                  </a:lnTo>
                  <a:lnTo>
                    <a:pt x="5826" y="20030"/>
                  </a:lnTo>
                  <a:lnTo>
                    <a:pt x="5826" y="20030"/>
                  </a:lnTo>
                  <a:lnTo>
                    <a:pt x="5514" y="20985"/>
                  </a:lnTo>
                  <a:lnTo>
                    <a:pt x="5242" y="21881"/>
                  </a:lnTo>
                  <a:lnTo>
                    <a:pt x="5027" y="22719"/>
                  </a:lnTo>
                  <a:lnTo>
                    <a:pt x="4833" y="23518"/>
                  </a:lnTo>
                  <a:lnTo>
                    <a:pt x="4833" y="23518"/>
                  </a:lnTo>
                  <a:lnTo>
                    <a:pt x="4735" y="24083"/>
                  </a:lnTo>
                  <a:lnTo>
                    <a:pt x="4638" y="24628"/>
                  </a:lnTo>
                  <a:lnTo>
                    <a:pt x="4579" y="25154"/>
                  </a:lnTo>
                  <a:lnTo>
                    <a:pt x="4540" y="25661"/>
                  </a:lnTo>
                  <a:lnTo>
                    <a:pt x="4540" y="25661"/>
                  </a:lnTo>
                  <a:lnTo>
                    <a:pt x="4521" y="26207"/>
                  </a:lnTo>
                  <a:lnTo>
                    <a:pt x="4521" y="26713"/>
                  </a:lnTo>
                  <a:lnTo>
                    <a:pt x="4560" y="27200"/>
                  </a:lnTo>
                  <a:lnTo>
                    <a:pt x="4618" y="27668"/>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300" y="29363"/>
                  </a:lnTo>
                  <a:lnTo>
                    <a:pt x="5456" y="29538"/>
                  </a:lnTo>
                  <a:lnTo>
                    <a:pt x="5592" y="29714"/>
                  </a:lnTo>
                  <a:lnTo>
                    <a:pt x="5592" y="29714"/>
                  </a:lnTo>
                  <a:lnTo>
                    <a:pt x="5748" y="29850"/>
                  </a:lnTo>
                  <a:lnTo>
                    <a:pt x="5943" y="30006"/>
                  </a:lnTo>
                  <a:lnTo>
                    <a:pt x="5943" y="30006"/>
                  </a:lnTo>
                  <a:lnTo>
                    <a:pt x="6118" y="30103"/>
                  </a:lnTo>
                  <a:lnTo>
                    <a:pt x="6294" y="30220"/>
                  </a:lnTo>
                  <a:lnTo>
                    <a:pt x="6489" y="30298"/>
                  </a:lnTo>
                  <a:lnTo>
                    <a:pt x="6703" y="30396"/>
                  </a:lnTo>
                  <a:lnTo>
                    <a:pt x="6703" y="30396"/>
                  </a:lnTo>
                  <a:lnTo>
                    <a:pt x="6898" y="30454"/>
                  </a:lnTo>
                  <a:lnTo>
                    <a:pt x="7093" y="30493"/>
                  </a:lnTo>
                  <a:lnTo>
                    <a:pt x="7307" y="30532"/>
                  </a:lnTo>
                  <a:lnTo>
                    <a:pt x="7541" y="30571"/>
                  </a:lnTo>
                  <a:lnTo>
                    <a:pt x="7541" y="30571"/>
                  </a:lnTo>
                  <a:lnTo>
                    <a:pt x="7755" y="30590"/>
                  </a:lnTo>
                  <a:lnTo>
                    <a:pt x="7969" y="30590"/>
                  </a:lnTo>
                  <a:lnTo>
                    <a:pt x="7969" y="30590"/>
                  </a:lnTo>
                  <a:lnTo>
                    <a:pt x="8418" y="30571"/>
                  </a:lnTo>
                  <a:lnTo>
                    <a:pt x="8418" y="30571"/>
                  </a:lnTo>
                  <a:lnTo>
                    <a:pt x="8846" y="30512"/>
                  </a:lnTo>
                  <a:lnTo>
                    <a:pt x="9275" y="30435"/>
                  </a:lnTo>
                  <a:lnTo>
                    <a:pt x="9723" y="30337"/>
                  </a:lnTo>
                  <a:lnTo>
                    <a:pt x="10191" y="30181"/>
                  </a:lnTo>
                  <a:lnTo>
                    <a:pt x="10191" y="30181"/>
                  </a:lnTo>
                  <a:lnTo>
                    <a:pt x="10561" y="30064"/>
                  </a:lnTo>
                  <a:lnTo>
                    <a:pt x="10931" y="29908"/>
                  </a:lnTo>
                  <a:lnTo>
                    <a:pt x="11321" y="29733"/>
                  </a:lnTo>
                  <a:lnTo>
                    <a:pt x="11710" y="29538"/>
                  </a:lnTo>
                  <a:lnTo>
                    <a:pt x="11710" y="29538"/>
                  </a:lnTo>
                  <a:lnTo>
                    <a:pt x="12217" y="29266"/>
                  </a:lnTo>
                  <a:lnTo>
                    <a:pt x="12704" y="28973"/>
                  </a:lnTo>
                  <a:lnTo>
                    <a:pt x="13152" y="28700"/>
                  </a:lnTo>
                  <a:lnTo>
                    <a:pt x="13600" y="28408"/>
                  </a:lnTo>
                  <a:lnTo>
                    <a:pt x="13600" y="28408"/>
                  </a:lnTo>
                  <a:lnTo>
                    <a:pt x="14048" y="28077"/>
                  </a:lnTo>
                  <a:lnTo>
                    <a:pt x="14477" y="27746"/>
                  </a:lnTo>
                  <a:lnTo>
                    <a:pt x="14886" y="27395"/>
                  </a:lnTo>
                  <a:lnTo>
                    <a:pt x="15276" y="27025"/>
                  </a:lnTo>
                  <a:lnTo>
                    <a:pt x="15276" y="27025"/>
                  </a:lnTo>
                  <a:lnTo>
                    <a:pt x="15627" y="26655"/>
                  </a:lnTo>
                  <a:lnTo>
                    <a:pt x="15958" y="26265"/>
                  </a:lnTo>
                  <a:lnTo>
                    <a:pt x="16270" y="25875"/>
                  </a:lnTo>
                  <a:lnTo>
                    <a:pt x="16581" y="25466"/>
                  </a:lnTo>
                  <a:lnTo>
                    <a:pt x="16581" y="25466"/>
                  </a:lnTo>
                  <a:lnTo>
                    <a:pt x="16854" y="25836"/>
                  </a:lnTo>
                  <a:lnTo>
                    <a:pt x="17146" y="26226"/>
                  </a:lnTo>
                  <a:lnTo>
                    <a:pt x="17458" y="26577"/>
                  </a:lnTo>
                  <a:lnTo>
                    <a:pt x="17809" y="26947"/>
                  </a:lnTo>
                  <a:lnTo>
                    <a:pt x="17809" y="26947"/>
                  </a:lnTo>
                  <a:lnTo>
                    <a:pt x="18199" y="27298"/>
                  </a:lnTo>
                  <a:lnTo>
                    <a:pt x="18608" y="27648"/>
                  </a:lnTo>
                  <a:lnTo>
                    <a:pt x="19036" y="27999"/>
                  </a:lnTo>
                  <a:lnTo>
                    <a:pt x="19484" y="28311"/>
                  </a:lnTo>
                  <a:lnTo>
                    <a:pt x="19484" y="28311"/>
                  </a:lnTo>
                  <a:lnTo>
                    <a:pt x="19913" y="28603"/>
                  </a:lnTo>
                  <a:lnTo>
                    <a:pt x="20381" y="28895"/>
                  </a:lnTo>
                  <a:lnTo>
                    <a:pt x="20868" y="29168"/>
                  </a:lnTo>
                  <a:lnTo>
                    <a:pt x="21355" y="29441"/>
                  </a:lnTo>
                  <a:lnTo>
                    <a:pt x="21355" y="29441"/>
                  </a:lnTo>
                  <a:lnTo>
                    <a:pt x="21764" y="29655"/>
                  </a:lnTo>
                  <a:lnTo>
                    <a:pt x="22154" y="29831"/>
                  </a:lnTo>
                  <a:lnTo>
                    <a:pt x="22524" y="29986"/>
                  </a:lnTo>
                  <a:lnTo>
                    <a:pt x="22894" y="30103"/>
                  </a:lnTo>
                  <a:lnTo>
                    <a:pt x="22894" y="30103"/>
                  </a:lnTo>
                  <a:lnTo>
                    <a:pt x="23362" y="30259"/>
                  </a:lnTo>
                  <a:lnTo>
                    <a:pt x="23810" y="30357"/>
                  </a:lnTo>
                  <a:lnTo>
                    <a:pt x="24239" y="30435"/>
                  </a:lnTo>
                  <a:lnTo>
                    <a:pt x="24667" y="30493"/>
                  </a:lnTo>
                  <a:lnTo>
                    <a:pt x="24667" y="30493"/>
                  </a:lnTo>
                  <a:lnTo>
                    <a:pt x="25096" y="30512"/>
                  </a:lnTo>
                  <a:lnTo>
                    <a:pt x="25096" y="30512"/>
                  </a:lnTo>
                  <a:lnTo>
                    <a:pt x="25330" y="30493"/>
                  </a:lnTo>
                  <a:lnTo>
                    <a:pt x="25544" y="30474"/>
                  </a:lnTo>
                  <a:lnTo>
                    <a:pt x="25544" y="30474"/>
                  </a:lnTo>
                  <a:lnTo>
                    <a:pt x="25778" y="30454"/>
                  </a:lnTo>
                  <a:lnTo>
                    <a:pt x="25992" y="30415"/>
                  </a:lnTo>
                  <a:lnTo>
                    <a:pt x="26187" y="30357"/>
                  </a:lnTo>
                  <a:lnTo>
                    <a:pt x="26382" y="30298"/>
                  </a:lnTo>
                  <a:lnTo>
                    <a:pt x="26382" y="30298"/>
                  </a:lnTo>
                  <a:lnTo>
                    <a:pt x="26616" y="30201"/>
                  </a:lnTo>
                  <a:lnTo>
                    <a:pt x="26849" y="30103"/>
                  </a:lnTo>
                  <a:lnTo>
                    <a:pt x="26849" y="30103"/>
                  </a:lnTo>
                  <a:lnTo>
                    <a:pt x="26479" y="30103"/>
                  </a:lnTo>
                  <a:lnTo>
                    <a:pt x="26479" y="30103"/>
                  </a:lnTo>
                  <a:lnTo>
                    <a:pt x="26148" y="30084"/>
                  </a:lnTo>
                  <a:lnTo>
                    <a:pt x="25836" y="30045"/>
                  </a:lnTo>
                  <a:lnTo>
                    <a:pt x="25524" y="30006"/>
                  </a:lnTo>
                  <a:lnTo>
                    <a:pt x="25213" y="29947"/>
                  </a:lnTo>
                  <a:lnTo>
                    <a:pt x="25213" y="29947"/>
                  </a:lnTo>
                  <a:lnTo>
                    <a:pt x="24589" y="29811"/>
                  </a:lnTo>
                  <a:lnTo>
                    <a:pt x="23966" y="29616"/>
                  </a:lnTo>
                  <a:lnTo>
                    <a:pt x="23966" y="29616"/>
                  </a:lnTo>
                  <a:lnTo>
                    <a:pt x="23381" y="29402"/>
                  </a:lnTo>
                  <a:lnTo>
                    <a:pt x="22816" y="29149"/>
                  </a:lnTo>
                  <a:lnTo>
                    <a:pt x="22816" y="29149"/>
                  </a:lnTo>
                  <a:lnTo>
                    <a:pt x="22329" y="28876"/>
                  </a:lnTo>
                  <a:lnTo>
                    <a:pt x="21842" y="28603"/>
                  </a:lnTo>
                  <a:lnTo>
                    <a:pt x="21374" y="28311"/>
                  </a:lnTo>
                  <a:lnTo>
                    <a:pt x="20907" y="27980"/>
                  </a:lnTo>
                  <a:lnTo>
                    <a:pt x="20907" y="27980"/>
                  </a:lnTo>
                  <a:lnTo>
                    <a:pt x="20478" y="27629"/>
                  </a:lnTo>
                  <a:lnTo>
                    <a:pt x="20050" y="27278"/>
                  </a:lnTo>
                  <a:lnTo>
                    <a:pt x="19621" y="26908"/>
                  </a:lnTo>
                  <a:lnTo>
                    <a:pt x="19231" y="2651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581" y="23089"/>
                  </a:lnTo>
                  <a:lnTo>
                    <a:pt x="16172" y="23518"/>
                  </a:lnTo>
                  <a:lnTo>
                    <a:pt x="15724" y="23927"/>
                  </a:lnTo>
                  <a:lnTo>
                    <a:pt x="15724" y="23927"/>
                  </a:lnTo>
                  <a:lnTo>
                    <a:pt x="15198" y="24375"/>
                  </a:lnTo>
                  <a:lnTo>
                    <a:pt x="15198" y="24375"/>
                  </a:lnTo>
                  <a:lnTo>
                    <a:pt x="14789" y="24687"/>
                  </a:lnTo>
                  <a:lnTo>
                    <a:pt x="14789" y="24687"/>
                  </a:lnTo>
                  <a:lnTo>
                    <a:pt x="14341" y="25038"/>
                  </a:lnTo>
                  <a:lnTo>
                    <a:pt x="14341" y="25038"/>
                  </a:lnTo>
                  <a:lnTo>
                    <a:pt x="13717" y="25505"/>
                  </a:lnTo>
                  <a:lnTo>
                    <a:pt x="13113" y="25973"/>
                  </a:lnTo>
                  <a:lnTo>
                    <a:pt x="13113" y="25973"/>
                  </a:lnTo>
                  <a:lnTo>
                    <a:pt x="12373" y="26460"/>
                  </a:lnTo>
                  <a:lnTo>
                    <a:pt x="12003" y="26694"/>
                  </a:lnTo>
                  <a:lnTo>
                    <a:pt x="11632" y="26927"/>
                  </a:lnTo>
                  <a:lnTo>
                    <a:pt x="11632" y="26927"/>
                  </a:lnTo>
                  <a:lnTo>
                    <a:pt x="11262" y="27142"/>
                  </a:lnTo>
                  <a:lnTo>
                    <a:pt x="10873" y="27337"/>
                  </a:lnTo>
                  <a:lnTo>
                    <a:pt x="10483" y="27512"/>
                  </a:lnTo>
                  <a:lnTo>
                    <a:pt x="10093" y="27668"/>
                  </a:lnTo>
                  <a:lnTo>
                    <a:pt x="10093" y="27668"/>
                  </a:lnTo>
                  <a:lnTo>
                    <a:pt x="9742" y="27785"/>
                  </a:lnTo>
                  <a:lnTo>
                    <a:pt x="9372" y="27882"/>
                  </a:lnTo>
                  <a:lnTo>
                    <a:pt x="9022" y="27941"/>
                  </a:lnTo>
                  <a:lnTo>
                    <a:pt x="8827" y="27941"/>
                  </a:lnTo>
                  <a:lnTo>
                    <a:pt x="8651" y="27941"/>
                  </a:lnTo>
                  <a:lnTo>
                    <a:pt x="8651" y="27941"/>
                  </a:lnTo>
                  <a:lnTo>
                    <a:pt x="8320" y="27921"/>
                  </a:lnTo>
                  <a:lnTo>
                    <a:pt x="8164" y="27882"/>
                  </a:lnTo>
                  <a:lnTo>
                    <a:pt x="8008" y="27843"/>
                  </a:lnTo>
                  <a:lnTo>
                    <a:pt x="8008" y="27843"/>
                  </a:lnTo>
                  <a:lnTo>
                    <a:pt x="7853" y="27785"/>
                  </a:lnTo>
                  <a:lnTo>
                    <a:pt x="7716" y="27726"/>
                  </a:lnTo>
                  <a:lnTo>
                    <a:pt x="7580" y="27648"/>
                  </a:lnTo>
                  <a:lnTo>
                    <a:pt x="7443" y="27551"/>
                  </a:lnTo>
                  <a:lnTo>
                    <a:pt x="7443" y="27551"/>
                  </a:lnTo>
                  <a:lnTo>
                    <a:pt x="7307" y="27415"/>
                  </a:lnTo>
                  <a:lnTo>
                    <a:pt x="7171" y="27278"/>
                  </a:lnTo>
                  <a:lnTo>
                    <a:pt x="7171" y="27278"/>
                  </a:lnTo>
                  <a:lnTo>
                    <a:pt x="7054" y="27142"/>
                  </a:lnTo>
                  <a:lnTo>
                    <a:pt x="6937" y="26986"/>
                  </a:lnTo>
                  <a:lnTo>
                    <a:pt x="6937" y="26986"/>
                  </a:lnTo>
                  <a:lnTo>
                    <a:pt x="6839" y="26830"/>
                  </a:lnTo>
                  <a:lnTo>
                    <a:pt x="6761" y="26655"/>
                  </a:lnTo>
                  <a:lnTo>
                    <a:pt x="6684" y="26499"/>
                  </a:lnTo>
                  <a:lnTo>
                    <a:pt x="6606" y="26323"/>
                  </a:lnTo>
                  <a:lnTo>
                    <a:pt x="6606" y="26323"/>
                  </a:lnTo>
                  <a:lnTo>
                    <a:pt x="6508" y="25934"/>
                  </a:lnTo>
                  <a:lnTo>
                    <a:pt x="6450" y="25544"/>
                  </a:lnTo>
                  <a:lnTo>
                    <a:pt x="6430" y="25135"/>
                  </a:lnTo>
                  <a:lnTo>
                    <a:pt x="6430" y="24745"/>
                  </a:lnTo>
                  <a:lnTo>
                    <a:pt x="6430" y="24745"/>
                  </a:lnTo>
                  <a:lnTo>
                    <a:pt x="6469" y="24297"/>
                  </a:lnTo>
                  <a:lnTo>
                    <a:pt x="6547" y="23849"/>
                  </a:lnTo>
                  <a:lnTo>
                    <a:pt x="6645" y="23401"/>
                  </a:lnTo>
                  <a:lnTo>
                    <a:pt x="6742" y="22953"/>
                  </a:lnTo>
                  <a:lnTo>
                    <a:pt x="6742" y="22953"/>
                  </a:lnTo>
                  <a:lnTo>
                    <a:pt x="6878" y="22505"/>
                  </a:lnTo>
                  <a:lnTo>
                    <a:pt x="7034" y="22076"/>
                  </a:lnTo>
                  <a:lnTo>
                    <a:pt x="7210" y="21628"/>
                  </a:lnTo>
                  <a:lnTo>
                    <a:pt x="7385" y="21199"/>
                  </a:lnTo>
                  <a:lnTo>
                    <a:pt x="7385" y="21199"/>
                  </a:lnTo>
                  <a:lnTo>
                    <a:pt x="7716" y="20459"/>
                  </a:lnTo>
                  <a:lnTo>
                    <a:pt x="8067" y="19738"/>
                  </a:lnTo>
                  <a:lnTo>
                    <a:pt x="8437" y="19036"/>
                  </a:lnTo>
                  <a:lnTo>
                    <a:pt x="8827" y="18335"/>
                  </a:lnTo>
                  <a:lnTo>
                    <a:pt x="8827" y="18335"/>
                  </a:lnTo>
                  <a:lnTo>
                    <a:pt x="8612" y="18257"/>
                  </a:lnTo>
                  <a:lnTo>
                    <a:pt x="8418" y="18179"/>
                  </a:lnTo>
                  <a:lnTo>
                    <a:pt x="8418" y="18179"/>
                  </a:lnTo>
                  <a:lnTo>
                    <a:pt x="8047" y="18023"/>
                  </a:lnTo>
                  <a:lnTo>
                    <a:pt x="8047" y="18023"/>
                  </a:lnTo>
                  <a:lnTo>
                    <a:pt x="7580" y="17809"/>
                  </a:lnTo>
                  <a:lnTo>
                    <a:pt x="7132" y="17575"/>
                  </a:lnTo>
                  <a:lnTo>
                    <a:pt x="7132" y="17575"/>
                  </a:lnTo>
                  <a:lnTo>
                    <a:pt x="6606" y="17283"/>
                  </a:lnTo>
                  <a:lnTo>
                    <a:pt x="6099" y="16952"/>
                  </a:lnTo>
                  <a:lnTo>
                    <a:pt x="6099" y="16952"/>
                  </a:lnTo>
                  <a:lnTo>
                    <a:pt x="5553" y="16601"/>
                  </a:lnTo>
                  <a:lnTo>
                    <a:pt x="5027" y="16231"/>
                  </a:lnTo>
                  <a:lnTo>
                    <a:pt x="5027" y="16231"/>
                  </a:lnTo>
                  <a:lnTo>
                    <a:pt x="4716" y="15997"/>
                  </a:lnTo>
                  <a:lnTo>
                    <a:pt x="4423" y="15744"/>
                  </a:lnTo>
                  <a:lnTo>
                    <a:pt x="4423" y="15744"/>
                  </a:lnTo>
                  <a:lnTo>
                    <a:pt x="4151" y="15490"/>
                  </a:lnTo>
                  <a:lnTo>
                    <a:pt x="3897" y="15237"/>
                  </a:lnTo>
                  <a:lnTo>
                    <a:pt x="3897" y="15237"/>
                  </a:lnTo>
                  <a:lnTo>
                    <a:pt x="3664" y="15003"/>
                  </a:lnTo>
                  <a:lnTo>
                    <a:pt x="3449" y="14730"/>
                  </a:lnTo>
                  <a:lnTo>
                    <a:pt x="3449" y="14730"/>
                  </a:lnTo>
                  <a:lnTo>
                    <a:pt x="3293" y="14477"/>
                  </a:lnTo>
                  <a:lnTo>
                    <a:pt x="3137" y="14224"/>
                  </a:lnTo>
                  <a:lnTo>
                    <a:pt x="3137" y="14224"/>
                  </a:lnTo>
                  <a:lnTo>
                    <a:pt x="3040" y="13971"/>
                  </a:lnTo>
                  <a:lnTo>
                    <a:pt x="3001" y="13834"/>
                  </a:lnTo>
                  <a:lnTo>
                    <a:pt x="2982" y="13717"/>
                  </a:lnTo>
                  <a:lnTo>
                    <a:pt x="2982" y="13717"/>
                  </a:lnTo>
                  <a:lnTo>
                    <a:pt x="2962" y="13464"/>
                  </a:lnTo>
                  <a:lnTo>
                    <a:pt x="2962" y="13347"/>
                  </a:lnTo>
                  <a:lnTo>
                    <a:pt x="2982" y="13211"/>
                  </a:lnTo>
                  <a:lnTo>
                    <a:pt x="2982" y="13211"/>
                  </a:lnTo>
                  <a:lnTo>
                    <a:pt x="3021" y="13094"/>
                  </a:lnTo>
                  <a:lnTo>
                    <a:pt x="3060" y="12977"/>
                  </a:lnTo>
                  <a:lnTo>
                    <a:pt x="3118" y="12860"/>
                  </a:lnTo>
                  <a:lnTo>
                    <a:pt x="3176" y="12743"/>
                  </a:lnTo>
                  <a:lnTo>
                    <a:pt x="3176" y="12743"/>
                  </a:lnTo>
                  <a:lnTo>
                    <a:pt x="3274" y="12626"/>
                  </a:lnTo>
                  <a:lnTo>
                    <a:pt x="3371" y="12529"/>
                  </a:lnTo>
                  <a:lnTo>
                    <a:pt x="3371" y="12529"/>
                  </a:lnTo>
                  <a:lnTo>
                    <a:pt x="3527" y="12373"/>
                  </a:lnTo>
                  <a:lnTo>
                    <a:pt x="3683" y="12237"/>
                  </a:lnTo>
                  <a:lnTo>
                    <a:pt x="3683" y="12237"/>
                  </a:lnTo>
                  <a:lnTo>
                    <a:pt x="3858" y="12100"/>
                  </a:lnTo>
                  <a:lnTo>
                    <a:pt x="4053" y="11964"/>
                  </a:lnTo>
                  <a:lnTo>
                    <a:pt x="4443" y="11730"/>
                  </a:lnTo>
                  <a:lnTo>
                    <a:pt x="4852" y="11535"/>
                  </a:lnTo>
                  <a:lnTo>
                    <a:pt x="5281" y="11379"/>
                  </a:lnTo>
                  <a:lnTo>
                    <a:pt x="5281" y="11379"/>
                  </a:lnTo>
                  <a:lnTo>
                    <a:pt x="5748" y="11223"/>
                  </a:lnTo>
                  <a:lnTo>
                    <a:pt x="6235" y="11087"/>
                  </a:lnTo>
                  <a:lnTo>
                    <a:pt x="6722" y="10970"/>
                  </a:lnTo>
                  <a:lnTo>
                    <a:pt x="7210" y="10873"/>
                  </a:lnTo>
                  <a:lnTo>
                    <a:pt x="7210" y="10873"/>
                  </a:lnTo>
                  <a:lnTo>
                    <a:pt x="8203" y="10697"/>
                  </a:lnTo>
                  <a:lnTo>
                    <a:pt x="9197" y="10561"/>
                  </a:lnTo>
                  <a:lnTo>
                    <a:pt x="9197" y="10561"/>
                  </a:lnTo>
                  <a:lnTo>
                    <a:pt x="10054" y="10444"/>
                  </a:lnTo>
                  <a:lnTo>
                    <a:pt x="10912" y="10308"/>
                  </a:lnTo>
                  <a:lnTo>
                    <a:pt x="10912" y="10308"/>
                  </a:lnTo>
                  <a:lnTo>
                    <a:pt x="10989" y="9665"/>
                  </a:lnTo>
                  <a:lnTo>
                    <a:pt x="11106" y="9002"/>
                  </a:lnTo>
                  <a:lnTo>
                    <a:pt x="11106" y="9002"/>
                  </a:lnTo>
                  <a:lnTo>
                    <a:pt x="11282" y="8242"/>
                  </a:lnTo>
                  <a:lnTo>
                    <a:pt x="11496" y="7502"/>
                  </a:lnTo>
                  <a:lnTo>
                    <a:pt x="11496" y="7502"/>
                  </a:lnTo>
                  <a:lnTo>
                    <a:pt x="11769" y="6684"/>
                  </a:lnTo>
                  <a:lnTo>
                    <a:pt x="12061" y="5865"/>
                  </a:lnTo>
                  <a:lnTo>
                    <a:pt x="12061" y="5865"/>
                  </a:lnTo>
                  <a:lnTo>
                    <a:pt x="12392" y="5066"/>
                  </a:lnTo>
                  <a:lnTo>
                    <a:pt x="12763" y="4268"/>
                  </a:lnTo>
                  <a:lnTo>
                    <a:pt x="12763" y="4268"/>
                  </a:lnTo>
                  <a:lnTo>
                    <a:pt x="12977" y="3858"/>
                  </a:lnTo>
                  <a:lnTo>
                    <a:pt x="13211" y="3430"/>
                  </a:lnTo>
                  <a:lnTo>
                    <a:pt x="13444" y="3021"/>
                  </a:lnTo>
                  <a:lnTo>
                    <a:pt x="13698" y="2631"/>
                  </a:lnTo>
                  <a:lnTo>
                    <a:pt x="13698" y="2631"/>
                  </a:lnTo>
                  <a:lnTo>
                    <a:pt x="13951" y="2261"/>
                  </a:lnTo>
                  <a:lnTo>
                    <a:pt x="14204" y="1891"/>
                  </a:lnTo>
                  <a:lnTo>
                    <a:pt x="14497" y="1540"/>
                  </a:lnTo>
                  <a:lnTo>
                    <a:pt x="14789" y="1209"/>
                  </a:lnTo>
                  <a:lnTo>
                    <a:pt x="14789" y="1209"/>
                  </a:lnTo>
                  <a:lnTo>
                    <a:pt x="15062" y="897"/>
                  </a:lnTo>
                  <a:lnTo>
                    <a:pt x="15354" y="605"/>
                  </a:lnTo>
                  <a:lnTo>
                    <a:pt x="15685" y="351"/>
                  </a:lnTo>
                  <a:lnTo>
                    <a:pt x="15997" y="98"/>
                  </a:lnTo>
                  <a:lnTo>
                    <a:pt x="15997" y="98"/>
                  </a:lnTo>
                  <a:lnTo>
                    <a:pt x="16133" y="1"/>
                  </a:lnTo>
                  <a:lnTo>
                    <a:pt x="16133" y="1"/>
                  </a:lnTo>
                  <a:lnTo>
                    <a:pt x="161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a:off x="9934000" y="332238"/>
              <a:ext cx="113025" cy="156875"/>
            </a:xfrm>
            <a:custGeom>
              <a:avLst/>
              <a:gdLst/>
              <a:ahLst/>
              <a:cxnLst/>
              <a:rect l="l" t="t" r="r" b="b"/>
              <a:pathLst>
                <a:path w="4521" h="6275" extrusionOk="0">
                  <a:moveTo>
                    <a:pt x="1052" y="1"/>
                  </a:moveTo>
                  <a:lnTo>
                    <a:pt x="838" y="20"/>
                  </a:lnTo>
                  <a:lnTo>
                    <a:pt x="624" y="79"/>
                  </a:lnTo>
                  <a:lnTo>
                    <a:pt x="507" y="137"/>
                  </a:lnTo>
                  <a:lnTo>
                    <a:pt x="390" y="215"/>
                  </a:lnTo>
                  <a:lnTo>
                    <a:pt x="293" y="313"/>
                  </a:lnTo>
                  <a:lnTo>
                    <a:pt x="195" y="410"/>
                  </a:lnTo>
                  <a:lnTo>
                    <a:pt x="137" y="527"/>
                  </a:lnTo>
                  <a:lnTo>
                    <a:pt x="78" y="663"/>
                  </a:lnTo>
                  <a:lnTo>
                    <a:pt x="39" y="800"/>
                  </a:lnTo>
                  <a:lnTo>
                    <a:pt x="20" y="936"/>
                  </a:lnTo>
                  <a:lnTo>
                    <a:pt x="0" y="1073"/>
                  </a:lnTo>
                  <a:lnTo>
                    <a:pt x="0" y="1209"/>
                  </a:lnTo>
                  <a:lnTo>
                    <a:pt x="39" y="1482"/>
                  </a:lnTo>
                  <a:lnTo>
                    <a:pt x="117" y="1794"/>
                  </a:lnTo>
                  <a:lnTo>
                    <a:pt x="215" y="2105"/>
                  </a:lnTo>
                  <a:lnTo>
                    <a:pt x="331" y="2436"/>
                  </a:lnTo>
                  <a:lnTo>
                    <a:pt x="468" y="2748"/>
                  </a:lnTo>
                  <a:lnTo>
                    <a:pt x="643" y="3060"/>
                  </a:lnTo>
                  <a:lnTo>
                    <a:pt x="799" y="3372"/>
                  </a:lnTo>
                  <a:lnTo>
                    <a:pt x="994" y="3703"/>
                  </a:lnTo>
                  <a:lnTo>
                    <a:pt x="1208" y="4034"/>
                  </a:lnTo>
                  <a:lnTo>
                    <a:pt x="1637" y="4658"/>
                  </a:lnTo>
                  <a:lnTo>
                    <a:pt x="2027" y="5145"/>
                  </a:lnTo>
                  <a:lnTo>
                    <a:pt x="2241" y="5379"/>
                  </a:lnTo>
                  <a:lnTo>
                    <a:pt x="2455" y="5612"/>
                  </a:lnTo>
                  <a:lnTo>
                    <a:pt x="2611" y="5768"/>
                  </a:lnTo>
                  <a:lnTo>
                    <a:pt x="2806" y="5905"/>
                  </a:lnTo>
                  <a:lnTo>
                    <a:pt x="3001" y="6022"/>
                  </a:lnTo>
                  <a:lnTo>
                    <a:pt x="3098" y="6080"/>
                  </a:lnTo>
                  <a:lnTo>
                    <a:pt x="3215" y="6119"/>
                  </a:lnTo>
                  <a:lnTo>
                    <a:pt x="3293" y="6138"/>
                  </a:lnTo>
                  <a:lnTo>
                    <a:pt x="3410" y="6197"/>
                  </a:lnTo>
                  <a:lnTo>
                    <a:pt x="3527" y="6236"/>
                  </a:lnTo>
                  <a:lnTo>
                    <a:pt x="3644" y="6275"/>
                  </a:lnTo>
                  <a:lnTo>
                    <a:pt x="3858" y="6275"/>
                  </a:lnTo>
                  <a:lnTo>
                    <a:pt x="3956" y="6255"/>
                  </a:lnTo>
                  <a:lnTo>
                    <a:pt x="4053" y="6216"/>
                  </a:lnTo>
                  <a:lnTo>
                    <a:pt x="4150" y="6158"/>
                  </a:lnTo>
                  <a:lnTo>
                    <a:pt x="4228" y="6060"/>
                  </a:lnTo>
                  <a:lnTo>
                    <a:pt x="4306" y="5983"/>
                  </a:lnTo>
                  <a:lnTo>
                    <a:pt x="4404" y="5768"/>
                  </a:lnTo>
                  <a:lnTo>
                    <a:pt x="4482" y="5534"/>
                  </a:lnTo>
                  <a:lnTo>
                    <a:pt x="4501" y="5398"/>
                  </a:lnTo>
                  <a:lnTo>
                    <a:pt x="4521" y="5262"/>
                  </a:lnTo>
                  <a:lnTo>
                    <a:pt x="4521" y="4989"/>
                  </a:lnTo>
                  <a:lnTo>
                    <a:pt x="4482" y="4736"/>
                  </a:lnTo>
                  <a:lnTo>
                    <a:pt x="4423" y="4424"/>
                  </a:lnTo>
                  <a:lnTo>
                    <a:pt x="4345" y="4132"/>
                  </a:lnTo>
                  <a:lnTo>
                    <a:pt x="4228" y="3761"/>
                  </a:lnTo>
                  <a:lnTo>
                    <a:pt x="4072" y="3391"/>
                  </a:lnTo>
                  <a:lnTo>
                    <a:pt x="3917" y="3021"/>
                  </a:lnTo>
                  <a:lnTo>
                    <a:pt x="3761" y="2670"/>
                  </a:lnTo>
                  <a:lnTo>
                    <a:pt x="3546" y="2300"/>
                  </a:lnTo>
                  <a:lnTo>
                    <a:pt x="3352" y="1949"/>
                  </a:lnTo>
                  <a:lnTo>
                    <a:pt x="3118" y="1599"/>
                  </a:lnTo>
                  <a:lnTo>
                    <a:pt x="2864" y="1248"/>
                  </a:lnTo>
                  <a:lnTo>
                    <a:pt x="2650" y="975"/>
                  </a:lnTo>
                  <a:lnTo>
                    <a:pt x="2397" y="702"/>
                  </a:lnTo>
                  <a:lnTo>
                    <a:pt x="2144" y="469"/>
                  </a:lnTo>
                  <a:lnTo>
                    <a:pt x="2007" y="371"/>
                  </a:lnTo>
                  <a:lnTo>
                    <a:pt x="1851" y="274"/>
                  </a:lnTo>
                  <a:lnTo>
                    <a:pt x="1715" y="176"/>
                  </a:lnTo>
                  <a:lnTo>
                    <a:pt x="1559" y="98"/>
                  </a:lnTo>
                  <a:lnTo>
                    <a:pt x="1403" y="59"/>
                  </a:lnTo>
                  <a:lnTo>
                    <a:pt x="1228" y="20"/>
                  </a:lnTo>
                  <a:lnTo>
                    <a:pt x="105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a:off x="9934000" y="332238"/>
              <a:ext cx="113025" cy="156875"/>
            </a:xfrm>
            <a:custGeom>
              <a:avLst/>
              <a:gdLst/>
              <a:ahLst/>
              <a:cxnLst/>
              <a:rect l="l" t="t" r="r" b="b"/>
              <a:pathLst>
                <a:path w="4521" h="6275" fill="none" extrusionOk="0">
                  <a:moveTo>
                    <a:pt x="1052" y="1"/>
                  </a:moveTo>
                  <a:lnTo>
                    <a:pt x="1052" y="1"/>
                  </a:lnTo>
                  <a:lnTo>
                    <a:pt x="838" y="20"/>
                  </a:lnTo>
                  <a:lnTo>
                    <a:pt x="624" y="79"/>
                  </a:lnTo>
                  <a:lnTo>
                    <a:pt x="624" y="79"/>
                  </a:lnTo>
                  <a:lnTo>
                    <a:pt x="507" y="137"/>
                  </a:lnTo>
                  <a:lnTo>
                    <a:pt x="390" y="215"/>
                  </a:lnTo>
                  <a:lnTo>
                    <a:pt x="293" y="313"/>
                  </a:lnTo>
                  <a:lnTo>
                    <a:pt x="195" y="410"/>
                  </a:lnTo>
                  <a:lnTo>
                    <a:pt x="195" y="410"/>
                  </a:lnTo>
                  <a:lnTo>
                    <a:pt x="137" y="527"/>
                  </a:lnTo>
                  <a:lnTo>
                    <a:pt x="78" y="663"/>
                  </a:lnTo>
                  <a:lnTo>
                    <a:pt x="39" y="800"/>
                  </a:lnTo>
                  <a:lnTo>
                    <a:pt x="20" y="936"/>
                  </a:lnTo>
                  <a:lnTo>
                    <a:pt x="20" y="936"/>
                  </a:lnTo>
                  <a:lnTo>
                    <a:pt x="0" y="1073"/>
                  </a:lnTo>
                  <a:lnTo>
                    <a:pt x="0" y="1209"/>
                  </a:lnTo>
                  <a:lnTo>
                    <a:pt x="39" y="1482"/>
                  </a:lnTo>
                  <a:lnTo>
                    <a:pt x="39" y="1482"/>
                  </a:lnTo>
                  <a:lnTo>
                    <a:pt x="117" y="1794"/>
                  </a:lnTo>
                  <a:lnTo>
                    <a:pt x="215" y="2105"/>
                  </a:lnTo>
                  <a:lnTo>
                    <a:pt x="215" y="2105"/>
                  </a:lnTo>
                  <a:lnTo>
                    <a:pt x="331" y="2436"/>
                  </a:lnTo>
                  <a:lnTo>
                    <a:pt x="468" y="2748"/>
                  </a:lnTo>
                  <a:lnTo>
                    <a:pt x="643" y="3060"/>
                  </a:lnTo>
                  <a:lnTo>
                    <a:pt x="799" y="3372"/>
                  </a:lnTo>
                  <a:lnTo>
                    <a:pt x="799" y="3372"/>
                  </a:lnTo>
                  <a:lnTo>
                    <a:pt x="994" y="3703"/>
                  </a:lnTo>
                  <a:lnTo>
                    <a:pt x="1208" y="4034"/>
                  </a:lnTo>
                  <a:lnTo>
                    <a:pt x="1637" y="4658"/>
                  </a:lnTo>
                  <a:lnTo>
                    <a:pt x="1637" y="4658"/>
                  </a:lnTo>
                  <a:lnTo>
                    <a:pt x="2027" y="5145"/>
                  </a:lnTo>
                  <a:lnTo>
                    <a:pt x="2241" y="5379"/>
                  </a:lnTo>
                  <a:lnTo>
                    <a:pt x="2455" y="5612"/>
                  </a:lnTo>
                  <a:lnTo>
                    <a:pt x="2455" y="5612"/>
                  </a:lnTo>
                  <a:lnTo>
                    <a:pt x="2611" y="5768"/>
                  </a:lnTo>
                  <a:lnTo>
                    <a:pt x="2806" y="5905"/>
                  </a:lnTo>
                  <a:lnTo>
                    <a:pt x="3001" y="6022"/>
                  </a:lnTo>
                  <a:lnTo>
                    <a:pt x="3098" y="6080"/>
                  </a:lnTo>
                  <a:lnTo>
                    <a:pt x="3215" y="6119"/>
                  </a:lnTo>
                  <a:lnTo>
                    <a:pt x="3215" y="6119"/>
                  </a:lnTo>
                  <a:lnTo>
                    <a:pt x="3293" y="6138"/>
                  </a:lnTo>
                  <a:lnTo>
                    <a:pt x="3293" y="6138"/>
                  </a:lnTo>
                  <a:lnTo>
                    <a:pt x="3410" y="6197"/>
                  </a:lnTo>
                  <a:lnTo>
                    <a:pt x="3527" y="6236"/>
                  </a:lnTo>
                  <a:lnTo>
                    <a:pt x="3644" y="6275"/>
                  </a:lnTo>
                  <a:lnTo>
                    <a:pt x="3761" y="6275"/>
                  </a:lnTo>
                  <a:lnTo>
                    <a:pt x="3761" y="6275"/>
                  </a:lnTo>
                  <a:lnTo>
                    <a:pt x="3858" y="6275"/>
                  </a:lnTo>
                  <a:lnTo>
                    <a:pt x="3956" y="6255"/>
                  </a:lnTo>
                  <a:lnTo>
                    <a:pt x="4053" y="6216"/>
                  </a:lnTo>
                  <a:lnTo>
                    <a:pt x="4150" y="6158"/>
                  </a:lnTo>
                  <a:lnTo>
                    <a:pt x="4150" y="6158"/>
                  </a:lnTo>
                  <a:lnTo>
                    <a:pt x="4228" y="6060"/>
                  </a:lnTo>
                  <a:lnTo>
                    <a:pt x="4306" y="5983"/>
                  </a:lnTo>
                  <a:lnTo>
                    <a:pt x="4404" y="5768"/>
                  </a:lnTo>
                  <a:lnTo>
                    <a:pt x="4404" y="5768"/>
                  </a:lnTo>
                  <a:lnTo>
                    <a:pt x="4482" y="5534"/>
                  </a:lnTo>
                  <a:lnTo>
                    <a:pt x="4482" y="5534"/>
                  </a:lnTo>
                  <a:lnTo>
                    <a:pt x="4501" y="5398"/>
                  </a:lnTo>
                  <a:lnTo>
                    <a:pt x="4521" y="5262"/>
                  </a:lnTo>
                  <a:lnTo>
                    <a:pt x="4521" y="5262"/>
                  </a:lnTo>
                  <a:lnTo>
                    <a:pt x="4521" y="4989"/>
                  </a:lnTo>
                  <a:lnTo>
                    <a:pt x="4482" y="4736"/>
                  </a:lnTo>
                  <a:lnTo>
                    <a:pt x="4482" y="4736"/>
                  </a:lnTo>
                  <a:lnTo>
                    <a:pt x="4423" y="4424"/>
                  </a:lnTo>
                  <a:lnTo>
                    <a:pt x="4345" y="4132"/>
                  </a:lnTo>
                  <a:lnTo>
                    <a:pt x="4345" y="4132"/>
                  </a:lnTo>
                  <a:lnTo>
                    <a:pt x="4228" y="3761"/>
                  </a:lnTo>
                  <a:lnTo>
                    <a:pt x="4072" y="3391"/>
                  </a:lnTo>
                  <a:lnTo>
                    <a:pt x="3917" y="3021"/>
                  </a:lnTo>
                  <a:lnTo>
                    <a:pt x="3761" y="2670"/>
                  </a:lnTo>
                  <a:lnTo>
                    <a:pt x="3761" y="2670"/>
                  </a:lnTo>
                  <a:lnTo>
                    <a:pt x="3546" y="2300"/>
                  </a:lnTo>
                  <a:lnTo>
                    <a:pt x="3352" y="1949"/>
                  </a:lnTo>
                  <a:lnTo>
                    <a:pt x="3118" y="1599"/>
                  </a:lnTo>
                  <a:lnTo>
                    <a:pt x="2864" y="1248"/>
                  </a:lnTo>
                  <a:lnTo>
                    <a:pt x="2864" y="1248"/>
                  </a:lnTo>
                  <a:lnTo>
                    <a:pt x="2650" y="975"/>
                  </a:lnTo>
                  <a:lnTo>
                    <a:pt x="2397" y="702"/>
                  </a:lnTo>
                  <a:lnTo>
                    <a:pt x="2397" y="702"/>
                  </a:lnTo>
                  <a:lnTo>
                    <a:pt x="2144" y="469"/>
                  </a:lnTo>
                  <a:lnTo>
                    <a:pt x="2007" y="371"/>
                  </a:lnTo>
                  <a:lnTo>
                    <a:pt x="1851" y="274"/>
                  </a:lnTo>
                  <a:lnTo>
                    <a:pt x="1851" y="274"/>
                  </a:lnTo>
                  <a:lnTo>
                    <a:pt x="1715" y="176"/>
                  </a:lnTo>
                  <a:lnTo>
                    <a:pt x="1559" y="98"/>
                  </a:lnTo>
                  <a:lnTo>
                    <a:pt x="1559" y="98"/>
                  </a:lnTo>
                  <a:lnTo>
                    <a:pt x="1403" y="59"/>
                  </a:lnTo>
                  <a:lnTo>
                    <a:pt x="1228" y="20"/>
                  </a:lnTo>
                  <a:lnTo>
                    <a:pt x="1228" y="20"/>
                  </a:lnTo>
                  <a:lnTo>
                    <a:pt x="1052"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a:off x="10118125" y="546088"/>
              <a:ext cx="154925" cy="78925"/>
            </a:xfrm>
            <a:custGeom>
              <a:avLst/>
              <a:gdLst/>
              <a:ahLst/>
              <a:cxnLst/>
              <a:rect l="l" t="t" r="r" b="b"/>
              <a:pathLst>
                <a:path w="6197" h="3157" extrusionOk="0">
                  <a:moveTo>
                    <a:pt x="1500" y="0"/>
                  </a:moveTo>
                  <a:lnTo>
                    <a:pt x="1189" y="20"/>
                  </a:lnTo>
                  <a:lnTo>
                    <a:pt x="857" y="39"/>
                  </a:lnTo>
                  <a:lnTo>
                    <a:pt x="702" y="78"/>
                  </a:lnTo>
                  <a:lnTo>
                    <a:pt x="546" y="117"/>
                  </a:lnTo>
                  <a:lnTo>
                    <a:pt x="409" y="156"/>
                  </a:lnTo>
                  <a:lnTo>
                    <a:pt x="292" y="234"/>
                  </a:lnTo>
                  <a:lnTo>
                    <a:pt x="176" y="312"/>
                  </a:lnTo>
                  <a:lnTo>
                    <a:pt x="98" y="429"/>
                  </a:lnTo>
                  <a:lnTo>
                    <a:pt x="59" y="488"/>
                  </a:lnTo>
                  <a:lnTo>
                    <a:pt x="20" y="565"/>
                  </a:lnTo>
                  <a:lnTo>
                    <a:pt x="0" y="741"/>
                  </a:lnTo>
                  <a:lnTo>
                    <a:pt x="20" y="897"/>
                  </a:lnTo>
                  <a:lnTo>
                    <a:pt x="78" y="1053"/>
                  </a:lnTo>
                  <a:lnTo>
                    <a:pt x="176" y="1228"/>
                  </a:lnTo>
                  <a:lnTo>
                    <a:pt x="312" y="1403"/>
                  </a:lnTo>
                  <a:lnTo>
                    <a:pt x="468" y="1540"/>
                  </a:lnTo>
                  <a:lnTo>
                    <a:pt x="643" y="1676"/>
                  </a:lnTo>
                  <a:lnTo>
                    <a:pt x="819" y="1812"/>
                  </a:lnTo>
                  <a:lnTo>
                    <a:pt x="994" y="1929"/>
                  </a:lnTo>
                  <a:lnTo>
                    <a:pt x="1384" y="2163"/>
                  </a:lnTo>
                  <a:lnTo>
                    <a:pt x="1832" y="2397"/>
                  </a:lnTo>
                  <a:lnTo>
                    <a:pt x="2299" y="2611"/>
                  </a:lnTo>
                  <a:lnTo>
                    <a:pt x="2767" y="2806"/>
                  </a:lnTo>
                  <a:lnTo>
                    <a:pt x="3254" y="2962"/>
                  </a:lnTo>
                  <a:lnTo>
                    <a:pt x="3761" y="3079"/>
                  </a:lnTo>
                  <a:lnTo>
                    <a:pt x="4014" y="3118"/>
                  </a:lnTo>
                  <a:lnTo>
                    <a:pt x="4287" y="3157"/>
                  </a:lnTo>
                  <a:lnTo>
                    <a:pt x="4540" y="3157"/>
                  </a:lnTo>
                  <a:lnTo>
                    <a:pt x="4871" y="3137"/>
                  </a:lnTo>
                  <a:lnTo>
                    <a:pt x="5027" y="3118"/>
                  </a:lnTo>
                  <a:lnTo>
                    <a:pt x="5183" y="3079"/>
                  </a:lnTo>
                  <a:lnTo>
                    <a:pt x="5417" y="3001"/>
                  </a:lnTo>
                  <a:lnTo>
                    <a:pt x="5612" y="2923"/>
                  </a:lnTo>
                  <a:lnTo>
                    <a:pt x="5631" y="2904"/>
                  </a:lnTo>
                  <a:lnTo>
                    <a:pt x="5690" y="2884"/>
                  </a:lnTo>
                  <a:lnTo>
                    <a:pt x="5806" y="2806"/>
                  </a:lnTo>
                  <a:lnTo>
                    <a:pt x="5904" y="2728"/>
                  </a:lnTo>
                  <a:lnTo>
                    <a:pt x="5982" y="2670"/>
                  </a:lnTo>
                  <a:lnTo>
                    <a:pt x="6079" y="2533"/>
                  </a:lnTo>
                  <a:lnTo>
                    <a:pt x="6138" y="2436"/>
                  </a:lnTo>
                  <a:lnTo>
                    <a:pt x="6177" y="2319"/>
                  </a:lnTo>
                  <a:lnTo>
                    <a:pt x="6196" y="2183"/>
                  </a:lnTo>
                  <a:lnTo>
                    <a:pt x="6177" y="2066"/>
                  </a:lnTo>
                  <a:lnTo>
                    <a:pt x="6138" y="1949"/>
                  </a:lnTo>
                  <a:lnTo>
                    <a:pt x="6099" y="1832"/>
                  </a:lnTo>
                  <a:lnTo>
                    <a:pt x="6021" y="1735"/>
                  </a:lnTo>
                  <a:lnTo>
                    <a:pt x="5943" y="1637"/>
                  </a:lnTo>
                  <a:lnTo>
                    <a:pt x="5826" y="1520"/>
                  </a:lnTo>
                  <a:lnTo>
                    <a:pt x="5690" y="1423"/>
                  </a:lnTo>
                  <a:lnTo>
                    <a:pt x="5417" y="1228"/>
                  </a:lnTo>
                  <a:lnTo>
                    <a:pt x="5144" y="1053"/>
                  </a:lnTo>
                  <a:lnTo>
                    <a:pt x="4852" y="916"/>
                  </a:lnTo>
                  <a:lnTo>
                    <a:pt x="4540" y="760"/>
                  </a:lnTo>
                  <a:lnTo>
                    <a:pt x="4209" y="643"/>
                  </a:lnTo>
                  <a:lnTo>
                    <a:pt x="3566" y="390"/>
                  </a:lnTo>
                  <a:lnTo>
                    <a:pt x="3079" y="234"/>
                  </a:lnTo>
                  <a:lnTo>
                    <a:pt x="2845" y="176"/>
                  </a:lnTo>
                  <a:lnTo>
                    <a:pt x="2592" y="117"/>
                  </a:lnTo>
                  <a:lnTo>
                    <a:pt x="2319" y="59"/>
                  </a:lnTo>
                  <a:lnTo>
                    <a:pt x="2046" y="39"/>
                  </a:lnTo>
                  <a:lnTo>
                    <a:pt x="1773" y="20"/>
                  </a:lnTo>
                  <a:lnTo>
                    <a:pt x="150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a:off x="10118125" y="546088"/>
              <a:ext cx="154925" cy="78925"/>
            </a:xfrm>
            <a:custGeom>
              <a:avLst/>
              <a:gdLst/>
              <a:ahLst/>
              <a:cxnLst/>
              <a:rect l="l" t="t" r="r" b="b"/>
              <a:pathLst>
                <a:path w="6197" h="3157" fill="none" extrusionOk="0">
                  <a:moveTo>
                    <a:pt x="1500" y="0"/>
                  </a:moveTo>
                  <a:lnTo>
                    <a:pt x="1500" y="0"/>
                  </a:lnTo>
                  <a:lnTo>
                    <a:pt x="1189" y="20"/>
                  </a:lnTo>
                  <a:lnTo>
                    <a:pt x="1189" y="20"/>
                  </a:lnTo>
                  <a:lnTo>
                    <a:pt x="857" y="39"/>
                  </a:lnTo>
                  <a:lnTo>
                    <a:pt x="702" y="78"/>
                  </a:lnTo>
                  <a:lnTo>
                    <a:pt x="546" y="117"/>
                  </a:lnTo>
                  <a:lnTo>
                    <a:pt x="546" y="117"/>
                  </a:lnTo>
                  <a:lnTo>
                    <a:pt x="409" y="156"/>
                  </a:lnTo>
                  <a:lnTo>
                    <a:pt x="292" y="234"/>
                  </a:lnTo>
                  <a:lnTo>
                    <a:pt x="176" y="312"/>
                  </a:lnTo>
                  <a:lnTo>
                    <a:pt x="98" y="429"/>
                  </a:lnTo>
                  <a:lnTo>
                    <a:pt x="98" y="429"/>
                  </a:lnTo>
                  <a:lnTo>
                    <a:pt x="59" y="488"/>
                  </a:lnTo>
                  <a:lnTo>
                    <a:pt x="20" y="565"/>
                  </a:lnTo>
                  <a:lnTo>
                    <a:pt x="0" y="741"/>
                  </a:lnTo>
                  <a:lnTo>
                    <a:pt x="20" y="897"/>
                  </a:lnTo>
                  <a:lnTo>
                    <a:pt x="78" y="1053"/>
                  </a:lnTo>
                  <a:lnTo>
                    <a:pt x="78" y="1053"/>
                  </a:lnTo>
                  <a:lnTo>
                    <a:pt x="176" y="1228"/>
                  </a:lnTo>
                  <a:lnTo>
                    <a:pt x="312" y="1403"/>
                  </a:lnTo>
                  <a:lnTo>
                    <a:pt x="468" y="1540"/>
                  </a:lnTo>
                  <a:lnTo>
                    <a:pt x="643" y="1676"/>
                  </a:lnTo>
                  <a:lnTo>
                    <a:pt x="643" y="1676"/>
                  </a:lnTo>
                  <a:lnTo>
                    <a:pt x="819" y="1812"/>
                  </a:lnTo>
                  <a:lnTo>
                    <a:pt x="994" y="1929"/>
                  </a:lnTo>
                  <a:lnTo>
                    <a:pt x="1384" y="2163"/>
                  </a:lnTo>
                  <a:lnTo>
                    <a:pt x="1384" y="2163"/>
                  </a:lnTo>
                  <a:lnTo>
                    <a:pt x="1832" y="2397"/>
                  </a:lnTo>
                  <a:lnTo>
                    <a:pt x="2299" y="2611"/>
                  </a:lnTo>
                  <a:lnTo>
                    <a:pt x="2299" y="2611"/>
                  </a:lnTo>
                  <a:lnTo>
                    <a:pt x="2767" y="2806"/>
                  </a:lnTo>
                  <a:lnTo>
                    <a:pt x="3254" y="2962"/>
                  </a:lnTo>
                  <a:lnTo>
                    <a:pt x="3254" y="2962"/>
                  </a:lnTo>
                  <a:lnTo>
                    <a:pt x="3761" y="3079"/>
                  </a:lnTo>
                  <a:lnTo>
                    <a:pt x="4014" y="3118"/>
                  </a:lnTo>
                  <a:lnTo>
                    <a:pt x="4287" y="3157"/>
                  </a:lnTo>
                  <a:lnTo>
                    <a:pt x="4287" y="3157"/>
                  </a:lnTo>
                  <a:lnTo>
                    <a:pt x="4540" y="3157"/>
                  </a:lnTo>
                  <a:lnTo>
                    <a:pt x="4540" y="3157"/>
                  </a:lnTo>
                  <a:lnTo>
                    <a:pt x="4871" y="3137"/>
                  </a:lnTo>
                  <a:lnTo>
                    <a:pt x="5027" y="3118"/>
                  </a:lnTo>
                  <a:lnTo>
                    <a:pt x="5183" y="3079"/>
                  </a:lnTo>
                  <a:lnTo>
                    <a:pt x="5183" y="3079"/>
                  </a:lnTo>
                  <a:lnTo>
                    <a:pt x="5417" y="3001"/>
                  </a:lnTo>
                  <a:lnTo>
                    <a:pt x="5417" y="3001"/>
                  </a:lnTo>
                  <a:lnTo>
                    <a:pt x="5612" y="2923"/>
                  </a:lnTo>
                  <a:lnTo>
                    <a:pt x="5631" y="2904"/>
                  </a:lnTo>
                  <a:lnTo>
                    <a:pt x="5631" y="2904"/>
                  </a:lnTo>
                  <a:lnTo>
                    <a:pt x="5690" y="2884"/>
                  </a:lnTo>
                  <a:lnTo>
                    <a:pt x="5690" y="2884"/>
                  </a:lnTo>
                  <a:lnTo>
                    <a:pt x="5806" y="2806"/>
                  </a:lnTo>
                  <a:lnTo>
                    <a:pt x="5904" y="2728"/>
                  </a:lnTo>
                  <a:lnTo>
                    <a:pt x="5904" y="2728"/>
                  </a:lnTo>
                  <a:lnTo>
                    <a:pt x="5982" y="2670"/>
                  </a:lnTo>
                  <a:lnTo>
                    <a:pt x="5982" y="2670"/>
                  </a:lnTo>
                  <a:lnTo>
                    <a:pt x="6079" y="2533"/>
                  </a:lnTo>
                  <a:lnTo>
                    <a:pt x="6079" y="2533"/>
                  </a:lnTo>
                  <a:lnTo>
                    <a:pt x="6138" y="2436"/>
                  </a:lnTo>
                  <a:lnTo>
                    <a:pt x="6177" y="2319"/>
                  </a:lnTo>
                  <a:lnTo>
                    <a:pt x="6196" y="2183"/>
                  </a:lnTo>
                  <a:lnTo>
                    <a:pt x="6177" y="2066"/>
                  </a:lnTo>
                  <a:lnTo>
                    <a:pt x="6177" y="2066"/>
                  </a:lnTo>
                  <a:lnTo>
                    <a:pt x="6138" y="1949"/>
                  </a:lnTo>
                  <a:lnTo>
                    <a:pt x="6099" y="1832"/>
                  </a:lnTo>
                  <a:lnTo>
                    <a:pt x="6021" y="1735"/>
                  </a:lnTo>
                  <a:lnTo>
                    <a:pt x="5943" y="1637"/>
                  </a:lnTo>
                  <a:lnTo>
                    <a:pt x="5943" y="1637"/>
                  </a:lnTo>
                  <a:lnTo>
                    <a:pt x="5826" y="1520"/>
                  </a:lnTo>
                  <a:lnTo>
                    <a:pt x="5690" y="1423"/>
                  </a:lnTo>
                  <a:lnTo>
                    <a:pt x="5417" y="1228"/>
                  </a:lnTo>
                  <a:lnTo>
                    <a:pt x="5144" y="1053"/>
                  </a:lnTo>
                  <a:lnTo>
                    <a:pt x="4852" y="916"/>
                  </a:lnTo>
                  <a:lnTo>
                    <a:pt x="4852" y="916"/>
                  </a:lnTo>
                  <a:lnTo>
                    <a:pt x="4540" y="760"/>
                  </a:lnTo>
                  <a:lnTo>
                    <a:pt x="4209" y="643"/>
                  </a:lnTo>
                  <a:lnTo>
                    <a:pt x="3566" y="390"/>
                  </a:lnTo>
                  <a:lnTo>
                    <a:pt x="3566" y="390"/>
                  </a:lnTo>
                  <a:lnTo>
                    <a:pt x="3079" y="234"/>
                  </a:lnTo>
                  <a:lnTo>
                    <a:pt x="2845" y="176"/>
                  </a:lnTo>
                  <a:lnTo>
                    <a:pt x="2592" y="117"/>
                  </a:lnTo>
                  <a:lnTo>
                    <a:pt x="2592" y="117"/>
                  </a:lnTo>
                  <a:lnTo>
                    <a:pt x="2319" y="59"/>
                  </a:lnTo>
                  <a:lnTo>
                    <a:pt x="2046" y="39"/>
                  </a:lnTo>
                  <a:lnTo>
                    <a:pt x="1773" y="20"/>
                  </a:lnTo>
                  <a:lnTo>
                    <a:pt x="15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a:off x="9501450" y="286938"/>
              <a:ext cx="191450" cy="183175"/>
            </a:xfrm>
            <a:custGeom>
              <a:avLst/>
              <a:gdLst/>
              <a:ahLst/>
              <a:cxnLst/>
              <a:rect l="l" t="t" r="r" b="b"/>
              <a:pathLst>
                <a:path w="7658" h="7327" extrusionOk="0">
                  <a:moveTo>
                    <a:pt x="1696" y="1"/>
                  </a:moveTo>
                  <a:lnTo>
                    <a:pt x="1520" y="20"/>
                  </a:lnTo>
                  <a:lnTo>
                    <a:pt x="1325" y="59"/>
                  </a:lnTo>
                  <a:lnTo>
                    <a:pt x="1150" y="118"/>
                  </a:lnTo>
                  <a:lnTo>
                    <a:pt x="955" y="215"/>
                  </a:lnTo>
                  <a:lnTo>
                    <a:pt x="799" y="313"/>
                  </a:lnTo>
                  <a:lnTo>
                    <a:pt x="663" y="430"/>
                  </a:lnTo>
                  <a:lnTo>
                    <a:pt x="527" y="566"/>
                  </a:lnTo>
                  <a:lnTo>
                    <a:pt x="390" y="702"/>
                  </a:lnTo>
                  <a:lnTo>
                    <a:pt x="293" y="858"/>
                  </a:lnTo>
                  <a:lnTo>
                    <a:pt x="215" y="1014"/>
                  </a:lnTo>
                  <a:lnTo>
                    <a:pt x="137" y="1209"/>
                  </a:lnTo>
                  <a:lnTo>
                    <a:pt x="78" y="1384"/>
                  </a:lnTo>
                  <a:lnTo>
                    <a:pt x="39" y="1579"/>
                  </a:lnTo>
                  <a:lnTo>
                    <a:pt x="1" y="1774"/>
                  </a:lnTo>
                  <a:lnTo>
                    <a:pt x="1" y="1969"/>
                  </a:lnTo>
                  <a:lnTo>
                    <a:pt x="1" y="2203"/>
                  </a:lnTo>
                  <a:lnTo>
                    <a:pt x="20" y="2397"/>
                  </a:lnTo>
                  <a:lnTo>
                    <a:pt x="39" y="2592"/>
                  </a:lnTo>
                  <a:lnTo>
                    <a:pt x="98" y="2807"/>
                  </a:lnTo>
                  <a:lnTo>
                    <a:pt x="176" y="3021"/>
                  </a:lnTo>
                  <a:lnTo>
                    <a:pt x="254" y="3196"/>
                  </a:lnTo>
                  <a:lnTo>
                    <a:pt x="351" y="3391"/>
                  </a:lnTo>
                  <a:lnTo>
                    <a:pt x="468" y="3606"/>
                  </a:lnTo>
                  <a:lnTo>
                    <a:pt x="624" y="3820"/>
                  </a:lnTo>
                  <a:lnTo>
                    <a:pt x="897" y="4151"/>
                  </a:lnTo>
                  <a:lnTo>
                    <a:pt x="1189" y="4463"/>
                  </a:lnTo>
                  <a:lnTo>
                    <a:pt x="1501" y="4755"/>
                  </a:lnTo>
                  <a:lnTo>
                    <a:pt x="1871" y="5047"/>
                  </a:lnTo>
                  <a:lnTo>
                    <a:pt x="2261" y="5320"/>
                  </a:lnTo>
                  <a:lnTo>
                    <a:pt x="2709" y="5573"/>
                  </a:lnTo>
                  <a:lnTo>
                    <a:pt x="3157" y="5827"/>
                  </a:lnTo>
                  <a:lnTo>
                    <a:pt x="3664" y="6060"/>
                  </a:lnTo>
                  <a:lnTo>
                    <a:pt x="4384" y="6353"/>
                  </a:lnTo>
                  <a:lnTo>
                    <a:pt x="5125" y="6606"/>
                  </a:lnTo>
                  <a:lnTo>
                    <a:pt x="5846" y="6840"/>
                  </a:lnTo>
                  <a:lnTo>
                    <a:pt x="6586" y="7054"/>
                  </a:lnTo>
                  <a:lnTo>
                    <a:pt x="7054" y="7210"/>
                  </a:lnTo>
                  <a:lnTo>
                    <a:pt x="7638" y="7327"/>
                  </a:lnTo>
                  <a:lnTo>
                    <a:pt x="7658" y="7327"/>
                  </a:lnTo>
                  <a:lnTo>
                    <a:pt x="7404" y="6411"/>
                  </a:lnTo>
                  <a:lnTo>
                    <a:pt x="7151" y="5710"/>
                  </a:lnTo>
                  <a:lnTo>
                    <a:pt x="6859" y="4989"/>
                  </a:lnTo>
                  <a:lnTo>
                    <a:pt x="6508" y="4268"/>
                  </a:lnTo>
                  <a:lnTo>
                    <a:pt x="6333" y="3898"/>
                  </a:lnTo>
                  <a:lnTo>
                    <a:pt x="6138" y="3528"/>
                  </a:lnTo>
                  <a:lnTo>
                    <a:pt x="5846" y="3021"/>
                  </a:lnTo>
                  <a:lnTo>
                    <a:pt x="5534" y="2573"/>
                  </a:lnTo>
                  <a:lnTo>
                    <a:pt x="5222" y="2144"/>
                  </a:lnTo>
                  <a:lnTo>
                    <a:pt x="4910" y="1755"/>
                  </a:lnTo>
                  <a:lnTo>
                    <a:pt x="4579" y="1404"/>
                  </a:lnTo>
                  <a:lnTo>
                    <a:pt x="4248" y="1092"/>
                  </a:lnTo>
                  <a:lnTo>
                    <a:pt x="3897" y="819"/>
                  </a:lnTo>
                  <a:lnTo>
                    <a:pt x="3527" y="585"/>
                  </a:lnTo>
                  <a:lnTo>
                    <a:pt x="3313" y="449"/>
                  </a:lnTo>
                  <a:lnTo>
                    <a:pt x="3098" y="332"/>
                  </a:lnTo>
                  <a:lnTo>
                    <a:pt x="2865" y="235"/>
                  </a:lnTo>
                  <a:lnTo>
                    <a:pt x="2650" y="157"/>
                  </a:lnTo>
                  <a:lnTo>
                    <a:pt x="2417" y="79"/>
                  </a:lnTo>
                  <a:lnTo>
                    <a:pt x="2183" y="40"/>
                  </a:lnTo>
                  <a:lnTo>
                    <a:pt x="200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a:off x="9501450" y="286938"/>
              <a:ext cx="191450" cy="183175"/>
            </a:xfrm>
            <a:custGeom>
              <a:avLst/>
              <a:gdLst/>
              <a:ahLst/>
              <a:cxnLst/>
              <a:rect l="l" t="t" r="r" b="b"/>
              <a:pathLst>
                <a:path w="7658" h="7327" fill="none" extrusionOk="0">
                  <a:moveTo>
                    <a:pt x="1696" y="1"/>
                  </a:moveTo>
                  <a:lnTo>
                    <a:pt x="1696" y="1"/>
                  </a:lnTo>
                  <a:lnTo>
                    <a:pt x="1520" y="20"/>
                  </a:lnTo>
                  <a:lnTo>
                    <a:pt x="1325" y="59"/>
                  </a:lnTo>
                  <a:lnTo>
                    <a:pt x="1150" y="118"/>
                  </a:lnTo>
                  <a:lnTo>
                    <a:pt x="955" y="215"/>
                  </a:lnTo>
                  <a:lnTo>
                    <a:pt x="955" y="215"/>
                  </a:lnTo>
                  <a:lnTo>
                    <a:pt x="799" y="313"/>
                  </a:lnTo>
                  <a:lnTo>
                    <a:pt x="663" y="430"/>
                  </a:lnTo>
                  <a:lnTo>
                    <a:pt x="527" y="566"/>
                  </a:lnTo>
                  <a:lnTo>
                    <a:pt x="390" y="702"/>
                  </a:lnTo>
                  <a:lnTo>
                    <a:pt x="390" y="702"/>
                  </a:lnTo>
                  <a:lnTo>
                    <a:pt x="293" y="858"/>
                  </a:lnTo>
                  <a:lnTo>
                    <a:pt x="215" y="1014"/>
                  </a:lnTo>
                  <a:lnTo>
                    <a:pt x="137" y="1209"/>
                  </a:lnTo>
                  <a:lnTo>
                    <a:pt x="78" y="1384"/>
                  </a:lnTo>
                  <a:lnTo>
                    <a:pt x="78" y="1384"/>
                  </a:lnTo>
                  <a:lnTo>
                    <a:pt x="39" y="1579"/>
                  </a:lnTo>
                  <a:lnTo>
                    <a:pt x="1" y="1774"/>
                  </a:lnTo>
                  <a:lnTo>
                    <a:pt x="1" y="1969"/>
                  </a:lnTo>
                  <a:lnTo>
                    <a:pt x="1" y="2203"/>
                  </a:lnTo>
                  <a:lnTo>
                    <a:pt x="1" y="2203"/>
                  </a:lnTo>
                  <a:lnTo>
                    <a:pt x="20" y="2397"/>
                  </a:lnTo>
                  <a:lnTo>
                    <a:pt x="39" y="2592"/>
                  </a:lnTo>
                  <a:lnTo>
                    <a:pt x="98" y="2807"/>
                  </a:lnTo>
                  <a:lnTo>
                    <a:pt x="176" y="3021"/>
                  </a:lnTo>
                  <a:lnTo>
                    <a:pt x="176" y="3021"/>
                  </a:lnTo>
                  <a:lnTo>
                    <a:pt x="254" y="3196"/>
                  </a:lnTo>
                  <a:lnTo>
                    <a:pt x="351" y="3391"/>
                  </a:lnTo>
                  <a:lnTo>
                    <a:pt x="468" y="3606"/>
                  </a:lnTo>
                  <a:lnTo>
                    <a:pt x="624" y="3820"/>
                  </a:lnTo>
                  <a:lnTo>
                    <a:pt x="624" y="3820"/>
                  </a:lnTo>
                  <a:lnTo>
                    <a:pt x="897" y="4151"/>
                  </a:lnTo>
                  <a:lnTo>
                    <a:pt x="1189" y="4463"/>
                  </a:lnTo>
                  <a:lnTo>
                    <a:pt x="1501" y="4755"/>
                  </a:lnTo>
                  <a:lnTo>
                    <a:pt x="1871" y="5047"/>
                  </a:lnTo>
                  <a:lnTo>
                    <a:pt x="2261" y="5320"/>
                  </a:lnTo>
                  <a:lnTo>
                    <a:pt x="2709" y="5573"/>
                  </a:lnTo>
                  <a:lnTo>
                    <a:pt x="3157" y="5827"/>
                  </a:lnTo>
                  <a:lnTo>
                    <a:pt x="3664" y="6060"/>
                  </a:lnTo>
                  <a:lnTo>
                    <a:pt x="3664" y="6060"/>
                  </a:lnTo>
                  <a:lnTo>
                    <a:pt x="4384" y="6353"/>
                  </a:lnTo>
                  <a:lnTo>
                    <a:pt x="5125" y="6606"/>
                  </a:lnTo>
                  <a:lnTo>
                    <a:pt x="5846" y="6840"/>
                  </a:lnTo>
                  <a:lnTo>
                    <a:pt x="6586" y="7054"/>
                  </a:lnTo>
                  <a:lnTo>
                    <a:pt x="6586" y="7054"/>
                  </a:lnTo>
                  <a:lnTo>
                    <a:pt x="7054" y="7210"/>
                  </a:lnTo>
                  <a:lnTo>
                    <a:pt x="7054" y="7210"/>
                  </a:lnTo>
                  <a:lnTo>
                    <a:pt x="7638" y="7327"/>
                  </a:lnTo>
                  <a:lnTo>
                    <a:pt x="7658" y="7327"/>
                  </a:lnTo>
                  <a:lnTo>
                    <a:pt x="7658" y="7327"/>
                  </a:lnTo>
                  <a:lnTo>
                    <a:pt x="7404" y="6411"/>
                  </a:lnTo>
                  <a:lnTo>
                    <a:pt x="7404" y="6411"/>
                  </a:lnTo>
                  <a:lnTo>
                    <a:pt x="7151" y="5710"/>
                  </a:lnTo>
                  <a:lnTo>
                    <a:pt x="6859" y="4989"/>
                  </a:lnTo>
                  <a:lnTo>
                    <a:pt x="6508" y="4268"/>
                  </a:lnTo>
                  <a:lnTo>
                    <a:pt x="6333" y="3898"/>
                  </a:lnTo>
                  <a:lnTo>
                    <a:pt x="6138" y="3528"/>
                  </a:lnTo>
                  <a:lnTo>
                    <a:pt x="6138" y="3528"/>
                  </a:lnTo>
                  <a:lnTo>
                    <a:pt x="5846" y="3021"/>
                  </a:lnTo>
                  <a:lnTo>
                    <a:pt x="5534" y="2573"/>
                  </a:lnTo>
                  <a:lnTo>
                    <a:pt x="5222" y="2144"/>
                  </a:lnTo>
                  <a:lnTo>
                    <a:pt x="4910" y="1755"/>
                  </a:lnTo>
                  <a:lnTo>
                    <a:pt x="4579" y="1404"/>
                  </a:lnTo>
                  <a:lnTo>
                    <a:pt x="4248" y="1092"/>
                  </a:lnTo>
                  <a:lnTo>
                    <a:pt x="3897" y="819"/>
                  </a:lnTo>
                  <a:lnTo>
                    <a:pt x="3527" y="585"/>
                  </a:lnTo>
                  <a:lnTo>
                    <a:pt x="3527" y="585"/>
                  </a:lnTo>
                  <a:lnTo>
                    <a:pt x="3313" y="449"/>
                  </a:lnTo>
                  <a:lnTo>
                    <a:pt x="3098" y="332"/>
                  </a:lnTo>
                  <a:lnTo>
                    <a:pt x="2865" y="235"/>
                  </a:lnTo>
                  <a:lnTo>
                    <a:pt x="2650" y="157"/>
                  </a:lnTo>
                  <a:lnTo>
                    <a:pt x="2650" y="157"/>
                  </a:lnTo>
                  <a:lnTo>
                    <a:pt x="2417" y="79"/>
                  </a:lnTo>
                  <a:lnTo>
                    <a:pt x="2183" y="40"/>
                  </a:lnTo>
                  <a:lnTo>
                    <a:pt x="2183" y="40"/>
                  </a:lnTo>
                  <a:lnTo>
                    <a:pt x="2007" y="1"/>
                  </a:lnTo>
                  <a:lnTo>
                    <a:pt x="1832" y="1"/>
                  </a:lnTo>
                  <a:lnTo>
                    <a:pt x="1832" y="1"/>
                  </a:lnTo>
                  <a:lnTo>
                    <a:pt x="16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a:off x="10126400" y="283063"/>
              <a:ext cx="191450" cy="183650"/>
            </a:xfrm>
            <a:custGeom>
              <a:avLst/>
              <a:gdLst/>
              <a:ahLst/>
              <a:cxnLst/>
              <a:rect l="l" t="t" r="r" b="b"/>
              <a:pathLst>
                <a:path w="7658" h="7346" extrusionOk="0">
                  <a:moveTo>
                    <a:pt x="5826" y="0"/>
                  </a:moveTo>
                  <a:lnTo>
                    <a:pt x="5631" y="20"/>
                  </a:lnTo>
                  <a:lnTo>
                    <a:pt x="5475" y="39"/>
                  </a:lnTo>
                  <a:lnTo>
                    <a:pt x="5222" y="98"/>
                  </a:lnTo>
                  <a:lnTo>
                    <a:pt x="5008" y="156"/>
                  </a:lnTo>
                  <a:lnTo>
                    <a:pt x="4774" y="234"/>
                  </a:lnTo>
                  <a:lnTo>
                    <a:pt x="4560" y="351"/>
                  </a:lnTo>
                  <a:lnTo>
                    <a:pt x="4345" y="448"/>
                  </a:lnTo>
                  <a:lnTo>
                    <a:pt x="4131" y="585"/>
                  </a:lnTo>
                  <a:lnTo>
                    <a:pt x="3761" y="818"/>
                  </a:lnTo>
                  <a:lnTo>
                    <a:pt x="3410" y="1111"/>
                  </a:lnTo>
                  <a:lnTo>
                    <a:pt x="3059" y="1422"/>
                  </a:lnTo>
                  <a:lnTo>
                    <a:pt x="2748" y="1773"/>
                  </a:lnTo>
                  <a:lnTo>
                    <a:pt x="2416" y="2143"/>
                  </a:lnTo>
                  <a:lnTo>
                    <a:pt x="2105" y="2572"/>
                  </a:lnTo>
                  <a:lnTo>
                    <a:pt x="1812" y="3040"/>
                  </a:lnTo>
                  <a:lnTo>
                    <a:pt x="1520" y="3527"/>
                  </a:lnTo>
                  <a:lnTo>
                    <a:pt x="1325" y="3897"/>
                  </a:lnTo>
                  <a:lnTo>
                    <a:pt x="1130" y="4267"/>
                  </a:lnTo>
                  <a:lnTo>
                    <a:pt x="799" y="5007"/>
                  </a:lnTo>
                  <a:lnTo>
                    <a:pt x="507" y="5728"/>
                  </a:lnTo>
                  <a:lnTo>
                    <a:pt x="254" y="6410"/>
                  </a:lnTo>
                  <a:lnTo>
                    <a:pt x="0" y="7326"/>
                  </a:lnTo>
                  <a:lnTo>
                    <a:pt x="0" y="7346"/>
                  </a:lnTo>
                  <a:lnTo>
                    <a:pt x="604" y="7209"/>
                  </a:lnTo>
                  <a:lnTo>
                    <a:pt x="1072" y="7073"/>
                  </a:lnTo>
                  <a:lnTo>
                    <a:pt x="1793" y="6839"/>
                  </a:lnTo>
                  <a:lnTo>
                    <a:pt x="2533" y="6605"/>
                  </a:lnTo>
                  <a:lnTo>
                    <a:pt x="3254" y="6352"/>
                  </a:lnTo>
                  <a:lnTo>
                    <a:pt x="3975" y="6060"/>
                  </a:lnTo>
                  <a:lnTo>
                    <a:pt x="4482" y="5826"/>
                  </a:lnTo>
                  <a:lnTo>
                    <a:pt x="4949" y="5573"/>
                  </a:lnTo>
                  <a:lnTo>
                    <a:pt x="5378" y="5319"/>
                  </a:lnTo>
                  <a:lnTo>
                    <a:pt x="5768" y="5046"/>
                  </a:lnTo>
                  <a:lnTo>
                    <a:pt x="6138" y="4754"/>
                  </a:lnTo>
                  <a:lnTo>
                    <a:pt x="6469" y="4462"/>
                  </a:lnTo>
                  <a:lnTo>
                    <a:pt x="6761" y="4150"/>
                  </a:lnTo>
                  <a:lnTo>
                    <a:pt x="7015" y="3819"/>
                  </a:lnTo>
                  <a:lnTo>
                    <a:pt x="7171" y="3605"/>
                  </a:lnTo>
                  <a:lnTo>
                    <a:pt x="7287" y="3410"/>
                  </a:lnTo>
                  <a:lnTo>
                    <a:pt x="7404" y="3215"/>
                  </a:lnTo>
                  <a:lnTo>
                    <a:pt x="7482" y="3020"/>
                  </a:lnTo>
                  <a:lnTo>
                    <a:pt x="7541" y="2806"/>
                  </a:lnTo>
                  <a:lnTo>
                    <a:pt x="7599" y="2591"/>
                  </a:lnTo>
                  <a:lnTo>
                    <a:pt x="7638" y="2397"/>
                  </a:lnTo>
                  <a:lnTo>
                    <a:pt x="7658" y="2202"/>
                  </a:lnTo>
                  <a:lnTo>
                    <a:pt x="7658" y="1987"/>
                  </a:lnTo>
                  <a:lnTo>
                    <a:pt x="7638" y="1773"/>
                  </a:lnTo>
                  <a:lnTo>
                    <a:pt x="7619" y="1578"/>
                  </a:lnTo>
                  <a:lnTo>
                    <a:pt x="7580" y="1383"/>
                  </a:lnTo>
                  <a:lnTo>
                    <a:pt x="7521" y="1208"/>
                  </a:lnTo>
                  <a:lnTo>
                    <a:pt x="7443" y="1033"/>
                  </a:lnTo>
                  <a:lnTo>
                    <a:pt x="7346" y="857"/>
                  </a:lnTo>
                  <a:lnTo>
                    <a:pt x="7248" y="721"/>
                  </a:lnTo>
                  <a:lnTo>
                    <a:pt x="7132" y="565"/>
                  </a:lnTo>
                  <a:lnTo>
                    <a:pt x="6995" y="429"/>
                  </a:lnTo>
                  <a:lnTo>
                    <a:pt x="6839" y="312"/>
                  </a:lnTo>
                  <a:lnTo>
                    <a:pt x="6683" y="214"/>
                  </a:lnTo>
                  <a:lnTo>
                    <a:pt x="6508" y="136"/>
                  </a:lnTo>
                  <a:lnTo>
                    <a:pt x="6313" y="59"/>
                  </a:lnTo>
                  <a:lnTo>
                    <a:pt x="6138" y="20"/>
                  </a:lnTo>
                  <a:lnTo>
                    <a:pt x="59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a:off x="10126400" y="283063"/>
              <a:ext cx="191450" cy="183650"/>
            </a:xfrm>
            <a:custGeom>
              <a:avLst/>
              <a:gdLst/>
              <a:ahLst/>
              <a:cxnLst/>
              <a:rect l="l" t="t" r="r" b="b"/>
              <a:pathLst>
                <a:path w="7658" h="7346" fill="none" extrusionOk="0">
                  <a:moveTo>
                    <a:pt x="5943" y="0"/>
                  </a:moveTo>
                  <a:lnTo>
                    <a:pt x="5943" y="0"/>
                  </a:lnTo>
                  <a:lnTo>
                    <a:pt x="6138" y="20"/>
                  </a:lnTo>
                  <a:lnTo>
                    <a:pt x="6313" y="59"/>
                  </a:lnTo>
                  <a:lnTo>
                    <a:pt x="6508" y="136"/>
                  </a:lnTo>
                  <a:lnTo>
                    <a:pt x="6683" y="214"/>
                  </a:lnTo>
                  <a:lnTo>
                    <a:pt x="6683" y="214"/>
                  </a:lnTo>
                  <a:lnTo>
                    <a:pt x="6839" y="312"/>
                  </a:lnTo>
                  <a:lnTo>
                    <a:pt x="6995" y="429"/>
                  </a:lnTo>
                  <a:lnTo>
                    <a:pt x="7132" y="565"/>
                  </a:lnTo>
                  <a:lnTo>
                    <a:pt x="7248" y="721"/>
                  </a:lnTo>
                  <a:lnTo>
                    <a:pt x="7248" y="721"/>
                  </a:lnTo>
                  <a:lnTo>
                    <a:pt x="7346" y="857"/>
                  </a:lnTo>
                  <a:lnTo>
                    <a:pt x="7443" y="1033"/>
                  </a:lnTo>
                  <a:lnTo>
                    <a:pt x="7521" y="1208"/>
                  </a:lnTo>
                  <a:lnTo>
                    <a:pt x="7580" y="1383"/>
                  </a:lnTo>
                  <a:lnTo>
                    <a:pt x="7580" y="1383"/>
                  </a:lnTo>
                  <a:lnTo>
                    <a:pt x="7619" y="1578"/>
                  </a:lnTo>
                  <a:lnTo>
                    <a:pt x="7638" y="1773"/>
                  </a:lnTo>
                  <a:lnTo>
                    <a:pt x="7658" y="1987"/>
                  </a:lnTo>
                  <a:lnTo>
                    <a:pt x="7658" y="2202"/>
                  </a:lnTo>
                  <a:lnTo>
                    <a:pt x="7658" y="2202"/>
                  </a:lnTo>
                  <a:lnTo>
                    <a:pt x="7638" y="2397"/>
                  </a:lnTo>
                  <a:lnTo>
                    <a:pt x="7599" y="2591"/>
                  </a:lnTo>
                  <a:lnTo>
                    <a:pt x="7541" y="2806"/>
                  </a:lnTo>
                  <a:lnTo>
                    <a:pt x="7482" y="3020"/>
                  </a:lnTo>
                  <a:lnTo>
                    <a:pt x="7482" y="3020"/>
                  </a:lnTo>
                  <a:lnTo>
                    <a:pt x="7404" y="3215"/>
                  </a:lnTo>
                  <a:lnTo>
                    <a:pt x="7287" y="3410"/>
                  </a:lnTo>
                  <a:lnTo>
                    <a:pt x="7171" y="3605"/>
                  </a:lnTo>
                  <a:lnTo>
                    <a:pt x="7015" y="3819"/>
                  </a:lnTo>
                  <a:lnTo>
                    <a:pt x="7015" y="3819"/>
                  </a:lnTo>
                  <a:lnTo>
                    <a:pt x="6761" y="4150"/>
                  </a:lnTo>
                  <a:lnTo>
                    <a:pt x="6469" y="4462"/>
                  </a:lnTo>
                  <a:lnTo>
                    <a:pt x="6138" y="4754"/>
                  </a:lnTo>
                  <a:lnTo>
                    <a:pt x="5768" y="5046"/>
                  </a:lnTo>
                  <a:lnTo>
                    <a:pt x="5378" y="5319"/>
                  </a:lnTo>
                  <a:lnTo>
                    <a:pt x="4949" y="5573"/>
                  </a:lnTo>
                  <a:lnTo>
                    <a:pt x="4482" y="5826"/>
                  </a:lnTo>
                  <a:lnTo>
                    <a:pt x="3975" y="6060"/>
                  </a:lnTo>
                  <a:lnTo>
                    <a:pt x="3975" y="6060"/>
                  </a:lnTo>
                  <a:lnTo>
                    <a:pt x="3254" y="6352"/>
                  </a:lnTo>
                  <a:lnTo>
                    <a:pt x="2533" y="6605"/>
                  </a:lnTo>
                  <a:lnTo>
                    <a:pt x="1793" y="6839"/>
                  </a:lnTo>
                  <a:lnTo>
                    <a:pt x="1072" y="7073"/>
                  </a:lnTo>
                  <a:lnTo>
                    <a:pt x="1072" y="7073"/>
                  </a:lnTo>
                  <a:lnTo>
                    <a:pt x="604" y="7209"/>
                  </a:lnTo>
                  <a:lnTo>
                    <a:pt x="604" y="7209"/>
                  </a:lnTo>
                  <a:lnTo>
                    <a:pt x="0" y="7346"/>
                  </a:lnTo>
                  <a:lnTo>
                    <a:pt x="0" y="7326"/>
                  </a:lnTo>
                  <a:lnTo>
                    <a:pt x="0" y="7326"/>
                  </a:lnTo>
                  <a:lnTo>
                    <a:pt x="254" y="6410"/>
                  </a:lnTo>
                  <a:lnTo>
                    <a:pt x="254" y="6410"/>
                  </a:lnTo>
                  <a:lnTo>
                    <a:pt x="507" y="5728"/>
                  </a:lnTo>
                  <a:lnTo>
                    <a:pt x="799" y="5007"/>
                  </a:lnTo>
                  <a:lnTo>
                    <a:pt x="1130" y="4267"/>
                  </a:lnTo>
                  <a:lnTo>
                    <a:pt x="1325" y="3897"/>
                  </a:lnTo>
                  <a:lnTo>
                    <a:pt x="1520" y="3527"/>
                  </a:lnTo>
                  <a:lnTo>
                    <a:pt x="1520" y="3527"/>
                  </a:lnTo>
                  <a:lnTo>
                    <a:pt x="1812" y="3040"/>
                  </a:lnTo>
                  <a:lnTo>
                    <a:pt x="2105" y="2572"/>
                  </a:lnTo>
                  <a:lnTo>
                    <a:pt x="2416" y="2143"/>
                  </a:lnTo>
                  <a:lnTo>
                    <a:pt x="2748" y="1773"/>
                  </a:lnTo>
                  <a:lnTo>
                    <a:pt x="3059" y="1422"/>
                  </a:lnTo>
                  <a:lnTo>
                    <a:pt x="3410" y="1111"/>
                  </a:lnTo>
                  <a:lnTo>
                    <a:pt x="3761" y="818"/>
                  </a:lnTo>
                  <a:lnTo>
                    <a:pt x="4131" y="585"/>
                  </a:lnTo>
                  <a:lnTo>
                    <a:pt x="4131" y="585"/>
                  </a:lnTo>
                  <a:lnTo>
                    <a:pt x="4345" y="448"/>
                  </a:lnTo>
                  <a:lnTo>
                    <a:pt x="4560" y="351"/>
                  </a:lnTo>
                  <a:lnTo>
                    <a:pt x="4774" y="234"/>
                  </a:lnTo>
                  <a:lnTo>
                    <a:pt x="5008" y="156"/>
                  </a:lnTo>
                  <a:lnTo>
                    <a:pt x="5008" y="156"/>
                  </a:lnTo>
                  <a:lnTo>
                    <a:pt x="5222" y="98"/>
                  </a:lnTo>
                  <a:lnTo>
                    <a:pt x="5475" y="39"/>
                  </a:lnTo>
                  <a:lnTo>
                    <a:pt x="5475" y="39"/>
                  </a:lnTo>
                  <a:lnTo>
                    <a:pt x="5631" y="20"/>
                  </a:lnTo>
                  <a:lnTo>
                    <a:pt x="5826" y="0"/>
                  </a:lnTo>
                  <a:lnTo>
                    <a:pt x="5826" y="0"/>
                  </a:lnTo>
                  <a:lnTo>
                    <a:pt x="59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a:off x="9851675" y="972788"/>
              <a:ext cx="113525" cy="245525"/>
            </a:xfrm>
            <a:custGeom>
              <a:avLst/>
              <a:gdLst/>
              <a:ahLst/>
              <a:cxnLst/>
              <a:rect l="l" t="t" r="r" b="b"/>
              <a:pathLst>
                <a:path w="4541" h="9821" extrusionOk="0">
                  <a:moveTo>
                    <a:pt x="2533" y="0"/>
                  </a:moveTo>
                  <a:lnTo>
                    <a:pt x="2202" y="507"/>
                  </a:lnTo>
                  <a:lnTo>
                    <a:pt x="1968" y="936"/>
                  </a:lnTo>
                  <a:lnTo>
                    <a:pt x="1618" y="1618"/>
                  </a:lnTo>
                  <a:lnTo>
                    <a:pt x="1247" y="2299"/>
                  </a:lnTo>
                  <a:lnTo>
                    <a:pt x="916" y="3001"/>
                  </a:lnTo>
                  <a:lnTo>
                    <a:pt x="624" y="3702"/>
                  </a:lnTo>
                  <a:lnTo>
                    <a:pt x="429" y="4228"/>
                  </a:lnTo>
                  <a:lnTo>
                    <a:pt x="273" y="4735"/>
                  </a:lnTo>
                  <a:lnTo>
                    <a:pt x="156" y="5222"/>
                  </a:lnTo>
                  <a:lnTo>
                    <a:pt x="59" y="5690"/>
                  </a:lnTo>
                  <a:lnTo>
                    <a:pt x="20" y="6157"/>
                  </a:lnTo>
                  <a:lnTo>
                    <a:pt x="0" y="6586"/>
                  </a:lnTo>
                  <a:lnTo>
                    <a:pt x="0" y="7034"/>
                  </a:lnTo>
                  <a:lnTo>
                    <a:pt x="59" y="7443"/>
                  </a:lnTo>
                  <a:lnTo>
                    <a:pt x="98" y="7697"/>
                  </a:lnTo>
                  <a:lnTo>
                    <a:pt x="156" y="7930"/>
                  </a:lnTo>
                  <a:lnTo>
                    <a:pt x="215" y="8145"/>
                  </a:lnTo>
                  <a:lnTo>
                    <a:pt x="293" y="8320"/>
                  </a:lnTo>
                  <a:lnTo>
                    <a:pt x="410" y="8534"/>
                  </a:lnTo>
                  <a:lnTo>
                    <a:pt x="507" y="8710"/>
                  </a:lnTo>
                  <a:lnTo>
                    <a:pt x="624" y="8885"/>
                  </a:lnTo>
                  <a:lnTo>
                    <a:pt x="760" y="9041"/>
                  </a:lnTo>
                  <a:lnTo>
                    <a:pt x="897" y="9197"/>
                  </a:lnTo>
                  <a:lnTo>
                    <a:pt x="1053" y="9333"/>
                  </a:lnTo>
                  <a:lnTo>
                    <a:pt x="1208" y="9450"/>
                  </a:lnTo>
                  <a:lnTo>
                    <a:pt x="1384" y="9548"/>
                  </a:lnTo>
                  <a:lnTo>
                    <a:pt x="1559" y="9645"/>
                  </a:lnTo>
                  <a:lnTo>
                    <a:pt x="1735" y="9723"/>
                  </a:lnTo>
                  <a:lnTo>
                    <a:pt x="1910" y="9762"/>
                  </a:lnTo>
                  <a:lnTo>
                    <a:pt x="2085" y="9801"/>
                  </a:lnTo>
                  <a:lnTo>
                    <a:pt x="2280" y="9820"/>
                  </a:lnTo>
                  <a:lnTo>
                    <a:pt x="2475" y="9820"/>
                  </a:lnTo>
                  <a:lnTo>
                    <a:pt x="2670" y="9801"/>
                  </a:lnTo>
                  <a:lnTo>
                    <a:pt x="2845" y="9762"/>
                  </a:lnTo>
                  <a:lnTo>
                    <a:pt x="3020" y="9684"/>
                  </a:lnTo>
                  <a:lnTo>
                    <a:pt x="3196" y="9606"/>
                  </a:lnTo>
                  <a:lnTo>
                    <a:pt x="3371" y="9489"/>
                  </a:lnTo>
                  <a:lnTo>
                    <a:pt x="3508" y="9372"/>
                  </a:lnTo>
                  <a:lnTo>
                    <a:pt x="3605" y="9294"/>
                  </a:lnTo>
                  <a:lnTo>
                    <a:pt x="3722" y="9158"/>
                  </a:lnTo>
                  <a:lnTo>
                    <a:pt x="3819" y="9021"/>
                  </a:lnTo>
                  <a:lnTo>
                    <a:pt x="3956" y="8807"/>
                  </a:lnTo>
                  <a:lnTo>
                    <a:pt x="4073" y="8612"/>
                  </a:lnTo>
                  <a:lnTo>
                    <a:pt x="4170" y="8378"/>
                  </a:lnTo>
                  <a:lnTo>
                    <a:pt x="4248" y="8164"/>
                  </a:lnTo>
                  <a:lnTo>
                    <a:pt x="4326" y="7930"/>
                  </a:lnTo>
                  <a:lnTo>
                    <a:pt x="4384" y="7677"/>
                  </a:lnTo>
                  <a:lnTo>
                    <a:pt x="4482" y="7248"/>
                  </a:lnTo>
                  <a:lnTo>
                    <a:pt x="4521" y="6800"/>
                  </a:lnTo>
                  <a:lnTo>
                    <a:pt x="4540" y="6352"/>
                  </a:lnTo>
                  <a:lnTo>
                    <a:pt x="4540" y="5865"/>
                  </a:lnTo>
                  <a:lnTo>
                    <a:pt x="4482" y="5378"/>
                  </a:lnTo>
                  <a:lnTo>
                    <a:pt x="4404" y="4852"/>
                  </a:lnTo>
                  <a:lnTo>
                    <a:pt x="4306" y="4306"/>
                  </a:lnTo>
                  <a:lnTo>
                    <a:pt x="4151" y="3761"/>
                  </a:lnTo>
                  <a:lnTo>
                    <a:pt x="4034" y="3352"/>
                  </a:lnTo>
                  <a:lnTo>
                    <a:pt x="3897" y="2962"/>
                  </a:lnTo>
                  <a:lnTo>
                    <a:pt x="3624" y="2202"/>
                  </a:lnTo>
                  <a:lnTo>
                    <a:pt x="3313" y="1481"/>
                  </a:lnTo>
                  <a:lnTo>
                    <a:pt x="3020" y="819"/>
                  </a:lnTo>
                  <a:lnTo>
                    <a:pt x="25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a:off x="9851675" y="972788"/>
              <a:ext cx="113525" cy="245525"/>
            </a:xfrm>
            <a:custGeom>
              <a:avLst/>
              <a:gdLst/>
              <a:ahLst/>
              <a:cxnLst/>
              <a:rect l="l" t="t" r="r" b="b"/>
              <a:pathLst>
                <a:path w="4541" h="9821" fill="none" extrusionOk="0">
                  <a:moveTo>
                    <a:pt x="3508" y="9372"/>
                  </a:moveTo>
                  <a:lnTo>
                    <a:pt x="3508" y="9372"/>
                  </a:lnTo>
                  <a:lnTo>
                    <a:pt x="3371" y="9489"/>
                  </a:lnTo>
                  <a:lnTo>
                    <a:pt x="3196" y="9606"/>
                  </a:lnTo>
                  <a:lnTo>
                    <a:pt x="3020" y="9684"/>
                  </a:lnTo>
                  <a:lnTo>
                    <a:pt x="2845" y="9762"/>
                  </a:lnTo>
                  <a:lnTo>
                    <a:pt x="2845" y="9762"/>
                  </a:lnTo>
                  <a:lnTo>
                    <a:pt x="2670" y="9801"/>
                  </a:lnTo>
                  <a:lnTo>
                    <a:pt x="2475" y="9820"/>
                  </a:lnTo>
                  <a:lnTo>
                    <a:pt x="2280" y="9820"/>
                  </a:lnTo>
                  <a:lnTo>
                    <a:pt x="2085" y="9801"/>
                  </a:lnTo>
                  <a:lnTo>
                    <a:pt x="2085" y="9801"/>
                  </a:lnTo>
                  <a:lnTo>
                    <a:pt x="1910" y="9762"/>
                  </a:lnTo>
                  <a:lnTo>
                    <a:pt x="1735" y="9723"/>
                  </a:lnTo>
                  <a:lnTo>
                    <a:pt x="1559" y="9645"/>
                  </a:lnTo>
                  <a:lnTo>
                    <a:pt x="1384" y="9548"/>
                  </a:lnTo>
                  <a:lnTo>
                    <a:pt x="1384" y="9548"/>
                  </a:lnTo>
                  <a:lnTo>
                    <a:pt x="1208" y="9450"/>
                  </a:lnTo>
                  <a:lnTo>
                    <a:pt x="1053" y="9333"/>
                  </a:lnTo>
                  <a:lnTo>
                    <a:pt x="897" y="9197"/>
                  </a:lnTo>
                  <a:lnTo>
                    <a:pt x="760" y="9041"/>
                  </a:lnTo>
                  <a:lnTo>
                    <a:pt x="760" y="9041"/>
                  </a:lnTo>
                  <a:lnTo>
                    <a:pt x="624" y="8885"/>
                  </a:lnTo>
                  <a:lnTo>
                    <a:pt x="507" y="8710"/>
                  </a:lnTo>
                  <a:lnTo>
                    <a:pt x="410" y="8534"/>
                  </a:lnTo>
                  <a:lnTo>
                    <a:pt x="293" y="8320"/>
                  </a:lnTo>
                  <a:lnTo>
                    <a:pt x="293" y="8320"/>
                  </a:lnTo>
                  <a:lnTo>
                    <a:pt x="215" y="8145"/>
                  </a:lnTo>
                  <a:lnTo>
                    <a:pt x="156" y="7930"/>
                  </a:lnTo>
                  <a:lnTo>
                    <a:pt x="98" y="7697"/>
                  </a:lnTo>
                  <a:lnTo>
                    <a:pt x="59" y="7443"/>
                  </a:lnTo>
                  <a:lnTo>
                    <a:pt x="59" y="7443"/>
                  </a:lnTo>
                  <a:lnTo>
                    <a:pt x="0" y="7034"/>
                  </a:lnTo>
                  <a:lnTo>
                    <a:pt x="0" y="6586"/>
                  </a:lnTo>
                  <a:lnTo>
                    <a:pt x="20" y="6157"/>
                  </a:lnTo>
                  <a:lnTo>
                    <a:pt x="59" y="5690"/>
                  </a:lnTo>
                  <a:lnTo>
                    <a:pt x="156" y="5222"/>
                  </a:lnTo>
                  <a:lnTo>
                    <a:pt x="273" y="4735"/>
                  </a:lnTo>
                  <a:lnTo>
                    <a:pt x="429" y="4228"/>
                  </a:lnTo>
                  <a:lnTo>
                    <a:pt x="624" y="3702"/>
                  </a:lnTo>
                  <a:lnTo>
                    <a:pt x="624" y="3702"/>
                  </a:lnTo>
                  <a:lnTo>
                    <a:pt x="916" y="3001"/>
                  </a:lnTo>
                  <a:lnTo>
                    <a:pt x="1247" y="2299"/>
                  </a:lnTo>
                  <a:lnTo>
                    <a:pt x="1618" y="1618"/>
                  </a:lnTo>
                  <a:lnTo>
                    <a:pt x="1968" y="936"/>
                  </a:lnTo>
                  <a:lnTo>
                    <a:pt x="1968" y="936"/>
                  </a:lnTo>
                  <a:lnTo>
                    <a:pt x="2202" y="507"/>
                  </a:lnTo>
                  <a:lnTo>
                    <a:pt x="2202" y="507"/>
                  </a:lnTo>
                  <a:lnTo>
                    <a:pt x="2533" y="0"/>
                  </a:lnTo>
                  <a:lnTo>
                    <a:pt x="2533" y="0"/>
                  </a:lnTo>
                  <a:lnTo>
                    <a:pt x="2533" y="0"/>
                  </a:lnTo>
                  <a:lnTo>
                    <a:pt x="3020" y="819"/>
                  </a:lnTo>
                  <a:lnTo>
                    <a:pt x="3020" y="819"/>
                  </a:lnTo>
                  <a:lnTo>
                    <a:pt x="3313" y="1481"/>
                  </a:lnTo>
                  <a:lnTo>
                    <a:pt x="3624" y="2202"/>
                  </a:lnTo>
                  <a:lnTo>
                    <a:pt x="3897" y="2962"/>
                  </a:lnTo>
                  <a:lnTo>
                    <a:pt x="4034" y="3352"/>
                  </a:lnTo>
                  <a:lnTo>
                    <a:pt x="4151" y="3761"/>
                  </a:lnTo>
                  <a:lnTo>
                    <a:pt x="4151" y="3761"/>
                  </a:lnTo>
                  <a:lnTo>
                    <a:pt x="4306" y="4306"/>
                  </a:lnTo>
                  <a:lnTo>
                    <a:pt x="4404" y="4852"/>
                  </a:lnTo>
                  <a:lnTo>
                    <a:pt x="4482" y="5378"/>
                  </a:lnTo>
                  <a:lnTo>
                    <a:pt x="4540" y="5865"/>
                  </a:lnTo>
                  <a:lnTo>
                    <a:pt x="4540" y="6352"/>
                  </a:lnTo>
                  <a:lnTo>
                    <a:pt x="4521" y="6800"/>
                  </a:lnTo>
                  <a:lnTo>
                    <a:pt x="4482" y="7248"/>
                  </a:lnTo>
                  <a:lnTo>
                    <a:pt x="4384" y="7677"/>
                  </a:lnTo>
                  <a:lnTo>
                    <a:pt x="4384" y="7677"/>
                  </a:lnTo>
                  <a:lnTo>
                    <a:pt x="4326" y="7930"/>
                  </a:lnTo>
                  <a:lnTo>
                    <a:pt x="4248" y="8164"/>
                  </a:lnTo>
                  <a:lnTo>
                    <a:pt x="4170" y="8378"/>
                  </a:lnTo>
                  <a:lnTo>
                    <a:pt x="4073" y="8612"/>
                  </a:lnTo>
                  <a:lnTo>
                    <a:pt x="4073" y="8612"/>
                  </a:lnTo>
                  <a:lnTo>
                    <a:pt x="3956" y="8807"/>
                  </a:lnTo>
                  <a:lnTo>
                    <a:pt x="3819" y="9021"/>
                  </a:lnTo>
                  <a:lnTo>
                    <a:pt x="3819" y="9021"/>
                  </a:lnTo>
                  <a:lnTo>
                    <a:pt x="3722" y="9158"/>
                  </a:lnTo>
                  <a:lnTo>
                    <a:pt x="3605" y="9294"/>
                  </a:lnTo>
                  <a:lnTo>
                    <a:pt x="3605" y="9294"/>
                  </a:lnTo>
                  <a:lnTo>
                    <a:pt x="3508" y="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a:off x="9715775" y="556813"/>
              <a:ext cx="107675" cy="161725"/>
            </a:xfrm>
            <a:custGeom>
              <a:avLst/>
              <a:gdLst/>
              <a:ahLst/>
              <a:cxnLst/>
              <a:rect l="l" t="t" r="r" b="b"/>
              <a:pathLst>
                <a:path w="4307" h="6469" extrusionOk="0">
                  <a:moveTo>
                    <a:pt x="2631" y="0"/>
                  </a:move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3118" y="6469"/>
                  </a:lnTo>
                  <a:lnTo>
                    <a:pt x="3293" y="6449"/>
                  </a:lnTo>
                  <a:lnTo>
                    <a:pt x="3469" y="6410"/>
                  </a:lnTo>
                  <a:lnTo>
                    <a:pt x="3644" y="6371"/>
                  </a:lnTo>
                  <a:lnTo>
                    <a:pt x="3819" y="6313"/>
                  </a:lnTo>
                  <a:lnTo>
                    <a:pt x="3995" y="6254"/>
                  </a:lnTo>
                  <a:lnTo>
                    <a:pt x="4306" y="6099"/>
                  </a:lnTo>
                  <a:lnTo>
                    <a:pt x="4131" y="6060"/>
                  </a:lnTo>
                  <a:lnTo>
                    <a:pt x="3956" y="6021"/>
                  </a:lnTo>
                  <a:lnTo>
                    <a:pt x="3780" y="5962"/>
                  </a:lnTo>
                  <a:lnTo>
                    <a:pt x="3624" y="5904"/>
                  </a:lnTo>
                  <a:lnTo>
                    <a:pt x="3449" y="5806"/>
                  </a:lnTo>
                  <a:lnTo>
                    <a:pt x="3313" y="5709"/>
                  </a:lnTo>
                  <a:lnTo>
                    <a:pt x="3157" y="5611"/>
                  </a:lnTo>
                  <a:lnTo>
                    <a:pt x="3020" y="5475"/>
                  </a:lnTo>
                  <a:lnTo>
                    <a:pt x="2904" y="5358"/>
                  </a:lnTo>
                  <a:lnTo>
                    <a:pt x="2787" y="5202"/>
                  </a:lnTo>
                  <a:lnTo>
                    <a:pt x="2670" y="5066"/>
                  </a:lnTo>
                  <a:lnTo>
                    <a:pt x="2572" y="4910"/>
                  </a:lnTo>
                  <a:lnTo>
                    <a:pt x="2397" y="4559"/>
                  </a:lnTo>
                  <a:lnTo>
                    <a:pt x="2261" y="4209"/>
                  </a:lnTo>
                  <a:lnTo>
                    <a:pt x="2163" y="3838"/>
                  </a:lnTo>
                  <a:lnTo>
                    <a:pt x="2105" y="3468"/>
                  </a:lnTo>
                  <a:lnTo>
                    <a:pt x="2085" y="3079"/>
                  </a:lnTo>
                  <a:lnTo>
                    <a:pt x="2105" y="2689"/>
                  </a:lnTo>
                  <a:lnTo>
                    <a:pt x="2163" y="2319"/>
                  </a:lnTo>
                  <a:lnTo>
                    <a:pt x="2222" y="2124"/>
                  </a:lnTo>
                  <a:lnTo>
                    <a:pt x="2261" y="1948"/>
                  </a:lnTo>
                  <a:lnTo>
                    <a:pt x="2416" y="1617"/>
                  </a:lnTo>
                  <a:lnTo>
                    <a:pt x="2494" y="1461"/>
                  </a:lnTo>
                  <a:lnTo>
                    <a:pt x="2592" y="1306"/>
                  </a:lnTo>
                  <a:lnTo>
                    <a:pt x="2709" y="1150"/>
                  </a:lnTo>
                  <a:lnTo>
                    <a:pt x="2826" y="1013"/>
                  </a:lnTo>
                  <a:lnTo>
                    <a:pt x="2962" y="896"/>
                  </a:lnTo>
                  <a:lnTo>
                    <a:pt x="3098" y="779"/>
                  </a:lnTo>
                  <a:lnTo>
                    <a:pt x="3254" y="663"/>
                  </a:lnTo>
                  <a:lnTo>
                    <a:pt x="3430" y="585"/>
                  </a:lnTo>
                  <a:lnTo>
                    <a:pt x="3605" y="507"/>
                  </a:lnTo>
                  <a:lnTo>
                    <a:pt x="3780" y="429"/>
                  </a:lnTo>
                  <a:lnTo>
                    <a:pt x="4014" y="370"/>
                  </a:lnTo>
                  <a:lnTo>
                    <a:pt x="4248" y="351"/>
                  </a:lnTo>
                  <a:lnTo>
                    <a:pt x="3936" y="195"/>
                  </a:lnTo>
                  <a:lnTo>
                    <a:pt x="3624" y="78"/>
                  </a:lnTo>
                  <a:lnTo>
                    <a:pt x="3274" y="20"/>
                  </a:lnTo>
                  <a:lnTo>
                    <a:pt x="3098"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a:off x="9715775" y="556813"/>
              <a:ext cx="107675" cy="161725"/>
            </a:xfrm>
            <a:custGeom>
              <a:avLst/>
              <a:gdLst/>
              <a:ahLst/>
              <a:cxnLst/>
              <a:rect l="l" t="t" r="r" b="b"/>
              <a:pathLst>
                <a:path w="4307" h="6469" fill="none" extrusionOk="0">
                  <a:moveTo>
                    <a:pt x="0" y="3234"/>
                  </a:move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2923" y="6469"/>
                  </a:lnTo>
                  <a:lnTo>
                    <a:pt x="3118" y="6469"/>
                  </a:lnTo>
                  <a:lnTo>
                    <a:pt x="3293" y="6449"/>
                  </a:lnTo>
                  <a:lnTo>
                    <a:pt x="3469" y="6410"/>
                  </a:lnTo>
                  <a:lnTo>
                    <a:pt x="3644" y="6371"/>
                  </a:lnTo>
                  <a:lnTo>
                    <a:pt x="3819" y="6313"/>
                  </a:lnTo>
                  <a:lnTo>
                    <a:pt x="3995" y="6254"/>
                  </a:lnTo>
                  <a:lnTo>
                    <a:pt x="4306" y="6099"/>
                  </a:lnTo>
                  <a:lnTo>
                    <a:pt x="4306" y="6099"/>
                  </a:lnTo>
                  <a:lnTo>
                    <a:pt x="4131" y="6060"/>
                  </a:lnTo>
                  <a:lnTo>
                    <a:pt x="3956" y="6021"/>
                  </a:lnTo>
                  <a:lnTo>
                    <a:pt x="3956" y="6021"/>
                  </a:lnTo>
                  <a:lnTo>
                    <a:pt x="3780" y="5962"/>
                  </a:lnTo>
                  <a:lnTo>
                    <a:pt x="3624" y="5904"/>
                  </a:lnTo>
                  <a:lnTo>
                    <a:pt x="3624" y="5904"/>
                  </a:lnTo>
                  <a:lnTo>
                    <a:pt x="3449" y="5806"/>
                  </a:lnTo>
                  <a:lnTo>
                    <a:pt x="3313" y="5709"/>
                  </a:lnTo>
                  <a:lnTo>
                    <a:pt x="3157" y="5611"/>
                  </a:lnTo>
                  <a:lnTo>
                    <a:pt x="3020" y="5475"/>
                  </a:lnTo>
                  <a:lnTo>
                    <a:pt x="3020" y="5475"/>
                  </a:lnTo>
                  <a:lnTo>
                    <a:pt x="2904" y="5358"/>
                  </a:lnTo>
                  <a:lnTo>
                    <a:pt x="2787" y="5202"/>
                  </a:lnTo>
                  <a:lnTo>
                    <a:pt x="2670" y="5066"/>
                  </a:lnTo>
                  <a:lnTo>
                    <a:pt x="2572" y="4910"/>
                  </a:lnTo>
                  <a:lnTo>
                    <a:pt x="2572" y="4910"/>
                  </a:lnTo>
                  <a:lnTo>
                    <a:pt x="2397" y="4559"/>
                  </a:lnTo>
                  <a:lnTo>
                    <a:pt x="2261" y="4209"/>
                  </a:lnTo>
                  <a:lnTo>
                    <a:pt x="2163" y="3838"/>
                  </a:lnTo>
                  <a:lnTo>
                    <a:pt x="2105" y="3468"/>
                  </a:lnTo>
                  <a:lnTo>
                    <a:pt x="2105" y="3468"/>
                  </a:lnTo>
                  <a:lnTo>
                    <a:pt x="2085" y="3079"/>
                  </a:lnTo>
                  <a:lnTo>
                    <a:pt x="2105" y="2689"/>
                  </a:lnTo>
                  <a:lnTo>
                    <a:pt x="2105" y="2689"/>
                  </a:lnTo>
                  <a:lnTo>
                    <a:pt x="2163" y="2319"/>
                  </a:lnTo>
                  <a:lnTo>
                    <a:pt x="2222" y="2124"/>
                  </a:lnTo>
                  <a:lnTo>
                    <a:pt x="2261" y="1948"/>
                  </a:lnTo>
                  <a:lnTo>
                    <a:pt x="2261" y="1948"/>
                  </a:lnTo>
                  <a:lnTo>
                    <a:pt x="2416" y="1617"/>
                  </a:lnTo>
                  <a:lnTo>
                    <a:pt x="2494" y="1461"/>
                  </a:lnTo>
                  <a:lnTo>
                    <a:pt x="2592" y="1306"/>
                  </a:lnTo>
                  <a:lnTo>
                    <a:pt x="2592" y="1306"/>
                  </a:lnTo>
                  <a:lnTo>
                    <a:pt x="2709" y="1150"/>
                  </a:lnTo>
                  <a:lnTo>
                    <a:pt x="2826" y="1013"/>
                  </a:lnTo>
                  <a:lnTo>
                    <a:pt x="2962" y="896"/>
                  </a:lnTo>
                  <a:lnTo>
                    <a:pt x="3098" y="779"/>
                  </a:lnTo>
                  <a:lnTo>
                    <a:pt x="3098" y="779"/>
                  </a:lnTo>
                  <a:lnTo>
                    <a:pt x="3254" y="663"/>
                  </a:lnTo>
                  <a:lnTo>
                    <a:pt x="3430" y="585"/>
                  </a:lnTo>
                  <a:lnTo>
                    <a:pt x="3605" y="507"/>
                  </a:lnTo>
                  <a:lnTo>
                    <a:pt x="3780" y="429"/>
                  </a:lnTo>
                  <a:lnTo>
                    <a:pt x="3780" y="429"/>
                  </a:lnTo>
                  <a:lnTo>
                    <a:pt x="4014" y="370"/>
                  </a:lnTo>
                  <a:lnTo>
                    <a:pt x="4248" y="351"/>
                  </a:lnTo>
                  <a:lnTo>
                    <a:pt x="4248" y="351"/>
                  </a:lnTo>
                  <a:lnTo>
                    <a:pt x="3936" y="195"/>
                  </a:lnTo>
                  <a:lnTo>
                    <a:pt x="3624" y="78"/>
                  </a:lnTo>
                  <a:lnTo>
                    <a:pt x="3274" y="20"/>
                  </a:lnTo>
                  <a:lnTo>
                    <a:pt x="3098" y="0"/>
                  </a:lnTo>
                  <a:lnTo>
                    <a:pt x="2923" y="0"/>
                  </a:lnTo>
                  <a:lnTo>
                    <a:pt x="2923" y="0"/>
                  </a:lnTo>
                  <a:lnTo>
                    <a:pt x="2631" y="0"/>
                  </a:ln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a:off x="9754750" y="563138"/>
              <a:ext cx="107175" cy="148575"/>
            </a:xfrm>
            <a:custGeom>
              <a:avLst/>
              <a:gdLst/>
              <a:ahLst/>
              <a:cxnLst/>
              <a:rect l="l" t="t" r="r" b="b"/>
              <a:pathLst>
                <a:path w="4287" h="5943" extrusionOk="0">
                  <a:moveTo>
                    <a:pt x="2377" y="0"/>
                  </a:moveTo>
                  <a:lnTo>
                    <a:pt x="2143" y="20"/>
                  </a:lnTo>
                  <a:lnTo>
                    <a:pt x="2085" y="39"/>
                  </a:lnTo>
                  <a:lnTo>
                    <a:pt x="2046" y="39"/>
                  </a:lnTo>
                  <a:lnTo>
                    <a:pt x="1890" y="78"/>
                  </a:lnTo>
                  <a:lnTo>
                    <a:pt x="1715" y="137"/>
                  </a:lnTo>
                  <a:lnTo>
                    <a:pt x="1676" y="137"/>
                  </a:lnTo>
                  <a:lnTo>
                    <a:pt x="1656" y="156"/>
                  </a:lnTo>
                  <a:lnTo>
                    <a:pt x="1637" y="156"/>
                  </a:lnTo>
                  <a:lnTo>
                    <a:pt x="1442" y="254"/>
                  </a:lnTo>
                  <a:lnTo>
                    <a:pt x="1423" y="254"/>
                  </a:lnTo>
                  <a:lnTo>
                    <a:pt x="1403" y="273"/>
                  </a:lnTo>
                  <a:lnTo>
                    <a:pt x="1384" y="273"/>
                  </a:lnTo>
                  <a:lnTo>
                    <a:pt x="1364" y="293"/>
                  </a:lnTo>
                  <a:lnTo>
                    <a:pt x="1247" y="371"/>
                  </a:lnTo>
                  <a:lnTo>
                    <a:pt x="1130" y="449"/>
                  </a:lnTo>
                  <a:lnTo>
                    <a:pt x="1091" y="487"/>
                  </a:lnTo>
                  <a:lnTo>
                    <a:pt x="974" y="585"/>
                  </a:lnTo>
                  <a:lnTo>
                    <a:pt x="974" y="604"/>
                  </a:lnTo>
                  <a:lnTo>
                    <a:pt x="877" y="682"/>
                  </a:lnTo>
                  <a:lnTo>
                    <a:pt x="760" y="799"/>
                  </a:lnTo>
                  <a:lnTo>
                    <a:pt x="663" y="916"/>
                  </a:lnTo>
                  <a:lnTo>
                    <a:pt x="663" y="936"/>
                  </a:lnTo>
                  <a:lnTo>
                    <a:pt x="643" y="955"/>
                  </a:lnTo>
                  <a:lnTo>
                    <a:pt x="526" y="1111"/>
                  </a:lnTo>
                  <a:lnTo>
                    <a:pt x="448" y="1267"/>
                  </a:lnTo>
                  <a:lnTo>
                    <a:pt x="292" y="1579"/>
                  </a:lnTo>
                  <a:lnTo>
                    <a:pt x="273" y="1598"/>
                  </a:lnTo>
                  <a:lnTo>
                    <a:pt x="156" y="1910"/>
                  </a:lnTo>
                  <a:lnTo>
                    <a:pt x="156" y="1949"/>
                  </a:lnTo>
                  <a:lnTo>
                    <a:pt x="98" y="2163"/>
                  </a:lnTo>
                  <a:lnTo>
                    <a:pt x="39" y="2455"/>
                  </a:lnTo>
                  <a:lnTo>
                    <a:pt x="20" y="2728"/>
                  </a:lnTo>
                  <a:lnTo>
                    <a:pt x="0" y="2981"/>
                  </a:lnTo>
                  <a:lnTo>
                    <a:pt x="20" y="3235"/>
                  </a:lnTo>
                  <a:lnTo>
                    <a:pt x="39" y="3488"/>
                  </a:lnTo>
                  <a:lnTo>
                    <a:pt x="39" y="3469"/>
                  </a:lnTo>
                  <a:lnTo>
                    <a:pt x="78" y="3702"/>
                  </a:lnTo>
                  <a:lnTo>
                    <a:pt x="137" y="3936"/>
                  </a:lnTo>
                  <a:lnTo>
                    <a:pt x="195" y="4150"/>
                  </a:lnTo>
                  <a:lnTo>
                    <a:pt x="273" y="4365"/>
                  </a:lnTo>
                  <a:lnTo>
                    <a:pt x="273" y="4345"/>
                  </a:lnTo>
                  <a:lnTo>
                    <a:pt x="370" y="4540"/>
                  </a:lnTo>
                  <a:lnTo>
                    <a:pt x="468" y="4715"/>
                  </a:lnTo>
                  <a:lnTo>
                    <a:pt x="663" y="5027"/>
                  </a:lnTo>
                  <a:lnTo>
                    <a:pt x="682" y="5047"/>
                  </a:lnTo>
                  <a:lnTo>
                    <a:pt x="896" y="5300"/>
                  </a:lnTo>
                  <a:lnTo>
                    <a:pt x="1130" y="5495"/>
                  </a:lnTo>
                  <a:lnTo>
                    <a:pt x="1384" y="5670"/>
                  </a:lnTo>
                  <a:lnTo>
                    <a:pt x="1617" y="5787"/>
                  </a:lnTo>
                  <a:lnTo>
                    <a:pt x="1890" y="5885"/>
                  </a:lnTo>
                  <a:lnTo>
                    <a:pt x="2124" y="5923"/>
                  </a:lnTo>
                  <a:lnTo>
                    <a:pt x="2377"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397"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0"/>
            <p:cNvSpPr/>
            <p:nvPr/>
          </p:nvSpPr>
          <p:spPr>
            <a:xfrm>
              <a:off x="9754750" y="563138"/>
              <a:ext cx="107175" cy="148575"/>
            </a:xfrm>
            <a:custGeom>
              <a:avLst/>
              <a:gdLst/>
              <a:ahLst/>
              <a:cxnLst/>
              <a:rect l="l" t="t" r="r" b="b"/>
              <a:pathLst>
                <a:path w="4287" h="5943" fill="none" extrusionOk="0">
                  <a:moveTo>
                    <a:pt x="2377" y="0"/>
                  </a:moveTo>
                  <a:lnTo>
                    <a:pt x="2377" y="0"/>
                  </a:lnTo>
                  <a:lnTo>
                    <a:pt x="2143" y="20"/>
                  </a:lnTo>
                  <a:lnTo>
                    <a:pt x="2143" y="20"/>
                  </a:lnTo>
                  <a:lnTo>
                    <a:pt x="2085" y="39"/>
                  </a:lnTo>
                  <a:lnTo>
                    <a:pt x="2085" y="39"/>
                  </a:lnTo>
                  <a:lnTo>
                    <a:pt x="2085" y="39"/>
                  </a:lnTo>
                  <a:lnTo>
                    <a:pt x="2085" y="39"/>
                  </a:lnTo>
                  <a:lnTo>
                    <a:pt x="2046" y="39"/>
                  </a:lnTo>
                  <a:lnTo>
                    <a:pt x="2046" y="39"/>
                  </a:lnTo>
                  <a:lnTo>
                    <a:pt x="2046" y="39"/>
                  </a:lnTo>
                  <a:lnTo>
                    <a:pt x="1890" y="78"/>
                  </a:lnTo>
                  <a:lnTo>
                    <a:pt x="1890" y="78"/>
                  </a:lnTo>
                  <a:lnTo>
                    <a:pt x="1715" y="137"/>
                  </a:lnTo>
                  <a:lnTo>
                    <a:pt x="1715" y="137"/>
                  </a:lnTo>
                  <a:lnTo>
                    <a:pt x="1715" y="137"/>
                  </a:lnTo>
                  <a:lnTo>
                    <a:pt x="1695" y="137"/>
                  </a:lnTo>
                  <a:lnTo>
                    <a:pt x="1676" y="137"/>
                  </a:lnTo>
                  <a:lnTo>
                    <a:pt x="1676" y="137"/>
                  </a:lnTo>
                  <a:lnTo>
                    <a:pt x="1656" y="156"/>
                  </a:lnTo>
                  <a:lnTo>
                    <a:pt x="1656" y="156"/>
                  </a:lnTo>
                  <a:lnTo>
                    <a:pt x="1656" y="156"/>
                  </a:lnTo>
                  <a:lnTo>
                    <a:pt x="1617" y="156"/>
                  </a:lnTo>
                  <a:lnTo>
                    <a:pt x="1637" y="156"/>
                  </a:lnTo>
                  <a:lnTo>
                    <a:pt x="1637" y="156"/>
                  </a:lnTo>
                  <a:lnTo>
                    <a:pt x="1637" y="156"/>
                  </a:lnTo>
                  <a:lnTo>
                    <a:pt x="1637" y="156"/>
                  </a:lnTo>
                  <a:lnTo>
                    <a:pt x="1442" y="254"/>
                  </a:lnTo>
                  <a:lnTo>
                    <a:pt x="1423" y="254"/>
                  </a:lnTo>
                  <a:lnTo>
                    <a:pt x="1403" y="273"/>
                  </a:lnTo>
                  <a:lnTo>
                    <a:pt x="1384" y="273"/>
                  </a:lnTo>
                  <a:lnTo>
                    <a:pt x="1384" y="273"/>
                  </a:lnTo>
                  <a:lnTo>
                    <a:pt x="1364" y="293"/>
                  </a:lnTo>
                  <a:lnTo>
                    <a:pt x="1364" y="293"/>
                  </a:lnTo>
                  <a:lnTo>
                    <a:pt x="1247" y="371"/>
                  </a:lnTo>
                  <a:lnTo>
                    <a:pt x="1247" y="371"/>
                  </a:lnTo>
                  <a:lnTo>
                    <a:pt x="1130" y="449"/>
                  </a:lnTo>
                  <a:lnTo>
                    <a:pt x="1130" y="449"/>
                  </a:lnTo>
                  <a:lnTo>
                    <a:pt x="1130" y="449"/>
                  </a:lnTo>
                  <a:lnTo>
                    <a:pt x="1130" y="449"/>
                  </a:lnTo>
                  <a:lnTo>
                    <a:pt x="1130" y="449"/>
                  </a:lnTo>
                  <a:lnTo>
                    <a:pt x="1130" y="449"/>
                  </a:lnTo>
                  <a:lnTo>
                    <a:pt x="1130" y="449"/>
                  </a:lnTo>
                  <a:lnTo>
                    <a:pt x="1091" y="487"/>
                  </a:lnTo>
                  <a:lnTo>
                    <a:pt x="1091" y="487"/>
                  </a:lnTo>
                  <a:lnTo>
                    <a:pt x="974" y="585"/>
                  </a:lnTo>
                  <a:lnTo>
                    <a:pt x="974" y="585"/>
                  </a:lnTo>
                  <a:lnTo>
                    <a:pt x="974" y="604"/>
                  </a:lnTo>
                  <a:lnTo>
                    <a:pt x="974" y="604"/>
                  </a:lnTo>
                  <a:lnTo>
                    <a:pt x="877" y="682"/>
                  </a:lnTo>
                  <a:lnTo>
                    <a:pt x="877" y="682"/>
                  </a:lnTo>
                  <a:lnTo>
                    <a:pt x="760" y="799"/>
                  </a:lnTo>
                  <a:lnTo>
                    <a:pt x="760" y="799"/>
                  </a:lnTo>
                  <a:lnTo>
                    <a:pt x="663" y="916"/>
                  </a:lnTo>
                  <a:lnTo>
                    <a:pt x="663" y="916"/>
                  </a:lnTo>
                  <a:lnTo>
                    <a:pt x="663" y="916"/>
                  </a:lnTo>
                  <a:lnTo>
                    <a:pt x="663" y="916"/>
                  </a:lnTo>
                  <a:lnTo>
                    <a:pt x="663" y="936"/>
                  </a:lnTo>
                  <a:lnTo>
                    <a:pt x="663" y="936"/>
                  </a:lnTo>
                  <a:lnTo>
                    <a:pt x="663" y="936"/>
                  </a:lnTo>
                  <a:lnTo>
                    <a:pt x="663" y="936"/>
                  </a:lnTo>
                  <a:lnTo>
                    <a:pt x="663" y="916"/>
                  </a:lnTo>
                  <a:lnTo>
                    <a:pt x="663" y="916"/>
                  </a:lnTo>
                  <a:lnTo>
                    <a:pt x="663" y="916"/>
                  </a:lnTo>
                  <a:lnTo>
                    <a:pt x="663" y="936"/>
                  </a:lnTo>
                  <a:lnTo>
                    <a:pt x="663" y="936"/>
                  </a:lnTo>
                  <a:lnTo>
                    <a:pt x="663" y="936"/>
                  </a:lnTo>
                  <a:lnTo>
                    <a:pt x="663" y="936"/>
                  </a:lnTo>
                  <a:lnTo>
                    <a:pt x="663" y="936"/>
                  </a:lnTo>
                  <a:lnTo>
                    <a:pt x="663" y="936"/>
                  </a:lnTo>
                  <a:lnTo>
                    <a:pt x="663" y="936"/>
                  </a:lnTo>
                  <a:lnTo>
                    <a:pt x="643" y="955"/>
                  </a:lnTo>
                  <a:lnTo>
                    <a:pt x="643" y="955"/>
                  </a:lnTo>
                  <a:lnTo>
                    <a:pt x="526" y="1111"/>
                  </a:lnTo>
                  <a:lnTo>
                    <a:pt x="526" y="1111"/>
                  </a:lnTo>
                  <a:lnTo>
                    <a:pt x="448" y="1267"/>
                  </a:lnTo>
                  <a:lnTo>
                    <a:pt x="448" y="1267"/>
                  </a:lnTo>
                  <a:lnTo>
                    <a:pt x="292" y="1579"/>
                  </a:lnTo>
                  <a:lnTo>
                    <a:pt x="292" y="1579"/>
                  </a:lnTo>
                  <a:lnTo>
                    <a:pt x="292" y="1579"/>
                  </a:lnTo>
                  <a:lnTo>
                    <a:pt x="292" y="1579"/>
                  </a:lnTo>
                  <a:lnTo>
                    <a:pt x="273" y="1598"/>
                  </a:lnTo>
                  <a:lnTo>
                    <a:pt x="273" y="1598"/>
                  </a:lnTo>
                  <a:lnTo>
                    <a:pt x="273" y="1598"/>
                  </a:lnTo>
                  <a:lnTo>
                    <a:pt x="273" y="1598"/>
                  </a:lnTo>
                  <a:lnTo>
                    <a:pt x="273" y="1598"/>
                  </a:lnTo>
                  <a:lnTo>
                    <a:pt x="156" y="1910"/>
                  </a:lnTo>
                  <a:lnTo>
                    <a:pt x="156" y="1949"/>
                  </a:lnTo>
                  <a:lnTo>
                    <a:pt x="156" y="1949"/>
                  </a:lnTo>
                  <a:lnTo>
                    <a:pt x="98" y="2163"/>
                  </a:lnTo>
                  <a:lnTo>
                    <a:pt x="98" y="2163"/>
                  </a:lnTo>
                  <a:lnTo>
                    <a:pt x="39" y="2455"/>
                  </a:lnTo>
                  <a:lnTo>
                    <a:pt x="39" y="2475"/>
                  </a:lnTo>
                  <a:lnTo>
                    <a:pt x="39" y="2455"/>
                  </a:lnTo>
                  <a:lnTo>
                    <a:pt x="39" y="2455"/>
                  </a:lnTo>
                  <a:lnTo>
                    <a:pt x="39" y="2455"/>
                  </a:lnTo>
                  <a:lnTo>
                    <a:pt x="20" y="2728"/>
                  </a:lnTo>
                  <a:lnTo>
                    <a:pt x="0" y="2981"/>
                  </a:lnTo>
                  <a:lnTo>
                    <a:pt x="0" y="2981"/>
                  </a:lnTo>
                  <a:lnTo>
                    <a:pt x="20" y="3235"/>
                  </a:lnTo>
                  <a:lnTo>
                    <a:pt x="39" y="3488"/>
                  </a:lnTo>
                  <a:lnTo>
                    <a:pt x="39" y="3469"/>
                  </a:lnTo>
                  <a:lnTo>
                    <a:pt x="39" y="3469"/>
                  </a:lnTo>
                  <a:lnTo>
                    <a:pt x="78" y="3702"/>
                  </a:lnTo>
                  <a:lnTo>
                    <a:pt x="137" y="3936"/>
                  </a:lnTo>
                  <a:lnTo>
                    <a:pt x="137" y="3936"/>
                  </a:lnTo>
                  <a:lnTo>
                    <a:pt x="195" y="4150"/>
                  </a:lnTo>
                  <a:lnTo>
                    <a:pt x="273" y="4365"/>
                  </a:lnTo>
                  <a:lnTo>
                    <a:pt x="292" y="4365"/>
                  </a:lnTo>
                  <a:lnTo>
                    <a:pt x="273" y="4365"/>
                  </a:lnTo>
                  <a:lnTo>
                    <a:pt x="273" y="4345"/>
                  </a:lnTo>
                  <a:lnTo>
                    <a:pt x="273" y="4345"/>
                  </a:lnTo>
                  <a:lnTo>
                    <a:pt x="370" y="4540"/>
                  </a:lnTo>
                  <a:lnTo>
                    <a:pt x="468" y="4715"/>
                  </a:lnTo>
                  <a:lnTo>
                    <a:pt x="468" y="4715"/>
                  </a:lnTo>
                  <a:lnTo>
                    <a:pt x="663" y="5027"/>
                  </a:lnTo>
                  <a:lnTo>
                    <a:pt x="663" y="5027"/>
                  </a:lnTo>
                  <a:lnTo>
                    <a:pt x="663" y="5027"/>
                  </a:lnTo>
                  <a:lnTo>
                    <a:pt x="663" y="5027"/>
                  </a:lnTo>
                  <a:lnTo>
                    <a:pt x="682" y="5047"/>
                  </a:lnTo>
                  <a:lnTo>
                    <a:pt x="682" y="5027"/>
                  </a:lnTo>
                  <a:lnTo>
                    <a:pt x="682" y="5047"/>
                  </a:lnTo>
                  <a:lnTo>
                    <a:pt x="682" y="5047"/>
                  </a:lnTo>
                  <a:lnTo>
                    <a:pt x="682" y="5047"/>
                  </a:lnTo>
                  <a:lnTo>
                    <a:pt x="682" y="5047"/>
                  </a:lnTo>
                  <a:lnTo>
                    <a:pt x="682" y="5047"/>
                  </a:lnTo>
                  <a:lnTo>
                    <a:pt x="896" y="5300"/>
                  </a:lnTo>
                  <a:lnTo>
                    <a:pt x="896" y="5300"/>
                  </a:lnTo>
                  <a:lnTo>
                    <a:pt x="1130" y="5495"/>
                  </a:lnTo>
                  <a:lnTo>
                    <a:pt x="1130" y="5495"/>
                  </a:lnTo>
                  <a:lnTo>
                    <a:pt x="1130" y="5495"/>
                  </a:lnTo>
                  <a:lnTo>
                    <a:pt x="1130" y="5495"/>
                  </a:lnTo>
                  <a:lnTo>
                    <a:pt x="1130" y="5495"/>
                  </a:lnTo>
                  <a:lnTo>
                    <a:pt x="1130" y="5495"/>
                  </a:lnTo>
                  <a:lnTo>
                    <a:pt x="1384" y="5670"/>
                  </a:lnTo>
                  <a:lnTo>
                    <a:pt x="1384" y="5670"/>
                  </a:lnTo>
                  <a:lnTo>
                    <a:pt x="1617" y="5787"/>
                  </a:lnTo>
                  <a:lnTo>
                    <a:pt x="1617" y="5787"/>
                  </a:lnTo>
                  <a:lnTo>
                    <a:pt x="1617" y="5787"/>
                  </a:lnTo>
                  <a:lnTo>
                    <a:pt x="1890" y="5885"/>
                  </a:lnTo>
                  <a:lnTo>
                    <a:pt x="1890" y="5885"/>
                  </a:lnTo>
                  <a:lnTo>
                    <a:pt x="2124" y="5923"/>
                  </a:lnTo>
                  <a:lnTo>
                    <a:pt x="2124" y="5923"/>
                  </a:lnTo>
                  <a:lnTo>
                    <a:pt x="2124" y="5923"/>
                  </a:lnTo>
                  <a:lnTo>
                    <a:pt x="2377" y="5943"/>
                  </a:lnTo>
                  <a:lnTo>
                    <a:pt x="2377" y="5943"/>
                  </a:lnTo>
                  <a:lnTo>
                    <a:pt x="2572"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553" y="20"/>
                  </a:lnTo>
                  <a:lnTo>
                    <a:pt x="2397" y="0"/>
                  </a:lnTo>
                  <a:lnTo>
                    <a:pt x="23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0"/>
            <p:cNvSpPr/>
            <p:nvPr/>
          </p:nvSpPr>
          <p:spPr>
            <a:xfrm>
              <a:off x="9762050" y="67223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0"/>
            <p:cNvSpPr/>
            <p:nvPr/>
          </p:nvSpPr>
          <p:spPr>
            <a:xfrm>
              <a:off x="9783000" y="70048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0"/>
            <p:cNvSpPr/>
            <p:nvPr/>
          </p:nvSpPr>
          <p:spPr>
            <a:xfrm>
              <a:off x="9733800" y="627913"/>
              <a:ext cx="44350" cy="18550"/>
            </a:xfrm>
            <a:custGeom>
              <a:avLst/>
              <a:gdLst/>
              <a:ahLst/>
              <a:cxnLst/>
              <a:rect l="l" t="t" r="r" b="b"/>
              <a:pathLst>
                <a:path w="1774" h="742" extrusionOk="0">
                  <a:moveTo>
                    <a:pt x="877" y="1"/>
                  </a:moveTo>
                  <a:lnTo>
                    <a:pt x="702" y="20"/>
                  </a:lnTo>
                  <a:lnTo>
                    <a:pt x="546" y="40"/>
                  </a:lnTo>
                  <a:lnTo>
                    <a:pt x="390" y="59"/>
                  </a:lnTo>
                  <a:lnTo>
                    <a:pt x="254" y="118"/>
                  </a:lnTo>
                  <a:lnTo>
                    <a:pt x="156" y="157"/>
                  </a:lnTo>
                  <a:lnTo>
                    <a:pt x="59" y="235"/>
                  </a:lnTo>
                  <a:lnTo>
                    <a:pt x="20" y="293"/>
                  </a:lnTo>
                  <a:lnTo>
                    <a:pt x="0" y="371"/>
                  </a:lnTo>
                  <a:lnTo>
                    <a:pt x="20" y="449"/>
                  </a:lnTo>
                  <a:lnTo>
                    <a:pt x="59" y="507"/>
                  </a:lnTo>
                  <a:lnTo>
                    <a:pt x="156" y="585"/>
                  </a:lnTo>
                  <a:lnTo>
                    <a:pt x="254" y="624"/>
                  </a:lnTo>
                  <a:lnTo>
                    <a:pt x="390" y="683"/>
                  </a:lnTo>
                  <a:lnTo>
                    <a:pt x="546" y="722"/>
                  </a:lnTo>
                  <a:lnTo>
                    <a:pt x="702" y="741"/>
                  </a:lnTo>
                  <a:lnTo>
                    <a:pt x="1072" y="741"/>
                  </a:lnTo>
                  <a:lnTo>
                    <a:pt x="1228" y="722"/>
                  </a:lnTo>
                  <a:lnTo>
                    <a:pt x="1384" y="683"/>
                  </a:lnTo>
                  <a:lnTo>
                    <a:pt x="1520" y="624"/>
                  </a:lnTo>
                  <a:lnTo>
                    <a:pt x="1618" y="585"/>
                  </a:lnTo>
                  <a:lnTo>
                    <a:pt x="1695" y="507"/>
                  </a:lnTo>
                  <a:lnTo>
                    <a:pt x="1754" y="449"/>
                  </a:lnTo>
                  <a:lnTo>
                    <a:pt x="1773" y="371"/>
                  </a:lnTo>
                  <a:lnTo>
                    <a:pt x="1754" y="293"/>
                  </a:lnTo>
                  <a:lnTo>
                    <a:pt x="1695" y="235"/>
                  </a:lnTo>
                  <a:lnTo>
                    <a:pt x="1618" y="157"/>
                  </a:lnTo>
                  <a:lnTo>
                    <a:pt x="1520" y="118"/>
                  </a:lnTo>
                  <a:lnTo>
                    <a:pt x="1384" y="59"/>
                  </a:lnTo>
                  <a:lnTo>
                    <a:pt x="1228" y="40"/>
                  </a:lnTo>
                  <a:lnTo>
                    <a:pt x="1072" y="20"/>
                  </a:lnTo>
                  <a:lnTo>
                    <a:pt x="877"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0"/>
            <p:cNvSpPr/>
            <p:nvPr/>
          </p:nvSpPr>
          <p:spPr>
            <a:xfrm>
              <a:off x="9733800" y="627913"/>
              <a:ext cx="44350" cy="18550"/>
            </a:xfrm>
            <a:custGeom>
              <a:avLst/>
              <a:gdLst/>
              <a:ahLst/>
              <a:cxnLst/>
              <a:rect l="l" t="t" r="r" b="b"/>
              <a:pathLst>
                <a:path w="1774" h="742" fill="none" extrusionOk="0">
                  <a:moveTo>
                    <a:pt x="0" y="371"/>
                  </a:moveTo>
                  <a:lnTo>
                    <a:pt x="0" y="371"/>
                  </a:lnTo>
                  <a:lnTo>
                    <a:pt x="20" y="449"/>
                  </a:lnTo>
                  <a:lnTo>
                    <a:pt x="59" y="507"/>
                  </a:lnTo>
                  <a:lnTo>
                    <a:pt x="156" y="585"/>
                  </a:lnTo>
                  <a:lnTo>
                    <a:pt x="254" y="624"/>
                  </a:lnTo>
                  <a:lnTo>
                    <a:pt x="390" y="683"/>
                  </a:lnTo>
                  <a:lnTo>
                    <a:pt x="546" y="722"/>
                  </a:lnTo>
                  <a:lnTo>
                    <a:pt x="702" y="741"/>
                  </a:lnTo>
                  <a:lnTo>
                    <a:pt x="877" y="741"/>
                  </a:lnTo>
                  <a:lnTo>
                    <a:pt x="877" y="741"/>
                  </a:lnTo>
                  <a:lnTo>
                    <a:pt x="1072" y="741"/>
                  </a:lnTo>
                  <a:lnTo>
                    <a:pt x="1228" y="722"/>
                  </a:lnTo>
                  <a:lnTo>
                    <a:pt x="1384" y="683"/>
                  </a:lnTo>
                  <a:lnTo>
                    <a:pt x="1520" y="624"/>
                  </a:lnTo>
                  <a:lnTo>
                    <a:pt x="1618" y="585"/>
                  </a:lnTo>
                  <a:lnTo>
                    <a:pt x="1695" y="507"/>
                  </a:lnTo>
                  <a:lnTo>
                    <a:pt x="1754" y="449"/>
                  </a:lnTo>
                  <a:lnTo>
                    <a:pt x="1773" y="371"/>
                  </a:lnTo>
                  <a:lnTo>
                    <a:pt x="1773" y="371"/>
                  </a:lnTo>
                  <a:lnTo>
                    <a:pt x="1754" y="293"/>
                  </a:lnTo>
                  <a:lnTo>
                    <a:pt x="1695" y="235"/>
                  </a:lnTo>
                  <a:lnTo>
                    <a:pt x="1618" y="157"/>
                  </a:lnTo>
                  <a:lnTo>
                    <a:pt x="1520" y="118"/>
                  </a:lnTo>
                  <a:lnTo>
                    <a:pt x="1384" y="59"/>
                  </a:lnTo>
                  <a:lnTo>
                    <a:pt x="1228" y="40"/>
                  </a:lnTo>
                  <a:lnTo>
                    <a:pt x="1072" y="20"/>
                  </a:lnTo>
                  <a:lnTo>
                    <a:pt x="877" y="1"/>
                  </a:lnTo>
                  <a:lnTo>
                    <a:pt x="877" y="1"/>
                  </a:lnTo>
                  <a:lnTo>
                    <a:pt x="702" y="20"/>
                  </a:lnTo>
                  <a:lnTo>
                    <a:pt x="546" y="40"/>
                  </a:lnTo>
                  <a:lnTo>
                    <a:pt x="390" y="59"/>
                  </a:lnTo>
                  <a:lnTo>
                    <a:pt x="254" y="118"/>
                  </a:lnTo>
                  <a:lnTo>
                    <a:pt x="156" y="157"/>
                  </a:lnTo>
                  <a:lnTo>
                    <a:pt x="59" y="235"/>
                  </a:lnTo>
                  <a:lnTo>
                    <a:pt x="20" y="293"/>
                  </a:lnTo>
                  <a:lnTo>
                    <a:pt x="0" y="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0"/>
            <p:cNvSpPr/>
            <p:nvPr/>
          </p:nvSpPr>
          <p:spPr>
            <a:xfrm>
              <a:off x="10024600" y="554363"/>
              <a:ext cx="107675" cy="161750"/>
            </a:xfrm>
            <a:custGeom>
              <a:avLst/>
              <a:gdLst/>
              <a:ahLst/>
              <a:cxnLst/>
              <a:rect l="l" t="t" r="r" b="b"/>
              <a:pathLst>
                <a:path w="4307" h="6470" extrusionOk="0">
                  <a:moveTo>
                    <a:pt x="1208" y="1"/>
                  </a:moveTo>
                  <a:lnTo>
                    <a:pt x="1033" y="20"/>
                  </a:lnTo>
                  <a:lnTo>
                    <a:pt x="682" y="79"/>
                  </a:lnTo>
                  <a:lnTo>
                    <a:pt x="370" y="196"/>
                  </a:lnTo>
                  <a:lnTo>
                    <a:pt x="59" y="351"/>
                  </a:lnTo>
                  <a:lnTo>
                    <a:pt x="293" y="390"/>
                  </a:lnTo>
                  <a:lnTo>
                    <a:pt x="526" y="449"/>
                  </a:lnTo>
                  <a:lnTo>
                    <a:pt x="721" y="507"/>
                  </a:lnTo>
                  <a:lnTo>
                    <a:pt x="877" y="585"/>
                  </a:lnTo>
                  <a:lnTo>
                    <a:pt x="1052" y="683"/>
                  </a:lnTo>
                  <a:lnTo>
                    <a:pt x="1208" y="780"/>
                  </a:lnTo>
                  <a:lnTo>
                    <a:pt x="1345" y="897"/>
                  </a:lnTo>
                  <a:lnTo>
                    <a:pt x="1481" y="1014"/>
                  </a:lnTo>
                  <a:lnTo>
                    <a:pt x="1598" y="1150"/>
                  </a:lnTo>
                  <a:lnTo>
                    <a:pt x="1715" y="1306"/>
                  </a:lnTo>
                  <a:lnTo>
                    <a:pt x="1812" y="1462"/>
                  </a:lnTo>
                  <a:lnTo>
                    <a:pt x="1890" y="1618"/>
                  </a:lnTo>
                  <a:lnTo>
                    <a:pt x="2046" y="1949"/>
                  </a:lnTo>
                  <a:lnTo>
                    <a:pt x="2085" y="2144"/>
                  </a:lnTo>
                  <a:lnTo>
                    <a:pt x="2144" y="2319"/>
                  </a:lnTo>
                  <a:lnTo>
                    <a:pt x="2202" y="2689"/>
                  </a:lnTo>
                  <a:lnTo>
                    <a:pt x="2221" y="3079"/>
                  </a:lnTo>
                  <a:lnTo>
                    <a:pt x="2202" y="3469"/>
                  </a:lnTo>
                  <a:lnTo>
                    <a:pt x="2144" y="3839"/>
                  </a:lnTo>
                  <a:lnTo>
                    <a:pt x="2046" y="4209"/>
                  </a:lnTo>
                  <a:lnTo>
                    <a:pt x="1910" y="4579"/>
                  </a:lnTo>
                  <a:lnTo>
                    <a:pt x="1734" y="4911"/>
                  </a:lnTo>
                  <a:lnTo>
                    <a:pt x="1637" y="5066"/>
                  </a:lnTo>
                  <a:lnTo>
                    <a:pt x="1520" y="5222"/>
                  </a:lnTo>
                  <a:lnTo>
                    <a:pt x="1403" y="5359"/>
                  </a:lnTo>
                  <a:lnTo>
                    <a:pt x="1286" y="5495"/>
                  </a:lnTo>
                  <a:lnTo>
                    <a:pt x="1150" y="5612"/>
                  </a:lnTo>
                  <a:lnTo>
                    <a:pt x="994" y="5709"/>
                  </a:lnTo>
                  <a:lnTo>
                    <a:pt x="858" y="5807"/>
                  </a:lnTo>
                  <a:lnTo>
                    <a:pt x="682" y="5904"/>
                  </a:lnTo>
                  <a:lnTo>
                    <a:pt x="526" y="5963"/>
                  </a:lnTo>
                  <a:lnTo>
                    <a:pt x="351" y="6021"/>
                  </a:lnTo>
                  <a:lnTo>
                    <a:pt x="176" y="6060"/>
                  </a:lnTo>
                  <a:lnTo>
                    <a:pt x="0" y="6099"/>
                  </a:lnTo>
                  <a:lnTo>
                    <a:pt x="312" y="6255"/>
                  </a:lnTo>
                  <a:lnTo>
                    <a:pt x="487" y="6333"/>
                  </a:lnTo>
                  <a:lnTo>
                    <a:pt x="663" y="6372"/>
                  </a:lnTo>
                  <a:lnTo>
                    <a:pt x="838" y="6430"/>
                  </a:lnTo>
                  <a:lnTo>
                    <a:pt x="1013" y="6450"/>
                  </a:lnTo>
                  <a:lnTo>
                    <a:pt x="1189" y="6469"/>
                  </a:lnTo>
                  <a:lnTo>
                    <a:pt x="1676" y="6469"/>
                  </a:lnTo>
                  <a:lnTo>
                    <a:pt x="1968" y="6411"/>
                  </a:lnTo>
                  <a:lnTo>
                    <a:pt x="2241" y="6333"/>
                  </a:lnTo>
                  <a:lnTo>
                    <a:pt x="2514" y="6216"/>
                  </a:lnTo>
                  <a:lnTo>
                    <a:pt x="2767" y="6080"/>
                  </a:lnTo>
                  <a:lnTo>
                    <a:pt x="3020" y="5924"/>
                  </a:lnTo>
                  <a:lnTo>
                    <a:pt x="3235" y="5729"/>
                  </a:lnTo>
                  <a:lnTo>
                    <a:pt x="3449" y="5534"/>
                  </a:lnTo>
                  <a:lnTo>
                    <a:pt x="3644" y="5300"/>
                  </a:lnTo>
                  <a:lnTo>
                    <a:pt x="3800" y="5047"/>
                  </a:lnTo>
                  <a:lnTo>
                    <a:pt x="3956" y="4774"/>
                  </a:lnTo>
                  <a:lnTo>
                    <a:pt x="4072" y="4501"/>
                  </a:lnTo>
                  <a:lnTo>
                    <a:pt x="4170" y="4190"/>
                  </a:lnTo>
                  <a:lnTo>
                    <a:pt x="4248" y="3897"/>
                  </a:lnTo>
                  <a:lnTo>
                    <a:pt x="4287" y="3566"/>
                  </a:lnTo>
                  <a:lnTo>
                    <a:pt x="4306" y="3235"/>
                  </a:lnTo>
                  <a:lnTo>
                    <a:pt x="4287" y="2904"/>
                  </a:lnTo>
                  <a:lnTo>
                    <a:pt x="4248" y="2592"/>
                  </a:lnTo>
                  <a:lnTo>
                    <a:pt x="4170" y="2280"/>
                  </a:lnTo>
                  <a:lnTo>
                    <a:pt x="4072" y="1969"/>
                  </a:lnTo>
                  <a:lnTo>
                    <a:pt x="3956" y="1696"/>
                  </a:lnTo>
                  <a:lnTo>
                    <a:pt x="3800" y="1423"/>
                  </a:lnTo>
                  <a:lnTo>
                    <a:pt x="3644" y="1170"/>
                  </a:lnTo>
                  <a:lnTo>
                    <a:pt x="3449" y="936"/>
                  </a:lnTo>
                  <a:lnTo>
                    <a:pt x="3235" y="741"/>
                  </a:lnTo>
                  <a:lnTo>
                    <a:pt x="3020" y="546"/>
                  </a:lnTo>
                  <a:lnTo>
                    <a:pt x="2767" y="390"/>
                  </a:lnTo>
                  <a:lnTo>
                    <a:pt x="2514" y="254"/>
                  </a:lnTo>
                  <a:lnTo>
                    <a:pt x="2241" y="137"/>
                  </a:lnTo>
                  <a:lnTo>
                    <a:pt x="1968" y="59"/>
                  </a:lnTo>
                  <a:lnTo>
                    <a:pt x="1676" y="20"/>
                  </a:lnTo>
                  <a:lnTo>
                    <a:pt x="1384"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0"/>
            <p:cNvSpPr/>
            <p:nvPr/>
          </p:nvSpPr>
          <p:spPr>
            <a:xfrm>
              <a:off x="10024600" y="554363"/>
              <a:ext cx="107675" cy="161750"/>
            </a:xfrm>
            <a:custGeom>
              <a:avLst/>
              <a:gdLst/>
              <a:ahLst/>
              <a:cxnLst/>
              <a:rect l="l" t="t" r="r" b="b"/>
              <a:pathLst>
                <a:path w="4307" h="6470" fill="none" extrusionOk="0">
                  <a:moveTo>
                    <a:pt x="4306" y="3235"/>
                  </a:moveTo>
                  <a:lnTo>
                    <a:pt x="4306" y="3235"/>
                  </a:lnTo>
                  <a:lnTo>
                    <a:pt x="4287" y="3566"/>
                  </a:lnTo>
                  <a:lnTo>
                    <a:pt x="4248" y="3897"/>
                  </a:lnTo>
                  <a:lnTo>
                    <a:pt x="4170" y="4190"/>
                  </a:lnTo>
                  <a:lnTo>
                    <a:pt x="4072" y="4501"/>
                  </a:lnTo>
                  <a:lnTo>
                    <a:pt x="3956" y="4774"/>
                  </a:lnTo>
                  <a:lnTo>
                    <a:pt x="3800" y="5047"/>
                  </a:lnTo>
                  <a:lnTo>
                    <a:pt x="3644" y="5300"/>
                  </a:lnTo>
                  <a:lnTo>
                    <a:pt x="3449" y="5534"/>
                  </a:lnTo>
                  <a:lnTo>
                    <a:pt x="3235" y="5729"/>
                  </a:lnTo>
                  <a:lnTo>
                    <a:pt x="3020" y="5924"/>
                  </a:lnTo>
                  <a:lnTo>
                    <a:pt x="2767" y="6080"/>
                  </a:lnTo>
                  <a:lnTo>
                    <a:pt x="2514" y="6216"/>
                  </a:lnTo>
                  <a:lnTo>
                    <a:pt x="2241" y="6333"/>
                  </a:lnTo>
                  <a:lnTo>
                    <a:pt x="1968" y="6411"/>
                  </a:lnTo>
                  <a:lnTo>
                    <a:pt x="1676" y="6469"/>
                  </a:lnTo>
                  <a:lnTo>
                    <a:pt x="1384" y="6469"/>
                  </a:lnTo>
                  <a:lnTo>
                    <a:pt x="1384" y="6469"/>
                  </a:lnTo>
                  <a:lnTo>
                    <a:pt x="1189" y="6469"/>
                  </a:lnTo>
                  <a:lnTo>
                    <a:pt x="1013" y="6450"/>
                  </a:lnTo>
                  <a:lnTo>
                    <a:pt x="838" y="6430"/>
                  </a:lnTo>
                  <a:lnTo>
                    <a:pt x="663" y="6372"/>
                  </a:lnTo>
                  <a:lnTo>
                    <a:pt x="487" y="6333"/>
                  </a:lnTo>
                  <a:lnTo>
                    <a:pt x="312" y="6255"/>
                  </a:lnTo>
                  <a:lnTo>
                    <a:pt x="0" y="6099"/>
                  </a:lnTo>
                  <a:lnTo>
                    <a:pt x="0" y="6099"/>
                  </a:lnTo>
                  <a:lnTo>
                    <a:pt x="176" y="6060"/>
                  </a:lnTo>
                  <a:lnTo>
                    <a:pt x="351" y="6021"/>
                  </a:lnTo>
                  <a:lnTo>
                    <a:pt x="351" y="6021"/>
                  </a:lnTo>
                  <a:lnTo>
                    <a:pt x="526" y="5963"/>
                  </a:lnTo>
                  <a:lnTo>
                    <a:pt x="682" y="5904"/>
                  </a:lnTo>
                  <a:lnTo>
                    <a:pt x="682" y="5904"/>
                  </a:lnTo>
                  <a:lnTo>
                    <a:pt x="858" y="5807"/>
                  </a:lnTo>
                  <a:lnTo>
                    <a:pt x="994" y="5709"/>
                  </a:lnTo>
                  <a:lnTo>
                    <a:pt x="1150" y="5612"/>
                  </a:lnTo>
                  <a:lnTo>
                    <a:pt x="1286" y="5495"/>
                  </a:lnTo>
                  <a:lnTo>
                    <a:pt x="1286" y="5495"/>
                  </a:lnTo>
                  <a:lnTo>
                    <a:pt x="1403" y="5359"/>
                  </a:lnTo>
                  <a:lnTo>
                    <a:pt x="1520" y="5222"/>
                  </a:lnTo>
                  <a:lnTo>
                    <a:pt x="1637" y="5066"/>
                  </a:lnTo>
                  <a:lnTo>
                    <a:pt x="1734" y="4911"/>
                  </a:lnTo>
                  <a:lnTo>
                    <a:pt x="1734" y="4911"/>
                  </a:lnTo>
                  <a:lnTo>
                    <a:pt x="1910" y="4579"/>
                  </a:lnTo>
                  <a:lnTo>
                    <a:pt x="2046" y="4209"/>
                  </a:lnTo>
                  <a:lnTo>
                    <a:pt x="2144" y="3839"/>
                  </a:lnTo>
                  <a:lnTo>
                    <a:pt x="2202" y="3469"/>
                  </a:lnTo>
                  <a:lnTo>
                    <a:pt x="2202" y="3469"/>
                  </a:lnTo>
                  <a:lnTo>
                    <a:pt x="2221" y="3079"/>
                  </a:lnTo>
                  <a:lnTo>
                    <a:pt x="2202" y="2689"/>
                  </a:lnTo>
                  <a:lnTo>
                    <a:pt x="2202" y="2689"/>
                  </a:lnTo>
                  <a:lnTo>
                    <a:pt x="2144" y="2319"/>
                  </a:lnTo>
                  <a:lnTo>
                    <a:pt x="2085" y="2144"/>
                  </a:lnTo>
                  <a:lnTo>
                    <a:pt x="2046" y="1949"/>
                  </a:lnTo>
                  <a:lnTo>
                    <a:pt x="2046" y="1949"/>
                  </a:lnTo>
                  <a:lnTo>
                    <a:pt x="1890" y="1618"/>
                  </a:lnTo>
                  <a:lnTo>
                    <a:pt x="1812" y="1462"/>
                  </a:lnTo>
                  <a:lnTo>
                    <a:pt x="1715" y="1306"/>
                  </a:lnTo>
                  <a:lnTo>
                    <a:pt x="1715" y="1306"/>
                  </a:lnTo>
                  <a:lnTo>
                    <a:pt x="1598" y="1150"/>
                  </a:lnTo>
                  <a:lnTo>
                    <a:pt x="1481" y="1014"/>
                  </a:lnTo>
                  <a:lnTo>
                    <a:pt x="1345" y="897"/>
                  </a:lnTo>
                  <a:lnTo>
                    <a:pt x="1208" y="780"/>
                  </a:lnTo>
                  <a:lnTo>
                    <a:pt x="1208" y="780"/>
                  </a:lnTo>
                  <a:lnTo>
                    <a:pt x="1052" y="683"/>
                  </a:lnTo>
                  <a:lnTo>
                    <a:pt x="877" y="585"/>
                  </a:lnTo>
                  <a:lnTo>
                    <a:pt x="721" y="507"/>
                  </a:lnTo>
                  <a:lnTo>
                    <a:pt x="526" y="449"/>
                  </a:lnTo>
                  <a:lnTo>
                    <a:pt x="526" y="449"/>
                  </a:lnTo>
                  <a:lnTo>
                    <a:pt x="293" y="390"/>
                  </a:lnTo>
                  <a:lnTo>
                    <a:pt x="59" y="351"/>
                  </a:lnTo>
                  <a:lnTo>
                    <a:pt x="59" y="351"/>
                  </a:lnTo>
                  <a:lnTo>
                    <a:pt x="370" y="196"/>
                  </a:lnTo>
                  <a:lnTo>
                    <a:pt x="682" y="79"/>
                  </a:lnTo>
                  <a:lnTo>
                    <a:pt x="1033" y="20"/>
                  </a:lnTo>
                  <a:lnTo>
                    <a:pt x="1208" y="1"/>
                  </a:lnTo>
                  <a:lnTo>
                    <a:pt x="1384" y="1"/>
                  </a:lnTo>
                  <a:lnTo>
                    <a:pt x="1384" y="1"/>
                  </a:lnTo>
                  <a:lnTo>
                    <a:pt x="1676" y="20"/>
                  </a:lnTo>
                  <a:lnTo>
                    <a:pt x="1968" y="59"/>
                  </a:lnTo>
                  <a:lnTo>
                    <a:pt x="2241" y="137"/>
                  </a:lnTo>
                  <a:lnTo>
                    <a:pt x="2514" y="254"/>
                  </a:lnTo>
                  <a:lnTo>
                    <a:pt x="2767" y="390"/>
                  </a:lnTo>
                  <a:lnTo>
                    <a:pt x="3020" y="546"/>
                  </a:lnTo>
                  <a:lnTo>
                    <a:pt x="3235" y="741"/>
                  </a:lnTo>
                  <a:lnTo>
                    <a:pt x="3449" y="936"/>
                  </a:lnTo>
                  <a:lnTo>
                    <a:pt x="3644" y="1170"/>
                  </a:lnTo>
                  <a:lnTo>
                    <a:pt x="3800" y="1423"/>
                  </a:lnTo>
                  <a:lnTo>
                    <a:pt x="3956" y="1696"/>
                  </a:lnTo>
                  <a:lnTo>
                    <a:pt x="4072" y="1969"/>
                  </a:lnTo>
                  <a:lnTo>
                    <a:pt x="4170" y="2280"/>
                  </a:lnTo>
                  <a:lnTo>
                    <a:pt x="4248" y="2592"/>
                  </a:lnTo>
                  <a:lnTo>
                    <a:pt x="4287" y="2904"/>
                  </a:lnTo>
                  <a:lnTo>
                    <a:pt x="4306" y="3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0"/>
            <p:cNvSpPr/>
            <p:nvPr/>
          </p:nvSpPr>
          <p:spPr>
            <a:xfrm>
              <a:off x="9986125" y="561188"/>
              <a:ext cx="107175" cy="148100"/>
            </a:xfrm>
            <a:custGeom>
              <a:avLst/>
              <a:gdLst/>
              <a:ahLst/>
              <a:cxnLst/>
              <a:rect l="l" t="t" r="r" b="b"/>
              <a:pathLst>
                <a:path w="4287" h="5924" extrusionOk="0">
                  <a:moveTo>
                    <a:pt x="1734" y="0"/>
                  </a:moveTo>
                  <a:lnTo>
                    <a:pt x="1539" y="98"/>
                  </a:lnTo>
                  <a:lnTo>
                    <a:pt x="1364" y="215"/>
                  </a:lnTo>
                  <a:lnTo>
                    <a:pt x="1189" y="351"/>
                  </a:lnTo>
                  <a:lnTo>
                    <a:pt x="1033" y="488"/>
                  </a:lnTo>
                  <a:lnTo>
                    <a:pt x="877" y="643"/>
                  </a:lnTo>
                  <a:lnTo>
                    <a:pt x="740" y="819"/>
                  </a:lnTo>
                  <a:lnTo>
                    <a:pt x="604" y="994"/>
                  </a:lnTo>
                  <a:lnTo>
                    <a:pt x="487" y="1169"/>
                  </a:lnTo>
                  <a:lnTo>
                    <a:pt x="370" y="1364"/>
                  </a:lnTo>
                  <a:lnTo>
                    <a:pt x="273" y="1579"/>
                  </a:lnTo>
                  <a:lnTo>
                    <a:pt x="195" y="1793"/>
                  </a:lnTo>
                  <a:lnTo>
                    <a:pt x="117" y="2007"/>
                  </a:lnTo>
                  <a:lnTo>
                    <a:pt x="59" y="2241"/>
                  </a:lnTo>
                  <a:lnTo>
                    <a:pt x="20" y="2475"/>
                  </a:lnTo>
                  <a:lnTo>
                    <a:pt x="0" y="2709"/>
                  </a:lnTo>
                  <a:lnTo>
                    <a:pt x="0" y="2962"/>
                  </a:lnTo>
                  <a:lnTo>
                    <a:pt x="0" y="3215"/>
                  </a:lnTo>
                  <a:lnTo>
                    <a:pt x="20" y="3449"/>
                  </a:lnTo>
                  <a:lnTo>
                    <a:pt x="59" y="3683"/>
                  </a:lnTo>
                  <a:lnTo>
                    <a:pt x="117" y="3917"/>
                  </a:lnTo>
                  <a:lnTo>
                    <a:pt x="195" y="4131"/>
                  </a:lnTo>
                  <a:lnTo>
                    <a:pt x="273" y="4345"/>
                  </a:lnTo>
                  <a:lnTo>
                    <a:pt x="370" y="4540"/>
                  </a:lnTo>
                  <a:lnTo>
                    <a:pt x="468" y="4735"/>
                  </a:lnTo>
                  <a:lnTo>
                    <a:pt x="585" y="4930"/>
                  </a:lnTo>
                  <a:lnTo>
                    <a:pt x="721" y="5105"/>
                  </a:lnTo>
                  <a:lnTo>
                    <a:pt x="877" y="5281"/>
                  </a:lnTo>
                  <a:lnTo>
                    <a:pt x="1013" y="5436"/>
                  </a:lnTo>
                  <a:lnTo>
                    <a:pt x="1189" y="5573"/>
                  </a:lnTo>
                  <a:lnTo>
                    <a:pt x="1344" y="5709"/>
                  </a:lnTo>
                  <a:lnTo>
                    <a:pt x="1539" y="5826"/>
                  </a:lnTo>
                  <a:lnTo>
                    <a:pt x="1715" y="5924"/>
                  </a:lnTo>
                  <a:lnTo>
                    <a:pt x="1909" y="5924"/>
                  </a:lnTo>
                  <a:lnTo>
                    <a:pt x="2163" y="5904"/>
                  </a:lnTo>
                  <a:lnTo>
                    <a:pt x="2397" y="5865"/>
                  </a:lnTo>
                  <a:lnTo>
                    <a:pt x="2669" y="5768"/>
                  </a:lnTo>
                  <a:lnTo>
                    <a:pt x="2903" y="5651"/>
                  </a:lnTo>
                  <a:lnTo>
                    <a:pt x="3156" y="5475"/>
                  </a:lnTo>
                  <a:lnTo>
                    <a:pt x="3390" y="5281"/>
                  </a:lnTo>
                  <a:lnTo>
                    <a:pt x="3605" y="5027"/>
                  </a:lnTo>
                  <a:lnTo>
                    <a:pt x="3624" y="5008"/>
                  </a:lnTo>
                  <a:lnTo>
                    <a:pt x="3819" y="4716"/>
                  </a:lnTo>
                  <a:lnTo>
                    <a:pt x="3916" y="4521"/>
                  </a:lnTo>
                  <a:lnTo>
                    <a:pt x="4014" y="4345"/>
                  </a:lnTo>
                  <a:lnTo>
                    <a:pt x="4092" y="4131"/>
                  </a:lnTo>
                  <a:lnTo>
                    <a:pt x="4150" y="3917"/>
                  </a:lnTo>
                  <a:lnTo>
                    <a:pt x="4209" y="3683"/>
                  </a:lnTo>
                  <a:lnTo>
                    <a:pt x="4248" y="3449"/>
                  </a:lnTo>
                  <a:lnTo>
                    <a:pt x="4248" y="3469"/>
                  </a:lnTo>
                  <a:lnTo>
                    <a:pt x="4267" y="3215"/>
                  </a:lnTo>
                  <a:lnTo>
                    <a:pt x="4287" y="2962"/>
                  </a:lnTo>
                  <a:lnTo>
                    <a:pt x="4267" y="2709"/>
                  </a:lnTo>
                  <a:lnTo>
                    <a:pt x="4248" y="2436"/>
                  </a:lnTo>
                  <a:lnTo>
                    <a:pt x="4248" y="2455"/>
                  </a:lnTo>
                  <a:lnTo>
                    <a:pt x="4189" y="2144"/>
                  </a:lnTo>
                  <a:lnTo>
                    <a:pt x="4131" y="1949"/>
                  </a:lnTo>
                  <a:lnTo>
                    <a:pt x="4131" y="1910"/>
                  </a:lnTo>
                  <a:lnTo>
                    <a:pt x="4014" y="1579"/>
                  </a:lnTo>
                  <a:lnTo>
                    <a:pt x="3994" y="1559"/>
                  </a:lnTo>
                  <a:lnTo>
                    <a:pt x="3838" y="1247"/>
                  </a:lnTo>
                  <a:lnTo>
                    <a:pt x="3760" y="1092"/>
                  </a:lnTo>
                  <a:lnTo>
                    <a:pt x="3644" y="936"/>
                  </a:lnTo>
                  <a:lnTo>
                    <a:pt x="3624" y="916"/>
                  </a:lnTo>
                  <a:lnTo>
                    <a:pt x="3527" y="799"/>
                  </a:lnTo>
                  <a:lnTo>
                    <a:pt x="3410" y="663"/>
                  </a:lnTo>
                  <a:lnTo>
                    <a:pt x="3312" y="585"/>
                  </a:lnTo>
                  <a:lnTo>
                    <a:pt x="3312" y="565"/>
                  </a:lnTo>
                  <a:lnTo>
                    <a:pt x="3195" y="468"/>
                  </a:lnTo>
                  <a:lnTo>
                    <a:pt x="3156" y="429"/>
                  </a:lnTo>
                  <a:lnTo>
                    <a:pt x="3040" y="351"/>
                  </a:lnTo>
                  <a:lnTo>
                    <a:pt x="2923" y="293"/>
                  </a:lnTo>
                  <a:lnTo>
                    <a:pt x="2903" y="273"/>
                  </a:lnTo>
                  <a:lnTo>
                    <a:pt x="2884" y="254"/>
                  </a:lnTo>
                  <a:lnTo>
                    <a:pt x="2864" y="254"/>
                  </a:lnTo>
                  <a:lnTo>
                    <a:pt x="2845" y="234"/>
                  </a:lnTo>
                  <a:lnTo>
                    <a:pt x="2650" y="137"/>
                  </a:lnTo>
                  <a:lnTo>
                    <a:pt x="2669" y="156"/>
                  </a:lnTo>
                  <a:lnTo>
                    <a:pt x="2630" y="137"/>
                  </a:lnTo>
                  <a:lnTo>
                    <a:pt x="2611" y="117"/>
                  </a:lnTo>
                  <a:lnTo>
                    <a:pt x="2572" y="117"/>
                  </a:lnTo>
                  <a:lnTo>
                    <a:pt x="2397" y="59"/>
                  </a:lnTo>
                  <a:lnTo>
                    <a:pt x="2241" y="20"/>
                  </a:lnTo>
                  <a:lnTo>
                    <a:pt x="2202" y="20"/>
                  </a:lnTo>
                  <a:lnTo>
                    <a:pt x="2143"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0"/>
            <p:cNvSpPr/>
            <p:nvPr/>
          </p:nvSpPr>
          <p:spPr>
            <a:xfrm>
              <a:off x="9986125" y="561188"/>
              <a:ext cx="107175" cy="148100"/>
            </a:xfrm>
            <a:custGeom>
              <a:avLst/>
              <a:gdLst/>
              <a:ahLst/>
              <a:cxnLst/>
              <a:rect l="l" t="t" r="r" b="b"/>
              <a:pathLst>
                <a:path w="4287" h="5924" fill="none" extrusionOk="0">
                  <a:moveTo>
                    <a:pt x="1909" y="0"/>
                  </a:moveTo>
                  <a:lnTo>
                    <a:pt x="1909" y="0"/>
                  </a:lnTo>
                  <a:lnTo>
                    <a:pt x="2143" y="0"/>
                  </a:lnTo>
                  <a:lnTo>
                    <a:pt x="2143" y="0"/>
                  </a:lnTo>
                  <a:lnTo>
                    <a:pt x="2202" y="20"/>
                  </a:lnTo>
                  <a:lnTo>
                    <a:pt x="2202" y="20"/>
                  </a:lnTo>
                  <a:lnTo>
                    <a:pt x="2202" y="20"/>
                  </a:lnTo>
                  <a:lnTo>
                    <a:pt x="2202" y="20"/>
                  </a:lnTo>
                  <a:lnTo>
                    <a:pt x="2241" y="20"/>
                  </a:lnTo>
                  <a:lnTo>
                    <a:pt x="2241" y="20"/>
                  </a:lnTo>
                  <a:lnTo>
                    <a:pt x="2241" y="20"/>
                  </a:lnTo>
                  <a:lnTo>
                    <a:pt x="2397" y="59"/>
                  </a:lnTo>
                  <a:lnTo>
                    <a:pt x="2397" y="59"/>
                  </a:lnTo>
                  <a:lnTo>
                    <a:pt x="2572" y="117"/>
                  </a:lnTo>
                  <a:lnTo>
                    <a:pt x="2572" y="117"/>
                  </a:lnTo>
                  <a:lnTo>
                    <a:pt x="2572" y="117"/>
                  </a:lnTo>
                  <a:lnTo>
                    <a:pt x="2591" y="117"/>
                  </a:lnTo>
                  <a:lnTo>
                    <a:pt x="2611" y="117"/>
                  </a:lnTo>
                  <a:lnTo>
                    <a:pt x="2611" y="117"/>
                  </a:lnTo>
                  <a:lnTo>
                    <a:pt x="2630" y="137"/>
                  </a:lnTo>
                  <a:lnTo>
                    <a:pt x="2630" y="137"/>
                  </a:lnTo>
                  <a:lnTo>
                    <a:pt x="2630" y="137"/>
                  </a:lnTo>
                  <a:lnTo>
                    <a:pt x="2669" y="156"/>
                  </a:lnTo>
                  <a:lnTo>
                    <a:pt x="2650" y="137"/>
                  </a:lnTo>
                  <a:lnTo>
                    <a:pt x="2650" y="137"/>
                  </a:lnTo>
                  <a:lnTo>
                    <a:pt x="2650" y="137"/>
                  </a:lnTo>
                  <a:lnTo>
                    <a:pt x="2650" y="137"/>
                  </a:lnTo>
                  <a:lnTo>
                    <a:pt x="2845" y="234"/>
                  </a:lnTo>
                  <a:lnTo>
                    <a:pt x="2864" y="254"/>
                  </a:lnTo>
                  <a:lnTo>
                    <a:pt x="2884" y="254"/>
                  </a:lnTo>
                  <a:lnTo>
                    <a:pt x="2903" y="273"/>
                  </a:lnTo>
                  <a:lnTo>
                    <a:pt x="2903" y="273"/>
                  </a:lnTo>
                  <a:lnTo>
                    <a:pt x="2923" y="293"/>
                  </a:lnTo>
                  <a:lnTo>
                    <a:pt x="2923" y="293"/>
                  </a:lnTo>
                  <a:lnTo>
                    <a:pt x="3040" y="351"/>
                  </a:lnTo>
                  <a:lnTo>
                    <a:pt x="3040" y="351"/>
                  </a:lnTo>
                  <a:lnTo>
                    <a:pt x="3156" y="429"/>
                  </a:lnTo>
                  <a:lnTo>
                    <a:pt x="3156" y="429"/>
                  </a:lnTo>
                  <a:lnTo>
                    <a:pt x="3156" y="429"/>
                  </a:lnTo>
                  <a:lnTo>
                    <a:pt x="3156" y="429"/>
                  </a:lnTo>
                  <a:lnTo>
                    <a:pt x="3156" y="429"/>
                  </a:lnTo>
                  <a:lnTo>
                    <a:pt x="3156" y="429"/>
                  </a:lnTo>
                  <a:lnTo>
                    <a:pt x="3156" y="429"/>
                  </a:lnTo>
                  <a:lnTo>
                    <a:pt x="3195" y="468"/>
                  </a:lnTo>
                  <a:lnTo>
                    <a:pt x="3195" y="468"/>
                  </a:lnTo>
                  <a:lnTo>
                    <a:pt x="3312" y="565"/>
                  </a:lnTo>
                  <a:lnTo>
                    <a:pt x="3312" y="565"/>
                  </a:lnTo>
                  <a:lnTo>
                    <a:pt x="3312" y="585"/>
                  </a:lnTo>
                  <a:lnTo>
                    <a:pt x="3312" y="585"/>
                  </a:lnTo>
                  <a:lnTo>
                    <a:pt x="3410" y="663"/>
                  </a:lnTo>
                  <a:lnTo>
                    <a:pt x="3410" y="663"/>
                  </a:lnTo>
                  <a:lnTo>
                    <a:pt x="3527" y="799"/>
                  </a:lnTo>
                  <a:lnTo>
                    <a:pt x="3527" y="799"/>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44" y="936"/>
                  </a:lnTo>
                  <a:lnTo>
                    <a:pt x="3644" y="936"/>
                  </a:lnTo>
                  <a:lnTo>
                    <a:pt x="3760" y="1092"/>
                  </a:lnTo>
                  <a:lnTo>
                    <a:pt x="3760" y="1092"/>
                  </a:lnTo>
                  <a:lnTo>
                    <a:pt x="3838" y="1247"/>
                  </a:lnTo>
                  <a:lnTo>
                    <a:pt x="3838" y="1247"/>
                  </a:lnTo>
                  <a:lnTo>
                    <a:pt x="3994" y="1559"/>
                  </a:lnTo>
                  <a:lnTo>
                    <a:pt x="3994" y="1559"/>
                  </a:lnTo>
                  <a:lnTo>
                    <a:pt x="3994" y="1559"/>
                  </a:lnTo>
                  <a:lnTo>
                    <a:pt x="3994" y="1559"/>
                  </a:lnTo>
                  <a:lnTo>
                    <a:pt x="4014" y="1579"/>
                  </a:lnTo>
                  <a:lnTo>
                    <a:pt x="4014" y="1598"/>
                  </a:lnTo>
                  <a:lnTo>
                    <a:pt x="4014" y="1579"/>
                  </a:lnTo>
                  <a:lnTo>
                    <a:pt x="4014" y="1579"/>
                  </a:lnTo>
                  <a:lnTo>
                    <a:pt x="4014" y="1579"/>
                  </a:lnTo>
                  <a:lnTo>
                    <a:pt x="4131" y="1910"/>
                  </a:lnTo>
                  <a:lnTo>
                    <a:pt x="4131" y="1949"/>
                  </a:lnTo>
                  <a:lnTo>
                    <a:pt x="4131" y="1949"/>
                  </a:lnTo>
                  <a:lnTo>
                    <a:pt x="4189" y="2144"/>
                  </a:lnTo>
                  <a:lnTo>
                    <a:pt x="4189" y="2144"/>
                  </a:lnTo>
                  <a:lnTo>
                    <a:pt x="4248" y="2455"/>
                  </a:lnTo>
                  <a:lnTo>
                    <a:pt x="4248" y="2455"/>
                  </a:lnTo>
                  <a:lnTo>
                    <a:pt x="4248" y="2455"/>
                  </a:lnTo>
                  <a:lnTo>
                    <a:pt x="4248" y="2436"/>
                  </a:lnTo>
                  <a:lnTo>
                    <a:pt x="4248" y="2436"/>
                  </a:lnTo>
                  <a:lnTo>
                    <a:pt x="4267" y="2709"/>
                  </a:lnTo>
                  <a:lnTo>
                    <a:pt x="4287" y="2962"/>
                  </a:lnTo>
                  <a:lnTo>
                    <a:pt x="4287" y="2962"/>
                  </a:lnTo>
                  <a:lnTo>
                    <a:pt x="4267" y="3215"/>
                  </a:lnTo>
                  <a:lnTo>
                    <a:pt x="4248" y="3469"/>
                  </a:lnTo>
                  <a:lnTo>
                    <a:pt x="4248" y="3449"/>
                  </a:lnTo>
                  <a:lnTo>
                    <a:pt x="4248" y="3449"/>
                  </a:lnTo>
                  <a:lnTo>
                    <a:pt x="4209" y="3683"/>
                  </a:lnTo>
                  <a:lnTo>
                    <a:pt x="4150" y="3917"/>
                  </a:lnTo>
                  <a:lnTo>
                    <a:pt x="4150" y="3917"/>
                  </a:lnTo>
                  <a:lnTo>
                    <a:pt x="4092" y="4131"/>
                  </a:lnTo>
                  <a:lnTo>
                    <a:pt x="4014" y="4345"/>
                  </a:lnTo>
                  <a:lnTo>
                    <a:pt x="4014" y="4345"/>
                  </a:lnTo>
                  <a:lnTo>
                    <a:pt x="4014" y="4345"/>
                  </a:lnTo>
                  <a:lnTo>
                    <a:pt x="4014" y="4345"/>
                  </a:lnTo>
                  <a:lnTo>
                    <a:pt x="4014" y="4345"/>
                  </a:lnTo>
                  <a:lnTo>
                    <a:pt x="3916" y="4521"/>
                  </a:lnTo>
                  <a:lnTo>
                    <a:pt x="3819" y="4716"/>
                  </a:lnTo>
                  <a:lnTo>
                    <a:pt x="3819" y="4716"/>
                  </a:lnTo>
                  <a:lnTo>
                    <a:pt x="3624" y="5008"/>
                  </a:lnTo>
                  <a:lnTo>
                    <a:pt x="3624" y="5008"/>
                  </a:lnTo>
                  <a:lnTo>
                    <a:pt x="3624" y="5008"/>
                  </a:lnTo>
                  <a:lnTo>
                    <a:pt x="3624" y="5008"/>
                  </a:lnTo>
                  <a:lnTo>
                    <a:pt x="3605" y="5027"/>
                  </a:lnTo>
                  <a:lnTo>
                    <a:pt x="3605" y="5027"/>
                  </a:lnTo>
                  <a:lnTo>
                    <a:pt x="3605" y="5027"/>
                  </a:lnTo>
                  <a:lnTo>
                    <a:pt x="3605" y="5027"/>
                  </a:lnTo>
                  <a:lnTo>
                    <a:pt x="3605" y="5027"/>
                  </a:lnTo>
                  <a:lnTo>
                    <a:pt x="3605" y="5027"/>
                  </a:lnTo>
                  <a:lnTo>
                    <a:pt x="3605" y="5027"/>
                  </a:lnTo>
                  <a:lnTo>
                    <a:pt x="3390" y="5281"/>
                  </a:lnTo>
                  <a:lnTo>
                    <a:pt x="3390" y="5281"/>
                  </a:lnTo>
                  <a:lnTo>
                    <a:pt x="3156" y="5475"/>
                  </a:lnTo>
                  <a:lnTo>
                    <a:pt x="3156" y="5475"/>
                  </a:lnTo>
                  <a:lnTo>
                    <a:pt x="3156" y="5475"/>
                  </a:lnTo>
                  <a:lnTo>
                    <a:pt x="3156" y="5475"/>
                  </a:lnTo>
                  <a:lnTo>
                    <a:pt x="3156" y="5475"/>
                  </a:lnTo>
                  <a:lnTo>
                    <a:pt x="3156" y="5475"/>
                  </a:lnTo>
                  <a:lnTo>
                    <a:pt x="2903" y="5651"/>
                  </a:lnTo>
                  <a:lnTo>
                    <a:pt x="2903" y="5651"/>
                  </a:lnTo>
                  <a:lnTo>
                    <a:pt x="2669" y="5768"/>
                  </a:lnTo>
                  <a:lnTo>
                    <a:pt x="2669" y="5768"/>
                  </a:lnTo>
                  <a:lnTo>
                    <a:pt x="2669" y="5768"/>
                  </a:lnTo>
                  <a:lnTo>
                    <a:pt x="2397" y="5865"/>
                  </a:lnTo>
                  <a:lnTo>
                    <a:pt x="2397" y="5865"/>
                  </a:lnTo>
                  <a:lnTo>
                    <a:pt x="2163" y="5904"/>
                  </a:lnTo>
                  <a:lnTo>
                    <a:pt x="2163" y="5904"/>
                  </a:lnTo>
                  <a:lnTo>
                    <a:pt x="2163" y="5904"/>
                  </a:lnTo>
                  <a:lnTo>
                    <a:pt x="1909" y="5924"/>
                  </a:lnTo>
                  <a:lnTo>
                    <a:pt x="1909" y="5924"/>
                  </a:lnTo>
                  <a:lnTo>
                    <a:pt x="1715" y="5924"/>
                  </a:lnTo>
                  <a:lnTo>
                    <a:pt x="1715" y="5924"/>
                  </a:lnTo>
                  <a:lnTo>
                    <a:pt x="1539" y="5826"/>
                  </a:lnTo>
                  <a:lnTo>
                    <a:pt x="1344" y="5709"/>
                  </a:lnTo>
                  <a:lnTo>
                    <a:pt x="1189" y="5573"/>
                  </a:lnTo>
                  <a:lnTo>
                    <a:pt x="1013" y="5436"/>
                  </a:lnTo>
                  <a:lnTo>
                    <a:pt x="877" y="5281"/>
                  </a:lnTo>
                  <a:lnTo>
                    <a:pt x="721" y="5105"/>
                  </a:lnTo>
                  <a:lnTo>
                    <a:pt x="585" y="4930"/>
                  </a:lnTo>
                  <a:lnTo>
                    <a:pt x="468" y="4735"/>
                  </a:lnTo>
                  <a:lnTo>
                    <a:pt x="370" y="4540"/>
                  </a:lnTo>
                  <a:lnTo>
                    <a:pt x="273" y="4345"/>
                  </a:lnTo>
                  <a:lnTo>
                    <a:pt x="195" y="4131"/>
                  </a:lnTo>
                  <a:lnTo>
                    <a:pt x="117" y="3917"/>
                  </a:lnTo>
                  <a:lnTo>
                    <a:pt x="59" y="3683"/>
                  </a:lnTo>
                  <a:lnTo>
                    <a:pt x="20" y="3449"/>
                  </a:lnTo>
                  <a:lnTo>
                    <a:pt x="0" y="3215"/>
                  </a:lnTo>
                  <a:lnTo>
                    <a:pt x="0" y="2962"/>
                  </a:lnTo>
                  <a:lnTo>
                    <a:pt x="0" y="2962"/>
                  </a:lnTo>
                  <a:lnTo>
                    <a:pt x="0" y="2709"/>
                  </a:lnTo>
                  <a:lnTo>
                    <a:pt x="20" y="2475"/>
                  </a:lnTo>
                  <a:lnTo>
                    <a:pt x="59" y="2241"/>
                  </a:lnTo>
                  <a:lnTo>
                    <a:pt x="117" y="2007"/>
                  </a:lnTo>
                  <a:lnTo>
                    <a:pt x="195" y="1793"/>
                  </a:lnTo>
                  <a:lnTo>
                    <a:pt x="273" y="1579"/>
                  </a:lnTo>
                  <a:lnTo>
                    <a:pt x="370" y="1364"/>
                  </a:lnTo>
                  <a:lnTo>
                    <a:pt x="487" y="1169"/>
                  </a:lnTo>
                  <a:lnTo>
                    <a:pt x="604" y="994"/>
                  </a:lnTo>
                  <a:lnTo>
                    <a:pt x="740" y="819"/>
                  </a:lnTo>
                  <a:lnTo>
                    <a:pt x="877" y="643"/>
                  </a:lnTo>
                  <a:lnTo>
                    <a:pt x="1033" y="488"/>
                  </a:lnTo>
                  <a:lnTo>
                    <a:pt x="1189" y="351"/>
                  </a:lnTo>
                  <a:lnTo>
                    <a:pt x="1364" y="215"/>
                  </a:lnTo>
                  <a:lnTo>
                    <a:pt x="1539" y="98"/>
                  </a:lnTo>
                  <a:lnTo>
                    <a:pt x="1734" y="0"/>
                  </a:lnTo>
                  <a:lnTo>
                    <a:pt x="1734" y="0"/>
                  </a:lnTo>
                  <a:lnTo>
                    <a:pt x="1890" y="0"/>
                  </a:lnTo>
                  <a:lnTo>
                    <a:pt x="19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0"/>
            <p:cNvSpPr/>
            <p:nvPr/>
          </p:nvSpPr>
          <p:spPr>
            <a:xfrm>
              <a:off x="10085975" y="669813"/>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0"/>
            <p:cNvSpPr/>
            <p:nvPr/>
          </p:nvSpPr>
          <p:spPr>
            <a:xfrm>
              <a:off x="10065025" y="698063"/>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0"/>
            <p:cNvSpPr/>
            <p:nvPr/>
          </p:nvSpPr>
          <p:spPr>
            <a:xfrm>
              <a:off x="10069900" y="625488"/>
              <a:ext cx="44350" cy="18525"/>
            </a:xfrm>
            <a:custGeom>
              <a:avLst/>
              <a:gdLst/>
              <a:ahLst/>
              <a:cxnLst/>
              <a:rect l="l" t="t" r="r" b="b"/>
              <a:pathLst>
                <a:path w="1774" h="741" extrusionOk="0">
                  <a:moveTo>
                    <a:pt x="897" y="0"/>
                  </a:moveTo>
                  <a:lnTo>
                    <a:pt x="702" y="20"/>
                  </a:lnTo>
                  <a:lnTo>
                    <a:pt x="546" y="39"/>
                  </a:lnTo>
                  <a:lnTo>
                    <a:pt x="390" y="78"/>
                  </a:lnTo>
                  <a:lnTo>
                    <a:pt x="254" y="117"/>
                  </a:lnTo>
                  <a:lnTo>
                    <a:pt x="156" y="176"/>
                  </a:lnTo>
                  <a:lnTo>
                    <a:pt x="78" y="234"/>
                  </a:lnTo>
                  <a:lnTo>
                    <a:pt x="20" y="293"/>
                  </a:lnTo>
                  <a:lnTo>
                    <a:pt x="0" y="371"/>
                  </a:lnTo>
                  <a:lnTo>
                    <a:pt x="20" y="448"/>
                  </a:lnTo>
                  <a:lnTo>
                    <a:pt x="78" y="526"/>
                  </a:lnTo>
                  <a:lnTo>
                    <a:pt x="156" y="585"/>
                  </a:lnTo>
                  <a:lnTo>
                    <a:pt x="254" y="643"/>
                  </a:lnTo>
                  <a:lnTo>
                    <a:pt x="390" y="682"/>
                  </a:lnTo>
                  <a:lnTo>
                    <a:pt x="546" y="721"/>
                  </a:lnTo>
                  <a:lnTo>
                    <a:pt x="702" y="741"/>
                  </a:lnTo>
                  <a:lnTo>
                    <a:pt x="1072" y="741"/>
                  </a:lnTo>
                  <a:lnTo>
                    <a:pt x="1228" y="721"/>
                  </a:lnTo>
                  <a:lnTo>
                    <a:pt x="1384" y="682"/>
                  </a:lnTo>
                  <a:lnTo>
                    <a:pt x="1520" y="643"/>
                  </a:lnTo>
                  <a:lnTo>
                    <a:pt x="1617" y="585"/>
                  </a:lnTo>
                  <a:lnTo>
                    <a:pt x="1715" y="526"/>
                  </a:lnTo>
                  <a:lnTo>
                    <a:pt x="1754" y="448"/>
                  </a:lnTo>
                  <a:lnTo>
                    <a:pt x="1773" y="371"/>
                  </a:lnTo>
                  <a:lnTo>
                    <a:pt x="1754" y="293"/>
                  </a:lnTo>
                  <a:lnTo>
                    <a:pt x="1715" y="234"/>
                  </a:lnTo>
                  <a:lnTo>
                    <a:pt x="1617" y="176"/>
                  </a:lnTo>
                  <a:lnTo>
                    <a:pt x="1520" y="117"/>
                  </a:lnTo>
                  <a:lnTo>
                    <a:pt x="1384" y="78"/>
                  </a:lnTo>
                  <a:lnTo>
                    <a:pt x="1228" y="39"/>
                  </a:lnTo>
                  <a:lnTo>
                    <a:pt x="1072" y="20"/>
                  </a:lnTo>
                  <a:lnTo>
                    <a:pt x="89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0"/>
            <p:cNvSpPr/>
            <p:nvPr/>
          </p:nvSpPr>
          <p:spPr>
            <a:xfrm>
              <a:off x="10069900" y="625488"/>
              <a:ext cx="44350" cy="18525"/>
            </a:xfrm>
            <a:custGeom>
              <a:avLst/>
              <a:gdLst/>
              <a:ahLst/>
              <a:cxnLst/>
              <a:rect l="l" t="t" r="r" b="b"/>
              <a:pathLst>
                <a:path w="1774" h="741" fill="none" extrusionOk="0">
                  <a:moveTo>
                    <a:pt x="1773" y="371"/>
                  </a:moveTo>
                  <a:lnTo>
                    <a:pt x="1773" y="371"/>
                  </a:lnTo>
                  <a:lnTo>
                    <a:pt x="1754" y="448"/>
                  </a:lnTo>
                  <a:lnTo>
                    <a:pt x="1715" y="526"/>
                  </a:lnTo>
                  <a:lnTo>
                    <a:pt x="1617" y="585"/>
                  </a:lnTo>
                  <a:lnTo>
                    <a:pt x="1520" y="643"/>
                  </a:lnTo>
                  <a:lnTo>
                    <a:pt x="1384" y="682"/>
                  </a:lnTo>
                  <a:lnTo>
                    <a:pt x="1228" y="721"/>
                  </a:lnTo>
                  <a:lnTo>
                    <a:pt x="1072" y="741"/>
                  </a:lnTo>
                  <a:lnTo>
                    <a:pt x="897" y="741"/>
                  </a:lnTo>
                  <a:lnTo>
                    <a:pt x="897" y="741"/>
                  </a:lnTo>
                  <a:lnTo>
                    <a:pt x="702" y="741"/>
                  </a:lnTo>
                  <a:lnTo>
                    <a:pt x="546" y="721"/>
                  </a:lnTo>
                  <a:lnTo>
                    <a:pt x="390" y="682"/>
                  </a:lnTo>
                  <a:lnTo>
                    <a:pt x="254" y="643"/>
                  </a:lnTo>
                  <a:lnTo>
                    <a:pt x="156" y="585"/>
                  </a:lnTo>
                  <a:lnTo>
                    <a:pt x="78" y="526"/>
                  </a:lnTo>
                  <a:lnTo>
                    <a:pt x="20" y="448"/>
                  </a:lnTo>
                  <a:lnTo>
                    <a:pt x="0" y="371"/>
                  </a:lnTo>
                  <a:lnTo>
                    <a:pt x="0" y="371"/>
                  </a:lnTo>
                  <a:lnTo>
                    <a:pt x="20" y="293"/>
                  </a:lnTo>
                  <a:lnTo>
                    <a:pt x="78" y="234"/>
                  </a:lnTo>
                  <a:lnTo>
                    <a:pt x="156" y="176"/>
                  </a:lnTo>
                  <a:lnTo>
                    <a:pt x="254" y="117"/>
                  </a:lnTo>
                  <a:lnTo>
                    <a:pt x="390" y="78"/>
                  </a:lnTo>
                  <a:lnTo>
                    <a:pt x="546" y="39"/>
                  </a:lnTo>
                  <a:lnTo>
                    <a:pt x="702" y="20"/>
                  </a:lnTo>
                  <a:lnTo>
                    <a:pt x="897" y="0"/>
                  </a:lnTo>
                  <a:lnTo>
                    <a:pt x="897" y="0"/>
                  </a:lnTo>
                  <a:lnTo>
                    <a:pt x="1072" y="20"/>
                  </a:lnTo>
                  <a:lnTo>
                    <a:pt x="1228" y="39"/>
                  </a:lnTo>
                  <a:lnTo>
                    <a:pt x="1384" y="78"/>
                  </a:lnTo>
                  <a:lnTo>
                    <a:pt x="1520" y="117"/>
                  </a:lnTo>
                  <a:lnTo>
                    <a:pt x="1617" y="176"/>
                  </a:lnTo>
                  <a:lnTo>
                    <a:pt x="1715" y="234"/>
                  </a:lnTo>
                  <a:lnTo>
                    <a:pt x="1754" y="293"/>
                  </a:lnTo>
                  <a:lnTo>
                    <a:pt x="1773" y="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0"/>
            <p:cNvSpPr/>
            <p:nvPr/>
          </p:nvSpPr>
          <p:spPr>
            <a:xfrm>
              <a:off x="9882350" y="671763"/>
              <a:ext cx="81875" cy="43375"/>
            </a:xfrm>
            <a:custGeom>
              <a:avLst/>
              <a:gdLst/>
              <a:ahLst/>
              <a:cxnLst/>
              <a:rect l="l" t="t" r="r" b="b"/>
              <a:pathLst>
                <a:path w="3275" h="1735" extrusionOk="0">
                  <a:moveTo>
                    <a:pt x="1560" y="0"/>
                  </a:moveTo>
                  <a:lnTo>
                    <a:pt x="1306" y="39"/>
                  </a:lnTo>
                  <a:lnTo>
                    <a:pt x="1034" y="98"/>
                  </a:lnTo>
                  <a:lnTo>
                    <a:pt x="800" y="195"/>
                  </a:lnTo>
                  <a:lnTo>
                    <a:pt x="585" y="332"/>
                  </a:lnTo>
                  <a:lnTo>
                    <a:pt x="410" y="468"/>
                  </a:lnTo>
                  <a:lnTo>
                    <a:pt x="254" y="624"/>
                  </a:lnTo>
                  <a:lnTo>
                    <a:pt x="118" y="819"/>
                  </a:lnTo>
                  <a:lnTo>
                    <a:pt x="20" y="1033"/>
                  </a:lnTo>
                  <a:lnTo>
                    <a:pt x="1" y="1072"/>
                  </a:lnTo>
                  <a:lnTo>
                    <a:pt x="20" y="1111"/>
                  </a:lnTo>
                  <a:lnTo>
                    <a:pt x="118" y="1267"/>
                  </a:lnTo>
                  <a:lnTo>
                    <a:pt x="254" y="1384"/>
                  </a:lnTo>
                  <a:lnTo>
                    <a:pt x="410" y="1481"/>
                  </a:lnTo>
                  <a:lnTo>
                    <a:pt x="566" y="1578"/>
                  </a:lnTo>
                  <a:lnTo>
                    <a:pt x="741" y="1637"/>
                  </a:lnTo>
                  <a:lnTo>
                    <a:pt x="936" y="1676"/>
                  </a:lnTo>
                  <a:lnTo>
                    <a:pt x="1131" y="1715"/>
                  </a:lnTo>
                  <a:lnTo>
                    <a:pt x="1345" y="1734"/>
                  </a:lnTo>
                  <a:lnTo>
                    <a:pt x="1462" y="1734"/>
                  </a:lnTo>
                  <a:lnTo>
                    <a:pt x="1813" y="1715"/>
                  </a:lnTo>
                  <a:lnTo>
                    <a:pt x="2183" y="1656"/>
                  </a:lnTo>
                  <a:lnTo>
                    <a:pt x="2553" y="1559"/>
                  </a:lnTo>
                  <a:lnTo>
                    <a:pt x="2885" y="1423"/>
                  </a:lnTo>
                  <a:lnTo>
                    <a:pt x="3060" y="1325"/>
                  </a:lnTo>
                  <a:lnTo>
                    <a:pt x="3157" y="1247"/>
                  </a:lnTo>
                  <a:lnTo>
                    <a:pt x="3216" y="1169"/>
                  </a:lnTo>
                  <a:lnTo>
                    <a:pt x="3255" y="1091"/>
                  </a:lnTo>
                  <a:lnTo>
                    <a:pt x="3274" y="994"/>
                  </a:lnTo>
                  <a:lnTo>
                    <a:pt x="3274" y="897"/>
                  </a:lnTo>
                  <a:lnTo>
                    <a:pt x="3255" y="799"/>
                  </a:lnTo>
                  <a:lnTo>
                    <a:pt x="3216" y="721"/>
                  </a:lnTo>
                  <a:lnTo>
                    <a:pt x="3157" y="624"/>
                  </a:lnTo>
                  <a:lnTo>
                    <a:pt x="3001" y="468"/>
                  </a:lnTo>
                  <a:lnTo>
                    <a:pt x="2826" y="312"/>
                  </a:lnTo>
                  <a:lnTo>
                    <a:pt x="2612" y="195"/>
                  </a:lnTo>
                  <a:lnTo>
                    <a:pt x="2397" y="98"/>
                  </a:lnTo>
                  <a:lnTo>
                    <a:pt x="2183" y="39"/>
                  </a:lnTo>
                  <a:lnTo>
                    <a:pt x="1949" y="0"/>
                  </a:lnTo>
                  <a:close/>
                </a:path>
              </a:pathLst>
            </a:custGeom>
            <a:solidFill>
              <a:srgbClr val="FF8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0"/>
            <p:cNvSpPr/>
            <p:nvPr/>
          </p:nvSpPr>
          <p:spPr>
            <a:xfrm>
              <a:off x="9882350" y="671763"/>
              <a:ext cx="81875" cy="43375"/>
            </a:xfrm>
            <a:custGeom>
              <a:avLst/>
              <a:gdLst/>
              <a:ahLst/>
              <a:cxnLst/>
              <a:rect l="l" t="t" r="r" b="b"/>
              <a:pathLst>
                <a:path w="3275" h="1735" fill="none" extrusionOk="0">
                  <a:moveTo>
                    <a:pt x="1696" y="0"/>
                  </a:moveTo>
                  <a:lnTo>
                    <a:pt x="1696" y="0"/>
                  </a:lnTo>
                  <a:lnTo>
                    <a:pt x="1560" y="0"/>
                  </a:lnTo>
                  <a:lnTo>
                    <a:pt x="1560" y="0"/>
                  </a:lnTo>
                  <a:lnTo>
                    <a:pt x="1306" y="39"/>
                  </a:lnTo>
                  <a:lnTo>
                    <a:pt x="1034" y="98"/>
                  </a:lnTo>
                  <a:lnTo>
                    <a:pt x="1034" y="98"/>
                  </a:lnTo>
                  <a:lnTo>
                    <a:pt x="800" y="195"/>
                  </a:lnTo>
                  <a:lnTo>
                    <a:pt x="585" y="332"/>
                  </a:lnTo>
                  <a:lnTo>
                    <a:pt x="585" y="332"/>
                  </a:lnTo>
                  <a:lnTo>
                    <a:pt x="410" y="468"/>
                  </a:lnTo>
                  <a:lnTo>
                    <a:pt x="254" y="624"/>
                  </a:lnTo>
                  <a:lnTo>
                    <a:pt x="254" y="624"/>
                  </a:lnTo>
                  <a:lnTo>
                    <a:pt x="118" y="819"/>
                  </a:lnTo>
                  <a:lnTo>
                    <a:pt x="118" y="819"/>
                  </a:lnTo>
                  <a:lnTo>
                    <a:pt x="20" y="1033"/>
                  </a:lnTo>
                  <a:lnTo>
                    <a:pt x="20" y="1033"/>
                  </a:lnTo>
                  <a:lnTo>
                    <a:pt x="1" y="1072"/>
                  </a:lnTo>
                  <a:lnTo>
                    <a:pt x="20" y="1111"/>
                  </a:lnTo>
                  <a:lnTo>
                    <a:pt x="20" y="1111"/>
                  </a:lnTo>
                  <a:lnTo>
                    <a:pt x="118" y="1267"/>
                  </a:lnTo>
                  <a:lnTo>
                    <a:pt x="254" y="1384"/>
                  </a:lnTo>
                  <a:lnTo>
                    <a:pt x="254" y="1384"/>
                  </a:lnTo>
                  <a:lnTo>
                    <a:pt x="410" y="1481"/>
                  </a:lnTo>
                  <a:lnTo>
                    <a:pt x="566" y="1578"/>
                  </a:lnTo>
                  <a:lnTo>
                    <a:pt x="566" y="1578"/>
                  </a:lnTo>
                  <a:lnTo>
                    <a:pt x="741" y="1637"/>
                  </a:lnTo>
                  <a:lnTo>
                    <a:pt x="936" y="1676"/>
                  </a:lnTo>
                  <a:lnTo>
                    <a:pt x="1131" y="1715"/>
                  </a:lnTo>
                  <a:lnTo>
                    <a:pt x="1345" y="1734"/>
                  </a:lnTo>
                  <a:lnTo>
                    <a:pt x="1345" y="1734"/>
                  </a:lnTo>
                  <a:lnTo>
                    <a:pt x="1462" y="1734"/>
                  </a:lnTo>
                  <a:lnTo>
                    <a:pt x="1462" y="1734"/>
                  </a:lnTo>
                  <a:lnTo>
                    <a:pt x="1813" y="1715"/>
                  </a:lnTo>
                  <a:lnTo>
                    <a:pt x="2183" y="1656"/>
                  </a:lnTo>
                  <a:lnTo>
                    <a:pt x="2183" y="1656"/>
                  </a:lnTo>
                  <a:lnTo>
                    <a:pt x="2553" y="1559"/>
                  </a:lnTo>
                  <a:lnTo>
                    <a:pt x="2885" y="1423"/>
                  </a:lnTo>
                  <a:lnTo>
                    <a:pt x="2885" y="1423"/>
                  </a:lnTo>
                  <a:lnTo>
                    <a:pt x="3060" y="1325"/>
                  </a:lnTo>
                  <a:lnTo>
                    <a:pt x="3060" y="1325"/>
                  </a:lnTo>
                  <a:lnTo>
                    <a:pt x="3157" y="1247"/>
                  </a:lnTo>
                  <a:lnTo>
                    <a:pt x="3216" y="1169"/>
                  </a:lnTo>
                  <a:lnTo>
                    <a:pt x="3216" y="1169"/>
                  </a:lnTo>
                  <a:lnTo>
                    <a:pt x="3255" y="1091"/>
                  </a:lnTo>
                  <a:lnTo>
                    <a:pt x="3274" y="994"/>
                  </a:lnTo>
                  <a:lnTo>
                    <a:pt x="3274" y="994"/>
                  </a:lnTo>
                  <a:lnTo>
                    <a:pt x="3274" y="897"/>
                  </a:lnTo>
                  <a:lnTo>
                    <a:pt x="3274" y="897"/>
                  </a:lnTo>
                  <a:lnTo>
                    <a:pt x="3255" y="799"/>
                  </a:lnTo>
                  <a:lnTo>
                    <a:pt x="3255" y="799"/>
                  </a:lnTo>
                  <a:lnTo>
                    <a:pt x="3216" y="721"/>
                  </a:lnTo>
                  <a:lnTo>
                    <a:pt x="3157" y="624"/>
                  </a:lnTo>
                  <a:lnTo>
                    <a:pt x="3001" y="468"/>
                  </a:lnTo>
                  <a:lnTo>
                    <a:pt x="3001" y="468"/>
                  </a:lnTo>
                  <a:lnTo>
                    <a:pt x="2826" y="312"/>
                  </a:lnTo>
                  <a:lnTo>
                    <a:pt x="2612" y="195"/>
                  </a:lnTo>
                  <a:lnTo>
                    <a:pt x="2612" y="195"/>
                  </a:lnTo>
                  <a:lnTo>
                    <a:pt x="2397" y="98"/>
                  </a:lnTo>
                  <a:lnTo>
                    <a:pt x="2183" y="39"/>
                  </a:lnTo>
                  <a:lnTo>
                    <a:pt x="1949" y="0"/>
                  </a:lnTo>
                  <a:lnTo>
                    <a:pt x="16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0"/>
            <p:cNvSpPr/>
            <p:nvPr/>
          </p:nvSpPr>
          <p:spPr>
            <a:xfrm>
              <a:off x="9970525" y="688813"/>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0"/>
            <p:cNvSpPr/>
            <p:nvPr/>
          </p:nvSpPr>
          <p:spPr>
            <a:xfrm>
              <a:off x="9970525" y="688813"/>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0"/>
            <p:cNvSpPr/>
            <p:nvPr/>
          </p:nvSpPr>
          <p:spPr>
            <a:xfrm>
              <a:off x="9869700" y="646438"/>
              <a:ext cx="107675" cy="71125"/>
            </a:xfrm>
            <a:custGeom>
              <a:avLst/>
              <a:gdLst/>
              <a:ahLst/>
              <a:cxnLst/>
              <a:rect l="l" t="t" r="r" b="b"/>
              <a:pathLst>
                <a:path w="4307" h="2845" extrusionOk="0">
                  <a:moveTo>
                    <a:pt x="2163" y="1091"/>
                  </a:moveTo>
                  <a:lnTo>
                    <a:pt x="2475" y="1130"/>
                  </a:lnTo>
                  <a:lnTo>
                    <a:pt x="2728" y="1169"/>
                  </a:lnTo>
                  <a:lnTo>
                    <a:pt x="2962" y="1247"/>
                  </a:lnTo>
                  <a:lnTo>
                    <a:pt x="3157" y="1345"/>
                  </a:lnTo>
                  <a:lnTo>
                    <a:pt x="3332" y="1461"/>
                  </a:lnTo>
                  <a:lnTo>
                    <a:pt x="3430" y="1559"/>
                  </a:lnTo>
                  <a:lnTo>
                    <a:pt x="3527" y="1676"/>
                  </a:lnTo>
                  <a:lnTo>
                    <a:pt x="3644" y="1832"/>
                  </a:lnTo>
                  <a:lnTo>
                    <a:pt x="3644" y="1871"/>
                  </a:lnTo>
                  <a:lnTo>
                    <a:pt x="3663" y="1910"/>
                  </a:lnTo>
                  <a:lnTo>
                    <a:pt x="3683" y="1968"/>
                  </a:lnTo>
                  <a:lnTo>
                    <a:pt x="3683" y="1987"/>
                  </a:lnTo>
                  <a:lnTo>
                    <a:pt x="3702" y="2046"/>
                  </a:lnTo>
                  <a:lnTo>
                    <a:pt x="3702" y="2065"/>
                  </a:lnTo>
                  <a:lnTo>
                    <a:pt x="3702" y="2143"/>
                  </a:lnTo>
                  <a:lnTo>
                    <a:pt x="3507" y="2319"/>
                  </a:lnTo>
                  <a:lnTo>
                    <a:pt x="3293" y="2455"/>
                  </a:lnTo>
                  <a:lnTo>
                    <a:pt x="3059" y="2553"/>
                  </a:lnTo>
                  <a:lnTo>
                    <a:pt x="2748" y="2650"/>
                  </a:lnTo>
                  <a:lnTo>
                    <a:pt x="2436" y="2689"/>
                  </a:lnTo>
                  <a:lnTo>
                    <a:pt x="2241" y="2708"/>
                  </a:lnTo>
                  <a:lnTo>
                    <a:pt x="2124" y="2708"/>
                  </a:lnTo>
                  <a:lnTo>
                    <a:pt x="1890" y="2689"/>
                  </a:lnTo>
                  <a:lnTo>
                    <a:pt x="1559" y="2650"/>
                  </a:lnTo>
                  <a:lnTo>
                    <a:pt x="1267" y="2553"/>
                  </a:lnTo>
                  <a:lnTo>
                    <a:pt x="1033" y="2455"/>
                  </a:lnTo>
                  <a:lnTo>
                    <a:pt x="819" y="2338"/>
                  </a:lnTo>
                  <a:lnTo>
                    <a:pt x="702" y="2241"/>
                  </a:lnTo>
                  <a:lnTo>
                    <a:pt x="585" y="2143"/>
                  </a:lnTo>
                  <a:lnTo>
                    <a:pt x="604" y="2104"/>
                  </a:lnTo>
                  <a:lnTo>
                    <a:pt x="604" y="2085"/>
                  </a:lnTo>
                  <a:lnTo>
                    <a:pt x="624" y="1968"/>
                  </a:lnTo>
                  <a:lnTo>
                    <a:pt x="663" y="1871"/>
                  </a:lnTo>
                  <a:lnTo>
                    <a:pt x="702" y="1773"/>
                  </a:lnTo>
                  <a:lnTo>
                    <a:pt x="780" y="1676"/>
                  </a:lnTo>
                  <a:lnTo>
                    <a:pt x="877" y="1559"/>
                  </a:lnTo>
                  <a:lnTo>
                    <a:pt x="994" y="1461"/>
                  </a:lnTo>
                  <a:lnTo>
                    <a:pt x="1150" y="1345"/>
                  </a:lnTo>
                  <a:lnTo>
                    <a:pt x="1325" y="1267"/>
                  </a:lnTo>
                  <a:lnTo>
                    <a:pt x="1579" y="1169"/>
                  </a:lnTo>
                  <a:lnTo>
                    <a:pt x="1851" y="1111"/>
                  </a:lnTo>
                  <a:lnTo>
                    <a:pt x="2163" y="1091"/>
                  </a:lnTo>
                  <a:close/>
                  <a:moveTo>
                    <a:pt x="1072" y="0"/>
                  </a:moveTo>
                  <a:lnTo>
                    <a:pt x="955" y="20"/>
                  </a:lnTo>
                  <a:lnTo>
                    <a:pt x="721" y="59"/>
                  </a:lnTo>
                  <a:lnTo>
                    <a:pt x="604" y="98"/>
                  </a:lnTo>
                  <a:lnTo>
                    <a:pt x="507" y="156"/>
                  </a:lnTo>
                  <a:lnTo>
                    <a:pt x="332" y="273"/>
                  </a:lnTo>
                  <a:lnTo>
                    <a:pt x="215" y="409"/>
                  </a:lnTo>
                  <a:lnTo>
                    <a:pt x="98" y="585"/>
                  </a:lnTo>
                  <a:lnTo>
                    <a:pt x="39" y="760"/>
                  </a:lnTo>
                  <a:lnTo>
                    <a:pt x="0" y="955"/>
                  </a:lnTo>
                  <a:lnTo>
                    <a:pt x="0" y="1150"/>
                  </a:lnTo>
                  <a:lnTo>
                    <a:pt x="39" y="1364"/>
                  </a:lnTo>
                  <a:lnTo>
                    <a:pt x="78" y="1578"/>
                  </a:lnTo>
                  <a:lnTo>
                    <a:pt x="176" y="1773"/>
                  </a:lnTo>
                  <a:lnTo>
                    <a:pt x="293" y="1968"/>
                  </a:lnTo>
                  <a:lnTo>
                    <a:pt x="410" y="2143"/>
                  </a:lnTo>
                  <a:lnTo>
                    <a:pt x="565" y="2299"/>
                  </a:lnTo>
                  <a:lnTo>
                    <a:pt x="741" y="2436"/>
                  </a:lnTo>
                  <a:lnTo>
                    <a:pt x="936" y="2553"/>
                  </a:lnTo>
                  <a:lnTo>
                    <a:pt x="1130" y="2650"/>
                  </a:lnTo>
                  <a:lnTo>
                    <a:pt x="1325" y="2728"/>
                  </a:lnTo>
                  <a:lnTo>
                    <a:pt x="1540" y="2786"/>
                  </a:lnTo>
                  <a:lnTo>
                    <a:pt x="1773" y="2825"/>
                  </a:lnTo>
                  <a:lnTo>
                    <a:pt x="2085" y="2845"/>
                  </a:lnTo>
                  <a:lnTo>
                    <a:pt x="2358" y="2845"/>
                  </a:lnTo>
                  <a:lnTo>
                    <a:pt x="2553" y="2825"/>
                  </a:lnTo>
                  <a:lnTo>
                    <a:pt x="2787" y="2786"/>
                  </a:lnTo>
                  <a:lnTo>
                    <a:pt x="3001" y="2728"/>
                  </a:lnTo>
                  <a:lnTo>
                    <a:pt x="3196" y="2650"/>
                  </a:lnTo>
                  <a:lnTo>
                    <a:pt x="3391" y="2553"/>
                  </a:lnTo>
                  <a:lnTo>
                    <a:pt x="3585" y="2436"/>
                  </a:lnTo>
                  <a:lnTo>
                    <a:pt x="3761" y="2299"/>
                  </a:lnTo>
                  <a:lnTo>
                    <a:pt x="3897" y="2143"/>
                  </a:lnTo>
                  <a:lnTo>
                    <a:pt x="4034" y="1968"/>
                  </a:lnTo>
                  <a:lnTo>
                    <a:pt x="4150" y="1773"/>
                  </a:lnTo>
                  <a:lnTo>
                    <a:pt x="4228" y="1559"/>
                  </a:lnTo>
                  <a:lnTo>
                    <a:pt x="4287" y="1364"/>
                  </a:lnTo>
                  <a:lnTo>
                    <a:pt x="4306" y="1150"/>
                  </a:lnTo>
                  <a:lnTo>
                    <a:pt x="4306" y="955"/>
                  </a:lnTo>
                  <a:lnTo>
                    <a:pt x="4287" y="760"/>
                  </a:lnTo>
                  <a:lnTo>
                    <a:pt x="4209" y="585"/>
                  </a:lnTo>
                  <a:lnTo>
                    <a:pt x="4111" y="409"/>
                  </a:lnTo>
                  <a:lnTo>
                    <a:pt x="3975" y="273"/>
                  </a:lnTo>
                  <a:lnTo>
                    <a:pt x="3819" y="156"/>
                  </a:lnTo>
                  <a:lnTo>
                    <a:pt x="3722" y="98"/>
                  </a:lnTo>
                  <a:lnTo>
                    <a:pt x="3605" y="59"/>
                  </a:lnTo>
                  <a:lnTo>
                    <a:pt x="3371" y="0"/>
                  </a:lnTo>
                  <a:lnTo>
                    <a:pt x="3235" y="0"/>
                  </a:lnTo>
                  <a:lnTo>
                    <a:pt x="3059" y="20"/>
                  </a:lnTo>
                  <a:lnTo>
                    <a:pt x="2865" y="59"/>
                  </a:lnTo>
                  <a:lnTo>
                    <a:pt x="2689" y="117"/>
                  </a:lnTo>
                  <a:lnTo>
                    <a:pt x="2494" y="175"/>
                  </a:lnTo>
                  <a:lnTo>
                    <a:pt x="2397" y="214"/>
                  </a:lnTo>
                  <a:lnTo>
                    <a:pt x="2183" y="292"/>
                  </a:lnTo>
                  <a:lnTo>
                    <a:pt x="2144" y="292"/>
                  </a:lnTo>
                  <a:lnTo>
                    <a:pt x="1910" y="214"/>
                  </a:lnTo>
                  <a:lnTo>
                    <a:pt x="1812" y="175"/>
                  </a:lnTo>
                  <a:lnTo>
                    <a:pt x="1637" y="117"/>
                  </a:lnTo>
                  <a:lnTo>
                    <a:pt x="1442" y="59"/>
                  </a:lnTo>
                  <a:lnTo>
                    <a:pt x="1247" y="20"/>
                  </a:lnTo>
                  <a:lnTo>
                    <a:pt x="1072"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0"/>
            <p:cNvSpPr/>
            <p:nvPr/>
          </p:nvSpPr>
          <p:spPr>
            <a:xfrm>
              <a:off x="9869700" y="646438"/>
              <a:ext cx="107675" cy="71125"/>
            </a:xfrm>
            <a:custGeom>
              <a:avLst/>
              <a:gdLst/>
              <a:ahLst/>
              <a:cxnLst/>
              <a:rect l="l" t="t" r="r" b="b"/>
              <a:pathLst>
                <a:path w="4307" h="2845" fill="none" extrusionOk="0">
                  <a:moveTo>
                    <a:pt x="3235" y="0"/>
                  </a:moveTo>
                  <a:lnTo>
                    <a:pt x="3235" y="0"/>
                  </a:lnTo>
                  <a:lnTo>
                    <a:pt x="3059" y="20"/>
                  </a:lnTo>
                  <a:lnTo>
                    <a:pt x="2865" y="59"/>
                  </a:lnTo>
                  <a:lnTo>
                    <a:pt x="2865" y="59"/>
                  </a:lnTo>
                  <a:lnTo>
                    <a:pt x="2689" y="117"/>
                  </a:lnTo>
                  <a:lnTo>
                    <a:pt x="2494" y="175"/>
                  </a:lnTo>
                  <a:lnTo>
                    <a:pt x="2397" y="214"/>
                  </a:lnTo>
                  <a:lnTo>
                    <a:pt x="2397" y="214"/>
                  </a:lnTo>
                  <a:lnTo>
                    <a:pt x="2397" y="214"/>
                  </a:lnTo>
                  <a:lnTo>
                    <a:pt x="2397" y="214"/>
                  </a:lnTo>
                  <a:lnTo>
                    <a:pt x="2397" y="214"/>
                  </a:lnTo>
                  <a:lnTo>
                    <a:pt x="2397" y="214"/>
                  </a:lnTo>
                  <a:lnTo>
                    <a:pt x="2397" y="214"/>
                  </a:lnTo>
                  <a:lnTo>
                    <a:pt x="2183" y="292"/>
                  </a:lnTo>
                  <a:lnTo>
                    <a:pt x="2183" y="292"/>
                  </a:lnTo>
                  <a:lnTo>
                    <a:pt x="2163" y="292"/>
                  </a:lnTo>
                  <a:lnTo>
                    <a:pt x="2144" y="292"/>
                  </a:lnTo>
                  <a:lnTo>
                    <a:pt x="2144" y="292"/>
                  </a:lnTo>
                  <a:lnTo>
                    <a:pt x="2144" y="292"/>
                  </a:lnTo>
                  <a:lnTo>
                    <a:pt x="1910" y="214"/>
                  </a:lnTo>
                  <a:lnTo>
                    <a:pt x="1812" y="175"/>
                  </a:lnTo>
                  <a:lnTo>
                    <a:pt x="1812" y="175"/>
                  </a:lnTo>
                  <a:lnTo>
                    <a:pt x="1637" y="117"/>
                  </a:lnTo>
                  <a:lnTo>
                    <a:pt x="1442" y="59"/>
                  </a:lnTo>
                  <a:lnTo>
                    <a:pt x="1442" y="59"/>
                  </a:lnTo>
                  <a:lnTo>
                    <a:pt x="1247" y="20"/>
                  </a:lnTo>
                  <a:lnTo>
                    <a:pt x="1072" y="0"/>
                  </a:lnTo>
                  <a:lnTo>
                    <a:pt x="1072" y="0"/>
                  </a:lnTo>
                  <a:lnTo>
                    <a:pt x="955" y="20"/>
                  </a:lnTo>
                  <a:lnTo>
                    <a:pt x="955" y="20"/>
                  </a:lnTo>
                  <a:lnTo>
                    <a:pt x="721" y="59"/>
                  </a:lnTo>
                  <a:lnTo>
                    <a:pt x="604" y="98"/>
                  </a:lnTo>
                  <a:lnTo>
                    <a:pt x="507" y="156"/>
                  </a:lnTo>
                  <a:lnTo>
                    <a:pt x="507" y="156"/>
                  </a:lnTo>
                  <a:lnTo>
                    <a:pt x="332" y="273"/>
                  </a:lnTo>
                  <a:lnTo>
                    <a:pt x="215" y="409"/>
                  </a:lnTo>
                  <a:lnTo>
                    <a:pt x="215" y="409"/>
                  </a:lnTo>
                  <a:lnTo>
                    <a:pt x="98" y="585"/>
                  </a:lnTo>
                  <a:lnTo>
                    <a:pt x="98" y="585"/>
                  </a:lnTo>
                  <a:lnTo>
                    <a:pt x="39" y="760"/>
                  </a:lnTo>
                  <a:lnTo>
                    <a:pt x="39" y="760"/>
                  </a:lnTo>
                  <a:lnTo>
                    <a:pt x="0" y="955"/>
                  </a:lnTo>
                  <a:lnTo>
                    <a:pt x="0" y="1150"/>
                  </a:lnTo>
                  <a:lnTo>
                    <a:pt x="0" y="1150"/>
                  </a:lnTo>
                  <a:lnTo>
                    <a:pt x="39" y="1364"/>
                  </a:lnTo>
                  <a:lnTo>
                    <a:pt x="78" y="1578"/>
                  </a:lnTo>
                  <a:lnTo>
                    <a:pt x="78" y="1578"/>
                  </a:lnTo>
                  <a:lnTo>
                    <a:pt x="176" y="1773"/>
                  </a:lnTo>
                  <a:lnTo>
                    <a:pt x="293" y="1968"/>
                  </a:lnTo>
                  <a:lnTo>
                    <a:pt x="293" y="1968"/>
                  </a:lnTo>
                  <a:lnTo>
                    <a:pt x="410" y="2143"/>
                  </a:lnTo>
                  <a:lnTo>
                    <a:pt x="565" y="2299"/>
                  </a:lnTo>
                  <a:lnTo>
                    <a:pt x="741" y="2436"/>
                  </a:lnTo>
                  <a:lnTo>
                    <a:pt x="936" y="2553"/>
                  </a:lnTo>
                  <a:lnTo>
                    <a:pt x="936" y="2553"/>
                  </a:lnTo>
                  <a:lnTo>
                    <a:pt x="1130" y="2650"/>
                  </a:lnTo>
                  <a:lnTo>
                    <a:pt x="1325" y="2728"/>
                  </a:lnTo>
                  <a:lnTo>
                    <a:pt x="1540" y="2786"/>
                  </a:lnTo>
                  <a:lnTo>
                    <a:pt x="1773" y="2825"/>
                  </a:lnTo>
                  <a:lnTo>
                    <a:pt x="1773" y="2825"/>
                  </a:lnTo>
                  <a:lnTo>
                    <a:pt x="2085" y="2845"/>
                  </a:lnTo>
                  <a:lnTo>
                    <a:pt x="2085" y="2845"/>
                  </a:lnTo>
                  <a:lnTo>
                    <a:pt x="2163" y="2845"/>
                  </a:lnTo>
                  <a:lnTo>
                    <a:pt x="2163" y="2845"/>
                  </a:lnTo>
                  <a:lnTo>
                    <a:pt x="2358" y="2845"/>
                  </a:lnTo>
                  <a:lnTo>
                    <a:pt x="2553" y="2825"/>
                  </a:lnTo>
                  <a:lnTo>
                    <a:pt x="2553" y="2825"/>
                  </a:lnTo>
                  <a:lnTo>
                    <a:pt x="2787" y="2786"/>
                  </a:lnTo>
                  <a:lnTo>
                    <a:pt x="3001" y="2728"/>
                  </a:lnTo>
                  <a:lnTo>
                    <a:pt x="3196" y="2650"/>
                  </a:lnTo>
                  <a:lnTo>
                    <a:pt x="3391" y="2553"/>
                  </a:lnTo>
                  <a:lnTo>
                    <a:pt x="3391" y="2553"/>
                  </a:lnTo>
                  <a:lnTo>
                    <a:pt x="3585" y="2436"/>
                  </a:lnTo>
                  <a:lnTo>
                    <a:pt x="3761" y="2299"/>
                  </a:lnTo>
                  <a:lnTo>
                    <a:pt x="3897" y="2143"/>
                  </a:lnTo>
                  <a:lnTo>
                    <a:pt x="4034" y="1968"/>
                  </a:lnTo>
                  <a:lnTo>
                    <a:pt x="4034" y="1968"/>
                  </a:lnTo>
                  <a:lnTo>
                    <a:pt x="4150" y="1773"/>
                  </a:lnTo>
                  <a:lnTo>
                    <a:pt x="4228" y="1559"/>
                  </a:lnTo>
                  <a:lnTo>
                    <a:pt x="4228" y="1559"/>
                  </a:lnTo>
                  <a:lnTo>
                    <a:pt x="4287" y="1364"/>
                  </a:lnTo>
                  <a:lnTo>
                    <a:pt x="4306" y="1150"/>
                  </a:lnTo>
                  <a:lnTo>
                    <a:pt x="4306" y="1150"/>
                  </a:lnTo>
                  <a:lnTo>
                    <a:pt x="4306" y="955"/>
                  </a:lnTo>
                  <a:lnTo>
                    <a:pt x="4287" y="760"/>
                  </a:lnTo>
                  <a:lnTo>
                    <a:pt x="4287" y="760"/>
                  </a:lnTo>
                  <a:lnTo>
                    <a:pt x="4209" y="585"/>
                  </a:lnTo>
                  <a:lnTo>
                    <a:pt x="4209" y="585"/>
                  </a:lnTo>
                  <a:lnTo>
                    <a:pt x="4111" y="409"/>
                  </a:lnTo>
                  <a:lnTo>
                    <a:pt x="4111" y="409"/>
                  </a:lnTo>
                  <a:lnTo>
                    <a:pt x="3975" y="273"/>
                  </a:lnTo>
                  <a:lnTo>
                    <a:pt x="3819" y="156"/>
                  </a:lnTo>
                  <a:lnTo>
                    <a:pt x="3819" y="156"/>
                  </a:lnTo>
                  <a:lnTo>
                    <a:pt x="3722" y="98"/>
                  </a:lnTo>
                  <a:lnTo>
                    <a:pt x="3605" y="59"/>
                  </a:lnTo>
                  <a:lnTo>
                    <a:pt x="3371" y="0"/>
                  </a:lnTo>
                  <a:lnTo>
                    <a:pt x="3371" y="0"/>
                  </a:lnTo>
                  <a:lnTo>
                    <a:pt x="32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0"/>
            <p:cNvSpPr/>
            <p:nvPr/>
          </p:nvSpPr>
          <p:spPr>
            <a:xfrm>
              <a:off x="9884300" y="673713"/>
              <a:ext cx="77975" cy="40450"/>
            </a:xfrm>
            <a:custGeom>
              <a:avLst/>
              <a:gdLst/>
              <a:ahLst/>
              <a:cxnLst/>
              <a:rect l="l" t="t" r="r" b="b"/>
              <a:pathLst>
                <a:path w="3119" h="1618" fill="none" extrusionOk="0">
                  <a:moveTo>
                    <a:pt x="1267" y="20"/>
                  </a:moveTo>
                  <a:lnTo>
                    <a:pt x="1267" y="20"/>
                  </a:lnTo>
                  <a:lnTo>
                    <a:pt x="1579" y="0"/>
                  </a:lnTo>
                  <a:lnTo>
                    <a:pt x="1579" y="0"/>
                  </a:lnTo>
                  <a:lnTo>
                    <a:pt x="1579" y="0"/>
                  </a:lnTo>
                  <a:lnTo>
                    <a:pt x="1891" y="39"/>
                  </a:lnTo>
                  <a:lnTo>
                    <a:pt x="1891" y="39"/>
                  </a:lnTo>
                  <a:lnTo>
                    <a:pt x="2144" y="78"/>
                  </a:lnTo>
                  <a:lnTo>
                    <a:pt x="2378" y="156"/>
                  </a:lnTo>
                  <a:lnTo>
                    <a:pt x="2378" y="156"/>
                  </a:lnTo>
                  <a:lnTo>
                    <a:pt x="2573" y="254"/>
                  </a:lnTo>
                  <a:lnTo>
                    <a:pt x="2748" y="370"/>
                  </a:lnTo>
                  <a:lnTo>
                    <a:pt x="2748" y="370"/>
                  </a:lnTo>
                  <a:lnTo>
                    <a:pt x="2846" y="468"/>
                  </a:lnTo>
                  <a:lnTo>
                    <a:pt x="2943" y="585"/>
                  </a:lnTo>
                  <a:lnTo>
                    <a:pt x="2943" y="585"/>
                  </a:lnTo>
                  <a:lnTo>
                    <a:pt x="3060" y="741"/>
                  </a:lnTo>
                  <a:lnTo>
                    <a:pt x="3060" y="741"/>
                  </a:lnTo>
                  <a:lnTo>
                    <a:pt x="3060" y="780"/>
                  </a:lnTo>
                  <a:lnTo>
                    <a:pt x="3060" y="780"/>
                  </a:lnTo>
                  <a:lnTo>
                    <a:pt x="3060" y="780"/>
                  </a:lnTo>
                  <a:lnTo>
                    <a:pt x="3079" y="819"/>
                  </a:lnTo>
                  <a:lnTo>
                    <a:pt x="3079" y="819"/>
                  </a:lnTo>
                  <a:lnTo>
                    <a:pt x="3099" y="877"/>
                  </a:lnTo>
                  <a:lnTo>
                    <a:pt x="3099" y="896"/>
                  </a:lnTo>
                  <a:lnTo>
                    <a:pt x="3099" y="896"/>
                  </a:lnTo>
                  <a:lnTo>
                    <a:pt x="3099" y="896"/>
                  </a:lnTo>
                  <a:lnTo>
                    <a:pt x="3118" y="955"/>
                  </a:lnTo>
                  <a:lnTo>
                    <a:pt x="3118" y="974"/>
                  </a:lnTo>
                  <a:lnTo>
                    <a:pt x="3118" y="974"/>
                  </a:lnTo>
                  <a:lnTo>
                    <a:pt x="3118" y="1052"/>
                  </a:lnTo>
                  <a:lnTo>
                    <a:pt x="3118" y="1052"/>
                  </a:lnTo>
                  <a:lnTo>
                    <a:pt x="2923" y="1228"/>
                  </a:lnTo>
                  <a:lnTo>
                    <a:pt x="2923" y="1228"/>
                  </a:lnTo>
                  <a:lnTo>
                    <a:pt x="2709" y="1364"/>
                  </a:lnTo>
                  <a:lnTo>
                    <a:pt x="2475" y="1462"/>
                  </a:lnTo>
                  <a:lnTo>
                    <a:pt x="2475" y="1462"/>
                  </a:lnTo>
                  <a:lnTo>
                    <a:pt x="2475" y="1462"/>
                  </a:lnTo>
                  <a:lnTo>
                    <a:pt x="2164" y="1559"/>
                  </a:lnTo>
                  <a:lnTo>
                    <a:pt x="1852" y="1598"/>
                  </a:lnTo>
                  <a:lnTo>
                    <a:pt x="1852" y="1598"/>
                  </a:lnTo>
                  <a:lnTo>
                    <a:pt x="1657" y="1617"/>
                  </a:lnTo>
                  <a:lnTo>
                    <a:pt x="1657" y="1617"/>
                  </a:lnTo>
                  <a:lnTo>
                    <a:pt x="1579" y="1617"/>
                  </a:lnTo>
                  <a:lnTo>
                    <a:pt x="1540" y="1617"/>
                  </a:lnTo>
                  <a:lnTo>
                    <a:pt x="1540" y="1617"/>
                  </a:lnTo>
                  <a:lnTo>
                    <a:pt x="1306" y="1598"/>
                  </a:lnTo>
                  <a:lnTo>
                    <a:pt x="1306" y="1598"/>
                  </a:lnTo>
                  <a:lnTo>
                    <a:pt x="975" y="1559"/>
                  </a:lnTo>
                  <a:lnTo>
                    <a:pt x="683" y="1462"/>
                  </a:lnTo>
                  <a:lnTo>
                    <a:pt x="683" y="1462"/>
                  </a:lnTo>
                  <a:lnTo>
                    <a:pt x="683" y="1462"/>
                  </a:lnTo>
                  <a:lnTo>
                    <a:pt x="449" y="1364"/>
                  </a:lnTo>
                  <a:lnTo>
                    <a:pt x="235" y="1247"/>
                  </a:lnTo>
                  <a:lnTo>
                    <a:pt x="235" y="1247"/>
                  </a:lnTo>
                  <a:lnTo>
                    <a:pt x="118" y="1150"/>
                  </a:lnTo>
                  <a:lnTo>
                    <a:pt x="1" y="1052"/>
                  </a:lnTo>
                  <a:lnTo>
                    <a:pt x="1" y="1052"/>
                  </a:lnTo>
                  <a:lnTo>
                    <a:pt x="20" y="1013"/>
                  </a:lnTo>
                  <a:lnTo>
                    <a:pt x="20" y="994"/>
                  </a:lnTo>
                  <a:lnTo>
                    <a:pt x="20" y="994"/>
                  </a:lnTo>
                  <a:lnTo>
                    <a:pt x="40" y="877"/>
                  </a:lnTo>
                  <a:lnTo>
                    <a:pt x="79" y="780"/>
                  </a:lnTo>
                  <a:lnTo>
                    <a:pt x="79" y="780"/>
                  </a:lnTo>
                  <a:lnTo>
                    <a:pt x="79" y="780"/>
                  </a:lnTo>
                  <a:lnTo>
                    <a:pt x="79" y="780"/>
                  </a:lnTo>
                  <a:lnTo>
                    <a:pt x="79" y="780"/>
                  </a:lnTo>
                  <a:lnTo>
                    <a:pt x="118" y="682"/>
                  </a:lnTo>
                  <a:lnTo>
                    <a:pt x="196" y="585"/>
                  </a:lnTo>
                  <a:lnTo>
                    <a:pt x="196" y="585"/>
                  </a:lnTo>
                  <a:lnTo>
                    <a:pt x="293" y="468"/>
                  </a:lnTo>
                  <a:lnTo>
                    <a:pt x="410" y="370"/>
                  </a:lnTo>
                  <a:lnTo>
                    <a:pt x="410" y="370"/>
                  </a:lnTo>
                  <a:lnTo>
                    <a:pt x="566" y="254"/>
                  </a:lnTo>
                  <a:lnTo>
                    <a:pt x="741" y="176"/>
                  </a:lnTo>
                  <a:lnTo>
                    <a:pt x="741" y="176"/>
                  </a:lnTo>
                  <a:lnTo>
                    <a:pt x="995" y="78"/>
                  </a:lnTo>
                  <a:lnTo>
                    <a:pt x="1267" y="20"/>
                  </a:lnTo>
                  <a:lnTo>
                    <a:pt x="1267"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Nhóm 1">
            <a:extLst>
              <a:ext uri="{FF2B5EF4-FFF2-40B4-BE49-F238E27FC236}">
                <a16:creationId xmlns:a16="http://schemas.microsoft.com/office/drawing/2014/main" id="{355D3E21-F8A9-C67D-0E75-2A2A18F4A170}"/>
              </a:ext>
            </a:extLst>
          </p:cNvPr>
          <p:cNvGrpSpPr/>
          <p:nvPr/>
        </p:nvGrpSpPr>
        <p:grpSpPr>
          <a:xfrm rot="464385">
            <a:off x="8035869" y="1128165"/>
            <a:ext cx="790718" cy="616534"/>
            <a:chOff x="7383532" y="3361773"/>
            <a:chExt cx="790718" cy="616534"/>
          </a:xfrm>
        </p:grpSpPr>
        <p:sp>
          <p:nvSpPr>
            <p:cNvPr id="1994" name="Google Shape;1994;p40"/>
            <p:cNvSpPr/>
            <p:nvPr/>
          </p:nvSpPr>
          <p:spPr>
            <a:xfrm>
              <a:off x="7947058" y="3822818"/>
              <a:ext cx="227192" cy="155489"/>
            </a:xfrm>
            <a:custGeom>
              <a:avLst/>
              <a:gdLst/>
              <a:ahLst/>
              <a:cxnLst/>
              <a:rect l="l" t="t" r="r" b="b"/>
              <a:pathLst>
                <a:path w="13951" h="9548" extrusionOk="0">
                  <a:moveTo>
                    <a:pt x="702" y="0"/>
                  </a:moveTo>
                  <a:lnTo>
                    <a:pt x="624" y="20"/>
                  </a:lnTo>
                  <a:lnTo>
                    <a:pt x="546" y="59"/>
                  </a:lnTo>
                  <a:lnTo>
                    <a:pt x="507" y="136"/>
                  </a:lnTo>
                  <a:lnTo>
                    <a:pt x="390" y="370"/>
                  </a:lnTo>
                  <a:lnTo>
                    <a:pt x="293" y="585"/>
                  </a:lnTo>
                  <a:lnTo>
                    <a:pt x="215" y="838"/>
                  </a:lnTo>
                  <a:lnTo>
                    <a:pt x="137" y="1072"/>
                  </a:lnTo>
                  <a:lnTo>
                    <a:pt x="98" y="1305"/>
                  </a:lnTo>
                  <a:lnTo>
                    <a:pt x="59" y="1559"/>
                  </a:lnTo>
                  <a:lnTo>
                    <a:pt x="39" y="1793"/>
                  </a:lnTo>
                  <a:lnTo>
                    <a:pt x="20" y="2046"/>
                  </a:lnTo>
                  <a:lnTo>
                    <a:pt x="39" y="2085"/>
                  </a:lnTo>
                  <a:lnTo>
                    <a:pt x="0" y="2182"/>
                  </a:lnTo>
                  <a:lnTo>
                    <a:pt x="20" y="2260"/>
                  </a:lnTo>
                  <a:lnTo>
                    <a:pt x="20" y="2299"/>
                  </a:lnTo>
                  <a:lnTo>
                    <a:pt x="59" y="2338"/>
                  </a:lnTo>
                  <a:lnTo>
                    <a:pt x="643" y="2923"/>
                  </a:lnTo>
                  <a:lnTo>
                    <a:pt x="1364" y="3585"/>
                  </a:lnTo>
                  <a:lnTo>
                    <a:pt x="2378" y="4481"/>
                  </a:lnTo>
                  <a:lnTo>
                    <a:pt x="3410" y="5358"/>
                  </a:lnTo>
                  <a:lnTo>
                    <a:pt x="4073" y="5865"/>
                  </a:lnTo>
                  <a:lnTo>
                    <a:pt x="4696" y="6352"/>
                  </a:lnTo>
                  <a:lnTo>
                    <a:pt x="5300" y="6800"/>
                  </a:lnTo>
                  <a:lnTo>
                    <a:pt x="5904" y="7229"/>
                  </a:lnTo>
                  <a:lnTo>
                    <a:pt x="6606" y="7677"/>
                  </a:lnTo>
                  <a:lnTo>
                    <a:pt x="7268" y="8086"/>
                  </a:lnTo>
                  <a:lnTo>
                    <a:pt x="7911" y="8456"/>
                  </a:lnTo>
                  <a:lnTo>
                    <a:pt x="8534" y="8768"/>
                  </a:lnTo>
                  <a:lnTo>
                    <a:pt x="9216" y="9060"/>
                  </a:lnTo>
                  <a:lnTo>
                    <a:pt x="9528" y="9177"/>
                  </a:lnTo>
                  <a:lnTo>
                    <a:pt x="9820" y="9294"/>
                  </a:lnTo>
                  <a:lnTo>
                    <a:pt x="10132" y="9372"/>
                  </a:lnTo>
                  <a:lnTo>
                    <a:pt x="10424" y="9450"/>
                  </a:lnTo>
                  <a:lnTo>
                    <a:pt x="10697" y="9489"/>
                  </a:lnTo>
                  <a:lnTo>
                    <a:pt x="10970" y="9528"/>
                  </a:lnTo>
                  <a:lnTo>
                    <a:pt x="11379" y="9547"/>
                  </a:lnTo>
                  <a:lnTo>
                    <a:pt x="11730" y="9528"/>
                  </a:lnTo>
                  <a:lnTo>
                    <a:pt x="12042" y="9489"/>
                  </a:lnTo>
                  <a:lnTo>
                    <a:pt x="12295" y="9411"/>
                  </a:lnTo>
                  <a:lnTo>
                    <a:pt x="12529" y="9333"/>
                  </a:lnTo>
                  <a:lnTo>
                    <a:pt x="12762" y="9196"/>
                  </a:lnTo>
                  <a:lnTo>
                    <a:pt x="12977" y="9060"/>
                  </a:lnTo>
                  <a:lnTo>
                    <a:pt x="13172" y="8904"/>
                  </a:lnTo>
                  <a:lnTo>
                    <a:pt x="13366" y="8709"/>
                  </a:lnTo>
                  <a:lnTo>
                    <a:pt x="13522" y="8495"/>
                  </a:lnTo>
                  <a:lnTo>
                    <a:pt x="13659" y="8261"/>
                  </a:lnTo>
                  <a:lnTo>
                    <a:pt x="13776" y="8027"/>
                  </a:lnTo>
                  <a:lnTo>
                    <a:pt x="13873" y="7794"/>
                  </a:lnTo>
                  <a:lnTo>
                    <a:pt x="13932" y="7560"/>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113" y="5319"/>
                  </a:lnTo>
                  <a:lnTo>
                    <a:pt x="12918" y="5124"/>
                  </a:lnTo>
                  <a:lnTo>
                    <a:pt x="12704" y="4910"/>
                  </a:lnTo>
                  <a:lnTo>
                    <a:pt x="12451" y="4696"/>
                  </a:lnTo>
                  <a:lnTo>
                    <a:pt x="11983" y="4325"/>
                  </a:lnTo>
                  <a:lnTo>
                    <a:pt x="11418" y="3936"/>
                  </a:lnTo>
                  <a:lnTo>
                    <a:pt x="10853" y="3585"/>
                  </a:lnTo>
                  <a:lnTo>
                    <a:pt x="10230" y="3234"/>
                  </a:lnTo>
                  <a:lnTo>
                    <a:pt x="9567" y="2903"/>
                  </a:lnTo>
                  <a:lnTo>
                    <a:pt x="8827" y="2552"/>
                  </a:lnTo>
                  <a:lnTo>
                    <a:pt x="8145" y="2260"/>
                  </a:lnTo>
                  <a:lnTo>
                    <a:pt x="7463" y="1968"/>
                  </a:lnTo>
                  <a:lnTo>
                    <a:pt x="6722" y="1695"/>
                  </a:lnTo>
                  <a:lnTo>
                    <a:pt x="5963" y="1422"/>
                  </a:lnTo>
                  <a:lnTo>
                    <a:pt x="5300" y="1189"/>
                  </a:lnTo>
                  <a:lnTo>
                    <a:pt x="4618" y="974"/>
                  </a:lnTo>
                  <a:lnTo>
                    <a:pt x="3956" y="779"/>
                  </a:lnTo>
                  <a:lnTo>
                    <a:pt x="3313" y="585"/>
                  </a:lnTo>
                  <a:lnTo>
                    <a:pt x="2553" y="390"/>
                  </a:lnTo>
                  <a:lnTo>
                    <a:pt x="1832" y="234"/>
                  </a:lnTo>
                  <a:lnTo>
                    <a:pt x="1364" y="136"/>
                  </a:lnTo>
                  <a:lnTo>
                    <a:pt x="877" y="78"/>
                  </a:lnTo>
                  <a:lnTo>
                    <a:pt x="838" y="39"/>
                  </a:lnTo>
                  <a:lnTo>
                    <a:pt x="7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0"/>
            <p:cNvSpPr/>
            <p:nvPr/>
          </p:nvSpPr>
          <p:spPr>
            <a:xfrm>
              <a:off x="7947058" y="3822818"/>
              <a:ext cx="227192" cy="155489"/>
            </a:xfrm>
            <a:custGeom>
              <a:avLst/>
              <a:gdLst/>
              <a:ahLst/>
              <a:cxnLst/>
              <a:rect l="l" t="t" r="r" b="b"/>
              <a:pathLst>
                <a:path w="13951" h="9548" fill="none" extrusionOk="0">
                  <a:moveTo>
                    <a:pt x="702" y="0"/>
                  </a:moveTo>
                  <a:lnTo>
                    <a:pt x="702" y="0"/>
                  </a:lnTo>
                  <a:lnTo>
                    <a:pt x="624" y="20"/>
                  </a:lnTo>
                  <a:lnTo>
                    <a:pt x="624" y="20"/>
                  </a:lnTo>
                  <a:lnTo>
                    <a:pt x="546" y="59"/>
                  </a:lnTo>
                  <a:lnTo>
                    <a:pt x="507" y="136"/>
                  </a:lnTo>
                  <a:lnTo>
                    <a:pt x="507" y="136"/>
                  </a:lnTo>
                  <a:lnTo>
                    <a:pt x="390" y="370"/>
                  </a:lnTo>
                  <a:lnTo>
                    <a:pt x="293" y="585"/>
                  </a:lnTo>
                  <a:lnTo>
                    <a:pt x="215" y="838"/>
                  </a:lnTo>
                  <a:lnTo>
                    <a:pt x="137" y="1072"/>
                  </a:lnTo>
                  <a:lnTo>
                    <a:pt x="98" y="1305"/>
                  </a:lnTo>
                  <a:lnTo>
                    <a:pt x="59" y="1559"/>
                  </a:lnTo>
                  <a:lnTo>
                    <a:pt x="39" y="1793"/>
                  </a:lnTo>
                  <a:lnTo>
                    <a:pt x="20" y="2046"/>
                  </a:lnTo>
                  <a:lnTo>
                    <a:pt x="20" y="2046"/>
                  </a:lnTo>
                  <a:lnTo>
                    <a:pt x="39" y="2085"/>
                  </a:lnTo>
                  <a:lnTo>
                    <a:pt x="39" y="2085"/>
                  </a:lnTo>
                  <a:lnTo>
                    <a:pt x="0" y="2182"/>
                  </a:lnTo>
                  <a:lnTo>
                    <a:pt x="0" y="2182"/>
                  </a:lnTo>
                  <a:lnTo>
                    <a:pt x="20" y="2260"/>
                  </a:lnTo>
                  <a:lnTo>
                    <a:pt x="20" y="2299"/>
                  </a:lnTo>
                  <a:lnTo>
                    <a:pt x="59" y="2338"/>
                  </a:lnTo>
                  <a:lnTo>
                    <a:pt x="59" y="2338"/>
                  </a:lnTo>
                  <a:lnTo>
                    <a:pt x="643" y="2923"/>
                  </a:lnTo>
                  <a:lnTo>
                    <a:pt x="1364" y="3585"/>
                  </a:lnTo>
                  <a:lnTo>
                    <a:pt x="1364" y="3585"/>
                  </a:lnTo>
                  <a:lnTo>
                    <a:pt x="2378" y="4481"/>
                  </a:lnTo>
                  <a:lnTo>
                    <a:pt x="3410" y="5358"/>
                  </a:lnTo>
                  <a:lnTo>
                    <a:pt x="3410" y="5358"/>
                  </a:lnTo>
                  <a:lnTo>
                    <a:pt x="4073" y="5865"/>
                  </a:lnTo>
                  <a:lnTo>
                    <a:pt x="4696" y="6352"/>
                  </a:lnTo>
                  <a:lnTo>
                    <a:pt x="5300" y="6800"/>
                  </a:lnTo>
                  <a:lnTo>
                    <a:pt x="5904" y="7229"/>
                  </a:lnTo>
                  <a:lnTo>
                    <a:pt x="5904" y="7229"/>
                  </a:lnTo>
                  <a:lnTo>
                    <a:pt x="6606" y="7677"/>
                  </a:lnTo>
                  <a:lnTo>
                    <a:pt x="7268" y="8086"/>
                  </a:lnTo>
                  <a:lnTo>
                    <a:pt x="7911" y="8456"/>
                  </a:lnTo>
                  <a:lnTo>
                    <a:pt x="8534" y="8768"/>
                  </a:lnTo>
                  <a:lnTo>
                    <a:pt x="8534" y="8768"/>
                  </a:lnTo>
                  <a:lnTo>
                    <a:pt x="9216" y="9060"/>
                  </a:lnTo>
                  <a:lnTo>
                    <a:pt x="9528" y="9177"/>
                  </a:lnTo>
                  <a:lnTo>
                    <a:pt x="9820" y="9294"/>
                  </a:lnTo>
                  <a:lnTo>
                    <a:pt x="10132" y="9372"/>
                  </a:lnTo>
                  <a:lnTo>
                    <a:pt x="10424" y="9450"/>
                  </a:lnTo>
                  <a:lnTo>
                    <a:pt x="10697" y="9489"/>
                  </a:lnTo>
                  <a:lnTo>
                    <a:pt x="10970" y="9528"/>
                  </a:lnTo>
                  <a:lnTo>
                    <a:pt x="10970" y="9528"/>
                  </a:lnTo>
                  <a:lnTo>
                    <a:pt x="11379" y="9547"/>
                  </a:lnTo>
                  <a:lnTo>
                    <a:pt x="11379" y="9547"/>
                  </a:lnTo>
                  <a:lnTo>
                    <a:pt x="11730" y="9528"/>
                  </a:lnTo>
                  <a:lnTo>
                    <a:pt x="12042" y="9489"/>
                  </a:lnTo>
                  <a:lnTo>
                    <a:pt x="12042" y="9489"/>
                  </a:lnTo>
                  <a:lnTo>
                    <a:pt x="12295" y="9411"/>
                  </a:lnTo>
                  <a:lnTo>
                    <a:pt x="12529" y="9333"/>
                  </a:lnTo>
                  <a:lnTo>
                    <a:pt x="12762" y="9196"/>
                  </a:lnTo>
                  <a:lnTo>
                    <a:pt x="12977" y="9060"/>
                  </a:lnTo>
                  <a:lnTo>
                    <a:pt x="12977" y="9060"/>
                  </a:lnTo>
                  <a:lnTo>
                    <a:pt x="13172" y="8904"/>
                  </a:lnTo>
                  <a:lnTo>
                    <a:pt x="13366" y="8709"/>
                  </a:lnTo>
                  <a:lnTo>
                    <a:pt x="13522" y="8495"/>
                  </a:lnTo>
                  <a:lnTo>
                    <a:pt x="13659" y="8261"/>
                  </a:lnTo>
                  <a:lnTo>
                    <a:pt x="13659" y="8261"/>
                  </a:lnTo>
                  <a:lnTo>
                    <a:pt x="13776" y="8027"/>
                  </a:lnTo>
                  <a:lnTo>
                    <a:pt x="13873" y="7794"/>
                  </a:lnTo>
                  <a:lnTo>
                    <a:pt x="13932" y="7560"/>
                  </a:lnTo>
                  <a:lnTo>
                    <a:pt x="13951" y="7307"/>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269" y="5534"/>
                  </a:lnTo>
                  <a:lnTo>
                    <a:pt x="13113" y="5319"/>
                  </a:lnTo>
                  <a:lnTo>
                    <a:pt x="12918" y="5124"/>
                  </a:lnTo>
                  <a:lnTo>
                    <a:pt x="12704" y="4910"/>
                  </a:lnTo>
                  <a:lnTo>
                    <a:pt x="12451" y="4696"/>
                  </a:lnTo>
                  <a:lnTo>
                    <a:pt x="12451" y="4696"/>
                  </a:lnTo>
                  <a:lnTo>
                    <a:pt x="11983" y="4325"/>
                  </a:lnTo>
                  <a:lnTo>
                    <a:pt x="11418" y="3936"/>
                  </a:lnTo>
                  <a:lnTo>
                    <a:pt x="11418" y="3936"/>
                  </a:lnTo>
                  <a:lnTo>
                    <a:pt x="10853" y="3585"/>
                  </a:lnTo>
                  <a:lnTo>
                    <a:pt x="10230" y="3234"/>
                  </a:lnTo>
                  <a:lnTo>
                    <a:pt x="9567" y="2903"/>
                  </a:lnTo>
                  <a:lnTo>
                    <a:pt x="8827" y="2552"/>
                  </a:lnTo>
                  <a:lnTo>
                    <a:pt x="8827" y="2552"/>
                  </a:lnTo>
                  <a:lnTo>
                    <a:pt x="8145" y="2260"/>
                  </a:lnTo>
                  <a:lnTo>
                    <a:pt x="7463" y="1968"/>
                  </a:lnTo>
                  <a:lnTo>
                    <a:pt x="6722" y="1695"/>
                  </a:lnTo>
                  <a:lnTo>
                    <a:pt x="5963" y="1422"/>
                  </a:lnTo>
                  <a:lnTo>
                    <a:pt x="5963" y="1422"/>
                  </a:lnTo>
                  <a:lnTo>
                    <a:pt x="5300" y="1189"/>
                  </a:lnTo>
                  <a:lnTo>
                    <a:pt x="4618" y="974"/>
                  </a:lnTo>
                  <a:lnTo>
                    <a:pt x="3956" y="779"/>
                  </a:lnTo>
                  <a:lnTo>
                    <a:pt x="3313" y="585"/>
                  </a:lnTo>
                  <a:lnTo>
                    <a:pt x="3313" y="585"/>
                  </a:lnTo>
                  <a:lnTo>
                    <a:pt x="2553" y="390"/>
                  </a:lnTo>
                  <a:lnTo>
                    <a:pt x="1832" y="234"/>
                  </a:lnTo>
                  <a:lnTo>
                    <a:pt x="1832" y="234"/>
                  </a:lnTo>
                  <a:lnTo>
                    <a:pt x="1364" y="136"/>
                  </a:lnTo>
                  <a:lnTo>
                    <a:pt x="877" y="78"/>
                  </a:lnTo>
                  <a:lnTo>
                    <a:pt x="877" y="78"/>
                  </a:lnTo>
                  <a:lnTo>
                    <a:pt x="838" y="39"/>
                  </a:lnTo>
                  <a:lnTo>
                    <a:pt x="780" y="0"/>
                  </a:lnTo>
                  <a:lnTo>
                    <a:pt x="780" y="0"/>
                  </a:lnTo>
                  <a:lnTo>
                    <a:pt x="70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0"/>
            <p:cNvSpPr/>
            <p:nvPr/>
          </p:nvSpPr>
          <p:spPr>
            <a:xfrm>
              <a:off x="8011465" y="3848190"/>
              <a:ext cx="57128" cy="82842"/>
            </a:xfrm>
            <a:custGeom>
              <a:avLst/>
              <a:gdLst/>
              <a:ahLst/>
              <a:cxnLst/>
              <a:rect l="l" t="t" r="r" b="b"/>
              <a:pathLst>
                <a:path w="3508" h="5087" extrusionOk="0">
                  <a:moveTo>
                    <a:pt x="2417" y="1"/>
                  </a:moveTo>
                  <a:lnTo>
                    <a:pt x="2300" y="507"/>
                  </a:lnTo>
                  <a:lnTo>
                    <a:pt x="2163" y="994"/>
                  </a:lnTo>
                  <a:lnTo>
                    <a:pt x="2008" y="1384"/>
                  </a:lnTo>
                  <a:lnTo>
                    <a:pt x="1852" y="1774"/>
                  </a:lnTo>
                  <a:lnTo>
                    <a:pt x="1657" y="2144"/>
                  </a:lnTo>
                  <a:lnTo>
                    <a:pt x="1462" y="2495"/>
                  </a:lnTo>
                  <a:lnTo>
                    <a:pt x="1131" y="3001"/>
                  </a:lnTo>
                  <a:lnTo>
                    <a:pt x="780" y="3449"/>
                  </a:lnTo>
                  <a:lnTo>
                    <a:pt x="605" y="3664"/>
                  </a:lnTo>
                  <a:lnTo>
                    <a:pt x="410" y="3859"/>
                  </a:lnTo>
                  <a:lnTo>
                    <a:pt x="215" y="4053"/>
                  </a:lnTo>
                  <a:lnTo>
                    <a:pt x="1" y="4229"/>
                  </a:lnTo>
                  <a:lnTo>
                    <a:pt x="527" y="4657"/>
                  </a:lnTo>
                  <a:lnTo>
                    <a:pt x="1111" y="5086"/>
                  </a:lnTo>
                  <a:lnTo>
                    <a:pt x="1287" y="4930"/>
                  </a:lnTo>
                  <a:lnTo>
                    <a:pt x="1443" y="4774"/>
                  </a:lnTo>
                  <a:lnTo>
                    <a:pt x="1715" y="4502"/>
                  </a:lnTo>
                  <a:lnTo>
                    <a:pt x="1969" y="4190"/>
                  </a:lnTo>
                  <a:lnTo>
                    <a:pt x="2261" y="3781"/>
                  </a:lnTo>
                  <a:lnTo>
                    <a:pt x="2514" y="3371"/>
                  </a:lnTo>
                  <a:lnTo>
                    <a:pt x="2728" y="2962"/>
                  </a:lnTo>
                  <a:lnTo>
                    <a:pt x="2943" y="2514"/>
                  </a:lnTo>
                  <a:lnTo>
                    <a:pt x="3138" y="1969"/>
                  </a:lnTo>
                  <a:lnTo>
                    <a:pt x="3294" y="1423"/>
                  </a:lnTo>
                  <a:lnTo>
                    <a:pt x="3410" y="936"/>
                  </a:lnTo>
                  <a:lnTo>
                    <a:pt x="3508" y="410"/>
                  </a:lnTo>
                  <a:lnTo>
                    <a:pt x="3001" y="215"/>
                  </a:lnTo>
                  <a:lnTo>
                    <a:pt x="24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0"/>
            <p:cNvSpPr/>
            <p:nvPr/>
          </p:nvSpPr>
          <p:spPr>
            <a:xfrm>
              <a:off x="8011465" y="3848190"/>
              <a:ext cx="57128" cy="82842"/>
            </a:xfrm>
            <a:custGeom>
              <a:avLst/>
              <a:gdLst/>
              <a:ahLst/>
              <a:cxnLst/>
              <a:rect l="l" t="t" r="r" b="b"/>
              <a:pathLst>
                <a:path w="3508" h="5087" fill="none" extrusionOk="0">
                  <a:moveTo>
                    <a:pt x="2417" y="1"/>
                  </a:moveTo>
                  <a:lnTo>
                    <a:pt x="2417" y="1"/>
                  </a:lnTo>
                  <a:lnTo>
                    <a:pt x="2417" y="1"/>
                  </a:lnTo>
                  <a:lnTo>
                    <a:pt x="2417" y="1"/>
                  </a:lnTo>
                  <a:lnTo>
                    <a:pt x="2300" y="507"/>
                  </a:lnTo>
                  <a:lnTo>
                    <a:pt x="2163" y="994"/>
                  </a:lnTo>
                  <a:lnTo>
                    <a:pt x="2163" y="994"/>
                  </a:lnTo>
                  <a:lnTo>
                    <a:pt x="2008" y="1384"/>
                  </a:lnTo>
                  <a:lnTo>
                    <a:pt x="1852" y="1774"/>
                  </a:lnTo>
                  <a:lnTo>
                    <a:pt x="1657" y="2144"/>
                  </a:lnTo>
                  <a:lnTo>
                    <a:pt x="1462" y="2495"/>
                  </a:lnTo>
                  <a:lnTo>
                    <a:pt x="1462" y="2495"/>
                  </a:lnTo>
                  <a:lnTo>
                    <a:pt x="1131" y="3001"/>
                  </a:lnTo>
                  <a:lnTo>
                    <a:pt x="780" y="3449"/>
                  </a:lnTo>
                  <a:lnTo>
                    <a:pt x="605" y="3664"/>
                  </a:lnTo>
                  <a:lnTo>
                    <a:pt x="410" y="3859"/>
                  </a:lnTo>
                  <a:lnTo>
                    <a:pt x="215" y="4053"/>
                  </a:lnTo>
                  <a:lnTo>
                    <a:pt x="1" y="4229"/>
                  </a:lnTo>
                  <a:lnTo>
                    <a:pt x="1" y="4229"/>
                  </a:lnTo>
                  <a:lnTo>
                    <a:pt x="527" y="4657"/>
                  </a:lnTo>
                  <a:lnTo>
                    <a:pt x="1111" y="5086"/>
                  </a:lnTo>
                  <a:lnTo>
                    <a:pt x="1111" y="5086"/>
                  </a:lnTo>
                  <a:lnTo>
                    <a:pt x="1287" y="4930"/>
                  </a:lnTo>
                  <a:lnTo>
                    <a:pt x="1443" y="4774"/>
                  </a:lnTo>
                  <a:lnTo>
                    <a:pt x="1443" y="4774"/>
                  </a:lnTo>
                  <a:lnTo>
                    <a:pt x="1715" y="4502"/>
                  </a:lnTo>
                  <a:lnTo>
                    <a:pt x="1969" y="4190"/>
                  </a:lnTo>
                  <a:lnTo>
                    <a:pt x="1969" y="4190"/>
                  </a:lnTo>
                  <a:lnTo>
                    <a:pt x="2261" y="3781"/>
                  </a:lnTo>
                  <a:lnTo>
                    <a:pt x="2514" y="3371"/>
                  </a:lnTo>
                  <a:lnTo>
                    <a:pt x="2514" y="3371"/>
                  </a:lnTo>
                  <a:lnTo>
                    <a:pt x="2728" y="2962"/>
                  </a:lnTo>
                  <a:lnTo>
                    <a:pt x="2943" y="2514"/>
                  </a:lnTo>
                  <a:lnTo>
                    <a:pt x="2943" y="2514"/>
                  </a:lnTo>
                  <a:lnTo>
                    <a:pt x="3138" y="1969"/>
                  </a:lnTo>
                  <a:lnTo>
                    <a:pt x="3294" y="1423"/>
                  </a:lnTo>
                  <a:lnTo>
                    <a:pt x="3294" y="1423"/>
                  </a:lnTo>
                  <a:lnTo>
                    <a:pt x="3410" y="936"/>
                  </a:lnTo>
                  <a:lnTo>
                    <a:pt x="3508" y="410"/>
                  </a:lnTo>
                  <a:lnTo>
                    <a:pt x="3508" y="410"/>
                  </a:lnTo>
                  <a:lnTo>
                    <a:pt x="3001" y="215"/>
                  </a:lnTo>
                  <a:lnTo>
                    <a:pt x="2417" y="1"/>
                  </a:lnTo>
                  <a:lnTo>
                    <a:pt x="24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0"/>
            <p:cNvSpPr/>
            <p:nvPr/>
          </p:nvSpPr>
          <p:spPr>
            <a:xfrm>
              <a:off x="8062877" y="3872943"/>
              <a:ext cx="64098" cy="91717"/>
            </a:xfrm>
            <a:custGeom>
              <a:avLst/>
              <a:gdLst/>
              <a:ahLst/>
              <a:cxnLst/>
              <a:rect l="l" t="t" r="r" b="b"/>
              <a:pathLst>
                <a:path w="3936" h="5632" extrusionOk="0">
                  <a:moveTo>
                    <a:pt x="2806" y="1"/>
                  </a:moveTo>
                  <a:lnTo>
                    <a:pt x="2806" y="215"/>
                  </a:lnTo>
                  <a:lnTo>
                    <a:pt x="2786" y="449"/>
                  </a:lnTo>
                  <a:lnTo>
                    <a:pt x="2708" y="858"/>
                  </a:lnTo>
                  <a:lnTo>
                    <a:pt x="2591" y="1286"/>
                  </a:lnTo>
                  <a:lnTo>
                    <a:pt x="2436" y="1696"/>
                  </a:lnTo>
                  <a:lnTo>
                    <a:pt x="2260" y="2105"/>
                  </a:lnTo>
                  <a:lnTo>
                    <a:pt x="2046" y="2514"/>
                  </a:lnTo>
                  <a:lnTo>
                    <a:pt x="1812" y="2923"/>
                  </a:lnTo>
                  <a:lnTo>
                    <a:pt x="1539" y="3313"/>
                  </a:lnTo>
                  <a:lnTo>
                    <a:pt x="1267" y="3683"/>
                  </a:lnTo>
                  <a:lnTo>
                    <a:pt x="974" y="4034"/>
                  </a:lnTo>
                  <a:lnTo>
                    <a:pt x="663" y="4345"/>
                  </a:lnTo>
                  <a:lnTo>
                    <a:pt x="331" y="4657"/>
                  </a:lnTo>
                  <a:lnTo>
                    <a:pt x="0" y="4930"/>
                  </a:lnTo>
                  <a:lnTo>
                    <a:pt x="643" y="5300"/>
                  </a:lnTo>
                  <a:lnTo>
                    <a:pt x="1267" y="5631"/>
                  </a:lnTo>
                  <a:lnTo>
                    <a:pt x="1345" y="5573"/>
                  </a:lnTo>
                  <a:lnTo>
                    <a:pt x="1656" y="5320"/>
                  </a:lnTo>
                  <a:lnTo>
                    <a:pt x="1968" y="5047"/>
                  </a:lnTo>
                  <a:lnTo>
                    <a:pt x="2241" y="4735"/>
                  </a:lnTo>
                  <a:lnTo>
                    <a:pt x="2533" y="4404"/>
                  </a:lnTo>
                  <a:lnTo>
                    <a:pt x="2806" y="4014"/>
                  </a:lnTo>
                  <a:lnTo>
                    <a:pt x="3059" y="3605"/>
                  </a:lnTo>
                  <a:lnTo>
                    <a:pt x="3293" y="3176"/>
                  </a:lnTo>
                  <a:lnTo>
                    <a:pt x="3488" y="2748"/>
                  </a:lnTo>
                  <a:lnTo>
                    <a:pt x="3624" y="2378"/>
                  </a:lnTo>
                  <a:lnTo>
                    <a:pt x="3741" y="1988"/>
                  </a:lnTo>
                  <a:lnTo>
                    <a:pt x="3838" y="1618"/>
                  </a:lnTo>
                  <a:lnTo>
                    <a:pt x="3897" y="1247"/>
                  </a:lnTo>
                  <a:lnTo>
                    <a:pt x="3916" y="936"/>
                  </a:lnTo>
                  <a:lnTo>
                    <a:pt x="3936" y="624"/>
                  </a:lnTo>
                  <a:lnTo>
                    <a:pt x="3390" y="293"/>
                  </a:lnTo>
                  <a:lnTo>
                    <a:pt x="28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0"/>
            <p:cNvSpPr/>
            <p:nvPr/>
          </p:nvSpPr>
          <p:spPr>
            <a:xfrm>
              <a:off x="8062877" y="3872943"/>
              <a:ext cx="64098" cy="91717"/>
            </a:xfrm>
            <a:custGeom>
              <a:avLst/>
              <a:gdLst/>
              <a:ahLst/>
              <a:cxnLst/>
              <a:rect l="l" t="t" r="r" b="b"/>
              <a:pathLst>
                <a:path w="3936" h="5632" fill="none" extrusionOk="0">
                  <a:moveTo>
                    <a:pt x="2806" y="1"/>
                  </a:moveTo>
                  <a:lnTo>
                    <a:pt x="2806" y="1"/>
                  </a:lnTo>
                  <a:lnTo>
                    <a:pt x="2806" y="1"/>
                  </a:lnTo>
                  <a:lnTo>
                    <a:pt x="2806" y="1"/>
                  </a:lnTo>
                  <a:lnTo>
                    <a:pt x="2806" y="215"/>
                  </a:lnTo>
                  <a:lnTo>
                    <a:pt x="2786" y="449"/>
                  </a:lnTo>
                  <a:lnTo>
                    <a:pt x="2786" y="449"/>
                  </a:lnTo>
                  <a:lnTo>
                    <a:pt x="2708" y="858"/>
                  </a:lnTo>
                  <a:lnTo>
                    <a:pt x="2591" y="1286"/>
                  </a:lnTo>
                  <a:lnTo>
                    <a:pt x="2591" y="1286"/>
                  </a:lnTo>
                  <a:lnTo>
                    <a:pt x="2436" y="1696"/>
                  </a:lnTo>
                  <a:lnTo>
                    <a:pt x="2260" y="2105"/>
                  </a:lnTo>
                  <a:lnTo>
                    <a:pt x="2046" y="2514"/>
                  </a:lnTo>
                  <a:lnTo>
                    <a:pt x="1812" y="2923"/>
                  </a:lnTo>
                  <a:lnTo>
                    <a:pt x="1812" y="2923"/>
                  </a:lnTo>
                  <a:lnTo>
                    <a:pt x="1539" y="3313"/>
                  </a:lnTo>
                  <a:lnTo>
                    <a:pt x="1267" y="3683"/>
                  </a:lnTo>
                  <a:lnTo>
                    <a:pt x="974" y="4034"/>
                  </a:lnTo>
                  <a:lnTo>
                    <a:pt x="663" y="4345"/>
                  </a:lnTo>
                  <a:lnTo>
                    <a:pt x="663" y="4345"/>
                  </a:lnTo>
                  <a:lnTo>
                    <a:pt x="331" y="4657"/>
                  </a:lnTo>
                  <a:lnTo>
                    <a:pt x="0" y="4930"/>
                  </a:lnTo>
                  <a:lnTo>
                    <a:pt x="0" y="4930"/>
                  </a:lnTo>
                  <a:lnTo>
                    <a:pt x="643" y="5300"/>
                  </a:lnTo>
                  <a:lnTo>
                    <a:pt x="1267" y="5631"/>
                  </a:lnTo>
                  <a:lnTo>
                    <a:pt x="1345" y="5573"/>
                  </a:lnTo>
                  <a:lnTo>
                    <a:pt x="1345" y="5573"/>
                  </a:lnTo>
                  <a:lnTo>
                    <a:pt x="1656" y="5320"/>
                  </a:lnTo>
                  <a:lnTo>
                    <a:pt x="1968" y="5047"/>
                  </a:lnTo>
                  <a:lnTo>
                    <a:pt x="2241" y="4735"/>
                  </a:lnTo>
                  <a:lnTo>
                    <a:pt x="2533" y="4404"/>
                  </a:lnTo>
                  <a:lnTo>
                    <a:pt x="2533" y="4404"/>
                  </a:lnTo>
                  <a:lnTo>
                    <a:pt x="2806" y="4014"/>
                  </a:lnTo>
                  <a:lnTo>
                    <a:pt x="3059" y="3605"/>
                  </a:lnTo>
                  <a:lnTo>
                    <a:pt x="3293" y="3176"/>
                  </a:lnTo>
                  <a:lnTo>
                    <a:pt x="3488" y="2748"/>
                  </a:lnTo>
                  <a:lnTo>
                    <a:pt x="3488" y="2748"/>
                  </a:lnTo>
                  <a:lnTo>
                    <a:pt x="3624" y="2378"/>
                  </a:lnTo>
                  <a:lnTo>
                    <a:pt x="3741" y="1988"/>
                  </a:lnTo>
                  <a:lnTo>
                    <a:pt x="3838" y="1618"/>
                  </a:lnTo>
                  <a:lnTo>
                    <a:pt x="3897" y="1247"/>
                  </a:lnTo>
                  <a:lnTo>
                    <a:pt x="3897" y="1247"/>
                  </a:lnTo>
                  <a:lnTo>
                    <a:pt x="3916" y="936"/>
                  </a:lnTo>
                  <a:lnTo>
                    <a:pt x="3936" y="624"/>
                  </a:lnTo>
                  <a:lnTo>
                    <a:pt x="3936" y="624"/>
                  </a:lnTo>
                  <a:lnTo>
                    <a:pt x="3390" y="293"/>
                  </a:lnTo>
                  <a:lnTo>
                    <a:pt x="2825" y="1"/>
                  </a:lnTo>
                  <a:lnTo>
                    <a:pt x="28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0"/>
            <p:cNvSpPr/>
            <p:nvPr/>
          </p:nvSpPr>
          <p:spPr>
            <a:xfrm>
              <a:off x="7906769" y="3792674"/>
              <a:ext cx="73624" cy="78705"/>
            </a:xfrm>
            <a:custGeom>
              <a:avLst/>
              <a:gdLst/>
              <a:ahLst/>
              <a:cxnLst/>
              <a:rect l="l" t="t" r="r" b="b"/>
              <a:pathLst>
                <a:path w="4521" h="4833" extrusionOk="0">
                  <a:moveTo>
                    <a:pt x="2280" y="0"/>
                  </a:moveTo>
                  <a:lnTo>
                    <a:pt x="2221" y="39"/>
                  </a:lnTo>
                  <a:lnTo>
                    <a:pt x="2182" y="97"/>
                  </a:lnTo>
                  <a:lnTo>
                    <a:pt x="2143" y="156"/>
                  </a:lnTo>
                  <a:lnTo>
                    <a:pt x="2143" y="234"/>
                  </a:lnTo>
                  <a:lnTo>
                    <a:pt x="2163" y="331"/>
                  </a:lnTo>
                  <a:lnTo>
                    <a:pt x="2202" y="390"/>
                  </a:lnTo>
                  <a:lnTo>
                    <a:pt x="2280" y="429"/>
                  </a:lnTo>
                  <a:lnTo>
                    <a:pt x="1948" y="702"/>
                  </a:lnTo>
                  <a:lnTo>
                    <a:pt x="1637" y="1013"/>
                  </a:lnTo>
                  <a:lnTo>
                    <a:pt x="1461" y="1189"/>
                  </a:lnTo>
                  <a:lnTo>
                    <a:pt x="1305" y="1403"/>
                  </a:lnTo>
                  <a:lnTo>
                    <a:pt x="1130" y="1617"/>
                  </a:lnTo>
                  <a:lnTo>
                    <a:pt x="974" y="1851"/>
                  </a:lnTo>
                  <a:lnTo>
                    <a:pt x="760" y="2221"/>
                  </a:lnTo>
                  <a:lnTo>
                    <a:pt x="565" y="2630"/>
                  </a:lnTo>
                  <a:lnTo>
                    <a:pt x="409" y="3059"/>
                  </a:lnTo>
                  <a:lnTo>
                    <a:pt x="273" y="3527"/>
                  </a:lnTo>
                  <a:lnTo>
                    <a:pt x="253" y="3507"/>
                  </a:lnTo>
                  <a:lnTo>
                    <a:pt x="234" y="3507"/>
                  </a:lnTo>
                  <a:lnTo>
                    <a:pt x="175" y="3527"/>
                  </a:lnTo>
                  <a:lnTo>
                    <a:pt x="117" y="3546"/>
                  </a:lnTo>
                  <a:lnTo>
                    <a:pt x="78" y="3566"/>
                  </a:lnTo>
                  <a:lnTo>
                    <a:pt x="39" y="3624"/>
                  </a:lnTo>
                  <a:lnTo>
                    <a:pt x="0" y="3702"/>
                  </a:lnTo>
                  <a:lnTo>
                    <a:pt x="0" y="3780"/>
                  </a:lnTo>
                  <a:lnTo>
                    <a:pt x="39" y="3858"/>
                  </a:lnTo>
                  <a:lnTo>
                    <a:pt x="97" y="3936"/>
                  </a:lnTo>
                  <a:lnTo>
                    <a:pt x="195" y="3994"/>
                  </a:lnTo>
                  <a:lnTo>
                    <a:pt x="214" y="4053"/>
                  </a:lnTo>
                  <a:lnTo>
                    <a:pt x="253" y="4092"/>
                  </a:lnTo>
                  <a:lnTo>
                    <a:pt x="292" y="4131"/>
                  </a:lnTo>
                  <a:lnTo>
                    <a:pt x="351" y="4150"/>
                  </a:lnTo>
                  <a:lnTo>
                    <a:pt x="409" y="4170"/>
                  </a:lnTo>
                  <a:lnTo>
                    <a:pt x="448" y="4150"/>
                  </a:lnTo>
                  <a:lnTo>
                    <a:pt x="779" y="4364"/>
                  </a:lnTo>
                  <a:lnTo>
                    <a:pt x="1111" y="4520"/>
                  </a:lnTo>
                  <a:lnTo>
                    <a:pt x="1422" y="4657"/>
                  </a:lnTo>
                  <a:lnTo>
                    <a:pt x="1754" y="4754"/>
                  </a:lnTo>
                  <a:lnTo>
                    <a:pt x="2065" y="4813"/>
                  </a:lnTo>
                  <a:lnTo>
                    <a:pt x="2377" y="4832"/>
                  </a:lnTo>
                  <a:lnTo>
                    <a:pt x="2572" y="4832"/>
                  </a:lnTo>
                  <a:lnTo>
                    <a:pt x="2786" y="4793"/>
                  </a:lnTo>
                  <a:lnTo>
                    <a:pt x="2981" y="4735"/>
                  </a:lnTo>
                  <a:lnTo>
                    <a:pt x="3176" y="4676"/>
                  </a:lnTo>
                  <a:lnTo>
                    <a:pt x="3351" y="4579"/>
                  </a:lnTo>
                  <a:lnTo>
                    <a:pt x="3527" y="4462"/>
                  </a:lnTo>
                  <a:lnTo>
                    <a:pt x="3702" y="4306"/>
                  </a:lnTo>
                  <a:lnTo>
                    <a:pt x="3858" y="4150"/>
                  </a:lnTo>
                  <a:lnTo>
                    <a:pt x="4014" y="3936"/>
                  </a:lnTo>
                  <a:lnTo>
                    <a:pt x="4131" y="3760"/>
                  </a:lnTo>
                  <a:lnTo>
                    <a:pt x="4267" y="3507"/>
                  </a:lnTo>
                  <a:lnTo>
                    <a:pt x="4384" y="3215"/>
                  </a:lnTo>
                  <a:lnTo>
                    <a:pt x="4481" y="2942"/>
                  </a:lnTo>
                  <a:lnTo>
                    <a:pt x="4520" y="2689"/>
                  </a:lnTo>
                  <a:lnTo>
                    <a:pt x="4520" y="2436"/>
                  </a:lnTo>
                  <a:lnTo>
                    <a:pt x="4501" y="2182"/>
                  </a:lnTo>
                  <a:lnTo>
                    <a:pt x="4462" y="1929"/>
                  </a:lnTo>
                  <a:lnTo>
                    <a:pt x="4384" y="1715"/>
                  </a:lnTo>
                  <a:lnTo>
                    <a:pt x="4286" y="1481"/>
                  </a:lnTo>
                  <a:lnTo>
                    <a:pt x="4150" y="1267"/>
                  </a:lnTo>
                  <a:lnTo>
                    <a:pt x="3994" y="1052"/>
                  </a:lnTo>
                  <a:lnTo>
                    <a:pt x="3838" y="877"/>
                  </a:lnTo>
                  <a:lnTo>
                    <a:pt x="3682" y="721"/>
                  </a:lnTo>
                  <a:lnTo>
                    <a:pt x="3507" y="585"/>
                  </a:lnTo>
                  <a:lnTo>
                    <a:pt x="3312" y="429"/>
                  </a:lnTo>
                  <a:lnTo>
                    <a:pt x="3117" y="312"/>
                  </a:lnTo>
                  <a:lnTo>
                    <a:pt x="2903" y="195"/>
                  </a:lnTo>
                  <a:lnTo>
                    <a:pt x="2669" y="97"/>
                  </a:lnTo>
                  <a:lnTo>
                    <a:pt x="24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0"/>
            <p:cNvSpPr/>
            <p:nvPr/>
          </p:nvSpPr>
          <p:spPr>
            <a:xfrm>
              <a:off x="7906769" y="3792674"/>
              <a:ext cx="73624" cy="78705"/>
            </a:xfrm>
            <a:custGeom>
              <a:avLst/>
              <a:gdLst/>
              <a:ahLst/>
              <a:cxnLst/>
              <a:rect l="l" t="t" r="r" b="b"/>
              <a:pathLst>
                <a:path w="4521" h="4833" fill="none" extrusionOk="0">
                  <a:moveTo>
                    <a:pt x="2358" y="0"/>
                  </a:moveTo>
                  <a:lnTo>
                    <a:pt x="2358" y="0"/>
                  </a:lnTo>
                  <a:lnTo>
                    <a:pt x="2280" y="0"/>
                  </a:lnTo>
                  <a:lnTo>
                    <a:pt x="2221" y="39"/>
                  </a:lnTo>
                  <a:lnTo>
                    <a:pt x="2182" y="97"/>
                  </a:lnTo>
                  <a:lnTo>
                    <a:pt x="2143" y="156"/>
                  </a:lnTo>
                  <a:lnTo>
                    <a:pt x="2143" y="156"/>
                  </a:lnTo>
                  <a:lnTo>
                    <a:pt x="2143" y="234"/>
                  </a:lnTo>
                  <a:lnTo>
                    <a:pt x="2163" y="331"/>
                  </a:lnTo>
                  <a:lnTo>
                    <a:pt x="2202" y="390"/>
                  </a:lnTo>
                  <a:lnTo>
                    <a:pt x="2280" y="429"/>
                  </a:lnTo>
                  <a:lnTo>
                    <a:pt x="2280" y="429"/>
                  </a:lnTo>
                  <a:lnTo>
                    <a:pt x="1948" y="702"/>
                  </a:lnTo>
                  <a:lnTo>
                    <a:pt x="1637" y="1013"/>
                  </a:lnTo>
                  <a:lnTo>
                    <a:pt x="1637" y="1013"/>
                  </a:lnTo>
                  <a:lnTo>
                    <a:pt x="1461" y="1189"/>
                  </a:lnTo>
                  <a:lnTo>
                    <a:pt x="1305" y="1403"/>
                  </a:lnTo>
                  <a:lnTo>
                    <a:pt x="1130" y="1617"/>
                  </a:lnTo>
                  <a:lnTo>
                    <a:pt x="974" y="1851"/>
                  </a:lnTo>
                  <a:lnTo>
                    <a:pt x="974" y="1851"/>
                  </a:lnTo>
                  <a:lnTo>
                    <a:pt x="760" y="2221"/>
                  </a:lnTo>
                  <a:lnTo>
                    <a:pt x="565" y="2630"/>
                  </a:lnTo>
                  <a:lnTo>
                    <a:pt x="409" y="3059"/>
                  </a:lnTo>
                  <a:lnTo>
                    <a:pt x="273" y="3527"/>
                  </a:lnTo>
                  <a:lnTo>
                    <a:pt x="273" y="3527"/>
                  </a:lnTo>
                  <a:lnTo>
                    <a:pt x="253" y="3507"/>
                  </a:lnTo>
                  <a:lnTo>
                    <a:pt x="234" y="3507"/>
                  </a:lnTo>
                  <a:lnTo>
                    <a:pt x="234" y="3507"/>
                  </a:lnTo>
                  <a:lnTo>
                    <a:pt x="175" y="3527"/>
                  </a:lnTo>
                  <a:lnTo>
                    <a:pt x="117" y="3546"/>
                  </a:lnTo>
                  <a:lnTo>
                    <a:pt x="78" y="3566"/>
                  </a:lnTo>
                  <a:lnTo>
                    <a:pt x="39" y="3624"/>
                  </a:lnTo>
                  <a:lnTo>
                    <a:pt x="39" y="3624"/>
                  </a:lnTo>
                  <a:lnTo>
                    <a:pt x="0" y="3702"/>
                  </a:lnTo>
                  <a:lnTo>
                    <a:pt x="0" y="3780"/>
                  </a:lnTo>
                  <a:lnTo>
                    <a:pt x="39" y="3858"/>
                  </a:lnTo>
                  <a:lnTo>
                    <a:pt x="97" y="3936"/>
                  </a:lnTo>
                  <a:lnTo>
                    <a:pt x="195" y="3994"/>
                  </a:lnTo>
                  <a:lnTo>
                    <a:pt x="195" y="3994"/>
                  </a:lnTo>
                  <a:lnTo>
                    <a:pt x="214" y="4053"/>
                  </a:lnTo>
                  <a:lnTo>
                    <a:pt x="253" y="4092"/>
                  </a:lnTo>
                  <a:lnTo>
                    <a:pt x="292" y="4131"/>
                  </a:lnTo>
                  <a:lnTo>
                    <a:pt x="351" y="4150"/>
                  </a:lnTo>
                  <a:lnTo>
                    <a:pt x="351" y="4150"/>
                  </a:lnTo>
                  <a:lnTo>
                    <a:pt x="409" y="4170"/>
                  </a:lnTo>
                  <a:lnTo>
                    <a:pt x="409" y="4170"/>
                  </a:lnTo>
                  <a:lnTo>
                    <a:pt x="448" y="4150"/>
                  </a:lnTo>
                  <a:lnTo>
                    <a:pt x="448" y="4150"/>
                  </a:lnTo>
                  <a:lnTo>
                    <a:pt x="779" y="4364"/>
                  </a:lnTo>
                  <a:lnTo>
                    <a:pt x="1111" y="4520"/>
                  </a:lnTo>
                  <a:lnTo>
                    <a:pt x="1422" y="4657"/>
                  </a:lnTo>
                  <a:lnTo>
                    <a:pt x="1754" y="4754"/>
                  </a:lnTo>
                  <a:lnTo>
                    <a:pt x="1754" y="4754"/>
                  </a:lnTo>
                  <a:lnTo>
                    <a:pt x="2065" y="4813"/>
                  </a:lnTo>
                  <a:lnTo>
                    <a:pt x="2377" y="4832"/>
                  </a:lnTo>
                  <a:lnTo>
                    <a:pt x="2377" y="4832"/>
                  </a:lnTo>
                  <a:lnTo>
                    <a:pt x="2572" y="4832"/>
                  </a:lnTo>
                  <a:lnTo>
                    <a:pt x="2572" y="4832"/>
                  </a:lnTo>
                  <a:lnTo>
                    <a:pt x="2786" y="4793"/>
                  </a:lnTo>
                  <a:lnTo>
                    <a:pt x="2981" y="4735"/>
                  </a:lnTo>
                  <a:lnTo>
                    <a:pt x="3176" y="4676"/>
                  </a:lnTo>
                  <a:lnTo>
                    <a:pt x="3351" y="4579"/>
                  </a:lnTo>
                  <a:lnTo>
                    <a:pt x="3351" y="4579"/>
                  </a:lnTo>
                  <a:lnTo>
                    <a:pt x="3527" y="4462"/>
                  </a:lnTo>
                  <a:lnTo>
                    <a:pt x="3702" y="4306"/>
                  </a:lnTo>
                  <a:lnTo>
                    <a:pt x="3858" y="4150"/>
                  </a:lnTo>
                  <a:lnTo>
                    <a:pt x="4014" y="3936"/>
                  </a:lnTo>
                  <a:lnTo>
                    <a:pt x="4014" y="3936"/>
                  </a:lnTo>
                  <a:lnTo>
                    <a:pt x="4131" y="3760"/>
                  </a:lnTo>
                  <a:lnTo>
                    <a:pt x="4267" y="3507"/>
                  </a:lnTo>
                  <a:lnTo>
                    <a:pt x="4267" y="3507"/>
                  </a:lnTo>
                  <a:lnTo>
                    <a:pt x="4384" y="3215"/>
                  </a:lnTo>
                  <a:lnTo>
                    <a:pt x="4481" y="2942"/>
                  </a:lnTo>
                  <a:lnTo>
                    <a:pt x="4481" y="2942"/>
                  </a:lnTo>
                  <a:lnTo>
                    <a:pt x="4520" y="2689"/>
                  </a:lnTo>
                  <a:lnTo>
                    <a:pt x="4520" y="2436"/>
                  </a:lnTo>
                  <a:lnTo>
                    <a:pt x="4501" y="2182"/>
                  </a:lnTo>
                  <a:lnTo>
                    <a:pt x="4462" y="1929"/>
                  </a:lnTo>
                  <a:lnTo>
                    <a:pt x="4462" y="1929"/>
                  </a:lnTo>
                  <a:lnTo>
                    <a:pt x="4384" y="1715"/>
                  </a:lnTo>
                  <a:lnTo>
                    <a:pt x="4286" y="1481"/>
                  </a:lnTo>
                  <a:lnTo>
                    <a:pt x="4150" y="1267"/>
                  </a:lnTo>
                  <a:lnTo>
                    <a:pt x="3994" y="1052"/>
                  </a:lnTo>
                  <a:lnTo>
                    <a:pt x="3994" y="1052"/>
                  </a:lnTo>
                  <a:lnTo>
                    <a:pt x="3838" y="877"/>
                  </a:lnTo>
                  <a:lnTo>
                    <a:pt x="3682" y="721"/>
                  </a:lnTo>
                  <a:lnTo>
                    <a:pt x="3507" y="585"/>
                  </a:lnTo>
                  <a:lnTo>
                    <a:pt x="3312" y="429"/>
                  </a:lnTo>
                  <a:lnTo>
                    <a:pt x="3312" y="429"/>
                  </a:lnTo>
                  <a:lnTo>
                    <a:pt x="3117" y="312"/>
                  </a:lnTo>
                  <a:lnTo>
                    <a:pt x="2903" y="195"/>
                  </a:lnTo>
                  <a:lnTo>
                    <a:pt x="2669" y="97"/>
                  </a:lnTo>
                  <a:lnTo>
                    <a:pt x="2416" y="0"/>
                  </a:lnTo>
                  <a:lnTo>
                    <a:pt x="2416" y="0"/>
                  </a:lnTo>
                  <a:lnTo>
                    <a:pt x="23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0"/>
            <p:cNvSpPr/>
            <p:nvPr/>
          </p:nvSpPr>
          <p:spPr>
            <a:xfrm>
              <a:off x="7383532" y="3361773"/>
              <a:ext cx="604466" cy="604467"/>
            </a:xfrm>
            <a:custGeom>
              <a:avLst/>
              <a:gdLst/>
              <a:ahLst/>
              <a:cxnLst/>
              <a:rect l="l" t="t" r="r" b="b"/>
              <a:pathLst>
                <a:path w="37118" h="37118" extrusionOk="0">
                  <a:moveTo>
                    <a:pt x="18082" y="1"/>
                  </a:move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0"/>
            <p:cNvSpPr/>
            <p:nvPr/>
          </p:nvSpPr>
          <p:spPr>
            <a:xfrm>
              <a:off x="7383532" y="3361773"/>
              <a:ext cx="604466" cy="604467"/>
            </a:xfrm>
            <a:custGeom>
              <a:avLst/>
              <a:gdLst/>
              <a:ahLst/>
              <a:cxnLst/>
              <a:rect l="l" t="t" r="r" b="b"/>
              <a:pathLst>
                <a:path w="37118" h="37118" fill="none" extrusionOk="0">
                  <a:moveTo>
                    <a:pt x="18569" y="37118"/>
                  </a:moveTo>
                  <a:lnTo>
                    <a:pt x="18569"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lnTo>
                    <a:pt x="18569" y="1"/>
                  </a:lnTo>
                  <a:lnTo>
                    <a:pt x="18569" y="1"/>
                  </a:lnTo>
                  <a:lnTo>
                    <a:pt x="18082" y="1"/>
                  </a:ln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8569"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0"/>
            <p:cNvSpPr/>
            <p:nvPr/>
          </p:nvSpPr>
          <p:spPr>
            <a:xfrm>
              <a:off x="7425417" y="3407159"/>
              <a:ext cx="515306" cy="515306"/>
            </a:xfrm>
            <a:custGeom>
              <a:avLst/>
              <a:gdLst/>
              <a:ahLst/>
              <a:cxnLst/>
              <a:rect l="l" t="t" r="r" b="b"/>
              <a:pathLst>
                <a:path w="31643" h="31643" extrusionOk="0">
                  <a:moveTo>
                    <a:pt x="15822" y="0"/>
                  </a:move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0"/>
            <p:cNvSpPr/>
            <p:nvPr/>
          </p:nvSpPr>
          <p:spPr>
            <a:xfrm>
              <a:off x="7425417" y="3407159"/>
              <a:ext cx="515306" cy="515306"/>
            </a:xfrm>
            <a:custGeom>
              <a:avLst/>
              <a:gdLst/>
              <a:ahLst/>
              <a:cxnLst/>
              <a:rect l="l" t="t" r="r" b="b"/>
              <a:pathLst>
                <a:path w="31643" h="31643" fill="none" extrusionOk="0">
                  <a:moveTo>
                    <a:pt x="15822" y="31642"/>
                  </a:move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lnTo>
                    <a:pt x="15822" y="0"/>
                  </a:ln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0"/>
            <p:cNvSpPr/>
            <p:nvPr/>
          </p:nvSpPr>
          <p:spPr>
            <a:xfrm>
              <a:off x="7952774" y="3620688"/>
              <a:ext cx="13973" cy="13989"/>
            </a:xfrm>
            <a:custGeom>
              <a:avLst/>
              <a:gdLst/>
              <a:ahLst/>
              <a:cxnLst/>
              <a:rect l="l" t="t" r="r" b="b"/>
              <a:pathLst>
                <a:path w="858" h="859" extrusionOk="0">
                  <a:moveTo>
                    <a:pt x="429" y="1"/>
                  </a:moveTo>
                  <a:lnTo>
                    <a:pt x="351" y="20"/>
                  </a:lnTo>
                  <a:lnTo>
                    <a:pt x="273" y="40"/>
                  </a:lnTo>
                  <a:lnTo>
                    <a:pt x="195" y="79"/>
                  </a:lnTo>
                  <a:lnTo>
                    <a:pt x="137" y="137"/>
                  </a:lnTo>
                  <a:lnTo>
                    <a:pt x="78" y="196"/>
                  </a:lnTo>
                  <a:lnTo>
                    <a:pt x="39" y="274"/>
                  </a:lnTo>
                  <a:lnTo>
                    <a:pt x="20" y="351"/>
                  </a:lnTo>
                  <a:lnTo>
                    <a:pt x="0" y="429"/>
                  </a:lnTo>
                  <a:lnTo>
                    <a:pt x="20" y="507"/>
                  </a:lnTo>
                  <a:lnTo>
                    <a:pt x="39" y="605"/>
                  </a:lnTo>
                  <a:lnTo>
                    <a:pt x="78" y="663"/>
                  </a:lnTo>
                  <a:lnTo>
                    <a:pt x="137" y="722"/>
                  </a:lnTo>
                  <a:lnTo>
                    <a:pt x="195" y="780"/>
                  </a:lnTo>
                  <a:lnTo>
                    <a:pt x="273" y="819"/>
                  </a:lnTo>
                  <a:lnTo>
                    <a:pt x="351" y="858"/>
                  </a:lnTo>
                  <a:lnTo>
                    <a:pt x="526" y="858"/>
                  </a:lnTo>
                  <a:lnTo>
                    <a:pt x="604" y="819"/>
                  </a:lnTo>
                  <a:lnTo>
                    <a:pt x="682" y="780"/>
                  </a:lnTo>
                  <a:lnTo>
                    <a:pt x="741" y="722"/>
                  </a:lnTo>
                  <a:lnTo>
                    <a:pt x="780" y="663"/>
                  </a:lnTo>
                  <a:lnTo>
                    <a:pt x="838" y="605"/>
                  </a:lnTo>
                  <a:lnTo>
                    <a:pt x="857" y="507"/>
                  </a:lnTo>
                  <a:lnTo>
                    <a:pt x="857" y="429"/>
                  </a:lnTo>
                  <a:lnTo>
                    <a:pt x="857" y="351"/>
                  </a:lnTo>
                  <a:lnTo>
                    <a:pt x="838" y="274"/>
                  </a:lnTo>
                  <a:lnTo>
                    <a:pt x="780" y="196"/>
                  </a:lnTo>
                  <a:lnTo>
                    <a:pt x="741" y="137"/>
                  </a:lnTo>
                  <a:lnTo>
                    <a:pt x="682" y="79"/>
                  </a:lnTo>
                  <a:lnTo>
                    <a:pt x="604" y="40"/>
                  </a:lnTo>
                  <a:lnTo>
                    <a:pt x="526" y="20"/>
                  </a:lnTo>
                  <a:lnTo>
                    <a:pt x="42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0"/>
            <p:cNvSpPr/>
            <p:nvPr/>
          </p:nvSpPr>
          <p:spPr>
            <a:xfrm>
              <a:off x="7952774" y="3620688"/>
              <a:ext cx="13973" cy="13989"/>
            </a:xfrm>
            <a:custGeom>
              <a:avLst/>
              <a:gdLst/>
              <a:ahLst/>
              <a:cxnLst/>
              <a:rect l="l" t="t" r="r" b="b"/>
              <a:pathLst>
                <a:path w="858" h="859" fill="none" extrusionOk="0">
                  <a:moveTo>
                    <a:pt x="429" y="1"/>
                  </a:moveTo>
                  <a:lnTo>
                    <a:pt x="429" y="1"/>
                  </a:lnTo>
                  <a:lnTo>
                    <a:pt x="351" y="20"/>
                  </a:lnTo>
                  <a:lnTo>
                    <a:pt x="273" y="40"/>
                  </a:lnTo>
                  <a:lnTo>
                    <a:pt x="195" y="79"/>
                  </a:lnTo>
                  <a:lnTo>
                    <a:pt x="137" y="137"/>
                  </a:lnTo>
                  <a:lnTo>
                    <a:pt x="78" y="196"/>
                  </a:lnTo>
                  <a:lnTo>
                    <a:pt x="39" y="274"/>
                  </a:lnTo>
                  <a:lnTo>
                    <a:pt x="20" y="351"/>
                  </a:lnTo>
                  <a:lnTo>
                    <a:pt x="0" y="429"/>
                  </a:lnTo>
                  <a:lnTo>
                    <a:pt x="0" y="429"/>
                  </a:lnTo>
                  <a:lnTo>
                    <a:pt x="20" y="507"/>
                  </a:lnTo>
                  <a:lnTo>
                    <a:pt x="39" y="605"/>
                  </a:lnTo>
                  <a:lnTo>
                    <a:pt x="78" y="663"/>
                  </a:lnTo>
                  <a:lnTo>
                    <a:pt x="137" y="722"/>
                  </a:lnTo>
                  <a:lnTo>
                    <a:pt x="195" y="780"/>
                  </a:lnTo>
                  <a:lnTo>
                    <a:pt x="273" y="819"/>
                  </a:lnTo>
                  <a:lnTo>
                    <a:pt x="351" y="858"/>
                  </a:lnTo>
                  <a:lnTo>
                    <a:pt x="429" y="858"/>
                  </a:lnTo>
                  <a:lnTo>
                    <a:pt x="429" y="858"/>
                  </a:lnTo>
                  <a:lnTo>
                    <a:pt x="526" y="858"/>
                  </a:lnTo>
                  <a:lnTo>
                    <a:pt x="604" y="819"/>
                  </a:lnTo>
                  <a:lnTo>
                    <a:pt x="682" y="780"/>
                  </a:lnTo>
                  <a:lnTo>
                    <a:pt x="741" y="722"/>
                  </a:lnTo>
                  <a:lnTo>
                    <a:pt x="780" y="663"/>
                  </a:lnTo>
                  <a:lnTo>
                    <a:pt x="838" y="605"/>
                  </a:lnTo>
                  <a:lnTo>
                    <a:pt x="857" y="507"/>
                  </a:lnTo>
                  <a:lnTo>
                    <a:pt x="857" y="429"/>
                  </a:lnTo>
                  <a:lnTo>
                    <a:pt x="857" y="429"/>
                  </a:lnTo>
                  <a:lnTo>
                    <a:pt x="857" y="351"/>
                  </a:lnTo>
                  <a:lnTo>
                    <a:pt x="838" y="274"/>
                  </a:lnTo>
                  <a:lnTo>
                    <a:pt x="780" y="196"/>
                  </a:lnTo>
                  <a:lnTo>
                    <a:pt x="741" y="137"/>
                  </a:lnTo>
                  <a:lnTo>
                    <a:pt x="682" y="79"/>
                  </a:lnTo>
                  <a:lnTo>
                    <a:pt x="604" y="40"/>
                  </a:lnTo>
                  <a:lnTo>
                    <a:pt x="526" y="20"/>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0"/>
            <p:cNvSpPr/>
            <p:nvPr/>
          </p:nvSpPr>
          <p:spPr>
            <a:xfrm>
              <a:off x="7747795" y="3387487"/>
              <a:ext cx="215776" cy="222746"/>
            </a:xfrm>
            <a:custGeom>
              <a:avLst/>
              <a:gdLst/>
              <a:ahLst/>
              <a:cxnLst/>
              <a:rect l="l" t="t" r="r" b="b"/>
              <a:pathLst>
                <a:path w="13250" h="13678" extrusionOk="0">
                  <a:moveTo>
                    <a:pt x="156" y="0"/>
                  </a:moveTo>
                  <a:lnTo>
                    <a:pt x="98" y="20"/>
                  </a:lnTo>
                  <a:lnTo>
                    <a:pt x="59" y="39"/>
                  </a:lnTo>
                  <a:lnTo>
                    <a:pt x="20" y="78"/>
                  </a:lnTo>
                  <a:lnTo>
                    <a:pt x="1" y="117"/>
                  </a:lnTo>
                  <a:lnTo>
                    <a:pt x="1" y="195"/>
                  </a:lnTo>
                  <a:lnTo>
                    <a:pt x="20" y="253"/>
                  </a:lnTo>
                  <a:lnTo>
                    <a:pt x="59" y="312"/>
                  </a:lnTo>
                  <a:lnTo>
                    <a:pt x="117" y="331"/>
                  </a:lnTo>
                  <a:lnTo>
                    <a:pt x="605" y="448"/>
                  </a:lnTo>
                  <a:lnTo>
                    <a:pt x="1053" y="585"/>
                  </a:lnTo>
                  <a:lnTo>
                    <a:pt x="1092" y="604"/>
                  </a:lnTo>
                  <a:lnTo>
                    <a:pt x="1423" y="721"/>
                  </a:lnTo>
                  <a:lnTo>
                    <a:pt x="1481" y="740"/>
                  </a:lnTo>
                  <a:lnTo>
                    <a:pt x="1735" y="838"/>
                  </a:lnTo>
                  <a:lnTo>
                    <a:pt x="1832" y="877"/>
                  </a:lnTo>
                  <a:lnTo>
                    <a:pt x="1929" y="916"/>
                  </a:lnTo>
                  <a:lnTo>
                    <a:pt x="1968" y="935"/>
                  </a:lnTo>
                  <a:lnTo>
                    <a:pt x="2124" y="1013"/>
                  </a:lnTo>
                  <a:lnTo>
                    <a:pt x="2261" y="1072"/>
                  </a:lnTo>
                  <a:lnTo>
                    <a:pt x="2611" y="1228"/>
                  </a:lnTo>
                  <a:lnTo>
                    <a:pt x="2670" y="1267"/>
                  </a:lnTo>
                  <a:lnTo>
                    <a:pt x="3157" y="1500"/>
                  </a:lnTo>
                  <a:lnTo>
                    <a:pt x="3313" y="1578"/>
                  </a:lnTo>
                  <a:lnTo>
                    <a:pt x="3352" y="1598"/>
                  </a:lnTo>
                  <a:lnTo>
                    <a:pt x="3703" y="1793"/>
                  </a:lnTo>
                  <a:lnTo>
                    <a:pt x="3780" y="1851"/>
                  </a:lnTo>
                  <a:lnTo>
                    <a:pt x="3858" y="1890"/>
                  </a:lnTo>
                  <a:lnTo>
                    <a:pt x="3917" y="1929"/>
                  </a:lnTo>
                  <a:lnTo>
                    <a:pt x="4034" y="1987"/>
                  </a:lnTo>
                  <a:lnTo>
                    <a:pt x="4229" y="2104"/>
                  </a:lnTo>
                  <a:lnTo>
                    <a:pt x="4540" y="2299"/>
                  </a:lnTo>
                  <a:lnTo>
                    <a:pt x="4755" y="2436"/>
                  </a:lnTo>
                  <a:lnTo>
                    <a:pt x="5105" y="2650"/>
                  </a:lnTo>
                  <a:lnTo>
                    <a:pt x="5144" y="2689"/>
                  </a:lnTo>
                  <a:lnTo>
                    <a:pt x="5281" y="2786"/>
                  </a:lnTo>
                  <a:lnTo>
                    <a:pt x="5768" y="3117"/>
                  </a:lnTo>
                  <a:lnTo>
                    <a:pt x="5865" y="3195"/>
                  </a:lnTo>
                  <a:lnTo>
                    <a:pt x="5924" y="3234"/>
                  </a:lnTo>
                  <a:lnTo>
                    <a:pt x="6119" y="3371"/>
                  </a:lnTo>
                  <a:lnTo>
                    <a:pt x="6567" y="3741"/>
                  </a:lnTo>
                  <a:lnTo>
                    <a:pt x="6995" y="4111"/>
                  </a:lnTo>
                  <a:lnTo>
                    <a:pt x="7424" y="4481"/>
                  </a:lnTo>
                  <a:lnTo>
                    <a:pt x="7853" y="4910"/>
                  </a:lnTo>
                  <a:lnTo>
                    <a:pt x="8301" y="5378"/>
                  </a:lnTo>
                  <a:lnTo>
                    <a:pt x="8749" y="5865"/>
                  </a:lnTo>
                  <a:lnTo>
                    <a:pt x="8768" y="5884"/>
                  </a:lnTo>
                  <a:lnTo>
                    <a:pt x="9294" y="6527"/>
                  </a:lnTo>
                  <a:lnTo>
                    <a:pt x="9333" y="6586"/>
                  </a:lnTo>
                  <a:lnTo>
                    <a:pt x="9801" y="7248"/>
                  </a:lnTo>
                  <a:lnTo>
                    <a:pt x="10249" y="7930"/>
                  </a:lnTo>
                  <a:lnTo>
                    <a:pt x="10483" y="8320"/>
                  </a:lnTo>
                  <a:lnTo>
                    <a:pt x="10717" y="8729"/>
                  </a:lnTo>
                  <a:lnTo>
                    <a:pt x="11126" y="9508"/>
                  </a:lnTo>
                  <a:lnTo>
                    <a:pt x="11477" y="10288"/>
                  </a:lnTo>
                  <a:lnTo>
                    <a:pt x="11691" y="10833"/>
                  </a:lnTo>
                  <a:lnTo>
                    <a:pt x="11886" y="11418"/>
                  </a:lnTo>
                  <a:lnTo>
                    <a:pt x="12100" y="12061"/>
                  </a:lnTo>
                  <a:lnTo>
                    <a:pt x="12275" y="12704"/>
                  </a:lnTo>
                  <a:lnTo>
                    <a:pt x="12412" y="13366"/>
                  </a:lnTo>
                  <a:lnTo>
                    <a:pt x="12451" y="13444"/>
                  </a:lnTo>
                  <a:lnTo>
                    <a:pt x="12490" y="13502"/>
                  </a:lnTo>
                  <a:lnTo>
                    <a:pt x="12548" y="13580"/>
                  </a:lnTo>
                  <a:lnTo>
                    <a:pt x="12626" y="13619"/>
                  </a:lnTo>
                  <a:lnTo>
                    <a:pt x="12724" y="13678"/>
                  </a:lnTo>
                  <a:lnTo>
                    <a:pt x="12840" y="13678"/>
                  </a:lnTo>
                  <a:lnTo>
                    <a:pt x="12938" y="13658"/>
                  </a:lnTo>
                  <a:lnTo>
                    <a:pt x="13016" y="13639"/>
                  </a:lnTo>
                  <a:lnTo>
                    <a:pt x="13094" y="13600"/>
                  </a:lnTo>
                  <a:lnTo>
                    <a:pt x="13152" y="13541"/>
                  </a:lnTo>
                  <a:lnTo>
                    <a:pt x="13191" y="13463"/>
                  </a:lnTo>
                  <a:lnTo>
                    <a:pt x="13230" y="13405"/>
                  </a:lnTo>
                  <a:lnTo>
                    <a:pt x="13250" y="13327"/>
                  </a:lnTo>
                  <a:lnTo>
                    <a:pt x="13250" y="13230"/>
                  </a:lnTo>
                  <a:lnTo>
                    <a:pt x="13250" y="13152"/>
                  </a:lnTo>
                  <a:lnTo>
                    <a:pt x="13094" y="12470"/>
                  </a:lnTo>
                  <a:lnTo>
                    <a:pt x="12918" y="11807"/>
                  </a:lnTo>
                  <a:lnTo>
                    <a:pt x="12704" y="11145"/>
                  </a:lnTo>
                  <a:lnTo>
                    <a:pt x="12431" y="10424"/>
                  </a:lnTo>
                  <a:lnTo>
                    <a:pt x="12139" y="9703"/>
                  </a:lnTo>
                  <a:lnTo>
                    <a:pt x="11808" y="9002"/>
                  </a:lnTo>
                  <a:lnTo>
                    <a:pt x="11457" y="8300"/>
                  </a:lnTo>
                  <a:lnTo>
                    <a:pt x="11438" y="8281"/>
                  </a:lnTo>
                  <a:lnTo>
                    <a:pt x="11438" y="8261"/>
                  </a:lnTo>
                  <a:lnTo>
                    <a:pt x="10990" y="7501"/>
                  </a:lnTo>
                  <a:lnTo>
                    <a:pt x="10541" y="6819"/>
                  </a:lnTo>
                  <a:lnTo>
                    <a:pt x="10054" y="6157"/>
                  </a:lnTo>
                  <a:lnTo>
                    <a:pt x="9996" y="6079"/>
                  </a:lnTo>
                  <a:lnTo>
                    <a:pt x="9665" y="5670"/>
                  </a:lnTo>
                  <a:lnTo>
                    <a:pt x="9392" y="5339"/>
                  </a:lnTo>
                  <a:lnTo>
                    <a:pt x="9353" y="5300"/>
                  </a:lnTo>
                  <a:lnTo>
                    <a:pt x="8905" y="4813"/>
                  </a:lnTo>
                  <a:lnTo>
                    <a:pt x="8457" y="4345"/>
                  </a:lnTo>
                  <a:lnTo>
                    <a:pt x="8418" y="4326"/>
                  </a:lnTo>
                  <a:lnTo>
                    <a:pt x="7892" y="3819"/>
                  </a:lnTo>
                  <a:lnTo>
                    <a:pt x="7580" y="3546"/>
                  </a:lnTo>
                  <a:lnTo>
                    <a:pt x="7307" y="3332"/>
                  </a:lnTo>
                  <a:lnTo>
                    <a:pt x="6917" y="3001"/>
                  </a:lnTo>
                  <a:lnTo>
                    <a:pt x="6489" y="2689"/>
                  </a:lnTo>
                  <a:lnTo>
                    <a:pt x="6080" y="2416"/>
                  </a:lnTo>
                  <a:lnTo>
                    <a:pt x="5670" y="2143"/>
                  </a:lnTo>
                  <a:lnTo>
                    <a:pt x="5222" y="1871"/>
                  </a:lnTo>
                  <a:lnTo>
                    <a:pt x="4833" y="1656"/>
                  </a:lnTo>
                  <a:lnTo>
                    <a:pt x="4618" y="1539"/>
                  </a:lnTo>
                  <a:lnTo>
                    <a:pt x="4560" y="1520"/>
                  </a:lnTo>
                  <a:lnTo>
                    <a:pt x="4423" y="1442"/>
                  </a:lnTo>
                  <a:lnTo>
                    <a:pt x="4209" y="1344"/>
                  </a:lnTo>
                  <a:lnTo>
                    <a:pt x="4053" y="1286"/>
                  </a:lnTo>
                  <a:lnTo>
                    <a:pt x="3995" y="1247"/>
                  </a:lnTo>
                  <a:lnTo>
                    <a:pt x="3858" y="1189"/>
                  </a:lnTo>
                  <a:lnTo>
                    <a:pt x="3449" y="994"/>
                  </a:lnTo>
                  <a:lnTo>
                    <a:pt x="2923" y="799"/>
                  </a:lnTo>
                  <a:lnTo>
                    <a:pt x="2884" y="779"/>
                  </a:lnTo>
                  <a:lnTo>
                    <a:pt x="2826" y="760"/>
                  </a:lnTo>
                  <a:lnTo>
                    <a:pt x="2241" y="565"/>
                  </a:lnTo>
                  <a:lnTo>
                    <a:pt x="1813" y="429"/>
                  </a:lnTo>
                  <a:lnTo>
                    <a:pt x="1579" y="370"/>
                  </a:lnTo>
                  <a:lnTo>
                    <a:pt x="1540" y="351"/>
                  </a:lnTo>
                  <a:lnTo>
                    <a:pt x="1442" y="331"/>
                  </a:lnTo>
                  <a:lnTo>
                    <a:pt x="1189" y="253"/>
                  </a:lnTo>
                  <a:lnTo>
                    <a:pt x="1150" y="253"/>
                  </a:lnTo>
                  <a:lnTo>
                    <a:pt x="644" y="117"/>
                  </a:lnTo>
                  <a:lnTo>
                    <a:pt x="19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0"/>
            <p:cNvSpPr/>
            <p:nvPr/>
          </p:nvSpPr>
          <p:spPr>
            <a:xfrm>
              <a:off x="7747795" y="3387487"/>
              <a:ext cx="215776" cy="222746"/>
            </a:xfrm>
            <a:custGeom>
              <a:avLst/>
              <a:gdLst/>
              <a:ahLst/>
              <a:cxnLst/>
              <a:rect l="l" t="t" r="r" b="b"/>
              <a:pathLst>
                <a:path w="13250" h="13678" fill="none" extrusionOk="0">
                  <a:moveTo>
                    <a:pt x="156" y="0"/>
                  </a:moveTo>
                  <a:lnTo>
                    <a:pt x="156" y="0"/>
                  </a:lnTo>
                  <a:lnTo>
                    <a:pt x="98" y="20"/>
                  </a:lnTo>
                  <a:lnTo>
                    <a:pt x="59" y="39"/>
                  </a:lnTo>
                  <a:lnTo>
                    <a:pt x="20" y="78"/>
                  </a:lnTo>
                  <a:lnTo>
                    <a:pt x="1" y="117"/>
                  </a:lnTo>
                  <a:lnTo>
                    <a:pt x="1" y="117"/>
                  </a:lnTo>
                  <a:lnTo>
                    <a:pt x="1" y="195"/>
                  </a:lnTo>
                  <a:lnTo>
                    <a:pt x="20" y="253"/>
                  </a:lnTo>
                  <a:lnTo>
                    <a:pt x="20" y="253"/>
                  </a:lnTo>
                  <a:lnTo>
                    <a:pt x="59" y="312"/>
                  </a:lnTo>
                  <a:lnTo>
                    <a:pt x="117" y="331"/>
                  </a:lnTo>
                  <a:lnTo>
                    <a:pt x="117" y="331"/>
                  </a:lnTo>
                  <a:lnTo>
                    <a:pt x="605" y="448"/>
                  </a:lnTo>
                  <a:lnTo>
                    <a:pt x="1053" y="585"/>
                  </a:lnTo>
                  <a:lnTo>
                    <a:pt x="1053" y="585"/>
                  </a:lnTo>
                  <a:lnTo>
                    <a:pt x="1092" y="604"/>
                  </a:lnTo>
                  <a:lnTo>
                    <a:pt x="1092" y="604"/>
                  </a:lnTo>
                  <a:lnTo>
                    <a:pt x="1423" y="721"/>
                  </a:lnTo>
                  <a:lnTo>
                    <a:pt x="1423" y="721"/>
                  </a:lnTo>
                  <a:lnTo>
                    <a:pt x="1481" y="740"/>
                  </a:lnTo>
                  <a:lnTo>
                    <a:pt x="1481" y="740"/>
                  </a:lnTo>
                  <a:lnTo>
                    <a:pt x="1735" y="838"/>
                  </a:lnTo>
                  <a:lnTo>
                    <a:pt x="1832" y="877"/>
                  </a:lnTo>
                  <a:lnTo>
                    <a:pt x="1929" y="916"/>
                  </a:lnTo>
                  <a:lnTo>
                    <a:pt x="1968" y="935"/>
                  </a:lnTo>
                  <a:lnTo>
                    <a:pt x="1968" y="935"/>
                  </a:lnTo>
                  <a:lnTo>
                    <a:pt x="2124" y="1013"/>
                  </a:lnTo>
                  <a:lnTo>
                    <a:pt x="2261" y="1072"/>
                  </a:lnTo>
                  <a:lnTo>
                    <a:pt x="2261" y="1072"/>
                  </a:lnTo>
                  <a:lnTo>
                    <a:pt x="2611" y="1228"/>
                  </a:lnTo>
                  <a:lnTo>
                    <a:pt x="2611" y="1228"/>
                  </a:lnTo>
                  <a:lnTo>
                    <a:pt x="2670" y="1267"/>
                  </a:lnTo>
                  <a:lnTo>
                    <a:pt x="2670" y="1267"/>
                  </a:lnTo>
                  <a:lnTo>
                    <a:pt x="3157" y="1500"/>
                  </a:lnTo>
                  <a:lnTo>
                    <a:pt x="3313" y="1578"/>
                  </a:lnTo>
                  <a:lnTo>
                    <a:pt x="3352" y="1598"/>
                  </a:lnTo>
                  <a:lnTo>
                    <a:pt x="3352" y="1598"/>
                  </a:lnTo>
                  <a:lnTo>
                    <a:pt x="3703" y="1793"/>
                  </a:lnTo>
                  <a:lnTo>
                    <a:pt x="3703" y="1793"/>
                  </a:lnTo>
                  <a:lnTo>
                    <a:pt x="3780" y="1851"/>
                  </a:lnTo>
                  <a:lnTo>
                    <a:pt x="3858" y="1890"/>
                  </a:lnTo>
                  <a:lnTo>
                    <a:pt x="3917" y="1929"/>
                  </a:lnTo>
                  <a:lnTo>
                    <a:pt x="4034" y="1987"/>
                  </a:lnTo>
                  <a:lnTo>
                    <a:pt x="4034" y="1987"/>
                  </a:lnTo>
                  <a:lnTo>
                    <a:pt x="4229" y="2104"/>
                  </a:lnTo>
                  <a:lnTo>
                    <a:pt x="4229" y="2104"/>
                  </a:lnTo>
                  <a:lnTo>
                    <a:pt x="4540" y="2299"/>
                  </a:lnTo>
                  <a:lnTo>
                    <a:pt x="4755" y="2436"/>
                  </a:lnTo>
                  <a:lnTo>
                    <a:pt x="4755" y="2436"/>
                  </a:lnTo>
                  <a:lnTo>
                    <a:pt x="5105" y="2650"/>
                  </a:lnTo>
                  <a:lnTo>
                    <a:pt x="5144" y="2689"/>
                  </a:lnTo>
                  <a:lnTo>
                    <a:pt x="5281" y="2786"/>
                  </a:lnTo>
                  <a:lnTo>
                    <a:pt x="5281" y="2786"/>
                  </a:lnTo>
                  <a:lnTo>
                    <a:pt x="5768" y="3117"/>
                  </a:lnTo>
                  <a:lnTo>
                    <a:pt x="5768" y="3117"/>
                  </a:lnTo>
                  <a:lnTo>
                    <a:pt x="5865" y="3195"/>
                  </a:lnTo>
                  <a:lnTo>
                    <a:pt x="5924" y="3234"/>
                  </a:lnTo>
                  <a:lnTo>
                    <a:pt x="6119" y="3371"/>
                  </a:lnTo>
                  <a:lnTo>
                    <a:pt x="6119" y="3371"/>
                  </a:lnTo>
                  <a:lnTo>
                    <a:pt x="6567" y="3741"/>
                  </a:lnTo>
                  <a:lnTo>
                    <a:pt x="6995" y="4111"/>
                  </a:lnTo>
                  <a:lnTo>
                    <a:pt x="6995" y="4111"/>
                  </a:lnTo>
                  <a:lnTo>
                    <a:pt x="7424" y="4481"/>
                  </a:lnTo>
                  <a:lnTo>
                    <a:pt x="7853" y="4910"/>
                  </a:lnTo>
                  <a:lnTo>
                    <a:pt x="7853" y="4910"/>
                  </a:lnTo>
                  <a:lnTo>
                    <a:pt x="8301" y="5378"/>
                  </a:lnTo>
                  <a:lnTo>
                    <a:pt x="8749" y="5865"/>
                  </a:lnTo>
                  <a:lnTo>
                    <a:pt x="8768" y="5884"/>
                  </a:lnTo>
                  <a:lnTo>
                    <a:pt x="8768" y="5884"/>
                  </a:lnTo>
                  <a:lnTo>
                    <a:pt x="9294" y="6527"/>
                  </a:lnTo>
                  <a:lnTo>
                    <a:pt x="9333" y="6586"/>
                  </a:lnTo>
                  <a:lnTo>
                    <a:pt x="9333" y="6586"/>
                  </a:lnTo>
                  <a:lnTo>
                    <a:pt x="9801" y="7248"/>
                  </a:lnTo>
                  <a:lnTo>
                    <a:pt x="10249" y="7930"/>
                  </a:lnTo>
                  <a:lnTo>
                    <a:pt x="10249" y="7930"/>
                  </a:lnTo>
                  <a:lnTo>
                    <a:pt x="10483" y="8320"/>
                  </a:lnTo>
                  <a:lnTo>
                    <a:pt x="10717" y="8729"/>
                  </a:lnTo>
                  <a:lnTo>
                    <a:pt x="10717" y="8729"/>
                  </a:lnTo>
                  <a:lnTo>
                    <a:pt x="11126" y="9508"/>
                  </a:lnTo>
                  <a:lnTo>
                    <a:pt x="11477" y="10288"/>
                  </a:lnTo>
                  <a:lnTo>
                    <a:pt x="11477" y="10288"/>
                  </a:lnTo>
                  <a:lnTo>
                    <a:pt x="11691" y="10833"/>
                  </a:lnTo>
                  <a:lnTo>
                    <a:pt x="11886" y="11418"/>
                  </a:lnTo>
                  <a:lnTo>
                    <a:pt x="11886" y="11418"/>
                  </a:lnTo>
                  <a:lnTo>
                    <a:pt x="12100" y="12061"/>
                  </a:lnTo>
                  <a:lnTo>
                    <a:pt x="12275" y="12704"/>
                  </a:lnTo>
                  <a:lnTo>
                    <a:pt x="12275" y="12704"/>
                  </a:lnTo>
                  <a:lnTo>
                    <a:pt x="12412" y="13366"/>
                  </a:lnTo>
                  <a:lnTo>
                    <a:pt x="12412" y="13366"/>
                  </a:lnTo>
                  <a:lnTo>
                    <a:pt x="12451" y="13444"/>
                  </a:lnTo>
                  <a:lnTo>
                    <a:pt x="12490" y="13502"/>
                  </a:lnTo>
                  <a:lnTo>
                    <a:pt x="12548" y="13580"/>
                  </a:lnTo>
                  <a:lnTo>
                    <a:pt x="12626" y="13619"/>
                  </a:lnTo>
                  <a:lnTo>
                    <a:pt x="12626" y="13619"/>
                  </a:lnTo>
                  <a:lnTo>
                    <a:pt x="12724" y="13678"/>
                  </a:lnTo>
                  <a:lnTo>
                    <a:pt x="12840" y="13678"/>
                  </a:lnTo>
                  <a:lnTo>
                    <a:pt x="12840" y="13678"/>
                  </a:lnTo>
                  <a:lnTo>
                    <a:pt x="12938" y="13658"/>
                  </a:lnTo>
                  <a:lnTo>
                    <a:pt x="12938" y="13658"/>
                  </a:lnTo>
                  <a:lnTo>
                    <a:pt x="13016" y="13639"/>
                  </a:lnTo>
                  <a:lnTo>
                    <a:pt x="13094" y="13600"/>
                  </a:lnTo>
                  <a:lnTo>
                    <a:pt x="13152" y="13541"/>
                  </a:lnTo>
                  <a:lnTo>
                    <a:pt x="13191" y="13463"/>
                  </a:lnTo>
                  <a:lnTo>
                    <a:pt x="13191" y="13463"/>
                  </a:lnTo>
                  <a:lnTo>
                    <a:pt x="13230" y="13405"/>
                  </a:lnTo>
                  <a:lnTo>
                    <a:pt x="13250" y="13327"/>
                  </a:lnTo>
                  <a:lnTo>
                    <a:pt x="13250" y="13230"/>
                  </a:lnTo>
                  <a:lnTo>
                    <a:pt x="13250" y="13152"/>
                  </a:lnTo>
                  <a:lnTo>
                    <a:pt x="13250" y="13152"/>
                  </a:lnTo>
                  <a:lnTo>
                    <a:pt x="13094" y="12470"/>
                  </a:lnTo>
                  <a:lnTo>
                    <a:pt x="13094" y="12470"/>
                  </a:lnTo>
                  <a:lnTo>
                    <a:pt x="12918" y="11807"/>
                  </a:lnTo>
                  <a:lnTo>
                    <a:pt x="12704" y="11145"/>
                  </a:lnTo>
                  <a:lnTo>
                    <a:pt x="12704" y="11145"/>
                  </a:lnTo>
                  <a:lnTo>
                    <a:pt x="12431" y="10424"/>
                  </a:lnTo>
                  <a:lnTo>
                    <a:pt x="12139" y="9703"/>
                  </a:lnTo>
                  <a:lnTo>
                    <a:pt x="11808" y="9002"/>
                  </a:lnTo>
                  <a:lnTo>
                    <a:pt x="11457" y="8300"/>
                  </a:lnTo>
                  <a:lnTo>
                    <a:pt x="11438" y="8281"/>
                  </a:lnTo>
                  <a:lnTo>
                    <a:pt x="11438" y="8261"/>
                  </a:lnTo>
                  <a:lnTo>
                    <a:pt x="11438" y="8261"/>
                  </a:lnTo>
                  <a:lnTo>
                    <a:pt x="10990" y="7501"/>
                  </a:lnTo>
                  <a:lnTo>
                    <a:pt x="10990" y="7501"/>
                  </a:lnTo>
                  <a:lnTo>
                    <a:pt x="10541" y="6819"/>
                  </a:lnTo>
                  <a:lnTo>
                    <a:pt x="10054" y="6157"/>
                  </a:lnTo>
                  <a:lnTo>
                    <a:pt x="9996" y="6079"/>
                  </a:lnTo>
                  <a:lnTo>
                    <a:pt x="9996" y="6079"/>
                  </a:lnTo>
                  <a:lnTo>
                    <a:pt x="9665" y="5670"/>
                  </a:lnTo>
                  <a:lnTo>
                    <a:pt x="9392" y="5339"/>
                  </a:lnTo>
                  <a:lnTo>
                    <a:pt x="9392" y="5339"/>
                  </a:lnTo>
                  <a:lnTo>
                    <a:pt x="9353" y="5300"/>
                  </a:lnTo>
                  <a:lnTo>
                    <a:pt x="9353" y="5300"/>
                  </a:lnTo>
                  <a:lnTo>
                    <a:pt x="8905" y="4813"/>
                  </a:lnTo>
                  <a:lnTo>
                    <a:pt x="8457" y="4345"/>
                  </a:lnTo>
                  <a:lnTo>
                    <a:pt x="8418" y="4326"/>
                  </a:lnTo>
                  <a:lnTo>
                    <a:pt x="8418" y="4326"/>
                  </a:lnTo>
                  <a:lnTo>
                    <a:pt x="7892" y="3819"/>
                  </a:lnTo>
                  <a:lnTo>
                    <a:pt x="7892" y="3819"/>
                  </a:lnTo>
                  <a:lnTo>
                    <a:pt x="7580" y="3546"/>
                  </a:lnTo>
                  <a:lnTo>
                    <a:pt x="7307" y="3332"/>
                  </a:lnTo>
                  <a:lnTo>
                    <a:pt x="7307" y="3332"/>
                  </a:lnTo>
                  <a:lnTo>
                    <a:pt x="6917" y="3001"/>
                  </a:lnTo>
                  <a:lnTo>
                    <a:pt x="6489" y="2689"/>
                  </a:lnTo>
                  <a:lnTo>
                    <a:pt x="6489" y="2689"/>
                  </a:lnTo>
                  <a:lnTo>
                    <a:pt x="6080" y="2416"/>
                  </a:lnTo>
                  <a:lnTo>
                    <a:pt x="5670" y="2143"/>
                  </a:lnTo>
                  <a:lnTo>
                    <a:pt x="5670" y="2143"/>
                  </a:lnTo>
                  <a:lnTo>
                    <a:pt x="5222" y="1871"/>
                  </a:lnTo>
                  <a:lnTo>
                    <a:pt x="4833" y="1656"/>
                  </a:lnTo>
                  <a:lnTo>
                    <a:pt x="4833" y="1656"/>
                  </a:lnTo>
                  <a:lnTo>
                    <a:pt x="4618" y="1539"/>
                  </a:lnTo>
                  <a:lnTo>
                    <a:pt x="4560" y="1520"/>
                  </a:lnTo>
                  <a:lnTo>
                    <a:pt x="4423" y="1442"/>
                  </a:lnTo>
                  <a:lnTo>
                    <a:pt x="4423" y="1442"/>
                  </a:lnTo>
                  <a:lnTo>
                    <a:pt x="4209" y="1344"/>
                  </a:lnTo>
                  <a:lnTo>
                    <a:pt x="4209" y="1344"/>
                  </a:lnTo>
                  <a:lnTo>
                    <a:pt x="4053" y="1286"/>
                  </a:lnTo>
                  <a:lnTo>
                    <a:pt x="4053" y="1286"/>
                  </a:lnTo>
                  <a:lnTo>
                    <a:pt x="3995" y="1247"/>
                  </a:lnTo>
                  <a:lnTo>
                    <a:pt x="3858" y="1189"/>
                  </a:lnTo>
                  <a:lnTo>
                    <a:pt x="3858" y="1189"/>
                  </a:lnTo>
                  <a:lnTo>
                    <a:pt x="3449" y="994"/>
                  </a:lnTo>
                  <a:lnTo>
                    <a:pt x="3449" y="994"/>
                  </a:lnTo>
                  <a:lnTo>
                    <a:pt x="2923" y="799"/>
                  </a:lnTo>
                  <a:lnTo>
                    <a:pt x="2923" y="799"/>
                  </a:lnTo>
                  <a:lnTo>
                    <a:pt x="2884" y="779"/>
                  </a:lnTo>
                  <a:lnTo>
                    <a:pt x="2826" y="760"/>
                  </a:lnTo>
                  <a:lnTo>
                    <a:pt x="2826" y="760"/>
                  </a:lnTo>
                  <a:lnTo>
                    <a:pt x="2241" y="565"/>
                  </a:lnTo>
                  <a:lnTo>
                    <a:pt x="2241" y="565"/>
                  </a:lnTo>
                  <a:lnTo>
                    <a:pt x="1813" y="429"/>
                  </a:lnTo>
                  <a:lnTo>
                    <a:pt x="1579" y="370"/>
                  </a:lnTo>
                  <a:lnTo>
                    <a:pt x="1579" y="370"/>
                  </a:lnTo>
                  <a:lnTo>
                    <a:pt x="1540" y="351"/>
                  </a:lnTo>
                  <a:lnTo>
                    <a:pt x="1442" y="331"/>
                  </a:lnTo>
                  <a:lnTo>
                    <a:pt x="1189" y="253"/>
                  </a:lnTo>
                  <a:lnTo>
                    <a:pt x="1189" y="253"/>
                  </a:lnTo>
                  <a:lnTo>
                    <a:pt x="1150" y="253"/>
                  </a:lnTo>
                  <a:lnTo>
                    <a:pt x="1150" y="253"/>
                  </a:lnTo>
                  <a:lnTo>
                    <a:pt x="644" y="117"/>
                  </a:lnTo>
                  <a:lnTo>
                    <a:pt x="195" y="0"/>
                  </a:lnTo>
                  <a:lnTo>
                    <a:pt x="195" y="0"/>
                  </a:lnTo>
                  <a:lnTo>
                    <a:pt x="15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0"/>
            <p:cNvSpPr/>
            <p:nvPr/>
          </p:nvSpPr>
          <p:spPr>
            <a:xfrm>
              <a:off x="7468572" y="3449663"/>
              <a:ext cx="445509" cy="448994"/>
            </a:xfrm>
            <a:custGeom>
              <a:avLst/>
              <a:gdLst/>
              <a:ahLst/>
              <a:cxnLst/>
              <a:rect l="l" t="t" r="r" b="b"/>
              <a:pathLst>
                <a:path w="27357" h="27571" fill="none" extrusionOk="0">
                  <a:moveTo>
                    <a:pt x="10600" y="1"/>
                  </a:moveTo>
                  <a:lnTo>
                    <a:pt x="10580" y="1"/>
                  </a:lnTo>
                  <a:lnTo>
                    <a:pt x="10580" y="1"/>
                  </a:lnTo>
                  <a:lnTo>
                    <a:pt x="10249" y="1"/>
                  </a:lnTo>
                  <a:lnTo>
                    <a:pt x="9938" y="40"/>
                  </a:lnTo>
                  <a:lnTo>
                    <a:pt x="9606" y="59"/>
                  </a:lnTo>
                  <a:lnTo>
                    <a:pt x="9256" y="118"/>
                  </a:lnTo>
                  <a:lnTo>
                    <a:pt x="9256" y="118"/>
                  </a:lnTo>
                  <a:lnTo>
                    <a:pt x="8963" y="157"/>
                  </a:lnTo>
                  <a:lnTo>
                    <a:pt x="8671" y="235"/>
                  </a:lnTo>
                  <a:lnTo>
                    <a:pt x="8009" y="430"/>
                  </a:lnTo>
                  <a:lnTo>
                    <a:pt x="8009" y="430"/>
                  </a:lnTo>
                  <a:lnTo>
                    <a:pt x="7463" y="605"/>
                  </a:lnTo>
                  <a:lnTo>
                    <a:pt x="6879" y="839"/>
                  </a:lnTo>
                  <a:lnTo>
                    <a:pt x="6879" y="839"/>
                  </a:lnTo>
                  <a:lnTo>
                    <a:pt x="6352" y="1092"/>
                  </a:lnTo>
                  <a:lnTo>
                    <a:pt x="5826" y="1365"/>
                  </a:lnTo>
                  <a:lnTo>
                    <a:pt x="5320" y="1657"/>
                  </a:lnTo>
                  <a:lnTo>
                    <a:pt x="4813" y="1988"/>
                  </a:lnTo>
                  <a:lnTo>
                    <a:pt x="4326" y="2339"/>
                  </a:lnTo>
                  <a:lnTo>
                    <a:pt x="3859" y="2709"/>
                  </a:lnTo>
                  <a:lnTo>
                    <a:pt x="3391" y="3099"/>
                  </a:lnTo>
                  <a:lnTo>
                    <a:pt x="2943" y="3528"/>
                  </a:lnTo>
                  <a:lnTo>
                    <a:pt x="2943" y="3528"/>
                  </a:lnTo>
                  <a:lnTo>
                    <a:pt x="2553" y="3956"/>
                  </a:lnTo>
                  <a:lnTo>
                    <a:pt x="2163" y="4385"/>
                  </a:lnTo>
                  <a:lnTo>
                    <a:pt x="1813" y="4833"/>
                  </a:lnTo>
                  <a:lnTo>
                    <a:pt x="1481" y="5301"/>
                  </a:lnTo>
                  <a:lnTo>
                    <a:pt x="1481" y="5301"/>
                  </a:lnTo>
                  <a:lnTo>
                    <a:pt x="1189" y="5729"/>
                  </a:lnTo>
                  <a:lnTo>
                    <a:pt x="955" y="6177"/>
                  </a:lnTo>
                  <a:lnTo>
                    <a:pt x="722" y="6645"/>
                  </a:lnTo>
                  <a:lnTo>
                    <a:pt x="527" y="7113"/>
                  </a:lnTo>
                  <a:lnTo>
                    <a:pt x="527" y="7113"/>
                  </a:lnTo>
                  <a:lnTo>
                    <a:pt x="429" y="7424"/>
                  </a:lnTo>
                  <a:lnTo>
                    <a:pt x="312" y="7756"/>
                  </a:lnTo>
                  <a:lnTo>
                    <a:pt x="235" y="8087"/>
                  </a:lnTo>
                  <a:lnTo>
                    <a:pt x="157" y="8418"/>
                  </a:lnTo>
                  <a:lnTo>
                    <a:pt x="98" y="8769"/>
                  </a:lnTo>
                  <a:lnTo>
                    <a:pt x="59" y="9119"/>
                  </a:lnTo>
                  <a:lnTo>
                    <a:pt x="20" y="9470"/>
                  </a:lnTo>
                  <a:lnTo>
                    <a:pt x="1" y="9840"/>
                  </a:lnTo>
                  <a:lnTo>
                    <a:pt x="1" y="9840"/>
                  </a:lnTo>
                  <a:lnTo>
                    <a:pt x="1" y="10133"/>
                  </a:lnTo>
                  <a:lnTo>
                    <a:pt x="1" y="10133"/>
                  </a:lnTo>
                  <a:lnTo>
                    <a:pt x="1" y="10717"/>
                  </a:lnTo>
                  <a:lnTo>
                    <a:pt x="40" y="11302"/>
                  </a:lnTo>
                  <a:lnTo>
                    <a:pt x="79" y="11828"/>
                  </a:lnTo>
                  <a:lnTo>
                    <a:pt x="157" y="12295"/>
                  </a:lnTo>
                  <a:lnTo>
                    <a:pt x="157" y="12295"/>
                  </a:lnTo>
                  <a:lnTo>
                    <a:pt x="235" y="12821"/>
                  </a:lnTo>
                  <a:lnTo>
                    <a:pt x="351" y="13425"/>
                  </a:lnTo>
                  <a:lnTo>
                    <a:pt x="371" y="13562"/>
                  </a:lnTo>
                  <a:lnTo>
                    <a:pt x="390" y="13601"/>
                  </a:lnTo>
                  <a:lnTo>
                    <a:pt x="390" y="13601"/>
                  </a:lnTo>
                  <a:lnTo>
                    <a:pt x="468" y="14010"/>
                  </a:lnTo>
                  <a:lnTo>
                    <a:pt x="468" y="14010"/>
                  </a:lnTo>
                  <a:lnTo>
                    <a:pt x="546" y="14614"/>
                  </a:lnTo>
                  <a:lnTo>
                    <a:pt x="566" y="14633"/>
                  </a:lnTo>
                  <a:lnTo>
                    <a:pt x="566" y="14633"/>
                  </a:lnTo>
                  <a:lnTo>
                    <a:pt x="644" y="15432"/>
                  </a:lnTo>
                  <a:lnTo>
                    <a:pt x="722" y="16251"/>
                  </a:lnTo>
                  <a:lnTo>
                    <a:pt x="722" y="16290"/>
                  </a:lnTo>
                  <a:lnTo>
                    <a:pt x="722" y="16328"/>
                  </a:lnTo>
                  <a:lnTo>
                    <a:pt x="722" y="16328"/>
                  </a:lnTo>
                  <a:lnTo>
                    <a:pt x="800" y="17166"/>
                  </a:lnTo>
                  <a:lnTo>
                    <a:pt x="897" y="18024"/>
                  </a:lnTo>
                  <a:lnTo>
                    <a:pt x="975" y="18452"/>
                  </a:lnTo>
                  <a:lnTo>
                    <a:pt x="1033" y="18881"/>
                  </a:lnTo>
                  <a:lnTo>
                    <a:pt x="1131" y="19290"/>
                  </a:lnTo>
                  <a:lnTo>
                    <a:pt x="1228" y="19719"/>
                  </a:lnTo>
                  <a:lnTo>
                    <a:pt x="1228" y="19719"/>
                  </a:lnTo>
                  <a:lnTo>
                    <a:pt x="1384" y="20225"/>
                  </a:lnTo>
                  <a:lnTo>
                    <a:pt x="1559" y="20732"/>
                  </a:lnTo>
                  <a:lnTo>
                    <a:pt x="1774" y="21238"/>
                  </a:lnTo>
                  <a:lnTo>
                    <a:pt x="2027" y="21726"/>
                  </a:lnTo>
                  <a:lnTo>
                    <a:pt x="2319" y="22213"/>
                  </a:lnTo>
                  <a:lnTo>
                    <a:pt x="2631" y="22700"/>
                  </a:lnTo>
                  <a:lnTo>
                    <a:pt x="2982" y="23167"/>
                  </a:lnTo>
                  <a:lnTo>
                    <a:pt x="3371" y="23654"/>
                  </a:lnTo>
                  <a:lnTo>
                    <a:pt x="3371" y="23654"/>
                  </a:lnTo>
                  <a:lnTo>
                    <a:pt x="3742" y="24044"/>
                  </a:lnTo>
                  <a:lnTo>
                    <a:pt x="4112" y="24434"/>
                  </a:lnTo>
                  <a:lnTo>
                    <a:pt x="4521" y="24804"/>
                  </a:lnTo>
                  <a:lnTo>
                    <a:pt x="4950" y="25174"/>
                  </a:lnTo>
                  <a:lnTo>
                    <a:pt x="5378" y="25505"/>
                  </a:lnTo>
                  <a:lnTo>
                    <a:pt x="5846" y="25817"/>
                  </a:lnTo>
                  <a:lnTo>
                    <a:pt x="6313" y="26109"/>
                  </a:lnTo>
                  <a:lnTo>
                    <a:pt x="6781" y="26382"/>
                  </a:lnTo>
                  <a:lnTo>
                    <a:pt x="6781" y="26382"/>
                  </a:lnTo>
                  <a:lnTo>
                    <a:pt x="7288" y="26635"/>
                  </a:lnTo>
                  <a:lnTo>
                    <a:pt x="7794" y="26850"/>
                  </a:lnTo>
                  <a:lnTo>
                    <a:pt x="8320" y="27045"/>
                  </a:lnTo>
                  <a:lnTo>
                    <a:pt x="8827" y="27201"/>
                  </a:lnTo>
                  <a:lnTo>
                    <a:pt x="9353" y="27337"/>
                  </a:lnTo>
                  <a:lnTo>
                    <a:pt x="9879" y="27454"/>
                  </a:lnTo>
                  <a:lnTo>
                    <a:pt x="10405" y="27512"/>
                  </a:lnTo>
                  <a:lnTo>
                    <a:pt x="10931" y="27571"/>
                  </a:lnTo>
                  <a:lnTo>
                    <a:pt x="10931" y="27571"/>
                  </a:lnTo>
                  <a:lnTo>
                    <a:pt x="11360" y="27571"/>
                  </a:lnTo>
                  <a:lnTo>
                    <a:pt x="11360" y="27571"/>
                  </a:lnTo>
                  <a:lnTo>
                    <a:pt x="11827" y="27571"/>
                  </a:lnTo>
                  <a:lnTo>
                    <a:pt x="12256" y="27512"/>
                  </a:lnTo>
                  <a:lnTo>
                    <a:pt x="12685" y="27454"/>
                  </a:lnTo>
                  <a:lnTo>
                    <a:pt x="13094" y="27356"/>
                  </a:lnTo>
                  <a:lnTo>
                    <a:pt x="13484" y="27239"/>
                  </a:lnTo>
                  <a:lnTo>
                    <a:pt x="13834" y="27084"/>
                  </a:lnTo>
                  <a:lnTo>
                    <a:pt x="14185" y="26908"/>
                  </a:lnTo>
                  <a:lnTo>
                    <a:pt x="14516" y="26713"/>
                  </a:lnTo>
                  <a:lnTo>
                    <a:pt x="14516" y="26713"/>
                  </a:lnTo>
                  <a:lnTo>
                    <a:pt x="14692" y="26597"/>
                  </a:lnTo>
                  <a:lnTo>
                    <a:pt x="14867" y="26441"/>
                  </a:lnTo>
                  <a:lnTo>
                    <a:pt x="15218" y="26129"/>
                  </a:lnTo>
                  <a:lnTo>
                    <a:pt x="15218" y="26129"/>
                  </a:lnTo>
                  <a:lnTo>
                    <a:pt x="15374" y="25954"/>
                  </a:lnTo>
                  <a:lnTo>
                    <a:pt x="15529" y="25759"/>
                  </a:lnTo>
                  <a:lnTo>
                    <a:pt x="15861" y="25291"/>
                  </a:lnTo>
                  <a:lnTo>
                    <a:pt x="15861" y="25291"/>
                  </a:lnTo>
                  <a:lnTo>
                    <a:pt x="16094" y="24940"/>
                  </a:lnTo>
                  <a:lnTo>
                    <a:pt x="16328" y="24531"/>
                  </a:lnTo>
                  <a:lnTo>
                    <a:pt x="16328" y="24531"/>
                  </a:lnTo>
                  <a:lnTo>
                    <a:pt x="16640" y="23986"/>
                  </a:lnTo>
                  <a:lnTo>
                    <a:pt x="16815" y="23713"/>
                  </a:lnTo>
                  <a:lnTo>
                    <a:pt x="16991" y="23460"/>
                  </a:lnTo>
                  <a:lnTo>
                    <a:pt x="16991" y="23460"/>
                  </a:lnTo>
                  <a:lnTo>
                    <a:pt x="17225" y="23187"/>
                  </a:lnTo>
                  <a:lnTo>
                    <a:pt x="17458" y="22953"/>
                  </a:lnTo>
                  <a:lnTo>
                    <a:pt x="17458" y="22953"/>
                  </a:lnTo>
                  <a:lnTo>
                    <a:pt x="17692" y="22739"/>
                  </a:lnTo>
                  <a:lnTo>
                    <a:pt x="17965" y="22505"/>
                  </a:lnTo>
                  <a:lnTo>
                    <a:pt x="17965" y="22505"/>
                  </a:lnTo>
                  <a:lnTo>
                    <a:pt x="18238" y="22310"/>
                  </a:lnTo>
                  <a:lnTo>
                    <a:pt x="18510" y="22135"/>
                  </a:lnTo>
                  <a:lnTo>
                    <a:pt x="19037" y="21803"/>
                  </a:lnTo>
                  <a:lnTo>
                    <a:pt x="19563" y="21511"/>
                  </a:lnTo>
                  <a:lnTo>
                    <a:pt x="20050" y="21258"/>
                  </a:lnTo>
                  <a:lnTo>
                    <a:pt x="20050" y="21258"/>
                  </a:lnTo>
                  <a:lnTo>
                    <a:pt x="20907" y="20849"/>
                  </a:lnTo>
                  <a:lnTo>
                    <a:pt x="21160" y="20732"/>
                  </a:lnTo>
                  <a:lnTo>
                    <a:pt x="21160" y="20732"/>
                  </a:lnTo>
                  <a:lnTo>
                    <a:pt x="21628" y="20498"/>
                  </a:lnTo>
                  <a:lnTo>
                    <a:pt x="22134" y="20225"/>
                  </a:lnTo>
                  <a:lnTo>
                    <a:pt x="22134" y="20225"/>
                  </a:lnTo>
                  <a:lnTo>
                    <a:pt x="22583" y="19972"/>
                  </a:lnTo>
                  <a:lnTo>
                    <a:pt x="22992" y="19680"/>
                  </a:lnTo>
                  <a:lnTo>
                    <a:pt x="23420" y="19368"/>
                  </a:lnTo>
                  <a:lnTo>
                    <a:pt x="23810" y="19037"/>
                  </a:lnTo>
                  <a:lnTo>
                    <a:pt x="24180" y="18706"/>
                  </a:lnTo>
                  <a:lnTo>
                    <a:pt x="24550" y="18335"/>
                  </a:lnTo>
                  <a:lnTo>
                    <a:pt x="24901" y="17946"/>
                  </a:lnTo>
                  <a:lnTo>
                    <a:pt x="25213" y="17556"/>
                  </a:lnTo>
                  <a:lnTo>
                    <a:pt x="25213" y="17556"/>
                  </a:lnTo>
                  <a:lnTo>
                    <a:pt x="25505" y="17147"/>
                  </a:lnTo>
                  <a:lnTo>
                    <a:pt x="25778" y="16738"/>
                  </a:lnTo>
                  <a:lnTo>
                    <a:pt x="26031" y="16309"/>
                  </a:lnTo>
                  <a:lnTo>
                    <a:pt x="26265" y="15861"/>
                  </a:lnTo>
                  <a:lnTo>
                    <a:pt x="26479" y="15393"/>
                  </a:lnTo>
                  <a:lnTo>
                    <a:pt x="26674" y="14945"/>
                  </a:lnTo>
                  <a:lnTo>
                    <a:pt x="26830" y="14458"/>
                  </a:lnTo>
                  <a:lnTo>
                    <a:pt x="26986" y="13971"/>
                  </a:lnTo>
                  <a:lnTo>
                    <a:pt x="26986" y="13971"/>
                  </a:lnTo>
                  <a:lnTo>
                    <a:pt x="27103" y="13464"/>
                  </a:lnTo>
                  <a:lnTo>
                    <a:pt x="27200" y="12958"/>
                  </a:lnTo>
                  <a:lnTo>
                    <a:pt x="27278" y="12451"/>
                  </a:lnTo>
                  <a:lnTo>
                    <a:pt x="27337" y="11945"/>
                  </a:lnTo>
                  <a:lnTo>
                    <a:pt x="27356" y="11419"/>
                  </a:lnTo>
                  <a:lnTo>
                    <a:pt x="27356" y="10892"/>
                  </a:lnTo>
                  <a:lnTo>
                    <a:pt x="27337" y="10366"/>
                  </a:lnTo>
                  <a:lnTo>
                    <a:pt x="27278" y="9821"/>
                  </a:lnTo>
                  <a:lnTo>
                    <a:pt x="27278" y="9821"/>
                  </a:lnTo>
                  <a:lnTo>
                    <a:pt x="27200" y="9295"/>
                  </a:lnTo>
                  <a:lnTo>
                    <a:pt x="27103" y="8769"/>
                  </a:lnTo>
                  <a:lnTo>
                    <a:pt x="27103" y="8769"/>
                  </a:lnTo>
                  <a:lnTo>
                    <a:pt x="26986" y="8262"/>
                  </a:lnTo>
                  <a:lnTo>
                    <a:pt x="26811" y="7736"/>
                  </a:lnTo>
                  <a:lnTo>
                    <a:pt x="26811" y="7736"/>
                  </a:lnTo>
                  <a:lnTo>
                    <a:pt x="26616" y="7210"/>
                  </a:lnTo>
                  <a:lnTo>
                    <a:pt x="26401" y="6684"/>
                  </a:lnTo>
                  <a:lnTo>
                    <a:pt x="26148" y="6177"/>
                  </a:lnTo>
                  <a:lnTo>
                    <a:pt x="25875" y="5671"/>
                  </a:lnTo>
                  <a:lnTo>
                    <a:pt x="25875" y="5671"/>
                  </a:lnTo>
                  <a:lnTo>
                    <a:pt x="25583" y="5184"/>
                  </a:lnTo>
                  <a:lnTo>
                    <a:pt x="25271" y="4716"/>
                  </a:lnTo>
                  <a:lnTo>
                    <a:pt x="24940" y="4248"/>
                  </a:lnTo>
                  <a:lnTo>
                    <a:pt x="24570" y="3820"/>
                  </a:lnTo>
                  <a:lnTo>
                    <a:pt x="24570" y="3820"/>
                  </a:lnTo>
                  <a:lnTo>
                    <a:pt x="24200" y="3411"/>
                  </a:lnTo>
                  <a:lnTo>
                    <a:pt x="23791" y="3021"/>
                  </a:lnTo>
                  <a:lnTo>
                    <a:pt x="23381" y="2690"/>
                  </a:lnTo>
                  <a:lnTo>
                    <a:pt x="22953" y="2378"/>
                  </a:lnTo>
                  <a:lnTo>
                    <a:pt x="22953" y="2378"/>
                  </a:lnTo>
                  <a:lnTo>
                    <a:pt x="22641" y="2203"/>
                  </a:lnTo>
                  <a:lnTo>
                    <a:pt x="22290" y="2027"/>
                  </a:lnTo>
                  <a:lnTo>
                    <a:pt x="21940" y="1871"/>
                  </a:lnTo>
                  <a:lnTo>
                    <a:pt x="21550" y="1716"/>
                  </a:lnTo>
                  <a:lnTo>
                    <a:pt x="21550" y="1716"/>
                  </a:lnTo>
                  <a:lnTo>
                    <a:pt x="21219" y="1618"/>
                  </a:lnTo>
                  <a:lnTo>
                    <a:pt x="20868" y="1521"/>
                  </a:lnTo>
                  <a:lnTo>
                    <a:pt x="20478" y="1443"/>
                  </a:lnTo>
                  <a:lnTo>
                    <a:pt x="20050" y="1384"/>
                  </a:lnTo>
                  <a:lnTo>
                    <a:pt x="20050" y="1384"/>
                  </a:lnTo>
                  <a:lnTo>
                    <a:pt x="19212" y="1287"/>
                  </a:lnTo>
                  <a:lnTo>
                    <a:pt x="18394" y="1209"/>
                  </a:lnTo>
                  <a:lnTo>
                    <a:pt x="18335" y="1209"/>
                  </a:lnTo>
                  <a:lnTo>
                    <a:pt x="18335" y="1209"/>
                  </a:lnTo>
                  <a:lnTo>
                    <a:pt x="17673" y="1150"/>
                  </a:lnTo>
                  <a:lnTo>
                    <a:pt x="16971" y="1073"/>
                  </a:lnTo>
                  <a:lnTo>
                    <a:pt x="16932" y="1073"/>
                  </a:lnTo>
                  <a:lnTo>
                    <a:pt x="16932" y="1073"/>
                  </a:lnTo>
                  <a:lnTo>
                    <a:pt x="16328" y="956"/>
                  </a:lnTo>
                  <a:lnTo>
                    <a:pt x="15744" y="858"/>
                  </a:lnTo>
                  <a:lnTo>
                    <a:pt x="14575" y="585"/>
                  </a:lnTo>
                  <a:lnTo>
                    <a:pt x="14536" y="585"/>
                  </a:lnTo>
                  <a:lnTo>
                    <a:pt x="14419" y="566"/>
                  </a:lnTo>
                  <a:lnTo>
                    <a:pt x="14419" y="566"/>
                  </a:lnTo>
                  <a:lnTo>
                    <a:pt x="13795" y="430"/>
                  </a:lnTo>
                  <a:lnTo>
                    <a:pt x="13152" y="293"/>
                  </a:lnTo>
                  <a:lnTo>
                    <a:pt x="12509" y="176"/>
                  </a:lnTo>
                  <a:lnTo>
                    <a:pt x="11866" y="79"/>
                  </a:lnTo>
                  <a:lnTo>
                    <a:pt x="11866" y="79"/>
                  </a:lnTo>
                  <a:lnTo>
                    <a:pt x="11223" y="20"/>
                  </a:lnTo>
                  <a:lnTo>
                    <a:pt x="106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0"/>
            <p:cNvSpPr/>
            <p:nvPr/>
          </p:nvSpPr>
          <p:spPr>
            <a:xfrm>
              <a:off x="7711626" y="3483617"/>
              <a:ext cx="117724" cy="41266"/>
            </a:xfrm>
            <a:custGeom>
              <a:avLst/>
              <a:gdLst/>
              <a:ahLst/>
              <a:cxnLst/>
              <a:rect l="l" t="t" r="r" b="b"/>
              <a:pathLst>
                <a:path w="7229" h="2534" extrusionOk="0">
                  <a:moveTo>
                    <a:pt x="3449" y="1"/>
                  </a:moveTo>
                  <a:lnTo>
                    <a:pt x="2650" y="20"/>
                  </a:lnTo>
                  <a:lnTo>
                    <a:pt x="2085" y="40"/>
                  </a:lnTo>
                  <a:lnTo>
                    <a:pt x="1462" y="79"/>
                  </a:lnTo>
                  <a:lnTo>
                    <a:pt x="799" y="98"/>
                  </a:lnTo>
                  <a:lnTo>
                    <a:pt x="351" y="98"/>
                  </a:lnTo>
                  <a:lnTo>
                    <a:pt x="293" y="137"/>
                  </a:lnTo>
                  <a:lnTo>
                    <a:pt x="234" y="157"/>
                  </a:lnTo>
                  <a:lnTo>
                    <a:pt x="137" y="215"/>
                  </a:lnTo>
                  <a:lnTo>
                    <a:pt x="59" y="293"/>
                  </a:lnTo>
                  <a:lnTo>
                    <a:pt x="20" y="351"/>
                  </a:lnTo>
                  <a:lnTo>
                    <a:pt x="0" y="449"/>
                  </a:lnTo>
                  <a:lnTo>
                    <a:pt x="20" y="527"/>
                  </a:lnTo>
                  <a:lnTo>
                    <a:pt x="39" y="585"/>
                  </a:lnTo>
                  <a:lnTo>
                    <a:pt x="137" y="663"/>
                  </a:lnTo>
                  <a:lnTo>
                    <a:pt x="234" y="722"/>
                  </a:lnTo>
                  <a:lnTo>
                    <a:pt x="254" y="741"/>
                  </a:lnTo>
                  <a:lnTo>
                    <a:pt x="526" y="877"/>
                  </a:lnTo>
                  <a:lnTo>
                    <a:pt x="682" y="936"/>
                  </a:lnTo>
                  <a:lnTo>
                    <a:pt x="1053" y="1092"/>
                  </a:lnTo>
                  <a:lnTo>
                    <a:pt x="1345" y="1189"/>
                  </a:lnTo>
                  <a:lnTo>
                    <a:pt x="1657" y="1267"/>
                  </a:lnTo>
                  <a:lnTo>
                    <a:pt x="2280" y="1384"/>
                  </a:lnTo>
                  <a:lnTo>
                    <a:pt x="2709" y="1462"/>
                  </a:lnTo>
                  <a:lnTo>
                    <a:pt x="3137" y="1559"/>
                  </a:lnTo>
                  <a:lnTo>
                    <a:pt x="3391" y="1637"/>
                  </a:lnTo>
                  <a:lnTo>
                    <a:pt x="3624" y="1735"/>
                  </a:lnTo>
                  <a:lnTo>
                    <a:pt x="3995" y="1891"/>
                  </a:lnTo>
                  <a:lnTo>
                    <a:pt x="4365" y="2027"/>
                  </a:lnTo>
                  <a:lnTo>
                    <a:pt x="4793" y="2183"/>
                  </a:lnTo>
                  <a:lnTo>
                    <a:pt x="5164" y="2319"/>
                  </a:lnTo>
                  <a:lnTo>
                    <a:pt x="5534" y="2417"/>
                  </a:lnTo>
                  <a:lnTo>
                    <a:pt x="5748" y="2456"/>
                  </a:lnTo>
                  <a:lnTo>
                    <a:pt x="5962" y="2495"/>
                  </a:lnTo>
                  <a:lnTo>
                    <a:pt x="6294" y="2534"/>
                  </a:lnTo>
                  <a:lnTo>
                    <a:pt x="6489" y="2514"/>
                  </a:lnTo>
                  <a:lnTo>
                    <a:pt x="6664" y="2475"/>
                  </a:lnTo>
                  <a:lnTo>
                    <a:pt x="6781" y="2436"/>
                  </a:lnTo>
                  <a:lnTo>
                    <a:pt x="6898" y="2358"/>
                  </a:lnTo>
                  <a:lnTo>
                    <a:pt x="6976" y="2300"/>
                  </a:lnTo>
                  <a:lnTo>
                    <a:pt x="7034" y="2241"/>
                  </a:lnTo>
                  <a:lnTo>
                    <a:pt x="7112" y="2144"/>
                  </a:lnTo>
                  <a:lnTo>
                    <a:pt x="7151" y="2066"/>
                  </a:lnTo>
                  <a:lnTo>
                    <a:pt x="7209" y="1969"/>
                  </a:lnTo>
                  <a:lnTo>
                    <a:pt x="7229" y="1891"/>
                  </a:lnTo>
                  <a:lnTo>
                    <a:pt x="7229" y="1735"/>
                  </a:lnTo>
                  <a:lnTo>
                    <a:pt x="7209" y="1579"/>
                  </a:lnTo>
                  <a:lnTo>
                    <a:pt x="7151" y="1443"/>
                  </a:lnTo>
                  <a:lnTo>
                    <a:pt x="7073" y="1306"/>
                  </a:lnTo>
                  <a:lnTo>
                    <a:pt x="6956" y="1170"/>
                  </a:lnTo>
                  <a:lnTo>
                    <a:pt x="6820" y="1033"/>
                  </a:lnTo>
                  <a:lnTo>
                    <a:pt x="6644" y="897"/>
                  </a:lnTo>
                  <a:lnTo>
                    <a:pt x="6450" y="761"/>
                  </a:lnTo>
                  <a:lnTo>
                    <a:pt x="6216" y="644"/>
                  </a:lnTo>
                  <a:lnTo>
                    <a:pt x="5962" y="507"/>
                  </a:lnTo>
                  <a:lnTo>
                    <a:pt x="5670" y="390"/>
                  </a:lnTo>
                  <a:lnTo>
                    <a:pt x="5378" y="273"/>
                  </a:lnTo>
                  <a:lnTo>
                    <a:pt x="5086" y="196"/>
                  </a:lnTo>
                  <a:lnTo>
                    <a:pt x="4774" y="118"/>
                  </a:lnTo>
                  <a:lnTo>
                    <a:pt x="4482" y="59"/>
                  </a:lnTo>
                  <a:lnTo>
                    <a:pt x="3995" y="1"/>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0"/>
            <p:cNvSpPr/>
            <p:nvPr/>
          </p:nvSpPr>
          <p:spPr>
            <a:xfrm>
              <a:off x="7711626" y="3483617"/>
              <a:ext cx="117724" cy="41266"/>
            </a:xfrm>
            <a:custGeom>
              <a:avLst/>
              <a:gdLst/>
              <a:ahLst/>
              <a:cxnLst/>
              <a:rect l="l" t="t" r="r" b="b"/>
              <a:pathLst>
                <a:path w="7229" h="2534" fill="none" extrusionOk="0">
                  <a:moveTo>
                    <a:pt x="3449" y="1"/>
                  </a:moveTo>
                  <a:lnTo>
                    <a:pt x="3449" y="1"/>
                  </a:lnTo>
                  <a:lnTo>
                    <a:pt x="2650" y="20"/>
                  </a:lnTo>
                  <a:lnTo>
                    <a:pt x="2650" y="20"/>
                  </a:lnTo>
                  <a:lnTo>
                    <a:pt x="2085" y="40"/>
                  </a:lnTo>
                  <a:lnTo>
                    <a:pt x="2085" y="40"/>
                  </a:lnTo>
                  <a:lnTo>
                    <a:pt x="1462" y="79"/>
                  </a:lnTo>
                  <a:lnTo>
                    <a:pt x="799" y="98"/>
                  </a:lnTo>
                  <a:lnTo>
                    <a:pt x="799" y="98"/>
                  </a:lnTo>
                  <a:lnTo>
                    <a:pt x="449" y="98"/>
                  </a:lnTo>
                  <a:lnTo>
                    <a:pt x="449" y="98"/>
                  </a:lnTo>
                  <a:lnTo>
                    <a:pt x="351" y="98"/>
                  </a:lnTo>
                  <a:lnTo>
                    <a:pt x="293" y="137"/>
                  </a:lnTo>
                  <a:lnTo>
                    <a:pt x="234" y="157"/>
                  </a:lnTo>
                  <a:lnTo>
                    <a:pt x="234" y="157"/>
                  </a:lnTo>
                  <a:lnTo>
                    <a:pt x="137" y="215"/>
                  </a:lnTo>
                  <a:lnTo>
                    <a:pt x="59" y="293"/>
                  </a:lnTo>
                  <a:lnTo>
                    <a:pt x="59" y="293"/>
                  </a:lnTo>
                  <a:lnTo>
                    <a:pt x="20" y="351"/>
                  </a:lnTo>
                  <a:lnTo>
                    <a:pt x="0" y="449"/>
                  </a:lnTo>
                  <a:lnTo>
                    <a:pt x="20" y="527"/>
                  </a:lnTo>
                  <a:lnTo>
                    <a:pt x="39" y="585"/>
                  </a:lnTo>
                  <a:lnTo>
                    <a:pt x="39" y="585"/>
                  </a:lnTo>
                  <a:lnTo>
                    <a:pt x="137" y="663"/>
                  </a:lnTo>
                  <a:lnTo>
                    <a:pt x="234" y="722"/>
                  </a:lnTo>
                  <a:lnTo>
                    <a:pt x="254" y="741"/>
                  </a:lnTo>
                  <a:lnTo>
                    <a:pt x="254" y="741"/>
                  </a:lnTo>
                  <a:lnTo>
                    <a:pt x="526" y="877"/>
                  </a:lnTo>
                  <a:lnTo>
                    <a:pt x="682" y="936"/>
                  </a:lnTo>
                  <a:lnTo>
                    <a:pt x="682" y="936"/>
                  </a:lnTo>
                  <a:lnTo>
                    <a:pt x="1053" y="1092"/>
                  </a:lnTo>
                  <a:lnTo>
                    <a:pt x="1053" y="1092"/>
                  </a:lnTo>
                  <a:lnTo>
                    <a:pt x="1345" y="1189"/>
                  </a:lnTo>
                  <a:lnTo>
                    <a:pt x="1657" y="1267"/>
                  </a:lnTo>
                  <a:lnTo>
                    <a:pt x="2280" y="1384"/>
                  </a:lnTo>
                  <a:lnTo>
                    <a:pt x="2280" y="1384"/>
                  </a:lnTo>
                  <a:lnTo>
                    <a:pt x="2709" y="1462"/>
                  </a:lnTo>
                  <a:lnTo>
                    <a:pt x="3137" y="1559"/>
                  </a:lnTo>
                  <a:lnTo>
                    <a:pt x="3137" y="1559"/>
                  </a:lnTo>
                  <a:lnTo>
                    <a:pt x="3391" y="1637"/>
                  </a:lnTo>
                  <a:lnTo>
                    <a:pt x="3624" y="1735"/>
                  </a:lnTo>
                  <a:lnTo>
                    <a:pt x="3995" y="1891"/>
                  </a:lnTo>
                  <a:lnTo>
                    <a:pt x="4365" y="2027"/>
                  </a:lnTo>
                  <a:lnTo>
                    <a:pt x="4365" y="2027"/>
                  </a:lnTo>
                  <a:lnTo>
                    <a:pt x="4793" y="2183"/>
                  </a:lnTo>
                  <a:lnTo>
                    <a:pt x="5164" y="2319"/>
                  </a:lnTo>
                  <a:lnTo>
                    <a:pt x="5164" y="2319"/>
                  </a:lnTo>
                  <a:lnTo>
                    <a:pt x="5534" y="2417"/>
                  </a:lnTo>
                  <a:lnTo>
                    <a:pt x="5748" y="2456"/>
                  </a:lnTo>
                  <a:lnTo>
                    <a:pt x="5962" y="2495"/>
                  </a:lnTo>
                  <a:lnTo>
                    <a:pt x="5962" y="2495"/>
                  </a:lnTo>
                  <a:lnTo>
                    <a:pt x="6294" y="2534"/>
                  </a:lnTo>
                  <a:lnTo>
                    <a:pt x="6294" y="2534"/>
                  </a:lnTo>
                  <a:lnTo>
                    <a:pt x="6489" y="2514"/>
                  </a:lnTo>
                  <a:lnTo>
                    <a:pt x="6664" y="2475"/>
                  </a:lnTo>
                  <a:lnTo>
                    <a:pt x="6664" y="2475"/>
                  </a:lnTo>
                  <a:lnTo>
                    <a:pt x="6781" y="2436"/>
                  </a:lnTo>
                  <a:lnTo>
                    <a:pt x="6898" y="2358"/>
                  </a:lnTo>
                  <a:lnTo>
                    <a:pt x="6898" y="2358"/>
                  </a:lnTo>
                  <a:lnTo>
                    <a:pt x="6976" y="2300"/>
                  </a:lnTo>
                  <a:lnTo>
                    <a:pt x="7034" y="2241"/>
                  </a:lnTo>
                  <a:lnTo>
                    <a:pt x="7034" y="2241"/>
                  </a:lnTo>
                  <a:lnTo>
                    <a:pt x="7112" y="2144"/>
                  </a:lnTo>
                  <a:lnTo>
                    <a:pt x="7151" y="2066"/>
                  </a:lnTo>
                  <a:lnTo>
                    <a:pt x="7151" y="2066"/>
                  </a:lnTo>
                  <a:lnTo>
                    <a:pt x="7209" y="1969"/>
                  </a:lnTo>
                  <a:lnTo>
                    <a:pt x="7229" y="1891"/>
                  </a:lnTo>
                  <a:lnTo>
                    <a:pt x="7229" y="1735"/>
                  </a:lnTo>
                  <a:lnTo>
                    <a:pt x="7229" y="1735"/>
                  </a:lnTo>
                  <a:lnTo>
                    <a:pt x="7209" y="1579"/>
                  </a:lnTo>
                  <a:lnTo>
                    <a:pt x="7151" y="1443"/>
                  </a:lnTo>
                  <a:lnTo>
                    <a:pt x="7151" y="1443"/>
                  </a:lnTo>
                  <a:lnTo>
                    <a:pt x="7073" y="1306"/>
                  </a:lnTo>
                  <a:lnTo>
                    <a:pt x="6956" y="1170"/>
                  </a:lnTo>
                  <a:lnTo>
                    <a:pt x="6820" y="1033"/>
                  </a:lnTo>
                  <a:lnTo>
                    <a:pt x="6644" y="897"/>
                  </a:lnTo>
                  <a:lnTo>
                    <a:pt x="6644" y="897"/>
                  </a:lnTo>
                  <a:lnTo>
                    <a:pt x="6450" y="761"/>
                  </a:lnTo>
                  <a:lnTo>
                    <a:pt x="6216" y="644"/>
                  </a:lnTo>
                  <a:lnTo>
                    <a:pt x="5962" y="507"/>
                  </a:lnTo>
                  <a:lnTo>
                    <a:pt x="5670" y="390"/>
                  </a:lnTo>
                  <a:lnTo>
                    <a:pt x="5670" y="390"/>
                  </a:lnTo>
                  <a:lnTo>
                    <a:pt x="5378" y="273"/>
                  </a:lnTo>
                  <a:lnTo>
                    <a:pt x="5086" y="196"/>
                  </a:lnTo>
                  <a:lnTo>
                    <a:pt x="4774" y="118"/>
                  </a:lnTo>
                  <a:lnTo>
                    <a:pt x="4482" y="59"/>
                  </a:lnTo>
                  <a:lnTo>
                    <a:pt x="4482" y="59"/>
                  </a:lnTo>
                  <a:lnTo>
                    <a:pt x="3995" y="1"/>
                  </a:lnTo>
                  <a:lnTo>
                    <a:pt x="3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0"/>
            <p:cNvSpPr/>
            <p:nvPr/>
          </p:nvSpPr>
          <p:spPr>
            <a:xfrm>
              <a:off x="7535210" y="3764745"/>
              <a:ext cx="137722" cy="103459"/>
            </a:xfrm>
            <a:custGeom>
              <a:avLst/>
              <a:gdLst/>
              <a:ahLst/>
              <a:cxnLst/>
              <a:rect l="l" t="t" r="r" b="b"/>
              <a:pathLst>
                <a:path w="8457" h="6353" extrusionOk="0">
                  <a:moveTo>
                    <a:pt x="468" y="0"/>
                  </a:moveTo>
                  <a:lnTo>
                    <a:pt x="351" y="20"/>
                  </a:lnTo>
                  <a:lnTo>
                    <a:pt x="234" y="78"/>
                  </a:lnTo>
                  <a:lnTo>
                    <a:pt x="137" y="176"/>
                  </a:lnTo>
                  <a:lnTo>
                    <a:pt x="78" y="234"/>
                  </a:lnTo>
                  <a:lnTo>
                    <a:pt x="39" y="312"/>
                  </a:lnTo>
                  <a:lnTo>
                    <a:pt x="20" y="390"/>
                  </a:lnTo>
                  <a:lnTo>
                    <a:pt x="0" y="468"/>
                  </a:lnTo>
                  <a:lnTo>
                    <a:pt x="0" y="604"/>
                  </a:lnTo>
                  <a:lnTo>
                    <a:pt x="20" y="741"/>
                  </a:lnTo>
                  <a:lnTo>
                    <a:pt x="59" y="897"/>
                  </a:lnTo>
                  <a:lnTo>
                    <a:pt x="98" y="1033"/>
                  </a:lnTo>
                  <a:lnTo>
                    <a:pt x="195" y="1247"/>
                  </a:lnTo>
                  <a:lnTo>
                    <a:pt x="293" y="1462"/>
                  </a:lnTo>
                  <a:lnTo>
                    <a:pt x="409" y="1696"/>
                  </a:lnTo>
                  <a:lnTo>
                    <a:pt x="565" y="1929"/>
                  </a:lnTo>
                  <a:lnTo>
                    <a:pt x="877" y="2455"/>
                  </a:lnTo>
                  <a:lnTo>
                    <a:pt x="1228" y="2982"/>
                  </a:lnTo>
                  <a:lnTo>
                    <a:pt x="1598" y="3449"/>
                  </a:lnTo>
                  <a:lnTo>
                    <a:pt x="2007" y="3897"/>
                  </a:lnTo>
                  <a:lnTo>
                    <a:pt x="2436" y="4326"/>
                  </a:lnTo>
                  <a:lnTo>
                    <a:pt x="2884" y="4716"/>
                  </a:lnTo>
                  <a:lnTo>
                    <a:pt x="3352" y="5066"/>
                  </a:lnTo>
                  <a:lnTo>
                    <a:pt x="3839" y="5378"/>
                  </a:lnTo>
                  <a:lnTo>
                    <a:pt x="4228" y="5573"/>
                  </a:lnTo>
                  <a:lnTo>
                    <a:pt x="4676" y="5807"/>
                  </a:lnTo>
                  <a:lnTo>
                    <a:pt x="5261" y="6041"/>
                  </a:lnTo>
                  <a:lnTo>
                    <a:pt x="5514" y="6118"/>
                  </a:lnTo>
                  <a:lnTo>
                    <a:pt x="5787" y="6196"/>
                  </a:lnTo>
                  <a:lnTo>
                    <a:pt x="6021" y="6255"/>
                  </a:lnTo>
                  <a:lnTo>
                    <a:pt x="6255" y="6313"/>
                  </a:lnTo>
                  <a:lnTo>
                    <a:pt x="6488" y="6333"/>
                  </a:lnTo>
                  <a:lnTo>
                    <a:pt x="6722" y="6352"/>
                  </a:lnTo>
                  <a:lnTo>
                    <a:pt x="6995" y="6352"/>
                  </a:lnTo>
                  <a:lnTo>
                    <a:pt x="7209" y="6313"/>
                  </a:lnTo>
                  <a:lnTo>
                    <a:pt x="7443" y="6274"/>
                  </a:lnTo>
                  <a:lnTo>
                    <a:pt x="7677" y="6177"/>
                  </a:lnTo>
                  <a:lnTo>
                    <a:pt x="7794" y="6118"/>
                  </a:lnTo>
                  <a:lnTo>
                    <a:pt x="7950" y="6041"/>
                  </a:lnTo>
                  <a:lnTo>
                    <a:pt x="8086" y="5924"/>
                  </a:lnTo>
                  <a:lnTo>
                    <a:pt x="8242" y="5787"/>
                  </a:lnTo>
                  <a:lnTo>
                    <a:pt x="8320" y="5690"/>
                  </a:lnTo>
                  <a:lnTo>
                    <a:pt x="8378" y="5592"/>
                  </a:lnTo>
                  <a:lnTo>
                    <a:pt x="8437" y="5456"/>
                  </a:lnTo>
                  <a:lnTo>
                    <a:pt x="8456" y="5320"/>
                  </a:lnTo>
                  <a:lnTo>
                    <a:pt x="8437" y="5183"/>
                  </a:lnTo>
                  <a:lnTo>
                    <a:pt x="8417" y="5066"/>
                  </a:lnTo>
                  <a:lnTo>
                    <a:pt x="8359" y="4969"/>
                  </a:lnTo>
                  <a:lnTo>
                    <a:pt x="8320" y="4891"/>
                  </a:lnTo>
                  <a:lnTo>
                    <a:pt x="8203" y="4774"/>
                  </a:lnTo>
                  <a:lnTo>
                    <a:pt x="8106" y="4657"/>
                  </a:lnTo>
                  <a:lnTo>
                    <a:pt x="7911" y="4501"/>
                  </a:lnTo>
                  <a:lnTo>
                    <a:pt x="7638" y="4326"/>
                  </a:lnTo>
                  <a:lnTo>
                    <a:pt x="7404" y="4190"/>
                  </a:lnTo>
                  <a:lnTo>
                    <a:pt x="7092" y="4053"/>
                  </a:lnTo>
                  <a:lnTo>
                    <a:pt x="6761" y="3897"/>
                  </a:lnTo>
                  <a:lnTo>
                    <a:pt x="6138" y="3663"/>
                  </a:lnTo>
                  <a:lnTo>
                    <a:pt x="5592" y="3469"/>
                  </a:lnTo>
                  <a:lnTo>
                    <a:pt x="5456" y="3430"/>
                  </a:lnTo>
                  <a:lnTo>
                    <a:pt x="5397" y="3410"/>
                  </a:lnTo>
                  <a:lnTo>
                    <a:pt x="5047" y="3274"/>
                  </a:lnTo>
                  <a:lnTo>
                    <a:pt x="4599" y="3079"/>
                  </a:lnTo>
                  <a:lnTo>
                    <a:pt x="4111" y="2806"/>
                  </a:lnTo>
                  <a:lnTo>
                    <a:pt x="3624" y="2514"/>
                  </a:lnTo>
                  <a:lnTo>
                    <a:pt x="3157" y="2183"/>
                  </a:lnTo>
                  <a:lnTo>
                    <a:pt x="2728" y="1832"/>
                  </a:lnTo>
                  <a:lnTo>
                    <a:pt x="2553" y="1676"/>
                  </a:lnTo>
                  <a:lnTo>
                    <a:pt x="2377" y="1462"/>
                  </a:lnTo>
                  <a:lnTo>
                    <a:pt x="2066" y="1092"/>
                  </a:lnTo>
                  <a:lnTo>
                    <a:pt x="1773" y="721"/>
                  </a:lnTo>
                  <a:lnTo>
                    <a:pt x="1617" y="546"/>
                  </a:lnTo>
                  <a:lnTo>
                    <a:pt x="1462" y="390"/>
                  </a:lnTo>
                  <a:lnTo>
                    <a:pt x="1267" y="234"/>
                  </a:lnTo>
                  <a:lnTo>
                    <a:pt x="1072" y="117"/>
                  </a:lnTo>
                  <a:lnTo>
                    <a:pt x="877" y="39"/>
                  </a:lnTo>
                  <a:lnTo>
                    <a:pt x="702" y="0"/>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0"/>
            <p:cNvSpPr/>
            <p:nvPr/>
          </p:nvSpPr>
          <p:spPr>
            <a:xfrm>
              <a:off x="7535210" y="3764745"/>
              <a:ext cx="137722" cy="103459"/>
            </a:xfrm>
            <a:custGeom>
              <a:avLst/>
              <a:gdLst/>
              <a:ahLst/>
              <a:cxnLst/>
              <a:rect l="l" t="t" r="r" b="b"/>
              <a:pathLst>
                <a:path w="8457" h="6353" fill="none" extrusionOk="0">
                  <a:moveTo>
                    <a:pt x="565" y="0"/>
                  </a:moveTo>
                  <a:lnTo>
                    <a:pt x="565" y="0"/>
                  </a:lnTo>
                  <a:lnTo>
                    <a:pt x="468" y="0"/>
                  </a:lnTo>
                  <a:lnTo>
                    <a:pt x="351" y="20"/>
                  </a:lnTo>
                  <a:lnTo>
                    <a:pt x="351" y="20"/>
                  </a:lnTo>
                  <a:lnTo>
                    <a:pt x="234" y="78"/>
                  </a:lnTo>
                  <a:lnTo>
                    <a:pt x="137" y="176"/>
                  </a:lnTo>
                  <a:lnTo>
                    <a:pt x="137" y="176"/>
                  </a:lnTo>
                  <a:lnTo>
                    <a:pt x="78" y="234"/>
                  </a:lnTo>
                  <a:lnTo>
                    <a:pt x="39" y="312"/>
                  </a:lnTo>
                  <a:lnTo>
                    <a:pt x="39" y="312"/>
                  </a:lnTo>
                  <a:lnTo>
                    <a:pt x="20" y="390"/>
                  </a:lnTo>
                  <a:lnTo>
                    <a:pt x="0" y="468"/>
                  </a:lnTo>
                  <a:lnTo>
                    <a:pt x="0" y="468"/>
                  </a:lnTo>
                  <a:lnTo>
                    <a:pt x="0" y="604"/>
                  </a:lnTo>
                  <a:lnTo>
                    <a:pt x="20" y="741"/>
                  </a:lnTo>
                  <a:lnTo>
                    <a:pt x="20" y="741"/>
                  </a:lnTo>
                  <a:lnTo>
                    <a:pt x="59" y="897"/>
                  </a:lnTo>
                  <a:lnTo>
                    <a:pt x="98" y="1033"/>
                  </a:lnTo>
                  <a:lnTo>
                    <a:pt x="98" y="1033"/>
                  </a:lnTo>
                  <a:lnTo>
                    <a:pt x="195" y="1247"/>
                  </a:lnTo>
                  <a:lnTo>
                    <a:pt x="293" y="1462"/>
                  </a:lnTo>
                  <a:lnTo>
                    <a:pt x="409" y="1696"/>
                  </a:lnTo>
                  <a:lnTo>
                    <a:pt x="565" y="1929"/>
                  </a:lnTo>
                  <a:lnTo>
                    <a:pt x="565" y="1929"/>
                  </a:lnTo>
                  <a:lnTo>
                    <a:pt x="877" y="2455"/>
                  </a:lnTo>
                  <a:lnTo>
                    <a:pt x="1228" y="2982"/>
                  </a:lnTo>
                  <a:lnTo>
                    <a:pt x="1228" y="2982"/>
                  </a:lnTo>
                  <a:lnTo>
                    <a:pt x="1598" y="3449"/>
                  </a:lnTo>
                  <a:lnTo>
                    <a:pt x="2007" y="3897"/>
                  </a:lnTo>
                  <a:lnTo>
                    <a:pt x="2436" y="4326"/>
                  </a:lnTo>
                  <a:lnTo>
                    <a:pt x="2884" y="4716"/>
                  </a:lnTo>
                  <a:lnTo>
                    <a:pt x="2884" y="4716"/>
                  </a:lnTo>
                  <a:lnTo>
                    <a:pt x="3352" y="5066"/>
                  </a:lnTo>
                  <a:lnTo>
                    <a:pt x="3839" y="5378"/>
                  </a:lnTo>
                  <a:lnTo>
                    <a:pt x="3839" y="5378"/>
                  </a:lnTo>
                  <a:lnTo>
                    <a:pt x="4228" y="5573"/>
                  </a:lnTo>
                  <a:lnTo>
                    <a:pt x="4676" y="5807"/>
                  </a:lnTo>
                  <a:lnTo>
                    <a:pt x="4676" y="5807"/>
                  </a:lnTo>
                  <a:lnTo>
                    <a:pt x="5261" y="6041"/>
                  </a:lnTo>
                  <a:lnTo>
                    <a:pt x="5514" y="6118"/>
                  </a:lnTo>
                  <a:lnTo>
                    <a:pt x="5787" y="6196"/>
                  </a:lnTo>
                  <a:lnTo>
                    <a:pt x="6021" y="6255"/>
                  </a:lnTo>
                  <a:lnTo>
                    <a:pt x="6255" y="6313"/>
                  </a:lnTo>
                  <a:lnTo>
                    <a:pt x="6488" y="6333"/>
                  </a:lnTo>
                  <a:lnTo>
                    <a:pt x="6722" y="6352"/>
                  </a:lnTo>
                  <a:lnTo>
                    <a:pt x="6800" y="6352"/>
                  </a:lnTo>
                  <a:lnTo>
                    <a:pt x="6800" y="6352"/>
                  </a:lnTo>
                  <a:lnTo>
                    <a:pt x="6995" y="6352"/>
                  </a:lnTo>
                  <a:lnTo>
                    <a:pt x="7209" y="6313"/>
                  </a:lnTo>
                  <a:lnTo>
                    <a:pt x="7209" y="6313"/>
                  </a:lnTo>
                  <a:lnTo>
                    <a:pt x="7443" y="6274"/>
                  </a:lnTo>
                  <a:lnTo>
                    <a:pt x="7677" y="6177"/>
                  </a:lnTo>
                  <a:lnTo>
                    <a:pt x="7677" y="6177"/>
                  </a:lnTo>
                  <a:lnTo>
                    <a:pt x="7794" y="6118"/>
                  </a:lnTo>
                  <a:lnTo>
                    <a:pt x="7950" y="6041"/>
                  </a:lnTo>
                  <a:lnTo>
                    <a:pt x="8086" y="5924"/>
                  </a:lnTo>
                  <a:lnTo>
                    <a:pt x="8242" y="5787"/>
                  </a:lnTo>
                  <a:lnTo>
                    <a:pt x="8242" y="5787"/>
                  </a:lnTo>
                  <a:lnTo>
                    <a:pt x="8320" y="5690"/>
                  </a:lnTo>
                  <a:lnTo>
                    <a:pt x="8378" y="5592"/>
                  </a:lnTo>
                  <a:lnTo>
                    <a:pt x="8378" y="5592"/>
                  </a:lnTo>
                  <a:lnTo>
                    <a:pt x="8437" y="5456"/>
                  </a:lnTo>
                  <a:lnTo>
                    <a:pt x="8456" y="5320"/>
                  </a:lnTo>
                  <a:lnTo>
                    <a:pt x="8456" y="5320"/>
                  </a:lnTo>
                  <a:lnTo>
                    <a:pt x="8437" y="5183"/>
                  </a:lnTo>
                  <a:lnTo>
                    <a:pt x="8417" y="5066"/>
                  </a:lnTo>
                  <a:lnTo>
                    <a:pt x="8359" y="4969"/>
                  </a:lnTo>
                  <a:lnTo>
                    <a:pt x="8320" y="4891"/>
                  </a:lnTo>
                  <a:lnTo>
                    <a:pt x="8320" y="4891"/>
                  </a:lnTo>
                  <a:lnTo>
                    <a:pt x="8203" y="4774"/>
                  </a:lnTo>
                  <a:lnTo>
                    <a:pt x="8106" y="4657"/>
                  </a:lnTo>
                  <a:lnTo>
                    <a:pt x="7911" y="4501"/>
                  </a:lnTo>
                  <a:lnTo>
                    <a:pt x="7911" y="4501"/>
                  </a:lnTo>
                  <a:lnTo>
                    <a:pt x="7638" y="4326"/>
                  </a:lnTo>
                  <a:lnTo>
                    <a:pt x="7404" y="4190"/>
                  </a:lnTo>
                  <a:lnTo>
                    <a:pt x="7404" y="4190"/>
                  </a:lnTo>
                  <a:lnTo>
                    <a:pt x="7092" y="4053"/>
                  </a:lnTo>
                  <a:lnTo>
                    <a:pt x="6761" y="3897"/>
                  </a:lnTo>
                  <a:lnTo>
                    <a:pt x="6138" y="3663"/>
                  </a:lnTo>
                  <a:lnTo>
                    <a:pt x="6138" y="3663"/>
                  </a:lnTo>
                  <a:lnTo>
                    <a:pt x="5592" y="3469"/>
                  </a:lnTo>
                  <a:lnTo>
                    <a:pt x="5456" y="3430"/>
                  </a:lnTo>
                  <a:lnTo>
                    <a:pt x="5397" y="3410"/>
                  </a:lnTo>
                  <a:lnTo>
                    <a:pt x="5397" y="3410"/>
                  </a:lnTo>
                  <a:lnTo>
                    <a:pt x="5047" y="3274"/>
                  </a:lnTo>
                  <a:lnTo>
                    <a:pt x="5047" y="3274"/>
                  </a:lnTo>
                  <a:lnTo>
                    <a:pt x="4599" y="3079"/>
                  </a:lnTo>
                  <a:lnTo>
                    <a:pt x="4111" y="2806"/>
                  </a:lnTo>
                  <a:lnTo>
                    <a:pt x="4111" y="2806"/>
                  </a:lnTo>
                  <a:lnTo>
                    <a:pt x="3624" y="2514"/>
                  </a:lnTo>
                  <a:lnTo>
                    <a:pt x="3157" y="2183"/>
                  </a:lnTo>
                  <a:lnTo>
                    <a:pt x="3157" y="2183"/>
                  </a:lnTo>
                  <a:lnTo>
                    <a:pt x="2728" y="1832"/>
                  </a:lnTo>
                  <a:lnTo>
                    <a:pt x="2728" y="1832"/>
                  </a:lnTo>
                  <a:lnTo>
                    <a:pt x="2553" y="1676"/>
                  </a:lnTo>
                  <a:lnTo>
                    <a:pt x="2377" y="1462"/>
                  </a:lnTo>
                  <a:lnTo>
                    <a:pt x="2377" y="1462"/>
                  </a:lnTo>
                  <a:lnTo>
                    <a:pt x="2066" y="1092"/>
                  </a:lnTo>
                  <a:lnTo>
                    <a:pt x="2066" y="1092"/>
                  </a:lnTo>
                  <a:lnTo>
                    <a:pt x="1773" y="721"/>
                  </a:lnTo>
                  <a:lnTo>
                    <a:pt x="1773" y="721"/>
                  </a:lnTo>
                  <a:lnTo>
                    <a:pt x="1617" y="546"/>
                  </a:lnTo>
                  <a:lnTo>
                    <a:pt x="1462" y="390"/>
                  </a:lnTo>
                  <a:lnTo>
                    <a:pt x="1267" y="234"/>
                  </a:lnTo>
                  <a:lnTo>
                    <a:pt x="1072" y="117"/>
                  </a:lnTo>
                  <a:lnTo>
                    <a:pt x="1072" y="117"/>
                  </a:lnTo>
                  <a:lnTo>
                    <a:pt x="877" y="39"/>
                  </a:lnTo>
                  <a:lnTo>
                    <a:pt x="877" y="39"/>
                  </a:lnTo>
                  <a:lnTo>
                    <a:pt x="702" y="0"/>
                  </a:lnTo>
                  <a:lnTo>
                    <a:pt x="702" y="0"/>
                  </a:lnTo>
                  <a:lnTo>
                    <a:pt x="5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0"/>
            <p:cNvSpPr/>
            <p:nvPr/>
          </p:nvSpPr>
          <p:spPr>
            <a:xfrm>
              <a:off x="7514577" y="3722860"/>
              <a:ext cx="27310" cy="35550"/>
            </a:xfrm>
            <a:custGeom>
              <a:avLst/>
              <a:gdLst/>
              <a:ahLst/>
              <a:cxnLst/>
              <a:rect l="l" t="t" r="r" b="b"/>
              <a:pathLst>
                <a:path w="1677" h="2183" extrusionOk="0">
                  <a:moveTo>
                    <a:pt x="585" y="1"/>
                  </a:moveTo>
                  <a:lnTo>
                    <a:pt x="488" y="20"/>
                  </a:lnTo>
                  <a:lnTo>
                    <a:pt x="371" y="40"/>
                  </a:lnTo>
                  <a:lnTo>
                    <a:pt x="293" y="79"/>
                  </a:lnTo>
                  <a:lnTo>
                    <a:pt x="215" y="137"/>
                  </a:lnTo>
                  <a:lnTo>
                    <a:pt x="98" y="254"/>
                  </a:lnTo>
                  <a:lnTo>
                    <a:pt x="40" y="410"/>
                  </a:lnTo>
                  <a:lnTo>
                    <a:pt x="1" y="585"/>
                  </a:lnTo>
                  <a:lnTo>
                    <a:pt x="1" y="780"/>
                  </a:lnTo>
                  <a:lnTo>
                    <a:pt x="20" y="897"/>
                  </a:lnTo>
                  <a:lnTo>
                    <a:pt x="40" y="1033"/>
                  </a:lnTo>
                  <a:lnTo>
                    <a:pt x="137" y="1267"/>
                  </a:lnTo>
                  <a:lnTo>
                    <a:pt x="196" y="1384"/>
                  </a:lnTo>
                  <a:lnTo>
                    <a:pt x="274" y="1481"/>
                  </a:lnTo>
                  <a:lnTo>
                    <a:pt x="332" y="1637"/>
                  </a:lnTo>
                  <a:lnTo>
                    <a:pt x="430" y="1793"/>
                  </a:lnTo>
                  <a:lnTo>
                    <a:pt x="507" y="1910"/>
                  </a:lnTo>
                  <a:lnTo>
                    <a:pt x="624" y="2007"/>
                  </a:lnTo>
                  <a:lnTo>
                    <a:pt x="761" y="2124"/>
                  </a:lnTo>
                  <a:lnTo>
                    <a:pt x="839" y="2144"/>
                  </a:lnTo>
                  <a:lnTo>
                    <a:pt x="936" y="2163"/>
                  </a:lnTo>
                  <a:lnTo>
                    <a:pt x="1034" y="2183"/>
                  </a:lnTo>
                  <a:lnTo>
                    <a:pt x="1111" y="2183"/>
                  </a:lnTo>
                  <a:lnTo>
                    <a:pt x="1209" y="2163"/>
                  </a:lnTo>
                  <a:lnTo>
                    <a:pt x="1345" y="2105"/>
                  </a:lnTo>
                  <a:lnTo>
                    <a:pt x="1423" y="2066"/>
                  </a:lnTo>
                  <a:lnTo>
                    <a:pt x="1482" y="2007"/>
                  </a:lnTo>
                  <a:lnTo>
                    <a:pt x="1540" y="1930"/>
                  </a:lnTo>
                  <a:lnTo>
                    <a:pt x="1599" y="1852"/>
                  </a:lnTo>
                  <a:lnTo>
                    <a:pt x="1638" y="1774"/>
                  </a:lnTo>
                  <a:lnTo>
                    <a:pt x="1657" y="1676"/>
                  </a:lnTo>
                  <a:lnTo>
                    <a:pt x="1676" y="1462"/>
                  </a:lnTo>
                  <a:lnTo>
                    <a:pt x="1657" y="1248"/>
                  </a:lnTo>
                  <a:lnTo>
                    <a:pt x="1618" y="1072"/>
                  </a:lnTo>
                  <a:lnTo>
                    <a:pt x="1540" y="877"/>
                  </a:lnTo>
                  <a:lnTo>
                    <a:pt x="1443" y="663"/>
                  </a:lnTo>
                  <a:lnTo>
                    <a:pt x="1365" y="507"/>
                  </a:lnTo>
                  <a:lnTo>
                    <a:pt x="1228" y="332"/>
                  </a:lnTo>
                  <a:lnTo>
                    <a:pt x="1111" y="195"/>
                  </a:lnTo>
                  <a:lnTo>
                    <a:pt x="975" y="98"/>
                  </a:lnTo>
                  <a:lnTo>
                    <a:pt x="878" y="59"/>
                  </a:lnTo>
                  <a:lnTo>
                    <a:pt x="780" y="40"/>
                  </a:lnTo>
                  <a:lnTo>
                    <a:pt x="683" y="20"/>
                  </a:lnTo>
                  <a:lnTo>
                    <a:pt x="585" y="1"/>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0"/>
            <p:cNvSpPr/>
            <p:nvPr/>
          </p:nvSpPr>
          <p:spPr>
            <a:xfrm>
              <a:off x="7514577" y="3722860"/>
              <a:ext cx="27310" cy="35550"/>
            </a:xfrm>
            <a:custGeom>
              <a:avLst/>
              <a:gdLst/>
              <a:ahLst/>
              <a:cxnLst/>
              <a:rect l="l" t="t" r="r" b="b"/>
              <a:pathLst>
                <a:path w="1677" h="2183" fill="none" extrusionOk="0">
                  <a:moveTo>
                    <a:pt x="585" y="1"/>
                  </a:moveTo>
                  <a:lnTo>
                    <a:pt x="585" y="1"/>
                  </a:lnTo>
                  <a:lnTo>
                    <a:pt x="488" y="20"/>
                  </a:lnTo>
                  <a:lnTo>
                    <a:pt x="371" y="40"/>
                  </a:lnTo>
                  <a:lnTo>
                    <a:pt x="293" y="79"/>
                  </a:lnTo>
                  <a:lnTo>
                    <a:pt x="215" y="137"/>
                  </a:lnTo>
                  <a:lnTo>
                    <a:pt x="215" y="137"/>
                  </a:lnTo>
                  <a:lnTo>
                    <a:pt x="98" y="254"/>
                  </a:lnTo>
                  <a:lnTo>
                    <a:pt x="40" y="410"/>
                  </a:lnTo>
                  <a:lnTo>
                    <a:pt x="1" y="585"/>
                  </a:lnTo>
                  <a:lnTo>
                    <a:pt x="1" y="780"/>
                  </a:lnTo>
                  <a:lnTo>
                    <a:pt x="1" y="780"/>
                  </a:lnTo>
                  <a:lnTo>
                    <a:pt x="20" y="897"/>
                  </a:lnTo>
                  <a:lnTo>
                    <a:pt x="40" y="1033"/>
                  </a:lnTo>
                  <a:lnTo>
                    <a:pt x="137" y="1267"/>
                  </a:lnTo>
                  <a:lnTo>
                    <a:pt x="137" y="1267"/>
                  </a:lnTo>
                  <a:lnTo>
                    <a:pt x="196" y="1384"/>
                  </a:lnTo>
                  <a:lnTo>
                    <a:pt x="274" y="1481"/>
                  </a:lnTo>
                  <a:lnTo>
                    <a:pt x="274" y="1481"/>
                  </a:lnTo>
                  <a:lnTo>
                    <a:pt x="332" y="1637"/>
                  </a:lnTo>
                  <a:lnTo>
                    <a:pt x="430" y="1793"/>
                  </a:lnTo>
                  <a:lnTo>
                    <a:pt x="507" y="1910"/>
                  </a:lnTo>
                  <a:lnTo>
                    <a:pt x="624" y="2007"/>
                  </a:lnTo>
                  <a:lnTo>
                    <a:pt x="624" y="2007"/>
                  </a:lnTo>
                  <a:lnTo>
                    <a:pt x="761" y="2124"/>
                  </a:lnTo>
                  <a:lnTo>
                    <a:pt x="839" y="2144"/>
                  </a:lnTo>
                  <a:lnTo>
                    <a:pt x="936" y="2163"/>
                  </a:lnTo>
                  <a:lnTo>
                    <a:pt x="936" y="2163"/>
                  </a:lnTo>
                  <a:lnTo>
                    <a:pt x="1034" y="2183"/>
                  </a:lnTo>
                  <a:lnTo>
                    <a:pt x="1034" y="2183"/>
                  </a:lnTo>
                  <a:lnTo>
                    <a:pt x="1111" y="2183"/>
                  </a:lnTo>
                  <a:lnTo>
                    <a:pt x="1111" y="2183"/>
                  </a:lnTo>
                  <a:lnTo>
                    <a:pt x="1209" y="2163"/>
                  </a:lnTo>
                  <a:lnTo>
                    <a:pt x="1209" y="2163"/>
                  </a:lnTo>
                  <a:lnTo>
                    <a:pt x="1345" y="2105"/>
                  </a:lnTo>
                  <a:lnTo>
                    <a:pt x="1345" y="2105"/>
                  </a:lnTo>
                  <a:lnTo>
                    <a:pt x="1423" y="2066"/>
                  </a:lnTo>
                  <a:lnTo>
                    <a:pt x="1482" y="2007"/>
                  </a:lnTo>
                  <a:lnTo>
                    <a:pt x="1540" y="1930"/>
                  </a:lnTo>
                  <a:lnTo>
                    <a:pt x="1599" y="1852"/>
                  </a:lnTo>
                  <a:lnTo>
                    <a:pt x="1599" y="1852"/>
                  </a:lnTo>
                  <a:lnTo>
                    <a:pt x="1638" y="1774"/>
                  </a:lnTo>
                  <a:lnTo>
                    <a:pt x="1657" y="1676"/>
                  </a:lnTo>
                  <a:lnTo>
                    <a:pt x="1676" y="1462"/>
                  </a:lnTo>
                  <a:lnTo>
                    <a:pt x="1676" y="1462"/>
                  </a:lnTo>
                  <a:lnTo>
                    <a:pt x="1657" y="1248"/>
                  </a:lnTo>
                  <a:lnTo>
                    <a:pt x="1618" y="1072"/>
                  </a:lnTo>
                  <a:lnTo>
                    <a:pt x="1618" y="1072"/>
                  </a:lnTo>
                  <a:lnTo>
                    <a:pt x="1540" y="877"/>
                  </a:lnTo>
                  <a:lnTo>
                    <a:pt x="1443" y="663"/>
                  </a:lnTo>
                  <a:lnTo>
                    <a:pt x="1443" y="663"/>
                  </a:lnTo>
                  <a:lnTo>
                    <a:pt x="1365" y="507"/>
                  </a:lnTo>
                  <a:lnTo>
                    <a:pt x="1228" y="332"/>
                  </a:lnTo>
                  <a:lnTo>
                    <a:pt x="1228" y="332"/>
                  </a:lnTo>
                  <a:lnTo>
                    <a:pt x="1111" y="195"/>
                  </a:lnTo>
                  <a:lnTo>
                    <a:pt x="975" y="98"/>
                  </a:lnTo>
                  <a:lnTo>
                    <a:pt x="975" y="98"/>
                  </a:lnTo>
                  <a:lnTo>
                    <a:pt x="878" y="59"/>
                  </a:lnTo>
                  <a:lnTo>
                    <a:pt x="780" y="40"/>
                  </a:lnTo>
                  <a:lnTo>
                    <a:pt x="683" y="20"/>
                  </a:lnTo>
                  <a:lnTo>
                    <a:pt x="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0"/>
            <p:cNvSpPr/>
            <p:nvPr/>
          </p:nvSpPr>
          <p:spPr>
            <a:xfrm>
              <a:off x="7493961" y="3537879"/>
              <a:ext cx="183727" cy="183727"/>
            </a:xfrm>
            <a:custGeom>
              <a:avLst/>
              <a:gdLst/>
              <a:ahLst/>
              <a:cxnLst/>
              <a:rect l="l" t="t" r="r" b="b"/>
              <a:pathLst>
                <a:path w="11282" h="11282" fill="none" extrusionOk="0">
                  <a:moveTo>
                    <a:pt x="5631" y="11282"/>
                  </a:moveTo>
                  <a:lnTo>
                    <a:pt x="5631" y="11282"/>
                  </a:lnTo>
                  <a:lnTo>
                    <a:pt x="5924" y="11262"/>
                  </a:lnTo>
                  <a:lnTo>
                    <a:pt x="6216" y="11243"/>
                  </a:lnTo>
                  <a:lnTo>
                    <a:pt x="6489" y="11204"/>
                  </a:lnTo>
                  <a:lnTo>
                    <a:pt x="6781" y="11165"/>
                  </a:lnTo>
                  <a:lnTo>
                    <a:pt x="7054" y="11106"/>
                  </a:lnTo>
                  <a:lnTo>
                    <a:pt x="7307" y="11028"/>
                  </a:lnTo>
                  <a:lnTo>
                    <a:pt x="7580" y="10931"/>
                  </a:lnTo>
                  <a:lnTo>
                    <a:pt x="7833" y="10834"/>
                  </a:lnTo>
                  <a:lnTo>
                    <a:pt x="8086" y="10717"/>
                  </a:lnTo>
                  <a:lnTo>
                    <a:pt x="8320" y="10600"/>
                  </a:lnTo>
                  <a:lnTo>
                    <a:pt x="8573" y="10463"/>
                  </a:lnTo>
                  <a:lnTo>
                    <a:pt x="8788" y="10307"/>
                  </a:lnTo>
                  <a:lnTo>
                    <a:pt x="9021" y="10152"/>
                  </a:lnTo>
                  <a:lnTo>
                    <a:pt x="9236" y="9996"/>
                  </a:lnTo>
                  <a:lnTo>
                    <a:pt x="9431" y="9820"/>
                  </a:lnTo>
                  <a:lnTo>
                    <a:pt x="9625" y="9626"/>
                  </a:lnTo>
                  <a:lnTo>
                    <a:pt x="9820" y="9431"/>
                  </a:lnTo>
                  <a:lnTo>
                    <a:pt x="9996" y="9216"/>
                  </a:lnTo>
                  <a:lnTo>
                    <a:pt x="10152" y="9002"/>
                  </a:lnTo>
                  <a:lnTo>
                    <a:pt x="10307" y="8788"/>
                  </a:lnTo>
                  <a:lnTo>
                    <a:pt x="10463" y="8554"/>
                  </a:lnTo>
                  <a:lnTo>
                    <a:pt x="10600" y="8320"/>
                  </a:lnTo>
                  <a:lnTo>
                    <a:pt x="10717" y="8086"/>
                  </a:lnTo>
                  <a:lnTo>
                    <a:pt x="10833" y="7833"/>
                  </a:lnTo>
                  <a:lnTo>
                    <a:pt x="10931" y="7580"/>
                  </a:lnTo>
                  <a:lnTo>
                    <a:pt x="11028" y="7307"/>
                  </a:lnTo>
                  <a:lnTo>
                    <a:pt x="11106" y="7054"/>
                  </a:lnTo>
                  <a:lnTo>
                    <a:pt x="11165" y="6781"/>
                  </a:lnTo>
                  <a:lnTo>
                    <a:pt x="11223" y="6489"/>
                  </a:lnTo>
                  <a:lnTo>
                    <a:pt x="11243" y="6216"/>
                  </a:lnTo>
                  <a:lnTo>
                    <a:pt x="11282" y="5924"/>
                  </a:lnTo>
                  <a:lnTo>
                    <a:pt x="11282" y="5631"/>
                  </a:lnTo>
                  <a:lnTo>
                    <a:pt x="11282" y="5631"/>
                  </a:lnTo>
                  <a:lnTo>
                    <a:pt x="11282" y="5339"/>
                  </a:lnTo>
                  <a:lnTo>
                    <a:pt x="11243" y="5066"/>
                  </a:lnTo>
                  <a:lnTo>
                    <a:pt x="11223" y="4774"/>
                  </a:lnTo>
                  <a:lnTo>
                    <a:pt x="11165" y="4501"/>
                  </a:lnTo>
                  <a:lnTo>
                    <a:pt x="11106" y="4228"/>
                  </a:lnTo>
                  <a:lnTo>
                    <a:pt x="11028" y="3956"/>
                  </a:lnTo>
                  <a:lnTo>
                    <a:pt x="10931" y="3702"/>
                  </a:lnTo>
                  <a:lnTo>
                    <a:pt x="10833" y="3449"/>
                  </a:lnTo>
                  <a:lnTo>
                    <a:pt x="10717" y="3196"/>
                  </a:lnTo>
                  <a:lnTo>
                    <a:pt x="10600" y="2943"/>
                  </a:lnTo>
                  <a:lnTo>
                    <a:pt x="10463" y="2709"/>
                  </a:lnTo>
                  <a:lnTo>
                    <a:pt x="10307" y="2475"/>
                  </a:lnTo>
                  <a:lnTo>
                    <a:pt x="10152" y="2261"/>
                  </a:lnTo>
                  <a:lnTo>
                    <a:pt x="9996" y="2046"/>
                  </a:lnTo>
                  <a:lnTo>
                    <a:pt x="9820" y="1851"/>
                  </a:lnTo>
                  <a:lnTo>
                    <a:pt x="9625" y="1657"/>
                  </a:lnTo>
                  <a:lnTo>
                    <a:pt x="9431" y="1462"/>
                  </a:lnTo>
                  <a:lnTo>
                    <a:pt x="9236" y="1286"/>
                  </a:lnTo>
                  <a:lnTo>
                    <a:pt x="9021" y="1111"/>
                  </a:lnTo>
                  <a:lnTo>
                    <a:pt x="8788" y="955"/>
                  </a:lnTo>
                  <a:lnTo>
                    <a:pt x="8573" y="819"/>
                  </a:lnTo>
                  <a:lnTo>
                    <a:pt x="8320" y="682"/>
                  </a:lnTo>
                  <a:lnTo>
                    <a:pt x="8086" y="546"/>
                  </a:lnTo>
                  <a:lnTo>
                    <a:pt x="7833" y="429"/>
                  </a:lnTo>
                  <a:lnTo>
                    <a:pt x="7580" y="332"/>
                  </a:lnTo>
                  <a:lnTo>
                    <a:pt x="7307" y="254"/>
                  </a:lnTo>
                  <a:lnTo>
                    <a:pt x="7054" y="176"/>
                  </a:lnTo>
                  <a:lnTo>
                    <a:pt x="6781" y="117"/>
                  </a:lnTo>
                  <a:lnTo>
                    <a:pt x="6489" y="59"/>
                  </a:lnTo>
                  <a:lnTo>
                    <a:pt x="6216" y="20"/>
                  </a:lnTo>
                  <a:lnTo>
                    <a:pt x="5924" y="0"/>
                  </a:lnTo>
                  <a:lnTo>
                    <a:pt x="5631" y="0"/>
                  </a:lnTo>
                  <a:lnTo>
                    <a:pt x="5631" y="0"/>
                  </a:lnTo>
                  <a:lnTo>
                    <a:pt x="5358" y="0"/>
                  </a:lnTo>
                  <a:lnTo>
                    <a:pt x="5066" y="20"/>
                  </a:lnTo>
                  <a:lnTo>
                    <a:pt x="4774" y="59"/>
                  </a:lnTo>
                  <a:lnTo>
                    <a:pt x="4501" y="117"/>
                  </a:lnTo>
                  <a:lnTo>
                    <a:pt x="4228" y="176"/>
                  </a:lnTo>
                  <a:lnTo>
                    <a:pt x="3956" y="254"/>
                  </a:lnTo>
                  <a:lnTo>
                    <a:pt x="3702" y="332"/>
                  </a:lnTo>
                  <a:lnTo>
                    <a:pt x="3449" y="429"/>
                  </a:lnTo>
                  <a:lnTo>
                    <a:pt x="3196" y="546"/>
                  </a:lnTo>
                  <a:lnTo>
                    <a:pt x="2942" y="682"/>
                  </a:lnTo>
                  <a:lnTo>
                    <a:pt x="2709" y="819"/>
                  </a:lnTo>
                  <a:lnTo>
                    <a:pt x="2494" y="955"/>
                  </a:lnTo>
                  <a:lnTo>
                    <a:pt x="2261" y="1111"/>
                  </a:lnTo>
                  <a:lnTo>
                    <a:pt x="2046" y="1286"/>
                  </a:lnTo>
                  <a:lnTo>
                    <a:pt x="1851" y="1462"/>
                  </a:lnTo>
                  <a:lnTo>
                    <a:pt x="1657" y="1657"/>
                  </a:lnTo>
                  <a:lnTo>
                    <a:pt x="1462" y="1851"/>
                  </a:lnTo>
                  <a:lnTo>
                    <a:pt x="1286" y="2046"/>
                  </a:lnTo>
                  <a:lnTo>
                    <a:pt x="1111" y="2261"/>
                  </a:lnTo>
                  <a:lnTo>
                    <a:pt x="955" y="2475"/>
                  </a:lnTo>
                  <a:lnTo>
                    <a:pt x="819" y="2709"/>
                  </a:lnTo>
                  <a:lnTo>
                    <a:pt x="682" y="2943"/>
                  </a:lnTo>
                  <a:lnTo>
                    <a:pt x="546" y="3196"/>
                  </a:lnTo>
                  <a:lnTo>
                    <a:pt x="449" y="3449"/>
                  </a:lnTo>
                  <a:lnTo>
                    <a:pt x="332" y="3702"/>
                  </a:lnTo>
                  <a:lnTo>
                    <a:pt x="254" y="3956"/>
                  </a:lnTo>
                  <a:lnTo>
                    <a:pt x="176" y="4228"/>
                  </a:lnTo>
                  <a:lnTo>
                    <a:pt x="117" y="4501"/>
                  </a:lnTo>
                  <a:lnTo>
                    <a:pt x="59" y="4774"/>
                  </a:lnTo>
                  <a:lnTo>
                    <a:pt x="20" y="5066"/>
                  </a:lnTo>
                  <a:lnTo>
                    <a:pt x="0" y="5339"/>
                  </a:lnTo>
                  <a:lnTo>
                    <a:pt x="0" y="5631"/>
                  </a:lnTo>
                  <a:lnTo>
                    <a:pt x="0" y="5631"/>
                  </a:lnTo>
                  <a:lnTo>
                    <a:pt x="0" y="5924"/>
                  </a:lnTo>
                  <a:lnTo>
                    <a:pt x="20" y="6216"/>
                  </a:lnTo>
                  <a:lnTo>
                    <a:pt x="59" y="6489"/>
                  </a:lnTo>
                  <a:lnTo>
                    <a:pt x="117" y="6781"/>
                  </a:lnTo>
                  <a:lnTo>
                    <a:pt x="176" y="7054"/>
                  </a:lnTo>
                  <a:lnTo>
                    <a:pt x="254" y="7307"/>
                  </a:lnTo>
                  <a:lnTo>
                    <a:pt x="332" y="7580"/>
                  </a:lnTo>
                  <a:lnTo>
                    <a:pt x="449" y="7833"/>
                  </a:lnTo>
                  <a:lnTo>
                    <a:pt x="546" y="8086"/>
                  </a:lnTo>
                  <a:lnTo>
                    <a:pt x="682" y="8320"/>
                  </a:lnTo>
                  <a:lnTo>
                    <a:pt x="819" y="8554"/>
                  </a:lnTo>
                  <a:lnTo>
                    <a:pt x="955" y="8788"/>
                  </a:lnTo>
                  <a:lnTo>
                    <a:pt x="1111" y="9002"/>
                  </a:lnTo>
                  <a:lnTo>
                    <a:pt x="1286" y="9216"/>
                  </a:lnTo>
                  <a:lnTo>
                    <a:pt x="1462" y="9431"/>
                  </a:lnTo>
                  <a:lnTo>
                    <a:pt x="1657" y="9626"/>
                  </a:lnTo>
                  <a:lnTo>
                    <a:pt x="1851" y="9820"/>
                  </a:lnTo>
                  <a:lnTo>
                    <a:pt x="2046" y="9996"/>
                  </a:lnTo>
                  <a:lnTo>
                    <a:pt x="2261" y="10152"/>
                  </a:lnTo>
                  <a:lnTo>
                    <a:pt x="2494" y="10307"/>
                  </a:lnTo>
                  <a:lnTo>
                    <a:pt x="2709" y="10463"/>
                  </a:lnTo>
                  <a:lnTo>
                    <a:pt x="2942" y="10600"/>
                  </a:lnTo>
                  <a:lnTo>
                    <a:pt x="3196" y="10717"/>
                  </a:lnTo>
                  <a:lnTo>
                    <a:pt x="3449" y="10834"/>
                  </a:lnTo>
                  <a:lnTo>
                    <a:pt x="3702" y="10931"/>
                  </a:lnTo>
                  <a:lnTo>
                    <a:pt x="3956" y="11028"/>
                  </a:lnTo>
                  <a:lnTo>
                    <a:pt x="4228" y="11106"/>
                  </a:lnTo>
                  <a:lnTo>
                    <a:pt x="4501" y="11165"/>
                  </a:lnTo>
                  <a:lnTo>
                    <a:pt x="4774" y="11204"/>
                  </a:lnTo>
                  <a:lnTo>
                    <a:pt x="5066" y="11243"/>
                  </a:lnTo>
                  <a:lnTo>
                    <a:pt x="5358" y="11262"/>
                  </a:lnTo>
                  <a:lnTo>
                    <a:pt x="5631" y="11282"/>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0"/>
            <p:cNvSpPr/>
            <p:nvPr/>
          </p:nvSpPr>
          <p:spPr>
            <a:xfrm>
              <a:off x="7512037" y="3555646"/>
              <a:ext cx="78722" cy="71084"/>
            </a:xfrm>
            <a:custGeom>
              <a:avLst/>
              <a:gdLst/>
              <a:ahLst/>
              <a:cxnLst/>
              <a:rect l="l" t="t" r="r" b="b"/>
              <a:pathLst>
                <a:path w="4834" h="4365" fill="none" extrusionOk="0">
                  <a:moveTo>
                    <a:pt x="3450" y="1"/>
                  </a:moveTo>
                  <a:lnTo>
                    <a:pt x="3411" y="1"/>
                  </a:lnTo>
                  <a:lnTo>
                    <a:pt x="3411" y="1"/>
                  </a:lnTo>
                  <a:lnTo>
                    <a:pt x="3255" y="1"/>
                  </a:lnTo>
                  <a:lnTo>
                    <a:pt x="3079" y="20"/>
                  </a:lnTo>
                  <a:lnTo>
                    <a:pt x="2904" y="59"/>
                  </a:lnTo>
                  <a:lnTo>
                    <a:pt x="2748" y="98"/>
                  </a:lnTo>
                  <a:lnTo>
                    <a:pt x="2748" y="98"/>
                  </a:lnTo>
                  <a:lnTo>
                    <a:pt x="2514" y="176"/>
                  </a:lnTo>
                  <a:lnTo>
                    <a:pt x="2281" y="293"/>
                  </a:lnTo>
                  <a:lnTo>
                    <a:pt x="2047" y="410"/>
                  </a:lnTo>
                  <a:lnTo>
                    <a:pt x="1794" y="566"/>
                  </a:lnTo>
                  <a:lnTo>
                    <a:pt x="1794" y="566"/>
                  </a:lnTo>
                  <a:lnTo>
                    <a:pt x="1579" y="721"/>
                  </a:lnTo>
                  <a:lnTo>
                    <a:pt x="1365" y="897"/>
                  </a:lnTo>
                  <a:lnTo>
                    <a:pt x="1151" y="1072"/>
                  </a:lnTo>
                  <a:lnTo>
                    <a:pt x="936" y="1287"/>
                  </a:lnTo>
                  <a:lnTo>
                    <a:pt x="936" y="1287"/>
                  </a:lnTo>
                  <a:lnTo>
                    <a:pt x="761" y="1501"/>
                  </a:lnTo>
                  <a:lnTo>
                    <a:pt x="605" y="1715"/>
                  </a:lnTo>
                  <a:lnTo>
                    <a:pt x="449" y="1949"/>
                  </a:lnTo>
                  <a:lnTo>
                    <a:pt x="313" y="2202"/>
                  </a:lnTo>
                  <a:lnTo>
                    <a:pt x="313" y="2202"/>
                  </a:lnTo>
                  <a:lnTo>
                    <a:pt x="196" y="2436"/>
                  </a:lnTo>
                  <a:lnTo>
                    <a:pt x="118" y="2689"/>
                  </a:lnTo>
                  <a:lnTo>
                    <a:pt x="59" y="2943"/>
                  </a:lnTo>
                  <a:lnTo>
                    <a:pt x="1" y="3215"/>
                  </a:lnTo>
                  <a:lnTo>
                    <a:pt x="1" y="3215"/>
                  </a:lnTo>
                  <a:lnTo>
                    <a:pt x="1" y="3449"/>
                  </a:lnTo>
                  <a:lnTo>
                    <a:pt x="1" y="3683"/>
                  </a:lnTo>
                  <a:lnTo>
                    <a:pt x="1" y="3683"/>
                  </a:lnTo>
                  <a:lnTo>
                    <a:pt x="40" y="3897"/>
                  </a:lnTo>
                  <a:lnTo>
                    <a:pt x="40" y="3897"/>
                  </a:lnTo>
                  <a:lnTo>
                    <a:pt x="79" y="3975"/>
                  </a:lnTo>
                  <a:lnTo>
                    <a:pt x="118" y="4053"/>
                  </a:lnTo>
                  <a:lnTo>
                    <a:pt x="118" y="4053"/>
                  </a:lnTo>
                  <a:lnTo>
                    <a:pt x="157" y="4131"/>
                  </a:lnTo>
                  <a:lnTo>
                    <a:pt x="215" y="4190"/>
                  </a:lnTo>
                  <a:lnTo>
                    <a:pt x="293" y="4248"/>
                  </a:lnTo>
                  <a:lnTo>
                    <a:pt x="352" y="4307"/>
                  </a:lnTo>
                  <a:lnTo>
                    <a:pt x="352" y="4307"/>
                  </a:lnTo>
                  <a:lnTo>
                    <a:pt x="508" y="4345"/>
                  </a:lnTo>
                  <a:lnTo>
                    <a:pt x="663" y="4365"/>
                  </a:lnTo>
                  <a:lnTo>
                    <a:pt x="663" y="4365"/>
                  </a:lnTo>
                  <a:lnTo>
                    <a:pt x="800" y="4345"/>
                  </a:lnTo>
                  <a:lnTo>
                    <a:pt x="956" y="4287"/>
                  </a:lnTo>
                  <a:lnTo>
                    <a:pt x="956" y="4287"/>
                  </a:lnTo>
                  <a:lnTo>
                    <a:pt x="1112" y="4209"/>
                  </a:lnTo>
                  <a:lnTo>
                    <a:pt x="1287" y="4112"/>
                  </a:lnTo>
                  <a:lnTo>
                    <a:pt x="1287" y="4112"/>
                  </a:lnTo>
                  <a:lnTo>
                    <a:pt x="1501" y="3917"/>
                  </a:lnTo>
                  <a:lnTo>
                    <a:pt x="1501" y="3917"/>
                  </a:lnTo>
                  <a:lnTo>
                    <a:pt x="1540" y="3878"/>
                  </a:lnTo>
                  <a:lnTo>
                    <a:pt x="1579" y="3839"/>
                  </a:lnTo>
                  <a:lnTo>
                    <a:pt x="1579" y="3839"/>
                  </a:lnTo>
                  <a:lnTo>
                    <a:pt x="1774" y="3625"/>
                  </a:lnTo>
                  <a:lnTo>
                    <a:pt x="1969" y="3410"/>
                  </a:lnTo>
                  <a:lnTo>
                    <a:pt x="1988" y="3371"/>
                  </a:lnTo>
                  <a:lnTo>
                    <a:pt x="1988" y="3371"/>
                  </a:lnTo>
                  <a:lnTo>
                    <a:pt x="2242" y="3157"/>
                  </a:lnTo>
                  <a:lnTo>
                    <a:pt x="2495" y="2962"/>
                  </a:lnTo>
                  <a:lnTo>
                    <a:pt x="2495" y="2962"/>
                  </a:lnTo>
                  <a:lnTo>
                    <a:pt x="2690" y="2806"/>
                  </a:lnTo>
                  <a:lnTo>
                    <a:pt x="2690" y="2806"/>
                  </a:lnTo>
                  <a:lnTo>
                    <a:pt x="3021" y="2611"/>
                  </a:lnTo>
                  <a:lnTo>
                    <a:pt x="3352" y="2436"/>
                  </a:lnTo>
                  <a:lnTo>
                    <a:pt x="3644" y="2280"/>
                  </a:lnTo>
                  <a:lnTo>
                    <a:pt x="3722" y="2241"/>
                  </a:lnTo>
                  <a:lnTo>
                    <a:pt x="3722" y="2241"/>
                  </a:lnTo>
                  <a:lnTo>
                    <a:pt x="4054" y="2066"/>
                  </a:lnTo>
                  <a:lnTo>
                    <a:pt x="4210" y="1988"/>
                  </a:lnTo>
                  <a:lnTo>
                    <a:pt x="4346" y="1891"/>
                  </a:lnTo>
                  <a:lnTo>
                    <a:pt x="4346" y="1891"/>
                  </a:lnTo>
                  <a:lnTo>
                    <a:pt x="4463" y="1793"/>
                  </a:lnTo>
                  <a:lnTo>
                    <a:pt x="4580" y="1657"/>
                  </a:lnTo>
                  <a:lnTo>
                    <a:pt x="4697" y="1501"/>
                  </a:lnTo>
                  <a:lnTo>
                    <a:pt x="4736" y="1403"/>
                  </a:lnTo>
                  <a:lnTo>
                    <a:pt x="4775" y="1306"/>
                  </a:lnTo>
                  <a:lnTo>
                    <a:pt x="4775" y="1306"/>
                  </a:lnTo>
                  <a:lnTo>
                    <a:pt x="4833" y="1092"/>
                  </a:lnTo>
                  <a:lnTo>
                    <a:pt x="4833" y="897"/>
                  </a:lnTo>
                  <a:lnTo>
                    <a:pt x="4833" y="897"/>
                  </a:lnTo>
                  <a:lnTo>
                    <a:pt x="4814" y="799"/>
                  </a:lnTo>
                  <a:lnTo>
                    <a:pt x="4794" y="721"/>
                  </a:lnTo>
                  <a:lnTo>
                    <a:pt x="4716" y="527"/>
                  </a:lnTo>
                  <a:lnTo>
                    <a:pt x="4716" y="527"/>
                  </a:lnTo>
                  <a:lnTo>
                    <a:pt x="4619" y="390"/>
                  </a:lnTo>
                  <a:lnTo>
                    <a:pt x="4502" y="273"/>
                  </a:lnTo>
                  <a:lnTo>
                    <a:pt x="4502" y="273"/>
                  </a:lnTo>
                  <a:lnTo>
                    <a:pt x="4346" y="176"/>
                  </a:lnTo>
                  <a:lnTo>
                    <a:pt x="4171" y="98"/>
                  </a:lnTo>
                  <a:lnTo>
                    <a:pt x="4171" y="98"/>
                  </a:lnTo>
                  <a:lnTo>
                    <a:pt x="4015" y="59"/>
                  </a:lnTo>
                  <a:lnTo>
                    <a:pt x="3839" y="20"/>
                  </a:lnTo>
                  <a:lnTo>
                    <a:pt x="3644" y="1"/>
                  </a:lnTo>
                  <a:lnTo>
                    <a:pt x="3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0"/>
            <p:cNvSpPr/>
            <p:nvPr/>
          </p:nvSpPr>
          <p:spPr>
            <a:xfrm>
              <a:off x="7530765" y="3581979"/>
              <a:ext cx="35550" cy="48562"/>
            </a:xfrm>
            <a:custGeom>
              <a:avLst/>
              <a:gdLst/>
              <a:ahLst/>
              <a:cxnLst/>
              <a:rect l="l" t="t" r="r" b="b"/>
              <a:pathLst>
                <a:path w="2183" h="2982" fill="none" extrusionOk="0">
                  <a:moveTo>
                    <a:pt x="1520" y="20"/>
                  </a:moveTo>
                  <a:lnTo>
                    <a:pt x="1520" y="20"/>
                  </a:lnTo>
                  <a:lnTo>
                    <a:pt x="1403" y="1"/>
                  </a:lnTo>
                  <a:lnTo>
                    <a:pt x="1403" y="1"/>
                  </a:lnTo>
                  <a:lnTo>
                    <a:pt x="1364" y="1"/>
                  </a:lnTo>
                  <a:lnTo>
                    <a:pt x="1364" y="1"/>
                  </a:lnTo>
                  <a:lnTo>
                    <a:pt x="1364" y="1"/>
                  </a:lnTo>
                  <a:lnTo>
                    <a:pt x="1345" y="1"/>
                  </a:lnTo>
                  <a:lnTo>
                    <a:pt x="1345" y="1"/>
                  </a:lnTo>
                  <a:lnTo>
                    <a:pt x="1345" y="1"/>
                  </a:lnTo>
                  <a:lnTo>
                    <a:pt x="1267" y="1"/>
                  </a:lnTo>
                  <a:lnTo>
                    <a:pt x="1267" y="1"/>
                  </a:lnTo>
                  <a:lnTo>
                    <a:pt x="1170" y="20"/>
                  </a:lnTo>
                  <a:lnTo>
                    <a:pt x="1170" y="20"/>
                  </a:lnTo>
                  <a:lnTo>
                    <a:pt x="1150" y="20"/>
                  </a:lnTo>
                  <a:lnTo>
                    <a:pt x="1150" y="20"/>
                  </a:lnTo>
                  <a:lnTo>
                    <a:pt x="1150" y="20"/>
                  </a:lnTo>
                  <a:lnTo>
                    <a:pt x="1131" y="20"/>
                  </a:lnTo>
                  <a:lnTo>
                    <a:pt x="1131" y="20"/>
                  </a:lnTo>
                  <a:lnTo>
                    <a:pt x="1131" y="20"/>
                  </a:lnTo>
                  <a:lnTo>
                    <a:pt x="1131" y="20"/>
                  </a:lnTo>
                  <a:lnTo>
                    <a:pt x="1131" y="20"/>
                  </a:lnTo>
                  <a:lnTo>
                    <a:pt x="1131" y="20"/>
                  </a:lnTo>
                  <a:lnTo>
                    <a:pt x="1033" y="40"/>
                  </a:lnTo>
                  <a:lnTo>
                    <a:pt x="1014" y="59"/>
                  </a:lnTo>
                  <a:lnTo>
                    <a:pt x="1014" y="59"/>
                  </a:lnTo>
                  <a:lnTo>
                    <a:pt x="994" y="59"/>
                  </a:lnTo>
                  <a:lnTo>
                    <a:pt x="975" y="59"/>
                  </a:lnTo>
                  <a:lnTo>
                    <a:pt x="975" y="59"/>
                  </a:lnTo>
                  <a:lnTo>
                    <a:pt x="916" y="79"/>
                  </a:lnTo>
                  <a:lnTo>
                    <a:pt x="916" y="79"/>
                  </a:lnTo>
                  <a:lnTo>
                    <a:pt x="858" y="118"/>
                  </a:lnTo>
                  <a:lnTo>
                    <a:pt x="858" y="118"/>
                  </a:lnTo>
                  <a:lnTo>
                    <a:pt x="858" y="118"/>
                  </a:lnTo>
                  <a:lnTo>
                    <a:pt x="858" y="118"/>
                  </a:lnTo>
                  <a:lnTo>
                    <a:pt x="858" y="118"/>
                  </a:lnTo>
                  <a:lnTo>
                    <a:pt x="858" y="118"/>
                  </a:lnTo>
                  <a:lnTo>
                    <a:pt x="858" y="118"/>
                  </a:lnTo>
                  <a:lnTo>
                    <a:pt x="819" y="137"/>
                  </a:lnTo>
                  <a:lnTo>
                    <a:pt x="819" y="137"/>
                  </a:lnTo>
                  <a:lnTo>
                    <a:pt x="760" y="157"/>
                  </a:lnTo>
                  <a:lnTo>
                    <a:pt x="760" y="157"/>
                  </a:lnTo>
                  <a:lnTo>
                    <a:pt x="760" y="176"/>
                  </a:lnTo>
                  <a:lnTo>
                    <a:pt x="760" y="176"/>
                  </a:lnTo>
                  <a:lnTo>
                    <a:pt x="702" y="196"/>
                  </a:lnTo>
                  <a:lnTo>
                    <a:pt x="702" y="196"/>
                  </a:lnTo>
                  <a:lnTo>
                    <a:pt x="624" y="254"/>
                  </a:lnTo>
                  <a:lnTo>
                    <a:pt x="624" y="254"/>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312"/>
                  </a:lnTo>
                  <a:lnTo>
                    <a:pt x="566" y="293"/>
                  </a:lnTo>
                  <a:lnTo>
                    <a:pt x="566" y="312"/>
                  </a:lnTo>
                  <a:lnTo>
                    <a:pt x="566" y="312"/>
                  </a:lnTo>
                  <a:lnTo>
                    <a:pt x="546" y="312"/>
                  </a:lnTo>
                  <a:lnTo>
                    <a:pt x="546" y="312"/>
                  </a:lnTo>
                  <a:lnTo>
                    <a:pt x="488" y="371"/>
                  </a:lnTo>
                  <a:lnTo>
                    <a:pt x="488" y="371"/>
                  </a:lnTo>
                  <a:lnTo>
                    <a:pt x="429" y="449"/>
                  </a:lnTo>
                  <a:lnTo>
                    <a:pt x="429" y="449"/>
                  </a:lnTo>
                  <a:lnTo>
                    <a:pt x="312" y="585"/>
                  </a:lnTo>
                  <a:lnTo>
                    <a:pt x="312" y="585"/>
                  </a:lnTo>
                  <a:lnTo>
                    <a:pt x="312" y="585"/>
                  </a:lnTo>
                  <a:lnTo>
                    <a:pt x="312" y="605"/>
                  </a:lnTo>
                  <a:lnTo>
                    <a:pt x="312" y="605"/>
                  </a:lnTo>
                  <a:lnTo>
                    <a:pt x="312" y="605"/>
                  </a:lnTo>
                  <a:lnTo>
                    <a:pt x="312" y="605"/>
                  </a:lnTo>
                  <a:lnTo>
                    <a:pt x="312" y="605"/>
                  </a:lnTo>
                  <a:lnTo>
                    <a:pt x="215" y="741"/>
                  </a:lnTo>
                  <a:lnTo>
                    <a:pt x="215" y="761"/>
                  </a:lnTo>
                  <a:lnTo>
                    <a:pt x="215" y="761"/>
                  </a:lnTo>
                  <a:lnTo>
                    <a:pt x="156" y="858"/>
                  </a:lnTo>
                  <a:lnTo>
                    <a:pt x="156" y="858"/>
                  </a:lnTo>
                  <a:lnTo>
                    <a:pt x="98" y="994"/>
                  </a:lnTo>
                  <a:lnTo>
                    <a:pt x="98" y="994"/>
                  </a:lnTo>
                  <a:lnTo>
                    <a:pt x="98" y="994"/>
                  </a:lnTo>
                  <a:lnTo>
                    <a:pt x="98" y="994"/>
                  </a:lnTo>
                  <a:lnTo>
                    <a:pt x="98" y="994"/>
                  </a:lnTo>
                  <a:lnTo>
                    <a:pt x="40" y="1248"/>
                  </a:lnTo>
                  <a:lnTo>
                    <a:pt x="40" y="1248"/>
                  </a:lnTo>
                  <a:lnTo>
                    <a:pt x="1" y="1501"/>
                  </a:lnTo>
                  <a:lnTo>
                    <a:pt x="1" y="1501"/>
                  </a:lnTo>
                  <a:lnTo>
                    <a:pt x="1" y="1501"/>
                  </a:lnTo>
                  <a:lnTo>
                    <a:pt x="1" y="1735"/>
                  </a:lnTo>
                  <a:lnTo>
                    <a:pt x="1" y="1735"/>
                  </a:lnTo>
                  <a:lnTo>
                    <a:pt x="20" y="1949"/>
                  </a:lnTo>
                  <a:lnTo>
                    <a:pt x="20" y="1969"/>
                  </a:lnTo>
                  <a:lnTo>
                    <a:pt x="20" y="1949"/>
                  </a:lnTo>
                  <a:lnTo>
                    <a:pt x="20" y="1949"/>
                  </a:lnTo>
                  <a:lnTo>
                    <a:pt x="20" y="1949"/>
                  </a:lnTo>
                  <a:lnTo>
                    <a:pt x="78" y="2163"/>
                  </a:lnTo>
                  <a:lnTo>
                    <a:pt x="78" y="2163"/>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234" y="2475"/>
                  </a:lnTo>
                  <a:lnTo>
                    <a:pt x="234" y="2475"/>
                  </a:lnTo>
                  <a:lnTo>
                    <a:pt x="312" y="2612"/>
                  </a:lnTo>
                  <a:lnTo>
                    <a:pt x="312" y="2612"/>
                  </a:lnTo>
                  <a:lnTo>
                    <a:pt x="312" y="2612"/>
                  </a:lnTo>
                  <a:lnTo>
                    <a:pt x="312" y="2612"/>
                  </a:lnTo>
                  <a:lnTo>
                    <a:pt x="312" y="2612"/>
                  </a:lnTo>
                  <a:lnTo>
                    <a:pt x="312" y="2612"/>
                  </a:lnTo>
                  <a:lnTo>
                    <a:pt x="429" y="2728"/>
                  </a:lnTo>
                  <a:lnTo>
                    <a:pt x="429" y="2728"/>
                  </a:lnTo>
                  <a:lnTo>
                    <a:pt x="527" y="2806"/>
                  </a:lnTo>
                  <a:lnTo>
                    <a:pt x="527" y="2806"/>
                  </a:lnTo>
                  <a:lnTo>
                    <a:pt x="527" y="2806"/>
                  </a:lnTo>
                  <a:lnTo>
                    <a:pt x="663" y="2884"/>
                  </a:lnTo>
                  <a:lnTo>
                    <a:pt x="663" y="2884"/>
                  </a:lnTo>
                  <a:lnTo>
                    <a:pt x="760" y="2923"/>
                  </a:lnTo>
                  <a:lnTo>
                    <a:pt x="760" y="2923"/>
                  </a:lnTo>
                  <a:lnTo>
                    <a:pt x="760" y="2923"/>
                  </a:lnTo>
                  <a:lnTo>
                    <a:pt x="897" y="2962"/>
                  </a:lnTo>
                  <a:lnTo>
                    <a:pt x="897" y="2962"/>
                  </a:lnTo>
                  <a:lnTo>
                    <a:pt x="994" y="2982"/>
                  </a:lnTo>
                  <a:lnTo>
                    <a:pt x="994" y="2982"/>
                  </a:lnTo>
                  <a:lnTo>
                    <a:pt x="1189" y="2904"/>
                  </a:lnTo>
                  <a:lnTo>
                    <a:pt x="1384" y="2806"/>
                  </a:lnTo>
                  <a:lnTo>
                    <a:pt x="1559" y="2690"/>
                  </a:lnTo>
                  <a:lnTo>
                    <a:pt x="1735" y="2534"/>
                  </a:lnTo>
                  <a:lnTo>
                    <a:pt x="1871" y="2358"/>
                  </a:lnTo>
                  <a:lnTo>
                    <a:pt x="1988" y="2144"/>
                  </a:lnTo>
                  <a:lnTo>
                    <a:pt x="2085" y="1930"/>
                  </a:lnTo>
                  <a:lnTo>
                    <a:pt x="2144" y="1696"/>
                  </a:lnTo>
                  <a:lnTo>
                    <a:pt x="2144" y="1696"/>
                  </a:lnTo>
                  <a:lnTo>
                    <a:pt x="2183" y="1462"/>
                  </a:lnTo>
                  <a:lnTo>
                    <a:pt x="2183" y="1209"/>
                  </a:lnTo>
                  <a:lnTo>
                    <a:pt x="2163" y="975"/>
                  </a:lnTo>
                  <a:lnTo>
                    <a:pt x="2105" y="761"/>
                  </a:lnTo>
                  <a:lnTo>
                    <a:pt x="2007" y="546"/>
                  </a:lnTo>
                  <a:lnTo>
                    <a:pt x="1890" y="371"/>
                  </a:lnTo>
                  <a:lnTo>
                    <a:pt x="1754" y="196"/>
                  </a:lnTo>
                  <a:lnTo>
                    <a:pt x="1598" y="40"/>
                  </a:lnTo>
                  <a:lnTo>
                    <a:pt x="1598" y="40"/>
                  </a:lnTo>
                  <a:lnTo>
                    <a:pt x="1520" y="20"/>
                  </a:lnTo>
                  <a:lnTo>
                    <a:pt x="152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0"/>
            <p:cNvSpPr/>
            <p:nvPr/>
          </p:nvSpPr>
          <p:spPr>
            <a:xfrm>
              <a:off x="7531090" y="3614028"/>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0"/>
            <p:cNvSpPr/>
            <p:nvPr/>
          </p:nvSpPr>
          <p:spPr>
            <a:xfrm>
              <a:off x="7535846" y="3624499"/>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0"/>
            <p:cNvSpPr/>
            <p:nvPr/>
          </p:nvSpPr>
          <p:spPr>
            <a:xfrm>
              <a:off x="7524414" y="3598801"/>
              <a:ext cx="14298" cy="6677"/>
            </a:xfrm>
            <a:custGeom>
              <a:avLst/>
              <a:gdLst/>
              <a:ahLst/>
              <a:cxnLst/>
              <a:rect l="l" t="t" r="r" b="b"/>
              <a:pathLst>
                <a:path w="878" h="410" extrusionOk="0">
                  <a:moveTo>
                    <a:pt x="313" y="0"/>
                  </a:moveTo>
                  <a:lnTo>
                    <a:pt x="157" y="20"/>
                  </a:lnTo>
                  <a:lnTo>
                    <a:pt x="59" y="59"/>
                  </a:lnTo>
                  <a:lnTo>
                    <a:pt x="20" y="78"/>
                  </a:lnTo>
                  <a:lnTo>
                    <a:pt x="1" y="117"/>
                  </a:lnTo>
                  <a:lnTo>
                    <a:pt x="1" y="156"/>
                  </a:lnTo>
                  <a:lnTo>
                    <a:pt x="20" y="195"/>
                  </a:lnTo>
                  <a:lnTo>
                    <a:pt x="98" y="273"/>
                  </a:lnTo>
                  <a:lnTo>
                    <a:pt x="235" y="351"/>
                  </a:lnTo>
                  <a:lnTo>
                    <a:pt x="410" y="390"/>
                  </a:lnTo>
                  <a:lnTo>
                    <a:pt x="585" y="410"/>
                  </a:lnTo>
                  <a:lnTo>
                    <a:pt x="722" y="410"/>
                  </a:lnTo>
                  <a:lnTo>
                    <a:pt x="839" y="371"/>
                  </a:lnTo>
                  <a:lnTo>
                    <a:pt x="858" y="332"/>
                  </a:lnTo>
                  <a:lnTo>
                    <a:pt x="878" y="312"/>
                  </a:lnTo>
                  <a:lnTo>
                    <a:pt x="878" y="273"/>
                  </a:lnTo>
                  <a:lnTo>
                    <a:pt x="858" y="234"/>
                  </a:lnTo>
                  <a:lnTo>
                    <a:pt x="780" y="156"/>
                  </a:lnTo>
                  <a:lnTo>
                    <a:pt x="644" y="78"/>
                  </a:lnTo>
                  <a:lnTo>
                    <a:pt x="488" y="20"/>
                  </a:lnTo>
                  <a:lnTo>
                    <a:pt x="313"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0"/>
            <p:cNvSpPr/>
            <p:nvPr/>
          </p:nvSpPr>
          <p:spPr>
            <a:xfrm>
              <a:off x="7524414" y="3598801"/>
              <a:ext cx="14298" cy="6677"/>
            </a:xfrm>
            <a:custGeom>
              <a:avLst/>
              <a:gdLst/>
              <a:ahLst/>
              <a:cxnLst/>
              <a:rect l="l" t="t" r="r" b="b"/>
              <a:pathLst>
                <a:path w="878" h="410" fill="none" extrusionOk="0">
                  <a:moveTo>
                    <a:pt x="1" y="117"/>
                  </a:moveTo>
                  <a:lnTo>
                    <a:pt x="1" y="117"/>
                  </a:lnTo>
                  <a:lnTo>
                    <a:pt x="1" y="156"/>
                  </a:lnTo>
                  <a:lnTo>
                    <a:pt x="20" y="195"/>
                  </a:lnTo>
                  <a:lnTo>
                    <a:pt x="98" y="273"/>
                  </a:lnTo>
                  <a:lnTo>
                    <a:pt x="235" y="351"/>
                  </a:lnTo>
                  <a:lnTo>
                    <a:pt x="410" y="390"/>
                  </a:lnTo>
                  <a:lnTo>
                    <a:pt x="410" y="390"/>
                  </a:lnTo>
                  <a:lnTo>
                    <a:pt x="585" y="410"/>
                  </a:lnTo>
                  <a:lnTo>
                    <a:pt x="722" y="410"/>
                  </a:lnTo>
                  <a:lnTo>
                    <a:pt x="839" y="371"/>
                  </a:lnTo>
                  <a:lnTo>
                    <a:pt x="858" y="332"/>
                  </a:lnTo>
                  <a:lnTo>
                    <a:pt x="878" y="312"/>
                  </a:lnTo>
                  <a:lnTo>
                    <a:pt x="878" y="312"/>
                  </a:lnTo>
                  <a:lnTo>
                    <a:pt x="878" y="273"/>
                  </a:lnTo>
                  <a:lnTo>
                    <a:pt x="858" y="234"/>
                  </a:lnTo>
                  <a:lnTo>
                    <a:pt x="780" y="156"/>
                  </a:lnTo>
                  <a:lnTo>
                    <a:pt x="644" y="78"/>
                  </a:lnTo>
                  <a:lnTo>
                    <a:pt x="488" y="20"/>
                  </a:lnTo>
                  <a:lnTo>
                    <a:pt x="488" y="20"/>
                  </a:lnTo>
                  <a:lnTo>
                    <a:pt x="313" y="0"/>
                  </a:lnTo>
                  <a:lnTo>
                    <a:pt x="157" y="20"/>
                  </a:lnTo>
                  <a:lnTo>
                    <a:pt x="59" y="59"/>
                  </a:lnTo>
                  <a:lnTo>
                    <a:pt x="20" y="78"/>
                  </a:lnTo>
                  <a:lnTo>
                    <a:pt x="1" y="1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0"/>
            <p:cNvSpPr/>
            <p:nvPr/>
          </p:nvSpPr>
          <p:spPr>
            <a:xfrm>
              <a:off x="7613264" y="3595626"/>
              <a:ext cx="40305" cy="53317"/>
            </a:xfrm>
            <a:custGeom>
              <a:avLst/>
              <a:gdLst/>
              <a:ahLst/>
              <a:cxnLst/>
              <a:rect l="l" t="t" r="r" b="b"/>
              <a:pathLst>
                <a:path w="2475" h="3274" fill="none" extrusionOk="0">
                  <a:moveTo>
                    <a:pt x="2436" y="1949"/>
                  </a:moveTo>
                  <a:lnTo>
                    <a:pt x="2436" y="1949"/>
                  </a:lnTo>
                  <a:lnTo>
                    <a:pt x="2397" y="2105"/>
                  </a:lnTo>
                  <a:lnTo>
                    <a:pt x="2338" y="2261"/>
                  </a:lnTo>
                  <a:lnTo>
                    <a:pt x="2261" y="2417"/>
                  </a:lnTo>
                  <a:lnTo>
                    <a:pt x="2183" y="2553"/>
                  </a:lnTo>
                  <a:lnTo>
                    <a:pt x="2105" y="2670"/>
                  </a:lnTo>
                  <a:lnTo>
                    <a:pt x="2007" y="2787"/>
                  </a:lnTo>
                  <a:lnTo>
                    <a:pt x="1890" y="2904"/>
                  </a:lnTo>
                  <a:lnTo>
                    <a:pt x="1773" y="2982"/>
                  </a:lnTo>
                  <a:lnTo>
                    <a:pt x="1657" y="3079"/>
                  </a:lnTo>
                  <a:lnTo>
                    <a:pt x="1520" y="3137"/>
                  </a:lnTo>
                  <a:lnTo>
                    <a:pt x="1384" y="3196"/>
                  </a:lnTo>
                  <a:lnTo>
                    <a:pt x="1247" y="3235"/>
                  </a:lnTo>
                  <a:lnTo>
                    <a:pt x="1091" y="3254"/>
                  </a:lnTo>
                  <a:lnTo>
                    <a:pt x="955" y="3274"/>
                  </a:lnTo>
                  <a:lnTo>
                    <a:pt x="799" y="3274"/>
                  </a:lnTo>
                  <a:lnTo>
                    <a:pt x="643" y="3235"/>
                  </a:lnTo>
                  <a:lnTo>
                    <a:pt x="643" y="3235"/>
                  </a:lnTo>
                  <a:lnTo>
                    <a:pt x="468" y="3196"/>
                  </a:lnTo>
                  <a:lnTo>
                    <a:pt x="312" y="3118"/>
                  </a:lnTo>
                  <a:lnTo>
                    <a:pt x="156" y="3021"/>
                  </a:lnTo>
                  <a:lnTo>
                    <a:pt x="0" y="2904"/>
                  </a:lnTo>
                  <a:lnTo>
                    <a:pt x="0" y="2904"/>
                  </a:lnTo>
                  <a:lnTo>
                    <a:pt x="176" y="2904"/>
                  </a:lnTo>
                  <a:lnTo>
                    <a:pt x="176" y="2904"/>
                  </a:lnTo>
                  <a:lnTo>
                    <a:pt x="371" y="2884"/>
                  </a:lnTo>
                  <a:lnTo>
                    <a:pt x="371" y="2884"/>
                  </a:lnTo>
                  <a:lnTo>
                    <a:pt x="546" y="2826"/>
                  </a:lnTo>
                  <a:lnTo>
                    <a:pt x="702" y="2748"/>
                  </a:lnTo>
                  <a:lnTo>
                    <a:pt x="702" y="2748"/>
                  </a:lnTo>
                  <a:lnTo>
                    <a:pt x="858" y="2631"/>
                  </a:lnTo>
                  <a:lnTo>
                    <a:pt x="994" y="2514"/>
                  </a:lnTo>
                  <a:lnTo>
                    <a:pt x="994" y="2514"/>
                  </a:lnTo>
                  <a:lnTo>
                    <a:pt x="1111" y="2358"/>
                  </a:lnTo>
                  <a:lnTo>
                    <a:pt x="1208" y="2202"/>
                  </a:lnTo>
                  <a:lnTo>
                    <a:pt x="1306" y="2027"/>
                  </a:lnTo>
                  <a:lnTo>
                    <a:pt x="1364" y="1832"/>
                  </a:lnTo>
                  <a:lnTo>
                    <a:pt x="1364" y="1832"/>
                  </a:lnTo>
                  <a:lnTo>
                    <a:pt x="1423" y="1657"/>
                  </a:lnTo>
                  <a:lnTo>
                    <a:pt x="1462" y="1462"/>
                  </a:lnTo>
                  <a:lnTo>
                    <a:pt x="1462" y="1462"/>
                  </a:lnTo>
                  <a:lnTo>
                    <a:pt x="1462" y="1267"/>
                  </a:lnTo>
                  <a:lnTo>
                    <a:pt x="1442" y="1072"/>
                  </a:lnTo>
                  <a:lnTo>
                    <a:pt x="1442" y="1072"/>
                  </a:lnTo>
                  <a:lnTo>
                    <a:pt x="1423" y="897"/>
                  </a:lnTo>
                  <a:lnTo>
                    <a:pt x="1364" y="721"/>
                  </a:lnTo>
                  <a:lnTo>
                    <a:pt x="1364" y="721"/>
                  </a:lnTo>
                  <a:lnTo>
                    <a:pt x="1267" y="546"/>
                  </a:lnTo>
                  <a:lnTo>
                    <a:pt x="1169" y="410"/>
                  </a:lnTo>
                  <a:lnTo>
                    <a:pt x="1169" y="410"/>
                  </a:lnTo>
                  <a:lnTo>
                    <a:pt x="1033" y="273"/>
                  </a:lnTo>
                  <a:lnTo>
                    <a:pt x="858" y="176"/>
                  </a:lnTo>
                  <a:lnTo>
                    <a:pt x="858" y="176"/>
                  </a:lnTo>
                  <a:lnTo>
                    <a:pt x="760" y="117"/>
                  </a:lnTo>
                  <a:lnTo>
                    <a:pt x="643" y="78"/>
                  </a:lnTo>
                  <a:lnTo>
                    <a:pt x="643" y="78"/>
                  </a:lnTo>
                  <a:lnTo>
                    <a:pt x="799" y="20"/>
                  </a:lnTo>
                  <a:lnTo>
                    <a:pt x="975" y="1"/>
                  </a:lnTo>
                  <a:lnTo>
                    <a:pt x="1150" y="20"/>
                  </a:lnTo>
                  <a:lnTo>
                    <a:pt x="1325" y="40"/>
                  </a:lnTo>
                  <a:lnTo>
                    <a:pt x="1325" y="40"/>
                  </a:lnTo>
                  <a:lnTo>
                    <a:pt x="1481" y="78"/>
                  </a:lnTo>
                  <a:lnTo>
                    <a:pt x="1618" y="137"/>
                  </a:lnTo>
                  <a:lnTo>
                    <a:pt x="1754" y="195"/>
                  </a:lnTo>
                  <a:lnTo>
                    <a:pt x="1871" y="273"/>
                  </a:lnTo>
                  <a:lnTo>
                    <a:pt x="1968" y="371"/>
                  </a:lnTo>
                  <a:lnTo>
                    <a:pt x="2085" y="488"/>
                  </a:lnTo>
                  <a:lnTo>
                    <a:pt x="2163" y="605"/>
                  </a:lnTo>
                  <a:lnTo>
                    <a:pt x="2261" y="721"/>
                  </a:lnTo>
                  <a:lnTo>
                    <a:pt x="2319" y="858"/>
                  </a:lnTo>
                  <a:lnTo>
                    <a:pt x="2377" y="994"/>
                  </a:lnTo>
                  <a:lnTo>
                    <a:pt x="2416" y="1150"/>
                  </a:lnTo>
                  <a:lnTo>
                    <a:pt x="2455" y="1306"/>
                  </a:lnTo>
                  <a:lnTo>
                    <a:pt x="2475" y="1462"/>
                  </a:lnTo>
                  <a:lnTo>
                    <a:pt x="2475" y="1618"/>
                  </a:lnTo>
                  <a:lnTo>
                    <a:pt x="2455" y="1774"/>
                  </a:lnTo>
                  <a:lnTo>
                    <a:pt x="2436" y="19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0"/>
            <p:cNvSpPr/>
            <p:nvPr/>
          </p:nvSpPr>
          <p:spPr>
            <a:xfrm>
              <a:off x="7635787" y="3635296"/>
              <a:ext cx="16" cy="16"/>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0"/>
            <p:cNvSpPr/>
            <p:nvPr/>
          </p:nvSpPr>
          <p:spPr>
            <a:xfrm>
              <a:off x="7626911" y="3642901"/>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0"/>
            <p:cNvSpPr/>
            <p:nvPr/>
          </p:nvSpPr>
          <p:spPr>
            <a:xfrm>
              <a:off x="7597077" y="3633391"/>
              <a:ext cx="16" cy="16"/>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0"/>
            <p:cNvSpPr/>
            <p:nvPr/>
          </p:nvSpPr>
          <p:spPr>
            <a:xfrm>
              <a:off x="7597077" y="3633391"/>
              <a:ext cx="16" cy="16"/>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0"/>
            <p:cNvSpPr/>
            <p:nvPr/>
          </p:nvSpPr>
          <p:spPr>
            <a:xfrm>
              <a:off x="7694168" y="3559766"/>
              <a:ext cx="183727" cy="183744"/>
            </a:xfrm>
            <a:custGeom>
              <a:avLst/>
              <a:gdLst/>
              <a:ahLst/>
              <a:cxnLst/>
              <a:rect l="l" t="t" r="r" b="b"/>
              <a:pathLst>
                <a:path w="11282" h="11283" fill="none" extrusionOk="0">
                  <a:moveTo>
                    <a:pt x="5632" y="11282"/>
                  </a:moveTo>
                  <a:lnTo>
                    <a:pt x="5632" y="11282"/>
                  </a:lnTo>
                  <a:lnTo>
                    <a:pt x="5924" y="11282"/>
                  </a:lnTo>
                  <a:lnTo>
                    <a:pt x="6216" y="11263"/>
                  </a:lnTo>
                  <a:lnTo>
                    <a:pt x="6489" y="11224"/>
                  </a:lnTo>
                  <a:lnTo>
                    <a:pt x="6781" y="11165"/>
                  </a:lnTo>
                  <a:lnTo>
                    <a:pt x="7054" y="11107"/>
                  </a:lnTo>
                  <a:lnTo>
                    <a:pt x="7307" y="11029"/>
                  </a:lnTo>
                  <a:lnTo>
                    <a:pt x="7580" y="10951"/>
                  </a:lnTo>
                  <a:lnTo>
                    <a:pt x="7833" y="10834"/>
                  </a:lnTo>
                  <a:lnTo>
                    <a:pt x="8087" y="10737"/>
                  </a:lnTo>
                  <a:lnTo>
                    <a:pt x="8320" y="10600"/>
                  </a:lnTo>
                  <a:lnTo>
                    <a:pt x="8554" y="10464"/>
                  </a:lnTo>
                  <a:lnTo>
                    <a:pt x="8788" y="10327"/>
                  </a:lnTo>
                  <a:lnTo>
                    <a:pt x="9002" y="10171"/>
                  </a:lnTo>
                  <a:lnTo>
                    <a:pt x="9217" y="9996"/>
                  </a:lnTo>
                  <a:lnTo>
                    <a:pt x="9431" y="9821"/>
                  </a:lnTo>
                  <a:lnTo>
                    <a:pt x="9626" y="9626"/>
                  </a:lnTo>
                  <a:lnTo>
                    <a:pt x="9821" y="9431"/>
                  </a:lnTo>
                  <a:lnTo>
                    <a:pt x="9996" y="9236"/>
                  </a:lnTo>
                  <a:lnTo>
                    <a:pt x="10152" y="9022"/>
                  </a:lnTo>
                  <a:lnTo>
                    <a:pt x="10308" y="8788"/>
                  </a:lnTo>
                  <a:lnTo>
                    <a:pt x="10464" y="8574"/>
                  </a:lnTo>
                  <a:lnTo>
                    <a:pt x="10600" y="8340"/>
                  </a:lnTo>
                  <a:lnTo>
                    <a:pt x="10717" y="8087"/>
                  </a:lnTo>
                  <a:lnTo>
                    <a:pt x="10834" y="7833"/>
                  </a:lnTo>
                  <a:lnTo>
                    <a:pt x="10931" y="7580"/>
                  </a:lnTo>
                  <a:lnTo>
                    <a:pt x="11029" y="7327"/>
                  </a:lnTo>
                  <a:lnTo>
                    <a:pt x="11107" y="7054"/>
                  </a:lnTo>
                  <a:lnTo>
                    <a:pt x="11165" y="6781"/>
                  </a:lnTo>
                  <a:lnTo>
                    <a:pt x="11204" y="6508"/>
                  </a:lnTo>
                  <a:lnTo>
                    <a:pt x="11243" y="6216"/>
                  </a:lnTo>
                  <a:lnTo>
                    <a:pt x="11262" y="5943"/>
                  </a:lnTo>
                  <a:lnTo>
                    <a:pt x="11282" y="5651"/>
                  </a:lnTo>
                  <a:lnTo>
                    <a:pt x="11282" y="5651"/>
                  </a:lnTo>
                  <a:lnTo>
                    <a:pt x="11262" y="5359"/>
                  </a:lnTo>
                  <a:lnTo>
                    <a:pt x="11243" y="5067"/>
                  </a:lnTo>
                  <a:lnTo>
                    <a:pt x="11204" y="4794"/>
                  </a:lnTo>
                  <a:lnTo>
                    <a:pt x="11165" y="4502"/>
                  </a:lnTo>
                  <a:lnTo>
                    <a:pt x="11107" y="4229"/>
                  </a:lnTo>
                  <a:lnTo>
                    <a:pt x="11029" y="3976"/>
                  </a:lnTo>
                  <a:lnTo>
                    <a:pt x="10931" y="3703"/>
                  </a:lnTo>
                  <a:lnTo>
                    <a:pt x="10834" y="3450"/>
                  </a:lnTo>
                  <a:lnTo>
                    <a:pt x="10717" y="3196"/>
                  </a:lnTo>
                  <a:lnTo>
                    <a:pt x="10600" y="2962"/>
                  </a:lnTo>
                  <a:lnTo>
                    <a:pt x="10464" y="2729"/>
                  </a:lnTo>
                  <a:lnTo>
                    <a:pt x="10308" y="2495"/>
                  </a:lnTo>
                  <a:lnTo>
                    <a:pt x="10152" y="2261"/>
                  </a:lnTo>
                  <a:lnTo>
                    <a:pt x="9996" y="2047"/>
                  </a:lnTo>
                  <a:lnTo>
                    <a:pt x="9821" y="1852"/>
                  </a:lnTo>
                  <a:lnTo>
                    <a:pt x="9626" y="1657"/>
                  </a:lnTo>
                  <a:lnTo>
                    <a:pt x="9431" y="1462"/>
                  </a:lnTo>
                  <a:lnTo>
                    <a:pt x="9217" y="1287"/>
                  </a:lnTo>
                  <a:lnTo>
                    <a:pt x="9002" y="1131"/>
                  </a:lnTo>
                  <a:lnTo>
                    <a:pt x="8788" y="975"/>
                  </a:lnTo>
                  <a:lnTo>
                    <a:pt x="8554" y="819"/>
                  </a:lnTo>
                  <a:lnTo>
                    <a:pt x="8320" y="683"/>
                  </a:lnTo>
                  <a:lnTo>
                    <a:pt x="8087" y="566"/>
                  </a:lnTo>
                  <a:lnTo>
                    <a:pt x="7833" y="449"/>
                  </a:lnTo>
                  <a:lnTo>
                    <a:pt x="7580" y="352"/>
                  </a:lnTo>
                  <a:lnTo>
                    <a:pt x="7307" y="254"/>
                  </a:lnTo>
                  <a:lnTo>
                    <a:pt x="7054" y="176"/>
                  </a:lnTo>
                  <a:lnTo>
                    <a:pt x="6781" y="118"/>
                  </a:lnTo>
                  <a:lnTo>
                    <a:pt x="6489" y="59"/>
                  </a:lnTo>
                  <a:lnTo>
                    <a:pt x="6216" y="40"/>
                  </a:lnTo>
                  <a:lnTo>
                    <a:pt x="5924" y="1"/>
                  </a:lnTo>
                  <a:lnTo>
                    <a:pt x="5632" y="1"/>
                  </a:lnTo>
                  <a:lnTo>
                    <a:pt x="5632" y="1"/>
                  </a:lnTo>
                  <a:lnTo>
                    <a:pt x="5339" y="1"/>
                  </a:lnTo>
                  <a:lnTo>
                    <a:pt x="5067" y="40"/>
                  </a:lnTo>
                  <a:lnTo>
                    <a:pt x="4774" y="59"/>
                  </a:lnTo>
                  <a:lnTo>
                    <a:pt x="4502" y="118"/>
                  </a:lnTo>
                  <a:lnTo>
                    <a:pt x="4229" y="176"/>
                  </a:lnTo>
                  <a:lnTo>
                    <a:pt x="3956" y="254"/>
                  </a:lnTo>
                  <a:lnTo>
                    <a:pt x="3703" y="352"/>
                  </a:lnTo>
                  <a:lnTo>
                    <a:pt x="3449" y="449"/>
                  </a:lnTo>
                  <a:lnTo>
                    <a:pt x="3196" y="566"/>
                  </a:lnTo>
                  <a:lnTo>
                    <a:pt x="2943" y="683"/>
                  </a:lnTo>
                  <a:lnTo>
                    <a:pt x="2709" y="819"/>
                  </a:lnTo>
                  <a:lnTo>
                    <a:pt x="2475" y="975"/>
                  </a:lnTo>
                  <a:lnTo>
                    <a:pt x="2261" y="1131"/>
                  </a:lnTo>
                  <a:lnTo>
                    <a:pt x="2047" y="1287"/>
                  </a:lnTo>
                  <a:lnTo>
                    <a:pt x="1852" y="1462"/>
                  </a:lnTo>
                  <a:lnTo>
                    <a:pt x="1657" y="1657"/>
                  </a:lnTo>
                  <a:lnTo>
                    <a:pt x="1462" y="1852"/>
                  </a:lnTo>
                  <a:lnTo>
                    <a:pt x="1287" y="2047"/>
                  </a:lnTo>
                  <a:lnTo>
                    <a:pt x="1111" y="2261"/>
                  </a:lnTo>
                  <a:lnTo>
                    <a:pt x="955" y="2495"/>
                  </a:lnTo>
                  <a:lnTo>
                    <a:pt x="819" y="2729"/>
                  </a:lnTo>
                  <a:lnTo>
                    <a:pt x="683" y="2962"/>
                  </a:lnTo>
                  <a:lnTo>
                    <a:pt x="546" y="3196"/>
                  </a:lnTo>
                  <a:lnTo>
                    <a:pt x="429" y="3450"/>
                  </a:lnTo>
                  <a:lnTo>
                    <a:pt x="332" y="3703"/>
                  </a:lnTo>
                  <a:lnTo>
                    <a:pt x="254" y="3976"/>
                  </a:lnTo>
                  <a:lnTo>
                    <a:pt x="176" y="4229"/>
                  </a:lnTo>
                  <a:lnTo>
                    <a:pt x="118" y="4502"/>
                  </a:lnTo>
                  <a:lnTo>
                    <a:pt x="59" y="4794"/>
                  </a:lnTo>
                  <a:lnTo>
                    <a:pt x="20" y="5067"/>
                  </a:lnTo>
                  <a:lnTo>
                    <a:pt x="1" y="5359"/>
                  </a:lnTo>
                  <a:lnTo>
                    <a:pt x="1" y="5651"/>
                  </a:lnTo>
                  <a:lnTo>
                    <a:pt x="1" y="5651"/>
                  </a:lnTo>
                  <a:lnTo>
                    <a:pt x="1" y="5943"/>
                  </a:lnTo>
                  <a:lnTo>
                    <a:pt x="20" y="6216"/>
                  </a:lnTo>
                  <a:lnTo>
                    <a:pt x="59" y="6508"/>
                  </a:lnTo>
                  <a:lnTo>
                    <a:pt x="118" y="6781"/>
                  </a:lnTo>
                  <a:lnTo>
                    <a:pt x="176" y="7054"/>
                  </a:lnTo>
                  <a:lnTo>
                    <a:pt x="254" y="7327"/>
                  </a:lnTo>
                  <a:lnTo>
                    <a:pt x="332" y="7580"/>
                  </a:lnTo>
                  <a:lnTo>
                    <a:pt x="429" y="7833"/>
                  </a:lnTo>
                  <a:lnTo>
                    <a:pt x="546" y="8087"/>
                  </a:lnTo>
                  <a:lnTo>
                    <a:pt x="683" y="8340"/>
                  </a:lnTo>
                  <a:lnTo>
                    <a:pt x="819" y="8574"/>
                  </a:lnTo>
                  <a:lnTo>
                    <a:pt x="955" y="8788"/>
                  </a:lnTo>
                  <a:lnTo>
                    <a:pt x="1111" y="9022"/>
                  </a:lnTo>
                  <a:lnTo>
                    <a:pt x="1287" y="9236"/>
                  </a:lnTo>
                  <a:lnTo>
                    <a:pt x="1462" y="9431"/>
                  </a:lnTo>
                  <a:lnTo>
                    <a:pt x="1657" y="9626"/>
                  </a:lnTo>
                  <a:lnTo>
                    <a:pt x="1852" y="9821"/>
                  </a:lnTo>
                  <a:lnTo>
                    <a:pt x="2047" y="9996"/>
                  </a:lnTo>
                  <a:lnTo>
                    <a:pt x="2261" y="10171"/>
                  </a:lnTo>
                  <a:lnTo>
                    <a:pt x="2475" y="10327"/>
                  </a:lnTo>
                  <a:lnTo>
                    <a:pt x="2709" y="10464"/>
                  </a:lnTo>
                  <a:lnTo>
                    <a:pt x="2943" y="10600"/>
                  </a:lnTo>
                  <a:lnTo>
                    <a:pt x="3196" y="10737"/>
                  </a:lnTo>
                  <a:lnTo>
                    <a:pt x="3449" y="10834"/>
                  </a:lnTo>
                  <a:lnTo>
                    <a:pt x="3703" y="10951"/>
                  </a:lnTo>
                  <a:lnTo>
                    <a:pt x="3956" y="11029"/>
                  </a:lnTo>
                  <a:lnTo>
                    <a:pt x="4229" y="11107"/>
                  </a:lnTo>
                  <a:lnTo>
                    <a:pt x="4502" y="11165"/>
                  </a:lnTo>
                  <a:lnTo>
                    <a:pt x="4774" y="11224"/>
                  </a:lnTo>
                  <a:lnTo>
                    <a:pt x="5067" y="11263"/>
                  </a:lnTo>
                  <a:lnTo>
                    <a:pt x="5339" y="11282"/>
                  </a:lnTo>
                  <a:lnTo>
                    <a:pt x="5632" y="11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0"/>
            <p:cNvSpPr/>
            <p:nvPr/>
          </p:nvSpPr>
          <p:spPr>
            <a:xfrm>
              <a:off x="7785560" y="3634026"/>
              <a:ext cx="16" cy="326"/>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0"/>
            <p:cNvSpPr/>
            <p:nvPr/>
          </p:nvSpPr>
          <p:spPr>
            <a:xfrm>
              <a:off x="7739864" y="3635296"/>
              <a:ext cx="326" cy="326"/>
            </a:xfrm>
            <a:custGeom>
              <a:avLst/>
              <a:gdLst/>
              <a:ahLst/>
              <a:cxnLst/>
              <a:rect l="l" t="t" r="r" b="b"/>
              <a:pathLst>
                <a:path w="20" h="20" fill="none" extrusionOk="0">
                  <a:moveTo>
                    <a:pt x="0" y="0"/>
                  </a:moveTo>
                  <a:lnTo>
                    <a:pt x="0" y="0"/>
                  </a:lnTo>
                  <a:lnTo>
                    <a:pt x="20" y="20"/>
                  </a:lnTo>
                  <a:lnTo>
                    <a:pt x="2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0"/>
            <p:cNvSpPr/>
            <p:nvPr/>
          </p:nvSpPr>
          <p:spPr>
            <a:xfrm>
              <a:off x="7737959" y="3668289"/>
              <a:ext cx="651" cy="16"/>
            </a:xfrm>
            <a:custGeom>
              <a:avLst/>
              <a:gdLst/>
              <a:ahLst/>
              <a:cxnLst/>
              <a:rect l="l" t="t" r="r" b="b"/>
              <a:pathLst>
                <a:path w="40"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0"/>
            <p:cNvSpPr/>
            <p:nvPr/>
          </p:nvSpPr>
          <p:spPr>
            <a:xfrm>
              <a:off x="7809352" y="3615933"/>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0"/>
            <p:cNvSpPr/>
            <p:nvPr/>
          </p:nvSpPr>
          <p:spPr>
            <a:xfrm>
              <a:off x="7796975" y="3611178"/>
              <a:ext cx="16" cy="16"/>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Hộp Văn bản 148">
            <a:extLst>
              <a:ext uri="{FF2B5EF4-FFF2-40B4-BE49-F238E27FC236}">
                <a16:creationId xmlns:a16="http://schemas.microsoft.com/office/drawing/2014/main" id="{1ABA27FC-CC79-67F5-2DC6-D501CA9B324A}"/>
              </a:ext>
            </a:extLst>
          </p:cNvPr>
          <p:cNvSpPr txBox="1"/>
          <p:nvPr/>
        </p:nvSpPr>
        <p:spPr>
          <a:xfrm>
            <a:off x="950662" y="1167818"/>
            <a:ext cx="6887849" cy="523220"/>
          </a:xfrm>
          <a:prstGeom prst="rect">
            <a:avLst/>
          </a:prstGeom>
          <a:noFill/>
        </p:spPr>
        <p:txBody>
          <a:bodyPr wrap="square" rtlCol="0">
            <a:spAutoFit/>
          </a:bodyPr>
          <a:lstStyle/>
          <a:p>
            <a:pPr algn="just"/>
            <a:r>
              <a:rPr lang="vi-VN" sz="2800" b="1" i="1" dirty="0" err="1">
                <a:solidFill>
                  <a:srgbClr val="00B0F0"/>
                </a:solidFill>
                <a:latin typeface="+mn-lt"/>
              </a:rPr>
              <a:t>Chọn</a:t>
            </a:r>
            <a:r>
              <a:rPr lang="vi-VN" sz="2800" b="1" i="1" dirty="0">
                <a:solidFill>
                  <a:srgbClr val="00B0F0"/>
                </a:solidFill>
                <a:latin typeface="+mn-lt"/>
              </a:rPr>
              <a:t> ý </a:t>
            </a:r>
            <a:r>
              <a:rPr lang="vi-VN" sz="2800" b="1" i="1" dirty="0" err="1">
                <a:solidFill>
                  <a:srgbClr val="00B0F0"/>
                </a:solidFill>
                <a:latin typeface="+mn-lt"/>
              </a:rPr>
              <a:t>trả</a:t>
            </a:r>
            <a:r>
              <a:rPr lang="vi-VN" sz="2800" b="1" i="1" dirty="0">
                <a:solidFill>
                  <a:srgbClr val="00B0F0"/>
                </a:solidFill>
                <a:latin typeface="+mn-lt"/>
              </a:rPr>
              <a:t> </a:t>
            </a:r>
            <a:r>
              <a:rPr lang="vi-VN" sz="2800" b="1" i="1" dirty="0" err="1">
                <a:solidFill>
                  <a:srgbClr val="00B0F0"/>
                </a:solidFill>
                <a:latin typeface="+mn-lt"/>
              </a:rPr>
              <a:t>lời</a:t>
            </a:r>
            <a:r>
              <a:rPr lang="vi-VN" sz="2800" b="1" i="1" dirty="0">
                <a:solidFill>
                  <a:srgbClr val="00B0F0"/>
                </a:solidFill>
                <a:latin typeface="+mn-lt"/>
              </a:rPr>
              <a:t> </a:t>
            </a:r>
            <a:r>
              <a:rPr lang="vi-VN" sz="2800" b="1" i="1" dirty="0" err="1">
                <a:solidFill>
                  <a:srgbClr val="00B0F0"/>
                </a:solidFill>
                <a:latin typeface="+mn-lt"/>
              </a:rPr>
              <a:t>đúng</a:t>
            </a:r>
            <a:r>
              <a:rPr lang="vi-VN" sz="2800" b="1" i="1" dirty="0">
                <a:solidFill>
                  <a:srgbClr val="00B0F0"/>
                </a:solidFill>
                <a:latin typeface="+mn-lt"/>
              </a:rPr>
              <a:t> cho </a:t>
            </a:r>
            <a:r>
              <a:rPr lang="vi-VN" sz="2800" b="1" i="1" dirty="0" err="1">
                <a:solidFill>
                  <a:srgbClr val="00B0F0"/>
                </a:solidFill>
                <a:latin typeface="+mn-lt"/>
              </a:rPr>
              <a:t>các</a:t>
            </a:r>
            <a:r>
              <a:rPr lang="vi-VN" sz="2800" b="1" i="1" dirty="0">
                <a:solidFill>
                  <a:srgbClr val="00B0F0"/>
                </a:solidFill>
                <a:latin typeface="+mn-lt"/>
              </a:rPr>
              <a:t> câu </a:t>
            </a:r>
            <a:r>
              <a:rPr lang="vi-VN" sz="2800" b="1" i="1" dirty="0" err="1">
                <a:solidFill>
                  <a:srgbClr val="00B0F0"/>
                </a:solidFill>
                <a:latin typeface="+mn-lt"/>
              </a:rPr>
              <a:t>hỏi</a:t>
            </a:r>
            <a:r>
              <a:rPr lang="vi-VN" sz="2800" b="1" i="1" dirty="0">
                <a:solidFill>
                  <a:srgbClr val="00B0F0"/>
                </a:solidFill>
                <a:latin typeface="+mn-lt"/>
              </a:rPr>
              <a:t> </a:t>
            </a:r>
            <a:r>
              <a:rPr lang="vi-VN" sz="2800" b="1" i="1" dirty="0" err="1">
                <a:solidFill>
                  <a:srgbClr val="00B0F0"/>
                </a:solidFill>
                <a:latin typeface="+mn-lt"/>
              </a:rPr>
              <a:t>dưới</a:t>
            </a:r>
            <a:r>
              <a:rPr lang="vi-VN" sz="2800" b="1" i="1" dirty="0">
                <a:solidFill>
                  <a:srgbClr val="00B0F0"/>
                </a:solidFill>
                <a:latin typeface="+mn-lt"/>
              </a:rPr>
              <a:t> đây:</a:t>
            </a:r>
          </a:p>
        </p:txBody>
      </p:sp>
      <p:sp>
        <p:nvSpPr>
          <p:cNvPr id="150" name="Hộp Văn bản 149">
            <a:extLst>
              <a:ext uri="{FF2B5EF4-FFF2-40B4-BE49-F238E27FC236}">
                <a16:creationId xmlns:a16="http://schemas.microsoft.com/office/drawing/2014/main" id="{8B951C09-CBBC-5251-893D-D8D98B2C23CA}"/>
              </a:ext>
            </a:extLst>
          </p:cNvPr>
          <p:cNvSpPr txBox="1"/>
          <p:nvPr/>
        </p:nvSpPr>
        <p:spPr>
          <a:xfrm>
            <a:off x="2070499" y="641070"/>
            <a:ext cx="6887849" cy="553998"/>
          </a:xfrm>
          <a:prstGeom prst="rect">
            <a:avLst/>
          </a:prstGeom>
          <a:noFill/>
        </p:spPr>
        <p:txBody>
          <a:bodyPr wrap="square" rtlCol="0">
            <a:spAutoFit/>
          </a:bodyPr>
          <a:lstStyle/>
          <a:p>
            <a:pPr algn="just"/>
            <a:r>
              <a:rPr lang="vi-VN" sz="3000" b="1" dirty="0" err="1">
                <a:solidFill>
                  <a:srgbClr val="FFC000"/>
                </a:solidFill>
                <a:latin typeface="+mn-lt"/>
              </a:rPr>
              <a:t>Dựa</a:t>
            </a:r>
            <a:r>
              <a:rPr lang="vi-VN" sz="3000" b="1" dirty="0">
                <a:solidFill>
                  <a:srgbClr val="FFC000"/>
                </a:solidFill>
                <a:latin typeface="+mn-lt"/>
              </a:rPr>
              <a:t> </a:t>
            </a:r>
            <a:r>
              <a:rPr lang="vi-VN" sz="3000" b="1" dirty="0" err="1">
                <a:solidFill>
                  <a:srgbClr val="FFC000"/>
                </a:solidFill>
                <a:latin typeface="+mn-lt"/>
              </a:rPr>
              <a:t>vào</a:t>
            </a:r>
            <a:r>
              <a:rPr lang="vi-VN" sz="3000" b="1" dirty="0">
                <a:solidFill>
                  <a:srgbClr val="FFC000"/>
                </a:solidFill>
                <a:latin typeface="+mn-lt"/>
              </a:rPr>
              <a:t> </a:t>
            </a:r>
            <a:r>
              <a:rPr lang="vi-VN" sz="3000" b="1" dirty="0" err="1">
                <a:solidFill>
                  <a:srgbClr val="FFC000"/>
                </a:solidFill>
                <a:latin typeface="+mn-lt"/>
              </a:rPr>
              <a:t>bài</a:t>
            </a:r>
            <a:r>
              <a:rPr lang="vi-VN" sz="3000" b="1" dirty="0">
                <a:solidFill>
                  <a:srgbClr val="FFC000"/>
                </a:solidFill>
                <a:latin typeface="+mn-lt"/>
              </a:rPr>
              <a:t> </a:t>
            </a:r>
            <a:r>
              <a:rPr lang="vi-VN" sz="3000" b="1" dirty="0" err="1">
                <a:solidFill>
                  <a:srgbClr val="FFC000"/>
                </a:solidFill>
                <a:latin typeface="+mn-lt"/>
              </a:rPr>
              <a:t>đọc</a:t>
            </a:r>
            <a:r>
              <a:rPr lang="vi-VN" sz="3000" b="1" dirty="0">
                <a:solidFill>
                  <a:srgbClr val="FFC000"/>
                </a:solidFill>
                <a:latin typeface="+mn-lt"/>
              </a:rPr>
              <a:t> trên, em </a:t>
            </a:r>
            <a:r>
              <a:rPr lang="vi-VN" sz="3000" b="1" dirty="0" err="1">
                <a:solidFill>
                  <a:srgbClr val="FFC000"/>
                </a:solidFill>
                <a:latin typeface="+mn-lt"/>
              </a:rPr>
              <a:t>hãy</a:t>
            </a:r>
            <a:r>
              <a:rPr lang="vi-VN" sz="3000" b="1" dirty="0">
                <a:solidFill>
                  <a:srgbClr val="FFC000"/>
                </a:solidFill>
                <a:latin typeface="+mn-lt"/>
              </a:rPr>
              <a:t>:</a:t>
            </a:r>
          </a:p>
        </p:txBody>
      </p:sp>
      <p:sp>
        <p:nvSpPr>
          <p:cNvPr id="151" name="Hộp Văn bản 150">
            <a:extLst>
              <a:ext uri="{FF2B5EF4-FFF2-40B4-BE49-F238E27FC236}">
                <a16:creationId xmlns:a16="http://schemas.microsoft.com/office/drawing/2014/main" id="{8ECD16D7-030B-1D2D-4A4B-B05546822098}"/>
              </a:ext>
            </a:extLst>
          </p:cNvPr>
          <p:cNvSpPr txBox="1"/>
          <p:nvPr/>
        </p:nvSpPr>
        <p:spPr>
          <a:xfrm>
            <a:off x="815763" y="1737278"/>
            <a:ext cx="7316329" cy="492443"/>
          </a:xfrm>
          <a:prstGeom prst="rect">
            <a:avLst/>
          </a:prstGeom>
          <a:noFill/>
        </p:spPr>
        <p:txBody>
          <a:bodyPr wrap="square" rtlCol="0">
            <a:spAutoFit/>
          </a:bodyPr>
          <a:lstStyle/>
          <a:p>
            <a:pPr algn="just"/>
            <a:r>
              <a:rPr lang="vi-VN" sz="2600" b="1" dirty="0">
                <a:solidFill>
                  <a:schemeClr val="tx1"/>
                </a:solidFill>
                <a:latin typeface="+mn-lt"/>
              </a:rPr>
              <a:t>a</a:t>
            </a:r>
            <a:r>
              <a:rPr lang="vi-VN" sz="2600" b="1">
                <a:solidFill>
                  <a:schemeClr val="tx1"/>
                </a:solidFill>
                <a:latin typeface="+mn-lt"/>
              </a:rPr>
              <a:t>. Hai anh em bạn nhỏ định chơi trò chơi gì?</a:t>
            </a:r>
            <a:endParaRPr lang="vi-VN" sz="2600" b="1" dirty="0">
              <a:solidFill>
                <a:schemeClr val="tx1"/>
              </a:solidFill>
              <a:latin typeface="+mn-lt"/>
            </a:endParaRPr>
          </a:p>
        </p:txBody>
      </p:sp>
      <p:grpSp>
        <p:nvGrpSpPr>
          <p:cNvPr id="16" name="Nhóm 15">
            <a:extLst>
              <a:ext uri="{FF2B5EF4-FFF2-40B4-BE49-F238E27FC236}">
                <a16:creationId xmlns:a16="http://schemas.microsoft.com/office/drawing/2014/main" id="{46F4131D-3770-F8EF-98C7-DC1D00AFFAAE}"/>
              </a:ext>
            </a:extLst>
          </p:cNvPr>
          <p:cNvGrpSpPr/>
          <p:nvPr/>
        </p:nvGrpSpPr>
        <p:grpSpPr>
          <a:xfrm>
            <a:off x="1244631" y="2453403"/>
            <a:ext cx="7818686" cy="2286884"/>
            <a:chOff x="1400117" y="2366976"/>
            <a:chExt cx="7818686" cy="2286884"/>
          </a:xfrm>
        </p:grpSpPr>
        <p:grpSp>
          <p:nvGrpSpPr>
            <p:cNvPr id="12" name="Nhóm 11">
              <a:extLst>
                <a:ext uri="{FF2B5EF4-FFF2-40B4-BE49-F238E27FC236}">
                  <a16:creationId xmlns:a16="http://schemas.microsoft.com/office/drawing/2014/main" id="{F66AFDD8-35D6-D2FF-3FFF-B20A6656B170}"/>
                </a:ext>
              </a:extLst>
            </p:cNvPr>
            <p:cNvGrpSpPr/>
            <p:nvPr/>
          </p:nvGrpSpPr>
          <p:grpSpPr>
            <a:xfrm>
              <a:off x="1400117" y="2366976"/>
              <a:ext cx="7818686" cy="817865"/>
              <a:chOff x="907204" y="2396822"/>
              <a:chExt cx="7818686" cy="817865"/>
            </a:xfrm>
          </p:grpSpPr>
          <p:pic>
            <p:nvPicPr>
              <p:cNvPr id="171" name="Hình ảnh 170">
                <a:extLst>
                  <a:ext uri="{FF2B5EF4-FFF2-40B4-BE49-F238E27FC236}">
                    <a16:creationId xmlns:a16="http://schemas.microsoft.com/office/drawing/2014/main" id="{1CF2886A-B8D3-27B2-1032-6599106DE468}"/>
                  </a:ext>
                </a:extLst>
              </p:cNvPr>
              <p:cNvPicPr>
                <a:picLocks noChangeAspect="1"/>
              </p:cNvPicPr>
              <p:nvPr/>
            </p:nvPicPr>
            <p:blipFill rotWithShape="1">
              <a:blip r:embed="rId4"/>
              <a:srcRect r="62607" b="51915"/>
              <a:stretch/>
            </p:blipFill>
            <p:spPr>
              <a:xfrm>
                <a:off x="907204" y="2396822"/>
                <a:ext cx="903152" cy="817865"/>
              </a:xfrm>
              <a:prstGeom prst="rect">
                <a:avLst/>
              </a:prstGeom>
            </p:spPr>
          </p:pic>
          <p:grpSp>
            <p:nvGrpSpPr>
              <p:cNvPr id="9" name="Nhóm 8">
                <a:extLst>
                  <a:ext uri="{FF2B5EF4-FFF2-40B4-BE49-F238E27FC236}">
                    <a16:creationId xmlns:a16="http://schemas.microsoft.com/office/drawing/2014/main" id="{DE9C1871-C2F8-C3A5-037A-C89C44BA4FC3}"/>
                  </a:ext>
                </a:extLst>
              </p:cNvPr>
              <p:cNvGrpSpPr/>
              <p:nvPr/>
            </p:nvGrpSpPr>
            <p:grpSpPr>
              <a:xfrm>
                <a:off x="1801683" y="2678520"/>
                <a:ext cx="6924207" cy="461665"/>
                <a:chOff x="1801683" y="2678520"/>
                <a:chExt cx="6924207" cy="461665"/>
              </a:xfrm>
            </p:grpSpPr>
            <p:sp>
              <p:nvSpPr>
                <p:cNvPr id="8" name="Hình chữ nhật: Góc Tròn 7">
                  <a:extLst>
                    <a:ext uri="{FF2B5EF4-FFF2-40B4-BE49-F238E27FC236}">
                      <a16:creationId xmlns:a16="http://schemas.microsoft.com/office/drawing/2014/main" id="{783859E8-21E5-ACB3-74CE-CB2B691E21AE}"/>
                    </a:ext>
                  </a:extLst>
                </p:cNvPr>
                <p:cNvSpPr/>
                <p:nvPr/>
              </p:nvSpPr>
              <p:spPr>
                <a:xfrm>
                  <a:off x="1801683" y="2724514"/>
                  <a:ext cx="3562684" cy="398086"/>
                </a:xfrm>
                <a:prstGeom prst="roundRect">
                  <a:avLst/>
                </a:prstGeom>
                <a:solidFill>
                  <a:srgbClr val="85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Hộp Văn bản 151">
                  <a:extLst>
                    <a:ext uri="{FF2B5EF4-FFF2-40B4-BE49-F238E27FC236}">
                      <a16:creationId xmlns:a16="http://schemas.microsoft.com/office/drawing/2014/main" id="{105E6212-FF5D-70AC-8990-0569D91D2ECA}"/>
                    </a:ext>
                  </a:extLst>
                </p:cNvPr>
                <p:cNvSpPr txBox="1"/>
                <p:nvPr/>
              </p:nvSpPr>
              <p:spPr>
                <a:xfrm>
                  <a:off x="1838041" y="2678520"/>
                  <a:ext cx="6887849" cy="461665"/>
                </a:xfrm>
                <a:prstGeom prst="rect">
                  <a:avLst/>
                </a:prstGeom>
                <a:noFill/>
              </p:spPr>
              <p:txBody>
                <a:bodyPr wrap="square" rtlCol="0">
                  <a:spAutoFit/>
                </a:bodyPr>
                <a:lstStyle/>
                <a:p>
                  <a:pPr algn="just"/>
                  <a:r>
                    <a:rPr lang="en-US" sz="2400">
                      <a:solidFill>
                        <a:schemeClr val="tx1"/>
                      </a:solidFill>
                      <a:latin typeface="+mn-lt"/>
                    </a:rPr>
                    <a:t>Hái cỏ</a:t>
                  </a:r>
                  <a:endParaRPr lang="vi-VN" sz="2400" dirty="0">
                    <a:solidFill>
                      <a:schemeClr val="tx1"/>
                    </a:solidFill>
                    <a:latin typeface="+mn-lt"/>
                  </a:endParaRPr>
                </a:p>
              </p:txBody>
            </p:sp>
          </p:grpSp>
        </p:grpSp>
        <p:grpSp>
          <p:nvGrpSpPr>
            <p:cNvPr id="13" name="Nhóm 12">
              <a:extLst>
                <a:ext uri="{FF2B5EF4-FFF2-40B4-BE49-F238E27FC236}">
                  <a16:creationId xmlns:a16="http://schemas.microsoft.com/office/drawing/2014/main" id="{1758F301-4451-8C55-FB07-C7448CCDBEA8}"/>
                </a:ext>
              </a:extLst>
            </p:cNvPr>
            <p:cNvGrpSpPr/>
            <p:nvPr/>
          </p:nvGrpSpPr>
          <p:grpSpPr>
            <a:xfrm>
              <a:off x="1667008" y="3097789"/>
              <a:ext cx="2843715" cy="847576"/>
              <a:chOff x="1210125" y="3026653"/>
              <a:chExt cx="2843715" cy="847576"/>
            </a:xfrm>
          </p:grpSpPr>
          <p:pic>
            <p:nvPicPr>
              <p:cNvPr id="167" name="Hình ảnh 166">
                <a:extLst>
                  <a:ext uri="{FF2B5EF4-FFF2-40B4-BE49-F238E27FC236}">
                    <a16:creationId xmlns:a16="http://schemas.microsoft.com/office/drawing/2014/main" id="{E7997E71-6A4B-24AE-5955-157A460406C9}"/>
                  </a:ext>
                </a:extLst>
              </p:cNvPr>
              <p:cNvPicPr>
                <a:picLocks noChangeAspect="1"/>
              </p:cNvPicPr>
              <p:nvPr/>
            </p:nvPicPr>
            <p:blipFill rotWithShape="1">
              <a:blip r:embed="rId4"/>
              <a:srcRect l="37859" r="35921" b="51915"/>
              <a:stretch/>
            </p:blipFill>
            <p:spPr>
              <a:xfrm>
                <a:off x="1210125" y="3026653"/>
                <a:ext cx="656300" cy="847576"/>
              </a:xfrm>
              <a:prstGeom prst="rect">
                <a:avLst/>
              </a:prstGeom>
            </p:spPr>
          </p:pic>
          <p:grpSp>
            <p:nvGrpSpPr>
              <p:cNvPr id="10" name="Nhóm 9">
                <a:extLst>
                  <a:ext uri="{FF2B5EF4-FFF2-40B4-BE49-F238E27FC236}">
                    <a16:creationId xmlns:a16="http://schemas.microsoft.com/office/drawing/2014/main" id="{BBC29F8D-23C8-2718-DFDB-507469AEAA8E}"/>
                  </a:ext>
                </a:extLst>
              </p:cNvPr>
              <p:cNvGrpSpPr/>
              <p:nvPr/>
            </p:nvGrpSpPr>
            <p:grpSpPr>
              <a:xfrm>
                <a:off x="1801683" y="3313439"/>
                <a:ext cx="2252157" cy="461665"/>
                <a:chOff x="1801683" y="3313439"/>
                <a:chExt cx="2252157" cy="461665"/>
              </a:xfrm>
            </p:grpSpPr>
            <p:sp>
              <p:nvSpPr>
                <p:cNvPr id="174" name="Hình chữ nhật: Góc Tròn 173">
                  <a:extLst>
                    <a:ext uri="{FF2B5EF4-FFF2-40B4-BE49-F238E27FC236}">
                      <a16:creationId xmlns:a16="http://schemas.microsoft.com/office/drawing/2014/main" id="{2791A7FC-C708-E42A-6174-67A4C0FADCFE}"/>
                    </a:ext>
                  </a:extLst>
                </p:cNvPr>
                <p:cNvSpPr/>
                <p:nvPr/>
              </p:nvSpPr>
              <p:spPr>
                <a:xfrm>
                  <a:off x="1801683" y="3345229"/>
                  <a:ext cx="2252157" cy="398086"/>
                </a:xfrm>
                <a:prstGeom prst="roundRect">
                  <a:avLst/>
                </a:prstGeom>
                <a:solidFill>
                  <a:srgbClr val="8FB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Hộp Văn bản 152">
                  <a:extLst>
                    <a:ext uri="{FF2B5EF4-FFF2-40B4-BE49-F238E27FC236}">
                      <a16:creationId xmlns:a16="http://schemas.microsoft.com/office/drawing/2014/main" id="{744E8A7E-261B-CDE8-C911-6B891CD958B1}"/>
                    </a:ext>
                  </a:extLst>
                </p:cNvPr>
                <p:cNvSpPr txBox="1"/>
                <p:nvPr/>
              </p:nvSpPr>
              <p:spPr>
                <a:xfrm>
                  <a:off x="1838041" y="3313439"/>
                  <a:ext cx="1946304" cy="461665"/>
                </a:xfrm>
                <a:prstGeom prst="rect">
                  <a:avLst/>
                </a:prstGeom>
                <a:noFill/>
              </p:spPr>
              <p:txBody>
                <a:bodyPr wrap="square" rtlCol="0">
                  <a:spAutoFit/>
                </a:bodyPr>
                <a:lstStyle/>
                <a:p>
                  <a:pPr algn="just"/>
                  <a:r>
                    <a:rPr lang="vi-VN" sz="2400">
                      <a:solidFill>
                        <a:schemeClr val="tx1"/>
                      </a:solidFill>
                      <a:latin typeface="+mn-lt"/>
                    </a:rPr>
                    <a:t>Đá</a:t>
                  </a:r>
                  <a:r>
                    <a:rPr lang="en-US" sz="2400">
                      <a:solidFill>
                        <a:schemeClr val="tx1"/>
                      </a:solidFill>
                      <a:latin typeface="+mn-lt"/>
                    </a:rPr>
                    <a:t> gà</a:t>
                  </a:r>
                  <a:endParaRPr lang="vi-VN" sz="2400" dirty="0">
                    <a:solidFill>
                      <a:schemeClr val="tx1"/>
                    </a:solidFill>
                    <a:latin typeface="+mn-lt"/>
                  </a:endParaRPr>
                </a:p>
              </p:txBody>
            </p:sp>
          </p:grpSp>
        </p:grpSp>
        <p:grpSp>
          <p:nvGrpSpPr>
            <p:cNvPr id="14" name="Nhóm 13">
              <a:extLst>
                <a:ext uri="{FF2B5EF4-FFF2-40B4-BE49-F238E27FC236}">
                  <a16:creationId xmlns:a16="http://schemas.microsoft.com/office/drawing/2014/main" id="{AA65CA92-B81D-7295-3BFE-68F17A1DF3BF}"/>
                </a:ext>
              </a:extLst>
            </p:cNvPr>
            <p:cNvGrpSpPr/>
            <p:nvPr/>
          </p:nvGrpSpPr>
          <p:grpSpPr>
            <a:xfrm>
              <a:off x="1540669" y="3806285"/>
              <a:ext cx="3746253" cy="847575"/>
              <a:chOff x="1083786" y="3735149"/>
              <a:chExt cx="3746253" cy="847575"/>
            </a:xfrm>
          </p:grpSpPr>
          <p:pic>
            <p:nvPicPr>
              <p:cNvPr id="163" name="Hình ảnh 162">
                <a:extLst>
                  <a:ext uri="{FF2B5EF4-FFF2-40B4-BE49-F238E27FC236}">
                    <a16:creationId xmlns:a16="http://schemas.microsoft.com/office/drawing/2014/main" id="{EFB049E2-4F01-4A50-BFD8-F7F68DA6F35A}"/>
                  </a:ext>
                </a:extLst>
              </p:cNvPr>
              <p:cNvPicPr>
                <a:picLocks noChangeAspect="1"/>
              </p:cNvPicPr>
              <p:nvPr/>
            </p:nvPicPr>
            <p:blipFill rotWithShape="1">
              <a:blip r:embed="rId4"/>
              <a:srcRect l="58965" b="49945"/>
              <a:stretch/>
            </p:blipFill>
            <p:spPr>
              <a:xfrm>
                <a:off x="1083786" y="3735149"/>
                <a:ext cx="986713" cy="847575"/>
              </a:xfrm>
              <a:prstGeom prst="rect">
                <a:avLst/>
              </a:prstGeom>
            </p:spPr>
          </p:pic>
          <p:grpSp>
            <p:nvGrpSpPr>
              <p:cNvPr id="11" name="Nhóm 10">
                <a:extLst>
                  <a:ext uri="{FF2B5EF4-FFF2-40B4-BE49-F238E27FC236}">
                    <a16:creationId xmlns:a16="http://schemas.microsoft.com/office/drawing/2014/main" id="{9551867F-7CE0-7B3B-7A4E-49579BCE16F2}"/>
                  </a:ext>
                </a:extLst>
              </p:cNvPr>
              <p:cNvGrpSpPr/>
              <p:nvPr/>
            </p:nvGrpSpPr>
            <p:grpSpPr>
              <a:xfrm>
                <a:off x="1801344" y="3974207"/>
                <a:ext cx="3028695" cy="461665"/>
                <a:chOff x="1801344" y="3974207"/>
                <a:chExt cx="3028695" cy="461665"/>
              </a:xfrm>
            </p:grpSpPr>
            <p:sp>
              <p:nvSpPr>
                <p:cNvPr id="177" name="Hình chữ nhật: Góc Tròn 176">
                  <a:extLst>
                    <a:ext uri="{FF2B5EF4-FFF2-40B4-BE49-F238E27FC236}">
                      <a16:creationId xmlns:a16="http://schemas.microsoft.com/office/drawing/2014/main" id="{C0B67D58-5C96-F40D-1E72-767FF02A48FB}"/>
                    </a:ext>
                  </a:extLst>
                </p:cNvPr>
                <p:cNvSpPr/>
                <p:nvPr/>
              </p:nvSpPr>
              <p:spPr>
                <a:xfrm>
                  <a:off x="1801344" y="4016965"/>
                  <a:ext cx="2961156" cy="398086"/>
                </a:xfrm>
                <a:prstGeom prst="roundRect">
                  <a:avLst/>
                </a:prstGeom>
                <a:solidFill>
                  <a:srgbClr val="F49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Hộp Văn bản 153">
                  <a:extLst>
                    <a:ext uri="{FF2B5EF4-FFF2-40B4-BE49-F238E27FC236}">
                      <a16:creationId xmlns:a16="http://schemas.microsoft.com/office/drawing/2014/main" id="{945C3666-6AA6-ECF8-1352-9651FCAE105F}"/>
                    </a:ext>
                  </a:extLst>
                </p:cNvPr>
                <p:cNvSpPr txBox="1"/>
                <p:nvPr/>
              </p:nvSpPr>
              <p:spPr>
                <a:xfrm>
                  <a:off x="1838041" y="3974207"/>
                  <a:ext cx="2991998" cy="461665"/>
                </a:xfrm>
                <a:prstGeom prst="rect">
                  <a:avLst/>
                </a:prstGeom>
                <a:noFill/>
              </p:spPr>
              <p:txBody>
                <a:bodyPr wrap="square" rtlCol="0">
                  <a:spAutoFit/>
                </a:bodyPr>
                <a:lstStyle/>
                <a:p>
                  <a:pPr algn="just"/>
                  <a:r>
                    <a:rPr lang="en-US" sz="2400">
                      <a:solidFill>
                        <a:schemeClr val="tx1"/>
                      </a:solidFill>
                      <a:latin typeface="+mn-lt"/>
                    </a:rPr>
                    <a:t>Hái rau</a:t>
                  </a:r>
                  <a:endParaRPr lang="vi-VN" sz="2400" dirty="0">
                    <a:solidFill>
                      <a:schemeClr val="tx1"/>
                    </a:solidFill>
                    <a:latin typeface="+mn-lt"/>
                  </a:endParaRPr>
                </a:p>
              </p:txBody>
            </p:sp>
          </p:grpSp>
        </p:grpSp>
      </p:grpSp>
      <p:sp>
        <p:nvSpPr>
          <p:cNvPr id="180" name="Google Shape;1934;p40">
            <a:extLst>
              <a:ext uri="{FF2B5EF4-FFF2-40B4-BE49-F238E27FC236}">
                <a16:creationId xmlns:a16="http://schemas.microsoft.com/office/drawing/2014/main" id="{563B4297-9E75-D851-5DD4-C4C9A996F323}"/>
              </a:ext>
            </a:extLst>
          </p:cNvPr>
          <p:cNvSpPr/>
          <p:nvPr/>
        </p:nvSpPr>
        <p:spPr>
          <a:xfrm rot="10800000" flipH="1">
            <a:off x="7054365" y="59085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937;p40">
            <a:extLst>
              <a:ext uri="{FF2B5EF4-FFF2-40B4-BE49-F238E27FC236}">
                <a16:creationId xmlns:a16="http://schemas.microsoft.com/office/drawing/2014/main" id="{40F3DC3F-5812-C06C-83C8-C88CE6EE9027}"/>
              </a:ext>
            </a:extLst>
          </p:cNvPr>
          <p:cNvGrpSpPr/>
          <p:nvPr/>
        </p:nvGrpSpPr>
        <p:grpSpPr>
          <a:xfrm>
            <a:off x="7350693" y="733422"/>
            <a:ext cx="320750" cy="262985"/>
            <a:chOff x="615275" y="238125"/>
            <a:chExt cx="6389450" cy="5238750"/>
          </a:xfrm>
        </p:grpSpPr>
        <p:sp>
          <p:nvSpPr>
            <p:cNvPr id="182" name="Google Shape;1938;p40">
              <a:extLst>
                <a:ext uri="{FF2B5EF4-FFF2-40B4-BE49-F238E27FC236}">
                  <a16:creationId xmlns:a16="http://schemas.microsoft.com/office/drawing/2014/main" id="{93E7D877-3396-E2B1-DDD8-80B10EE10C39}"/>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39;p40">
              <a:extLst>
                <a:ext uri="{FF2B5EF4-FFF2-40B4-BE49-F238E27FC236}">
                  <a16:creationId xmlns:a16="http://schemas.microsoft.com/office/drawing/2014/main" id="{CB4E4537-1BEB-C9CE-DD46-3E3354B5DF50}"/>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940;p40">
              <a:extLst>
                <a:ext uri="{FF2B5EF4-FFF2-40B4-BE49-F238E27FC236}">
                  <a16:creationId xmlns:a16="http://schemas.microsoft.com/office/drawing/2014/main" id="{D63123AC-B2D7-C983-C79B-C525A293A0C9}"/>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41;p40">
              <a:extLst>
                <a:ext uri="{FF2B5EF4-FFF2-40B4-BE49-F238E27FC236}">
                  <a16:creationId xmlns:a16="http://schemas.microsoft.com/office/drawing/2014/main" id="{2F412E99-27D4-32CE-49AE-96BEE9E1C4B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42;p40">
              <a:extLst>
                <a:ext uri="{FF2B5EF4-FFF2-40B4-BE49-F238E27FC236}">
                  <a16:creationId xmlns:a16="http://schemas.microsoft.com/office/drawing/2014/main" id="{2287D326-10C4-2293-BBBB-AF4126858E75}"/>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43;p40">
              <a:extLst>
                <a:ext uri="{FF2B5EF4-FFF2-40B4-BE49-F238E27FC236}">
                  <a16:creationId xmlns:a16="http://schemas.microsoft.com/office/drawing/2014/main" id="{2E8A24E6-BAA0-0AFD-AE72-F017037DA60A}"/>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5" name="Google Shape;1935;p40"/>
          <p:cNvSpPr/>
          <p:nvPr/>
        </p:nvSpPr>
        <p:spPr>
          <a:xfrm>
            <a:off x="1096285" y="700345"/>
            <a:ext cx="974214" cy="435969"/>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5" name="Google Shape;1945;p40"/>
          <p:cNvGrpSpPr/>
          <p:nvPr/>
        </p:nvGrpSpPr>
        <p:grpSpPr>
          <a:xfrm flipH="1">
            <a:off x="1367738" y="746510"/>
            <a:ext cx="320750" cy="262985"/>
            <a:chOff x="615275" y="238125"/>
            <a:chExt cx="6389450" cy="5238750"/>
          </a:xfrm>
        </p:grpSpPr>
        <p:sp>
          <p:nvSpPr>
            <p:cNvPr id="1946" name="Google Shape;1946;p40"/>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2" name="Google Shape;1952;p40">
            <a:hlinkClick r:id="" action="ppaction://hlinkshowjump?jump=previousslide"/>
          </p:cNvPr>
          <p:cNvSpPr/>
          <p:nvPr/>
        </p:nvSpPr>
        <p:spPr>
          <a:xfrm rot="-5400000">
            <a:off x="1476877" y="689677"/>
            <a:ext cx="164881" cy="348073"/>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Hình ảnh 192" descr="Ảnh có chứa đồng hồ, tối&#10;&#10;Mô tả được tạo tự động">
            <a:extLst>
              <a:ext uri="{FF2B5EF4-FFF2-40B4-BE49-F238E27FC236}">
                <a16:creationId xmlns:a16="http://schemas.microsoft.com/office/drawing/2014/main" id="{B5DD376A-59EA-D2DB-928B-A928C9DE640E}"/>
              </a:ext>
            </a:extLst>
          </p:cNvPr>
          <p:cNvPicPr>
            <a:picLocks noChangeAspect="1"/>
          </p:cNvPicPr>
          <p:nvPr/>
        </p:nvPicPr>
        <p:blipFill rotWithShape="1">
          <a:blip r:embed="rId5"/>
          <a:srcRect t="27390" r="49735" b="25821"/>
          <a:stretch/>
        </p:blipFill>
        <p:spPr>
          <a:xfrm>
            <a:off x="1420101" y="3315036"/>
            <a:ext cx="620586" cy="577676"/>
          </a:xfrm>
          <a:prstGeom prst="rect">
            <a:avLst/>
          </a:prstGeom>
        </p:spPr>
      </p:pic>
      <p:grpSp>
        <p:nvGrpSpPr>
          <p:cNvPr id="31" name="Nhóm 30">
            <a:extLst>
              <a:ext uri="{FF2B5EF4-FFF2-40B4-BE49-F238E27FC236}">
                <a16:creationId xmlns:a16="http://schemas.microsoft.com/office/drawing/2014/main" id="{CD30ADC3-EE65-07C5-9DB3-DBB8FAFF21D8}"/>
              </a:ext>
            </a:extLst>
          </p:cNvPr>
          <p:cNvGrpSpPr/>
          <p:nvPr/>
        </p:nvGrpSpPr>
        <p:grpSpPr>
          <a:xfrm>
            <a:off x="5157637" y="3299785"/>
            <a:ext cx="3733709" cy="1174788"/>
            <a:chOff x="5157637" y="3299785"/>
            <a:chExt cx="3733709" cy="1174788"/>
          </a:xfrm>
        </p:grpSpPr>
        <p:grpSp>
          <p:nvGrpSpPr>
            <p:cNvPr id="3" name="Nhóm 2">
              <a:extLst>
                <a:ext uri="{FF2B5EF4-FFF2-40B4-BE49-F238E27FC236}">
                  <a16:creationId xmlns:a16="http://schemas.microsoft.com/office/drawing/2014/main" id="{5D75429D-5CE8-CF10-B3CD-71095CB3394D}"/>
                </a:ext>
              </a:extLst>
            </p:cNvPr>
            <p:cNvGrpSpPr/>
            <p:nvPr/>
          </p:nvGrpSpPr>
          <p:grpSpPr>
            <a:xfrm>
              <a:off x="5157637" y="3299785"/>
              <a:ext cx="3733709" cy="1174788"/>
              <a:chOff x="510054" y="1267363"/>
              <a:chExt cx="8856247" cy="849376"/>
            </a:xfrm>
          </p:grpSpPr>
          <p:sp>
            <p:nvSpPr>
              <p:cNvPr id="4" name="Hình chữ nhật: Góc Tròn 3">
                <a:extLst>
                  <a:ext uri="{FF2B5EF4-FFF2-40B4-BE49-F238E27FC236}">
                    <a16:creationId xmlns:a16="http://schemas.microsoft.com/office/drawing/2014/main" id="{950030CD-8370-8EAC-5C75-82AA81133195}"/>
                  </a:ext>
                </a:extLst>
              </p:cNvPr>
              <p:cNvSpPr/>
              <p:nvPr/>
            </p:nvSpPr>
            <p:spPr>
              <a:xfrm>
                <a:off x="510054" y="1267363"/>
                <a:ext cx="8736915" cy="849376"/>
              </a:xfrm>
              <a:prstGeom prst="roundRect">
                <a:avLst>
                  <a:gd name="adj" fmla="val 12002"/>
                </a:avLst>
              </a:prstGeom>
              <a:solidFill>
                <a:schemeClr val="accent5">
                  <a:lumMod val="20000"/>
                  <a:lumOff val="80000"/>
                </a:schemeClr>
              </a:solidFill>
              <a:ln>
                <a:solidFill>
                  <a:srgbClr val="FAEF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610DC91C-34CF-5536-3DC1-8E26E15609F5}"/>
                  </a:ext>
                </a:extLst>
              </p:cNvPr>
              <p:cNvSpPr txBox="1"/>
              <p:nvPr/>
            </p:nvSpPr>
            <p:spPr>
              <a:xfrm>
                <a:off x="2261600" y="1285505"/>
                <a:ext cx="5616406" cy="267028"/>
              </a:xfrm>
              <a:prstGeom prst="rect">
                <a:avLst/>
              </a:prstGeom>
              <a:noFill/>
            </p:spPr>
            <p:txBody>
              <a:bodyPr wrap="square" rtlCol="0">
                <a:spAutoFit/>
              </a:bodyPr>
              <a:lstStyle/>
              <a:p>
                <a:pPr algn="ctr"/>
                <a:r>
                  <a:rPr lang="vi-VN" sz="1800" b="1">
                    <a:solidFill>
                      <a:srgbClr val="00B0F0"/>
                    </a:solidFill>
                    <a:latin typeface="+mn-lt"/>
                  </a:rPr>
                  <a:t>Những người bạn nhỏ</a:t>
                </a:r>
                <a:endParaRPr lang="vi-VN" sz="1800" b="1" dirty="0" err="1">
                  <a:solidFill>
                    <a:srgbClr val="00B0F0"/>
                  </a:solidFill>
                  <a:latin typeface="+mn-lt"/>
                </a:endParaRPr>
              </a:p>
            </p:txBody>
          </p:sp>
          <p:sp>
            <p:nvSpPr>
              <p:cNvPr id="6" name="Hộp Văn bản 5">
                <a:extLst>
                  <a:ext uri="{FF2B5EF4-FFF2-40B4-BE49-F238E27FC236}">
                    <a16:creationId xmlns:a16="http://schemas.microsoft.com/office/drawing/2014/main" id="{94A1E974-6F2A-39B2-B632-7BDD0AC850B1}"/>
                  </a:ext>
                </a:extLst>
              </p:cNvPr>
              <p:cNvSpPr txBox="1"/>
              <p:nvPr/>
            </p:nvSpPr>
            <p:spPr>
              <a:xfrm>
                <a:off x="688128" y="1498114"/>
                <a:ext cx="8678173" cy="467300"/>
              </a:xfrm>
              <a:prstGeom prst="rect">
                <a:avLst/>
              </a:prstGeom>
              <a:noFill/>
            </p:spPr>
            <p:txBody>
              <a:bodyPr wrap="square" rtlCol="0">
                <a:spAutoFit/>
              </a:bodyPr>
              <a:lstStyle/>
              <a:p>
                <a:pPr algn="just"/>
                <a:r>
                  <a:rPr lang="vi-VN" sz="1800">
                    <a:solidFill>
                      <a:schemeClr val="tx1"/>
                    </a:solidFill>
                    <a:latin typeface="+mn-lt"/>
                  </a:rPr>
                  <a:t>Hai anh em tôi đi hái cỏ gà để chơi trò chơi đá gà. </a:t>
                </a:r>
                <a:endParaRPr lang="en-US" sz="1800" dirty="0">
                  <a:solidFill>
                    <a:schemeClr val="tx1"/>
                  </a:solidFill>
                  <a:latin typeface="+mn-lt"/>
                </a:endParaRPr>
              </a:p>
            </p:txBody>
          </p:sp>
        </p:grpSp>
        <p:grpSp>
          <p:nvGrpSpPr>
            <p:cNvPr id="18" name="Nhóm 17">
              <a:extLst>
                <a:ext uri="{FF2B5EF4-FFF2-40B4-BE49-F238E27FC236}">
                  <a16:creationId xmlns:a16="http://schemas.microsoft.com/office/drawing/2014/main" id="{7D7FC3DD-CAC0-D29A-4EA2-78F5EFFBDD3E}"/>
                </a:ext>
              </a:extLst>
            </p:cNvPr>
            <p:cNvGrpSpPr/>
            <p:nvPr/>
          </p:nvGrpSpPr>
          <p:grpSpPr>
            <a:xfrm>
              <a:off x="5970845" y="3915395"/>
              <a:ext cx="1379848" cy="369332"/>
              <a:chOff x="4418595" y="3821154"/>
              <a:chExt cx="1283698" cy="301022"/>
            </a:xfrm>
          </p:grpSpPr>
          <p:sp>
            <p:nvSpPr>
              <p:cNvPr id="22" name="Hình chữ nhật 21">
                <a:extLst>
                  <a:ext uri="{FF2B5EF4-FFF2-40B4-BE49-F238E27FC236}">
                    <a16:creationId xmlns:a16="http://schemas.microsoft.com/office/drawing/2014/main" id="{BDAC01D2-BD6C-1B67-BDD8-BC8AF175CF08}"/>
                  </a:ext>
                </a:extLst>
              </p:cNvPr>
              <p:cNvSpPr/>
              <p:nvPr/>
            </p:nvSpPr>
            <p:spPr>
              <a:xfrm>
                <a:off x="4526965" y="3843217"/>
                <a:ext cx="964603" cy="2445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5A02E84C-0370-495D-6EE9-0759132BDBA2}"/>
                  </a:ext>
                </a:extLst>
              </p:cNvPr>
              <p:cNvSpPr txBox="1"/>
              <p:nvPr/>
            </p:nvSpPr>
            <p:spPr>
              <a:xfrm>
                <a:off x="4418595" y="3821154"/>
                <a:ext cx="1283698" cy="301022"/>
              </a:xfrm>
              <a:prstGeom prst="rect">
                <a:avLst/>
              </a:prstGeom>
              <a:noFill/>
            </p:spPr>
            <p:txBody>
              <a:bodyPr wrap="square" rtlCol="0">
                <a:spAutoFit/>
              </a:bodyPr>
              <a:lstStyle/>
              <a:p>
                <a:pPr algn="ctr"/>
                <a:r>
                  <a:rPr lang="vi-VN" sz="1800">
                    <a:solidFill>
                      <a:schemeClr val="tx1"/>
                    </a:solidFill>
                    <a:latin typeface="+mn-lt"/>
                  </a:rPr>
                  <a:t>đá gà. </a:t>
                </a:r>
                <a:endParaRPr lang="vi-VN" sz="1800" dirty="0">
                  <a:solidFill>
                    <a:schemeClr val="tx1"/>
                  </a:solidFill>
                  <a:latin typeface="+mn-lt"/>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barn(inVertical)">
                                      <p:cBhvr>
                                        <p:cTn id="13" dur="500"/>
                                        <p:tgtEl>
                                          <p:spTgt spid="151"/>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3"/>
                                        </p:tgtEl>
                                        <p:attrNameLst>
                                          <p:attrName>style.visibility</p:attrName>
                                        </p:attrNameLst>
                                      </p:cBhvr>
                                      <p:to>
                                        <p:strVal val="visible"/>
                                      </p:to>
                                    </p:set>
                                    <p:animEffect transition="in" filter="fade">
                                      <p:cBhvr>
                                        <p:cTn id="21" dur="500"/>
                                        <p:tgtEl>
                                          <p:spTgt spid="19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ting.wav"/>
                                        </p:tgtEl>
                                      </p:cMediaNode>
                                    </p:audio>
                                  </p:subTnLst>
                                </p:cTn>
                              </p:par>
                              <p:par>
                                <p:cTn id="22" presetID="2" presetClass="entr" presetSubtype="2"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1+#ppt_w/2"/>
                                          </p:val>
                                        </p:tav>
                                        <p:tav tm="100000">
                                          <p:val>
                                            <p:strVal val="#ppt_x"/>
                                          </p:val>
                                        </p:tav>
                                      </p:tavLst>
                                    </p:anim>
                                    <p:anim calcmode="lin" valueType="num">
                                      <p:cBhvr additive="base">
                                        <p:cTn id="25" dur="500" fill="hold"/>
                                        <p:tgtEl>
                                          <p:spTgt spid="31"/>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1000" tmFilter="0, 0; .2, .5; .8, .5; 1, 0"/>
                                        <p:tgtEl>
                                          <p:spTgt spid="193"/>
                                        </p:tgtEl>
                                      </p:cBhvr>
                                    </p:animEffect>
                                    <p:animScale>
                                      <p:cBhvr>
                                        <p:cTn id="29" dur="500" autoRev="1" fill="hold"/>
                                        <p:tgtEl>
                                          <p:spTgt spid="1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6" name="Google Shape;1936;p40">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0">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a:off x="1588550" y="109512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a:off x="6050799" y="354427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Hình chữ nhật: Góc Tròn 6">
            <a:extLst>
              <a:ext uri="{FF2B5EF4-FFF2-40B4-BE49-F238E27FC236}">
                <a16:creationId xmlns:a16="http://schemas.microsoft.com/office/drawing/2014/main" id="{0F4C1996-FFF8-FD21-7093-93166E6CF2E5}"/>
              </a:ext>
            </a:extLst>
          </p:cNvPr>
          <p:cNvSpPr/>
          <p:nvPr/>
        </p:nvSpPr>
        <p:spPr>
          <a:xfrm>
            <a:off x="594568" y="489798"/>
            <a:ext cx="7819927" cy="4260886"/>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5" name="Google Shape;1955;p40"/>
          <p:cNvGrpSpPr/>
          <p:nvPr/>
        </p:nvGrpSpPr>
        <p:grpSpPr>
          <a:xfrm rot="-722961">
            <a:off x="391214" y="4076036"/>
            <a:ext cx="826596" cy="941530"/>
            <a:chOff x="9501450" y="282563"/>
            <a:chExt cx="827125" cy="935750"/>
          </a:xfrm>
        </p:grpSpPr>
        <p:sp>
          <p:nvSpPr>
            <p:cNvPr id="1956" name="Google Shape;1956;p40"/>
            <p:cNvSpPr/>
            <p:nvPr/>
          </p:nvSpPr>
          <p:spPr>
            <a:xfrm>
              <a:off x="9501450" y="282563"/>
              <a:ext cx="827125" cy="764275"/>
            </a:xfrm>
            <a:custGeom>
              <a:avLst/>
              <a:gdLst/>
              <a:ahLst/>
              <a:cxnLst/>
              <a:rect l="l" t="t" r="r" b="b"/>
              <a:pathLst>
                <a:path w="33085" h="30571" extrusionOk="0">
                  <a:moveTo>
                    <a:pt x="16114" y="1"/>
                  </a:moveTo>
                  <a:lnTo>
                    <a:pt x="15977" y="20"/>
                  </a:lnTo>
                  <a:lnTo>
                    <a:pt x="15821" y="59"/>
                  </a:lnTo>
                  <a:lnTo>
                    <a:pt x="15549" y="118"/>
                  </a:lnTo>
                  <a:lnTo>
                    <a:pt x="15510" y="137"/>
                  </a:lnTo>
                  <a:lnTo>
                    <a:pt x="15179" y="254"/>
                  </a:lnTo>
                  <a:lnTo>
                    <a:pt x="14867" y="390"/>
                  </a:lnTo>
                  <a:lnTo>
                    <a:pt x="14536" y="585"/>
                  </a:lnTo>
                  <a:lnTo>
                    <a:pt x="14224" y="799"/>
                  </a:lnTo>
                  <a:lnTo>
                    <a:pt x="13873" y="1092"/>
                  </a:lnTo>
                  <a:lnTo>
                    <a:pt x="13542" y="1403"/>
                  </a:lnTo>
                  <a:lnTo>
                    <a:pt x="13113" y="1871"/>
                  </a:lnTo>
                  <a:lnTo>
                    <a:pt x="12724" y="2339"/>
                  </a:lnTo>
                  <a:lnTo>
                    <a:pt x="12334" y="2845"/>
                  </a:lnTo>
                  <a:lnTo>
                    <a:pt x="11964" y="3332"/>
                  </a:lnTo>
                  <a:lnTo>
                    <a:pt x="11593" y="3858"/>
                  </a:lnTo>
                  <a:lnTo>
                    <a:pt x="11262" y="4385"/>
                  </a:lnTo>
                  <a:lnTo>
                    <a:pt x="10775" y="5164"/>
                  </a:lnTo>
                  <a:lnTo>
                    <a:pt x="10346" y="5982"/>
                  </a:lnTo>
                  <a:lnTo>
                    <a:pt x="9918" y="6820"/>
                  </a:lnTo>
                  <a:lnTo>
                    <a:pt x="9548" y="7677"/>
                  </a:lnTo>
                  <a:lnTo>
                    <a:pt x="9002" y="8827"/>
                  </a:lnTo>
                  <a:lnTo>
                    <a:pt x="8983" y="8905"/>
                  </a:lnTo>
                  <a:lnTo>
                    <a:pt x="7677" y="9080"/>
                  </a:lnTo>
                  <a:lnTo>
                    <a:pt x="7015" y="9178"/>
                  </a:lnTo>
                  <a:lnTo>
                    <a:pt x="6352" y="9294"/>
                  </a:lnTo>
                  <a:lnTo>
                    <a:pt x="5690" y="9431"/>
                  </a:lnTo>
                  <a:lnTo>
                    <a:pt x="5027" y="9587"/>
                  </a:lnTo>
                  <a:lnTo>
                    <a:pt x="4365" y="9762"/>
                  </a:lnTo>
                  <a:lnTo>
                    <a:pt x="3702" y="9957"/>
                  </a:lnTo>
                  <a:lnTo>
                    <a:pt x="2904" y="10230"/>
                  </a:lnTo>
                  <a:lnTo>
                    <a:pt x="2514" y="10366"/>
                  </a:lnTo>
                  <a:lnTo>
                    <a:pt x="2124" y="10522"/>
                  </a:lnTo>
                  <a:lnTo>
                    <a:pt x="1696" y="10736"/>
                  </a:lnTo>
                  <a:lnTo>
                    <a:pt x="1306" y="10951"/>
                  </a:lnTo>
                  <a:lnTo>
                    <a:pt x="994" y="11184"/>
                  </a:lnTo>
                  <a:lnTo>
                    <a:pt x="702" y="11438"/>
                  </a:lnTo>
                  <a:lnTo>
                    <a:pt x="566" y="11594"/>
                  </a:lnTo>
                  <a:lnTo>
                    <a:pt x="429" y="11749"/>
                  </a:lnTo>
                  <a:lnTo>
                    <a:pt x="332" y="11925"/>
                  </a:lnTo>
                  <a:lnTo>
                    <a:pt x="234" y="12081"/>
                  </a:lnTo>
                  <a:lnTo>
                    <a:pt x="137" y="12276"/>
                  </a:lnTo>
                  <a:lnTo>
                    <a:pt x="78" y="12490"/>
                  </a:lnTo>
                  <a:lnTo>
                    <a:pt x="39" y="12685"/>
                  </a:lnTo>
                  <a:lnTo>
                    <a:pt x="1" y="12918"/>
                  </a:lnTo>
                  <a:lnTo>
                    <a:pt x="1" y="13113"/>
                  </a:lnTo>
                  <a:lnTo>
                    <a:pt x="20" y="13328"/>
                  </a:lnTo>
                  <a:lnTo>
                    <a:pt x="59" y="13561"/>
                  </a:lnTo>
                  <a:lnTo>
                    <a:pt x="117" y="13815"/>
                  </a:lnTo>
                  <a:lnTo>
                    <a:pt x="176" y="14010"/>
                  </a:lnTo>
                  <a:lnTo>
                    <a:pt x="234" y="14224"/>
                  </a:lnTo>
                  <a:lnTo>
                    <a:pt x="429" y="14672"/>
                  </a:lnTo>
                  <a:lnTo>
                    <a:pt x="643" y="15062"/>
                  </a:lnTo>
                  <a:lnTo>
                    <a:pt x="897" y="15451"/>
                  </a:lnTo>
                  <a:lnTo>
                    <a:pt x="1209" y="15861"/>
                  </a:lnTo>
                  <a:lnTo>
                    <a:pt x="1559" y="16289"/>
                  </a:lnTo>
                  <a:lnTo>
                    <a:pt x="1890" y="16640"/>
                  </a:lnTo>
                  <a:lnTo>
                    <a:pt x="2241" y="16991"/>
                  </a:lnTo>
                  <a:lnTo>
                    <a:pt x="2631" y="17380"/>
                  </a:lnTo>
                  <a:lnTo>
                    <a:pt x="3079" y="17770"/>
                  </a:lnTo>
                  <a:lnTo>
                    <a:pt x="3839" y="18432"/>
                  </a:lnTo>
                  <a:lnTo>
                    <a:pt x="4560" y="18997"/>
                  </a:lnTo>
                  <a:lnTo>
                    <a:pt x="4872" y="19251"/>
                  </a:lnTo>
                  <a:lnTo>
                    <a:pt x="5826" y="20011"/>
                  </a:lnTo>
                  <a:lnTo>
                    <a:pt x="5514" y="20985"/>
                  </a:lnTo>
                  <a:lnTo>
                    <a:pt x="5242" y="21881"/>
                  </a:lnTo>
                  <a:lnTo>
                    <a:pt x="5027" y="22719"/>
                  </a:lnTo>
                  <a:lnTo>
                    <a:pt x="4852" y="23518"/>
                  </a:lnTo>
                  <a:lnTo>
                    <a:pt x="4735" y="24083"/>
                  </a:lnTo>
                  <a:lnTo>
                    <a:pt x="4657" y="24628"/>
                  </a:lnTo>
                  <a:lnTo>
                    <a:pt x="4579" y="25154"/>
                  </a:lnTo>
                  <a:lnTo>
                    <a:pt x="4540" y="25661"/>
                  </a:lnTo>
                  <a:lnTo>
                    <a:pt x="4521" y="26207"/>
                  </a:lnTo>
                  <a:lnTo>
                    <a:pt x="4521" y="26713"/>
                  </a:lnTo>
                  <a:lnTo>
                    <a:pt x="4560" y="27200"/>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456" y="29538"/>
                  </a:lnTo>
                  <a:lnTo>
                    <a:pt x="5592" y="29694"/>
                  </a:lnTo>
                  <a:lnTo>
                    <a:pt x="5748" y="29850"/>
                  </a:lnTo>
                  <a:lnTo>
                    <a:pt x="5943" y="30006"/>
                  </a:lnTo>
                  <a:lnTo>
                    <a:pt x="6118" y="30103"/>
                  </a:lnTo>
                  <a:lnTo>
                    <a:pt x="6294" y="30201"/>
                  </a:lnTo>
                  <a:lnTo>
                    <a:pt x="6489" y="30298"/>
                  </a:lnTo>
                  <a:lnTo>
                    <a:pt x="6703" y="30376"/>
                  </a:lnTo>
                  <a:lnTo>
                    <a:pt x="6898" y="30435"/>
                  </a:lnTo>
                  <a:lnTo>
                    <a:pt x="7093" y="30493"/>
                  </a:lnTo>
                  <a:lnTo>
                    <a:pt x="7541" y="30551"/>
                  </a:lnTo>
                  <a:lnTo>
                    <a:pt x="7969" y="30571"/>
                  </a:lnTo>
                  <a:lnTo>
                    <a:pt x="8418" y="30571"/>
                  </a:lnTo>
                  <a:lnTo>
                    <a:pt x="8827" y="30512"/>
                  </a:lnTo>
                  <a:lnTo>
                    <a:pt x="9275" y="30435"/>
                  </a:lnTo>
                  <a:lnTo>
                    <a:pt x="9723" y="30318"/>
                  </a:lnTo>
                  <a:lnTo>
                    <a:pt x="10191" y="30181"/>
                  </a:lnTo>
                  <a:lnTo>
                    <a:pt x="10561" y="30045"/>
                  </a:lnTo>
                  <a:lnTo>
                    <a:pt x="10931" y="29908"/>
                  </a:lnTo>
                  <a:lnTo>
                    <a:pt x="11321" y="29733"/>
                  </a:lnTo>
                  <a:lnTo>
                    <a:pt x="11710" y="29519"/>
                  </a:lnTo>
                  <a:lnTo>
                    <a:pt x="12217" y="29266"/>
                  </a:lnTo>
                  <a:lnTo>
                    <a:pt x="12704" y="28973"/>
                  </a:lnTo>
                  <a:lnTo>
                    <a:pt x="13152" y="28681"/>
                  </a:lnTo>
                  <a:lnTo>
                    <a:pt x="13600" y="28389"/>
                  </a:lnTo>
                  <a:lnTo>
                    <a:pt x="14048" y="28077"/>
                  </a:lnTo>
                  <a:lnTo>
                    <a:pt x="14477" y="27726"/>
                  </a:lnTo>
                  <a:lnTo>
                    <a:pt x="14886" y="27376"/>
                  </a:lnTo>
                  <a:lnTo>
                    <a:pt x="15276" y="27025"/>
                  </a:lnTo>
                  <a:lnTo>
                    <a:pt x="15627" y="26655"/>
                  </a:lnTo>
                  <a:lnTo>
                    <a:pt x="15958" y="26265"/>
                  </a:lnTo>
                  <a:lnTo>
                    <a:pt x="16270" y="25875"/>
                  </a:lnTo>
                  <a:lnTo>
                    <a:pt x="16562" y="25447"/>
                  </a:lnTo>
                  <a:lnTo>
                    <a:pt x="16854" y="25836"/>
                  </a:lnTo>
                  <a:lnTo>
                    <a:pt x="17146" y="26226"/>
                  </a:lnTo>
                  <a:lnTo>
                    <a:pt x="17478" y="26577"/>
                  </a:lnTo>
                  <a:lnTo>
                    <a:pt x="17809" y="26927"/>
                  </a:lnTo>
                  <a:lnTo>
                    <a:pt x="18199" y="27298"/>
                  </a:lnTo>
                  <a:lnTo>
                    <a:pt x="18608" y="27648"/>
                  </a:lnTo>
                  <a:lnTo>
                    <a:pt x="19036" y="27980"/>
                  </a:lnTo>
                  <a:lnTo>
                    <a:pt x="19484" y="28311"/>
                  </a:lnTo>
                  <a:lnTo>
                    <a:pt x="19913" y="28603"/>
                  </a:lnTo>
                  <a:lnTo>
                    <a:pt x="20381" y="28895"/>
                  </a:lnTo>
                  <a:lnTo>
                    <a:pt x="20868" y="29168"/>
                  </a:lnTo>
                  <a:lnTo>
                    <a:pt x="21355" y="29441"/>
                  </a:lnTo>
                  <a:lnTo>
                    <a:pt x="21764" y="29636"/>
                  </a:lnTo>
                  <a:lnTo>
                    <a:pt x="22154" y="29811"/>
                  </a:lnTo>
                  <a:lnTo>
                    <a:pt x="22524" y="29967"/>
                  </a:lnTo>
                  <a:lnTo>
                    <a:pt x="22894" y="30103"/>
                  </a:lnTo>
                  <a:lnTo>
                    <a:pt x="23362" y="30240"/>
                  </a:lnTo>
                  <a:lnTo>
                    <a:pt x="23810" y="30357"/>
                  </a:lnTo>
                  <a:lnTo>
                    <a:pt x="24239" y="30435"/>
                  </a:lnTo>
                  <a:lnTo>
                    <a:pt x="24667" y="30474"/>
                  </a:lnTo>
                  <a:lnTo>
                    <a:pt x="25115" y="30493"/>
                  </a:lnTo>
                  <a:lnTo>
                    <a:pt x="25544" y="30474"/>
                  </a:lnTo>
                  <a:lnTo>
                    <a:pt x="25992" y="30415"/>
                  </a:lnTo>
                  <a:lnTo>
                    <a:pt x="26187" y="30357"/>
                  </a:lnTo>
                  <a:lnTo>
                    <a:pt x="26382" y="30298"/>
                  </a:lnTo>
                  <a:lnTo>
                    <a:pt x="26596" y="30220"/>
                  </a:lnTo>
                  <a:lnTo>
                    <a:pt x="26791" y="30123"/>
                  </a:lnTo>
                  <a:lnTo>
                    <a:pt x="26966" y="30025"/>
                  </a:lnTo>
                  <a:lnTo>
                    <a:pt x="27122" y="29908"/>
                  </a:lnTo>
                  <a:lnTo>
                    <a:pt x="27317" y="29753"/>
                  </a:lnTo>
                  <a:lnTo>
                    <a:pt x="27473" y="29616"/>
                  </a:lnTo>
                  <a:lnTo>
                    <a:pt x="27629" y="29460"/>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506" y="27122"/>
                  </a:lnTo>
                  <a:lnTo>
                    <a:pt x="28545" y="26635"/>
                  </a:lnTo>
                  <a:lnTo>
                    <a:pt x="28564" y="26109"/>
                  </a:lnTo>
                  <a:lnTo>
                    <a:pt x="28545" y="25583"/>
                  </a:lnTo>
                  <a:lnTo>
                    <a:pt x="28486" y="25057"/>
                  </a:lnTo>
                  <a:lnTo>
                    <a:pt x="28428" y="24531"/>
                  </a:lnTo>
                  <a:lnTo>
                    <a:pt x="28350" y="24005"/>
                  </a:lnTo>
                  <a:lnTo>
                    <a:pt x="28233" y="23440"/>
                  </a:lnTo>
                  <a:lnTo>
                    <a:pt x="28057" y="22641"/>
                  </a:lnTo>
                  <a:lnTo>
                    <a:pt x="27824" y="21803"/>
                  </a:lnTo>
                  <a:lnTo>
                    <a:pt x="27570" y="20907"/>
                  </a:lnTo>
                  <a:lnTo>
                    <a:pt x="27259" y="19933"/>
                  </a:lnTo>
                  <a:lnTo>
                    <a:pt x="28213" y="19173"/>
                  </a:lnTo>
                  <a:lnTo>
                    <a:pt x="28525" y="18920"/>
                  </a:lnTo>
                  <a:lnTo>
                    <a:pt x="29226" y="18335"/>
                  </a:lnTo>
                  <a:lnTo>
                    <a:pt x="30006" y="17692"/>
                  </a:lnTo>
                  <a:lnTo>
                    <a:pt x="30454" y="17283"/>
                  </a:lnTo>
                  <a:lnTo>
                    <a:pt x="30844" y="16913"/>
                  </a:lnTo>
                  <a:lnTo>
                    <a:pt x="31194" y="16562"/>
                  </a:lnTo>
                  <a:lnTo>
                    <a:pt x="31506" y="16211"/>
                  </a:lnTo>
                  <a:lnTo>
                    <a:pt x="31876" y="15783"/>
                  </a:lnTo>
                  <a:lnTo>
                    <a:pt x="32169" y="15373"/>
                  </a:lnTo>
                  <a:lnTo>
                    <a:pt x="32441" y="14984"/>
                  </a:lnTo>
                  <a:lnTo>
                    <a:pt x="32636" y="14594"/>
                  </a:lnTo>
                  <a:lnTo>
                    <a:pt x="32831" y="14146"/>
                  </a:lnTo>
                  <a:lnTo>
                    <a:pt x="32909" y="13932"/>
                  </a:lnTo>
                  <a:lnTo>
                    <a:pt x="32967" y="13737"/>
                  </a:lnTo>
                  <a:lnTo>
                    <a:pt x="33026" y="13484"/>
                  </a:lnTo>
                  <a:lnTo>
                    <a:pt x="33065" y="13250"/>
                  </a:lnTo>
                  <a:lnTo>
                    <a:pt x="33084" y="13035"/>
                  </a:lnTo>
                  <a:lnTo>
                    <a:pt x="33065" y="12821"/>
                  </a:lnTo>
                  <a:lnTo>
                    <a:pt x="33045" y="12607"/>
                  </a:lnTo>
                  <a:lnTo>
                    <a:pt x="33006" y="12392"/>
                  </a:lnTo>
                  <a:lnTo>
                    <a:pt x="32928" y="12198"/>
                  </a:lnTo>
                  <a:lnTo>
                    <a:pt x="32850" y="12003"/>
                  </a:lnTo>
                  <a:lnTo>
                    <a:pt x="32753" y="11827"/>
                  </a:lnTo>
                  <a:lnTo>
                    <a:pt x="32636" y="11672"/>
                  </a:lnTo>
                  <a:lnTo>
                    <a:pt x="32519" y="11516"/>
                  </a:lnTo>
                  <a:lnTo>
                    <a:pt x="32383" y="11360"/>
                  </a:lnTo>
                  <a:lnTo>
                    <a:pt x="32091" y="11106"/>
                  </a:lnTo>
                  <a:lnTo>
                    <a:pt x="31759" y="10873"/>
                  </a:lnTo>
                  <a:lnTo>
                    <a:pt x="31389" y="10658"/>
                  </a:lnTo>
                  <a:lnTo>
                    <a:pt x="30961" y="10444"/>
                  </a:lnTo>
                  <a:lnTo>
                    <a:pt x="30571" y="10288"/>
                  </a:lnTo>
                  <a:lnTo>
                    <a:pt x="30181" y="10132"/>
                  </a:lnTo>
                  <a:lnTo>
                    <a:pt x="29363" y="9879"/>
                  </a:lnTo>
                  <a:lnTo>
                    <a:pt x="28720" y="9665"/>
                  </a:lnTo>
                  <a:lnTo>
                    <a:pt x="28057" y="9489"/>
                  </a:lnTo>
                  <a:lnTo>
                    <a:pt x="27395" y="9353"/>
                  </a:lnTo>
                  <a:lnTo>
                    <a:pt x="26713" y="9217"/>
                  </a:lnTo>
                  <a:lnTo>
                    <a:pt x="26051" y="9100"/>
                  </a:lnTo>
                  <a:lnTo>
                    <a:pt x="25408" y="9002"/>
                  </a:lnTo>
                  <a:lnTo>
                    <a:pt x="24102" y="8827"/>
                  </a:lnTo>
                  <a:lnTo>
                    <a:pt x="24083" y="8749"/>
                  </a:lnTo>
                  <a:lnTo>
                    <a:pt x="23674" y="7872"/>
                  </a:lnTo>
                  <a:lnTo>
                    <a:pt x="23245" y="7034"/>
                  </a:lnTo>
                  <a:lnTo>
                    <a:pt x="22719" y="6002"/>
                  </a:lnTo>
                  <a:lnTo>
                    <a:pt x="22271" y="5222"/>
                  </a:lnTo>
                  <a:lnTo>
                    <a:pt x="21823" y="4462"/>
                  </a:lnTo>
                  <a:lnTo>
                    <a:pt x="21491" y="3936"/>
                  </a:lnTo>
                  <a:lnTo>
                    <a:pt x="21121" y="3430"/>
                  </a:lnTo>
                  <a:lnTo>
                    <a:pt x="20751" y="2923"/>
                  </a:lnTo>
                  <a:lnTo>
                    <a:pt x="20361" y="2417"/>
                  </a:lnTo>
                  <a:lnTo>
                    <a:pt x="19952" y="1968"/>
                  </a:lnTo>
                  <a:lnTo>
                    <a:pt x="19523" y="1481"/>
                  </a:lnTo>
                  <a:lnTo>
                    <a:pt x="19192" y="1170"/>
                  </a:lnTo>
                  <a:lnTo>
                    <a:pt x="18841" y="877"/>
                  </a:lnTo>
                  <a:lnTo>
                    <a:pt x="18627" y="722"/>
                  </a:lnTo>
                  <a:lnTo>
                    <a:pt x="18393" y="566"/>
                  </a:lnTo>
                  <a:lnTo>
                    <a:pt x="18160" y="449"/>
                  </a:lnTo>
                  <a:lnTo>
                    <a:pt x="17926" y="332"/>
                  </a:lnTo>
                  <a:lnTo>
                    <a:pt x="17906" y="332"/>
                  </a:lnTo>
                  <a:lnTo>
                    <a:pt x="17731" y="254"/>
                  </a:lnTo>
                  <a:lnTo>
                    <a:pt x="17575" y="195"/>
                  </a:lnTo>
                  <a:lnTo>
                    <a:pt x="17380" y="137"/>
                  </a:lnTo>
                  <a:lnTo>
                    <a:pt x="17166" y="79"/>
                  </a:lnTo>
                  <a:lnTo>
                    <a:pt x="16971" y="40"/>
                  </a:lnTo>
                  <a:lnTo>
                    <a:pt x="16796" y="20"/>
                  </a:lnTo>
                  <a:lnTo>
                    <a:pt x="16776" y="20"/>
                  </a:lnTo>
                  <a:lnTo>
                    <a:pt x="164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a:off x="9501450" y="282563"/>
              <a:ext cx="827125" cy="764275"/>
            </a:xfrm>
            <a:custGeom>
              <a:avLst/>
              <a:gdLst/>
              <a:ahLst/>
              <a:cxnLst/>
              <a:rect l="l" t="t" r="r" b="b"/>
              <a:pathLst>
                <a:path w="33085" h="30571" fill="none" extrusionOk="0">
                  <a:moveTo>
                    <a:pt x="33065" y="12821"/>
                  </a:moveTo>
                  <a:lnTo>
                    <a:pt x="33065" y="12821"/>
                  </a:lnTo>
                  <a:lnTo>
                    <a:pt x="33045" y="12607"/>
                  </a:lnTo>
                  <a:lnTo>
                    <a:pt x="33006" y="12392"/>
                  </a:lnTo>
                  <a:lnTo>
                    <a:pt x="32928" y="12198"/>
                  </a:lnTo>
                  <a:lnTo>
                    <a:pt x="32850" y="12003"/>
                  </a:lnTo>
                  <a:lnTo>
                    <a:pt x="32850" y="12003"/>
                  </a:lnTo>
                  <a:lnTo>
                    <a:pt x="32753" y="11827"/>
                  </a:lnTo>
                  <a:lnTo>
                    <a:pt x="32636" y="11672"/>
                  </a:lnTo>
                  <a:lnTo>
                    <a:pt x="32519" y="11516"/>
                  </a:lnTo>
                  <a:lnTo>
                    <a:pt x="32383" y="11360"/>
                  </a:lnTo>
                  <a:lnTo>
                    <a:pt x="32383" y="11360"/>
                  </a:lnTo>
                  <a:lnTo>
                    <a:pt x="32091" y="11106"/>
                  </a:lnTo>
                  <a:lnTo>
                    <a:pt x="31759" y="10873"/>
                  </a:lnTo>
                  <a:lnTo>
                    <a:pt x="31389" y="10658"/>
                  </a:lnTo>
                  <a:lnTo>
                    <a:pt x="30961" y="10444"/>
                  </a:lnTo>
                  <a:lnTo>
                    <a:pt x="30961" y="10444"/>
                  </a:lnTo>
                  <a:lnTo>
                    <a:pt x="30571" y="10288"/>
                  </a:lnTo>
                  <a:lnTo>
                    <a:pt x="30181" y="10132"/>
                  </a:lnTo>
                  <a:lnTo>
                    <a:pt x="29363" y="9879"/>
                  </a:lnTo>
                  <a:lnTo>
                    <a:pt x="29363" y="9879"/>
                  </a:lnTo>
                  <a:lnTo>
                    <a:pt x="28720" y="9665"/>
                  </a:lnTo>
                  <a:lnTo>
                    <a:pt x="28057" y="9489"/>
                  </a:lnTo>
                  <a:lnTo>
                    <a:pt x="27395" y="9353"/>
                  </a:lnTo>
                  <a:lnTo>
                    <a:pt x="26713" y="9217"/>
                  </a:lnTo>
                  <a:lnTo>
                    <a:pt x="26051" y="9100"/>
                  </a:lnTo>
                  <a:lnTo>
                    <a:pt x="25408" y="9002"/>
                  </a:lnTo>
                  <a:lnTo>
                    <a:pt x="24102" y="8827"/>
                  </a:lnTo>
                  <a:lnTo>
                    <a:pt x="24102" y="8827"/>
                  </a:lnTo>
                  <a:lnTo>
                    <a:pt x="24083" y="8749"/>
                  </a:lnTo>
                  <a:lnTo>
                    <a:pt x="24083" y="8749"/>
                  </a:lnTo>
                  <a:lnTo>
                    <a:pt x="23674" y="7872"/>
                  </a:lnTo>
                  <a:lnTo>
                    <a:pt x="23245" y="7034"/>
                  </a:lnTo>
                  <a:lnTo>
                    <a:pt x="23245" y="7034"/>
                  </a:lnTo>
                  <a:lnTo>
                    <a:pt x="22719" y="6002"/>
                  </a:lnTo>
                  <a:lnTo>
                    <a:pt x="22719" y="6002"/>
                  </a:lnTo>
                  <a:lnTo>
                    <a:pt x="22271" y="5222"/>
                  </a:lnTo>
                  <a:lnTo>
                    <a:pt x="21823" y="4462"/>
                  </a:lnTo>
                  <a:lnTo>
                    <a:pt x="21823" y="4462"/>
                  </a:lnTo>
                  <a:lnTo>
                    <a:pt x="21491" y="3936"/>
                  </a:lnTo>
                  <a:lnTo>
                    <a:pt x="21121" y="3430"/>
                  </a:lnTo>
                  <a:lnTo>
                    <a:pt x="20751" y="2923"/>
                  </a:lnTo>
                  <a:lnTo>
                    <a:pt x="20361" y="2417"/>
                  </a:lnTo>
                  <a:lnTo>
                    <a:pt x="20361" y="2417"/>
                  </a:lnTo>
                  <a:lnTo>
                    <a:pt x="19952" y="1968"/>
                  </a:lnTo>
                  <a:lnTo>
                    <a:pt x="19523" y="1481"/>
                  </a:lnTo>
                  <a:lnTo>
                    <a:pt x="19523" y="1481"/>
                  </a:lnTo>
                  <a:lnTo>
                    <a:pt x="19192" y="1170"/>
                  </a:lnTo>
                  <a:lnTo>
                    <a:pt x="18841" y="877"/>
                  </a:lnTo>
                  <a:lnTo>
                    <a:pt x="18841" y="877"/>
                  </a:lnTo>
                  <a:lnTo>
                    <a:pt x="18627" y="722"/>
                  </a:lnTo>
                  <a:lnTo>
                    <a:pt x="18393" y="566"/>
                  </a:lnTo>
                  <a:lnTo>
                    <a:pt x="18160" y="449"/>
                  </a:lnTo>
                  <a:lnTo>
                    <a:pt x="17926" y="332"/>
                  </a:lnTo>
                  <a:lnTo>
                    <a:pt x="17906" y="332"/>
                  </a:lnTo>
                  <a:lnTo>
                    <a:pt x="17906" y="332"/>
                  </a:lnTo>
                  <a:lnTo>
                    <a:pt x="17731" y="254"/>
                  </a:lnTo>
                  <a:lnTo>
                    <a:pt x="17575" y="195"/>
                  </a:lnTo>
                  <a:lnTo>
                    <a:pt x="17575" y="195"/>
                  </a:lnTo>
                  <a:lnTo>
                    <a:pt x="17380" y="137"/>
                  </a:lnTo>
                  <a:lnTo>
                    <a:pt x="17166" y="79"/>
                  </a:lnTo>
                  <a:lnTo>
                    <a:pt x="17166" y="79"/>
                  </a:lnTo>
                  <a:lnTo>
                    <a:pt x="16971" y="40"/>
                  </a:lnTo>
                  <a:lnTo>
                    <a:pt x="16796" y="20"/>
                  </a:lnTo>
                  <a:lnTo>
                    <a:pt x="16776" y="20"/>
                  </a:lnTo>
                  <a:lnTo>
                    <a:pt x="16776" y="20"/>
                  </a:lnTo>
                  <a:lnTo>
                    <a:pt x="16484" y="1"/>
                  </a:lnTo>
                  <a:lnTo>
                    <a:pt x="16484" y="1"/>
                  </a:lnTo>
                  <a:lnTo>
                    <a:pt x="16348" y="1"/>
                  </a:lnTo>
                  <a:lnTo>
                    <a:pt x="16348" y="1"/>
                  </a:lnTo>
                  <a:lnTo>
                    <a:pt x="16289" y="1"/>
                  </a:lnTo>
                  <a:lnTo>
                    <a:pt x="16289" y="1"/>
                  </a:lnTo>
                  <a:lnTo>
                    <a:pt x="16114" y="1"/>
                  </a:lnTo>
                  <a:lnTo>
                    <a:pt x="16114" y="1"/>
                  </a:lnTo>
                  <a:lnTo>
                    <a:pt x="15977" y="20"/>
                  </a:lnTo>
                  <a:lnTo>
                    <a:pt x="15821" y="59"/>
                  </a:lnTo>
                  <a:lnTo>
                    <a:pt x="15821" y="59"/>
                  </a:lnTo>
                  <a:lnTo>
                    <a:pt x="15549" y="118"/>
                  </a:lnTo>
                  <a:lnTo>
                    <a:pt x="15549" y="118"/>
                  </a:lnTo>
                  <a:lnTo>
                    <a:pt x="15510" y="137"/>
                  </a:lnTo>
                  <a:lnTo>
                    <a:pt x="15510" y="137"/>
                  </a:lnTo>
                  <a:lnTo>
                    <a:pt x="15179" y="254"/>
                  </a:lnTo>
                  <a:lnTo>
                    <a:pt x="14867" y="390"/>
                  </a:lnTo>
                  <a:lnTo>
                    <a:pt x="14536" y="585"/>
                  </a:lnTo>
                  <a:lnTo>
                    <a:pt x="14224" y="799"/>
                  </a:lnTo>
                  <a:lnTo>
                    <a:pt x="14224" y="799"/>
                  </a:lnTo>
                  <a:lnTo>
                    <a:pt x="13873" y="1092"/>
                  </a:lnTo>
                  <a:lnTo>
                    <a:pt x="13542" y="1403"/>
                  </a:lnTo>
                  <a:lnTo>
                    <a:pt x="13542" y="1403"/>
                  </a:lnTo>
                  <a:lnTo>
                    <a:pt x="13113" y="1871"/>
                  </a:lnTo>
                  <a:lnTo>
                    <a:pt x="12724" y="2339"/>
                  </a:lnTo>
                  <a:lnTo>
                    <a:pt x="12724" y="2339"/>
                  </a:lnTo>
                  <a:lnTo>
                    <a:pt x="12334" y="2845"/>
                  </a:lnTo>
                  <a:lnTo>
                    <a:pt x="11964" y="3332"/>
                  </a:lnTo>
                  <a:lnTo>
                    <a:pt x="11593" y="3858"/>
                  </a:lnTo>
                  <a:lnTo>
                    <a:pt x="11262" y="4385"/>
                  </a:lnTo>
                  <a:lnTo>
                    <a:pt x="11262" y="4385"/>
                  </a:lnTo>
                  <a:lnTo>
                    <a:pt x="10775" y="5164"/>
                  </a:lnTo>
                  <a:lnTo>
                    <a:pt x="10346" y="5982"/>
                  </a:lnTo>
                  <a:lnTo>
                    <a:pt x="9918" y="6820"/>
                  </a:lnTo>
                  <a:lnTo>
                    <a:pt x="9548" y="7677"/>
                  </a:lnTo>
                  <a:lnTo>
                    <a:pt x="9548" y="7677"/>
                  </a:lnTo>
                  <a:lnTo>
                    <a:pt x="9002" y="8827"/>
                  </a:lnTo>
                  <a:lnTo>
                    <a:pt x="9002" y="8827"/>
                  </a:lnTo>
                  <a:lnTo>
                    <a:pt x="8983" y="8905"/>
                  </a:lnTo>
                  <a:lnTo>
                    <a:pt x="8983" y="8905"/>
                  </a:lnTo>
                  <a:lnTo>
                    <a:pt x="7677" y="9080"/>
                  </a:lnTo>
                  <a:lnTo>
                    <a:pt x="7015" y="9178"/>
                  </a:lnTo>
                  <a:lnTo>
                    <a:pt x="6352" y="9294"/>
                  </a:lnTo>
                  <a:lnTo>
                    <a:pt x="5690" y="9431"/>
                  </a:lnTo>
                  <a:lnTo>
                    <a:pt x="5027" y="9587"/>
                  </a:lnTo>
                  <a:lnTo>
                    <a:pt x="4365" y="9762"/>
                  </a:lnTo>
                  <a:lnTo>
                    <a:pt x="3702" y="9957"/>
                  </a:lnTo>
                  <a:lnTo>
                    <a:pt x="3702" y="9957"/>
                  </a:lnTo>
                  <a:lnTo>
                    <a:pt x="2904" y="10230"/>
                  </a:lnTo>
                  <a:lnTo>
                    <a:pt x="2514" y="10366"/>
                  </a:lnTo>
                  <a:lnTo>
                    <a:pt x="2124" y="10522"/>
                  </a:lnTo>
                  <a:lnTo>
                    <a:pt x="2124" y="10522"/>
                  </a:lnTo>
                  <a:lnTo>
                    <a:pt x="1696" y="10736"/>
                  </a:lnTo>
                  <a:lnTo>
                    <a:pt x="1306" y="10951"/>
                  </a:lnTo>
                  <a:lnTo>
                    <a:pt x="994" y="11184"/>
                  </a:lnTo>
                  <a:lnTo>
                    <a:pt x="702" y="11438"/>
                  </a:lnTo>
                  <a:lnTo>
                    <a:pt x="702" y="11438"/>
                  </a:lnTo>
                  <a:lnTo>
                    <a:pt x="566" y="11594"/>
                  </a:lnTo>
                  <a:lnTo>
                    <a:pt x="429" y="11749"/>
                  </a:lnTo>
                  <a:lnTo>
                    <a:pt x="332" y="11925"/>
                  </a:lnTo>
                  <a:lnTo>
                    <a:pt x="234" y="12081"/>
                  </a:lnTo>
                  <a:lnTo>
                    <a:pt x="234" y="12081"/>
                  </a:lnTo>
                  <a:lnTo>
                    <a:pt x="137" y="12276"/>
                  </a:lnTo>
                  <a:lnTo>
                    <a:pt x="78" y="12490"/>
                  </a:lnTo>
                  <a:lnTo>
                    <a:pt x="39" y="12685"/>
                  </a:lnTo>
                  <a:lnTo>
                    <a:pt x="1" y="12918"/>
                  </a:lnTo>
                  <a:lnTo>
                    <a:pt x="1" y="12918"/>
                  </a:lnTo>
                  <a:lnTo>
                    <a:pt x="1" y="13113"/>
                  </a:lnTo>
                  <a:lnTo>
                    <a:pt x="20" y="13328"/>
                  </a:lnTo>
                  <a:lnTo>
                    <a:pt x="59" y="13561"/>
                  </a:lnTo>
                  <a:lnTo>
                    <a:pt x="117" y="13815"/>
                  </a:lnTo>
                  <a:lnTo>
                    <a:pt x="117" y="13815"/>
                  </a:lnTo>
                  <a:lnTo>
                    <a:pt x="176" y="14010"/>
                  </a:lnTo>
                  <a:lnTo>
                    <a:pt x="234" y="14224"/>
                  </a:lnTo>
                  <a:lnTo>
                    <a:pt x="429" y="14672"/>
                  </a:lnTo>
                  <a:lnTo>
                    <a:pt x="429" y="14672"/>
                  </a:lnTo>
                  <a:lnTo>
                    <a:pt x="643" y="15062"/>
                  </a:lnTo>
                  <a:lnTo>
                    <a:pt x="897" y="15451"/>
                  </a:lnTo>
                  <a:lnTo>
                    <a:pt x="1209" y="15861"/>
                  </a:lnTo>
                  <a:lnTo>
                    <a:pt x="1559" y="16289"/>
                  </a:lnTo>
                  <a:lnTo>
                    <a:pt x="1559" y="16289"/>
                  </a:lnTo>
                  <a:lnTo>
                    <a:pt x="1890" y="16640"/>
                  </a:lnTo>
                  <a:lnTo>
                    <a:pt x="2241" y="16991"/>
                  </a:lnTo>
                  <a:lnTo>
                    <a:pt x="2631" y="17380"/>
                  </a:lnTo>
                  <a:lnTo>
                    <a:pt x="3079" y="17770"/>
                  </a:lnTo>
                  <a:lnTo>
                    <a:pt x="3079" y="17770"/>
                  </a:lnTo>
                  <a:lnTo>
                    <a:pt x="3839" y="18432"/>
                  </a:lnTo>
                  <a:lnTo>
                    <a:pt x="4560" y="18997"/>
                  </a:lnTo>
                  <a:lnTo>
                    <a:pt x="4872" y="19251"/>
                  </a:lnTo>
                  <a:lnTo>
                    <a:pt x="4872" y="19251"/>
                  </a:lnTo>
                  <a:lnTo>
                    <a:pt x="5826" y="20011"/>
                  </a:lnTo>
                  <a:lnTo>
                    <a:pt x="5826" y="20011"/>
                  </a:lnTo>
                  <a:lnTo>
                    <a:pt x="5514" y="20985"/>
                  </a:lnTo>
                  <a:lnTo>
                    <a:pt x="5242" y="21881"/>
                  </a:lnTo>
                  <a:lnTo>
                    <a:pt x="5027" y="22719"/>
                  </a:lnTo>
                  <a:lnTo>
                    <a:pt x="4852" y="23518"/>
                  </a:lnTo>
                  <a:lnTo>
                    <a:pt x="4852" y="23518"/>
                  </a:lnTo>
                  <a:lnTo>
                    <a:pt x="4735" y="24083"/>
                  </a:lnTo>
                  <a:lnTo>
                    <a:pt x="4657" y="24628"/>
                  </a:lnTo>
                  <a:lnTo>
                    <a:pt x="4579" y="25154"/>
                  </a:lnTo>
                  <a:lnTo>
                    <a:pt x="4540" y="25661"/>
                  </a:lnTo>
                  <a:lnTo>
                    <a:pt x="4540" y="25661"/>
                  </a:lnTo>
                  <a:lnTo>
                    <a:pt x="4521" y="26207"/>
                  </a:lnTo>
                  <a:lnTo>
                    <a:pt x="4521" y="26713"/>
                  </a:lnTo>
                  <a:lnTo>
                    <a:pt x="4560" y="27200"/>
                  </a:lnTo>
                  <a:lnTo>
                    <a:pt x="4638" y="27668"/>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320" y="29363"/>
                  </a:lnTo>
                  <a:lnTo>
                    <a:pt x="5456" y="29538"/>
                  </a:lnTo>
                  <a:lnTo>
                    <a:pt x="5592" y="29694"/>
                  </a:lnTo>
                  <a:lnTo>
                    <a:pt x="5592" y="29694"/>
                  </a:lnTo>
                  <a:lnTo>
                    <a:pt x="5748" y="29850"/>
                  </a:lnTo>
                  <a:lnTo>
                    <a:pt x="5943" y="30006"/>
                  </a:lnTo>
                  <a:lnTo>
                    <a:pt x="5943" y="30006"/>
                  </a:lnTo>
                  <a:lnTo>
                    <a:pt x="6118" y="30103"/>
                  </a:lnTo>
                  <a:lnTo>
                    <a:pt x="6294" y="30201"/>
                  </a:lnTo>
                  <a:lnTo>
                    <a:pt x="6489" y="30298"/>
                  </a:lnTo>
                  <a:lnTo>
                    <a:pt x="6703" y="30376"/>
                  </a:lnTo>
                  <a:lnTo>
                    <a:pt x="6703" y="30376"/>
                  </a:lnTo>
                  <a:lnTo>
                    <a:pt x="6898" y="30435"/>
                  </a:lnTo>
                  <a:lnTo>
                    <a:pt x="7093" y="30493"/>
                  </a:lnTo>
                  <a:lnTo>
                    <a:pt x="7541" y="30551"/>
                  </a:lnTo>
                  <a:lnTo>
                    <a:pt x="7541" y="30551"/>
                  </a:lnTo>
                  <a:lnTo>
                    <a:pt x="7969" y="30571"/>
                  </a:lnTo>
                  <a:lnTo>
                    <a:pt x="7969" y="30571"/>
                  </a:lnTo>
                  <a:lnTo>
                    <a:pt x="8418" y="30571"/>
                  </a:lnTo>
                  <a:lnTo>
                    <a:pt x="8418" y="30571"/>
                  </a:lnTo>
                  <a:lnTo>
                    <a:pt x="8827" y="30512"/>
                  </a:lnTo>
                  <a:lnTo>
                    <a:pt x="9275" y="30435"/>
                  </a:lnTo>
                  <a:lnTo>
                    <a:pt x="9723" y="30318"/>
                  </a:lnTo>
                  <a:lnTo>
                    <a:pt x="10191" y="30181"/>
                  </a:lnTo>
                  <a:lnTo>
                    <a:pt x="10191" y="30181"/>
                  </a:lnTo>
                  <a:lnTo>
                    <a:pt x="10561" y="30045"/>
                  </a:lnTo>
                  <a:lnTo>
                    <a:pt x="10931" y="29908"/>
                  </a:lnTo>
                  <a:lnTo>
                    <a:pt x="11321" y="29733"/>
                  </a:lnTo>
                  <a:lnTo>
                    <a:pt x="11710" y="29519"/>
                  </a:lnTo>
                  <a:lnTo>
                    <a:pt x="11710" y="29519"/>
                  </a:lnTo>
                  <a:lnTo>
                    <a:pt x="12217" y="29266"/>
                  </a:lnTo>
                  <a:lnTo>
                    <a:pt x="12704" y="28973"/>
                  </a:lnTo>
                  <a:lnTo>
                    <a:pt x="13152" y="28681"/>
                  </a:lnTo>
                  <a:lnTo>
                    <a:pt x="13600" y="28389"/>
                  </a:lnTo>
                  <a:lnTo>
                    <a:pt x="13600" y="28389"/>
                  </a:lnTo>
                  <a:lnTo>
                    <a:pt x="14048" y="28077"/>
                  </a:lnTo>
                  <a:lnTo>
                    <a:pt x="14477" y="27726"/>
                  </a:lnTo>
                  <a:lnTo>
                    <a:pt x="14886" y="27376"/>
                  </a:lnTo>
                  <a:lnTo>
                    <a:pt x="15276" y="27025"/>
                  </a:lnTo>
                  <a:lnTo>
                    <a:pt x="15276" y="27025"/>
                  </a:lnTo>
                  <a:lnTo>
                    <a:pt x="15627" y="26655"/>
                  </a:lnTo>
                  <a:lnTo>
                    <a:pt x="15958" y="26265"/>
                  </a:lnTo>
                  <a:lnTo>
                    <a:pt x="16270" y="25875"/>
                  </a:lnTo>
                  <a:lnTo>
                    <a:pt x="16562" y="25447"/>
                  </a:lnTo>
                  <a:lnTo>
                    <a:pt x="16562" y="25447"/>
                  </a:lnTo>
                  <a:lnTo>
                    <a:pt x="16854" y="25836"/>
                  </a:lnTo>
                  <a:lnTo>
                    <a:pt x="17146" y="26226"/>
                  </a:lnTo>
                  <a:lnTo>
                    <a:pt x="17478" y="26577"/>
                  </a:lnTo>
                  <a:lnTo>
                    <a:pt x="17809" y="26927"/>
                  </a:lnTo>
                  <a:lnTo>
                    <a:pt x="17809" y="26927"/>
                  </a:lnTo>
                  <a:lnTo>
                    <a:pt x="18199" y="27298"/>
                  </a:lnTo>
                  <a:lnTo>
                    <a:pt x="18608" y="27648"/>
                  </a:lnTo>
                  <a:lnTo>
                    <a:pt x="19036" y="27980"/>
                  </a:lnTo>
                  <a:lnTo>
                    <a:pt x="19484" y="28311"/>
                  </a:lnTo>
                  <a:lnTo>
                    <a:pt x="19484" y="28311"/>
                  </a:lnTo>
                  <a:lnTo>
                    <a:pt x="19913" y="28603"/>
                  </a:lnTo>
                  <a:lnTo>
                    <a:pt x="20381" y="28895"/>
                  </a:lnTo>
                  <a:lnTo>
                    <a:pt x="20868" y="29168"/>
                  </a:lnTo>
                  <a:lnTo>
                    <a:pt x="21355" y="29441"/>
                  </a:lnTo>
                  <a:lnTo>
                    <a:pt x="21355" y="29441"/>
                  </a:lnTo>
                  <a:lnTo>
                    <a:pt x="21764" y="29636"/>
                  </a:lnTo>
                  <a:lnTo>
                    <a:pt x="22154" y="29811"/>
                  </a:lnTo>
                  <a:lnTo>
                    <a:pt x="22524" y="29967"/>
                  </a:lnTo>
                  <a:lnTo>
                    <a:pt x="22894" y="30103"/>
                  </a:lnTo>
                  <a:lnTo>
                    <a:pt x="22894" y="30103"/>
                  </a:lnTo>
                  <a:lnTo>
                    <a:pt x="23362" y="30240"/>
                  </a:lnTo>
                  <a:lnTo>
                    <a:pt x="23810" y="30357"/>
                  </a:lnTo>
                  <a:lnTo>
                    <a:pt x="24239" y="30435"/>
                  </a:lnTo>
                  <a:lnTo>
                    <a:pt x="24667" y="30474"/>
                  </a:lnTo>
                  <a:lnTo>
                    <a:pt x="24667" y="30474"/>
                  </a:lnTo>
                  <a:lnTo>
                    <a:pt x="25115" y="30493"/>
                  </a:lnTo>
                  <a:lnTo>
                    <a:pt x="25115" y="30493"/>
                  </a:lnTo>
                  <a:lnTo>
                    <a:pt x="25544" y="30474"/>
                  </a:lnTo>
                  <a:lnTo>
                    <a:pt x="25544" y="30474"/>
                  </a:lnTo>
                  <a:lnTo>
                    <a:pt x="25992" y="30415"/>
                  </a:lnTo>
                  <a:lnTo>
                    <a:pt x="26187" y="30357"/>
                  </a:lnTo>
                  <a:lnTo>
                    <a:pt x="26382" y="30298"/>
                  </a:lnTo>
                  <a:lnTo>
                    <a:pt x="26382" y="30298"/>
                  </a:lnTo>
                  <a:lnTo>
                    <a:pt x="26596" y="30220"/>
                  </a:lnTo>
                  <a:lnTo>
                    <a:pt x="26791" y="30123"/>
                  </a:lnTo>
                  <a:lnTo>
                    <a:pt x="26966" y="30025"/>
                  </a:lnTo>
                  <a:lnTo>
                    <a:pt x="27122" y="29908"/>
                  </a:lnTo>
                  <a:lnTo>
                    <a:pt x="27122" y="29908"/>
                  </a:lnTo>
                  <a:lnTo>
                    <a:pt x="27317" y="29753"/>
                  </a:lnTo>
                  <a:lnTo>
                    <a:pt x="27473" y="29616"/>
                  </a:lnTo>
                  <a:lnTo>
                    <a:pt x="27473" y="29616"/>
                  </a:lnTo>
                  <a:lnTo>
                    <a:pt x="27629" y="29460"/>
                  </a:lnTo>
                  <a:lnTo>
                    <a:pt x="27765" y="29285"/>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447" y="27590"/>
                  </a:lnTo>
                  <a:lnTo>
                    <a:pt x="28506" y="27122"/>
                  </a:lnTo>
                  <a:lnTo>
                    <a:pt x="28545" y="26635"/>
                  </a:lnTo>
                  <a:lnTo>
                    <a:pt x="28564" y="26109"/>
                  </a:lnTo>
                  <a:lnTo>
                    <a:pt x="28545" y="25583"/>
                  </a:lnTo>
                  <a:lnTo>
                    <a:pt x="28545" y="25583"/>
                  </a:lnTo>
                  <a:lnTo>
                    <a:pt x="28486" y="25057"/>
                  </a:lnTo>
                  <a:lnTo>
                    <a:pt x="28428" y="24531"/>
                  </a:lnTo>
                  <a:lnTo>
                    <a:pt x="28350" y="24005"/>
                  </a:lnTo>
                  <a:lnTo>
                    <a:pt x="28233" y="23440"/>
                  </a:lnTo>
                  <a:lnTo>
                    <a:pt x="28233" y="23440"/>
                  </a:lnTo>
                  <a:lnTo>
                    <a:pt x="28057" y="22641"/>
                  </a:lnTo>
                  <a:lnTo>
                    <a:pt x="27824" y="21803"/>
                  </a:lnTo>
                  <a:lnTo>
                    <a:pt x="27570" y="20907"/>
                  </a:lnTo>
                  <a:lnTo>
                    <a:pt x="27259" y="19933"/>
                  </a:lnTo>
                  <a:lnTo>
                    <a:pt x="27259" y="19933"/>
                  </a:lnTo>
                  <a:lnTo>
                    <a:pt x="28213" y="19173"/>
                  </a:lnTo>
                  <a:lnTo>
                    <a:pt x="28525" y="18920"/>
                  </a:lnTo>
                  <a:lnTo>
                    <a:pt x="28525" y="18920"/>
                  </a:lnTo>
                  <a:lnTo>
                    <a:pt x="29226" y="18335"/>
                  </a:lnTo>
                  <a:lnTo>
                    <a:pt x="30006" y="17692"/>
                  </a:lnTo>
                  <a:lnTo>
                    <a:pt x="30006" y="17692"/>
                  </a:lnTo>
                  <a:lnTo>
                    <a:pt x="30454" y="17283"/>
                  </a:lnTo>
                  <a:lnTo>
                    <a:pt x="30844" y="16913"/>
                  </a:lnTo>
                  <a:lnTo>
                    <a:pt x="31194" y="16562"/>
                  </a:lnTo>
                  <a:lnTo>
                    <a:pt x="31506" y="16211"/>
                  </a:lnTo>
                  <a:lnTo>
                    <a:pt x="31506" y="16211"/>
                  </a:lnTo>
                  <a:lnTo>
                    <a:pt x="31876" y="15783"/>
                  </a:lnTo>
                  <a:lnTo>
                    <a:pt x="32169" y="15373"/>
                  </a:lnTo>
                  <a:lnTo>
                    <a:pt x="32441" y="14984"/>
                  </a:lnTo>
                  <a:lnTo>
                    <a:pt x="32636" y="14594"/>
                  </a:lnTo>
                  <a:lnTo>
                    <a:pt x="32636" y="14594"/>
                  </a:lnTo>
                  <a:lnTo>
                    <a:pt x="32831" y="14146"/>
                  </a:lnTo>
                  <a:lnTo>
                    <a:pt x="32909" y="13932"/>
                  </a:lnTo>
                  <a:lnTo>
                    <a:pt x="32967" y="13737"/>
                  </a:lnTo>
                  <a:lnTo>
                    <a:pt x="32967" y="13737"/>
                  </a:lnTo>
                  <a:lnTo>
                    <a:pt x="33026" y="13484"/>
                  </a:lnTo>
                  <a:lnTo>
                    <a:pt x="33065" y="13250"/>
                  </a:lnTo>
                  <a:lnTo>
                    <a:pt x="33084" y="13035"/>
                  </a:lnTo>
                  <a:lnTo>
                    <a:pt x="33065" y="12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a:off x="9501450" y="282563"/>
              <a:ext cx="671250" cy="764775"/>
            </a:xfrm>
            <a:custGeom>
              <a:avLst/>
              <a:gdLst/>
              <a:ahLst/>
              <a:cxnLst/>
              <a:rect l="l" t="t" r="r" b="b"/>
              <a:pathLst>
                <a:path w="26850" h="30591" extrusionOk="0">
                  <a:moveTo>
                    <a:pt x="16114" y="1"/>
                  </a:moveTo>
                  <a:lnTo>
                    <a:pt x="15841" y="40"/>
                  </a:lnTo>
                  <a:lnTo>
                    <a:pt x="15549" y="118"/>
                  </a:lnTo>
                  <a:lnTo>
                    <a:pt x="15490" y="137"/>
                  </a:lnTo>
                  <a:lnTo>
                    <a:pt x="15179" y="254"/>
                  </a:lnTo>
                  <a:lnTo>
                    <a:pt x="14847" y="390"/>
                  </a:lnTo>
                  <a:lnTo>
                    <a:pt x="14536" y="566"/>
                  </a:lnTo>
                  <a:lnTo>
                    <a:pt x="14224" y="799"/>
                  </a:lnTo>
                  <a:lnTo>
                    <a:pt x="13873" y="1092"/>
                  </a:lnTo>
                  <a:lnTo>
                    <a:pt x="13542" y="1403"/>
                  </a:lnTo>
                  <a:lnTo>
                    <a:pt x="13113" y="1871"/>
                  </a:lnTo>
                  <a:lnTo>
                    <a:pt x="12724" y="2339"/>
                  </a:lnTo>
                  <a:lnTo>
                    <a:pt x="12334" y="2826"/>
                  </a:lnTo>
                  <a:lnTo>
                    <a:pt x="11944" y="3332"/>
                  </a:lnTo>
                  <a:lnTo>
                    <a:pt x="11593" y="3858"/>
                  </a:lnTo>
                  <a:lnTo>
                    <a:pt x="11243" y="4385"/>
                  </a:lnTo>
                  <a:lnTo>
                    <a:pt x="10775" y="5164"/>
                  </a:lnTo>
                  <a:lnTo>
                    <a:pt x="10327" y="5982"/>
                  </a:lnTo>
                  <a:lnTo>
                    <a:pt x="9918" y="6820"/>
                  </a:lnTo>
                  <a:lnTo>
                    <a:pt x="9548" y="7677"/>
                  </a:lnTo>
                  <a:lnTo>
                    <a:pt x="9255" y="8262"/>
                  </a:lnTo>
                  <a:lnTo>
                    <a:pt x="9002" y="8827"/>
                  </a:lnTo>
                  <a:lnTo>
                    <a:pt x="8963" y="8905"/>
                  </a:lnTo>
                  <a:lnTo>
                    <a:pt x="7677" y="9080"/>
                  </a:lnTo>
                  <a:lnTo>
                    <a:pt x="7015" y="9178"/>
                  </a:lnTo>
                  <a:lnTo>
                    <a:pt x="6352" y="9294"/>
                  </a:lnTo>
                  <a:lnTo>
                    <a:pt x="5690" y="9431"/>
                  </a:lnTo>
                  <a:lnTo>
                    <a:pt x="5027" y="9567"/>
                  </a:lnTo>
                  <a:lnTo>
                    <a:pt x="4365" y="9743"/>
                  </a:lnTo>
                  <a:lnTo>
                    <a:pt x="3702" y="9937"/>
                  </a:lnTo>
                  <a:lnTo>
                    <a:pt x="2904" y="10210"/>
                  </a:lnTo>
                  <a:lnTo>
                    <a:pt x="2514" y="10366"/>
                  </a:lnTo>
                  <a:lnTo>
                    <a:pt x="2124" y="10522"/>
                  </a:lnTo>
                  <a:lnTo>
                    <a:pt x="1696" y="10736"/>
                  </a:lnTo>
                  <a:lnTo>
                    <a:pt x="1306" y="10951"/>
                  </a:lnTo>
                  <a:lnTo>
                    <a:pt x="975" y="11184"/>
                  </a:lnTo>
                  <a:lnTo>
                    <a:pt x="702" y="11438"/>
                  </a:lnTo>
                  <a:lnTo>
                    <a:pt x="546" y="11594"/>
                  </a:lnTo>
                  <a:lnTo>
                    <a:pt x="429" y="11749"/>
                  </a:lnTo>
                  <a:lnTo>
                    <a:pt x="312" y="11905"/>
                  </a:lnTo>
                  <a:lnTo>
                    <a:pt x="215" y="12081"/>
                  </a:lnTo>
                  <a:lnTo>
                    <a:pt x="137" y="12276"/>
                  </a:lnTo>
                  <a:lnTo>
                    <a:pt x="78" y="12470"/>
                  </a:lnTo>
                  <a:lnTo>
                    <a:pt x="20" y="12685"/>
                  </a:lnTo>
                  <a:lnTo>
                    <a:pt x="1" y="12918"/>
                  </a:lnTo>
                  <a:lnTo>
                    <a:pt x="1" y="13113"/>
                  </a:lnTo>
                  <a:lnTo>
                    <a:pt x="20" y="13328"/>
                  </a:lnTo>
                  <a:lnTo>
                    <a:pt x="39" y="13561"/>
                  </a:lnTo>
                  <a:lnTo>
                    <a:pt x="98" y="13815"/>
                  </a:lnTo>
                  <a:lnTo>
                    <a:pt x="156" y="14010"/>
                  </a:lnTo>
                  <a:lnTo>
                    <a:pt x="234" y="14224"/>
                  </a:lnTo>
                  <a:lnTo>
                    <a:pt x="332" y="14438"/>
                  </a:lnTo>
                  <a:lnTo>
                    <a:pt x="429" y="14672"/>
                  </a:lnTo>
                  <a:lnTo>
                    <a:pt x="643" y="15062"/>
                  </a:lnTo>
                  <a:lnTo>
                    <a:pt x="897" y="15451"/>
                  </a:lnTo>
                  <a:lnTo>
                    <a:pt x="1209" y="15861"/>
                  </a:lnTo>
                  <a:lnTo>
                    <a:pt x="1559" y="16289"/>
                  </a:lnTo>
                  <a:lnTo>
                    <a:pt x="1871" y="16640"/>
                  </a:lnTo>
                  <a:lnTo>
                    <a:pt x="2222" y="16991"/>
                  </a:lnTo>
                  <a:lnTo>
                    <a:pt x="2631" y="17380"/>
                  </a:lnTo>
                  <a:lnTo>
                    <a:pt x="3079" y="17770"/>
                  </a:lnTo>
                  <a:lnTo>
                    <a:pt x="3858" y="18432"/>
                  </a:lnTo>
                  <a:lnTo>
                    <a:pt x="4560" y="18997"/>
                  </a:lnTo>
                  <a:lnTo>
                    <a:pt x="4872" y="19251"/>
                  </a:lnTo>
                  <a:lnTo>
                    <a:pt x="4988" y="19348"/>
                  </a:lnTo>
                  <a:lnTo>
                    <a:pt x="5826" y="20030"/>
                  </a:lnTo>
                  <a:lnTo>
                    <a:pt x="5514" y="20985"/>
                  </a:lnTo>
                  <a:lnTo>
                    <a:pt x="5242" y="21881"/>
                  </a:lnTo>
                  <a:lnTo>
                    <a:pt x="5027" y="22719"/>
                  </a:lnTo>
                  <a:lnTo>
                    <a:pt x="4833" y="23518"/>
                  </a:lnTo>
                  <a:lnTo>
                    <a:pt x="4735" y="24083"/>
                  </a:lnTo>
                  <a:lnTo>
                    <a:pt x="4638" y="24628"/>
                  </a:lnTo>
                  <a:lnTo>
                    <a:pt x="4579" y="25154"/>
                  </a:lnTo>
                  <a:lnTo>
                    <a:pt x="4540" y="25661"/>
                  </a:lnTo>
                  <a:lnTo>
                    <a:pt x="4521" y="26207"/>
                  </a:lnTo>
                  <a:lnTo>
                    <a:pt x="4521" y="26713"/>
                  </a:lnTo>
                  <a:lnTo>
                    <a:pt x="4560" y="27200"/>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456" y="29538"/>
                  </a:lnTo>
                  <a:lnTo>
                    <a:pt x="5592" y="29714"/>
                  </a:lnTo>
                  <a:lnTo>
                    <a:pt x="5748" y="29850"/>
                  </a:lnTo>
                  <a:lnTo>
                    <a:pt x="5943" y="30006"/>
                  </a:lnTo>
                  <a:lnTo>
                    <a:pt x="6118" y="30103"/>
                  </a:lnTo>
                  <a:lnTo>
                    <a:pt x="6294" y="30220"/>
                  </a:lnTo>
                  <a:lnTo>
                    <a:pt x="6489" y="30298"/>
                  </a:lnTo>
                  <a:lnTo>
                    <a:pt x="6703" y="30396"/>
                  </a:lnTo>
                  <a:lnTo>
                    <a:pt x="6898" y="30454"/>
                  </a:lnTo>
                  <a:lnTo>
                    <a:pt x="7093" y="30493"/>
                  </a:lnTo>
                  <a:lnTo>
                    <a:pt x="7307" y="30532"/>
                  </a:lnTo>
                  <a:lnTo>
                    <a:pt x="7541" y="30571"/>
                  </a:lnTo>
                  <a:lnTo>
                    <a:pt x="7755" y="30590"/>
                  </a:lnTo>
                  <a:lnTo>
                    <a:pt x="7969" y="30590"/>
                  </a:lnTo>
                  <a:lnTo>
                    <a:pt x="8418" y="30571"/>
                  </a:lnTo>
                  <a:lnTo>
                    <a:pt x="8846" y="30512"/>
                  </a:lnTo>
                  <a:lnTo>
                    <a:pt x="9275" y="30435"/>
                  </a:lnTo>
                  <a:lnTo>
                    <a:pt x="9723" y="30337"/>
                  </a:lnTo>
                  <a:lnTo>
                    <a:pt x="10191" y="30181"/>
                  </a:lnTo>
                  <a:lnTo>
                    <a:pt x="10561" y="30064"/>
                  </a:lnTo>
                  <a:lnTo>
                    <a:pt x="10931" y="29908"/>
                  </a:lnTo>
                  <a:lnTo>
                    <a:pt x="11321" y="29733"/>
                  </a:lnTo>
                  <a:lnTo>
                    <a:pt x="11710" y="29538"/>
                  </a:lnTo>
                  <a:lnTo>
                    <a:pt x="12217" y="29266"/>
                  </a:lnTo>
                  <a:lnTo>
                    <a:pt x="12704" y="28973"/>
                  </a:lnTo>
                  <a:lnTo>
                    <a:pt x="13152" y="28700"/>
                  </a:lnTo>
                  <a:lnTo>
                    <a:pt x="13600" y="28408"/>
                  </a:lnTo>
                  <a:lnTo>
                    <a:pt x="14048" y="28077"/>
                  </a:lnTo>
                  <a:lnTo>
                    <a:pt x="14477" y="27746"/>
                  </a:lnTo>
                  <a:lnTo>
                    <a:pt x="14886" y="27395"/>
                  </a:lnTo>
                  <a:lnTo>
                    <a:pt x="15276" y="27025"/>
                  </a:lnTo>
                  <a:lnTo>
                    <a:pt x="15627" y="26655"/>
                  </a:lnTo>
                  <a:lnTo>
                    <a:pt x="15958" y="26265"/>
                  </a:lnTo>
                  <a:lnTo>
                    <a:pt x="16270" y="25875"/>
                  </a:lnTo>
                  <a:lnTo>
                    <a:pt x="16581" y="25466"/>
                  </a:lnTo>
                  <a:lnTo>
                    <a:pt x="16854" y="25836"/>
                  </a:lnTo>
                  <a:lnTo>
                    <a:pt x="17146" y="26226"/>
                  </a:lnTo>
                  <a:lnTo>
                    <a:pt x="17458" y="26577"/>
                  </a:lnTo>
                  <a:lnTo>
                    <a:pt x="17809" y="26947"/>
                  </a:lnTo>
                  <a:lnTo>
                    <a:pt x="18199" y="27298"/>
                  </a:lnTo>
                  <a:lnTo>
                    <a:pt x="18608" y="27648"/>
                  </a:lnTo>
                  <a:lnTo>
                    <a:pt x="19036" y="27999"/>
                  </a:lnTo>
                  <a:lnTo>
                    <a:pt x="19484" y="28311"/>
                  </a:lnTo>
                  <a:lnTo>
                    <a:pt x="19913" y="28603"/>
                  </a:lnTo>
                  <a:lnTo>
                    <a:pt x="20381" y="28895"/>
                  </a:lnTo>
                  <a:lnTo>
                    <a:pt x="20868" y="29168"/>
                  </a:lnTo>
                  <a:lnTo>
                    <a:pt x="21355" y="29441"/>
                  </a:lnTo>
                  <a:lnTo>
                    <a:pt x="21764" y="29655"/>
                  </a:lnTo>
                  <a:lnTo>
                    <a:pt x="22154" y="29831"/>
                  </a:lnTo>
                  <a:lnTo>
                    <a:pt x="22524" y="29986"/>
                  </a:lnTo>
                  <a:lnTo>
                    <a:pt x="22894" y="30103"/>
                  </a:lnTo>
                  <a:lnTo>
                    <a:pt x="23362" y="30259"/>
                  </a:lnTo>
                  <a:lnTo>
                    <a:pt x="23810" y="30357"/>
                  </a:lnTo>
                  <a:lnTo>
                    <a:pt x="24239" y="30435"/>
                  </a:lnTo>
                  <a:lnTo>
                    <a:pt x="24667" y="30493"/>
                  </a:lnTo>
                  <a:lnTo>
                    <a:pt x="25096" y="30512"/>
                  </a:lnTo>
                  <a:lnTo>
                    <a:pt x="25330" y="30493"/>
                  </a:lnTo>
                  <a:lnTo>
                    <a:pt x="25544" y="30474"/>
                  </a:lnTo>
                  <a:lnTo>
                    <a:pt x="25778" y="30454"/>
                  </a:lnTo>
                  <a:lnTo>
                    <a:pt x="25992" y="30415"/>
                  </a:lnTo>
                  <a:lnTo>
                    <a:pt x="26187" y="30357"/>
                  </a:lnTo>
                  <a:lnTo>
                    <a:pt x="26382" y="30298"/>
                  </a:lnTo>
                  <a:lnTo>
                    <a:pt x="26616" y="30201"/>
                  </a:lnTo>
                  <a:lnTo>
                    <a:pt x="26849" y="30103"/>
                  </a:lnTo>
                  <a:lnTo>
                    <a:pt x="26479" y="30103"/>
                  </a:lnTo>
                  <a:lnTo>
                    <a:pt x="26148" y="30084"/>
                  </a:lnTo>
                  <a:lnTo>
                    <a:pt x="25836" y="30045"/>
                  </a:lnTo>
                  <a:lnTo>
                    <a:pt x="25524" y="30006"/>
                  </a:lnTo>
                  <a:lnTo>
                    <a:pt x="25213" y="29947"/>
                  </a:lnTo>
                  <a:lnTo>
                    <a:pt x="24589" y="29811"/>
                  </a:lnTo>
                  <a:lnTo>
                    <a:pt x="23966" y="29616"/>
                  </a:lnTo>
                  <a:lnTo>
                    <a:pt x="23381" y="29402"/>
                  </a:lnTo>
                  <a:lnTo>
                    <a:pt x="22816" y="29149"/>
                  </a:lnTo>
                  <a:lnTo>
                    <a:pt x="22329" y="28876"/>
                  </a:lnTo>
                  <a:lnTo>
                    <a:pt x="21842" y="28603"/>
                  </a:lnTo>
                  <a:lnTo>
                    <a:pt x="21374" y="28311"/>
                  </a:lnTo>
                  <a:lnTo>
                    <a:pt x="20907" y="27980"/>
                  </a:lnTo>
                  <a:lnTo>
                    <a:pt x="20478" y="27629"/>
                  </a:lnTo>
                  <a:lnTo>
                    <a:pt x="20050" y="27278"/>
                  </a:lnTo>
                  <a:lnTo>
                    <a:pt x="19621" y="2690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172" y="23518"/>
                  </a:lnTo>
                  <a:lnTo>
                    <a:pt x="15724" y="23927"/>
                  </a:lnTo>
                  <a:lnTo>
                    <a:pt x="15198" y="24375"/>
                  </a:lnTo>
                  <a:lnTo>
                    <a:pt x="14789" y="24687"/>
                  </a:lnTo>
                  <a:lnTo>
                    <a:pt x="14341" y="25038"/>
                  </a:lnTo>
                  <a:lnTo>
                    <a:pt x="13717" y="25505"/>
                  </a:lnTo>
                  <a:lnTo>
                    <a:pt x="13113" y="25973"/>
                  </a:lnTo>
                  <a:lnTo>
                    <a:pt x="12373" y="26460"/>
                  </a:lnTo>
                  <a:lnTo>
                    <a:pt x="12003" y="26694"/>
                  </a:lnTo>
                  <a:lnTo>
                    <a:pt x="11632" y="26927"/>
                  </a:lnTo>
                  <a:lnTo>
                    <a:pt x="11262" y="27142"/>
                  </a:lnTo>
                  <a:lnTo>
                    <a:pt x="10873" y="27337"/>
                  </a:lnTo>
                  <a:lnTo>
                    <a:pt x="10483" y="27512"/>
                  </a:lnTo>
                  <a:lnTo>
                    <a:pt x="10093" y="27668"/>
                  </a:lnTo>
                  <a:lnTo>
                    <a:pt x="9742" y="27785"/>
                  </a:lnTo>
                  <a:lnTo>
                    <a:pt x="9372" y="27882"/>
                  </a:lnTo>
                  <a:lnTo>
                    <a:pt x="9022" y="27941"/>
                  </a:lnTo>
                  <a:lnTo>
                    <a:pt x="8651" y="27941"/>
                  </a:lnTo>
                  <a:lnTo>
                    <a:pt x="8320" y="27921"/>
                  </a:lnTo>
                  <a:lnTo>
                    <a:pt x="8164" y="27882"/>
                  </a:lnTo>
                  <a:lnTo>
                    <a:pt x="8008" y="27843"/>
                  </a:lnTo>
                  <a:lnTo>
                    <a:pt x="7853" y="27785"/>
                  </a:lnTo>
                  <a:lnTo>
                    <a:pt x="7716" y="27726"/>
                  </a:lnTo>
                  <a:lnTo>
                    <a:pt x="7580" y="27648"/>
                  </a:lnTo>
                  <a:lnTo>
                    <a:pt x="7443" y="27551"/>
                  </a:lnTo>
                  <a:lnTo>
                    <a:pt x="7307" y="27415"/>
                  </a:lnTo>
                  <a:lnTo>
                    <a:pt x="7171" y="27278"/>
                  </a:lnTo>
                  <a:lnTo>
                    <a:pt x="7054" y="27142"/>
                  </a:lnTo>
                  <a:lnTo>
                    <a:pt x="6937" y="26986"/>
                  </a:lnTo>
                  <a:lnTo>
                    <a:pt x="6839" y="26830"/>
                  </a:lnTo>
                  <a:lnTo>
                    <a:pt x="6761" y="26655"/>
                  </a:lnTo>
                  <a:lnTo>
                    <a:pt x="6684" y="26499"/>
                  </a:lnTo>
                  <a:lnTo>
                    <a:pt x="6606" y="26323"/>
                  </a:lnTo>
                  <a:lnTo>
                    <a:pt x="6508" y="25934"/>
                  </a:lnTo>
                  <a:lnTo>
                    <a:pt x="6450" y="25544"/>
                  </a:lnTo>
                  <a:lnTo>
                    <a:pt x="6430" y="25135"/>
                  </a:lnTo>
                  <a:lnTo>
                    <a:pt x="6430" y="24745"/>
                  </a:lnTo>
                  <a:lnTo>
                    <a:pt x="6469" y="24297"/>
                  </a:lnTo>
                  <a:lnTo>
                    <a:pt x="6547" y="23849"/>
                  </a:lnTo>
                  <a:lnTo>
                    <a:pt x="6645" y="23401"/>
                  </a:lnTo>
                  <a:lnTo>
                    <a:pt x="6742" y="22953"/>
                  </a:lnTo>
                  <a:lnTo>
                    <a:pt x="6878" y="22505"/>
                  </a:lnTo>
                  <a:lnTo>
                    <a:pt x="7034" y="22076"/>
                  </a:lnTo>
                  <a:lnTo>
                    <a:pt x="7210" y="21628"/>
                  </a:lnTo>
                  <a:lnTo>
                    <a:pt x="7385" y="21199"/>
                  </a:lnTo>
                  <a:lnTo>
                    <a:pt x="7716" y="20459"/>
                  </a:lnTo>
                  <a:lnTo>
                    <a:pt x="8067" y="19738"/>
                  </a:lnTo>
                  <a:lnTo>
                    <a:pt x="8437" y="19036"/>
                  </a:lnTo>
                  <a:lnTo>
                    <a:pt x="8827" y="18335"/>
                  </a:lnTo>
                  <a:lnTo>
                    <a:pt x="8612" y="18257"/>
                  </a:lnTo>
                  <a:lnTo>
                    <a:pt x="8418" y="18179"/>
                  </a:lnTo>
                  <a:lnTo>
                    <a:pt x="8047" y="18023"/>
                  </a:lnTo>
                  <a:lnTo>
                    <a:pt x="7580" y="17809"/>
                  </a:lnTo>
                  <a:lnTo>
                    <a:pt x="7132" y="17575"/>
                  </a:lnTo>
                  <a:lnTo>
                    <a:pt x="6606" y="17283"/>
                  </a:lnTo>
                  <a:lnTo>
                    <a:pt x="6099" y="16952"/>
                  </a:lnTo>
                  <a:lnTo>
                    <a:pt x="5553" y="16601"/>
                  </a:lnTo>
                  <a:lnTo>
                    <a:pt x="5027" y="16231"/>
                  </a:lnTo>
                  <a:lnTo>
                    <a:pt x="4716" y="15997"/>
                  </a:lnTo>
                  <a:lnTo>
                    <a:pt x="4423" y="15744"/>
                  </a:lnTo>
                  <a:lnTo>
                    <a:pt x="4151" y="15490"/>
                  </a:lnTo>
                  <a:lnTo>
                    <a:pt x="3897" y="15237"/>
                  </a:lnTo>
                  <a:lnTo>
                    <a:pt x="3664" y="15003"/>
                  </a:lnTo>
                  <a:lnTo>
                    <a:pt x="3449" y="14730"/>
                  </a:lnTo>
                  <a:lnTo>
                    <a:pt x="3293" y="14477"/>
                  </a:lnTo>
                  <a:lnTo>
                    <a:pt x="3137" y="14224"/>
                  </a:lnTo>
                  <a:lnTo>
                    <a:pt x="3040" y="13971"/>
                  </a:lnTo>
                  <a:lnTo>
                    <a:pt x="3001" y="13834"/>
                  </a:lnTo>
                  <a:lnTo>
                    <a:pt x="2982" y="13717"/>
                  </a:lnTo>
                  <a:lnTo>
                    <a:pt x="2962" y="13464"/>
                  </a:lnTo>
                  <a:lnTo>
                    <a:pt x="2962" y="13347"/>
                  </a:lnTo>
                  <a:lnTo>
                    <a:pt x="2982" y="13211"/>
                  </a:lnTo>
                  <a:lnTo>
                    <a:pt x="3021" y="13094"/>
                  </a:lnTo>
                  <a:lnTo>
                    <a:pt x="3060" y="12977"/>
                  </a:lnTo>
                  <a:lnTo>
                    <a:pt x="3118" y="12860"/>
                  </a:lnTo>
                  <a:lnTo>
                    <a:pt x="3176" y="12743"/>
                  </a:lnTo>
                  <a:lnTo>
                    <a:pt x="3274" y="12626"/>
                  </a:lnTo>
                  <a:lnTo>
                    <a:pt x="3371" y="12529"/>
                  </a:lnTo>
                  <a:lnTo>
                    <a:pt x="3527" y="12373"/>
                  </a:lnTo>
                  <a:lnTo>
                    <a:pt x="3683" y="12237"/>
                  </a:lnTo>
                  <a:lnTo>
                    <a:pt x="3858" y="12100"/>
                  </a:lnTo>
                  <a:lnTo>
                    <a:pt x="4053" y="11964"/>
                  </a:lnTo>
                  <a:lnTo>
                    <a:pt x="4443" y="11730"/>
                  </a:lnTo>
                  <a:lnTo>
                    <a:pt x="4852" y="11535"/>
                  </a:lnTo>
                  <a:lnTo>
                    <a:pt x="5281" y="11379"/>
                  </a:lnTo>
                  <a:lnTo>
                    <a:pt x="5748" y="11223"/>
                  </a:lnTo>
                  <a:lnTo>
                    <a:pt x="6235" y="11087"/>
                  </a:lnTo>
                  <a:lnTo>
                    <a:pt x="6722" y="10970"/>
                  </a:lnTo>
                  <a:lnTo>
                    <a:pt x="7210" y="10873"/>
                  </a:lnTo>
                  <a:lnTo>
                    <a:pt x="8203" y="10697"/>
                  </a:lnTo>
                  <a:lnTo>
                    <a:pt x="9197" y="10561"/>
                  </a:lnTo>
                  <a:lnTo>
                    <a:pt x="10054" y="10444"/>
                  </a:lnTo>
                  <a:lnTo>
                    <a:pt x="10912" y="10308"/>
                  </a:lnTo>
                  <a:lnTo>
                    <a:pt x="10989" y="9665"/>
                  </a:lnTo>
                  <a:lnTo>
                    <a:pt x="11106" y="9002"/>
                  </a:lnTo>
                  <a:lnTo>
                    <a:pt x="11282" y="8242"/>
                  </a:lnTo>
                  <a:lnTo>
                    <a:pt x="11496" y="7502"/>
                  </a:lnTo>
                  <a:lnTo>
                    <a:pt x="11769" y="6684"/>
                  </a:lnTo>
                  <a:lnTo>
                    <a:pt x="12061" y="5865"/>
                  </a:lnTo>
                  <a:lnTo>
                    <a:pt x="12392" y="5066"/>
                  </a:lnTo>
                  <a:lnTo>
                    <a:pt x="12763" y="4268"/>
                  </a:lnTo>
                  <a:lnTo>
                    <a:pt x="12977" y="3858"/>
                  </a:lnTo>
                  <a:lnTo>
                    <a:pt x="13211" y="3430"/>
                  </a:lnTo>
                  <a:lnTo>
                    <a:pt x="13444" y="3021"/>
                  </a:lnTo>
                  <a:lnTo>
                    <a:pt x="13698" y="2631"/>
                  </a:lnTo>
                  <a:lnTo>
                    <a:pt x="13951" y="2261"/>
                  </a:lnTo>
                  <a:lnTo>
                    <a:pt x="14204" y="1891"/>
                  </a:lnTo>
                  <a:lnTo>
                    <a:pt x="14497" y="1540"/>
                  </a:lnTo>
                  <a:lnTo>
                    <a:pt x="14789" y="1209"/>
                  </a:lnTo>
                  <a:lnTo>
                    <a:pt x="15062" y="897"/>
                  </a:lnTo>
                  <a:lnTo>
                    <a:pt x="15354" y="605"/>
                  </a:lnTo>
                  <a:lnTo>
                    <a:pt x="15685" y="351"/>
                  </a:lnTo>
                  <a:lnTo>
                    <a:pt x="15997" y="98"/>
                  </a:lnTo>
                  <a:lnTo>
                    <a:pt x="16133"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a:off x="9501450" y="282563"/>
              <a:ext cx="671250" cy="764775"/>
            </a:xfrm>
            <a:custGeom>
              <a:avLst/>
              <a:gdLst/>
              <a:ahLst/>
              <a:cxnLst/>
              <a:rect l="l" t="t" r="r" b="b"/>
              <a:pathLst>
                <a:path w="26850" h="30591" fill="none" extrusionOk="0">
                  <a:moveTo>
                    <a:pt x="16114" y="1"/>
                  </a:moveTo>
                  <a:lnTo>
                    <a:pt x="16114" y="1"/>
                  </a:lnTo>
                  <a:lnTo>
                    <a:pt x="15841" y="40"/>
                  </a:lnTo>
                  <a:lnTo>
                    <a:pt x="15841" y="40"/>
                  </a:lnTo>
                  <a:lnTo>
                    <a:pt x="15549" y="118"/>
                  </a:lnTo>
                  <a:lnTo>
                    <a:pt x="15549" y="118"/>
                  </a:lnTo>
                  <a:lnTo>
                    <a:pt x="15490" y="137"/>
                  </a:lnTo>
                  <a:lnTo>
                    <a:pt x="15490" y="137"/>
                  </a:lnTo>
                  <a:lnTo>
                    <a:pt x="15179" y="254"/>
                  </a:lnTo>
                  <a:lnTo>
                    <a:pt x="14847" y="390"/>
                  </a:lnTo>
                  <a:lnTo>
                    <a:pt x="14536" y="566"/>
                  </a:lnTo>
                  <a:lnTo>
                    <a:pt x="14224" y="799"/>
                  </a:lnTo>
                  <a:lnTo>
                    <a:pt x="14224" y="799"/>
                  </a:lnTo>
                  <a:lnTo>
                    <a:pt x="13873" y="1092"/>
                  </a:lnTo>
                  <a:lnTo>
                    <a:pt x="13542" y="1403"/>
                  </a:lnTo>
                  <a:lnTo>
                    <a:pt x="13542" y="1403"/>
                  </a:lnTo>
                  <a:lnTo>
                    <a:pt x="13113" y="1871"/>
                  </a:lnTo>
                  <a:lnTo>
                    <a:pt x="12724" y="2339"/>
                  </a:lnTo>
                  <a:lnTo>
                    <a:pt x="12724" y="2339"/>
                  </a:lnTo>
                  <a:lnTo>
                    <a:pt x="12334" y="2826"/>
                  </a:lnTo>
                  <a:lnTo>
                    <a:pt x="11944" y="3332"/>
                  </a:lnTo>
                  <a:lnTo>
                    <a:pt x="11593" y="3858"/>
                  </a:lnTo>
                  <a:lnTo>
                    <a:pt x="11243" y="4385"/>
                  </a:lnTo>
                  <a:lnTo>
                    <a:pt x="11243" y="4385"/>
                  </a:lnTo>
                  <a:lnTo>
                    <a:pt x="10775" y="5164"/>
                  </a:lnTo>
                  <a:lnTo>
                    <a:pt x="10327" y="5982"/>
                  </a:lnTo>
                  <a:lnTo>
                    <a:pt x="9918" y="6820"/>
                  </a:lnTo>
                  <a:lnTo>
                    <a:pt x="9548" y="7677"/>
                  </a:lnTo>
                  <a:lnTo>
                    <a:pt x="9548" y="7677"/>
                  </a:lnTo>
                  <a:lnTo>
                    <a:pt x="9255" y="8262"/>
                  </a:lnTo>
                  <a:lnTo>
                    <a:pt x="9002" y="8827"/>
                  </a:lnTo>
                  <a:lnTo>
                    <a:pt x="9002" y="8827"/>
                  </a:lnTo>
                  <a:lnTo>
                    <a:pt x="8963" y="8905"/>
                  </a:lnTo>
                  <a:lnTo>
                    <a:pt x="8963" y="8905"/>
                  </a:lnTo>
                  <a:lnTo>
                    <a:pt x="7677" y="9080"/>
                  </a:lnTo>
                  <a:lnTo>
                    <a:pt x="7015" y="9178"/>
                  </a:lnTo>
                  <a:lnTo>
                    <a:pt x="6352" y="9294"/>
                  </a:lnTo>
                  <a:lnTo>
                    <a:pt x="5690" y="9431"/>
                  </a:lnTo>
                  <a:lnTo>
                    <a:pt x="5027" y="9567"/>
                  </a:lnTo>
                  <a:lnTo>
                    <a:pt x="4365" y="9743"/>
                  </a:lnTo>
                  <a:lnTo>
                    <a:pt x="3702" y="9937"/>
                  </a:lnTo>
                  <a:lnTo>
                    <a:pt x="3702" y="9937"/>
                  </a:lnTo>
                  <a:lnTo>
                    <a:pt x="2904" y="10210"/>
                  </a:lnTo>
                  <a:lnTo>
                    <a:pt x="2514" y="10366"/>
                  </a:lnTo>
                  <a:lnTo>
                    <a:pt x="2124" y="10522"/>
                  </a:lnTo>
                  <a:lnTo>
                    <a:pt x="2124" y="10522"/>
                  </a:lnTo>
                  <a:lnTo>
                    <a:pt x="1696" y="10736"/>
                  </a:lnTo>
                  <a:lnTo>
                    <a:pt x="1306" y="10951"/>
                  </a:lnTo>
                  <a:lnTo>
                    <a:pt x="975" y="11184"/>
                  </a:lnTo>
                  <a:lnTo>
                    <a:pt x="702" y="11438"/>
                  </a:lnTo>
                  <a:lnTo>
                    <a:pt x="702" y="11438"/>
                  </a:lnTo>
                  <a:lnTo>
                    <a:pt x="546" y="11594"/>
                  </a:lnTo>
                  <a:lnTo>
                    <a:pt x="429" y="11749"/>
                  </a:lnTo>
                  <a:lnTo>
                    <a:pt x="312" y="11905"/>
                  </a:lnTo>
                  <a:lnTo>
                    <a:pt x="215" y="12081"/>
                  </a:lnTo>
                  <a:lnTo>
                    <a:pt x="215" y="12081"/>
                  </a:lnTo>
                  <a:lnTo>
                    <a:pt x="137" y="12276"/>
                  </a:lnTo>
                  <a:lnTo>
                    <a:pt x="78" y="12470"/>
                  </a:lnTo>
                  <a:lnTo>
                    <a:pt x="20" y="12685"/>
                  </a:lnTo>
                  <a:lnTo>
                    <a:pt x="1" y="12918"/>
                  </a:lnTo>
                  <a:lnTo>
                    <a:pt x="1" y="12918"/>
                  </a:lnTo>
                  <a:lnTo>
                    <a:pt x="1" y="13113"/>
                  </a:lnTo>
                  <a:lnTo>
                    <a:pt x="20" y="13328"/>
                  </a:lnTo>
                  <a:lnTo>
                    <a:pt x="39" y="13561"/>
                  </a:lnTo>
                  <a:lnTo>
                    <a:pt x="98" y="13815"/>
                  </a:lnTo>
                  <a:lnTo>
                    <a:pt x="98" y="13815"/>
                  </a:lnTo>
                  <a:lnTo>
                    <a:pt x="156" y="14010"/>
                  </a:lnTo>
                  <a:lnTo>
                    <a:pt x="234" y="14224"/>
                  </a:lnTo>
                  <a:lnTo>
                    <a:pt x="332" y="14438"/>
                  </a:lnTo>
                  <a:lnTo>
                    <a:pt x="429" y="14672"/>
                  </a:lnTo>
                  <a:lnTo>
                    <a:pt x="429" y="14672"/>
                  </a:lnTo>
                  <a:lnTo>
                    <a:pt x="643" y="15062"/>
                  </a:lnTo>
                  <a:lnTo>
                    <a:pt x="897" y="15451"/>
                  </a:lnTo>
                  <a:lnTo>
                    <a:pt x="1209" y="15861"/>
                  </a:lnTo>
                  <a:lnTo>
                    <a:pt x="1559" y="16289"/>
                  </a:lnTo>
                  <a:lnTo>
                    <a:pt x="1559" y="16289"/>
                  </a:lnTo>
                  <a:lnTo>
                    <a:pt x="1871" y="16640"/>
                  </a:lnTo>
                  <a:lnTo>
                    <a:pt x="2222" y="16991"/>
                  </a:lnTo>
                  <a:lnTo>
                    <a:pt x="2631" y="17380"/>
                  </a:lnTo>
                  <a:lnTo>
                    <a:pt x="3079" y="17770"/>
                  </a:lnTo>
                  <a:lnTo>
                    <a:pt x="3079" y="17770"/>
                  </a:lnTo>
                  <a:lnTo>
                    <a:pt x="3858" y="18432"/>
                  </a:lnTo>
                  <a:lnTo>
                    <a:pt x="4560" y="18997"/>
                  </a:lnTo>
                  <a:lnTo>
                    <a:pt x="4872" y="19251"/>
                  </a:lnTo>
                  <a:lnTo>
                    <a:pt x="4988" y="19348"/>
                  </a:lnTo>
                  <a:lnTo>
                    <a:pt x="4988" y="19348"/>
                  </a:lnTo>
                  <a:lnTo>
                    <a:pt x="5826" y="20030"/>
                  </a:lnTo>
                  <a:lnTo>
                    <a:pt x="5826" y="20030"/>
                  </a:lnTo>
                  <a:lnTo>
                    <a:pt x="5514" y="20985"/>
                  </a:lnTo>
                  <a:lnTo>
                    <a:pt x="5242" y="21881"/>
                  </a:lnTo>
                  <a:lnTo>
                    <a:pt x="5027" y="22719"/>
                  </a:lnTo>
                  <a:lnTo>
                    <a:pt x="4833" y="23518"/>
                  </a:lnTo>
                  <a:lnTo>
                    <a:pt x="4833" y="23518"/>
                  </a:lnTo>
                  <a:lnTo>
                    <a:pt x="4735" y="24083"/>
                  </a:lnTo>
                  <a:lnTo>
                    <a:pt x="4638" y="24628"/>
                  </a:lnTo>
                  <a:lnTo>
                    <a:pt x="4579" y="25154"/>
                  </a:lnTo>
                  <a:lnTo>
                    <a:pt x="4540" y="25661"/>
                  </a:lnTo>
                  <a:lnTo>
                    <a:pt x="4540" y="25661"/>
                  </a:lnTo>
                  <a:lnTo>
                    <a:pt x="4521" y="26207"/>
                  </a:lnTo>
                  <a:lnTo>
                    <a:pt x="4521" y="26713"/>
                  </a:lnTo>
                  <a:lnTo>
                    <a:pt x="4560" y="27200"/>
                  </a:lnTo>
                  <a:lnTo>
                    <a:pt x="4618" y="27668"/>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300" y="29363"/>
                  </a:lnTo>
                  <a:lnTo>
                    <a:pt x="5456" y="29538"/>
                  </a:lnTo>
                  <a:lnTo>
                    <a:pt x="5592" y="29714"/>
                  </a:lnTo>
                  <a:lnTo>
                    <a:pt x="5592" y="29714"/>
                  </a:lnTo>
                  <a:lnTo>
                    <a:pt x="5748" y="29850"/>
                  </a:lnTo>
                  <a:lnTo>
                    <a:pt x="5943" y="30006"/>
                  </a:lnTo>
                  <a:lnTo>
                    <a:pt x="5943" y="30006"/>
                  </a:lnTo>
                  <a:lnTo>
                    <a:pt x="6118" y="30103"/>
                  </a:lnTo>
                  <a:lnTo>
                    <a:pt x="6294" y="30220"/>
                  </a:lnTo>
                  <a:lnTo>
                    <a:pt x="6489" y="30298"/>
                  </a:lnTo>
                  <a:lnTo>
                    <a:pt x="6703" y="30396"/>
                  </a:lnTo>
                  <a:lnTo>
                    <a:pt x="6703" y="30396"/>
                  </a:lnTo>
                  <a:lnTo>
                    <a:pt x="6898" y="30454"/>
                  </a:lnTo>
                  <a:lnTo>
                    <a:pt x="7093" y="30493"/>
                  </a:lnTo>
                  <a:lnTo>
                    <a:pt x="7307" y="30532"/>
                  </a:lnTo>
                  <a:lnTo>
                    <a:pt x="7541" y="30571"/>
                  </a:lnTo>
                  <a:lnTo>
                    <a:pt x="7541" y="30571"/>
                  </a:lnTo>
                  <a:lnTo>
                    <a:pt x="7755" y="30590"/>
                  </a:lnTo>
                  <a:lnTo>
                    <a:pt x="7969" y="30590"/>
                  </a:lnTo>
                  <a:lnTo>
                    <a:pt x="7969" y="30590"/>
                  </a:lnTo>
                  <a:lnTo>
                    <a:pt x="8418" y="30571"/>
                  </a:lnTo>
                  <a:lnTo>
                    <a:pt x="8418" y="30571"/>
                  </a:lnTo>
                  <a:lnTo>
                    <a:pt x="8846" y="30512"/>
                  </a:lnTo>
                  <a:lnTo>
                    <a:pt x="9275" y="30435"/>
                  </a:lnTo>
                  <a:lnTo>
                    <a:pt x="9723" y="30337"/>
                  </a:lnTo>
                  <a:lnTo>
                    <a:pt x="10191" y="30181"/>
                  </a:lnTo>
                  <a:lnTo>
                    <a:pt x="10191" y="30181"/>
                  </a:lnTo>
                  <a:lnTo>
                    <a:pt x="10561" y="30064"/>
                  </a:lnTo>
                  <a:lnTo>
                    <a:pt x="10931" y="29908"/>
                  </a:lnTo>
                  <a:lnTo>
                    <a:pt x="11321" y="29733"/>
                  </a:lnTo>
                  <a:lnTo>
                    <a:pt x="11710" y="29538"/>
                  </a:lnTo>
                  <a:lnTo>
                    <a:pt x="11710" y="29538"/>
                  </a:lnTo>
                  <a:lnTo>
                    <a:pt x="12217" y="29266"/>
                  </a:lnTo>
                  <a:lnTo>
                    <a:pt x="12704" y="28973"/>
                  </a:lnTo>
                  <a:lnTo>
                    <a:pt x="13152" y="28700"/>
                  </a:lnTo>
                  <a:lnTo>
                    <a:pt x="13600" y="28408"/>
                  </a:lnTo>
                  <a:lnTo>
                    <a:pt x="13600" y="28408"/>
                  </a:lnTo>
                  <a:lnTo>
                    <a:pt x="14048" y="28077"/>
                  </a:lnTo>
                  <a:lnTo>
                    <a:pt x="14477" y="27746"/>
                  </a:lnTo>
                  <a:lnTo>
                    <a:pt x="14886" y="27395"/>
                  </a:lnTo>
                  <a:lnTo>
                    <a:pt x="15276" y="27025"/>
                  </a:lnTo>
                  <a:lnTo>
                    <a:pt x="15276" y="27025"/>
                  </a:lnTo>
                  <a:lnTo>
                    <a:pt x="15627" y="26655"/>
                  </a:lnTo>
                  <a:lnTo>
                    <a:pt x="15958" y="26265"/>
                  </a:lnTo>
                  <a:lnTo>
                    <a:pt x="16270" y="25875"/>
                  </a:lnTo>
                  <a:lnTo>
                    <a:pt x="16581" y="25466"/>
                  </a:lnTo>
                  <a:lnTo>
                    <a:pt x="16581" y="25466"/>
                  </a:lnTo>
                  <a:lnTo>
                    <a:pt x="16854" y="25836"/>
                  </a:lnTo>
                  <a:lnTo>
                    <a:pt x="17146" y="26226"/>
                  </a:lnTo>
                  <a:lnTo>
                    <a:pt x="17458" y="26577"/>
                  </a:lnTo>
                  <a:lnTo>
                    <a:pt x="17809" y="26947"/>
                  </a:lnTo>
                  <a:lnTo>
                    <a:pt x="17809" y="26947"/>
                  </a:lnTo>
                  <a:lnTo>
                    <a:pt x="18199" y="27298"/>
                  </a:lnTo>
                  <a:lnTo>
                    <a:pt x="18608" y="27648"/>
                  </a:lnTo>
                  <a:lnTo>
                    <a:pt x="19036" y="27999"/>
                  </a:lnTo>
                  <a:lnTo>
                    <a:pt x="19484" y="28311"/>
                  </a:lnTo>
                  <a:lnTo>
                    <a:pt x="19484" y="28311"/>
                  </a:lnTo>
                  <a:lnTo>
                    <a:pt x="19913" y="28603"/>
                  </a:lnTo>
                  <a:lnTo>
                    <a:pt x="20381" y="28895"/>
                  </a:lnTo>
                  <a:lnTo>
                    <a:pt x="20868" y="29168"/>
                  </a:lnTo>
                  <a:lnTo>
                    <a:pt x="21355" y="29441"/>
                  </a:lnTo>
                  <a:lnTo>
                    <a:pt x="21355" y="29441"/>
                  </a:lnTo>
                  <a:lnTo>
                    <a:pt x="21764" y="29655"/>
                  </a:lnTo>
                  <a:lnTo>
                    <a:pt x="22154" y="29831"/>
                  </a:lnTo>
                  <a:lnTo>
                    <a:pt x="22524" y="29986"/>
                  </a:lnTo>
                  <a:lnTo>
                    <a:pt x="22894" y="30103"/>
                  </a:lnTo>
                  <a:lnTo>
                    <a:pt x="22894" y="30103"/>
                  </a:lnTo>
                  <a:lnTo>
                    <a:pt x="23362" y="30259"/>
                  </a:lnTo>
                  <a:lnTo>
                    <a:pt x="23810" y="30357"/>
                  </a:lnTo>
                  <a:lnTo>
                    <a:pt x="24239" y="30435"/>
                  </a:lnTo>
                  <a:lnTo>
                    <a:pt x="24667" y="30493"/>
                  </a:lnTo>
                  <a:lnTo>
                    <a:pt x="24667" y="30493"/>
                  </a:lnTo>
                  <a:lnTo>
                    <a:pt x="25096" y="30512"/>
                  </a:lnTo>
                  <a:lnTo>
                    <a:pt x="25096" y="30512"/>
                  </a:lnTo>
                  <a:lnTo>
                    <a:pt x="25330" y="30493"/>
                  </a:lnTo>
                  <a:lnTo>
                    <a:pt x="25544" y="30474"/>
                  </a:lnTo>
                  <a:lnTo>
                    <a:pt x="25544" y="30474"/>
                  </a:lnTo>
                  <a:lnTo>
                    <a:pt x="25778" y="30454"/>
                  </a:lnTo>
                  <a:lnTo>
                    <a:pt x="25992" y="30415"/>
                  </a:lnTo>
                  <a:lnTo>
                    <a:pt x="26187" y="30357"/>
                  </a:lnTo>
                  <a:lnTo>
                    <a:pt x="26382" y="30298"/>
                  </a:lnTo>
                  <a:lnTo>
                    <a:pt x="26382" y="30298"/>
                  </a:lnTo>
                  <a:lnTo>
                    <a:pt x="26616" y="30201"/>
                  </a:lnTo>
                  <a:lnTo>
                    <a:pt x="26849" y="30103"/>
                  </a:lnTo>
                  <a:lnTo>
                    <a:pt x="26849" y="30103"/>
                  </a:lnTo>
                  <a:lnTo>
                    <a:pt x="26479" y="30103"/>
                  </a:lnTo>
                  <a:lnTo>
                    <a:pt x="26479" y="30103"/>
                  </a:lnTo>
                  <a:lnTo>
                    <a:pt x="26148" y="30084"/>
                  </a:lnTo>
                  <a:lnTo>
                    <a:pt x="25836" y="30045"/>
                  </a:lnTo>
                  <a:lnTo>
                    <a:pt x="25524" y="30006"/>
                  </a:lnTo>
                  <a:lnTo>
                    <a:pt x="25213" y="29947"/>
                  </a:lnTo>
                  <a:lnTo>
                    <a:pt x="25213" y="29947"/>
                  </a:lnTo>
                  <a:lnTo>
                    <a:pt x="24589" y="29811"/>
                  </a:lnTo>
                  <a:lnTo>
                    <a:pt x="23966" y="29616"/>
                  </a:lnTo>
                  <a:lnTo>
                    <a:pt x="23966" y="29616"/>
                  </a:lnTo>
                  <a:lnTo>
                    <a:pt x="23381" y="29402"/>
                  </a:lnTo>
                  <a:lnTo>
                    <a:pt x="22816" y="29149"/>
                  </a:lnTo>
                  <a:lnTo>
                    <a:pt x="22816" y="29149"/>
                  </a:lnTo>
                  <a:lnTo>
                    <a:pt x="22329" y="28876"/>
                  </a:lnTo>
                  <a:lnTo>
                    <a:pt x="21842" y="28603"/>
                  </a:lnTo>
                  <a:lnTo>
                    <a:pt x="21374" y="28311"/>
                  </a:lnTo>
                  <a:lnTo>
                    <a:pt x="20907" y="27980"/>
                  </a:lnTo>
                  <a:lnTo>
                    <a:pt x="20907" y="27980"/>
                  </a:lnTo>
                  <a:lnTo>
                    <a:pt x="20478" y="27629"/>
                  </a:lnTo>
                  <a:lnTo>
                    <a:pt x="20050" y="27278"/>
                  </a:lnTo>
                  <a:lnTo>
                    <a:pt x="19621" y="26908"/>
                  </a:lnTo>
                  <a:lnTo>
                    <a:pt x="19231" y="2651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581" y="23089"/>
                  </a:lnTo>
                  <a:lnTo>
                    <a:pt x="16172" y="23518"/>
                  </a:lnTo>
                  <a:lnTo>
                    <a:pt x="15724" y="23927"/>
                  </a:lnTo>
                  <a:lnTo>
                    <a:pt x="15724" y="23927"/>
                  </a:lnTo>
                  <a:lnTo>
                    <a:pt x="15198" y="24375"/>
                  </a:lnTo>
                  <a:lnTo>
                    <a:pt x="15198" y="24375"/>
                  </a:lnTo>
                  <a:lnTo>
                    <a:pt x="14789" y="24687"/>
                  </a:lnTo>
                  <a:lnTo>
                    <a:pt x="14789" y="24687"/>
                  </a:lnTo>
                  <a:lnTo>
                    <a:pt x="14341" y="25038"/>
                  </a:lnTo>
                  <a:lnTo>
                    <a:pt x="14341" y="25038"/>
                  </a:lnTo>
                  <a:lnTo>
                    <a:pt x="13717" y="25505"/>
                  </a:lnTo>
                  <a:lnTo>
                    <a:pt x="13113" y="25973"/>
                  </a:lnTo>
                  <a:lnTo>
                    <a:pt x="13113" y="25973"/>
                  </a:lnTo>
                  <a:lnTo>
                    <a:pt x="12373" y="26460"/>
                  </a:lnTo>
                  <a:lnTo>
                    <a:pt x="12003" y="26694"/>
                  </a:lnTo>
                  <a:lnTo>
                    <a:pt x="11632" y="26927"/>
                  </a:lnTo>
                  <a:lnTo>
                    <a:pt x="11632" y="26927"/>
                  </a:lnTo>
                  <a:lnTo>
                    <a:pt x="11262" y="27142"/>
                  </a:lnTo>
                  <a:lnTo>
                    <a:pt x="10873" y="27337"/>
                  </a:lnTo>
                  <a:lnTo>
                    <a:pt x="10483" y="27512"/>
                  </a:lnTo>
                  <a:lnTo>
                    <a:pt x="10093" y="27668"/>
                  </a:lnTo>
                  <a:lnTo>
                    <a:pt x="10093" y="27668"/>
                  </a:lnTo>
                  <a:lnTo>
                    <a:pt x="9742" y="27785"/>
                  </a:lnTo>
                  <a:lnTo>
                    <a:pt x="9372" y="27882"/>
                  </a:lnTo>
                  <a:lnTo>
                    <a:pt x="9022" y="27941"/>
                  </a:lnTo>
                  <a:lnTo>
                    <a:pt x="8827" y="27941"/>
                  </a:lnTo>
                  <a:lnTo>
                    <a:pt x="8651" y="27941"/>
                  </a:lnTo>
                  <a:lnTo>
                    <a:pt x="8651" y="27941"/>
                  </a:lnTo>
                  <a:lnTo>
                    <a:pt x="8320" y="27921"/>
                  </a:lnTo>
                  <a:lnTo>
                    <a:pt x="8164" y="27882"/>
                  </a:lnTo>
                  <a:lnTo>
                    <a:pt x="8008" y="27843"/>
                  </a:lnTo>
                  <a:lnTo>
                    <a:pt x="8008" y="27843"/>
                  </a:lnTo>
                  <a:lnTo>
                    <a:pt x="7853" y="27785"/>
                  </a:lnTo>
                  <a:lnTo>
                    <a:pt x="7716" y="27726"/>
                  </a:lnTo>
                  <a:lnTo>
                    <a:pt x="7580" y="27648"/>
                  </a:lnTo>
                  <a:lnTo>
                    <a:pt x="7443" y="27551"/>
                  </a:lnTo>
                  <a:lnTo>
                    <a:pt x="7443" y="27551"/>
                  </a:lnTo>
                  <a:lnTo>
                    <a:pt x="7307" y="27415"/>
                  </a:lnTo>
                  <a:lnTo>
                    <a:pt x="7171" y="27278"/>
                  </a:lnTo>
                  <a:lnTo>
                    <a:pt x="7171" y="27278"/>
                  </a:lnTo>
                  <a:lnTo>
                    <a:pt x="7054" y="27142"/>
                  </a:lnTo>
                  <a:lnTo>
                    <a:pt x="6937" y="26986"/>
                  </a:lnTo>
                  <a:lnTo>
                    <a:pt x="6937" y="26986"/>
                  </a:lnTo>
                  <a:lnTo>
                    <a:pt x="6839" y="26830"/>
                  </a:lnTo>
                  <a:lnTo>
                    <a:pt x="6761" y="26655"/>
                  </a:lnTo>
                  <a:lnTo>
                    <a:pt x="6684" y="26499"/>
                  </a:lnTo>
                  <a:lnTo>
                    <a:pt x="6606" y="26323"/>
                  </a:lnTo>
                  <a:lnTo>
                    <a:pt x="6606" y="26323"/>
                  </a:lnTo>
                  <a:lnTo>
                    <a:pt x="6508" y="25934"/>
                  </a:lnTo>
                  <a:lnTo>
                    <a:pt x="6450" y="25544"/>
                  </a:lnTo>
                  <a:lnTo>
                    <a:pt x="6430" y="25135"/>
                  </a:lnTo>
                  <a:lnTo>
                    <a:pt x="6430" y="24745"/>
                  </a:lnTo>
                  <a:lnTo>
                    <a:pt x="6430" y="24745"/>
                  </a:lnTo>
                  <a:lnTo>
                    <a:pt x="6469" y="24297"/>
                  </a:lnTo>
                  <a:lnTo>
                    <a:pt x="6547" y="23849"/>
                  </a:lnTo>
                  <a:lnTo>
                    <a:pt x="6645" y="23401"/>
                  </a:lnTo>
                  <a:lnTo>
                    <a:pt x="6742" y="22953"/>
                  </a:lnTo>
                  <a:lnTo>
                    <a:pt x="6742" y="22953"/>
                  </a:lnTo>
                  <a:lnTo>
                    <a:pt x="6878" y="22505"/>
                  </a:lnTo>
                  <a:lnTo>
                    <a:pt x="7034" y="22076"/>
                  </a:lnTo>
                  <a:lnTo>
                    <a:pt x="7210" y="21628"/>
                  </a:lnTo>
                  <a:lnTo>
                    <a:pt x="7385" y="21199"/>
                  </a:lnTo>
                  <a:lnTo>
                    <a:pt x="7385" y="21199"/>
                  </a:lnTo>
                  <a:lnTo>
                    <a:pt x="7716" y="20459"/>
                  </a:lnTo>
                  <a:lnTo>
                    <a:pt x="8067" y="19738"/>
                  </a:lnTo>
                  <a:lnTo>
                    <a:pt x="8437" y="19036"/>
                  </a:lnTo>
                  <a:lnTo>
                    <a:pt x="8827" y="18335"/>
                  </a:lnTo>
                  <a:lnTo>
                    <a:pt x="8827" y="18335"/>
                  </a:lnTo>
                  <a:lnTo>
                    <a:pt x="8612" y="18257"/>
                  </a:lnTo>
                  <a:lnTo>
                    <a:pt x="8418" y="18179"/>
                  </a:lnTo>
                  <a:lnTo>
                    <a:pt x="8418" y="18179"/>
                  </a:lnTo>
                  <a:lnTo>
                    <a:pt x="8047" y="18023"/>
                  </a:lnTo>
                  <a:lnTo>
                    <a:pt x="8047" y="18023"/>
                  </a:lnTo>
                  <a:lnTo>
                    <a:pt x="7580" y="17809"/>
                  </a:lnTo>
                  <a:lnTo>
                    <a:pt x="7132" y="17575"/>
                  </a:lnTo>
                  <a:lnTo>
                    <a:pt x="7132" y="17575"/>
                  </a:lnTo>
                  <a:lnTo>
                    <a:pt x="6606" y="17283"/>
                  </a:lnTo>
                  <a:lnTo>
                    <a:pt x="6099" y="16952"/>
                  </a:lnTo>
                  <a:lnTo>
                    <a:pt x="6099" y="16952"/>
                  </a:lnTo>
                  <a:lnTo>
                    <a:pt x="5553" y="16601"/>
                  </a:lnTo>
                  <a:lnTo>
                    <a:pt x="5027" y="16231"/>
                  </a:lnTo>
                  <a:lnTo>
                    <a:pt x="5027" y="16231"/>
                  </a:lnTo>
                  <a:lnTo>
                    <a:pt x="4716" y="15997"/>
                  </a:lnTo>
                  <a:lnTo>
                    <a:pt x="4423" y="15744"/>
                  </a:lnTo>
                  <a:lnTo>
                    <a:pt x="4423" y="15744"/>
                  </a:lnTo>
                  <a:lnTo>
                    <a:pt x="4151" y="15490"/>
                  </a:lnTo>
                  <a:lnTo>
                    <a:pt x="3897" y="15237"/>
                  </a:lnTo>
                  <a:lnTo>
                    <a:pt x="3897" y="15237"/>
                  </a:lnTo>
                  <a:lnTo>
                    <a:pt x="3664" y="15003"/>
                  </a:lnTo>
                  <a:lnTo>
                    <a:pt x="3449" y="14730"/>
                  </a:lnTo>
                  <a:lnTo>
                    <a:pt x="3449" y="14730"/>
                  </a:lnTo>
                  <a:lnTo>
                    <a:pt x="3293" y="14477"/>
                  </a:lnTo>
                  <a:lnTo>
                    <a:pt x="3137" y="14224"/>
                  </a:lnTo>
                  <a:lnTo>
                    <a:pt x="3137" y="14224"/>
                  </a:lnTo>
                  <a:lnTo>
                    <a:pt x="3040" y="13971"/>
                  </a:lnTo>
                  <a:lnTo>
                    <a:pt x="3001" y="13834"/>
                  </a:lnTo>
                  <a:lnTo>
                    <a:pt x="2982" y="13717"/>
                  </a:lnTo>
                  <a:lnTo>
                    <a:pt x="2982" y="13717"/>
                  </a:lnTo>
                  <a:lnTo>
                    <a:pt x="2962" y="13464"/>
                  </a:lnTo>
                  <a:lnTo>
                    <a:pt x="2962" y="13347"/>
                  </a:lnTo>
                  <a:lnTo>
                    <a:pt x="2982" y="13211"/>
                  </a:lnTo>
                  <a:lnTo>
                    <a:pt x="2982" y="13211"/>
                  </a:lnTo>
                  <a:lnTo>
                    <a:pt x="3021" y="13094"/>
                  </a:lnTo>
                  <a:lnTo>
                    <a:pt x="3060" y="12977"/>
                  </a:lnTo>
                  <a:lnTo>
                    <a:pt x="3118" y="12860"/>
                  </a:lnTo>
                  <a:lnTo>
                    <a:pt x="3176" y="12743"/>
                  </a:lnTo>
                  <a:lnTo>
                    <a:pt x="3176" y="12743"/>
                  </a:lnTo>
                  <a:lnTo>
                    <a:pt x="3274" y="12626"/>
                  </a:lnTo>
                  <a:lnTo>
                    <a:pt x="3371" y="12529"/>
                  </a:lnTo>
                  <a:lnTo>
                    <a:pt x="3371" y="12529"/>
                  </a:lnTo>
                  <a:lnTo>
                    <a:pt x="3527" y="12373"/>
                  </a:lnTo>
                  <a:lnTo>
                    <a:pt x="3683" y="12237"/>
                  </a:lnTo>
                  <a:lnTo>
                    <a:pt x="3683" y="12237"/>
                  </a:lnTo>
                  <a:lnTo>
                    <a:pt x="3858" y="12100"/>
                  </a:lnTo>
                  <a:lnTo>
                    <a:pt x="4053" y="11964"/>
                  </a:lnTo>
                  <a:lnTo>
                    <a:pt x="4443" y="11730"/>
                  </a:lnTo>
                  <a:lnTo>
                    <a:pt x="4852" y="11535"/>
                  </a:lnTo>
                  <a:lnTo>
                    <a:pt x="5281" y="11379"/>
                  </a:lnTo>
                  <a:lnTo>
                    <a:pt x="5281" y="11379"/>
                  </a:lnTo>
                  <a:lnTo>
                    <a:pt x="5748" y="11223"/>
                  </a:lnTo>
                  <a:lnTo>
                    <a:pt x="6235" y="11087"/>
                  </a:lnTo>
                  <a:lnTo>
                    <a:pt x="6722" y="10970"/>
                  </a:lnTo>
                  <a:lnTo>
                    <a:pt x="7210" y="10873"/>
                  </a:lnTo>
                  <a:lnTo>
                    <a:pt x="7210" y="10873"/>
                  </a:lnTo>
                  <a:lnTo>
                    <a:pt x="8203" y="10697"/>
                  </a:lnTo>
                  <a:lnTo>
                    <a:pt x="9197" y="10561"/>
                  </a:lnTo>
                  <a:lnTo>
                    <a:pt x="9197" y="10561"/>
                  </a:lnTo>
                  <a:lnTo>
                    <a:pt x="10054" y="10444"/>
                  </a:lnTo>
                  <a:lnTo>
                    <a:pt x="10912" y="10308"/>
                  </a:lnTo>
                  <a:lnTo>
                    <a:pt x="10912" y="10308"/>
                  </a:lnTo>
                  <a:lnTo>
                    <a:pt x="10989" y="9665"/>
                  </a:lnTo>
                  <a:lnTo>
                    <a:pt x="11106" y="9002"/>
                  </a:lnTo>
                  <a:lnTo>
                    <a:pt x="11106" y="9002"/>
                  </a:lnTo>
                  <a:lnTo>
                    <a:pt x="11282" y="8242"/>
                  </a:lnTo>
                  <a:lnTo>
                    <a:pt x="11496" y="7502"/>
                  </a:lnTo>
                  <a:lnTo>
                    <a:pt x="11496" y="7502"/>
                  </a:lnTo>
                  <a:lnTo>
                    <a:pt x="11769" y="6684"/>
                  </a:lnTo>
                  <a:lnTo>
                    <a:pt x="12061" y="5865"/>
                  </a:lnTo>
                  <a:lnTo>
                    <a:pt x="12061" y="5865"/>
                  </a:lnTo>
                  <a:lnTo>
                    <a:pt x="12392" y="5066"/>
                  </a:lnTo>
                  <a:lnTo>
                    <a:pt x="12763" y="4268"/>
                  </a:lnTo>
                  <a:lnTo>
                    <a:pt x="12763" y="4268"/>
                  </a:lnTo>
                  <a:lnTo>
                    <a:pt x="12977" y="3858"/>
                  </a:lnTo>
                  <a:lnTo>
                    <a:pt x="13211" y="3430"/>
                  </a:lnTo>
                  <a:lnTo>
                    <a:pt x="13444" y="3021"/>
                  </a:lnTo>
                  <a:lnTo>
                    <a:pt x="13698" y="2631"/>
                  </a:lnTo>
                  <a:lnTo>
                    <a:pt x="13698" y="2631"/>
                  </a:lnTo>
                  <a:lnTo>
                    <a:pt x="13951" y="2261"/>
                  </a:lnTo>
                  <a:lnTo>
                    <a:pt x="14204" y="1891"/>
                  </a:lnTo>
                  <a:lnTo>
                    <a:pt x="14497" y="1540"/>
                  </a:lnTo>
                  <a:lnTo>
                    <a:pt x="14789" y="1209"/>
                  </a:lnTo>
                  <a:lnTo>
                    <a:pt x="14789" y="1209"/>
                  </a:lnTo>
                  <a:lnTo>
                    <a:pt x="15062" y="897"/>
                  </a:lnTo>
                  <a:lnTo>
                    <a:pt x="15354" y="605"/>
                  </a:lnTo>
                  <a:lnTo>
                    <a:pt x="15685" y="351"/>
                  </a:lnTo>
                  <a:lnTo>
                    <a:pt x="15997" y="98"/>
                  </a:lnTo>
                  <a:lnTo>
                    <a:pt x="15997" y="98"/>
                  </a:lnTo>
                  <a:lnTo>
                    <a:pt x="16133" y="1"/>
                  </a:lnTo>
                  <a:lnTo>
                    <a:pt x="16133" y="1"/>
                  </a:lnTo>
                  <a:lnTo>
                    <a:pt x="161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a:off x="9934000" y="332238"/>
              <a:ext cx="113025" cy="156875"/>
            </a:xfrm>
            <a:custGeom>
              <a:avLst/>
              <a:gdLst/>
              <a:ahLst/>
              <a:cxnLst/>
              <a:rect l="l" t="t" r="r" b="b"/>
              <a:pathLst>
                <a:path w="4521" h="6275" extrusionOk="0">
                  <a:moveTo>
                    <a:pt x="1052" y="1"/>
                  </a:moveTo>
                  <a:lnTo>
                    <a:pt x="838" y="20"/>
                  </a:lnTo>
                  <a:lnTo>
                    <a:pt x="624" y="79"/>
                  </a:lnTo>
                  <a:lnTo>
                    <a:pt x="507" y="137"/>
                  </a:lnTo>
                  <a:lnTo>
                    <a:pt x="390" y="215"/>
                  </a:lnTo>
                  <a:lnTo>
                    <a:pt x="293" y="313"/>
                  </a:lnTo>
                  <a:lnTo>
                    <a:pt x="195" y="410"/>
                  </a:lnTo>
                  <a:lnTo>
                    <a:pt x="137" y="527"/>
                  </a:lnTo>
                  <a:lnTo>
                    <a:pt x="78" y="663"/>
                  </a:lnTo>
                  <a:lnTo>
                    <a:pt x="39" y="800"/>
                  </a:lnTo>
                  <a:lnTo>
                    <a:pt x="20" y="936"/>
                  </a:lnTo>
                  <a:lnTo>
                    <a:pt x="0" y="1073"/>
                  </a:lnTo>
                  <a:lnTo>
                    <a:pt x="0" y="1209"/>
                  </a:lnTo>
                  <a:lnTo>
                    <a:pt x="39" y="1482"/>
                  </a:lnTo>
                  <a:lnTo>
                    <a:pt x="117" y="1794"/>
                  </a:lnTo>
                  <a:lnTo>
                    <a:pt x="215" y="2105"/>
                  </a:lnTo>
                  <a:lnTo>
                    <a:pt x="331" y="2436"/>
                  </a:lnTo>
                  <a:lnTo>
                    <a:pt x="468" y="2748"/>
                  </a:lnTo>
                  <a:lnTo>
                    <a:pt x="643" y="3060"/>
                  </a:lnTo>
                  <a:lnTo>
                    <a:pt x="799" y="3372"/>
                  </a:lnTo>
                  <a:lnTo>
                    <a:pt x="994" y="3703"/>
                  </a:lnTo>
                  <a:lnTo>
                    <a:pt x="1208" y="4034"/>
                  </a:lnTo>
                  <a:lnTo>
                    <a:pt x="1637" y="4658"/>
                  </a:lnTo>
                  <a:lnTo>
                    <a:pt x="2027" y="5145"/>
                  </a:lnTo>
                  <a:lnTo>
                    <a:pt x="2241" y="5379"/>
                  </a:lnTo>
                  <a:lnTo>
                    <a:pt x="2455" y="5612"/>
                  </a:lnTo>
                  <a:lnTo>
                    <a:pt x="2611" y="5768"/>
                  </a:lnTo>
                  <a:lnTo>
                    <a:pt x="2806" y="5905"/>
                  </a:lnTo>
                  <a:lnTo>
                    <a:pt x="3001" y="6022"/>
                  </a:lnTo>
                  <a:lnTo>
                    <a:pt x="3098" y="6080"/>
                  </a:lnTo>
                  <a:lnTo>
                    <a:pt x="3215" y="6119"/>
                  </a:lnTo>
                  <a:lnTo>
                    <a:pt x="3293" y="6138"/>
                  </a:lnTo>
                  <a:lnTo>
                    <a:pt x="3410" y="6197"/>
                  </a:lnTo>
                  <a:lnTo>
                    <a:pt x="3527" y="6236"/>
                  </a:lnTo>
                  <a:lnTo>
                    <a:pt x="3644" y="6275"/>
                  </a:lnTo>
                  <a:lnTo>
                    <a:pt x="3858" y="6275"/>
                  </a:lnTo>
                  <a:lnTo>
                    <a:pt x="3956" y="6255"/>
                  </a:lnTo>
                  <a:lnTo>
                    <a:pt x="4053" y="6216"/>
                  </a:lnTo>
                  <a:lnTo>
                    <a:pt x="4150" y="6158"/>
                  </a:lnTo>
                  <a:lnTo>
                    <a:pt x="4228" y="6060"/>
                  </a:lnTo>
                  <a:lnTo>
                    <a:pt x="4306" y="5983"/>
                  </a:lnTo>
                  <a:lnTo>
                    <a:pt x="4404" y="5768"/>
                  </a:lnTo>
                  <a:lnTo>
                    <a:pt x="4482" y="5534"/>
                  </a:lnTo>
                  <a:lnTo>
                    <a:pt x="4501" y="5398"/>
                  </a:lnTo>
                  <a:lnTo>
                    <a:pt x="4521" y="5262"/>
                  </a:lnTo>
                  <a:lnTo>
                    <a:pt x="4521" y="4989"/>
                  </a:lnTo>
                  <a:lnTo>
                    <a:pt x="4482" y="4736"/>
                  </a:lnTo>
                  <a:lnTo>
                    <a:pt x="4423" y="4424"/>
                  </a:lnTo>
                  <a:lnTo>
                    <a:pt x="4345" y="4132"/>
                  </a:lnTo>
                  <a:lnTo>
                    <a:pt x="4228" y="3761"/>
                  </a:lnTo>
                  <a:lnTo>
                    <a:pt x="4072" y="3391"/>
                  </a:lnTo>
                  <a:lnTo>
                    <a:pt x="3917" y="3021"/>
                  </a:lnTo>
                  <a:lnTo>
                    <a:pt x="3761" y="2670"/>
                  </a:lnTo>
                  <a:lnTo>
                    <a:pt x="3546" y="2300"/>
                  </a:lnTo>
                  <a:lnTo>
                    <a:pt x="3352" y="1949"/>
                  </a:lnTo>
                  <a:lnTo>
                    <a:pt x="3118" y="1599"/>
                  </a:lnTo>
                  <a:lnTo>
                    <a:pt x="2864" y="1248"/>
                  </a:lnTo>
                  <a:lnTo>
                    <a:pt x="2650" y="975"/>
                  </a:lnTo>
                  <a:lnTo>
                    <a:pt x="2397" y="702"/>
                  </a:lnTo>
                  <a:lnTo>
                    <a:pt x="2144" y="469"/>
                  </a:lnTo>
                  <a:lnTo>
                    <a:pt x="2007" y="371"/>
                  </a:lnTo>
                  <a:lnTo>
                    <a:pt x="1851" y="274"/>
                  </a:lnTo>
                  <a:lnTo>
                    <a:pt x="1715" y="176"/>
                  </a:lnTo>
                  <a:lnTo>
                    <a:pt x="1559" y="98"/>
                  </a:lnTo>
                  <a:lnTo>
                    <a:pt x="1403" y="59"/>
                  </a:lnTo>
                  <a:lnTo>
                    <a:pt x="1228" y="20"/>
                  </a:lnTo>
                  <a:lnTo>
                    <a:pt x="105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a:off x="9934000" y="332238"/>
              <a:ext cx="113025" cy="156875"/>
            </a:xfrm>
            <a:custGeom>
              <a:avLst/>
              <a:gdLst/>
              <a:ahLst/>
              <a:cxnLst/>
              <a:rect l="l" t="t" r="r" b="b"/>
              <a:pathLst>
                <a:path w="4521" h="6275" fill="none" extrusionOk="0">
                  <a:moveTo>
                    <a:pt x="1052" y="1"/>
                  </a:moveTo>
                  <a:lnTo>
                    <a:pt x="1052" y="1"/>
                  </a:lnTo>
                  <a:lnTo>
                    <a:pt x="838" y="20"/>
                  </a:lnTo>
                  <a:lnTo>
                    <a:pt x="624" y="79"/>
                  </a:lnTo>
                  <a:lnTo>
                    <a:pt x="624" y="79"/>
                  </a:lnTo>
                  <a:lnTo>
                    <a:pt x="507" y="137"/>
                  </a:lnTo>
                  <a:lnTo>
                    <a:pt x="390" y="215"/>
                  </a:lnTo>
                  <a:lnTo>
                    <a:pt x="293" y="313"/>
                  </a:lnTo>
                  <a:lnTo>
                    <a:pt x="195" y="410"/>
                  </a:lnTo>
                  <a:lnTo>
                    <a:pt x="195" y="410"/>
                  </a:lnTo>
                  <a:lnTo>
                    <a:pt x="137" y="527"/>
                  </a:lnTo>
                  <a:lnTo>
                    <a:pt x="78" y="663"/>
                  </a:lnTo>
                  <a:lnTo>
                    <a:pt x="39" y="800"/>
                  </a:lnTo>
                  <a:lnTo>
                    <a:pt x="20" y="936"/>
                  </a:lnTo>
                  <a:lnTo>
                    <a:pt x="20" y="936"/>
                  </a:lnTo>
                  <a:lnTo>
                    <a:pt x="0" y="1073"/>
                  </a:lnTo>
                  <a:lnTo>
                    <a:pt x="0" y="1209"/>
                  </a:lnTo>
                  <a:lnTo>
                    <a:pt x="39" y="1482"/>
                  </a:lnTo>
                  <a:lnTo>
                    <a:pt x="39" y="1482"/>
                  </a:lnTo>
                  <a:lnTo>
                    <a:pt x="117" y="1794"/>
                  </a:lnTo>
                  <a:lnTo>
                    <a:pt x="215" y="2105"/>
                  </a:lnTo>
                  <a:lnTo>
                    <a:pt x="215" y="2105"/>
                  </a:lnTo>
                  <a:lnTo>
                    <a:pt x="331" y="2436"/>
                  </a:lnTo>
                  <a:lnTo>
                    <a:pt x="468" y="2748"/>
                  </a:lnTo>
                  <a:lnTo>
                    <a:pt x="643" y="3060"/>
                  </a:lnTo>
                  <a:lnTo>
                    <a:pt x="799" y="3372"/>
                  </a:lnTo>
                  <a:lnTo>
                    <a:pt x="799" y="3372"/>
                  </a:lnTo>
                  <a:lnTo>
                    <a:pt x="994" y="3703"/>
                  </a:lnTo>
                  <a:lnTo>
                    <a:pt x="1208" y="4034"/>
                  </a:lnTo>
                  <a:lnTo>
                    <a:pt x="1637" y="4658"/>
                  </a:lnTo>
                  <a:lnTo>
                    <a:pt x="1637" y="4658"/>
                  </a:lnTo>
                  <a:lnTo>
                    <a:pt x="2027" y="5145"/>
                  </a:lnTo>
                  <a:lnTo>
                    <a:pt x="2241" y="5379"/>
                  </a:lnTo>
                  <a:lnTo>
                    <a:pt x="2455" y="5612"/>
                  </a:lnTo>
                  <a:lnTo>
                    <a:pt x="2455" y="5612"/>
                  </a:lnTo>
                  <a:lnTo>
                    <a:pt x="2611" y="5768"/>
                  </a:lnTo>
                  <a:lnTo>
                    <a:pt x="2806" y="5905"/>
                  </a:lnTo>
                  <a:lnTo>
                    <a:pt x="3001" y="6022"/>
                  </a:lnTo>
                  <a:lnTo>
                    <a:pt x="3098" y="6080"/>
                  </a:lnTo>
                  <a:lnTo>
                    <a:pt x="3215" y="6119"/>
                  </a:lnTo>
                  <a:lnTo>
                    <a:pt x="3215" y="6119"/>
                  </a:lnTo>
                  <a:lnTo>
                    <a:pt x="3293" y="6138"/>
                  </a:lnTo>
                  <a:lnTo>
                    <a:pt x="3293" y="6138"/>
                  </a:lnTo>
                  <a:lnTo>
                    <a:pt x="3410" y="6197"/>
                  </a:lnTo>
                  <a:lnTo>
                    <a:pt x="3527" y="6236"/>
                  </a:lnTo>
                  <a:lnTo>
                    <a:pt x="3644" y="6275"/>
                  </a:lnTo>
                  <a:lnTo>
                    <a:pt x="3761" y="6275"/>
                  </a:lnTo>
                  <a:lnTo>
                    <a:pt x="3761" y="6275"/>
                  </a:lnTo>
                  <a:lnTo>
                    <a:pt x="3858" y="6275"/>
                  </a:lnTo>
                  <a:lnTo>
                    <a:pt x="3956" y="6255"/>
                  </a:lnTo>
                  <a:lnTo>
                    <a:pt x="4053" y="6216"/>
                  </a:lnTo>
                  <a:lnTo>
                    <a:pt x="4150" y="6158"/>
                  </a:lnTo>
                  <a:lnTo>
                    <a:pt x="4150" y="6158"/>
                  </a:lnTo>
                  <a:lnTo>
                    <a:pt x="4228" y="6060"/>
                  </a:lnTo>
                  <a:lnTo>
                    <a:pt x="4306" y="5983"/>
                  </a:lnTo>
                  <a:lnTo>
                    <a:pt x="4404" y="5768"/>
                  </a:lnTo>
                  <a:lnTo>
                    <a:pt x="4404" y="5768"/>
                  </a:lnTo>
                  <a:lnTo>
                    <a:pt x="4482" y="5534"/>
                  </a:lnTo>
                  <a:lnTo>
                    <a:pt x="4482" y="5534"/>
                  </a:lnTo>
                  <a:lnTo>
                    <a:pt x="4501" y="5398"/>
                  </a:lnTo>
                  <a:lnTo>
                    <a:pt x="4521" y="5262"/>
                  </a:lnTo>
                  <a:lnTo>
                    <a:pt x="4521" y="5262"/>
                  </a:lnTo>
                  <a:lnTo>
                    <a:pt x="4521" y="4989"/>
                  </a:lnTo>
                  <a:lnTo>
                    <a:pt x="4482" y="4736"/>
                  </a:lnTo>
                  <a:lnTo>
                    <a:pt x="4482" y="4736"/>
                  </a:lnTo>
                  <a:lnTo>
                    <a:pt x="4423" y="4424"/>
                  </a:lnTo>
                  <a:lnTo>
                    <a:pt x="4345" y="4132"/>
                  </a:lnTo>
                  <a:lnTo>
                    <a:pt x="4345" y="4132"/>
                  </a:lnTo>
                  <a:lnTo>
                    <a:pt x="4228" y="3761"/>
                  </a:lnTo>
                  <a:lnTo>
                    <a:pt x="4072" y="3391"/>
                  </a:lnTo>
                  <a:lnTo>
                    <a:pt x="3917" y="3021"/>
                  </a:lnTo>
                  <a:lnTo>
                    <a:pt x="3761" y="2670"/>
                  </a:lnTo>
                  <a:lnTo>
                    <a:pt x="3761" y="2670"/>
                  </a:lnTo>
                  <a:lnTo>
                    <a:pt x="3546" y="2300"/>
                  </a:lnTo>
                  <a:lnTo>
                    <a:pt x="3352" y="1949"/>
                  </a:lnTo>
                  <a:lnTo>
                    <a:pt x="3118" y="1599"/>
                  </a:lnTo>
                  <a:lnTo>
                    <a:pt x="2864" y="1248"/>
                  </a:lnTo>
                  <a:lnTo>
                    <a:pt x="2864" y="1248"/>
                  </a:lnTo>
                  <a:lnTo>
                    <a:pt x="2650" y="975"/>
                  </a:lnTo>
                  <a:lnTo>
                    <a:pt x="2397" y="702"/>
                  </a:lnTo>
                  <a:lnTo>
                    <a:pt x="2397" y="702"/>
                  </a:lnTo>
                  <a:lnTo>
                    <a:pt x="2144" y="469"/>
                  </a:lnTo>
                  <a:lnTo>
                    <a:pt x="2007" y="371"/>
                  </a:lnTo>
                  <a:lnTo>
                    <a:pt x="1851" y="274"/>
                  </a:lnTo>
                  <a:lnTo>
                    <a:pt x="1851" y="274"/>
                  </a:lnTo>
                  <a:lnTo>
                    <a:pt x="1715" y="176"/>
                  </a:lnTo>
                  <a:lnTo>
                    <a:pt x="1559" y="98"/>
                  </a:lnTo>
                  <a:lnTo>
                    <a:pt x="1559" y="98"/>
                  </a:lnTo>
                  <a:lnTo>
                    <a:pt x="1403" y="59"/>
                  </a:lnTo>
                  <a:lnTo>
                    <a:pt x="1228" y="20"/>
                  </a:lnTo>
                  <a:lnTo>
                    <a:pt x="1228" y="20"/>
                  </a:lnTo>
                  <a:lnTo>
                    <a:pt x="1052"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a:off x="10118125" y="546088"/>
              <a:ext cx="154925" cy="78925"/>
            </a:xfrm>
            <a:custGeom>
              <a:avLst/>
              <a:gdLst/>
              <a:ahLst/>
              <a:cxnLst/>
              <a:rect l="l" t="t" r="r" b="b"/>
              <a:pathLst>
                <a:path w="6197" h="3157" extrusionOk="0">
                  <a:moveTo>
                    <a:pt x="1500" y="0"/>
                  </a:moveTo>
                  <a:lnTo>
                    <a:pt x="1189" y="20"/>
                  </a:lnTo>
                  <a:lnTo>
                    <a:pt x="857" y="39"/>
                  </a:lnTo>
                  <a:lnTo>
                    <a:pt x="702" y="78"/>
                  </a:lnTo>
                  <a:lnTo>
                    <a:pt x="546" y="117"/>
                  </a:lnTo>
                  <a:lnTo>
                    <a:pt x="409" y="156"/>
                  </a:lnTo>
                  <a:lnTo>
                    <a:pt x="292" y="234"/>
                  </a:lnTo>
                  <a:lnTo>
                    <a:pt x="176" y="312"/>
                  </a:lnTo>
                  <a:lnTo>
                    <a:pt x="98" y="429"/>
                  </a:lnTo>
                  <a:lnTo>
                    <a:pt x="59" y="488"/>
                  </a:lnTo>
                  <a:lnTo>
                    <a:pt x="20" y="565"/>
                  </a:lnTo>
                  <a:lnTo>
                    <a:pt x="0" y="741"/>
                  </a:lnTo>
                  <a:lnTo>
                    <a:pt x="20" y="897"/>
                  </a:lnTo>
                  <a:lnTo>
                    <a:pt x="78" y="1053"/>
                  </a:lnTo>
                  <a:lnTo>
                    <a:pt x="176" y="1228"/>
                  </a:lnTo>
                  <a:lnTo>
                    <a:pt x="312" y="1403"/>
                  </a:lnTo>
                  <a:lnTo>
                    <a:pt x="468" y="1540"/>
                  </a:lnTo>
                  <a:lnTo>
                    <a:pt x="643" y="1676"/>
                  </a:lnTo>
                  <a:lnTo>
                    <a:pt x="819" y="1812"/>
                  </a:lnTo>
                  <a:lnTo>
                    <a:pt x="994" y="1929"/>
                  </a:lnTo>
                  <a:lnTo>
                    <a:pt x="1384" y="2163"/>
                  </a:lnTo>
                  <a:lnTo>
                    <a:pt x="1832" y="2397"/>
                  </a:lnTo>
                  <a:lnTo>
                    <a:pt x="2299" y="2611"/>
                  </a:lnTo>
                  <a:lnTo>
                    <a:pt x="2767" y="2806"/>
                  </a:lnTo>
                  <a:lnTo>
                    <a:pt x="3254" y="2962"/>
                  </a:lnTo>
                  <a:lnTo>
                    <a:pt x="3761" y="3079"/>
                  </a:lnTo>
                  <a:lnTo>
                    <a:pt x="4014" y="3118"/>
                  </a:lnTo>
                  <a:lnTo>
                    <a:pt x="4287" y="3157"/>
                  </a:lnTo>
                  <a:lnTo>
                    <a:pt x="4540" y="3157"/>
                  </a:lnTo>
                  <a:lnTo>
                    <a:pt x="4871" y="3137"/>
                  </a:lnTo>
                  <a:lnTo>
                    <a:pt x="5027" y="3118"/>
                  </a:lnTo>
                  <a:lnTo>
                    <a:pt x="5183" y="3079"/>
                  </a:lnTo>
                  <a:lnTo>
                    <a:pt x="5417" y="3001"/>
                  </a:lnTo>
                  <a:lnTo>
                    <a:pt x="5612" y="2923"/>
                  </a:lnTo>
                  <a:lnTo>
                    <a:pt x="5631" y="2904"/>
                  </a:lnTo>
                  <a:lnTo>
                    <a:pt x="5690" y="2884"/>
                  </a:lnTo>
                  <a:lnTo>
                    <a:pt x="5806" y="2806"/>
                  </a:lnTo>
                  <a:lnTo>
                    <a:pt x="5904" y="2728"/>
                  </a:lnTo>
                  <a:lnTo>
                    <a:pt x="5982" y="2670"/>
                  </a:lnTo>
                  <a:lnTo>
                    <a:pt x="6079" y="2533"/>
                  </a:lnTo>
                  <a:lnTo>
                    <a:pt x="6138" y="2436"/>
                  </a:lnTo>
                  <a:lnTo>
                    <a:pt x="6177" y="2319"/>
                  </a:lnTo>
                  <a:lnTo>
                    <a:pt x="6196" y="2183"/>
                  </a:lnTo>
                  <a:lnTo>
                    <a:pt x="6177" y="2066"/>
                  </a:lnTo>
                  <a:lnTo>
                    <a:pt x="6138" y="1949"/>
                  </a:lnTo>
                  <a:lnTo>
                    <a:pt x="6099" y="1832"/>
                  </a:lnTo>
                  <a:lnTo>
                    <a:pt x="6021" y="1735"/>
                  </a:lnTo>
                  <a:lnTo>
                    <a:pt x="5943" y="1637"/>
                  </a:lnTo>
                  <a:lnTo>
                    <a:pt x="5826" y="1520"/>
                  </a:lnTo>
                  <a:lnTo>
                    <a:pt x="5690" y="1423"/>
                  </a:lnTo>
                  <a:lnTo>
                    <a:pt x="5417" y="1228"/>
                  </a:lnTo>
                  <a:lnTo>
                    <a:pt x="5144" y="1053"/>
                  </a:lnTo>
                  <a:lnTo>
                    <a:pt x="4852" y="916"/>
                  </a:lnTo>
                  <a:lnTo>
                    <a:pt x="4540" y="760"/>
                  </a:lnTo>
                  <a:lnTo>
                    <a:pt x="4209" y="643"/>
                  </a:lnTo>
                  <a:lnTo>
                    <a:pt x="3566" y="390"/>
                  </a:lnTo>
                  <a:lnTo>
                    <a:pt x="3079" y="234"/>
                  </a:lnTo>
                  <a:lnTo>
                    <a:pt x="2845" y="176"/>
                  </a:lnTo>
                  <a:lnTo>
                    <a:pt x="2592" y="117"/>
                  </a:lnTo>
                  <a:lnTo>
                    <a:pt x="2319" y="59"/>
                  </a:lnTo>
                  <a:lnTo>
                    <a:pt x="2046" y="39"/>
                  </a:lnTo>
                  <a:lnTo>
                    <a:pt x="1773" y="20"/>
                  </a:lnTo>
                  <a:lnTo>
                    <a:pt x="150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a:off x="10118125" y="546088"/>
              <a:ext cx="154925" cy="78925"/>
            </a:xfrm>
            <a:custGeom>
              <a:avLst/>
              <a:gdLst/>
              <a:ahLst/>
              <a:cxnLst/>
              <a:rect l="l" t="t" r="r" b="b"/>
              <a:pathLst>
                <a:path w="6197" h="3157" fill="none" extrusionOk="0">
                  <a:moveTo>
                    <a:pt x="1500" y="0"/>
                  </a:moveTo>
                  <a:lnTo>
                    <a:pt x="1500" y="0"/>
                  </a:lnTo>
                  <a:lnTo>
                    <a:pt x="1189" y="20"/>
                  </a:lnTo>
                  <a:lnTo>
                    <a:pt x="1189" y="20"/>
                  </a:lnTo>
                  <a:lnTo>
                    <a:pt x="857" y="39"/>
                  </a:lnTo>
                  <a:lnTo>
                    <a:pt x="702" y="78"/>
                  </a:lnTo>
                  <a:lnTo>
                    <a:pt x="546" y="117"/>
                  </a:lnTo>
                  <a:lnTo>
                    <a:pt x="546" y="117"/>
                  </a:lnTo>
                  <a:lnTo>
                    <a:pt x="409" y="156"/>
                  </a:lnTo>
                  <a:lnTo>
                    <a:pt x="292" y="234"/>
                  </a:lnTo>
                  <a:lnTo>
                    <a:pt x="176" y="312"/>
                  </a:lnTo>
                  <a:lnTo>
                    <a:pt x="98" y="429"/>
                  </a:lnTo>
                  <a:lnTo>
                    <a:pt x="98" y="429"/>
                  </a:lnTo>
                  <a:lnTo>
                    <a:pt x="59" y="488"/>
                  </a:lnTo>
                  <a:lnTo>
                    <a:pt x="20" y="565"/>
                  </a:lnTo>
                  <a:lnTo>
                    <a:pt x="0" y="741"/>
                  </a:lnTo>
                  <a:lnTo>
                    <a:pt x="20" y="897"/>
                  </a:lnTo>
                  <a:lnTo>
                    <a:pt x="78" y="1053"/>
                  </a:lnTo>
                  <a:lnTo>
                    <a:pt x="78" y="1053"/>
                  </a:lnTo>
                  <a:lnTo>
                    <a:pt x="176" y="1228"/>
                  </a:lnTo>
                  <a:lnTo>
                    <a:pt x="312" y="1403"/>
                  </a:lnTo>
                  <a:lnTo>
                    <a:pt x="468" y="1540"/>
                  </a:lnTo>
                  <a:lnTo>
                    <a:pt x="643" y="1676"/>
                  </a:lnTo>
                  <a:lnTo>
                    <a:pt x="643" y="1676"/>
                  </a:lnTo>
                  <a:lnTo>
                    <a:pt x="819" y="1812"/>
                  </a:lnTo>
                  <a:lnTo>
                    <a:pt x="994" y="1929"/>
                  </a:lnTo>
                  <a:lnTo>
                    <a:pt x="1384" y="2163"/>
                  </a:lnTo>
                  <a:lnTo>
                    <a:pt x="1384" y="2163"/>
                  </a:lnTo>
                  <a:lnTo>
                    <a:pt x="1832" y="2397"/>
                  </a:lnTo>
                  <a:lnTo>
                    <a:pt x="2299" y="2611"/>
                  </a:lnTo>
                  <a:lnTo>
                    <a:pt x="2299" y="2611"/>
                  </a:lnTo>
                  <a:lnTo>
                    <a:pt x="2767" y="2806"/>
                  </a:lnTo>
                  <a:lnTo>
                    <a:pt x="3254" y="2962"/>
                  </a:lnTo>
                  <a:lnTo>
                    <a:pt x="3254" y="2962"/>
                  </a:lnTo>
                  <a:lnTo>
                    <a:pt x="3761" y="3079"/>
                  </a:lnTo>
                  <a:lnTo>
                    <a:pt x="4014" y="3118"/>
                  </a:lnTo>
                  <a:lnTo>
                    <a:pt x="4287" y="3157"/>
                  </a:lnTo>
                  <a:lnTo>
                    <a:pt x="4287" y="3157"/>
                  </a:lnTo>
                  <a:lnTo>
                    <a:pt x="4540" y="3157"/>
                  </a:lnTo>
                  <a:lnTo>
                    <a:pt x="4540" y="3157"/>
                  </a:lnTo>
                  <a:lnTo>
                    <a:pt x="4871" y="3137"/>
                  </a:lnTo>
                  <a:lnTo>
                    <a:pt x="5027" y="3118"/>
                  </a:lnTo>
                  <a:lnTo>
                    <a:pt x="5183" y="3079"/>
                  </a:lnTo>
                  <a:lnTo>
                    <a:pt x="5183" y="3079"/>
                  </a:lnTo>
                  <a:lnTo>
                    <a:pt x="5417" y="3001"/>
                  </a:lnTo>
                  <a:lnTo>
                    <a:pt x="5417" y="3001"/>
                  </a:lnTo>
                  <a:lnTo>
                    <a:pt x="5612" y="2923"/>
                  </a:lnTo>
                  <a:lnTo>
                    <a:pt x="5631" y="2904"/>
                  </a:lnTo>
                  <a:lnTo>
                    <a:pt x="5631" y="2904"/>
                  </a:lnTo>
                  <a:lnTo>
                    <a:pt x="5690" y="2884"/>
                  </a:lnTo>
                  <a:lnTo>
                    <a:pt x="5690" y="2884"/>
                  </a:lnTo>
                  <a:lnTo>
                    <a:pt x="5806" y="2806"/>
                  </a:lnTo>
                  <a:lnTo>
                    <a:pt x="5904" y="2728"/>
                  </a:lnTo>
                  <a:lnTo>
                    <a:pt x="5904" y="2728"/>
                  </a:lnTo>
                  <a:lnTo>
                    <a:pt x="5982" y="2670"/>
                  </a:lnTo>
                  <a:lnTo>
                    <a:pt x="5982" y="2670"/>
                  </a:lnTo>
                  <a:lnTo>
                    <a:pt x="6079" y="2533"/>
                  </a:lnTo>
                  <a:lnTo>
                    <a:pt x="6079" y="2533"/>
                  </a:lnTo>
                  <a:lnTo>
                    <a:pt x="6138" y="2436"/>
                  </a:lnTo>
                  <a:lnTo>
                    <a:pt x="6177" y="2319"/>
                  </a:lnTo>
                  <a:lnTo>
                    <a:pt x="6196" y="2183"/>
                  </a:lnTo>
                  <a:lnTo>
                    <a:pt x="6177" y="2066"/>
                  </a:lnTo>
                  <a:lnTo>
                    <a:pt x="6177" y="2066"/>
                  </a:lnTo>
                  <a:lnTo>
                    <a:pt x="6138" y="1949"/>
                  </a:lnTo>
                  <a:lnTo>
                    <a:pt x="6099" y="1832"/>
                  </a:lnTo>
                  <a:lnTo>
                    <a:pt x="6021" y="1735"/>
                  </a:lnTo>
                  <a:lnTo>
                    <a:pt x="5943" y="1637"/>
                  </a:lnTo>
                  <a:lnTo>
                    <a:pt x="5943" y="1637"/>
                  </a:lnTo>
                  <a:lnTo>
                    <a:pt x="5826" y="1520"/>
                  </a:lnTo>
                  <a:lnTo>
                    <a:pt x="5690" y="1423"/>
                  </a:lnTo>
                  <a:lnTo>
                    <a:pt x="5417" y="1228"/>
                  </a:lnTo>
                  <a:lnTo>
                    <a:pt x="5144" y="1053"/>
                  </a:lnTo>
                  <a:lnTo>
                    <a:pt x="4852" y="916"/>
                  </a:lnTo>
                  <a:lnTo>
                    <a:pt x="4852" y="916"/>
                  </a:lnTo>
                  <a:lnTo>
                    <a:pt x="4540" y="760"/>
                  </a:lnTo>
                  <a:lnTo>
                    <a:pt x="4209" y="643"/>
                  </a:lnTo>
                  <a:lnTo>
                    <a:pt x="3566" y="390"/>
                  </a:lnTo>
                  <a:lnTo>
                    <a:pt x="3566" y="390"/>
                  </a:lnTo>
                  <a:lnTo>
                    <a:pt x="3079" y="234"/>
                  </a:lnTo>
                  <a:lnTo>
                    <a:pt x="2845" y="176"/>
                  </a:lnTo>
                  <a:lnTo>
                    <a:pt x="2592" y="117"/>
                  </a:lnTo>
                  <a:lnTo>
                    <a:pt x="2592" y="117"/>
                  </a:lnTo>
                  <a:lnTo>
                    <a:pt x="2319" y="59"/>
                  </a:lnTo>
                  <a:lnTo>
                    <a:pt x="2046" y="39"/>
                  </a:lnTo>
                  <a:lnTo>
                    <a:pt x="1773" y="20"/>
                  </a:lnTo>
                  <a:lnTo>
                    <a:pt x="15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a:off x="9501450" y="286938"/>
              <a:ext cx="191450" cy="183175"/>
            </a:xfrm>
            <a:custGeom>
              <a:avLst/>
              <a:gdLst/>
              <a:ahLst/>
              <a:cxnLst/>
              <a:rect l="l" t="t" r="r" b="b"/>
              <a:pathLst>
                <a:path w="7658" h="7327" extrusionOk="0">
                  <a:moveTo>
                    <a:pt x="1696" y="1"/>
                  </a:moveTo>
                  <a:lnTo>
                    <a:pt x="1520" y="20"/>
                  </a:lnTo>
                  <a:lnTo>
                    <a:pt x="1325" y="59"/>
                  </a:lnTo>
                  <a:lnTo>
                    <a:pt x="1150" y="118"/>
                  </a:lnTo>
                  <a:lnTo>
                    <a:pt x="955" y="215"/>
                  </a:lnTo>
                  <a:lnTo>
                    <a:pt x="799" y="313"/>
                  </a:lnTo>
                  <a:lnTo>
                    <a:pt x="663" y="430"/>
                  </a:lnTo>
                  <a:lnTo>
                    <a:pt x="527" y="566"/>
                  </a:lnTo>
                  <a:lnTo>
                    <a:pt x="390" y="702"/>
                  </a:lnTo>
                  <a:lnTo>
                    <a:pt x="293" y="858"/>
                  </a:lnTo>
                  <a:lnTo>
                    <a:pt x="215" y="1014"/>
                  </a:lnTo>
                  <a:lnTo>
                    <a:pt x="137" y="1209"/>
                  </a:lnTo>
                  <a:lnTo>
                    <a:pt x="78" y="1384"/>
                  </a:lnTo>
                  <a:lnTo>
                    <a:pt x="39" y="1579"/>
                  </a:lnTo>
                  <a:lnTo>
                    <a:pt x="1" y="1774"/>
                  </a:lnTo>
                  <a:lnTo>
                    <a:pt x="1" y="1969"/>
                  </a:lnTo>
                  <a:lnTo>
                    <a:pt x="1" y="2203"/>
                  </a:lnTo>
                  <a:lnTo>
                    <a:pt x="20" y="2397"/>
                  </a:lnTo>
                  <a:lnTo>
                    <a:pt x="39" y="2592"/>
                  </a:lnTo>
                  <a:lnTo>
                    <a:pt x="98" y="2807"/>
                  </a:lnTo>
                  <a:lnTo>
                    <a:pt x="176" y="3021"/>
                  </a:lnTo>
                  <a:lnTo>
                    <a:pt x="254" y="3196"/>
                  </a:lnTo>
                  <a:lnTo>
                    <a:pt x="351" y="3391"/>
                  </a:lnTo>
                  <a:lnTo>
                    <a:pt x="468" y="3606"/>
                  </a:lnTo>
                  <a:lnTo>
                    <a:pt x="624" y="3820"/>
                  </a:lnTo>
                  <a:lnTo>
                    <a:pt x="897" y="4151"/>
                  </a:lnTo>
                  <a:lnTo>
                    <a:pt x="1189" y="4463"/>
                  </a:lnTo>
                  <a:lnTo>
                    <a:pt x="1501" y="4755"/>
                  </a:lnTo>
                  <a:lnTo>
                    <a:pt x="1871" y="5047"/>
                  </a:lnTo>
                  <a:lnTo>
                    <a:pt x="2261" y="5320"/>
                  </a:lnTo>
                  <a:lnTo>
                    <a:pt x="2709" y="5573"/>
                  </a:lnTo>
                  <a:lnTo>
                    <a:pt x="3157" y="5827"/>
                  </a:lnTo>
                  <a:lnTo>
                    <a:pt x="3664" y="6060"/>
                  </a:lnTo>
                  <a:lnTo>
                    <a:pt x="4384" y="6353"/>
                  </a:lnTo>
                  <a:lnTo>
                    <a:pt x="5125" y="6606"/>
                  </a:lnTo>
                  <a:lnTo>
                    <a:pt x="5846" y="6840"/>
                  </a:lnTo>
                  <a:lnTo>
                    <a:pt x="6586" y="7054"/>
                  </a:lnTo>
                  <a:lnTo>
                    <a:pt x="7054" y="7210"/>
                  </a:lnTo>
                  <a:lnTo>
                    <a:pt x="7638" y="7327"/>
                  </a:lnTo>
                  <a:lnTo>
                    <a:pt x="7658" y="7327"/>
                  </a:lnTo>
                  <a:lnTo>
                    <a:pt x="7404" y="6411"/>
                  </a:lnTo>
                  <a:lnTo>
                    <a:pt x="7151" y="5710"/>
                  </a:lnTo>
                  <a:lnTo>
                    <a:pt x="6859" y="4989"/>
                  </a:lnTo>
                  <a:lnTo>
                    <a:pt x="6508" y="4268"/>
                  </a:lnTo>
                  <a:lnTo>
                    <a:pt x="6333" y="3898"/>
                  </a:lnTo>
                  <a:lnTo>
                    <a:pt x="6138" y="3528"/>
                  </a:lnTo>
                  <a:lnTo>
                    <a:pt x="5846" y="3021"/>
                  </a:lnTo>
                  <a:lnTo>
                    <a:pt x="5534" y="2573"/>
                  </a:lnTo>
                  <a:lnTo>
                    <a:pt x="5222" y="2144"/>
                  </a:lnTo>
                  <a:lnTo>
                    <a:pt x="4910" y="1755"/>
                  </a:lnTo>
                  <a:lnTo>
                    <a:pt x="4579" y="1404"/>
                  </a:lnTo>
                  <a:lnTo>
                    <a:pt x="4248" y="1092"/>
                  </a:lnTo>
                  <a:lnTo>
                    <a:pt x="3897" y="819"/>
                  </a:lnTo>
                  <a:lnTo>
                    <a:pt x="3527" y="585"/>
                  </a:lnTo>
                  <a:lnTo>
                    <a:pt x="3313" y="449"/>
                  </a:lnTo>
                  <a:lnTo>
                    <a:pt x="3098" y="332"/>
                  </a:lnTo>
                  <a:lnTo>
                    <a:pt x="2865" y="235"/>
                  </a:lnTo>
                  <a:lnTo>
                    <a:pt x="2650" y="157"/>
                  </a:lnTo>
                  <a:lnTo>
                    <a:pt x="2417" y="79"/>
                  </a:lnTo>
                  <a:lnTo>
                    <a:pt x="2183" y="40"/>
                  </a:lnTo>
                  <a:lnTo>
                    <a:pt x="200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a:off x="9501450" y="286938"/>
              <a:ext cx="191450" cy="183175"/>
            </a:xfrm>
            <a:custGeom>
              <a:avLst/>
              <a:gdLst/>
              <a:ahLst/>
              <a:cxnLst/>
              <a:rect l="l" t="t" r="r" b="b"/>
              <a:pathLst>
                <a:path w="7658" h="7327" fill="none" extrusionOk="0">
                  <a:moveTo>
                    <a:pt x="1696" y="1"/>
                  </a:moveTo>
                  <a:lnTo>
                    <a:pt x="1696" y="1"/>
                  </a:lnTo>
                  <a:lnTo>
                    <a:pt x="1520" y="20"/>
                  </a:lnTo>
                  <a:lnTo>
                    <a:pt x="1325" y="59"/>
                  </a:lnTo>
                  <a:lnTo>
                    <a:pt x="1150" y="118"/>
                  </a:lnTo>
                  <a:lnTo>
                    <a:pt x="955" y="215"/>
                  </a:lnTo>
                  <a:lnTo>
                    <a:pt x="955" y="215"/>
                  </a:lnTo>
                  <a:lnTo>
                    <a:pt x="799" y="313"/>
                  </a:lnTo>
                  <a:lnTo>
                    <a:pt x="663" y="430"/>
                  </a:lnTo>
                  <a:lnTo>
                    <a:pt x="527" y="566"/>
                  </a:lnTo>
                  <a:lnTo>
                    <a:pt x="390" y="702"/>
                  </a:lnTo>
                  <a:lnTo>
                    <a:pt x="390" y="702"/>
                  </a:lnTo>
                  <a:lnTo>
                    <a:pt x="293" y="858"/>
                  </a:lnTo>
                  <a:lnTo>
                    <a:pt x="215" y="1014"/>
                  </a:lnTo>
                  <a:lnTo>
                    <a:pt x="137" y="1209"/>
                  </a:lnTo>
                  <a:lnTo>
                    <a:pt x="78" y="1384"/>
                  </a:lnTo>
                  <a:lnTo>
                    <a:pt x="78" y="1384"/>
                  </a:lnTo>
                  <a:lnTo>
                    <a:pt x="39" y="1579"/>
                  </a:lnTo>
                  <a:lnTo>
                    <a:pt x="1" y="1774"/>
                  </a:lnTo>
                  <a:lnTo>
                    <a:pt x="1" y="1969"/>
                  </a:lnTo>
                  <a:lnTo>
                    <a:pt x="1" y="2203"/>
                  </a:lnTo>
                  <a:lnTo>
                    <a:pt x="1" y="2203"/>
                  </a:lnTo>
                  <a:lnTo>
                    <a:pt x="20" y="2397"/>
                  </a:lnTo>
                  <a:lnTo>
                    <a:pt x="39" y="2592"/>
                  </a:lnTo>
                  <a:lnTo>
                    <a:pt x="98" y="2807"/>
                  </a:lnTo>
                  <a:lnTo>
                    <a:pt x="176" y="3021"/>
                  </a:lnTo>
                  <a:lnTo>
                    <a:pt x="176" y="3021"/>
                  </a:lnTo>
                  <a:lnTo>
                    <a:pt x="254" y="3196"/>
                  </a:lnTo>
                  <a:lnTo>
                    <a:pt x="351" y="3391"/>
                  </a:lnTo>
                  <a:lnTo>
                    <a:pt x="468" y="3606"/>
                  </a:lnTo>
                  <a:lnTo>
                    <a:pt x="624" y="3820"/>
                  </a:lnTo>
                  <a:lnTo>
                    <a:pt x="624" y="3820"/>
                  </a:lnTo>
                  <a:lnTo>
                    <a:pt x="897" y="4151"/>
                  </a:lnTo>
                  <a:lnTo>
                    <a:pt x="1189" y="4463"/>
                  </a:lnTo>
                  <a:lnTo>
                    <a:pt x="1501" y="4755"/>
                  </a:lnTo>
                  <a:lnTo>
                    <a:pt x="1871" y="5047"/>
                  </a:lnTo>
                  <a:lnTo>
                    <a:pt x="2261" y="5320"/>
                  </a:lnTo>
                  <a:lnTo>
                    <a:pt x="2709" y="5573"/>
                  </a:lnTo>
                  <a:lnTo>
                    <a:pt x="3157" y="5827"/>
                  </a:lnTo>
                  <a:lnTo>
                    <a:pt x="3664" y="6060"/>
                  </a:lnTo>
                  <a:lnTo>
                    <a:pt x="3664" y="6060"/>
                  </a:lnTo>
                  <a:lnTo>
                    <a:pt x="4384" y="6353"/>
                  </a:lnTo>
                  <a:lnTo>
                    <a:pt x="5125" y="6606"/>
                  </a:lnTo>
                  <a:lnTo>
                    <a:pt x="5846" y="6840"/>
                  </a:lnTo>
                  <a:lnTo>
                    <a:pt x="6586" y="7054"/>
                  </a:lnTo>
                  <a:lnTo>
                    <a:pt x="6586" y="7054"/>
                  </a:lnTo>
                  <a:lnTo>
                    <a:pt x="7054" y="7210"/>
                  </a:lnTo>
                  <a:lnTo>
                    <a:pt x="7054" y="7210"/>
                  </a:lnTo>
                  <a:lnTo>
                    <a:pt x="7638" y="7327"/>
                  </a:lnTo>
                  <a:lnTo>
                    <a:pt x="7658" y="7327"/>
                  </a:lnTo>
                  <a:lnTo>
                    <a:pt x="7658" y="7327"/>
                  </a:lnTo>
                  <a:lnTo>
                    <a:pt x="7404" y="6411"/>
                  </a:lnTo>
                  <a:lnTo>
                    <a:pt x="7404" y="6411"/>
                  </a:lnTo>
                  <a:lnTo>
                    <a:pt x="7151" y="5710"/>
                  </a:lnTo>
                  <a:lnTo>
                    <a:pt x="6859" y="4989"/>
                  </a:lnTo>
                  <a:lnTo>
                    <a:pt x="6508" y="4268"/>
                  </a:lnTo>
                  <a:lnTo>
                    <a:pt x="6333" y="3898"/>
                  </a:lnTo>
                  <a:lnTo>
                    <a:pt x="6138" y="3528"/>
                  </a:lnTo>
                  <a:lnTo>
                    <a:pt x="6138" y="3528"/>
                  </a:lnTo>
                  <a:lnTo>
                    <a:pt x="5846" y="3021"/>
                  </a:lnTo>
                  <a:lnTo>
                    <a:pt x="5534" y="2573"/>
                  </a:lnTo>
                  <a:lnTo>
                    <a:pt x="5222" y="2144"/>
                  </a:lnTo>
                  <a:lnTo>
                    <a:pt x="4910" y="1755"/>
                  </a:lnTo>
                  <a:lnTo>
                    <a:pt x="4579" y="1404"/>
                  </a:lnTo>
                  <a:lnTo>
                    <a:pt x="4248" y="1092"/>
                  </a:lnTo>
                  <a:lnTo>
                    <a:pt x="3897" y="819"/>
                  </a:lnTo>
                  <a:lnTo>
                    <a:pt x="3527" y="585"/>
                  </a:lnTo>
                  <a:lnTo>
                    <a:pt x="3527" y="585"/>
                  </a:lnTo>
                  <a:lnTo>
                    <a:pt x="3313" y="449"/>
                  </a:lnTo>
                  <a:lnTo>
                    <a:pt x="3098" y="332"/>
                  </a:lnTo>
                  <a:lnTo>
                    <a:pt x="2865" y="235"/>
                  </a:lnTo>
                  <a:lnTo>
                    <a:pt x="2650" y="157"/>
                  </a:lnTo>
                  <a:lnTo>
                    <a:pt x="2650" y="157"/>
                  </a:lnTo>
                  <a:lnTo>
                    <a:pt x="2417" y="79"/>
                  </a:lnTo>
                  <a:lnTo>
                    <a:pt x="2183" y="40"/>
                  </a:lnTo>
                  <a:lnTo>
                    <a:pt x="2183" y="40"/>
                  </a:lnTo>
                  <a:lnTo>
                    <a:pt x="2007" y="1"/>
                  </a:lnTo>
                  <a:lnTo>
                    <a:pt x="1832" y="1"/>
                  </a:lnTo>
                  <a:lnTo>
                    <a:pt x="1832" y="1"/>
                  </a:lnTo>
                  <a:lnTo>
                    <a:pt x="16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a:off x="10126400" y="283063"/>
              <a:ext cx="191450" cy="183650"/>
            </a:xfrm>
            <a:custGeom>
              <a:avLst/>
              <a:gdLst/>
              <a:ahLst/>
              <a:cxnLst/>
              <a:rect l="l" t="t" r="r" b="b"/>
              <a:pathLst>
                <a:path w="7658" h="7346" extrusionOk="0">
                  <a:moveTo>
                    <a:pt x="5826" y="0"/>
                  </a:moveTo>
                  <a:lnTo>
                    <a:pt x="5631" y="20"/>
                  </a:lnTo>
                  <a:lnTo>
                    <a:pt x="5475" y="39"/>
                  </a:lnTo>
                  <a:lnTo>
                    <a:pt x="5222" y="98"/>
                  </a:lnTo>
                  <a:lnTo>
                    <a:pt x="5008" y="156"/>
                  </a:lnTo>
                  <a:lnTo>
                    <a:pt x="4774" y="234"/>
                  </a:lnTo>
                  <a:lnTo>
                    <a:pt x="4560" y="351"/>
                  </a:lnTo>
                  <a:lnTo>
                    <a:pt x="4345" y="448"/>
                  </a:lnTo>
                  <a:lnTo>
                    <a:pt x="4131" y="585"/>
                  </a:lnTo>
                  <a:lnTo>
                    <a:pt x="3761" y="818"/>
                  </a:lnTo>
                  <a:lnTo>
                    <a:pt x="3410" y="1111"/>
                  </a:lnTo>
                  <a:lnTo>
                    <a:pt x="3059" y="1422"/>
                  </a:lnTo>
                  <a:lnTo>
                    <a:pt x="2748" y="1773"/>
                  </a:lnTo>
                  <a:lnTo>
                    <a:pt x="2416" y="2143"/>
                  </a:lnTo>
                  <a:lnTo>
                    <a:pt x="2105" y="2572"/>
                  </a:lnTo>
                  <a:lnTo>
                    <a:pt x="1812" y="3040"/>
                  </a:lnTo>
                  <a:lnTo>
                    <a:pt x="1520" y="3527"/>
                  </a:lnTo>
                  <a:lnTo>
                    <a:pt x="1325" y="3897"/>
                  </a:lnTo>
                  <a:lnTo>
                    <a:pt x="1130" y="4267"/>
                  </a:lnTo>
                  <a:lnTo>
                    <a:pt x="799" y="5007"/>
                  </a:lnTo>
                  <a:lnTo>
                    <a:pt x="507" y="5728"/>
                  </a:lnTo>
                  <a:lnTo>
                    <a:pt x="254" y="6410"/>
                  </a:lnTo>
                  <a:lnTo>
                    <a:pt x="0" y="7326"/>
                  </a:lnTo>
                  <a:lnTo>
                    <a:pt x="0" y="7346"/>
                  </a:lnTo>
                  <a:lnTo>
                    <a:pt x="604" y="7209"/>
                  </a:lnTo>
                  <a:lnTo>
                    <a:pt x="1072" y="7073"/>
                  </a:lnTo>
                  <a:lnTo>
                    <a:pt x="1793" y="6839"/>
                  </a:lnTo>
                  <a:lnTo>
                    <a:pt x="2533" y="6605"/>
                  </a:lnTo>
                  <a:lnTo>
                    <a:pt x="3254" y="6352"/>
                  </a:lnTo>
                  <a:lnTo>
                    <a:pt x="3975" y="6060"/>
                  </a:lnTo>
                  <a:lnTo>
                    <a:pt x="4482" y="5826"/>
                  </a:lnTo>
                  <a:lnTo>
                    <a:pt x="4949" y="5573"/>
                  </a:lnTo>
                  <a:lnTo>
                    <a:pt x="5378" y="5319"/>
                  </a:lnTo>
                  <a:lnTo>
                    <a:pt x="5768" y="5046"/>
                  </a:lnTo>
                  <a:lnTo>
                    <a:pt x="6138" y="4754"/>
                  </a:lnTo>
                  <a:lnTo>
                    <a:pt x="6469" y="4462"/>
                  </a:lnTo>
                  <a:lnTo>
                    <a:pt x="6761" y="4150"/>
                  </a:lnTo>
                  <a:lnTo>
                    <a:pt x="7015" y="3819"/>
                  </a:lnTo>
                  <a:lnTo>
                    <a:pt x="7171" y="3605"/>
                  </a:lnTo>
                  <a:lnTo>
                    <a:pt x="7287" y="3410"/>
                  </a:lnTo>
                  <a:lnTo>
                    <a:pt x="7404" y="3215"/>
                  </a:lnTo>
                  <a:lnTo>
                    <a:pt x="7482" y="3020"/>
                  </a:lnTo>
                  <a:lnTo>
                    <a:pt x="7541" y="2806"/>
                  </a:lnTo>
                  <a:lnTo>
                    <a:pt x="7599" y="2591"/>
                  </a:lnTo>
                  <a:lnTo>
                    <a:pt x="7638" y="2397"/>
                  </a:lnTo>
                  <a:lnTo>
                    <a:pt x="7658" y="2202"/>
                  </a:lnTo>
                  <a:lnTo>
                    <a:pt x="7658" y="1987"/>
                  </a:lnTo>
                  <a:lnTo>
                    <a:pt x="7638" y="1773"/>
                  </a:lnTo>
                  <a:lnTo>
                    <a:pt x="7619" y="1578"/>
                  </a:lnTo>
                  <a:lnTo>
                    <a:pt x="7580" y="1383"/>
                  </a:lnTo>
                  <a:lnTo>
                    <a:pt x="7521" y="1208"/>
                  </a:lnTo>
                  <a:lnTo>
                    <a:pt x="7443" y="1033"/>
                  </a:lnTo>
                  <a:lnTo>
                    <a:pt x="7346" y="857"/>
                  </a:lnTo>
                  <a:lnTo>
                    <a:pt x="7248" y="721"/>
                  </a:lnTo>
                  <a:lnTo>
                    <a:pt x="7132" y="565"/>
                  </a:lnTo>
                  <a:lnTo>
                    <a:pt x="6995" y="429"/>
                  </a:lnTo>
                  <a:lnTo>
                    <a:pt x="6839" y="312"/>
                  </a:lnTo>
                  <a:lnTo>
                    <a:pt x="6683" y="214"/>
                  </a:lnTo>
                  <a:lnTo>
                    <a:pt x="6508" y="136"/>
                  </a:lnTo>
                  <a:lnTo>
                    <a:pt x="6313" y="59"/>
                  </a:lnTo>
                  <a:lnTo>
                    <a:pt x="6138" y="20"/>
                  </a:lnTo>
                  <a:lnTo>
                    <a:pt x="59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a:off x="10126400" y="283063"/>
              <a:ext cx="191450" cy="183650"/>
            </a:xfrm>
            <a:custGeom>
              <a:avLst/>
              <a:gdLst/>
              <a:ahLst/>
              <a:cxnLst/>
              <a:rect l="l" t="t" r="r" b="b"/>
              <a:pathLst>
                <a:path w="7658" h="7346" fill="none" extrusionOk="0">
                  <a:moveTo>
                    <a:pt x="5943" y="0"/>
                  </a:moveTo>
                  <a:lnTo>
                    <a:pt x="5943" y="0"/>
                  </a:lnTo>
                  <a:lnTo>
                    <a:pt x="6138" y="20"/>
                  </a:lnTo>
                  <a:lnTo>
                    <a:pt x="6313" y="59"/>
                  </a:lnTo>
                  <a:lnTo>
                    <a:pt x="6508" y="136"/>
                  </a:lnTo>
                  <a:lnTo>
                    <a:pt x="6683" y="214"/>
                  </a:lnTo>
                  <a:lnTo>
                    <a:pt x="6683" y="214"/>
                  </a:lnTo>
                  <a:lnTo>
                    <a:pt x="6839" y="312"/>
                  </a:lnTo>
                  <a:lnTo>
                    <a:pt x="6995" y="429"/>
                  </a:lnTo>
                  <a:lnTo>
                    <a:pt x="7132" y="565"/>
                  </a:lnTo>
                  <a:lnTo>
                    <a:pt x="7248" y="721"/>
                  </a:lnTo>
                  <a:lnTo>
                    <a:pt x="7248" y="721"/>
                  </a:lnTo>
                  <a:lnTo>
                    <a:pt x="7346" y="857"/>
                  </a:lnTo>
                  <a:lnTo>
                    <a:pt x="7443" y="1033"/>
                  </a:lnTo>
                  <a:lnTo>
                    <a:pt x="7521" y="1208"/>
                  </a:lnTo>
                  <a:lnTo>
                    <a:pt x="7580" y="1383"/>
                  </a:lnTo>
                  <a:lnTo>
                    <a:pt x="7580" y="1383"/>
                  </a:lnTo>
                  <a:lnTo>
                    <a:pt x="7619" y="1578"/>
                  </a:lnTo>
                  <a:lnTo>
                    <a:pt x="7638" y="1773"/>
                  </a:lnTo>
                  <a:lnTo>
                    <a:pt x="7658" y="1987"/>
                  </a:lnTo>
                  <a:lnTo>
                    <a:pt x="7658" y="2202"/>
                  </a:lnTo>
                  <a:lnTo>
                    <a:pt x="7658" y="2202"/>
                  </a:lnTo>
                  <a:lnTo>
                    <a:pt x="7638" y="2397"/>
                  </a:lnTo>
                  <a:lnTo>
                    <a:pt x="7599" y="2591"/>
                  </a:lnTo>
                  <a:lnTo>
                    <a:pt x="7541" y="2806"/>
                  </a:lnTo>
                  <a:lnTo>
                    <a:pt x="7482" y="3020"/>
                  </a:lnTo>
                  <a:lnTo>
                    <a:pt x="7482" y="3020"/>
                  </a:lnTo>
                  <a:lnTo>
                    <a:pt x="7404" y="3215"/>
                  </a:lnTo>
                  <a:lnTo>
                    <a:pt x="7287" y="3410"/>
                  </a:lnTo>
                  <a:lnTo>
                    <a:pt x="7171" y="3605"/>
                  </a:lnTo>
                  <a:lnTo>
                    <a:pt x="7015" y="3819"/>
                  </a:lnTo>
                  <a:lnTo>
                    <a:pt x="7015" y="3819"/>
                  </a:lnTo>
                  <a:lnTo>
                    <a:pt x="6761" y="4150"/>
                  </a:lnTo>
                  <a:lnTo>
                    <a:pt x="6469" y="4462"/>
                  </a:lnTo>
                  <a:lnTo>
                    <a:pt x="6138" y="4754"/>
                  </a:lnTo>
                  <a:lnTo>
                    <a:pt x="5768" y="5046"/>
                  </a:lnTo>
                  <a:lnTo>
                    <a:pt x="5378" y="5319"/>
                  </a:lnTo>
                  <a:lnTo>
                    <a:pt x="4949" y="5573"/>
                  </a:lnTo>
                  <a:lnTo>
                    <a:pt x="4482" y="5826"/>
                  </a:lnTo>
                  <a:lnTo>
                    <a:pt x="3975" y="6060"/>
                  </a:lnTo>
                  <a:lnTo>
                    <a:pt x="3975" y="6060"/>
                  </a:lnTo>
                  <a:lnTo>
                    <a:pt x="3254" y="6352"/>
                  </a:lnTo>
                  <a:lnTo>
                    <a:pt x="2533" y="6605"/>
                  </a:lnTo>
                  <a:lnTo>
                    <a:pt x="1793" y="6839"/>
                  </a:lnTo>
                  <a:lnTo>
                    <a:pt x="1072" y="7073"/>
                  </a:lnTo>
                  <a:lnTo>
                    <a:pt x="1072" y="7073"/>
                  </a:lnTo>
                  <a:lnTo>
                    <a:pt x="604" y="7209"/>
                  </a:lnTo>
                  <a:lnTo>
                    <a:pt x="604" y="7209"/>
                  </a:lnTo>
                  <a:lnTo>
                    <a:pt x="0" y="7346"/>
                  </a:lnTo>
                  <a:lnTo>
                    <a:pt x="0" y="7326"/>
                  </a:lnTo>
                  <a:lnTo>
                    <a:pt x="0" y="7326"/>
                  </a:lnTo>
                  <a:lnTo>
                    <a:pt x="254" y="6410"/>
                  </a:lnTo>
                  <a:lnTo>
                    <a:pt x="254" y="6410"/>
                  </a:lnTo>
                  <a:lnTo>
                    <a:pt x="507" y="5728"/>
                  </a:lnTo>
                  <a:lnTo>
                    <a:pt x="799" y="5007"/>
                  </a:lnTo>
                  <a:lnTo>
                    <a:pt x="1130" y="4267"/>
                  </a:lnTo>
                  <a:lnTo>
                    <a:pt x="1325" y="3897"/>
                  </a:lnTo>
                  <a:lnTo>
                    <a:pt x="1520" y="3527"/>
                  </a:lnTo>
                  <a:lnTo>
                    <a:pt x="1520" y="3527"/>
                  </a:lnTo>
                  <a:lnTo>
                    <a:pt x="1812" y="3040"/>
                  </a:lnTo>
                  <a:lnTo>
                    <a:pt x="2105" y="2572"/>
                  </a:lnTo>
                  <a:lnTo>
                    <a:pt x="2416" y="2143"/>
                  </a:lnTo>
                  <a:lnTo>
                    <a:pt x="2748" y="1773"/>
                  </a:lnTo>
                  <a:lnTo>
                    <a:pt x="3059" y="1422"/>
                  </a:lnTo>
                  <a:lnTo>
                    <a:pt x="3410" y="1111"/>
                  </a:lnTo>
                  <a:lnTo>
                    <a:pt x="3761" y="818"/>
                  </a:lnTo>
                  <a:lnTo>
                    <a:pt x="4131" y="585"/>
                  </a:lnTo>
                  <a:lnTo>
                    <a:pt x="4131" y="585"/>
                  </a:lnTo>
                  <a:lnTo>
                    <a:pt x="4345" y="448"/>
                  </a:lnTo>
                  <a:lnTo>
                    <a:pt x="4560" y="351"/>
                  </a:lnTo>
                  <a:lnTo>
                    <a:pt x="4774" y="234"/>
                  </a:lnTo>
                  <a:lnTo>
                    <a:pt x="5008" y="156"/>
                  </a:lnTo>
                  <a:lnTo>
                    <a:pt x="5008" y="156"/>
                  </a:lnTo>
                  <a:lnTo>
                    <a:pt x="5222" y="98"/>
                  </a:lnTo>
                  <a:lnTo>
                    <a:pt x="5475" y="39"/>
                  </a:lnTo>
                  <a:lnTo>
                    <a:pt x="5475" y="39"/>
                  </a:lnTo>
                  <a:lnTo>
                    <a:pt x="5631" y="20"/>
                  </a:lnTo>
                  <a:lnTo>
                    <a:pt x="5826" y="0"/>
                  </a:lnTo>
                  <a:lnTo>
                    <a:pt x="5826" y="0"/>
                  </a:lnTo>
                  <a:lnTo>
                    <a:pt x="59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a:off x="9851675" y="972788"/>
              <a:ext cx="113525" cy="245525"/>
            </a:xfrm>
            <a:custGeom>
              <a:avLst/>
              <a:gdLst/>
              <a:ahLst/>
              <a:cxnLst/>
              <a:rect l="l" t="t" r="r" b="b"/>
              <a:pathLst>
                <a:path w="4541" h="9821" extrusionOk="0">
                  <a:moveTo>
                    <a:pt x="2533" y="0"/>
                  </a:moveTo>
                  <a:lnTo>
                    <a:pt x="2202" y="507"/>
                  </a:lnTo>
                  <a:lnTo>
                    <a:pt x="1968" y="936"/>
                  </a:lnTo>
                  <a:lnTo>
                    <a:pt x="1618" y="1618"/>
                  </a:lnTo>
                  <a:lnTo>
                    <a:pt x="1247" y="2299"/>
                  </a:lnTo>
                  <a:lnTo>
                    <a:pt x="916" y="3001"/>
                  </a:lnTo>
                  <a:lnTo>
                    <a:pt x="624" y="3702"/>
                  </a:lnTo>
                  <a:lnTo>
                    <a:pt x="429" y="4228"/>
                  </a:lnTo>
                  <a:lnTo>
                    <a:pt x="273" y="4735"/>
                  </a:lnTo>
                  <a:lnTo>
                    <a:pt x="156" y="5222"/>
                  </a:lnTo>
                  <a:lnTo>
                    <a:pt x="59" y="5690"/>
                  </a:lnTo>
                  <a:lnTo>
                    <a:pt x="20" y="6157"/>
                  </a:lnTo>
                  <a:lnTo>
                    <a:pt x="0" y="6586"/>
                  </a:lnTo>
                  <a:lnTo>
                    <a:pt x="0" y="7034"/>
                  </a:lnTo>
                  <a:lnTo>
                    <a:pt x="59" y="7443"/>
                  </a:lnTo>
                  <a:lnTo>
                    <a:pt x="98" y="7697"/>
                  </a:lnTo>
                  <a:lnTo>
                    <a:pt x="156" y="7930"/>
                  </a:lnTo>
                  <a:lnTo>
                    <a:pt x="215" y="8145"/>
                  </a:lnTo>
                  <a:lnTo>
                    <a:pt x="293" y="8320"/>
                  </a:lnTo>
                  <a:lnTo>
                    <a:pt x="410" y="8534"/>
                  </a:lnTo>
                  <a:lnTo>
                    <a:pt x="507" y="8710"/>
                  </a:lnTo>
                  <a:lnTo>
                    <a:pt x="624" y="8885"/>
                  </a:lnTo>
                  <a:lnTo>
                    <a:pt x="760" y="9041"/>
                  </a:lnTo>
                  <a:lnTo>
                    <a:pt x="897" y="9197"/>
                  </a:lnTo>
                  <a:lnTo>
                    <a:pt x="1053" y="9333"/>
                  </a:lnTo>
                  <a:lnTo>
                    <a:pt x="1208" y="9450"/>
                  </a:lnTo>
                  <a:lnTo>
                    <a:pt x="1384" y="9548"/>
                  </a:lnTo>
                  <a:lnTo>
                    <a:pt x="1559" y="9645"/>
                  </a:lnTo>
                  <a:lnTo>
                    <a:pt x="1735" y="9723"/>
                  </a:lnTo>
                  <a:lnTo>
                    <a:pt x="1910" y="9762"/>
                  </a:lnTo>
                  <a:lnTo>
                    <a:pt x="2085" y="9801"/>
                  </a:lnTo>
                  <a:lnTo>
                    <a:pt x="2280" y="9820"/>
                  </a:lnTo>
                  <a:lnTo>
                    <a:pt x="2475" y="9820"/>
                  </a:lnTo>
                  <a:lnTo>
                    <a:pt x="2670" y="9801"/>
                  </a:lnTo>
                  <a:lnTo>
                    <a:pt x="2845" y="9762"/>
                  </a:lnTo>
                  <a:lnTo>
                    <a:pt x="3020" y="9684"/>
                  </a:lnTo>
                  <a:lnTo>
                    <a:pt x="3196" y="9606"/>
                  </a:lnTo>
                  <a:lnTo>
                    <a:pt x="3371" y="9489"/>
                  </a:lnTo>
                  <a:lnTo>
                    <a:pt x="3508" y="9372"/>
                  </a:lnTo>
                  <a:lnTo>
                    <a:pt x="3605" y="9294"/>
                  </a:lnTo>
                  <a:lnTo>
                    <a:pt x="3722" y="9158"/>
                  </a:lnTo>
                  <a:lnTo>
                    <a:pt x="3819" y="9021"/>
                  </a:lnTo>
                  <a:lnTo>
                    <a:pt x="3956" y="8807"/>
                  </a:lnTo>
                  <a:lnTo>
                    <a:pt x="4073" y="8612"/>
                  </a:lnTo>
                  <a:lnTo>
                    <a:pt x="4170" y="8378"/>
                  </a:lnTo>
                  <a:lnTo>
                    <a:pt x="4248" y="8164"/>
                  </a:lnTo>
                  <a:lnTo>
                    <a:pt x="4326" y="7930"/>
                  </a:lnTo>
                  <a:lnTo>
                    <a:pt x="4384" y="7677"/>
                  </a:lnTo>
                  <a:lnTo>
                    <a:pt x="4482" y="7248"/>
                  </a:lnTo>
                  <a:lnTo>
                    <a:pt x="4521" y="6800"/>
                  </a:lnTo>
                  <a:lnTo>
                    <a:pt x="4540" y="6352"/>
                  </a:lnTo>
                  <a:lnTo>
                    <a:pt x="4540" y="5865"/>
                  </a:lnTo>
                  <a:lnTo>
                    <a:pt x="4482" y="5378"/>
                  </a:lnTo>
                  <a:lnTo>
                    <a:pt x="4404" y="4852"/>
                  </a:lnTo>
                  <a:lnTo>
                    <a:pt x="4306" y="4306"/>
                  </a:lnTo>
                  <a:lnTo>
                    <a:pt x="4151" y="3761"/>
                  </a:lnTo>
                  <a:lnTo>
                    <a:pt x="4034" y="3352"/>
                  </a:lnTo>
                  <a:lnTo>
                    <a:pt x="3897" y="2962"/>
                  </a:lnTo>
                  <a:lnTo>
                    <a:pt x="3624" y="2202"/>
                  </a:lnTo>
                  <a:lnTo>
                    <a:pt x="3313" y="1481"/>
                  </a:lnTo>
                  <a:lnTo>
                    <a:pt x="3020" y="819"/>
                  </a:lnTo>
                  <a:lnTo>
                    <a:pt x="25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a:off x="9851675" y="972788"/>
              <a:ext cx="113525" cy="245525"/>
            </a:xfrm>
            <a:custGeom>
              <a:avLst/>
              <a:gdLst/>
              <a:ahLst/>
              <a:cxnLst/>
              <a:rect l="l" t="t" r="r" b="b"/>
              <a:pathLst>
                <a:path w="4541" h="9821" fill="none" extrusionOk="0">
                  <a:moveTo>
                    <a:pt x="3508" y="9372"/>
                  </a:moveTo>
                  <a:lnTo>
                    <a:pt x="3508" y="9372"/>
                  </a:lnTo>
                  <a:lnTo>
                    <a:pt x="3371" y="9489"/>
                  </a:lnTo>
                  <a:lnTo>
                    <a:pt x="3196" y="9606"/>
                  </a:lnTo>
                  <a:lnTo>
                    <a:pt x="3020" y="9684"/>
                  </a:lnTo>
                  <a:lnTo>
                    <a:pt x="2845" y="9762"/>
                  </a:lnTo>
                  <a:lnTo>
                    <a:pt x="2845" y="9762"/>
                  </a:lnTo>
                  <a:lnTo>
                    <a:pt x="2670" y="9801"/>
                  </a:lnTo>
                  <a:lnTo>
                    <a:pt x="2475" y="9820"/>
                  </a:lnTo>
                  <a:lnTo>
                    <a:pt x="2280" y="9820"/>
                  </a:lnTo>
                  <a:lnTo>
                    <a:pt x="2085" y="9801"/>
                  </a:lnTo>
                  <a:lnTo>
                    <a:pt x="2085" y="9801"/>
                  </a:lnTo>
                  <a:lnTo>
                    <a:pt x="1910" y="9762"/>
                  </a:lnTo>
                  <a:lnTo>
                    <a:pt x="1735" y="9723"/>
                  </a:lnTo>
                  <a:lnTo>
                    <a:pt x="1559" y="9645"/>
                  </a:lnTo>
                  <a:lnTo>
                    <a:pt x="1384" y="9548"/>
                  </a:lnTo>
                  <a:lnTo>
                    <a:pt x="1384" y="9548"/>
                  </a:lnTo>
                  <a:lnTo>
                    <a:pt x="1208" y="9450"/>
                  </a:lnTo>
                  <a:lnTo>
                    <a:pt x="1053" y="9333"/>
                  </a:lnTo>
                  <a:lnTo>
                    <a:pt x="897" y="9197"/>
                  </a:lnTo>
                  <a:lnTo>
                    <a:pt x="760" y="9041"/>
                  </a:lnTo>
                  <a:lnTo>
                    <a:pt x="760" y="9041"/>
                  </a:lnTo>
                  <a:lnTo>
                    <a:pt x="624" y="8885"/>
                  </a:lnTo>
                  <a:lnTo>
                    <a:pt x="507" y="8710"/>
                  </a:lnTo>
                  <a:lnTo>
                    <a:pt x="410" y="8534"/>
                  </a:lnTo>
                  <a:lnTo>
                    <a:pt x="293" y="8320"/>
                  </a:lnTo>
                  <a:lnTo>
                    <a:pt x="293" y="8320"/>
                  </a:lnTo>
                  <a:lnTo>
                    <a:pt x="215" y="8145"/>
                  </a:lnTo>
                  <a:lnTo>
                    <a:pt x="156" y="7930"/>
                  </a:lnTo>
                  <a:lnTo>
                    <a:pt x="98" y="7697"/>
                  </a:lnTo>
                  <a:lnTo>
                    <a:pt x="59" y="7443"/>
                  </a:lnTo>
                  <a:lnTo>
                    <a:pt x="59" y="7443"/>
                  </a:lnTo>
                  <a:lnTo>
                    <a:pt x="0" y="7034"/>
                  </a:lnTo>
                  <a:lnTo>
                    <a:pt x="0" y="6586"/>
                  </a:lnTo>
                  <a:lnTo>
                    <a:pt x="20" y="6157"/>
                  </a:lnTo>
                  <a:lnTo>
                    <a:pt x="59" y="5690"/>
                  </a:lnTo>
                  <a:lnTo>
                    <a:pt x="156" y="5222"/>
                  </a:lnTo>
                  <a:lnTo>
                    <a:pt x="273" y="4735"/>
                  </a:lnTo>
                  <a:lnTo>
                    <a:pt x="429" y="4228"/>
                  </a:lnTo>
                  <a:lnTo>
                    <a:pt x="624" y="3702"/>
                  </a:lnTo>
                  <a:lnTo>
                    <a:pt x="624" y="3702"/>
                  </a:lnTo>
                  <a:lnTo>
                    <a:pt x="916" y="3001"/>
                  </a:lnTo>
                  <a:lnTo>
                    <a:pt x="1247" y="2299"/>
                  </a:lnTo>
                  <a:lnTo>
                    <a:pt x="1618" y="1618"/>
                  </a:lnTo>
                  <a:lnTo>
                    <a:pt x="1968" y="936"/>
                  </a:lnTo>
                  <a:lnTo>
                    <a:pt x="1968" y="936"/>
                  </a:lnTo>
                  <a:lnTo>
                    <a:pt x="2202" y="507"/>
                  </a:lnTo>
                  <a:lnTo>
                    <a:pt x="2202" y="507"/>
                  </a:lnTo>
                  <a:lnTo>
                    <a:pt x="2533" y="0"/>
                  </a:lnTo>
                  <a:lnTo>
                    <a:pt x="2533" y="0"/>
                  </a:lnTo>
                  <a:lnTo>
                    <a:pt x="2533" y="0"/>
                  </a:lnTo>
                  <a:lnTo>
                    <a:pt x="3020" y="819"/>
                  </a:lnTo>
                  <a:lnTo>
                    <a:pt x="3020" y="819"/>
                  </a:lnTo>
                  <a:lnTo>
                    <a:pt x="3313" y="1481"/>
                  </a:lnTo>
                  <a:lnTo>
                    <a:pt x="3624" y="2202"/>
                  </a:lnTo>
                  <a:lnTo>
                    <a:pt x="3897" y="2962"/>
                  </a:lnTo>
                  <a:lnTo>
                    <a:pt x="4034" y="3352"/>
                  </a:lnTo>
                  <a:lnTo>
                    <a:pt x="4151" y="3761"/>
                  </a:lnTo>
                  <a:lnTo>
                    <a:pt x="4151" y="3761"/>
                  </a:lnTo>
                  <a:lnTo>
                    <a:pt x="4306" y="4306"/>
                  </a:lnTo>
                  <a:lnTo>
                    <a:pt x="4404" y="4852"/>
                  </a:lnTo>
                  <a:lnTo>
                    <a:pt x="4482" y="5378"/>
                  </a:lnTo>
                  <a:lnTo>
                    <a:pt x="4540" y="5865"/>
                  </a:lnTo>
                  <a:lnTo>
                    <a:pt x="4540" y="6352"/>
                  </a:lnTo>
                  <a:lnTo>
                    <a:pt x="4521" y="6800"/>
                  </a:lnTo>
                  <a:lnTo>
                    <a:pt x="4482" y="7248"/>
                  </a:lnTo>
                  <a:lnTo>
                    <a:pt x="4384" y="7677"/>
                  </a:lnTo>
                  <a:lnTo>
                    <a:pt x="4384" y="7677"/>
                  </a:lnTo>
                  <a:lnTo>
                    <a:pt x="4326" y="7930"/>
                  </a:lnTo>
                  <a:lnTo>
                    <a:pt x="4248" y="8164"/>
                  </a:lnTo>
                  <a:lnTo>
                    <a:pt x="4170" y="8378"/>
                  </a:lnTo>
                  <a:lnTo>
                    <a:pt x="4073" y="8612"/>
                  </a:lnTo>
                  <a:lnTo>
                    <a:pt x="4073" y="8612"/>
                  </a:lnTo>
                  <a:lnTo>
                    <a:pt x="3956" y="8807"/>
                  </a:lnTo>
                  <a:lnTo>
                    <a:pt x="3819" y="9021"/>
                  </a:lnTo>
                  <a:lnTo>
                    <a:pt x="3819" y="9021"/>
                  </a:lnTo>
                  <a:lnTo>
                    <a:pt x="3722" y="9158"/>
                  </a:lnTo>
                  <a:lnTo>
                    <a:pt x="3605" y="9294"/>
                  </a:lnTo>
                  <a:lnTo>
                    <a:pt x="3605" y="9294"/>
                  </a:lnTo>
                  <a:lnTo>
                    <a:pt x="3508" y="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a:off x="9715775" y="556813"/>
              <a:ext cx="107675" cy="161725"/>
            </a:xfrm>
            <a:custGeom>
              <a:avLst/>
              <a:gdLst/>
              <a:ahLst/>
              <a:cxnLst/>
              <a:rect l="l" t="t" r="r" b="b"/>
              <a:pathLst>
                <a:path w="4307" h="6469" extrusionOk="0">
                  <a:moveTo>
                    <a:pt x="2631" y="0"/>
                  </a:move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3118" y="6469"/>
                  </a:lnTo>
                  <a:lnTo>
                    <a:pt x="3293" y="6449"/>
                  </a:lnTo>
                  <a:lnTo>
                    <a:pt x="3469" y="6410"/>
                  </a:lnTo>
                  <a:lnTo>
                    <a:pt x="3644" y="6371"/>
                  </a:lnTo>
                  <a:lnTo>
                    <a:pt x="3819" y="6313"/>
                  </a:lnTo>
                  <a:lnTo>
                    <a:pt x="3995" y="6254"/>
                  </a:lnTo>
                  <a:lnTo>
                    <a:pt x="4306" y="6099"/>
                  </a:lnTo>
                  <a:lnTo>
                    <a:pt x="4131" y="6060"/>
                  </a:lnTo>
                  <a:lnTo>
                    <a:pt x="3956" y="6021"/>
                  </a:lnTo>
                  <a:lnTo>
                    <a:pt x="3780" y="5962"/>
                  </a:lnTo>
                  <a:lnTo>
                    <a:pt x="3624" y="5904"/>
                  </a:lnTo>
                  <a:lnTo>
                    <a:pt x="3449" y="5806"/>
                  </a:lnTo>
                  <a:lnTo>
                    <a:pt x="3313" y="5709"/>
                  </a:lnTo>
                  <a:lnTo>
                    <a:pt x="3157" y="5611"/>
                  </a:lnTo>
                  <a:lnTo>
                    <a:pt x="3020" y="5475"/>
                  </a:lnTo>
                  <a:lnTo>
                    <a:pt x="2904" y="5358"/>
                  </a:lnTo>
                  <a:lnTo>
                    <a:pt x="2787" y="5202"/>
                  </a:lnTo>
                  <a:lnTo>
                    <a:pt x="2670" y="5066"/>
                  </a:lnTo>
                  <a:lnTo>
                    <a:pt x="2572" y="4910"/>
                  </a:lnTo>
                  <a:lnTo>
                    <a:pt x="2397" y="4559"/>
                  </a:lnTo>
                  <a:lnTo>
                    <a:pt x="2261" y="4209"/>
                  </a:lnTo>
                  <a:lnTo>
                    <a:pt x="2163" y="3838"/>
                  </a:lnTo>
                  <a:lnTo>
                    <a:pt x="2105" y="3468"/>
                  </a:lnTo>
                  <a:lnTo>
                    <a:pt x="2085" y="3079"/>
                  </a:lnTo>
                  <a:lnTo>
                    <a:pt x="2105" y="2689"/>
                  </a:lnTo>
                  <a:lnTo>
                    <a:pt x="2163" y="2319"/>
                  </a:lnTo>
                  <a:lnTo>
                    <a:pt x="2222" y="2124"/>
                  </a:lnTo>
                  <a:lnTo>
                    <a:pt x="2261" y="1948"/>
                  </a:lnTo>
                  <a:lnTo>
                    <a:pt x="2416" y="1617"/>
                  </a:lnTo>
                  <a:lnTo>
                    <a:pt x="2494" y="1461"/>
                  </a:lnTo>
                  <a:lnTo>
                    <a:pt x="2592" y="1306"/>
                  </a:lnTo>
                  <a:lnTo>
                    <a:pt x="2709" y="1150"/>
                  </a:lnTo>
                  <a:lnTo>
                    <a:pt x="2826" y="1013"/>
                  </a:lnTo>
                  <a:lnTo>
                    <a:pt x="2962" y="896"/>
                  </a:lnTo>
                  <a:lnTo>
                    <a:pt x="3098" y="779"/>
                  </a:lnTo>
                  <a:lnTo>
                    <a:pt x="3254" y="663"/>
                  </a:lnTo>
                  <a:lnTo>
                    <a:pt x="3430" y="585"/>
                  </a:lnTo>
                  <a:lnTo>
                    <a:pt x="3605" y="507"/>
                  </a:lnTo>
                  <a:lnTo>
                    <a:pt x="3780" y="429"/>
                  </a:lnTo>
                  <a:lnTo>
                    <a:pt x="4014" y="370"/>
                  </a:lnTo>
                  <a:lnTo>
                    <a:pt x="4248" y="351"/>
                  </a:lnTo>
                  <a:lnTo>
                    <a:pt x="3936" y="195"/>
                  </a:lnTo>
                  <a:lnTo>
                    <a:pt x="3624" y="78"/>
                  </a:lnTo>
                  <a:lnTo>
                    <a:pt x="3274" y="20"/>
                  </a:lnTo>
                  <a:lnTo>
                    <a:pt x="3098"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a:off x="9715775" y="556813"/>
              <a:ext cx="107675" cy="161725"/>
            </a:xfrm>
            <a:custGeom>
              <a:avLst/>
              <a:gdLst/>
              <a:ahLst/>
              <a:cxnLst/>
              <a:rect l="l" t="t" r="r" b="b"/>
              <a:pathLst>
                <a:path w="4307" h="6469" fill="none" extrusionOk="0">
                  <a:moveTo>
                    <a:pt x="0" y="3234"/>
                  </a:move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2923" y="6469"/>
                  </a:lnTo>
                  <a:lnTo>
                    <a:pt x="3118" y="6469"/>
                  </a:lnTo>
                  <a:lnTo>
                    <a:pt x="3293" y="6449"/>
                  </a:lnTo>
                  <a:lnTo>
                    <a:pt x="3469" y="6410"/>
                  </a:lnTo>
                  <a:lnTo>
                    <a:pt x="3644" y="6371"/>
                  </a:lnTo>
                  <a:lnTo>
                    <a:pt x="3819" y="6313"/>
                  </a:lnTo>
                  <a:lnTo>
                    <a:pt x="3995" y="6254"/>
                  </a:lnTo>
                  <a:lnTo>
                    <a:pt x="4306" y="6099"/>
                  </a:lnTo>
                  <a:lnTo>
                    <a:pt x="4306" y="6099"/>
                  </a:lnTo>
                  <a:lnTo>
                    <a:pt x="4131" y="6060"/>
                  </a:lnTo>
                  <a:lnTo>
                    <a:pt x="3956" y="6021"/>
                  </a:lnTo>
                  <a:lnTo>
                    <a:pt x="3956" y="6021"/>
                  </a:lnTo>
                  <a:lnTo>
                    <a:pt x="3780" y="5962"/>
                  </a:lnTo>
                  <a:lnTo>
                    <a:pt x="3624" y="5904"/>
                  </a:lnTo>
                  <a:lnTo>
                    <a:pt x="3624" y="5904"/>
                  </a:lnTo>
                  <a:lnTo>
                    <a:pt x="3449" y="5806"/>
                  </a:lnTo>
                  <a:lnTo>
                    <a:pt x="3313" y="5709"/>
                  </a:lnTo>
                  <a:lnTo>
                    <a:pt x="3157" y="5611"/>
                  </a:lnTo>
                  <a:lnTo>
                    <a:pt x="3020" y="5475"/>
                  </a:lnTo>
                  <a:lnTo>
                    <a:pt x="3020" y="5475"/>
                  </a:lnTo>
                  <a:lnTo>
                    <a:pt x="2904" y="5358"/>
                  </a:lnTo>
                  <a:lnTo>
                    <a:pt x="2787" y="5202"/>
                  </a:lnTo>
                  <a:lnTo>
                    <a:pt x="2670" y="5066"/>
                  </a:lnTo>
                  <a:lnTo>
                    <a:pt x="2572" y="4910"/>
                  </a:lnTo>
                  <a:lnTo>
                    <a:pt x="2572" y="4910"/>
                  </a:lnTo>
                  <a:lnTo>
                    <a:pt x="2397" y="4559"/>
                  </a:lnTo>
                  <a:lnTo>
                    <a:pt x="2261" y="4209"/>
                  </a:lnTo>
                  <a:lnTo>
                    <a:pt x="2163" y="3838"/>
                  </a:lnTo>
                  <a:lnTo>
                    <a:pt x="2105" y="3468"/>
                  </a:lnTo>
                  <a:lnTo>
                    <a:pt x="2105" y="3468"/>
                  </a:lnTo>
                  <a:lnTo>
                    <a:pt x="2085" y="3079"/>
                  </a:lnTo>
                  <a:lnTo>
                    <a:pt x="2105" y="2689"/>
                  </a:lnTo>
                  <a:lnTo>
                    <a:pt x="2105" y="2689"/>
                  </a:lnTo>
                  <a:lnTo>
                    <a:pt x="2163" y="2319"/>
                  </a:lnTo>
                  <a:lnTo>
                    <a:pt x="2222" y="2124"/>
                  </a:lnTo>
                  <a:lnTo>
                    <a:pt x="2261" y="1948"/>
                  </a:lnTo>
                  <a:lnTo>
                    <a:pt x="2261" y="1948"/>
                  </a:lnTo>
                  <a:lnTo>
                    <a:pt x="2416" y="1617"/>
                  </a:lnTo>
                  <a:lnTo>
                    <a:pt x="2494" y="1461"/>
                  </a:lnTo>
                  <a:lnTo>
                    <a:pt x="2592" y="1306"/>
                  </a:lnTo>
                  <a:lnTo>
                    <a:pt x="2592" y="1306"/>
                  </a:lnTo>
                  <a:lnTo>
                    <a:pt x="2709" y="1150"/>
                  </a:lnTo>
                  <a:lnTo>
                    <a:pt x="2826" y="1013"/>
                  </a:lnTo>
                  <a:lnTo>
                    <a:pt x="2962" y="896"/>
                  </a:lnTo>
                  <a:lnTo>
                    <a:pt x="3098" y="779"/>
                  </a:lnTo>
                  <a:lnTo>
                    <a:pt x="3098" y="779"/>
                  </a:lnTo>
                  <a:lnTo>
                    <a:pt x="3254" y="663"/>
                  </a:lnTo>
                  <a:lnTo>
                    <a:pt x="3430" y="585"/>
                  </a:lnTo>
                  <a:lnTo>
                    <a:pt x="3605" y="507"/>
                  </a:lnTo>
                  <a:lnTo>
                    <a:pt x="3780" y="429"/>
                  </a:lnTo>
                  <a:lnTo>
                    <a:pt x="3780" y="429"/>
                  </a:lnTo>
                  <a:lnTo>
                    <a:pt x="4014" y="370"/>
                  </a:lnTo>
                  <a:lnTo>
                    <a:pt x="4248" y="351"/>
                  </a:lnTo>
                  <a:lnTo>
                    <a:pt x="4248" y="351"/>
                  </a:lnTo>
                  <a:lnTo>
                    <a:pt x="3936" y="195"/>
                  </a:lnTo>
                  <a:lnTo>
                    <a:pt x="3624" y="78"/>
                  </a:lnTo>
                  <a:lnTo>
                    <a:pt x="3274" y="20"/>
                  </a:lnTo>
                  <a:lnTo>
                    <a:pt x="3098" y="0"/>
                  </a:lnTo>
                  <a:lnTo>
                    <a:pt x="2923" y="0"/>
                  </a:lnTo>
                  <a:lnTo>
                    <a:pt x="2923" y="0"/>
                  </a:lnTo>
                  <a:lnTo>
                    <a:pt x="2631" y="0"/>
                  </a:ln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a:off x="9754750" y="563138"/>
              <a:ext cx="107175" cy="148575"/>
            </a:xfrm>
            <a:custGeom>
              <a:avLst/>
              <a:gdLst/>
              <a:ahLst/>
              <a:cxnLst/>
              <a:rect l="l" t="t" r="r" b="b"/>
              <a:pathLst>
                <a:path w="4287" h="5943" extrusionOk="0">
                  <a:moveTo>
                    <a:pt x="2377" y="0"/>
                  </a:moveTo>
                  <a:lnTo>
                    <a:pt x="2143" y="20"/>
                  </a:lnTo>
                  <a:lnTo>
                    <a:pt x="2085" y="39"/>
                  </a:lnTo>
                  <a:lnTo>
                    <a:pt x="2046" y="39"/>
                  </a:lnTo>
                  <a:lnTo>
                    <a:pt x="1890" y="78"/>
                  </a:lnTo>
                  <a:lnTo>
                    <a:pt x="1715" y="137"/>
                  </a:lnTo>
                  <a:lnTo>
                    <a:pt x="1676" y="137"/>
                  </a:lnTo>
                  <a:lnTo>
                    <a:pt x="1656" y="156"/>
                  </a:lnTo>
                  <a:lnTo>
                    <a:pt x="1637" y="156"/>
                  </a:lnTo>
                  <a:lnTo>
                    <a:pt x="1442" y="254"/>
                  </a:lnTo>
                  <a:lnTo>
                    <a:pt x="1423" y="254"/>
                  </a:lnTo>
                  <a:lnTo>
                    <a:pt x="1403" y="273"/>
                  </a:lnTo>
                  <a:lnTo>
                    <a:pt x="1384" y="273"/>
                  </a:lnTo>
                  <a:lnTo>
                    <a:pt x="1364" y="293"/>
                  </a:lnTo>
                  <a:lnTo>
                    <a:pt x="1247" y="371"/>
                  </a:lnTo>
                  <a:lnTo>
                    <a:pt x="1130" y="449"/>
                  </a:lnTo>
                  <a:lnTo>
                    <a:pt x="1091" y="487"/>
                  </a:lnTo>
                  <a:lnTo>
                    <a:pt x="974" y="585"/>
                  </a:lnTo>
                  <a:lnTo>
                    <a:pt x="974" y="604"/>
                  </a:lnTo>
                  <a:lnTo>
                    <a:pt x="877" y="682"/>
                  </a:lnTo>
                  <a:lnTo>
                    <a:pt x="760" y="799"/>
                  </a:lnTo>
                  <a:lnTo>
                    <a:pt x="663" y="916"/>
                  </a:lnTo>
                  <a:lnTo>
                    <a:pt x="663" y="936"/>
                  </a:lnTo>
                  <a:lnTo>
                    <a:pt x="643" y="955"/>
                  </a:lnTo>
                  <a:lnTo>
                    <a:pt x="526" y="1111"/>
                  </a:lnTo>
                  <a:lnTo>
                    <a:pt x="448" y="1267"/>
                  </a:lnTo>
                  <a:lnTo>
                    <a:pt x="292" y="1579"/>
                  </a:lnTo>
                  <a:lnTo>
                    <a:pt x="273" y="1598"/>
                  </a:lnTo>
                  <a:lnTo>
                    <a:pt x="156" y="1910"/>
                  </a:lnTo>
                  <a:lnTo>
                    <a:pt x="156" y="1949"/>
                  </a:lnTo>
                  <a:lnTo>
                    <a:pt x="98" y="2163"/>
                  </a:lnTo>
                  <a:lnTo>
                    <a:pt x="39" y="2455"/>
                  </a:lnTo>
                  <a:lnTo>
                    <a:pt x="20" y="2728"/>
                  </a:lnTo>
                  <a:lnTo>
                    <a:pt x="0" y="2981"/>
                  </a:lnTo>
                  <a:lnTo>
                    <a:pt x="20" y="3235"/>
                  </a:lnTo>
                  <a:lnTo>
                    <a:pt x="39" y="3488"/>
                  </a:lnTo>
                  <a:lnTo>
                    <a:pt x="39" y="3469"/>
                  </a:lnTo>
                  <a:lnTo>
                    <a:pt x="78" y="3702"/>
                  </a:lnTo>
                  <a:lnTo>
                    <a:pt x="137" y="3936"/>
                  </a:lnTo>
                  <a:lnTo>
                    <a:pt x="195" y="4150"/>
                  </a:lnTo>
                  <a:lnTo>
                    <a:pt x="273" y="4365"/>
                  </a:lnTo>
                  <a:lnTo>
                    <a:pt x="273" y="4345"/>
                  </a:lnTo>
                  <a:lnTo>
                    <a:pt x="370" y="4540"/>
                  </a:lnTo>
                  <a:lnTo>
                    <a:pt x="468" y="4715"/>
                  </a:lnTo>
                  <a:lnTo>
                    <a:pt x="663" y="5027"/>
                  </a:lnTo>
                  <a:lnTo>
                    <a:pt x="682" y="5047"/>
                  </a:lnTo>
                  <a:lnTo>
                    <a:pt x="896" y="5300"/>
                  </a:lnTo>
                  <a:lnTo>
                    <a:pt x="1130" y="5495"/>
                  </a:lnTo>
                  <a:lnTo>
                    <a:pt x="1384" y="5670"/>
                  </a:lnTo>
                  <a:lnTo>
                    <a:pt x="1617" y="5787"/>
                  </a:lnTo>
                  <a:lnTo>
                    <a:pt x="1890" y="5885"/>
                  </a:lnTo>
                  <a:lnTo>
                    <a:pt x="2124" y="5923"/>
                  </a:lnTo>
                  <a:lnTo>
                    <a:pt x="2377"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397"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0"/>
            <p:cNvSpPr/>
            <p:nvPr/>
          </p:nvSpPr>
          <p:spPr>
            <a:xfrm>
              <a:off x="9754750" y="563138"/>
              <a:ext cx="107175" cy="148575"/>
            </a:xfrm>
            <a:custGeom>
              <a:avLst/>
              <a:gdLst/>
              <a:ahLst/>
              <a:cxnLst/>
              <a:rect l="l" t="t" r="r" b="b"/>
              <a:pathLst>
                <a:path w="4287" h="5943" fill="none" extrusionOk="0">
                  <a:moveTo>
                    <a:pt x="2377" y="0"/>
                  </a:moveTo>
                  <a:lnTo>
                    <a:pt x="2377" y="0"/>
                  </a:lnTo>
                  <a:lnTo>
                    <a:pt x="2143" y="20"/>
                  </a:lnTo>
                  <a:lnTo>
                    <a:pt x="2143" y="20"/>
                  </a:lnTo>
                  <a:lnTo>
                    <a:pt x="2085" y="39"/>
                  </a:lnTo>
                  <a:lnTo>
                    <a:pt x="2085" y="39"/>
                  </a:lnTo>
                  <a:lnTo>
                    <a:pt x="2085" y="39"/>
                  </a:lnTo>
                  <a:lnTo>
                    <a:pt x="2085" y="39"/>
                  </a:lnTo>
                  <a:lnTo>
                    <a:pt x="2046" y="39"/>
                  </a:lnTo>
                  <a:lnTo>
                    <a:pt x="2046" y="39"/>
                  </a:lnTo>
                  <a:lnTo>
                    <a:pt x="2046" y="39"/>
                  </a:lnTo>
                  <a:lnTo>
                    <a:pt x="1890" y="78"/>
                  </a:lnTo>
                  <a:lnTo>
                    <a:pt x="1890" y="78"/>
                  </a:lnTo>
                  <a:lnTo>
                    <a:pt x="1715" y="137"/>
                  </a:lnTo>
                  <a:lnTo>
                    <a:pt x="1715" y="137"/>
                  </a:lnTo>
                  <a:lnTo>
                    <a:pt x="1715" y="137"/>
                  </a:lnTo>
                  <a:lnTo>
                    <a:pt x="1695" y="137"/>
                  </a:lnTo>
                  <a:lnTo>
                    <a:pt x="1676" y="137"/>
                  </a:lnTo>
                  <a:lnTo>
                    <a:pt x="1676" y="137"/>
                  </a:lnTo>
                  <a:lnTo>
                    <a:pt x="1656" y="156"/>
                  </a:lnTo>
                  <a:lnTo>
                    <a:pt x="1656" y="156"/>
                  </a:lnTo>
                  <a:lnTo>
                    <a:pt x="1656" y="156"/>
                  </a:lnTo>
                  <a:lnTo>
                    <a:pt x="1617" y="156"/>
                  </a:lnTo>
                  <a:lnTo>
                    <a:pt x="1637" y="156"/>
                  </a:lnTo>
                  <a:lnTo>
                    <a:pt x="1637" y="156"/>
                  </a:lnTo>
                  <a:lnTo>
                    <a:pt x="1637" y="156"/>
                  </a:lnTo>
                  <a:lnTo>
                    <a:pt x="1637" y="156"/>
                  </a:lnTo>
                  <a:lnTo>
                    <a:pt x="1442" y="254"/>
                  </a:lnTo>
                  <a:lnTo>
                    <a:pt x="1423" y="254"/>
                  </a:lnTo>
                  <a:lnTo>
                    <a:pt x="1403" y="273"/>
                  </a:lnTo>
                  <a:lnTo>
                    <a:pt x="1384" y="273"/>
                  </a:lnTo>
                  <a:lnTo>
                    <a:pt x="1384" y="273"/>
                  </a:lnTo>
                  <a:lnTo>
                    <a:pt x="1364" y="293"/>
                  </a:lnTo>
                  <a:lnTo>
                    <a:pt x="1364" y="293"/>
                  </a:lnTo>
                  <a:lnTo>
                    <a:pt x="1247" y="371"/>
                  </a:lnTo>
                  <a:lnTo>
                    <a:pt x="1247" y="371"/>
                  </a:lnTo>
                  <a:lnTo>
                    <a:pt x="1130" y="449"/>
                  </a:lnTo>
                  <a:lnTo>
                    <a:pt x="1130" y="449"/>
                  </a:lnTo>
                  <a:lnTo>
                    <a:pt x="1130" y="449"/>
                  </a:lnTo>
                  <a:lnTo>
                    <a:pt x="1130" y="449"/>
                  </a:lnTo>
                  <a:lnTo>
                    <a:pt x="1130" y="449"/>
                  </a:lnTo>
                  <a:lnTo>
                    <a:pt x="1130" y="449"/>
                  </a:lnTo>
                  <a:lnTo>
                    <a:pt x="1130" y="449"/>
                  </a:lnTo>
                  <a:lnTo>
                    <a:pt x="1091" y="487"/>
                  </a:lnTo>
                  <a:lnTo>
                    <a:pt x="1091" y="487"/>
                  </a:lnTo>
                  <a:lnTo>
                    <a:pt x="974" y="585"/>
                  </a:lnTo>
                  <a:lnTo>
                    <a:pt x="974" y="585"/>
                  </a:lnTo>
                  <a:lnTo>
                    <a:pt x="974" y="604"/>
                  </a:lnTo>
                  <a:lnTo>
                    <a:pt x="974" y="604"/>
                  </a:lnTo>
                  <a:lnTo>
                    <a:pt x="877" y="682"/>
                  </a:lnTo>
                  <a:lnTo>
                    <a:pt x="877" y="682"/>
                  </a:lnTo>
                  <a:lnTo>
                    <a:pt x="760" y="799"/>
                  </a:lnTo>
                  <a:lnTo>
                    <a:pt x="760" y="799"/>
                  </a:lnTo>
                  <a:lnTo>
                    <a:pt x="663" y="916"/>
                  </a:lnTo>
                  <a:lnTo>
                    <a:pt x="663" y="916"/>
                  </a:lnTo>
                  <a:lnTo>
                    <a:pt x="663" y="916"/>
                  </a:lnTo>
                  <a:lnTo>
                    <a:pt x="663" y="916"/>
                  </a:lnTo>
                  <a:lnTo>
                    <a:pt x="663" y="936"/>
                  </a:lnTo>
                  <a:lnTo>
                    <a:pt x="663" y="936"/>
                  </a:lnTo>
                  <a:lnTo>
                    <a:pt x="663" y="936"/>
                  </a:lnTo>
                  <a:lnTo>
                    <a:pt x="663" y="936"/>
                  </a:lnTo>
                  <a:lnTo>
                    <a:pt x="663" y="916"/>
                  </a:lnTo>
                  <a:lnTo>
                    <a:pt x="663" y="916"/>
                  </a:lnTo>
                  <a:lnTo>
                    <a:pt x="663" y="916"/>
                  </a:lnTo>
                  <a:lnTo>
                    <a:pt x="663" y="936"/>
                  </a:lnTo>
                  <a:lnTo>
                    <a:pt x="663" y="936"/>
                  </a:lnTo>
                  <a:lnTo>
                    <a:pt x="663" y="936"/>
                  </a:lnTo>
                  <a:lnTo>
                    <a:pt x="663" y="936"/>
                  </a:lnTo>
                  <a:lnTo>
                    <a:pt x="663" y="936"/>
                  </a:lnTo>
                  <a:lnTo>
                    <a:pt x="663" y="936"/>
                  </a:lnTo>
                  <a:lnTo>
                    <a:pt x="663" y="936"/>
                  </a:lnTo>
                  <a:lnTo>
                    <a:pt x="643" y="955"/>
                  </a:lnTo>
                  <a:lnTo>
                    <a:pt x="643" y="955"/>
                  </a:lnTo>
                  <a:lnTo>
                    <a:pt x="526" y="1111"/>
                  </a:lnTo>
                  <a:lnTo>
                    <a:pt x="526" y="1111"/>
                  </a:lnTo>
                  <a:lnTo>
                    <a:pt x="448" y="1267"/>
                  </a:lnTo>
                  <a:lnTo>
                    <a:pt x="448" y="1267"/>
                  </a:lnTo>
                  <a:lnTo>
                    <a:pt x="292" y="1579"/>
                  </a:lnTo>
                  <a:lnTo>
                    <a:pt x="292" y="1579"/>
                  </a:lnTo>
                  <a:lnTo>
                    <a:pt x="292" y="1579"/>
                  </a:lnTo>
                  <a:lnTo>
                    <a:pt x="292" y="1579"/>
                  </a:lnTo>
                  <a:lnTo>
                    <a:pt x="273" y="1598"/>
                  </a:lnTo>
                  <a:lnTo>
                    <a:pt x="273" y="1598"/>
                  </a:lnTo>
                  <a:lnTo>
                    <a:pt x="273" y="1598"/>
                  </a:lnTo>
                  <a:lnTo>
                    <a:pt x="273" y="1598"/>
                  </a:lnTo>
                  <a:lnTo>
                    <a:pt x="273" y="1598"/>
                  </a:lnTo>
                  <a:lnTo>
                    <a:pt x="156" y="1910"/>
                  </a:lnTo>
                  <a:lnTo>
                    <a:pt x="156" y="1949"/>
                  </a:lnTo>
                  <a:lnTo>
                    <a:pt x="156" y="1949"/>
                  </a:lnTo>
                  <a:lnTo>
                    <a:pt x="98" y="2163"/>
                  </a:lnTo>
                  <a:lnTo>
                    <a:pt x="98" y="2163"/>
                  </a:lnTo>
                  <a:lnTo>
                    <a:pt x="39" y="2455"/>
                  </a:lnTo>
                  <a:lnTo>
                    <a:pt x="39" y="2475"/>
                  </a:lnTo>
                  <a:lnTo>
                    <a:pt x="39" y="2455"/>
                  </a:lnTo>
                  <a:lnTo>
                    <a:pt x="39" y="2455"/>
                  </a:lnTo>
                  <a:lnTo>
                    <a:pt x="39" y="2455"/>
                  </a:lnTo>
                  <a:lnTo>
                    <a:pt x="20" y="2728"/>
                  </a:lnTo>
                  <a:lnTo>
                    <a:pt x="0" y="2981"/>
                  </a:lnTo>
                  <a:lnTo>
                    <a:pt x="0" y="2981"/>
                  </a:lnTo>
                  <a:lnTo>
                    <a:pt x="20" y="3235"/>
                  </a:lnTo>
                  <a:lnTo>
                    <a:pt x="39" y="3488"/>
                  </a:lnTo>
                  <a:lnTo>
                    <a:pt x="39" y="3469"/>
                  </a:lnTo>
                  <a:lnTo>
                    <a:pt x="39" y="3469"/>
                  </a:lnTo>
                  <a:lnTo>
                    <a:pt x="78" y="3702"/>
                  </a:lnTo>
                  <a:lnTo>
                    <a:pt x="137" y="3936"/>
                  </a:lnTo>
                  <a:lnTo>
                    <a:pt x="137" y="3936"/>
                  </a:lnTo>
                  <a:lnTo>
                    <a:pt x="195" y="4150"/>
                  </a:lnTo>
                  <a:lnTo>
                    <a:pt x="273" y="4365"/>
                  </a:lnTo>
                  <a:lnTo>
                    <a:pt x="292" y="4365"/>
                  </a:lnTo>
                  <a:lnTo>
                    <a:pt x="273" y="4365"/>
                  </a:lnTo>
                  <a:lnTo>
                    <a:pt x="273" y="4345"/>
                  </a:lnTo>
                  <a:lnTo>
                    <a:pt x="273" y="4345"/>
                  </a:lnTo>
                  <a:lnTo>
                    <a:pt x="370" y="4540"/>
                  </a:lnTo>
                  <a:lnTo>
                    <a:pt x="468" y="4715"/>
                  </a:lnTo>
                  <a:lnTo>
                    <a:pt x="468" y="4715"/>
                  </a:lnTo>
                  <a:lnTo>
                    <a:pt x="663" y="5027"/>
                  </a:lnTo>
                  <a:lnTo>
                    <a:pt x="663" y="5027"/>
                  </a:lnTo>
                  <a:lnTo>
                    <a:pt x="663" y="5027"/>
                  </a:lnTo>
                  <a:lnTo>
                    <a:pt x="663" y="5027"/>
                  </a:lnTo>
                  <a:lnTo>
                    <a:pt x="682" y="5047"/>
                  </a:lnTo>
                  <a:lnTo>
                    <a:pt x="682" y="5027"/>
                  </a:lnTo>
                  <a:lnTo>
                    <a:pt x="682" y="5047"/>
                  </a:lnTo>
                  <a:lnTo>
                    <a:pt x="682" y="5047"/>
                  </a:lnTo>
                  <a:lnTo>
                    <a:pt x="682" y="5047"/>
                  </a:lnTo>
                  <a:lnTo>
                    <a:pt x="682" y="5047"/>
                  </a:lnTo>
                  <a:lnTo>
                    <a:pt x="682" y="5047"/>
                  </a:lnTo>
                  <a:lnTo>
                    <a:pt x="896" y="5300"/>
                  </a:lnTo>
                  <a:lnTo>
                    <a:pt x="896" y="5300"/>
                  </a:lnTo>
                  <a:lnTo>
                    <a:pt x="1130" y="5495"/>
                  </a:lnTo>
                  <a:lnTo>
                    <a:pt x="1130" y="5495"/>
                  </a:lnTo>
                  <a:lnTo>
                    <a:pt x="1130" y="5495"/>
                  </a:lnTo>
                  <a:lnTo>
                    <a:pt x="1130" y="5495"/>
                  </a:lnTo>
                  <a:lnTo>
                    <a:pt x="1130" y="5495"/>
                  </a:lnTo>
                  <a:lnTo>
                    <a:pt x="1130" y="5495"/>
                  </a:lnTo>
                  <a:lnTo>
                    <a:pt x="1384" y="5670"/>
                  </a:lnTo>
                  <a:lnTo>
                    <a:pt x="1384" y="5670"/>
                  </a:lnTo>
                  <a:lnTo>
                    <a:pt x="1617" y="5787"/>
                  </a:lnTo>
                  <a:lnTo>
                    <a:pt x="1617" y="5787"/>
                  </a:lnTo>
                  <a:lnTo>
                    <a:pt x="1617" y="5787"/>
                  </a:lnTo>
                  <a:lnTo>
                    <a:pt x="1890" y="5885"/>
                  </a:lnTo>
                  <a:lnTo>
                    <a:pt x="1890" y="5885"/>
                  </a:lnTo>
                  <a:lnTo>
                    <a:pt x="2124" y="5923"/>
                  </a:lnTo>
                  <a:lnTo>
                    <a:pt x="2124" y="5923"/>
                  </a:lnTo>
                  <a:lnTo>
                    <a:pt x="2124" y="5923"/>
                  </a:lnTo>
                  <a:lnTo>
                    <a:pt x="2377" y="5943"/>
                  </a:lnTo>
                  <a:lnTo>
                    <a:pt x="2377" y="5943"/>
                  </a:lnTo>
                  <a:lnTo>
                    <a:pt x="2572"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553" y="20"/>
                  </a:lnTo>
                  <a:lnTo>
                    <a:pt x="2397" y="0"/>
                  </a:lnTo>
                  <a:lnTo>
                    <a:pt x="23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0"/>
            <p:cNvSpPr/>
            <p:nvPr/>
          </p:nvSpPr>
          <p:spPr>
            <a:xfrm>
              <a:off x="9762050" y="67223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0"/>
            <p:cNvSpPr/>
            <p:nvPr/>
          </p:nvSpPr>
          <p:spPr>
            <a:xfrm>
              <a:off x="9783000" y="70048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0"/>
            <p:cNvSpPr/>
            <p:nvPr/>
          </p:nvSpPr>
          <p:spPr>
            <a:xfrm>
              <a:off x="9733800" y="627913"/>
              <a:ext cx="44350" cy="18550"/>
            </a:xfrm>
            <a:custGeom>
              <a:avLst/>
              <a:gdLst/>
              <a:ahLst/>
              <a:cxnLst/>
              <a:rect l="l" t="t" r="r" b="b"/>
              <a:pathLst>
                <a:path w="1774" h="742" extrusionOk="0">
                  <a:moveTo>
                    <a:pt x="877" y="1"/>
                  </a:moveTo>
                  <a:lnTo>
                    <a:pt x="702" y="20"/>
                  </a:lnTo>
                  <a:lnTo>
                    <a:pt x="546" y="40"/>
                  </a:lnTo>
                  <a:lnTo>
                    <a:pt x="390" y="59"/>
                  </a:lnTo>
                  <a:lnTo>
                    <a:pt x="254" y="118"/>
                  </a:lnTo>
                  <a:lnTo>
                    <a:pt x="156" y="157"/>
                  </a:lnTo>
                  <a:lnTo>
                    <a:pt x="59" y="235"/>
                  </a:lnTo>
                  <a:lnTo>
                    <a:pt x="20" y="293"/>
                  </a:lnTo>
                  <a:lnTo>
                    <a:pt x="0" y="371"/>
                  </a:lnTo>
                  <a:lnTo>
                    <a:pt x="20" y="449"/>
                  </a:lnTo>
                  <a:lnTo>
                    <a:pt x="59" y="507"/>
                  </a:lnTo>
                  <a:lnTo>
                    <a:pt x="156" y="585"/>
                  </a:lnTo>
                  <a:lnTo>
                    <a:pt x="254" y="624"/>
                  </a:lnTo>
                  <a:lnTo>
                    <a:pt x="390" y="683"/>
                  </a:lnTo>
                  <a:lnTo>
                    <a:pt x="546" y="722"/>
                  </a:lnTo>
                  <a:lnTo>
                    <a:pt x="702" y="741"/>
                  </a:lnTo>
                  <a:lnTo>
                    <a:pt x="1072" y="741"/>
                  </a:lnTo>
                  <a:lnTo>
                    <a:pt x="1228" y="722"/>
                  </a:lnTo>
                  <a:lnTo>
                    <a:pt x="1384" y="683"/>
                  </a:lnTo>
                  <a:lnTo>
                    <a:pt x="1520" y="624"/>
                  </a:lnTo>
                  <a:lnTo>
                    <a:pt x="1618" y="585"/>
                  </a:lnTo>
                  <a:lnTo>
                    <a:pt x="1695" y="507"/>
                  </a:lnTo>
                  <a:lnTo>
                    <a:pt x="1754" y="449"/>
                  </a:lnTo>
                  <a:lnTo>
                    <a:pt x="1773" y="371"/>
                  </a:lnTo>
                  <a:lnTo>
                    <a:pt x="1754" y="293"/>
                  </a:lnTo>
                  <a:lnTo>
                    <a:pt x="1695" y="235"/>
                  </a:lnTo>
                  <a:lnTo>
                    <a:pt x="1618" y="157"/>
                  </a:lnTo>
                  <a:lnTo>
                    <a:pt x="1520" y="118"/>
                  </a:lnTo>
                  <a:lnTo>
                    <a:pt x="1384" y="59"/>
                  </a:lnTo>
                  <a:lnTo>
                    <a:pt x="1228" y="40"/>
                  </a:lnTo>
                  <a:lnTo>
                    <a:pt x="1072" y="20"/>
                  </a:lnTo>
                  <a:lnTo>
                    <a:pt x="877"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0"/>
            <p:cNvSpPr/>
            <p:nvPr/>
          </p:nvSpPr>
          <p:spPr>
            <a:xfrm>
              <a:off x="9733800" y="627913"/>
              <a:ext cx="44350" cy="18550"/>
            </a:xfrm>
            <a:custGeom>
              <a:avLst/>
              <a:gdLst/>
              <a:ahLst/>
              <a:cxnLst/>
              <a:rect l="l" t="t" r="r" b="b"/>
              <a:pathLst>
                <a:path w="1774" h="742" fill="none" extrusionOk="0">
                  <a:moveTo>
                    <a:pt x="0" y="371"/>
                  </a:moveTo>
                  <a:lnTo>
                    <a:pt x="0" y="371"/>
                  </a:lnTo>
                  <a:lnTo>
                    <a:pt x="20" y="449"/>
                  </a:lnTo>
                  <a:lnTo>
                    <a:pt x="59" y="507"/>
                  </a:lnTo>
                  <a:lnTo>
                    <a:pt x="156" y="585"/>
                  </a:lnTo>
                  <a:lnTo>
                    <a:pt x="254" y="624"/>
                  </a:lnTo>
                  <a:lnTo>
                    <a:pt x="390" y="683"/>
                  </a:lnTo>
                  <a:lnTo>
                    <a:pt x="546" y="722"/>
                  </a:lnTo>
                  <a:lnTo>
                    <a:pt x="702" y="741"/>
                  </a:lnTo>
                  <a:lnTo>
                    <a:pt x="877" y="741"/>
                  </a:lnTo>
                  <a:lnTo>
                    <a:pt x="877" y="741"/>
                  </a:lnTo>
                  <a:lnTo>
                    <a:pt x="1072" y="741"/>
                  </a:lnTo>
                  <a:lnTo>
                    <a:pt x="1228" y="722"/>
                  </a:lnTo>
                  <a:lnTo>
                    <a:pt x="1384" y="683"/>
                  </a:lnTo>
                  <a:lnTo>
                    <a:pt x="1520" y="624"/>
                  </a:lnTo>
                  <a:lnTo>
                    <a:pt x="1618" y="585"/>
                  </a:lnTo>
                  <a:lnTo>
                    <a:pt x="1695" y="507"/>
                  </a:lnTo>
                  <a:lnTo>
                    <a:pt x="1754" y="449"/>
                  </a:lnTo>
                  <a:lnTo>
                    <a:pt x="1773" y="371"/>
                  </a:lnTo>
                  <a:lnTo>
                    <a:pt x="1773" y="371"/>
                  </a:lnTo>
                  <a:lnTo>
                    <a:pt x="1754" y="293"/>
                  </a:lnTo>
                  <a:lnTo>
                    <a:pt x="1695" y="235"/>
                  </a:lnTo>
                  <a:lnTo>
                    <a:pt x="1618" y="157"/>
                  </a:lnTo>
                  <a:lnTo>
                    <a:pt x="1520" y="118"/>
                  </a:lnTo>
                  <a:lnTo>
                    <a:pt x="1384" y="59"/>
                  </a:lnTo>
                  <a:lnTo>
                    <a:pt x="1228" y="40"/>
                  </a:lnTo>
                  <a:lnTo>
                    <a:pt x="1072" y="20"/>
                  </a:lnTo>
                  <a:lnTo>
                    <a:pt x="877" y="1"/>
                  </a:lnTo>
                  <a:lnTo>
                    <a:pt x="877" y="1"/>
                  </a:lnTo>
                  <a:lnTo>
                    <a:pt x="702" y="20"/>
                  </a:lnTo>
                  <a:lnTo>
                    <a:pt x="546" y="40"/>
                  </a:lnTo>
                  <a:lnTo>
                    <a:pt x="390" y="59"/>
                  </a:lnTo>
                  <a:lnTo>
                    <a:pt x="254" y="118"/>
                  </a:lnTo>
                  <a:lnTo>
                    <a:pt x="156" y="157"/>
                  </a:lnTo>
                  <a:lnTo>
                    <a:pt x="59" y="235"/>
                  </a:lnTo>
                  <a:lnTo>
                    <a:pt x="20" y="293"/>
                  </a:lnTo>
                  <a:lnTo>
                    <a:pt x="0" y="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0"/>
            <p:cNvSpPr/>
            <p:nvPr/>
          </p:nvSpPr>
          <p:spPr>
            <a:xfrm>
              <a:off x="10024600" y="554363"/>
              <a:ext cx="107675" cy="161750"/>
            </a:xfrm>
            <a:custGeom>
              <a:avLst/>
              <a:gdLst/>
              <a:ahLst/>
              <a:cxnLst/>
              <a:rect l="l" t="t" r="r" b="b"/>
              <a:pathLst>
                <a:path w="4307" h="6470" extrusionOk="0">
                  <a:moveTo>
                    <a:pt x="1208" y="1"/>
                  </a:moveTo>
                  <a:lnTo>
                    <a:pt x="1033" y="20"/>
                  </a:lnTo>
                  <a:lnTo>
                    <a:pt x="682" y="79"/>
                  </a:lnTo>
                  <a:lnTo>
                    <a:pt x="370" y="196"/>
                  </a:lnTo>
                  <a:lnTo>
                    <a:pt x="59" y="351"/>
                  </a:lnTo>
                  <a:lnTo>
                    <a:pt x="293" y="390"/>
                  </a:lnTo>
                  <a:lnTo>
                    <a:pt x="526" y="449"/>
                  </a:lnTo>
                  <a:lnTo>
                    <a:pt x="721" y="507"/>
                  </a:lnTo>
                  <a:lnTo>
                    <a:pt x="877" y="585"/>
                  </a:lnTo>
                  <a:lnTo>
                    <a:pt x="1052" y="683"/>
                  </a:lnTo>
                  <a:lnTo>
                    <a:pt x="1208" y="780"/>
                  </a:lnTo>
                  <a:lnTo>
                    <a:pt x="1345" y="897"/>
                  </a:lnTo>
                  <a:lnTo>
                    <a:pt x="1481" y="1014"/>
                  </a:lnTo>
                  <a:lnTo>
                    <a:pt x="1598" y="1150"/>
                  </a:lnTo>
                  <a:lnTo>
                    <a:pt x="1715" y="1306"/>
                  </a:lnTo>
                  <a:lnTo>
                    <a:pt x="1812" y="1462"/>
                  </a:lnTo>
                  <a:lnTo>
                    <a:pt x="1890" y="1618"/>
                  </a:lnTo>
                  <a:lnTo>
                    <a:pt x="2046" y="1949"/>
                  </a:lnTo>
                  <a:lnTo>
                    <a:pt x="2085" y="2144"/>
                  </a:lnTo>
                  <a:lnTo>
                    <a:pt x="2144" y="2319"/>
                  </a:lnTo>
                  <a:lnTo>
                    <a:pt x="2202" y="2689"/>
                  </a:lnTo>
                  <a:lnTo>
                    <a:pt x="2221" y="3079"/>
                  </a:lnTo>
                  <a:lnTo>
                    <a:pt x="2202" y="3469"/>
                  </a:lnTo>
                  <a:lnTo>
                    <a:pt x="2144" y="3839"/>
                  </a:lnTo>
                  <a:lnTo>
                    <a:pt x="2046" y="4209"/>
                  </a:lnTo>
                  <a:lnTo>
                    <a:pt x="1910" y="4579"/>
                  </a:lnTo>
                  <a:lnTo>
                    <a:pt x="1734" y="4911"/>
                  </a:lnTo>
                  <a:lnTo>
                    <a:pt x="1637" y="5066"/>
                  </a:lnTo>
                  <a:lnTo>
                    <a:pt x="1520" y="5222"/>
                  </a:lnTo>
                  <a:lnTo>
                    <a:pt x="1403" y="5359"/>
                  </a:lnTo>
                  <a:lnTo>
                    <a:pt x="1286" y="5495"/>
                  </a:lnTo>
                  <a:lnTo>
                    <a:pt x="1150" y="5612"/>
                  </a:lnTo>
                  <a:lnTo>
                    <a:pt x="994" y="5709"/>
                  </a:lnTo>
                  <a:lnTo>
                    <a:pt x="858" y="5807"/>
                  </a:lnTo>
                  <a:lnTo>
                    <a:pt x="682" y="5904"/>
                  </a:lnTo>
                  <a:lnTo>
                    <a:pt x="526" y="5963"/>
                  </a:lnTo>
                  <a:lnTo>
                    <a:pt x="351" y="6021"/>
                  </a:lnTo>
                  <a:lnTo>
                    <a:pt x="176" y="6060"/>
                  </a:lnTo>
                  <a:lnTo>
                    <a:pt x="0" y="6099"/>
                  </a:lnTo>
                  <a:lnTo>
                    <a:pt x="312" y="6255"/>
                  </a:lnTo>
                  <a:lnTo>
                    <a:pt x="487" y="6333"/>
                  </a:lnTo>
                  <a:lnTo>
                    <a:pt x="663" y="6372"/>
                  </a:lnTo>
                  <a:lnTo>
                    <a:pt x="838" y="6430"/>
                  </a:lnTo>
                  <a:lnTo>
                    <a:pt x="1013" y="6450"/>
                  </a:lnTo>
                  <a:lnTo>
                    <a:pt x="1189" y="6469"/>
                  </a:lnTo>
                  <a:lnTo>
                    <a:pt x="1676" y="6469"/>
                  </a:lnTo>
                  <a:lnTo>
                    <a:pt x="1968" y="6411"/>
                  </a:lnTo>
                  <a:lnTo>
                    <a:pt x="2241" y="6333"/>
                  </a:lnTo>
                  <a:lnTo>
                    <a:pt x="2514" y="6216"/>
                  </a:lnTo>
                  <a:lnTo>
                    <a:pt x="2767" y="6080"/>
                  </a:lnTo>
                  <a:lnTo>
                    <a:pt x="3020" y="5924"/>
                  </a:lnTo>
                  <a:lnTo>
                    <a:pt x="3235" y="5729"/>
                  </a:lnTo>
                  <a:lnTo>
                    <a:pt x="3449" y="5534"/>
                  </a:lnTo>
                  <a:lnTo>
                    <a:pt x="3644" y="5300"/>
                  </a:lnTo>
                  <a:lnTo>
                    <a:pt x="3800" y="5047"/>
                  </a:lnTo>
                  <a:lnTo>
                    <a:pt x="3956" y="4774"/>
                  </a:lnTo>
                  <a:lnTo>
                    <a:pt x="4072" y="4501"/>
                  </a:lnTo>
                  <a:lnTo>
                    <a:pt x="4170" y="4190"/>
                  </a:lnTo>
                  <a:lnTo>
                    <a:pt x="4248" y="3897"/>
                  </a:lnTo>
                  <a:lnTo>
                    <a:pt x="4287" y="3566"/>
                  </a:lnTo>
                  <a:lnTo>
                    <a:pt x="4306" y="3235"/>
                  </a:lnTo>
                  <a:lnTo>
                    <a:pt x="4287" y="2904"/>
                  </a:lnTo>
                  <a:lnTo>
                    <a:pt x="4248" y="2592"/>
                  </a:lnTo>
                  <a:lnTo>
                    <a:pt x="4170" y="2280"/>
                  </a:lnTo>
                  <a:lnTo>
                    <a:pt x="4072" y="1969"/>
                  </a:lnTo>
                  <a:lnTo>
                    <a:pt x="3956" y="1696"/>
                  </a:lnTo>
                  <a:lnTo>
                    <a:pt x="3800" y="1423"/>
                  </a:lnTo>
                  <a:lnTo>
                    <a:pt x="3644" y="1170"/>
                  </a:lnTo>
                  <a:lnTo>
                    <a:pt x="3449" y="936"/>
                  </a:lnTo>
                  <a:lnTo>
                    <a:pt x="3235" y="741"/>
                  </a:lnTo>
                  <a:lnTo>
                    <a:pt x="3020" y="546"/>
                  </a:lnTo>
                  <a:lnTo>
                    <a:pt x="2767" y="390"/>
                  </a:lnTo>
                  <a:lnTo>
                    <a:pt x="2514" y="254"/>
                  </a:lnTo>
                  <a:lnTo>
                    <a:pt x="2241" y="137"/>
                  </a:lnTo>
                  <a:lnTo>
                    <a:pt x="1968" y="59"/>
                  </a:lnTo>
                  <a:lnTo>
                    <a:pt x="1676" y="20"/>
                  </a:lnTo>
                  <a:lnTo>
                    <a:pt x="1384"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0"/>
            <p:cNvSpPr/>
            <p:nvPr/>
          </p:nvSpPr>
          <p:spPr>
            <a:xfrm>
              <a:off x="10024600" y="554363"/>
              <a:ext cx="107675" cy="161750"/>
            </a:xfrm>
            <a:custGeom>
              <a:avLst/>
              <a:gdLst/>
              <a:ahLst/>
              <a:cxnLst/>
              <a:rect l="l" t="t" r="r" b="b"/>
              <a:pathLst>
                <a:path w="4307" h="6470" fill="none" extrusionOk="0">
                  <a:moveTo>
                    <a:pt x="4306" y="3235"/>
                  </a:moveTo>
                  <a:lnTo>
                    <a:pt x="4306" y="3235"/>
                  </a:lnTo>
                  <a:lnTo>
                    <a:pt x="4287" y="3566"/>
                  </a:lnTo>
                  <a:lnTo>
                    <a:pt x="4248" y="3897"/>
                  </a:lnTo>
                  <a:lnTo>
                    <a:pt x="4170" y="4190"/>
                  </a:lnTo>
                  <a:lnTo>
                    <a:pt x="4072" y="4501"/>
                  </a:lnTo>
                  <a:lnTo>
                    <a:pt x="3956" y="4774"/>
                  </a:lnTo>
                  <a:lnTo>
                    <a:pt x="3800" y="5047"/>
                  </a:lnTo>
                  <a:lnTo>
                    <a:pt x="3644" y="5300"/>
                  </a:lnTo>
                  <a:lnTo>
                    <a:pt x="3449" y="5534"/>
                  </a:lnTo>
                  <a:lnTo>
                    <a:pt x="3235" y="5729"/>
                  </a:lnTo>
                  <a:lnTo>
                    <a:pt x="3020" y="5924"/>
                  </a:lnTo>
                  <a:lnTo>
                    <a:pt x="2767" y="6080"/>
                  </a:lnTo>
                  <a:lnTo>
                    <a:pt x="2514" y="6216"/>
                  </a:lnTo>
                  <a:lnTo>
                    <a:pt x="2241" y="6333"/>
                  </a:lnTo>
                  <a:lnTo>
                    <a:pt x="1968" y="6411"/>
                  </a:lnTo>
                  <a:lnTo>
                    <a:pt x="1676" y="6469"/>
                  </a:lnTo>
                  <a:lnTo>
                    <a:pt x="1384" y="6469"/>
                  </a:lnTo>
                  <a:lnTo>
                    <a:pt x="1384" y="6469"/>
                  </a:lnTo>
                  <a:lnTo>
                    <a:pt x="1189" y="6469"/>
                  </a:lnTo>
                  <a:lnTo>
                    <a:pt x="1013" y="6450"/>
                  </a:lnTo>
                  <a:lnTo>
                    <a:pt x="838" y="6430"/>
                  </a:lnTo>
                  <a:lnTo>
                    <a:pt x="663" y="6372"/>
                  </a:lnTo>
                  <a:lnTo>
                    <a:pt x="487" y="6333"/>
                  </a:lnTo>
                  <a:lnTo>
                    <a:pt x="312" y="6255"/>
                  </a:lnTo>
                  <a:lnTo>
                    <a:pt x="0" y="6099"/>
                  </a:lnTo>
                  <a:lnTo>
                    <a:pt x="0" y="6099"/>
                  </a:lnTo>
                  <a:lnTo>
                    <a:pt x="176" y="6060"/>
                  </a:lnTo>
                  <a:lnTo>
                    <a:pt x="351" y="6021"/>
                  </a:lnTo>
                  <a:lnTo>
                    <a:pt x="351" y="6021"/>
                  </a:lnTo>
                  <a:lnTo>
                    <a:pt x="526" y="5963"/>
                  </a:lnTo>
                  <a:lnTo>
                    <a:pt x="682" y="5904"/>
                  </a:lnTo>
                  <a:lnTo>
                    <a:pt x="682" y="5904"/>
                  </a:lnTo>
                  <a:lnTo>
                    <a:pt x="858" y="5807"/>
                  </a:lnTo>
                  <a:lnTo>
                    <a:pt x="994" y="5709"/>
                  </a:lnTo>
                  <a:lnTo>
                    <a:pt x="1150" y="5612"/>
                  </a:lnTo>
                  <a:lnTo>
                    <a:pt x="1286" y="5495"/>
                  </a:lnTo>
                  <a:lnTo>
                    <a:pt x="1286" y="5495"/>
                  </a:lnTo>
                  <a:lnTo>
                    <a:pt x="1403" y="5359"/>
                  </a:lnTo>
                  <a:lnTo>
                    <a:pt x="1520" y="5222"/>
                  </a:lnTo>
                  <a:lnTo>
                    <a:pt x="1637" y="5066"/>
                  </a:lnTo>
                  <a:lnTo>
                    <a:pt x="1734" y="4911"/>
                  </a:lnTo>
                  <a:lnTo>
                    <a:pt x="1734" y="4911"/>
                  </a:lnTo>
                  <a:lnTo>
                    <a:pt x="1910" y="4579"/>
                  </a:lnTo>
                  <a:lnTo>
                    <a:pt x="2046" y="4209"/>
                  </a:lnTo>
                  <a:lnTo>
                    <a:pt x="2144" y="3839"/>
                  </a:lnTo>
                  <a:lnTo>
                    <a:pt x="2202" y="3469"/>
                  </a:lnTo>
                  <a:lnTo>
                    <a:pt x="2202" y="3469"/>
                  </a:lnTo>
                  <a:lnTo>
                    <a:pt x="2221" y="3079"/>
                  </a:lnTo>
                  <a:lnTo>
                    <a:pt x="2202" y="2689"/>
                  </a:lnTo>
                  <a:lnTo>
                    <a:pt x="2202" y="2689"/>
                  </a:lnTo>
                  <a:lnTo>
                    <a:pt x="2144" y="2319"/>
                  </a:lnTo>
                  <a:lnTo>
                    <a:pt x="2085" y="2144"/>
                  </a:lnTo>
                  <a:lnTo>
                    <a:pt x="2046" y="1949"/>
                  </a:lnTo>
                  <a:lnTo>
                    <a:pt x="2046" y="1949"/>
                  </a:lnTo>
                  <a:lnTo>
                    <a:pt x="1890" y="1618"/>
                  </a:lnTo>
                  <a:lnTo>
                    <a:pt x="1812" y="1462"/>
                  </a:lnTo>
                  <a:lnTo>
                    <a:pt x="1715" y="1306"/>
                  </a:lnTo>
                  <a:lnTo>
                    <a:pt x="1715" y="1306"/>
                  </a:lnTo>
                  <a:lnTo>
                    <a:pt x="1598" y="1150"/>
                  </a:lnTo>
                  <a:lnTo>
                    <a:pt x="1481" y="1014"/>
                  </a:lnTo>
                  <a:lnTo>
                    <a:pt x="1345" y="897"/>
                  </a:lnTo>
                  <a:lnTo>
                    <a:pt x="1208" y="780"/>
                  </a:lnTo>
                  <a:lnTo>
                    <a:pt x="1208" y="780"/>
                  </a:lnTo>
                  <a:lnTo>
                    <a:pt x="1052" y="683"/>
                  </a:lnTo>
                  <a:lnTo>
                    <a:pt x="877" y="585"/>
                  </a:lnTo>
                  <a:lnTo>
                    <a:pt x="721" y="507"/>
                  </a:lnTo>
                  <a:lnTo>
                    <a:pt x="526" y="449"/>
                  </a:lnTo>
                  <a:lnTo>
                    <a:pt x="526" y="449"/>
                  </a:lnTo>
                  <a:lnTo>
                    <a:pt x="293" y="390"/>
                  </a:lnTo>
                  <a:lnTo>
                    <a:pt x="59" y="351"/>
                  </a:lnTo>
                  <a:lnTo>
                    <a:pt x="59" y="351"/>
                  </a:lnTo>
                  <a:lnTo>
                    <a:pt x="370" y="196"/>
                  </a:lnTo>
                  <a:lnTo>
                    <a:pt x="682" y="79"/>
                  </a:lnTo>
                  <a:lnTo>
                    <a:pt x="1033" y="20"/>
                  </a:lnTo>
                  <a:lnTo>
                    <a:pt x="1208" y="1"/>
                  </a:lnTo>
                  <a:lnTo>
                    <a:pt x="1384" y="1"/>
                  </a:lnTo>
                  <a:lnTo>
                    <a:pt x="1384" y="1"/>
                  </a:lnTo>
                  <a:lnTo>
                    <a:pt x="1676" y="20"/>
                  </a:lnTo>
                  <a:lnTo>
                    <a:pt x="1968" y="59"/>
                  </a:lnTo>
                  <a:lnTo>
                    <a:pt x="2241" y="137"/>
                  </a:lnTo>
                  <a:lnTo>
                    <a:pt x="2514" y="254"/>
                  </a:lnTo>
                  <a:lnTo>
                    <a:pt x="2767" y="390"/>
                  </a:lnTo>
                  <a:lnTo>
                    <a:pt x="3020" y="546"/>
                  </a:lnTo>
                  <a:lnTo>
                    <a:pt x="3235" y="741"/>
                  </a:lnTo>
                  <a:lnTo>
                    <a:pt x="3449" y="936"/>
                  </a:lnTo>
                  <a:lnTo>
                    <a:pt x="3644" y="1170"/>
                  </a:lnTo>
                  <a:lnTo>
                    <a:pt x="3800" y="1423"/>
                  </a:lnTo>
                  <a:lnTo>
                    <a:pt x="3956" y="1696"/>
                  </a:lnTo>
                  <a:lnTo>
                    <a:pt x="4072" y="1969"/>
                  </a:lnTo>
                  <a:lnTo>
                    <a:pt x="4170" y="2280"/>
                  </a:lnTo>
                  <a:lnTo>
                    <a:pt x="4248" y="2592"/>
                  </a:lnTo>
                  <a:lnTo>
                    <a:pt x="4287" y="2904"/>
                  </a:lnTo>
                  <a:lnTo>
                    <a:pt x="4306" y="3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0"/>
            <p:cNvSpPr/>
            <p:nvPr/>
          </p:nvSpPr>
          <p:spPr>
            <a:xfrm>
              <a:off x="9986125" y="561188"/>
              <a:ext cx="107175" cy="148100"/>
            </a:xfrm>
            <a:custGeom>
              <a:avLst/>
              <a:gdLst/>
              <a:ahLst/>
              <a:cxnLst/>
              <a:rect l="l" t="t" r="r" b="b"/>
              <a:pathLst>
                <a:path w="4287" h="5924" extrusionOk="0">
                  <a:moveTo>
                    <a:pt x="1734" y="0"/>
                  </a:moveTo>
                  <a:lnTo>
                    <a:pt x="1539" y="98"/>
                  </a:lnTo>
                  <a:lnTo>
                    <a:pt x="1364" y="215"/>
                  </a:lnTo>
                  <a:lnTo>
                    <a:pt x="1189" y="351"/>
                  </a:lnTo>
                  <a:lnTo>
                    <a:pt x="1033" y="488"/>
                  </a:lnTo>
                  <a:lnTo>
                    <a:pt x="877" y="643"/>
                  </a:lnTo>
                  <a:lnTo>
                    <a:pt x="740" y="819"/>
                  </a:lnTo>
                  <a:lnTo>
                    <a:pt x="604" y="994"/>
                  </a:lnTo>
                  <a:lnTo>
                    <a:pt x="487" y="1169"/>
                  </a:lnTo>
                  <a:lnTo>
                    <a:pt x="370" y="1364"/>
                  </a:lnTo>
                  <a:lnTo>
                    <a:pt x="273" y="1579"/>
                  </a:lnTo>
                  <a:lnTo>
                    <a:pt x="195" y="1793"/>
                  </a:lnTo>
                  <a:lnTo>
                    <a:pt x="117" y="2007"/>
                  </a:lnTo>
                  <a:lnTo>
                    <a:pt x="59" y="2241"/>
                  </a:lnTo>
                  <a:lnTo>
                    <a:pt x="20" y="2475"/>
                  </a:lnTo>
                  <a:lnTo>
                    <a:pt x="0" y="2709"/>
                  </a:lnTo>
                  <a:lnTo>
                    <a:pt x="0" y="2962"/>
                  </a:lnTo>
                  <a:lnTo>
                    <a:pt x="0" y="3215"/>
                  </a:lnTo>
                  <a:lnTo>
                    <a:pt x="20" y="3449"/>
                  </a:lnTo>
                  <a:lnTo>
                    <a:pt x="59" y="3683"/>
                  </a:lnTo>
                  <a:lnTo>
                    <a:pt x="117" y="3917"/>
                  </a:lnTo>
                  <a:lnTo>
                    <a:pt x="195" y="4131"/>
                  </a:lnTo>
                  <a:lnTo>
                    <a:pt x="273" y="4345"/>
                  </a:lnTo>
                  <a:lnTo>
                    <a:pt x="370" y="4540"/>
                  </a:lnTo>
                  <a:lnTo>
                    <a:pt x="468" y="4735"/>
                  </a:lnTo>
                  <a:lnTo>
                    <a:pt x="585" y="4930"/>
                  </a:lnTo>
                  <a:lnTo>
                    <a:pt x="721" y="5105"/>
                  </a:lnTo>
                  <a:lnTo>
                    <a:pt x="877" y="5281"/>
                  </a:lnTo>
                  <a:lnTo>
                    <a:pt x="1013" y="5436"/>
                  </a:lnTo>
                  <a:lnTo>
                    <a:pt x="1189" y="5573"/>
                  </a:lnTo>
                  <a:lnTo>
                    <a:pt x="1344" y="5709"/>
                  </a:lnTo>
                  <a:lnTo>
                    <a:pt x="1539" y="5826"/>
                  </a:lnTo>
                  <a:lnTo>
                    <a:pt x="1715" y="5924"/>
                  </a:lnTo>
                  <a:lnTo>
                    <a:pt x="1909" y="5924"/>
                  </a:lnTo>
                  <a:lnTo>
                    <a:pt x="2163" y="5904"/>
                  </a:lnTo>
                  <a:lnTo>
                    <a:pt x="2397" y="5865"/>
                  </a:lnTo>
                  <a:lnTo>
                    <a:pt x="2669" y="5768"/>
                  </a:lnTo>
                  <a:lnTo>
                    <a:pt x="2903" y="5651"/>
                  </a:lnTo>
                  <a:lnTo>
                    <a:pt x="3156" y="5475"/>
                  </a:lnTo>
                  <a:lnTo>
                    <a:pt x="3390" y="5281"/>
                  </a:lnTo>
                  <a:lnTo>
                    <a:pt x="3605" y="5027"/>
                  </a:lnTo>
                  <a:lnTo>
                    <a:pt x="3624" y="5008"/>
                  </a:lnTo>
                  <a:lnTo>
                    <a:pt x="3819" y="4716"/>
                  </a:lnTo>
                  <a:lnTo>
                    <a:pt x="3916" y="4521"/>
                  </a:lnTo>
                  <a:lnTo>
                    <a:pt x="4014" y="4345"/>
                  </a:lnTo>
                  <a:lnTo>
                    <a:pt x="4092" y="4131"/>
                  </a:lnTo>
                  <a:lnTo>
                    <a:pt x="4150" y="3917"/>
                  </a:lnTo>
                  <a:lnTo>
                    <a:pt x="4209" y="3683"/>
                  </a:lnTo>
                  <a:lnTo>
                    <a:pt x="4248" y="3449"/>
                  </a:lnTo>
                  <a:lnTo>
                    <a:pt x="4248" y="3469"/>
                  </a:lnTo>
                  <a:lnTo>
                    <a:pt x="4267" y="3215"/>
                  </a:lnTo>
                  <a:lnTo>
                    <a:pt x="4287" y="2962"/>
                  </a:lnTo>
                  <a:lnTo>
                    <a:pt x="4267" y="2709"/>
                  </a:lnTo>
                  <a:lnTo>
                    <a:pt x="4248" y="2436"/>
                  </a:lnTo>
                  <a:lnTo>
                    <a:pt x="4248" y="2455"/>
                  </a:lnTo>
                  <a:lnTo>
                    <a:pt x="4189" y="2144"/>
                  </a:lnTo>
                  <a:lnTo>
                    <a:pt x="4131" y="1949"/>
                  </a:lnTo>
                  <a:lnTo>
                    <a:pt x="4131" y="1910"/>
                  </a:lnTo>
                  <a:lnTo>
                    <a:pt x="4014" y="1579"/>
                  </a:lnTo>
                  <a:lnTo>
                    <a:pt x="3994" y="1559"/>
                  </a:lnTo>
                  <a:lnTo>
                    <a:pt x="3838" y="1247"/>
                  </a:lnTo>
                  <a:lnTo>
                    <a:pt x="3760" y="1092"/>
                  </a:lnTo>
                  <a:lnTo>
                    <a:pt x="3644" y="936"/>
                  </a:lnTo>
                  <a:lnTo>
                    <a:pt x="3624" y="916"/>
                  </a:lnTo>
                  <a:lnTo>
                    <a:pt x="3527" y="799"/>
                  </a:lnTo>
                  <a:lnTo>
                    <a:pt x="3410" y="663"/>
                  </a:lnTo>
                  <a:lnTo>
                    <a:pt x="3312" y="585"/>
                  </a:lnTo>
                  <a:lnTo>
                    <a:pt x="3312" y="565"/>
                  </a:lnTo>
                  <a:lnTo>
                    <a:pt x="3195" y="468"/>
                  </a:lnTo>
                  <a:lnTo>
                    <a:pt x="3156" y="429"/>
                  </a:lnTo>
                  <a:lnTo>
                    <a:pt x="3040" y="351"/>
                  </a:lnTo>
                  <a:lnTo>
                    <a:pt x="2923" y="293"/>
                  </a:lnTo>
                  <a:lnTo>
                    <a:pt x="2903" y="273"/>
                  </a:lnTo>
                  <a:lnTo>
                    <a:pt x="2884" y="254"/>
                  </a:lnTo>
                  <a:lnTo>
                    <a:pt x="2864" y="254"/>
                  </a:lnTo>
                  <a:lnTo>
                    <a:pt x="2845" y="234"/>
                  </a:lnTo>
                  <a:lnTo>
                    <a:pt x="2650" y="137"/>
                  </a:lnTo>
                  <a:lnTo>
                    <a:pt x="2669" y="156"/>
                  </a:lnTo>
                  <a:lnTo>
                    <a:pt x="2630" y="137"/>
                  </a:lnTo>
                  <a:lnTo>
                    <a:pt x="2611" y="117"/>
                  </a:lnTo>
                  <a:lnTo>
                    <a:pt x="2572" y="117"/>
                  </a:lnTo>
                  <a:lnTo>
                    <a:pt x="2397" y="59"/>
                  </a:lnTo>
                  <a:lnTo>
                    <a:pt x="2241" y="20"/>
                  </a:lnTo>
                  <a:lnTo>
                    <a:pt x="2202" y="20"/>
                  </a:lnTo>
                  <a:lnTo>
                    <a:pt x="2143"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0"/>
            <p:cNvSpPr/>
            <p:nvPr/>
          </p:nvSpPr>
          <p:spPr>
            <a:xfrm>
              <a:off x="9986125" y="561188"/>
              <a:ext cx="107175" cy="148100"/>
            </a:xfrm>
            <a:custGeom>
              <a:avLst/>
              <a:gdLst/>
              <a:ahLst/>
              <a:cxnLst/>
              <a:rect l="l" t="t" r="r" b="b"/>
              <a:pathLst>
                <a:path w="4287" h="5924" fill="none" extrusionOk="0">
                  <a:moveTo>
                    <a:pt x="1909" y="0"/>
                  </a:moveTo>
                  <a:lnTo>
                    <a:pt x="1909" y="0"/>
                  </a:lnTo>
                  <a:lnTo>
                    <a:pt x="2143" y="0"/>
                  </a:lnTo>
                  <a:lnTo>
                    <a:pt x="2143" y="0"/>
                  </a:lnTo>
                  <a:lnTo>
                    <a:pt x="2202" y="20"/>
                  </a:lnTo>
                  <a:lnTo>
                    <a:pt x="2202" y="20"/>
                  </a:lnTo>
                  <a:lnTo>
                    <a:pt x="2202" y="20"/>
                  </a:lnTo>
                  <a:lnTo>
                    <a:pt x="2202" y="20"/>
                  </a:lnTo>
                  <a:lnTo>
                    <a:pt x="2241" y="20"/>
                  </a:lnTo>
                  <a:lnTo>
                    <a:pt x="2241" y="20"/>
                  </a:lnTo>
                  <a:lnTo>
                    <a:pt x="2241" y="20"/>
                  </a:lnTo>
                  <a:lnTo>
                    <a:pt x="2397" y="59"/>
                  </a:lnTo>
                  <a:lnTo>
                    <a:pt x="2397" y="59"/>
                  </a:lnTo>
                  <a:lnTo>
                    <a:pt x="2572" y="117"/>
                  </a:lnTo>
                  <a:lnTo>
                    <a:pt x="2572" y="117"/>
                  </a:lnTo>
                  <a:lnTo>
                    <a:pt x="2572" y="117"/>
                  </a:lnTo>
                  <a:lnTo>
                    <a:pt x="2591" y="117"/>
                  </a:lnTo>
                  <a:lnTo>
                    <a:pt x="2611" y="117"/>
                  </a:lnTo>
                  <a:lnTo>
                    <a:pt x="2611" y="117"/>
                  </a:lnTo>
                  <a:lnTo>
                    <a:pt x="2630" y="137"/>
                  </a:lnTo>
                  <a:lnTo>
                    <a:pt x="2630" y="137"/>
                  </a:lnTo>
                  <a:lnTo>
                    <a:pt x="2630" y="137"/>
                  </a:lnTo>
                  <a:lnTo>
                    <a:pt x="2669" y="156"/>
                  </a:lnTo>
                  <a:lnTo>
                    <a:pt x="2650" y="137"/>
                  </a:lnTo>
                  <a:lnTo>
                    <a:pt x="2650" y="137"/>
                  </a:lnTo>
                  <a:lnTo>
                    <a:pt x="2650" y="137"/>
                  </a:lnTo>
                  <a:lnTo>
                    <a:pt x="2650" y="137"/>
                  </a:lnTo>
                  <a:lnTo>
                    <a:pt x="2845" y="234"/>
                  </a:lnTo>
                  <a:lnTo>
                    <a:pt x="2864" y="254"/>
                  </a:lnTo>
                  <a:lnTo>
                    <a:pt x="2884" y="254"/>
                  </a:lnTo>
                  <a:lnTo>
                    <a:pt x="2903" y="273"/>
                  </a:lnTo>
                  <a:lnTo>
                    <a:pt x="2903" y="273"/>
                  </a:lnTo>
                  <a:lnTo>
                    <a:pt x="2923" y="293"/>
                  </a:lnTo>
                  <a:lnTo>
                    <a:pt x="2923" y="293"/>
                  </a:lnTo>
                  <a:lnTo>
                    <a:pt x="3040" y="351"/>
                  </a:lnTo>
                  <a:lnTo>
                    <a:pt x="3040" y="351"/>
                  </a:lnTo>
                  <a:lnTo>
                    <a:pt x="3156" y="429"/>
                  </a:lnTo>
                  <a:lnTo>
                    <a:pt x="3156" y="429"/>
                  </a:lnTo>
                  <a:lnTo>
                    <a:pt x="3156" y="429"/>
                  </a:lnTo>
                  <a:lnTo>
                    <a:pt x="3156" y="429"/>
                  </a:lnTo>
                  <a:lnTo>
                    <a:pt x="3156" y="429"/>
                  </a:lnTo>
                  <a:lnTo>
                    <a:pt x="3156" y="429"/>
                  </a:lnTo>
                  <a:lnTo>
                    <a:pt x="3156" y="429"/>
                  </a:lnTo>
                  <a:lnTo>
                    <a:pt x="3195" y="468"/>
                  </a:lnTo>
                  <a:lnTo>
                    <a:pt x="3195" y="468"/>
                  </a:lnTo>
                  <a:lnTo>
                    <a:pt x="3312" y="565"/>
                  </a:lnTo>
                  <a:lnTo>
                    <a:pt x="3312" y="565"/>
                  </a:lnTo>
                  <a:lnTo>
                    <a:pt x="3312" y="585"/>
                  </a:lnTo>
                  <a:lnTo>
                    <a:pt x="3312" y="585"/>
                  </a:lnTo>
                  <a:lnTo>
                    <a:pt x="3410" y="663"/>
                  </a:lnTo>
                  <a:lnTo>
                    <a:pt x="3410" y="663"/>
                  </a:lnTo>
                  <a:lnTo>
                    <a:pt x="3527" y="799"/>
                  </a:lnTo>
                  <a:lnTo>
                    <a:pt x="3527" y="799"/>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44" y="936"/>
                  </a:lnTo>
                  <a:lnTo>
                    <a:pt x="3644" y="936"/>
                  </a:lnTo>
                  <a:lnTo>
                    <a:pt x="3760" y="1092"/>
                  </a:lnTo>
                  <a:lnTo>
                    <a:pt x="3760" y="1092"/>
                  </a:lnTo>
                  <a:lnTo>
                    <a:pt x="3838" y="1247"/>
                  </a:lnTo>
                  <a:lnTo>
                    <a:pt x="3838" y="1247"/>
                  </a:lnTo>
                  <a:lnTo>
                    <a:pt x="3994" y="1559"/>
                  </a:lnTo>
                  <a:lnTo>
                    <a:pt x="3994" y="1559"/>
                  </a:lnTo>
                  <a:lnTo>
                    <a:pt x="3994" y="1559"/>
                  </a:lnTo>
                  <a:lnTo>
                    <a:pt x="3994" y="1559"/>
                  </a:lnTo>
                  <a:lnTo>
                    <a:pt x="4014" y="1579"/>
                  </a:lnTo>
                  <a:lnTo>
                    <a:pt x="4014" y="1598"/>
                  </a:lnTo>
                  <a:lnTo>
                    <a:pt x="4014" y="1579"/>
                  </a:lnTo>
                  <a:lnTo>
                    <a:pt x="4014" y="1579"/>
                  </a:lnTo>
                  <a:lnTo>
                    <a:pt x="4014" y="1579"/>
                  </a:lnTo>
                  <a:lnTo>
                    <a:pt x="4131" y="1910"/>
                  </a:lnTo>
                  <a:lnTo>
                    <a:pt x="4131" y="1949"/>
                  </a:lnTo>
                  <a:lnTo>
                    <a:pt x="4131" y="1949"/>
                  </a:lnTo>
                  <a:lnTo>
                    <a:pt x="4189" y="2144"/>
                  </a:lnTo>
                  <a:lnTo>
                    <a:pt x="4189" y="2144"/>
                  </a:lnTo>
                  <a:lnTo>
                    <a:pt x="4248" y="2455"/>
                  </a:lnTo>
                  <a:lnTo>
                    <a:pt x="4248" y="2455"/>
                  </a:lnTo>
                  <a:lnTo>
                    <a:pt x="4248" y="2455"/>
                  </a:lnTo>
                  <a:lnTo>
                    <a:pt x="4248" y="2436"/>
                  </a:lnTo>
                  <a:lnTo>
                    <a:pt x="4248" y="2436"/>
                  </a:lnTo>
                  <a:lnTo>
                    <a:pt x="4267" y="2709"/>
                  </a:lnTo>
                  <a:lnTo>
                    <a:pt x="4287" y="2962"/>
                  </a:lnTo>
                  <a:lnTo>
                    <a:pt x="4287" y="2962"/>
                  </a:lnTo>
                  <a:lnTo>
                    <a:pt x="4267" y="3215"/>
                  </a:lnTo>
                  <a:lnTo>
                    <a:pt x="4248" y="3469"/>
                  </a:lnTo>
                  <a:lnTo>
                    <a:pt x="4248" y="3449"/>
                  </a:lnTo>
                  <a:lnTo>
                    <a:pt x="4248" y="3449"/>
                  </a:lnTo>
                  <a:lnTo>
                    <a:pt x="4209" y="3683"/>
                  </a:lnTo>
                  <a:lnTo>
                    <a:pt x="4150" y="3917"/>
                  </a:lnTo>
                  <a:lnTo>
                    <a:pt x="4150" y="3917"/>
                  </a:lnTo>
                  <a:lnTo>
                    <a:pt x="4092" y="4131"/>
                  </a:lnTo>
                  <a:lnTo>
                    <a:pt x="4014" y="4345"/>
                  </a:lnTo>
                  <a:lnTo>
                    <a:pt x="4014" y="4345"/>
                  </a:lnTo>
                  <a:lnTo>
                    <a:pt x="4014" y="4345"/>
                  </a:lnTo>
                  <a:lnTo>
                    <a:pt x="4014" y="4345"/>
                  </a:lnTo>
                  <a:lnTo>
                    <a:pt x="4014" y="4345"/>
                  </a:lnTo>
                  <a:lnTo>
                    <a:pt x="3916" y="4521"/>
                  </a:lnTo>
                  <a:lnTo>
                    <a:pt x="3819" y="4716"/>
                  </a:lnTo>
                  <a:lnTo>
                    <a:pt x="3819" y="4716"/>
                  </a:lnTo>
                  <a:lnTo>
                    <a:pt x="3624" y="5008"/>
                  </a:lnTo>
                  <a:lnTo>
                    <a:pt x="3624" y="5008"/>
                  </a:lnTo>
                  <a:lnTo>
                    <a:pt x="3624" y="5008"/>
                  </a:lnTo>
                  <a:lnTo>
                    <a:pt x="3624" y="5008"/>
                  </a:lnTo>
                  <a:lnTo>
                    <a:pt x="3605" y="5027"/>
                  </a:lnTo>
                  <a:lnTo>
                    <a:pt x="3605" y="5027"/>
                  </a:lnTo>
                  <a:lnTo>
                    <a:pt x="3605" y="5027"/>
                  </a:lnTo>
                  <a:lnTo>
                    <a:pt x="3605" y="5027"/>
                  </a:lnTo>
                  <a:lnTo>
                    <a:pt x="3605" y="5027"/>
                  </a:lnTo>
                  <a:lnTo>
                    <a:pt x="3605" y="5027"/>
                  </a:lnTo>
                  <a:lnTo>
                    <a:pt x="3605" y="5027"/>
                  </a:lnTo>
                  <a:lnTo>
                    <a:pt x="3390" y="5281"/>
                  </a:lnTo>
                  <a:lnTo>
                    <a:pt x="3390" y="5281"/>
                  </a:lnTo>
                  <a:lnTo>
                    <a:pt x="3156" y="5475"/>
                  </a:lnTo>
                  <a:lnTo>
                    <a:pt x="3156" y="5475"/>
                  </a:lnTo>
                  <a:lnTo>
                    <a:pt x="3156" y="5475"/>
                  </a:lnTo>
                  <a:lnTo>
                    <a:pt x="3156" y="5475"/>
                  </a:lnTo>
                  <a:lnTo>
                    <a:pt x="3156" y="5475"/>
                  </a:lnTo>
                  <a:lnTo>
                    <a:pt x="3156" y="5475"/>
                  </a:lnTo>
                  <a:lnTo>
                    <a:pt x="2903" y="5651"/>
                  </a:lnTo>
                  <a:lnTo>
                    <a:pt x="2903" y="5651"/>
                  </a:lnTo>
                  <a:lnTo>
                    <a:pt x="2669" y="5768"/>
                  </a:lnTo>
                  <a:lnTo>
                    <a:pt x="2669" y="5768"/>
                  </a:lnTo>
                  <a:lnTo>
                    <a:pt x="2669" y="5768"/>
                  </a:lnTo>
                  <a:lnTo>
                    <a:pt x="2397" y="5865"/>
                  </a:lnTo>
                  <a:lnTo>
                    <a:pt x="2397" y="5865"/>
                  </a:lnTo>
                  <a:lnTo>
                    <a:pt x="2163" y="5904"/>
                  </a:lnTo>
                  <a:lnTo>
                    <a:pt x="2163" y="5904"/>
                  </a:lnTo>
                  <a:lnTo>
                    <a:pt x="2163" y="5904"/>
                  </a:lnTo>
                  <a:lnTo>
                    <a:pt x="1909" y="5924"/>
                  </a:lnTo>
                  <a:lnTo>
                    <a:pt x="1909" y="5924"/>
                  </a:lnTo>
                  <a:lnTo>
                    <a:pt x="1715" y="5924"/>
                  </a:lnTo>
                  <a:lnTo>
                    <a:pt x="1715" y="5924"/>
                  </a:lnTo>
                  <a:lnTo>
                    <a:pt x="1539" y="5826"/>
                  </a:lnTo>
                  <a:lnTo>
                    <a:pt x="1344" y="5709"/>
                  </a:lnTo>
                  <a:lnTo>
                    <a:pt x="1189" y="5573"/>
                  </a:lnTo>
                  <a:lnTo>
                    <a:pt x="1013" y="5436"/>
                  </a:lnTo>
                  <a:lnTo>
                    <a:pt x="877" y="5281"/>
                  </a:lnTo>
                  <a:lnTo>
                    <a:pt x="721" y="5105"/>
                  </a:lnTo>
                  <a:lnTo>
                    <a:pt x="585" y="4930"/>
                  </a:lnTo>
                  <a:lnTo>
                    <a:pt x="468" y="4735"/>
                  </a:lnTo>
                  <a:lnTo>
                    <a:pt x="370" y="4540"/>
                  </a:lnTo>
                  <a:lnTo>
                    <a:pt x="273" y="4345"/>
                  </a:lnTo>
                  <a:lnTo>
                    <a:pt x="195" y="4131"/>
                  </a:lnTo>
                  <a:lnTo>
                    <a:pt x="117" y="3917"/>
                  </a:lnTo>
                  <a:lnTo>
                    <a:pt x="59" y="3683"/>
                  </a:lnTo>
                  <a:lnTo>
                    <a:pt x="20" y="3449"/>
                  </a:lnTo>
                  <a:lnTo>
                    <a:pt x="0" y="3215"/>
                  </a:lnTo>
                  <a:lnTo>
                    <a:pt x="0" y="2962"/>
                  </a:lnTo>
                  <a:lnTo>
                    <a:pt x="0" y="2962"/>
                  </a:lnTo>
                  <a:lnTo>
                    <a:pt x="0" y="2709"/>
                  </a:lnTo>
                  <a:lnTo>
                    <a:pt x="20" y="2475"/>
                  </a:lnTo>
                  <a:lnTo>
                    <a:pt x="59" y="2241"/>
                  </a:lnTo>
                  <a:lnTo>
                    <a:pt x="117" y="2007"/>
                  </a:lnTo>
                  <a:lnTo>
                    <a:pt x="195" y="1793"/>
                  </a:lnTo>
                  <a:lnTo>
                    <a:pt x="273" y="1579"/>
                  </a:lnTo>
                  <a:lnTo>
                    <a:pt x="370" y="1364"/>
                  </a:lnTo>
                  <a:lnTo>
                    <a:pt x="487" y="1169"/>
                  </a:lnTo>
                  <a:lnTo>
                    <a:pt x="604" y="994"/>
                  </a:lnTo>
                  <a:lnTo>
                    <a:pt x="740" y="819"/>
                  </a:lnTo>
                  <a:lnTo>
                    <a:pt x="877" y="643"/>
                  </a:lnTo>
                  <a:lnTo>
                    <a:pt x="1033" y="488"/>
                  </a:lnTo>
                  <a:lnTo>
                    <a:pt x="1189" y="351"/>
                  </a:lnTo>
                  <a:lnTo>
                    <a:pt x="1364" y="215"/>
                  </a:lnTo>
                  <a:lnTo>
                    <a:pt x="1539" y="98"/>
                  </a:lnTo>
                  <a:lnTo>
                    <a:pt x="1734" y="0"/>
                  </a:lnTo>
                  <a:lnTo>
                    <a:pt x="1734" y="0"/>
                  </a:lnTo>
                  <a:lnTo>
                    <a:pt x="1890" y="0"/>
                  </a:lnTo>
                  <a:lnTo>
                    <a:pt x="19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0"/>
            <p:cNvSpPr/>
            <p:nvPr/>
          </p:nvSpPr>
          <p:spPr>
            <a:xfrm>
              <a:off x="10085975" y="669813"/>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0"/>
            <p:cNvSpPr/>
            <p:nvPr/>
          </p:nvSpPr>
          <p:spPr>
            <a:xfrm>
              <a:off x="10065025" y="698063"/>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0"/>
            <p:cNvSpPr/>
            <p:nvPr/>
          </p:nvSpPr>
          <p:spPr>
            <a:xfrm>
              <a:off x="10069900" y="625488"/>
              <a:ext cx="44350" cy="18525"/>
            </a:xfrm>
            <a:custGeom>
              <a:avLst/>
              <a:gdLst/>
              <a:ahLst/>
              <a:cxnLst/>
              <a:rect l="l" t="t" r="r" b="b"/>
              <a:pathLst>
                <a:path w="1774" h="741" extrusionOk="0">
                  <a:moveTo>
                    <a:pt x="897" y="0"/>
                  </a:moveTo>
                  <a:lnTo>
                    <a:pt x="702" y="20"/>
                  </a:lnTo>
                  <a:lnTo>
                    <a:pt x="546" y="39"/>
                  </a:lnTo>
                  <a:lnTo>
                    <a:pt x="390" y="78"/>
                  </a:lnTo>
                  <a:lnTo>
                    <a:pt x="254" y="117"/>
                  </a:lnTo>
                  <a:lnTo>
                    <a:pt x="156" y="176"/>
                  </a:lnTo>
                  <a:lnTo>
                    <a:pt x="78" y="234"/>
                  </a:lnTo>
                  <a:lnTo>
                    <a:pt x="20" y="293"/>
                  </a:lnTo>
                  <a:lnTo>
                    <a:pt x="0" y="371"/>
                  </a:lnTo>
                  <a:lnTo>
                    <a:pt x="20" y="448"/>
                  </a:lnTo>
                  <a:lnTo>
                    <a:pt x="78" y="526"/>
                  </a:lnTo>
                  <a:lnTo>
                    <a:pt x="156" y="585"/>
                  </a:lnTo>
                  <a:lnTo>
                    <a:pt x="254" y="643"/>
                  </a:lnTo>
                  <a:lnTo>
                    <a:pt x="390" y="682"/>
                  </a:lnTo>
                  <a:lnTo>
                    <a:pt x="546" y="721"/>
                  </a:lnTo>
                  <a:lnTo>
                    <a:pt x="702" y="741"/>
                  </a:lnTo>
                  <a:lnTo>
                    <a:pt x="1072" y="741"/>
                  </a:lnTo>
                  <a:lnTo>
                    <a:pt x="1228" y="721"/>
                  </a:lnTo>
                  <a:lnTo>
                    <a:pt x="1384" y="682"/>
                  </a:lnTo>
                  <a:lnTo>
                    <a:pt x="1520" y="643"/>
                  </a:lnTo>
                  <a:lnTo>
                    <a:pt x="1617" y="585"/>
                  </a:lnTo>
                  <a:lnTo>
                    <a:pt x="1715" y="526"/>
                  </a:lnTo>
                  <a:lnTo>
                    <a:pt x="1754" y="448"/>
                  </a:lnTo>
                  <a:lnTo>
                    <a:pt x="1773" y="371"/>
                  </a:lnTo>
                  <a:lnTo>
                    <a:pt x="1754" y="293"/>
                  </a:lnTo>
                  <a:lnTo>
                    <a:pt x="1715" y="234"/>
                  </a:lnTo>
                  <a:lnTo>
                    <a:pt x="1617" y="176"/>
                  </a:lnTo>
                  <a:lnTo>
                    <a:pt x="1520" y="117"/>
                  </a:lnTo>
                  <a:lnTo>
                    <a:pt x="1384" y="78"/>
                  </a:lnTo>
                  <a:lnTo>
                    <a:pt x="1228" y="39"/>
                  </a:lnTo>
                  <a:lnTo>
                    <a:pt x="1072" y="20"/>
                  </a:lnTo>
                  <a:lnTo>
                    <a:pt x="89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0"/>
            <p:cNvSpPr/>
            <p:nvPr/>
          </p:nvSpPr>
          <p:spPr>
            <a:xfrm>
              <a:off x="10069900" y="625488"/>
              <a:ext cx="44350" cy="18525"/>
            </a:xfrm>
            <a:custGeom>
              <a:avLst/>
              <a:gdLst/>
              <a:ahLst/>
              <a:cxnLst/>
              <a:rect l="l" t="t" r="r" b="b"/>
              <a:pathLst>
                <a:path w="1774" h="741" fill="none" extrusionOk="0">
                  <a:moveTo>
                    <a:pt x="1773" y="371"/>
                  </a:moveTo>
                  <a:lnTo>
                    <a:pt x="1773" y="371"/>
                  </a:lnTo>
                  <a:lnTo>
                    <a:pt x="1754" y="448"/>
                  </a:lnTo>
                  <a:lnTo>
                    <a:pt x="1715" y="526"/>
                  </a:lnTo>
                  <a:lnTo>
                    <a:pt x="1617" y="585"/>
                  </a:lnTo>
                  <a:lnTo>
                    <a:pt x="1520" y="643"/>
                  </a:lnTo>
                  <a:lnTo>
                    <a:pt x="1384" y="682"/>
                  </a:lnTo>
                  <a:lnTo>
                    <a:pt x="1228" y="721"/>
                  </a:lnTo>
                  <a:lnTo>
                    <a:pt x="1072" y="741"/>
                  </a:lnTo>
                  <a:lnTo>
                    <a:pt x="897" y="741"/>
                  </a:lnTo>
                  <a:lnTo>
                    <a:pt x="897" y="741"/>
                  </a:lnTo>
                  <a:lnTo>
                    <a:pt x="702" y="741"/>
                  </a:lnTo>
                  <a:lnTo>
                    <a:pt x="546" y="721"/>
                  </a:lnTo>
                  <a:lnTo>
                    <a:pt x="390" y="682"/>
                  </a:lnTo>
                  <a:lnTo>
                    <a:pt x="254" y="643"/>
                  </a:lnTo>
                  <a:lnTo>
                    <a:pt x="156" y="585"/>
                  </a:lnTo>
                  <a:lnTo>
                    <a:pt x="78" y="526"/>
                  </a:lnTo>
                  <a:lnTo>
                    <a:pt x="20" y="448"/>
                  </a:lnTo>
                  <a:lnTo>
                    <a:pt x="0" y="371"/>
                  </a:lnTo>
                  <a:lnTo>
                    <a:pt x="0" y="371"/>
                  </a:lnTo>
                  <a:lnTo>
                    <a:pt x="20" y="293"/>
                  </a:lnTo>
                  <a:lnTo>
                    <a:pt x="78" y="234"/>
                  </a:lnTo>
                  <a:lnTo>
                    <a:pt x="156" y="176"/>
                  </a:lnTo>
                  <a:lnTo>
                    <a:pt x="254" y="117"/>
                  </a:lnTo>
                  <a:lnTo>
                    <a:pt x="390" y="78"/>
                  </a:lnTo>
                  <a:lnTo>
                    <a:pt x="546" y="39"/>
                  </a:lnTo>
                  <a:lnTo>
                    <a:pt x="702" y="20"/>
                  </a:lnTo>
                  <a:lnTo>
                    <a:pt x="897" y="0"/>
                  </a:lnTo>
                  <a:lnTo>
                    <a:pt x="897" y="0"/>
                  </a:lnTo>
                  <a:lnTo>
                    <a:pt x="1072" y="20"/>
                  </a:lnTo>
                  <a:lnTo>
                    <a:pt x="1228" y="39"/>
                  </a:lnTo>
                  <a:lnTo>
                    <a:pt x="1384" y="78"/>
                  </a:lnTo>
                  <a:lnTo>
                    <a:pt x="1520" y="117"/>
                  </a:lnTo>
                  <a:lnTo>
                    <a:pt x="1617" y="176"/>
                  </a:lnTo>
                  <a:lnTo>
                    <a:pt x="1715" y="234"/>
                  </a:lnTo>
                  <a:lnTo>
                    <a:pt x="1754" y="293"/>
                  </a:lnTo>
                  <a:lnTo>
                    <a:pt x="1773" y="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0"/>
            <p:cNvSpPr/>
            <p:nvPr/>
          </p:nvSpPr>
          <p:spPr>
            <a:xfrm>
              <a:off x="9882350" y="671763"/>
              <a:ext cx="81875" cy="43375"/>
            </a:xfrm>
            <a:custGeom>
              <a:avLst/>
              <a:gdLst/>
              <a:ahLst/>
              <a:cxnLst/>
              <a:rect l="l" t="t" r="r" b="b"/>
              <a:pathLst>
                <a:path w="3275" h="1735" extrusionOk="0">
                  <a:moveTo>
                    <a:pt x="1560" y="0"/>
                  </a:moveTo>
                  <a:lnTo>
                    <a:pt x="1306" y="39"/>
                  </a:lnTo>
                  <a:lnTo>
                    <a:pt x="1034" y="98"/>
                  </a:lnTo>
                  <a:lnTo>
                    <a:pt x="800" y="195"/>
                  </a:lnTo>
                  <a:lnTo>
                    <a:pt x="585" y="332"/>
                  </a:lnTo>
                  <a:lnTo>
                    <a:pt x="410" y="468"/>
                  </a:lnTo>
                  <a:lnTo>
                    <a:pt x="254" y="624"/>
                  </a:lnTo>
                  <a:lnTo>
                    <a:pt x="118" y="819"/>
                  </a:lnTo>
                  <a:lnTo>
                    <a:pt x="20" y="1033"/>
                  </a:lnTo>
                  <a:lnTo>
                    <a:pt x="1" y="1072"/>
                  </a:lnTo>
                  <a:lnTo>
                    <a:pt x="20" y="1111"/>
                  </a:lnTo>
                  <a:lnTo>
                    <a:pt x="118" y="1267"/>
                  </a:lnTo>
                  <a:lnTo>
                    <a:pt x="254" y="1384"/>
                  </a:lnTo>
                  <a:lnTo>
                    <a:pt x="410" y="1481"/>
                  </a:lnTo>
                  <a:lnTo>
                    <a:pt x="566" y="1578"/>
                  </a:lnTo>
                  <a:lnTo>
                    <a:pt x="741" y="1637"/>
                  </a:lnTo>
                  <a:lnTo>
                    <a:pt x="936" y="1676"/>
                  </a:lnTo>
                  <a:lnTo>
                    <a:pt x="1131" y="1715"/>
                  </a:lnTo>
                  <a:lnTo>
                    <a:pt x="1345" y="1734"/>
                  </a:lnTo>
                  <a:lnTo>
                    <a:pt x="1462" y="1734"/>
                  </a:lnTo>
                  <a:lnTo>
                    <a:pt x="1813" y="1715"/>
                  </a:lnTo>
                  <a:lnTo>
                    <a:pt x="2183" y="1656"/>
                  </a:lnTo>
                  <a:lnTo>
                    <a:pt x="2553" y="1559"/>
                  </a:lnTo>
                  <a:lnTo>
                    <a:pt x="2885" y="1423"/>
                  </a:lnTo>
                  <a:lnTo>
                    <a:pt x="3060" y="1325"/>
                  </a:lnTo>
                  <a:lnTo>
                    <a:pt x="3157" y="1247"/>
                  </a:lnTo>
                  <a:lnTo>
                    <a:pt x="3216" y="1169"/>
                  </a:lnTo>
                  <a:lnTo>
                    <a:pt x="3255" y="1091"/>
                  </a:lnTo>
                  <a:lnTo>
                    <a:pt x="3274" y="994"/>
                  </a:lnTo>
                  <a:lnTo>
                    <a:pt x="3274" y="897"/>
                  </a:lnTo>
                  <a:lnTo>
                    <a:pt x="3255" y="799"/>
                  </a:lnTo>
                  <a:lnTo>
                    <a:pt x="3216" y="721"/>
                  </a:lnTo>
                  <a:lnTo>
                    <a:pt x="3157" y="624"/>
                  </a:lnTo>
                  <a:lnTo>
                    <a:pt x="3001" y="468"/>
                  </a:lnTo>
                  <a:lnTo>
                    <a:pt x="2826" y="312"/>
                  </a:lnTo>
                  <a:lnTo>
                    <a:pt x="2612" y="195"/>
                  </a:lnTo>
                  <a:lnTo>
                    <a:pt x="2397" y="98"/>
                  </a:lnTo>
                  <a:lnTo>
                    <a:pt x="2183" y="39"/>
                  </a:lnTo>
                  <a:lnTo>
                    <a:pt x="1949" y="0"/>
                  </a:lnTo>
                  <a:close/>
                </a:path>
              </a:pathLst>
            </a:custGeom>
            <a:solidFill>
              <a:srgbClr val="FF8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0"/>
            <p:cNvSpPr/>
            <p:nvPr/>
          </p:nvSpPr>
          <p:spPr>
            <a:xfrm>
              <a:off x="9882350" y="671763"/>
              <a:ext cx="81875" cy="43375"/>
            </a:xfrm>
            <a:custGeom>
              <a:avLst/>
              <a:gdLst/>
              <a:ahLst/>
              <a:cxnLst/>
              <a:rect l="l" t="t" r="r" b="b"/>
              <a:pathLst>
                <a:path w="3275" h="1735" fill="none" extrusionOk="0">
                  <a:moveTo>
                    <a:pt x="1696" y="0"/>
                  </a:moveTo>
                  <a:lnTo>
                    <a:pt x="1696" y="0"/>
                  </a:lnTo>
                  <a:lnTo>
                    <a:pt x="1560" y="0"/>
                  </a:lnTo>
                  <a:lnTo>
                    <a:pt x="1560" y="0"/>
                  </a:lnTo>
                  <a:lnTo>
                    <a:pt x="1306" y="39"/>
                  </a:lnTo>
                  <a:lnTo>
                    <a:pt x="1034" y="98"/>
                  </a:lnTo>
                  <a:lnTo>
                    <a:pt x="1034" y="98"/>
                  </a:lnTo>
                  <a:lnTo>
                    <a:pt x="800" y="195"/>
                  </a:lnTo>
                  <a:lnTo>
                    <a:pt x="585" y="332"/>
                  </a:lnTo>
                  <a:lnTo>
                    <a:pt x="585" y="332"/>
                  </a:lnTo>
                  <a:lnTo>
                    <a:pt x="410" y="468"/>
                  </a:lnTo>
                  <a:lnTo>
                    <a:pt x="254" y="624"/>
                  </a:lnTo>
                  <a:lnTo>
                    <a:pt x="254" y="624"/>
                  </a:lnTo>
                  <a:lnTo>
                    <a:pt x="118" y="819"/>
                  </a:lnTo>
                  <a:lnTo>
                    <a:pt x="118" y="819"/>
                  </a:lnTo>
                  <a:lnTo>
                    <a:pt x="20" y="1033"/>
                  </a:lnTo>
                  <a:lnTo>
                    <a:pt x="20" y="1033"/>
                  </a:lnTo>
                  <a:lnTo>
                    <a:pt x="1" y="1072"/>
                  </a:lnTo>
                  <a:lnTo>
                    <a:pt x="20" y="1111"/>
                  </a:lnTo>
                  <a:lnTo>
                    <a:pt x="20" y="1111"/>
                  </a:lnTo>
                  <a:lnTo>
                    <a:pt x="118" y="1267"/>
                  </a:lnTo>
                  <a:lnTo>
                    <a:pt x="254" y="1384"/>
                  </a:lnTo>
                  <a:lnTo>
                    <a:pt x="254" y="1384"/>
                  </a:lnTo>
                  <a:lnTo>
                    <a:pt x="410" y="1481"/>
                  </a:lnTo>
                  <a:lnTo>
                    <a:pt x="566" y="1578"/>
                  </a:lnTo>
                  <a:lnTo>
                    <a:pt x="566" y="1578"/>
                  </a:lnTo>
                  <a:lnTo>
                    <a:pt x="741" y="1637"/>
                  </a:lnTo>
                  <a:lnTo>
                    <a:pt x="936" y="1676"/>
                  </a:lnTo>
                  <a:lnTo>
                    <a:pt x="1131" y="1715"/>
                  </a:lnTo>
                  <a:lnTo>
                    <a:pt x="1345" y="1734"/>
                  </a:lnTo>
                  <a:lnTo>
                    <a:pt x="1345" y="1734"/>
                  </a:lnTo>
                  <a:lnTo>
                    <a:pt x="1462" y="1734"/>
                  </a:lnTo>
                  <a:lnTo>
                    <a:pt x="1462" y="1734"/>
                  </a:lnTo>
                  <a:lnTo>
                    <a:pt x="1813" y="1715"/>
                  </a:lnTo>
                  <a:lnTo>
                    <a:pt x="2183" y="1656"/>
                  </a:lnTo>
                  <a:lnTo>
                    <a:pt x="2183" y="1656"/>
                  </a:lnTo>
                  <a:lnTo>
                    <a:pt x="2553" y="1559"/>
                  </a:lnTo>
                  <a:lnTo>
                    <a:pt x="2885" y="1423"/>
                  </a:lnTo>
                  <a:lnTo>
                    <a:pt x="2885" y="1423"/>
                  </a:lnTo>
                  <a:lnTo>
                    <a:pt x="3060" y="1325"/>
                  </a:lnTo>
                  <a:lnTo>
                    <a:pt x="3060" y="1325"/>
                  </a:lnTo>
                  <a:lnTo>
                    <a:pt x="3157" y="1247"/>
                  </a:lnTo>
                  <a:lnTo>
                    <a:pt x="3216" y="1169"/>
                  </a:lnTo>
                  <a:lnTo>
                    <a:pt x="3216" y="1169"/>
                  </a:lnTo>
                  <a:lnTo>
                    <a:pt x="3255" y="1091"/>
                  </a:lnTo>
                  <a:lnTo>
                    <a:pt x="3274" y="994"/>
                  </a:lnTo>
                  <a:lnTo>
                    <a:pt x="3274" y="994"/>
                  </a:lnTo>
                  <a:lnTo>
                    <a:pt x="3274" y="897"/>
                  </a:lnTo>
                  <a:lnTo>
                    <a:pt x="3274" y="897"/>
                  </a:lnTo>
                  <a:lnTo>
                    <a:pt x="3255" y="799"/>
                  </a:lnTo>
                  <a:lnTo>
                    <a:pt x="3255" y="799"/>
                  </a:lnTo>
                  <a:lnTo>
                    <a:pt x="3216" y="721"/>
                  </a:lnTo>
                  <a:lnTo>
                    <a:pt x="3157" y="624"/>
                  </a:lnTo>
                  <a:lnTo>
                    <a:pt x="3001" y="468"/>
                  </a:lnTo>
                  <a:lnTo>
                    <a:pt x="3001" y="468"/>
                  </a:lnTo>
                  <a:lnTo>
                    <a:pt x="2826" y="312"/>
                  </a:lnTo>
                  <a:lnTo>
                    <a:pt x="2612" y="195"/>
                  </a:lnTo>
                  <a:lnTo>
                    <a:pt x="2612" y="195"/>
                  </a:lnTo>
                  <a:lnTo>
                    <a:pt x="2397" y="98"/>
                  </a:lnTo>
                  <a:lnTo>
                    <a:pt x="2183" y="39"/>
                  </a:lnTo>
                  <a:lnTo>
                    <a:pt x="1949" y="0"/>
                  </a:lnTo>
                  <a:lnTo>
                    <a:pt x="16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0"/>
            <p:cNvSpPr/>
            <p:nvPr/>
          </p:nvSpPr>
          <p:spPr>
            <a:xfrm>
              <a:off x="9970525" y="688813"/>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0"/>
            <p:cNvSpPr/>
            <p:nvPr/>
          </p:nvSpPr>
          <p:spPr>
            <a:xfrm>
              <a:off x="9970525" y="688813"/>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0"/>
            <p:cNvSpPr/>
            <p:nvPr/>
          </p:nvSpPr>
          <p:spPr>
            <a:xfrm>
              <a:off x="9869700" y="646438"/>
              <a:ext cx="107675" cy="71125"/>
            </a:xfrm>
            <a:custGeom>
              <a:avLst/>
              <a:gdLst/>
              <a:ahLst/>
              <a:cxnLst/>
              <a:rect l="l" t="t" r="r" b="b"/>
              <a:pathLst>
                <a:path w="4307" h="2845" extrusionOk="0">
                  <a:moveTo>
                    <a:pt x="2163" y="1091"/>
                  </a:moveTo>
                  <a:lnTo>
                    <a:pt x="2475" y="1130"/>
                  </a:lnTo>
                  <a:lnTo>
                    <a:pt x="2728" y="1169"/>
                  </a:lnTo>
                  <a:lnTo>
                    <a:pt x="2962" y="1247"/>
                  </a:lnTo>
                  <a:lnTo>
                    <a:pt x="3157" y="1345"/>
                  </a:lnTo>
                  <a:lnTo>
                    <a:pt x="3332" y="1461"/>
                  </a:lnTo>
                  <a:lnTo>
                    <a:pt x="3430" y="1559"/>
                  </a:lnTo>
                  <a:lnTo>
                    <a:pt x="3527" y="1676"/>
                  </a:lnTo>
                  <a:lnTo>
                    <a:pt x="3644" y="1832"/>
                  </a:lnTo>
                  <a:lnTo>
                    <a:pt x="3644" y="1871"/>
                  </a:lnTo>
                  <a:lnTo>
                    <a:pt x="3663" y="1910"/>
                  </a:lnTo>
                  <a:lnTo>
                    <a:pt x="3683" y="1968"/>
                  </a:lnTo>
                  <a:lnTo>
                    <a:pt x="3683" y="1987"/>
                  </a:lnTo>
                  <a:lnTo>
                    <a:pt x="3702" y="2046"/>
                  </a:lnTo>
                  <a:lnTo>
                    <a:pt x="3702" y="2065"/>
                  </a:lnTo>
                  <a:lnTo>
                    <a:pt x="3702" y="2143"/>
                  </a:lnTo>
                  <a:lnTo>
                    <a:pt x="3507" y="2319"/>
                  </a:lnTo>
                  <a:lnTo>
                    <a:pt x="3293" y="2455"/>
                  </a:lnTo>
                  <a:lnTo>
                    <a:pt x="3059" y="2553"/>
                  </a:lnTo>
                  <a:lnTo>
                    <a:pt x="2748" y="2650"/>
                  </a:lnTo>
                  <a:lnTo>
                    <a:pt x="2436" y="2689"/>
                  </a:lnTo>
                  <a:lnTo>
                    <a:pt x="2241" y="2708"/>
                  </a:lnTo>
                  <a:lnTo>
                    <a:pt x="2124" y="2708"/>
                  </a:lnTo>
                  <a:lnTo>
                    <a:pt x="1890" y="2689"/>
                  </a:lnTo>
                  <a:lnTo>
                    <a:pt x="1559" y="2650"/>
                  </a:lnTo>
                  <a:lnTo>
                    <a:pt x="1267" y="2553"/>
                  </a:lnTo>
                  <a:lnTo>
                    <a:pt x="1033" y="2455"/>
                  </a:lnTo>
                  <a:lnTo>
                    <a:pt x="819" y="2338"/>
                  </a:lnTo>
                  <a:lnTo>
                    <a:pt x="702" y="2241"/>
                  </a:lnTo>
                  <a:lnTo>
                    <a:pt x="585" y="2143"/>
                  </a:lnTo>
                  <a:lnTo>
                    <a:pt x="604" y="2104"/>
                  </a:lnTo>
                  <a:lnTo>
                    <a:pt x="604" y="2085"/>
                  </a:lnTo>
                  <a:lnTo>
                    <a:pt x="624" y="1968"/>
                  </a:lnTo>
                  <a:lnTo>
                    <a:pt x="663" y="1871"/>
                  </a:lnTo>
                  <a:lnTo>
                    <a:pt x="702" y="1773"/>
                  </a:lnTo>
                  <a:lnTo>
                    <a:pt x="780" y="1676"/>
                  </a:lnTo>
                  <a:lnTo>
                    <a:pt x="877" y="1559"/>
                  </a:lnTo>
                  <a:lnTo>
                    <a:pt x="994" y="1461"/>
                  </a:lnTo>
                  <a:lnTo>
                    <a:pt x="1150" y="1345"/>
                  </a:lnTo>
                  <a:lnTo>
                    <a:pt x="1325" y="1267"/>
                  </a:lnTo>
                  <a:lnTo>
                    <a:pt x="1579" y="1169"/>
                  </a:lnTo>
                  <a:lnTo>
                    <a:pt x="1851" y="1111"/>
                  </a:lnTo>
                  <a:lnTo>
                    <a:pt x="2163" y="1091"/>
                  </a:lnTo>
                  <a:close/>
                  <a:moveTo>
                    <a:pt x="1072" y="0"/>
                  </a:moveTo>
                  <a:lnTo>
                    <a:pt x="955" y="20"/>
                  </a:lnTo>
                  <a:lnTo>
                    <a:pt x="721" y="59"/>
                  </a:lnTo>
                  <a:lnTo>
                    <a:pt x="604" y="98"/>
                  </a:lnTo>
                  <a:lnTo>
                    <a:pt x="507" y="156"/>
                  </a:lnTo>
                  <a:lnTo>
                    <a:pt x="332" y="273"/>
                  </a:lnTo>
                  <a:lnTo>
                    <a:pt x="215" y="409"/>
                  </a:lnTo>
                  <a:lnTo>
                    <a:pt x="98" y="585"/>
                  </a:lnTo>
                  <a:lnTo>
                    <a:pt x="39" y="760"/>
                  </a:lnTo>
                  <a:lnTo>
                    <a:pt x="0" y="955"/>
                  </a:lnTo>
                  <a:lnTo>
                    <a:pt x="0" y="1150"/>
                  </a:lnTo>
                  <a:lnTo>
                    <a:pt x="39" y="1364"/>
                  </a:lnTo>
                  <a:lnTo>
                    <a:pt x="78" y="1578"/>
                  </a:lnTo>
                  <a:lnTo>
                    <a:pt x="176" y="1773"/>
                  </a:lnTo>
                  <a:lnTo>
                    <a:pt x="293" y="1968"/>
                  </a:lnTo>
                  <a:lnTo>
                    <a:pt x="410" y="2143"/>
                  </a:lnTo>
                  <a:lnTo>
                    <a:pt x="565" y="2299"/>
                  </a:lnTo>
                  <a:lnTo>
                    <a:pt x="741" y="2436"/>
                  </a:lnTo>
                  <a:lnTo>
                    <a:pt x="936" y="2553"/>
                  </a:lnTo>
                  <a:lnTo>
                    <a:pt x="1130" y="2650"/>
                  </a:lnTo>
                  <a:lnTo>
                    <a:pt x="1325" y="2728"/>
                  </a:lnTo>
                  <a:lnTo>
                    <a:pt x="1540" y="2786"/>
                  </a:lnTo>
                  <a:lnTo>
                    <a:pt x="1773" y="2825"/>
                  </a:lnTo>
                  <a:lnTo>
                    <a:pt x="2085" y="2845"/>
                  </a:lnTo>
                  <a:lnTo>
                    <a:pt x="2358" y="2845"/>
                  </a:lnTo>
                  <a:lnTo>
                    <a:pt x="2553" y="2825"/>
                  </a:lnTo>
                  <a:lnTo>
                    <a:pt x="2787" y="2786"/>
                  </a:lnTo>
                  <a:lnTo>
                    <a:pt x="3001" y="2728"/>
                  </a:lnTo>
                  <a:lnTo>
                    <a:pt x="3196" y="2650"/>
                  </a:lnTo>
                  <a:lnTo>
                    <a:pt x="3391" y="2553"/>
                  </a:lnTo>
                  <a:lnTo>
                    <a:pt x="3585" y="2436"/>
                  </a:lnTo>
                  <a:lnTo>
                    <a:pt x="3761" y="2299"/>
                  </a:lnTo>
                  <a:lnTo>
                    <a:pt x="3897" y="2143"/>
                  </a:lnTo>
                  <a:lnTo>
                    <a:pt x="4034" y="1968"/>
                  </a:lnTo>
                  <a:lnTo>
                    <a:pt x="4150" y="1773"/>
                  </a:lnTo>
                  <a:lnTo>
                    <a:pt x="4228" y="1559"/>
                  </a:lnTo>
                  <a:lnTo>
                    <a:pt x="4287" y="1364"/>
                  </a:lnTo>
                  <a:lnTo>
                    <a:pt x="4306" y="1150"/>
                  </a:lnTo>
                  <a:lnTo>
                    <a:pt x="4306" y="955"/>
                  </a:lnTo>
                  <a:lnTo>
                    <a:pt x="4287" y="760"/>
                  </a:lnTo>
                  <a:lnTo>
                    <a:pt x="4209" y="585"/>
                  </a:lnTo>
                  <a:lnTo>
                    <a:pt x="4111" y="409"/>
                  </a:lnTo>
                  <a:lnTo>
                    <a:pt x="3975" y="273"/>
                  </a:lnTo>
                  <a:lnTo>
                    <a:pt x="3819" y="156"/>
                  </a:lnTo>
                  <a:lnTo>
                    <a:pt x="3722" y="98"/>
                  </a:lnTo>
                  <a:lnTo>
                    <a:pt x="3605" y="59"/>
                  </a:lnTo>
                  <a:lnTo>
                    <a:pt x="3371" y="0"/>
                  </a:lnTo>
                  <a:lnTo>
                    <a:pt x="3235" y="0"/>
                  </a:lnTo>
                  <a:lnTo>
                    <a:pt x="3059" y="20"/>
                  </a:lnTo>
                  <a:lnTo>
                    <a:pt x="2865" y="59"/>
                  </a:lnTo>
                  <a:lnTo>
                    <a:pt x="2689" y="117"/>
                  </a:lnTo>
                  <a:lnTo>
                    <a:pt x="2494" y="175"/>
                  </a:lnTo>
                  <a:lnTo>
                    <a:pt x="2397" y="214"/>
                  </a:lnTo>
                  <a:lnTo>
                    <a:pt x="2183" y="292"/>
                  </a:lnTo>
                  <a:lnTo>
                    <a:pt x="2144" y="292"/>
                  </a:lnTo>
                  <a:lnTo>
                    <a:pt x="1910" y="214"/>
                  </a:lnTo>
                  <a:lnTo>
                    <a:pt x="1812" y="175"/>
                  </a:lnTo>
                  <a:lnTo>
                    <a:pt x="1637" y="117"/>
                  </a:lnTo>
                  <a:lnTo>
                    <a:pt x="1442" y="59"/>
                  </a:lnTo>
                  <a:lnTo>
                    <a:pt x="1247" y="20"/>
                  </a:lnTo>
                  <a:lnTo>
                    <a:pt x="1072"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0"/>
            <p:cNvSpPr/>
            <p:nvPr/>
          </p:nvSpPr>
          <p:spPr>
            <a:xfrm>
              <a:off x="9869700" y="646438"/>
              <a:ext cx="107675" cy="71125"/>
            </a:xfrm>
            <a:custGeom>
              <a:avLst/>
              <a:gdLst/>
              <a:ahLst/>
              <a:cxnLst/>
              <a:rect l="l" t="t" r="r" b="b"/>
              <a:pathLst>
                <a:path w="4307" h="2845" fill="none" extrusionOk="0">
                  <a:moveTo>
                    <a:pt x="3235" y="0"/>
                  </a:moveTo>
                  <a:lnTo>
                    <a:pt x="3235" y="0"/>
                  </a:lnTo>
                  <a:lnTo>
                    <a:pt x="3059" y="20"/>
                  </a:lnTo>
                  <a:lnTo>
                    <a:pt x="2865" y="59"/>
                  </a:lnTo>
                  <a:lnTo>
                    <a:pt x="2865" y="59"/>
                  </a:lnTo>
                  <a:lnTo>
                    <a:pt x="2689" y="117"/>
                  </a:lnTo>
                  <a:lnTo>
                    <a:pt x="2494" y="175"/>
                  </a:lnTo>
                  <a:lnTo>
                    <a:pt x="2397" y="214"/>
                  </a:lnTo>
                  <a:lnTo>
                    <a:pt x="2397" y="214"/>
                  </a:lnTo>
                  <a:lnTo>
                    <a:pt x="2397" y="214"/>
                  </a:lnTo>
                  <a:lnTo>
                    <a:pt x="2397" y="214"/>
                  </a:lnTo>
                  <a:lnTo>
                    <a:pt x="2397" y="214"/>
                  </a:lnTo>
                  <a:lnTo>
                    <a:pt x="2397" y="214"/>
                  </a:lnTo>
                  <a:lnTo>
                    <a:pt x="2397" y="214"/>
                  </a:lnTo>
                  <a:lnTo>
                    <a:pt x="2183" y="292"/>
                  </a:lnTo>
                  <a:lnTo>
                    <a:pt x="2183" y="292"/>
                  </a:lnTo>
                  <a:lnTo>
                    <a:pt x="2163" y="292"/>
                  </a:lnTo>
                  <a:lnTo>
                    <a:pt x="2144" y="292"/>
                  </a:lnTo>
                  <a:lnTo>
                    <a:pt x="2144" y="292"/>
                  </a:lnTo>
                  <a:lnTo>
                    <a:pt x="2144" y="292"/>
                  </a:lnTo>
                  <a:lnTo>
                    <a:pt x="1910" y="214"/>
                  </a:lnTo>
                  <a:lnTo>
                    <a:pt x="1812" y="175"/>
                  </a:lnTo>
                  <a:lnTo>
                    <a:pt x="1812" y="175"/>
                  </a:lnTo>
                  <a:lnTo>
                    <a:pt x="1637" y="117"/>
                  </a:lnTo>
                  <a:lnTo>
                    <a:pt x="1442" y="59"/>
                  </a:lnTo>
                  <a:lnTo>
                    <a:pt x="1442" y="59"/>
                  </a:lnTo>
                  <a:lnTo>
                    <a:pt x="1247" y="20"/>
                  </a:lnTo>
                  <a:lnTo>
                    <a:pt x="1072" y="0"/>
                  </a:lnTo>
                  <a:lnTo>
                    <a:pt x="1072" y="0"/>
                  </a:lnTo>
                  <a:lnTo>
                    <a:pt x="955" y="20"/>
                  </a:lnTo>
                  <a:lnTo>
                    <a:pt x="955" y="20"/>
                  </a:lnTo>
                  <a:lnTo>
                    <a:pt x="721" y="59"/>
                  </a:lnTo>
                  <a:lnTo>
                    <a:pt x="604" y="98"/>
                  </a:lnTo>
                  <a:lnTo>
                    <a:pt x="507" y="156"/>
                  </a:lnTo>
                  <a:lnTo>
                    <a:pt x="507" y="156"/>
                  </a:lnTo>
                  <a:lnTo>
                    <a:pt x="332" y="273"/>
                  </a:lnTo>
                  <a:lnTo>
                    <a:pt x="215" y="409"/>
                  </a:lnTo>
                  <a:lnTo>
                    <a:pt x="215" y="409"/>
                  </a:lnTo>
                  <a:lnTo>
                    <a:pt x="98" y="585"/>
                  </a:lnTo>
                  <a:lnTo>
                    <a:pt x="98" y="585"/>
                  </a:lnTo>
                  <a:lnTo>
                    <a:pt x="39" y="760"/>
                  </a:lnTo>
                  <a:lnTo>
                    <a:pt x="39" y="760"/>
                  </a:lnTo>
                  <a:lnTo>
                    <a:pt x="0" y="955"/>
                  </a:lnTo>
                  <a:lnTo>
                    <a:pt x="0" y="1150"/>
                  </a:lnTo>
                  <a:lnTo>
                    <a:pt x="0" y="1150"/>
                  </a:lnTo>
                  <a:lnTo>
                    <a:pt x="39" y="1364"/>
                  </a:lnTo>
                  <a:lnTo>
                    <a:pt x="78" y="1578"/>
                  </a:lnTo>
                  <a:lnTo>
                    <a:pt x="78" y="1578"/>
                  </a:lnTo>
                  <a:lnTo>
                    <a:pt x="176" y="1773"/>
                  </a:lnTo>
                  <a:lnTo>
                    <a:pt x="293" y="1968"/>
                  </a:lnTo>
                  <a:lnTo>
                    <a:pt x="293" y="1968"/>
                  </a:lnTo>
                  <a:lnTo>
                    <a:pt x="410" y="2143"/>
                  </a:lnTo>
                  <a:lnTo>
                    <a:pt x="565" y="2299"/>
                  </a:lnTo>
                  <a:lnTo>
                    <a:pt x="741" y="2436"/>
                  </a:lnTo>
                  <a:lnTo>
                    <a:pt x="936" y="2553"/>
                  </a:lnTo>
                  <a:lnTo>
                    <a:pt x="936" y="2553"/>
                  </a:lnTo>
                  <a:lnTo>
                    <a:pt x="1130" y="2650"/>
                  </a:lnTo>
                  <a:lnTo>
                    <a:pt x="1325" y="2728"/>
                  </a:lnTo>
                  <a:lnTo>
                    <a:pt x="1540" y="2786"/>
                  </a:lnTo>
                  <a:lnTo>
                    <a:pt x="1773" y="2825"/>
                  </a:lnTo>
                  <a:lnTo>
                    <a:pt x="1773" y="2825"/>
                  </a:lnTo>
                  <a:lnTo>
                    <a:pt x="2085" y="2845"/>
                  </a:lnTo>
                  <a:lnTo>
                    <a:pt x="2085" y="2845"/>
                  </a:lnTo>
                  <a:lnTo>
                    <a:pt x="2163" y="2845"/>
                  </a:lnTo>
                  <a:lnTo>
                    <a:pt x="2163" y="2845"/>
                  </a:lnTo>
                  <a:lnTo>
                    <a:pt x="2358" y="2845"/>
                  </a:lnTo>
                  <a:lnTo>
                    <a:pt x="2553" y="2825"/>
                  </a:lnTo>
                  <a:lnTo>
                    <a:pt x="2553" y="2825"/>
                  </a:lnTo>
                  <a:lnTo>
                    <a:pt x="2787" y="2786"/>
                  </a:lnTo>
                  <a:lnTo>
                    <a:pt x="3001" y="2728"/>
                  </a:lnTo>
                  <a:lnTo>
                    <a:pt x="3196" y="2650"/>
                  </a:lnTo>
                  <a:lnTo>
                    <a:pt x="3391" y="2553"/>
                  </a:lnTo>
                  <a:lnTo>
                    <a:pt x="3391" y="2553"/>
                  </a:lnTo>
                  <a:lnTo>
                    <a:pt x="3585" y="2436"/>
                  </a:lnTo>
                  <a:lnTo>
                    <a:pt x="3761" y="2299"/>
                  </a:lnTo>
                  <a:lnTo>
                    <a:pt x="3897" y="2143"/>
                  </a:lnTo>
                  <a:lnTo>
                    <a:pt x="4034" y="1968"/>
                  </a:lnTo>
                  <a:lnTo>
                    <a:pt x="4034" y="1968"/>
                  </a:lnTo>
                  <a:lnTo>
                    <a:pt x="4150" y="1773"/>
                  </a:lnTo>
                  <a:lnTo>
                    <a:pt x="4228" y="1559"/>
                  </a:lnTo>
                  <a:lnTo>
                    <a:pt x="4228" y="1559"/>
                  </a:lnTo>
                  <a:lnTo>
                    <a:pt x="4287" y="1364"/>
                  </a:lnTo>
                  <a:lnTo>
                    <a:pt x="4306" y="1150"/>
                  </a:lnTo>
                  <a:lnTo>
                    <a:pt x="4306" y="1150"/>
                  </a:lnTo>
                  <a:lnTo>
                    <a:pt x="4306" y="955"/>
                  </a:lnTo>
                  <a:lnTo>
                    <a:pt x="4287" y="760"/>
                  </a:lnTo>
                  <a:lnTo>
                    <a:pt x="4287" y="760"/>
                  </a:lnTo>
                  <a:lnTo>
                    <a:pt x="4209" y="585"/>
                  </a:lnTo>
                  <a:lnTo>
                    <a:pt x="4209" y="585"/>
                  </a:lnTo>
                  <a:lnTo>
                    <a:pt x="4111" y="409"/>
                  </a:lnTo>
                  <a:lnTo>
                    <a:pt x="4111" y="409"/>
                  </a:lnTo>
                  <a:lnTo>
                    <a:pt x="3975" y="273"/>
                  </a:lnTo>
                  <a:lnTo>
                    <a:pt x="3819" y="156"/>
                  </a:lnTo>
                  <a:lnTo>
                    <a:pt x="3819" y="156"/>
                  </a:lnTo>
                  <a:lnTo>
                    <a:pt x="3722" y="98"/>
                  </a:lnTo>
                  <a:lnTo>
                    <a:pt x="3605" y="59"/>
                  </a:lnTo>
                  <a:lnTo>
                    <a:pt x="3371" y="0"/>
                  </a:lnTo>
                  <a:lnTo>
                    <a:pt x="3371" y="0"/>
                  </a:lnTo>
                  <a:lnTo>
                    <a:pt x="32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0"/>
            <p:cNvSpPr/>
            <p:nvPr/>
          </p:nvSpPr>
          <p:spPr>
            <a:xfrm>
              <a:off x="9884300" y="673713"/>
              <a:ext cx="77975" cy="40450"/>
            </a:xfrm>
            <a:custGeom>
              <a:avLst/>
              <a:gdLst/>
              <a:ahLst/>
              <a:cxnLst/>
              <a:rect l="l" t="t" r="r" b="b"/>
              <a:pathLst>
                <a:path w="3119" h="1618" fill="none" extrusionOk="0">
                  <a:moveTo>
                    <a:pt x="1267" y="20"/>
                  </a:moveTo>
                  <a:lnTo>
                    <a:pt x="1267" y="20"/>
                  </a:lnTo>
                  <a:lnTo>
                    <a:pt x="1579" y="0"/>
                  </a:lnTo>
                  <a:lnTo>
                    <a:pt x="1579" y="0"/>
                  </a:lnTo>
                  <a:lnTo>
                    <a:pt x="1579" y="0"/>
                  </a:lnTo>
                  <a:lnTo>
                    <a:pt x="1891" y="39"/>
                  </a:lnTo>
                  <a:lnTo>
                    <a:pt x="1891" y="39"/>
                  </a:lnTo>
                  <a:lnTo>
                    <a:pt x="2144" y="78"/>
                  </a:lnTo>
                  <a:lnTo>
                    <a:pt x="2378" y="156"/>
                  </a:lnTo>
                  <a:lnTo>
                    <a:pt x="2378" y="156"/>
                  </a:lnTo>
                  <a:lnTo>
                    <a:pt x="2573" y="254"/>
                  </a:lnTo>
                  <a:lnTo>
                    <a:pt x="2748" y="370"/>
                  </a:lnTo>
                  <a:lnTo>
                    <a:pt x="2748" y="370"/>
                  </a:lnTo>
                  <a:lnTo>
                    <a:pt x="2846" y="468"/>
                  </a:lnTo>
                  <a:lnTo>
                    <a:pt x="2943" y="585"/>
                  </a:lnTo>
                  <a:lnTo>
                    <a:pt x="2943" y="585"/>
                  </a:lnTo>
                  <a:lnTo>
                    <a:pt x="3060" y="741"/>
                  </a:lnTo>
                  <a:lnTo>
                    <a:pt x="3060" y="741"/>
                  </a:lnTo>
                  <a:lnTo>
                    <a:pt x="3060" y="780"/>
                  </a:lnTo>
                  <a:lnTo>
                    <a:pt x="3060" y="780"/>
                  </a:lnTo>
                  <a:lnTo>
                    <a:pt x="3060" y="780"/>
                  </a:lnTo>
                  <a:lnTo>
                    <a:pt x="3079" y="819"/>
                  </a:lnTo>
                  <a:lnTo>
                    <a:pt x="3079" y="819"/>
                  </a:lnTo>
                  <a:lnTo>
                    <a:pt x="3099" y="877"/>
                  </a:lnTo>
                  <a:lnTo>
                    <a:pt x="3099" y="896"/>
                  </a:lnTo>
                  <a:lnTo>
                    <a:pt x="3099" y="896"/>
                  </a:lnTo>
                  <a:lnTo>
                    <a:pt x="3099" y="896"/>
                  </a:lnTo>
                  <a:lnTo>
                    <a:pt x="3118" y="955"/>
                  </a:lnTo>
                  <a:lnTo>
                    <a:pt x="3118" y="974"/>
                  </a:lnTo>
                  <a:lnTo>
                    <a:pt x="3118" y="974"/>
                  </a:lnTo>
                  <a:lnTo>
                    <a:pt x="3118" y="1052"/>
                  </a:lnTo>
                  <a:lnTo>
                    <a:pt x="3118" y="1052"/>
                  </a:lnTo>
                  <a:lnTo>
                    <a:pt x="2923" y="1228"/>
                  </a:lnTo>
                  <a:lnTo>
                    <a:pt x="2923" y="1228"/>
                  </a:lnTo>
                  <a:lnTo>
                    <a:pt x="2709" y="1364"/>
                  </a:lnTo>
                  <a:lnTo>
                    <a:pt x="2475" y="1462"/>
                  </a:lnTo>
                  <a:lnTo>
                    <a:pt x="2475" y="1462"/>
                  </a:lnTo>
                  <a:lnTo>
                    <a:pt x="2475" y="1462"/>
                  </a:lnTo>
                  <a:lnTo>
                    <a:pt x="2164" y="1559"/>
                  </a:lnTo>
                  <a:lnTo>
                    <a:pt x="1852" y="1598"/>
                  </a:lnTo>
                  <a:lnTo>
                    <a:pt x="1852" y="1598"/>
                  </a:lnTo>
                  <a:lnTo>
                    <a:pt x="1657" y="1617"/>
                  </a:lnTo>
                  <a:lnTo>
                    <a:pt x="1657" y="1617"/>
                  </a:lnTo>
                  <a:lnTo>
                    <a:pt x="1579" y="1617"/>
                  </a:lnTo>
                  <a:lnTo>
                    <a:pt x="1540" y="1617"/>
                  </a:lnTo>
                  <a:lnTo>
                    <a:pt x="1540" y="1617"/>
                  </a:lnTo>
                  <a:lnTo>
                    <a:pt x="1306" y="1598"/>
                  </a:lnTo>
                  <a:lnTo>
                    <a:pt x="1306" y="1598"/>
                  </a:lnTo>
                  <a:lnTo>
                    <a:pt x="975" y="1559"/>
                  </a:lnTo>
                  <a:lnTo>
                    <a:pt x="683" y="1462"/>
                  </a:lnTo>
                  <a:lnTo>
                    <a:pt x="683" y="1462"/>
                  </a:lnTo>
                  <a:lnTo>
                    <a:pt x="683" y="1462"/>
                  </a:lnTo>
                  <a:lnTo>
                    <a:pt x="449" y="1364"/>
                  </a:lnTo>
                  <a:lnTo>
                    <a:pt x="235" y="1247"/>
                  </a:lnTo>
                  <a:lnTo>
                    <a:pt x="235" y="1247"/>
                  </a:lnTo>
                  <a:lnTo>
                    <a:pt x="118" y="1150"/>
                  </a:lnTo>
                  <a:lnTo>
                    <a:pt x="1" y="1052"/>
                  </a:lnTo>
                  <a:lnTo>
                    <a:pt x="1" y="1052"/>
                  </a:lnTo>
                  <a:lnTo>
                    <a:pt x="20" y="1013"/>
                  </a:lnTo>
                  <a:lnTo>
                    <a:pt x="20" y="994"/>
                  </a:lnTo>
                  <a:lnTo>
                    <a:pt x="20" y="994"/>
                  </a:lnTo>
                  <a:lnTo>
                    <a:pt x="40" y="877"/>
                  </a:lnTo>
                  <a:lnTo>
                    <a:pt x="79" y="780"/>
                  </a:lnTo>
                  <a:lnTo>
                    <a:pt x="79" y="780"/>
                  </a:lnTo>
                  <a:lnTo>
                    <a:pt x="79" y="780"/>
                  </a:lnTo>
                  <a:lnTo>
                    <a:pt x="79" y="780"/>
                  </a:lnTo>
                  <a:lnTo>
                    <a:pt x="79" y="780"/>
                  </a:lnTo>
                  <a:lnTo>
                    <a:pt x="118" y="682"/>
                  </a:lnTo>
                  <a:lnTo>
                    <a:pt x="196" y="585"/>
                  </a:lnTo>
                  <a:lnTo>
                    <a:pt x="196" y="585"/>
                  </a:lnTo>
                  <a:lnTo>
                    <a:pt x="293" y="468"/>
                  </a:lnTo>
                  <a:lnTo>
                    <a:pt x="410" y="370"/>
                  </a:lnTo>
                  <a:lnTo>
                    <a:pt x="410" y="370"/>
                  </a:lnTo>
                  <a:lnTo>
                    <a:pt x="566" y="254"/>
                  </a:lnTo>
                  <a:lnTo>
                    <a:pt x="741" y="176"/>
                  </a:lnTo>
                  <a:lnTo>
                    <a:pt x="741" y="176"/>
                  </a:lnTo>
                  <a:lnTo>
                    <a:pt x="995" y="78"/>
                  </a:lnTo>
                  <a:lnTo>
                    <a:pt x="1267" y="20"/>
                  </a:lnTo>
                  <a:lnTo>
                    <a:pt x="1267"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Nhóm 1">
            <a:extLst>
              <a:ext uri="{FF2B5EF4-FFF2-40B4-BE49-F238E27FC236}">
                <a16:creationId xmlns:a16="http://schemas.microsoft.com/office/drawing/2014/main" id="{355D3E21-F8A9-C67D-0E75-2A2A18F4A170}"/>
              </a:ext>
            </a:extLst>
          </p:cNvPr>
          <p:cNvGrpSpPr/>
          <p:nvPr/>
        </p:nvGrpSpPr>
        <p:grpSpPr>
          <a:xfrm rot="464385">
            <a:off x="7935512" y="1117538"/>
            <a:ext cx="790718" cy="616534"/>
            <a:chOff x="7383532" y="3361773"/>
            <a:chExt cx="790718" cy="616534"/>
          </a:xfrm>
        </p:grpSpPr>
        <p:sp>
          <p:nvSpPr>
            <p:cNvPr id="1994" name="Google Shape;1994;p40"/>
            <p:cNvSpPr/>
            <p:nvPr/>
          </p:nvSpPr>
          <p:spPr>
            <a:xfrm>
              <a:off x="7947058" y="3822818"/>
              <a:ext cx="227192" cy="155489"/>
            </a:xfrm>
            <a:custGeom>
              <a:avLst/>
              <a:gdLst/>
              <a:ahLst/>
              <a:cxnLst/>
              <a:rect l="l" t="t" r="r" b="b"/>
              <a:pathLst>
                <a:path w="13951" h="9548" extrusionOk="0">
                  <a:moveTo>
                    <a:pt x="702" y="0"/>
                  </a:moveTo>
                  <a:lnTo>
                    <a:pt x="624" y="20"/>
                  </a:lnTo>
                  <a:lnTo>
                    <a:pt x="546" y="59"/>
                  </a:lnTo>
                  <a:lnTo>
                    <a:pt x="507" y="136"/>
                  </a:lnTo>
                  <a:lnTo>
                    <a:pt x="390" y="370"/>
                  </a:lnTo>
                  <a:lnTo>
                    <a:pt x="293" y="585"/>
                  </a:lnTo>
                  <a:lnTo>
                    <a:pt x="215" y="838"/>
                  </a:lnTo>
                  <a:lnTo>
                    <a:pt x="137" y="1072"/>
                  </a:lnTo>
                  <a:lnTo>
                    <a:pt x="98" y="1305"/>
                  </a:lnTo>
                  <a:lnTo>
                    <a:pt x="59" y="1559"/>
                  </a:lnTo>
                  <a:lnTo>
                    <a:pt x="39" y="1793"/>
                  </a:lnTo>
                  <a:lnTo>
                    <a:pt x="20" y="2046"/>
                  </a:lnTo>
                  <a:lnTo>
                    <a:pt x="39" y="2085"/>
                  </a:lnTo>
                  <a:lnTo>
                    <a:pt x="0" y="2182"/>
                  </a:lnTo>
                  <a:lnTo>
                    <a:pt x="20" y="2260"/>
                  </a:lnTo>
                  <a:lnTo>
                    <a:pt x="20" y="2299"/>
                  </a:lnTo>
                  <a:lnTo>
                    <a:pt x="59" y="2338"/>
                  </a:lnTo>
                  <a:lnTo>
                    <a:pt x="643" y="2923"/>
                  </a:lnTo>
                  <a:lnTo>
                    <a:pt x="1364" y="3585"/>
                  </a:lnTo>
                  <a:lnTo>
                    <a:pt x="2378" y="4481"/>
                  </a:lnTo>
                  <a:lnTo>
                    <a:pt x="3410" y="5358"/>
                  </a:lnTo>
                  <a:lnTo>
                    <a:pt x="4073" y="5865"/>
                  </a:lnTo>
                  <a:lnTo>
                    <a:pt x="4696" y="6352"/>
                  </a:lnTo>
                  <a:lnTo>
                    <a:pt x="5300" y="6800"/>
                  </a:lnTo>
                  <a:lnTo>
                    <a:pt x="5904" y="7229"/>
                  </a:lnTo>
                  <a:lnTo>
                    <a:pt x="6606" y="7677"/>
                  </a:lnTo>
                  <a:lnTo>
                    <a:pt x="7268" y="8086"/>
                  </a:lnTo>
                  <a:lnTo>
                    <a:pt x="7911" y="8456"/>
                  </a:lnTo>
                  <a:lnTo>
                    <a:pt x="8534" y="8768"/>
                  </a:lnTo>
                  <a:lnTo>
                    <a:pt x="9216" y="9060"/>
                  </a:lnTo>
                  <a:lnTo>
                    <a:pt x="9528" y="9177"/>
                  </a:lnTo>
                  <a:lnTo>
                    <a:pt x="9820" y="9294"/>
                  </a:lnTo>
                  <a:lnTo>
                    <a:pt x="10132" y="9372"/>
                  </a:lnTo>
                  <a:lnTo>
                    <a:pt x="10424" y="9450"/>
                  </a:lnTo>
                  <a:lnTo>
                    <a:pt x="10697" y="9489"/>
                  </a:lnTo>
                  <a:lnTo>
                    <a:pt x="10970" y="9528"/>
                  </a:lnTo>
                  <a:lnTo>
                    <a:pt x="11379" y="9547"/>
                  </a:lnTo>
                  <a:lnTo>
                    <a:pt x="11730" y="9528"/>
                  </a:lnTo>
                  <a:lnTo>
                    <a:pt x="12042" y="9489"/>
                  </a:lnTo>
                  <a:lnTo>
                    <a:pt x="12295" y="9411"/>
                  </a:lnTo>
                  <a:lnTo>
                    <a:pt x="12529" y="9333"/>
                  </a:lnTo>
                  <a:lnTo>
                    <a:pt x="12762" y="9196"/>
                  </a:lnTo>
                  <a:lnTo>
                    <a:pt x="12977" y="9060"/>
                  </a:lnTo>
                  <a:lnTo>
                    <a:pt x="13172" y="8904"/>
                  </a:lnTo>
                  <a:lnTo>
                    <a:pt x="13366" y="8709"/>
                  </a:lnTo>
                  <a:lnTo>
                    <a:pt x="13522" y="8495"/>
                  </a:lnTo>
                  <a:lnTo>
                    <a:pt x="13659" y="8261"/>
                  </a:lnTo>
                  <a:lnTo>
                    <a:pt x="13776" y="8027"/>
                  </a:lnTo>
                  <a:lnTo>
                    <a:pt x="13873" y="7794"/>
                  </a:lnTo>
                  <a:lnTo>
                    <a:pt x="13932" y="7560"/>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113" y="5319"/>
                  </a:lnTo>
                  <a:lnTo>
                    <a:pt x="12918" y="5124"/>
                  </a:lnTo>
                  <a:lnTo>
                    <a:pt x="12704" y="4910"/>
                  </a:lnTo>
                  <a:lnTo>
                    <a:pt x="12451" y="4696"/>
                  </a:lnTo>
                  <a:lnTo>
                    <a:pt x="11983" y="4325"/>
                  </a:lnTo>
                  <a:lnTo>
                    <a:pt x="11418" y="3936"/>
                  </a:lnTo>
                  <a:lnTo>
                    <a:pt x="10853" y="3585"/>
                  </a:lnTo>
                  <a:lnTo>
                    <a:pt x="10230" y="3234"/>
                  </a:lnTo>
                  <a:lnTo>
                    <a:pt x="9567" y="2903"/>
                  </a:lnTo>
                  <a:lnTo>
                    <a:pt x="8827" y="2552"/>
                  </a:lnTo>
                  <a:lnTo>
                    <a:pt x="8145" y="2260"/>
                  </a:lnTo>
                  <a:lnTo>
                    <a:pt x="7463" y="1968"/>
                  </a:lnTo>
                  <a:lnTo>
                    <a:pt x="6722" y="1695"/>
                  </a:lnTo>
                  <a:lnTo>
                    <a:pt x="5963" y="1422"/>
                  </a:lnTo>
                  <a:lnTo>
                    <a:pt x="5300" y="1189"/>
                  </a:lnTo>
                  <a:lnTo>
                    <a:pt x="4618" y="974"/>
                  </a:lnTo>
                  <a:lnTo>
                    <a:pt x="3956" y="779"/>
                  </a:lnTo>
                  <a:lnTo>
                    <a:pt x="3313" y="585"/>
                  </a:lnTo>
                  <a:lnTo>
                    <a:pt x="2553" y="390"/>
                  </a:lnTo>
                  <a:lnTo>
                    <a:pt x="1832" y="234"/>
                  </a:lnTo>
                  <a:lnTo>
                    <a:pt x="1364" y="136"/>
                  </a:lnTo>
                  <a:lnTo>
                    <a:pt x="877" y="78"/>
                  </a:lnTo>
                  <a:lnTo>
                    <a:pt x="838" y="39"/>
                  </a:lnTo>
                  <a:lnTo>
                    <a:pt x="7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0"/>
            <p:cNvSpPr/>
            <p:nvPr/>
          </p:nvSpPr>
          <p:spPr>
            <a:xfrm>
              <a:off x="7947058" y="3822818"/>
              <a:ext cx="227192" cy="155489"/>
            </a:xfrm>
            <a:custGeom>
              <a:avLst/>
              <a:gdLst/>
              <a:ahLst/>
              <a:cxnLst/>
              <a:rect l="l" t="t" r="r" b="b"/>
              <a:pathLst>
                <a:path w="13951" h="9548" fill="none" extrusionOk="0">
                  <a:moveTo>
                    <a:pt x="702" y="0"/>
                  </a:moveTo>
                  <a:lnTo>
                    <a:pt x="702" y="0"/>
                  </a:lnTo>
                  <a:lnTo>
                    <a:pt x="624" y="20"/>
                  </a:lnTo>
                  <a:lnTo>
                    <a:pt x="624" y="20"/>
                  </a:lnTo>
                  <a:lnTo>
                    <a:pt x="546" y="59"/>
                  </a:lnTo>
                  <a:lnTo>
                    <a:pt x="507" y="136"/>
                  </a:lnTo>
                  <a:lnTo>
                    <a:pt x="507" y="136"/>
                  </a:lnTo>
                  <a:lnTo>
                    <a:pt x="390" y="370"/>
                  </a:lnTo>
                  <a:lnTo>
                    <a:pt x="293" y="585"/>
                  </a:lnTo>
                  <a:lnTo>
                    <a:pt x="215" y="838"/>
                  </a:lnTo>
                  <a:lnTo>
                    <a:pt x="137" y="1072"/>
                  </a:lnTo>
                  <a:lnTo>
                    <a:pt x="98" y="1305"/>
                  </a:lnTo>
                  <a:lnTo>
                    <a:pt x="59" y="1559"/>
                  </a:lnTo>
                  <a:lnTo>
                    <a:pt x="39" y="1793"/>
                  </a:lnTo>
                  <a:lnTo>
                    <a:pt x="20" y="2046"/>
                  </a:lnTo>
                  <a:lnTo>
                    <a:pt x="20" y="2046"/>
                  </a:lnTo>
                  <a:lnTo>
                    <a:pt x="39" y="2085"/>
                  </a:lnTo>
                  <a:lnTo>
                    <a:pt x="39" y="2085"/>
                  </a:lnTo>
                  <a:lnTo>
                    <a:pt x="0" y="2182"/>
                  </a:lnTo>
                  <a:lnTo>
                    <a:pt x="0" y="2182"/>
                  </a:lnTo>
                  <a:lnTo>
                    <a:pt x="20" y="2260"/>
                  </a:lnTo>
                  <a:lnTo>
                    <a:pt x="20" y="2299"/>
                  </a:lnTo>
                  <a:lnTo>
                    <a:pt x="59" y="2338"/>
                  </a:lnTo>
                  <a:lnTo>
                    <a:pt x="59" y="2338"/>
                  </a:lnTo>
                  <a:lnTo>
                    <a:pt x="643" y="2923"/>
                  </a:lnTo>
                  <a:lnTo>
                    <a:pt x="1364" y="3585"/>
                  </a:lnTo>
                  <a:lnTo>
                    <a:pt x="1364" y="3585"/>
                  </a:lnTo>
                  <a:lnTo>
                    <a:pt x="2378" y="4481"/>
                  </a:lnTo>
                  <a:lnTo>
                    <a:pt x="3410" y="5358"/>
                  </a:lnTo>
                  <a:lnTo>
                    <a:pt x="3410" y="5358"/>
                  </a:lnTo>
                  <a:lnTo>
                    <a:pt x="4073" y="5865"/>
                  </a:lnTo>
                  <a:lnTo>
                    <a:pt x="4696" y="6352"/>
                  </a:lnTo>
                  <a:lnTo>
                    <a:pt x="5300" y="6800"/>
                  </a:lnTo>
                  <a:lnTo>
                    <a:pt x="5904" y="7229"/>
                  </a:lnTo>
                  <a:lnTo>
                    <a:pt x="5904" y="7229"/>
                  </a:lnTo>
                  <a:lnTo>
                    <a:pt x="6606" y="7677"/>
                  </a:lnTo>
                  <a:lnTo>
                    <a:pt x="7268" y="8086"/>
                  </a:lnTo>
                  <a:lnTo>
                    <a:pt x="7911" y="8456"/>
                  </a:lnTo>
                  <a:lnTo>
                    <a:pt x="8534" y="8768"/>
                  </a:lnTo>
                  <a:lnTo>
                    <a:pt x="8534" y="8768"/>
                  </a:lnTo>
                  <a:lnTo>
                    <a:pt x="9216" y="9060"/>
                  </a:lnTo>
                  <a:lnTo>
                    <a:pt x="9528" y="9177"/>
                  </a:lnTo>
                  <a:lnTo>
                    <a:pt x="9820" y="9294"/>
                  </a:lnTo>
                  <a:lnTo>
                    <a:pt x="10132" y="9372"/>
                  </a:lnTo>
                  <a:lnTo>
                    <a:pt x="10424" y="9450"/>
                  </a:lnTo>
                  <a:lnTo>
                    <a:pt x="10697" y="9489"/>
                  </a:lnTo>
                  <a:lnTo>
                    <a:pt x="10970" y="9528"/>
                  </a:lnTo>
                  <a:lnTo>
                    <a:pt x="10970" y="9528"/>
                  </a:lnTo>
                  <a:lnTo>
                    <a:pt x="11379" y="9547"/>
                  </a:lnTo>
                  <a:lnTo>
                    <a:pt x="11379" y="9547"/>
                  </a:lnTo>
                  <a:lnTo>
                    <a:pt x="11730" y="9528"/>
                  </a:lnTo>
                  <a:lnTo>
                    <a:pt x="12042" y="9489"/>
                  </a:lnTo>
                  <a:lnTo>
                    <a:pt x="12042" y="9489"/>
                  </a:lnTo>
                  <a:lnTo>
                    <a:pt x="12295" y="9411"/>
                  </a:lnTo>
                  <a:lnTo>
                    <a:pt x="12529" y="9333"/>
                  </a:lnTo>
                  <a:lnTo>
                    <a:pt x="12762" y="9196"/>
                  </a:lnTo>
                  <a:lnTo>
                    <a:pt x="12977" y="9060"/>
                  </a:lnTo>
                  <a:lnTo>
                    <a:pt x="12977" y="9060"/>
                  </a:lnTo>
                  <a:lnTo>
                    <a:pt x="13172" y="8904"/>
                  </a:lnTo>
                  <a:lnTo>
                    <a:pt x="13366" y="8709"/>
                  </a:lnTo>
                  <a:lnTo>
                    <a:pt x="13522" y="8495"/>
                  </a:lnTo>
                  <a:lnTo>
                    <a:pt x="13659" y="8261"/>
                  </a:lnTo>
                  <a:lnTo>
                    <a:pt x="13659" y="8261"/>
                  </a:lnTo>
                  <a:lnTo>
                    <a:pt x="13776" y="8027"/>
                  </a:lnTo>
                  <a:lnTo>
                    <a:pt x="13873" y="7794"/>
                  </a:lnTo>
                  <a:lnTo>
                    <a:pt x="13932" y="7560"/>
                  </a:lnTo>
                  <a:lnTo>
                    <a:pt x="13951" y="7307"/>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269" y="5534"/>
                  </a:lnTo>
                  <a:lnTo>
                    <a:pt x="13113" y="5319"/>
                  </a:lnTo>
                  <a:lnTo>
                    <a:pt x="12918" y="5124"/>
                  </a:lnTo>
                  <a:lnTo>
                    <a:pt x="12704" y="4910"/>
                  </a:lnTo>
                  <a:lnTo>
                    <a:pt x="12451" y="4696"/>
                  </a:lnTo>
                  <a:lnTo>
                    <a:pt x="12451" y="4696"/>
                  </a:lnTo>
                  <a:lnTo>
                    <a:pt x="11983" y="4325"/>
                  </a:lnTo>
                  <a:lnTo>
                    <a:pt x="11418" y="3936"/>
                  </a:lnTo>
                  <a:lnTo>
                    <a:pt x="11418" y="3936"/>
                  </a:lnTo>
                  <a:lnTo>
                    <a:pt x="10853" y="3585"/>
                  </a:lnTo>
                  <a:lnTo>
                    <a:pt x="10230" y="3234"/>
                  </a:lnTo>
                  <a:lnTo>
                    <a:pt x="9567" y="2903"/>
                  </a:lnTo>
                  <a:lnTo>
                    <a:pt x="8827" y="2552"/>
                  </a:lnTo>
                  <a:lnTo>
                    <a:pt x="8827" y="2552"/>
                  </a:lnTo>
                  <a:lnTo>
                    <a:pt x="8145" y="2260"/>
                  </a:lnTo>
                  <a:lnTo>
                    <a:pt x="7463" y="1968"/>
                  </a:lnTo>
                  <a:lnTo>
                    <a:pt x="6722" y="1695"/>
                  </a:lnTo>
                  <a:lnTo>
                    <a:pt x="5963" y="1422"/>
                  </a:lnTo>
                  <a:lnTo>
                    <a:pt x="5963" y="1422"/>
                  </a:lnTo>
                  <a:lnTo>
                    <a:pt x="5300" y="1189"/>
                  </a:lnTo>
                  <a:lnTo>
                    <a:pt x="4618" y="974"/>
                  </a:lnTo>
                  <a:lnTo>
                    <a:pt x="3956" y="779"/>
                  </a:lnTo>
                  <a:lnTo>
                    <a:pt x="3313" y="585"/>
                  </a:lnTo>
                  <a:lnTo>
                    <a:pt x="3313" y="585"/>
                  </a:lnTo>
                  <a:lnTo>
                    <a:pt x="2553" y="390"/>
                  </a:lnTo>
                  <a:lnTo>
                    <a:pt x="1832" y="234"/>
                  </a:lnTo>
                  <a:lnTo>
                    <a:pt x="1832" y="234"/>
                  </a:lnTo>
                  <a:lnTo>
                    <a:pt x="1364" y="136"/>
                  </a:lnTo>
                  <a:lnTo>
                    <a:pt x="877" y="78"/>
                  </a:lnTo>
                  <a:lnTo>
                    <a:pt x="877" y="78"/>
                  </a:lnTo>
                  <a:lnTo>
                    <a:pt x="838" y="39"/>
                  </a:lnTo>
                  <a:lnTo>
                    <a:pt x="780" y="0"/>
                  </a:lnTo>
                  <a:lnTo>
                    <a:pt x="780" y="0"/>
                  </a:lnTo>
                  <a:lnTo>
                    <a:pt x="70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0"/>
            <p:cNvSpPr/>
            <p:nvPr/>
          </p:nvSpPr>
          <p:spPr>
            <a:xfrm>
              <a:off x="8011465" y="3848190"/>
              <a:ext cx="57128" cy="82842"/>
            </a:xfrm>
            <a:custGeom>
              <a:avLst/>
              <a:gdLst/>
              <a:ahLst/>
              <a:cxnLst/>
              <a:rect l="l" t="t" r="r" b="b"/>
              <a:pathLst>
                <a:path w="3508" h="5087" extrusionOk="0">
                  <a:moveTo>
                    <a:pt x="2417" y="1"/>
                  </a:moveTo>
                  <a:lnTo>
                    <a:pt x="2300" y="507"/>
                  </a:lnTo>
                  <a:lnTo>
                    <a:pt x="2163" y="994"/>
                  </a:lnTo>
                  <a:lnTo>
                    <a:pt x="2008" y="1384"/>
                  </a:lnTo>
                  <a:lnTo>
                    <a:pt x="1852" y="1774"/>
                  </a:lnTo>
                  <a:lnTo>
                    <a:pt x="1657" y="2144"/>
                  </a:lnTo>
                  <a:lnTo>
                    <a:pt x="1462" y="2495"/>
                  </a:lnTo>
                  <a:lnTo>
                    <a:pt x="1131" y="3001"/>
                  </a:lnTo>
                  <a:lnTo>
                    <a:pt x="780" y="3449"/>
                  </a:lnTo>
                  <a:lnTo>
                    <a:pt x="605" y="3664"/>
                  </a:lnTo>
                  <a:lnTo>
                    <a:pt x="410" y="3859"/>
                  </a:lnTo>
                  <a:lnTo>
                    <a:pt x="215" y="4053"/>
                  </a:lnTo>
                  <a:lnTo>
                    <a:pt x="1" y="4229"/>
                  </a:lnTo>
                  <a:lnTo>
                    <a:pt x="527" y="4657"/>
                  </a:lnTo>
                  <a:lnTo>
                    <a:pt x="1111" y="5086"/>
                  </a:lnTo>
                  <a:lnTo>
                    <a:pt x="1287" y="4930"/>
                  </a:lnTo>
                  <a:lnTo>
                    <a:pt x="1443" y="4774"/>
                  </a:lnTo>
                  <a:lnTo>
                    <a:pt x="1715" y="4502"/>
                  </a:lnTo>
                  <a:lnTo>
                    <a:pt x="1969" y="4190"/>
                  </a:lnTo>
                  <a:lnTo>
                    <a:pt x="2261" y="3781"/>
                  </a:lnTo>
                  <a:lnTo>
                    <a:pt x="2514" y="3371"/>
                  </a:lnTo>
                  <a:lnTo>
                    <a:pt x="2728" y="2962"/>
                  </a:lnTo>
                  <a:lnTo>
                    <a:pt x="2943" y="2514"/>
                  </a:lnTo>
                  <a:lnTo>
                    <a:pt x="3138" y="1969"/>
                  </a:lnTo>
                  <a:lnTo>
                    <a:pt x="3294" y="1423"/>
                  </a:lnTo>
                  <a:lnTo>
                    <a:pt x="3410" y="936"/>
                  </a:lnTo>
                  <a:lnTo>
                    <a:pt x="3508" y="410"/>
                  </a:lnTo>
                  <a:lnTo>
                    <a:pt x="3001" y="215"/>
                  </a:lnTo>
                  <a:lnTo>
                    <a:pt x="24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0"/>
            <p:cNvSpPr/>
            <p:nvPr/>
          </p:nvSpPr>
          <p:spPr>
            <a:xfrm>
              <a:off x="8011465" y="3848190"/>
              <a:ext cx="57128" cy="82842"/>
            </a:xfrm>
            <a:custGeom>
              <a:avLst/>
              <a:gdLst/>
              <a:ahLst/>
              <a:cxnLst/>
              <a:rect l="l" t="t" r="r" b="b"/>
              <a:pathLst>
                <a:path w="3508" h="5087" fill="none" extrusionOk="0">
                  <a:moveTo>
                    <a:pt x="2417" y="1"/>
                  </a:moveTo>
                  <a:lnTo>
                    <a:pt x="2417" y="1"/>
                  </a:lnTo>
                  <a:lnTo>
                    <a:pt x="2417" y="1"/>
                  </a:lnTo>
                  <a:lnTo>
                    <a:pt x="2417" y="1"/>
                  </a:lnTo>
                  <a:lnTo>
                    <a:pt x="2300" y="507"/>
                  </a:lnTo>
                  <a:lnTo>
                    <a:pt x="2163" y="994"/>
                  </a:lnTo>
                  <a:lnTo>
                    <a:pt x="2163" y="994"/>
                  </a:lnTo>
                  <a:lnTo>
                    <a:pt x="2008" y="1384"/>
                  </a:lnTo>
                  <a:lnTo>
                    <a:pt x="1852" y="1774"/>
                  </a:lnTo>
                  <a:lnTo>
                    <a:pt x="1657" y="2144"/>
                  </a:lnTo>
                  <a:lnTo>
                    <a:pt x="1462" y="2495"/>
                  </a:lnTo>
                  <a:lnTo>
                    <a:pt x="1462" y="2495"/>
                  </a:lnTo>
                  <a:lnTo>
                    <a:pt x="1131" y="3001"/>
                  </a:lnTo>
                  <a:lnTo>
                    <a:pt x="780" y="3449"/>
                  </a:lnTo>
                  <a:lnTo>
                    <a:pt x="605" y="3664"/>
                  </a:lnTo>
                  <a:lnTo>
                    <a:pt x="410" y="3859"/>
                  </a:lnTo>
                  <a:lnTo>
                    <a:pt x="215" y="4053"/>
                  </a:lnTo>
                  <a:lnTo>
                    <a:pt x="1" y="4229"/>
                  </a:lnTo>
                  <a:lnTo>
                    <a:pt x="1" y="4229"/>
                  </a:lnTo>
                  <a:lnTo>
                    <a:pt x="527" y="4657"/>
                  </a:lnTo>
                  <a:lnTo>
                    <a:pt x="1111" y="5086"/>
                  </a:lnTo>
                  <a:lnTo>
                    <a:pt x="1111" y="5086"/>
                  </a:lnTo>
                  <a:lnTo>
                    <a:pt x="1287" y="4930"/>
                  </a:lnTo>
                  <a:lnTo>
                    <a:pt x="1443" y="4774"/>
                  </a:lnTo>
                  <a:lnTo>
                    <a:pt x="1443" y="4774"/>
                  </a:lnTo>
                  <a:lnTo>
                    <a:pt x="1715" y="4502"/>
                  </a:lnTo>
                  <a:lnTo>
                    <a:pt x="1969" y="4190"/>
                  </a:lnTo>
                  <a:lnTo>
                    <a:pt x="1969" y="4190"/>
                  </a:lnTo>
                  <a:lnTo>
                    <a:pt x="2261" y="3781"/>
                  </a:lnTo>
                  <a:lnTo>
                    <a:pt x="2514" y="3371"/>
                  </a:lnTo>
                  <a:lnTo>
                    <a:pt x="2514" y="3371"/>
                  </a:lnTo>
                  <a:lnTo>
                    <a:pt x="2728" y="2962"/>
                  </a:lnTo>
                  <a:lnTo>
                    <a:pt x="2943" y="2514"/>
                  </a:lnTo>
                  <a:lnTo>
                    <a:pt x="2943" y="2514"/>
                  </a:lnTo>
                  <a:lnTo>
                    <a:pt x="3138" y="1969"/>
                  </a:lnTo>
                  <a:lnTo>
                    <a:pt x="3294" y="1423"/>
                  </a:lnTo>
                  <a:lnTo>
                    <a:pt x="3294" y="1423"/>
                  </a:lnTo>
                  <a:lnTo>
                    <a:pt x="3410" y="936"/>
                  </a:lnTo>
                  <a:lnTo>
                    <a:pt x="3508" y="410"/>
                  </a:lnTo>
                  <a:lnTo>
                    <a:pt x="3508" y="410"/>
                  </a:lnTo>
                  <a:lnTo>
                    <a:pt x="3001" y="215"/>
                  </a:lnTo>
                  <a:lnTo>
                    <a:pt x="2417" y="1"/>
                  </a:lnTo>
                  <a:lnTo>
                    <a:pt x="24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0"/>
            <p:cNvSpPr/>
            <p:nvPr/>
          </p:nvSpPr>
          <p:spPr>
            <a:xfrm>
              <a:off x="8062877" y="3872943"/>
              <a:ext cx="64098" cy="91717"/>
            </a:xfrm>
            <a:custGeom>
              <a:avLst/>
              <a:gdLst/>
              <a:ahLst/>
              <a:cxnLst/>
              <a:rect l="l" t="t" r="r" b="b"/>
              <a:pathLst>
                <a:path w="3936" h="5632" extrusionOk="0">
                  <a:moveTo>
                    <a:pt x="2806" y="1"/>
                  </a:moveTo>
                  <a:lnTo>
                    <a:pt x="2806" y="215"/>
                  </a:lnTo>
                  <a:lnTo>
                    <a:pt x="2786" y="449"/>
                  </a:lnTo>
                  <a:lnTo>
                    <a:pt x="2708" y="858"/>
                  </a:lnTo>
                  <a:lnTo>
                    <a:pt x="2591" y="1286"/>
                  </a:lnTo>
                  <a:lnTo>
                    <a:pt x="2436" y="1696"/>
                  </a:lnTo>
                  <a:lnTo>
                    <a:pt x="2260" y="2105"/>
                  </a:lnTo>
                  <a:lnTo>
                    <a:pt x="2046" y="2514"/>
                  </a:lnTo>
                  <a:lnTo>
                    <a:pt x="1812" y="2923"/>
                  </a:lnTo>
                  <a:lnTo>
                    <a:pt x="1539" y="3313"/>
                  </a:lnTo>
                  <a:lnTo>
                    <a:pt x="1267" y="3683"/>
                  </a:lnTo>
                  <a:lnTo>
                    <a:pt x="974" y="4034"/>
                  </a:lnTo>
                  <a:lnTo>
                    <a:pt x="663" y="4345"/>
                  </a:lnTo>
                  <a:lnTo>
                    <a:pt x="331" y="4657"/>
                  </a:lnTo>
                  <a:lnTo>
                    <a:pt x="0" y="4930"/>
                  </a:lnTo>
                  <a:lnTo>
                    <a:pt x="643" y="5300"/>
                  </a:lnTo>
                  <a:lnTo>
                    <a:pt x="1267" y="5631"/>
                  </a:lnTo>
                  <a:lnTo>
                    <a:pt x="1345" y="5573"/>
                  </a:lnTo>
                  <a:lnTo>
                    <a:pt x="1656" y="5320"/>
                  </a:lnTo>
                  <a:lnTo>
                    <a:pt x="1968" y="5047"/>
                  </a:lnTo>
                  <a:lnTo>
                    <a:pt x="2241" y="4735"/>
                  </a:lnTo>
                  <a:lnTo>
                    <a:pt x="2533" y="4404"/>
                  </a:lnTo>
                  <a:lnTo>
                    <a:pt x="2806" y="4014"/>
                  </a:lnTo>
                  <a:lnTo>
                    <a:pt x="3059" y="3605"/>
                  </a:lnTo>
                  <a:lnTo>
                    <a:pt x="3293" y="3176"/>
                  </a:lnTo>
                  <a:lnTo>
                    <a:pt x="3488" y="2748"/>
                  </a:lnTo>
                  <a:lnTo>
                    <a:pt x="3624" y="2378"/>
                  </a:lnTo>
                  <a:lnTo>
                    <a:pt x="3741" y="1988"/>
                  </a:lnTo>
                  <a:lnTo>
                    <a:pt x="3838" y="1618"/>
                  </a:lnTo>
                  <a:lnTo>
                    <a:pt x="3897" y="1247"/>
                  </a:lnTo>
                  <a:lnTo>
                    <a:pt x="3916" y="936"/>
                  </a:lnTo>
                  <a:lnTo>
                    <a:pt x="3936" y="624"/>
                  </a:lnTo>
                  <a:lnTo>
                    <a:pt x="3390" y="293"/>
                  </a:lnTo>
                  <a:lnTo>
                    <a:pt x="28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0"/>
            <p:cNvSpPr/>
            <p:nvPr/>
          </p:nvSpPr>
          <p:spPr>
            <a:xfrm>
              <a:off x="8062877" y="3872943"/>
              <a:ext cx="64098" cy="91717"/>
            </a:xfrm>
            <a:custGeom>
              <a:avLst/>
              <a:gdLst/>
              <a:ahLst/>
              <a:cxnLst/>
              <a:rect l="l" t="t" r="r" b="b"/>
              <a:pathLst>
                <a:path w="3936" h="5632" fill="none" extrusionOk="0">
                  <a:moveTo>
                    <a:pt x="2806" y="1"/>
                  </a:moveTo>
                  <a:lnTo>
                    <a:pt x="2806" y="1"/>
                  </a:lnTo>
                  <a:lnTo>
                    <a:pt x="2806" y="1"/>
                  </a:lnTo>
                  <a:lnTo>
                    <a:pt x="2806" y="1"/>
                  </a:lnTo>
                  <a:lnTo>
                    <a:pt x="2806" y="215"/>
                  </a:lnTo>
                  <a:lnTo>
                    <a:pt x="2786" y="449"/>
                  </a:lnTo>
                  <a:lnTo>
                    <a:pt x="2786" y="449"/>
                  </a:lnTo>
                  <a:lnTo>
                    <a:pt x="2708" y="858"/>
                  </a:lnTo>
                  <a:lnTo>
                    <a:pt x="2591" y="1286"/>
                  </a:lnTo>
                  <a:lnTo>
                    <a:pt x="2591" y="1286"/>
                  </a:lnTo>
                  <a:lnTo>
                    <a:pt x="2436" y="1696"/>
                  </a:lnTo>
                  <a:lnTo>
                    <a:pt x="2260" y="2105"/>
                  </a:lnTo>
                  <a:lnTo>
                    <a:pt x="2046" y="2514"/>
                  </a:lnTo>
                  <a:lnTo>
                    <a:pt x="1812" y="2923"/>
                  </a:lnTo>
                  <a:lnTo>
                    <a:pt x="1812" y="2923"/>
                  </a:lnTo>
                  <a:lnTo>
                    <a:pt x="1539" y="3313"/>
                  </a:lnTo>
                  <a:lnTo>
                    <a:pt x="1267" y="3683"/>
                  </a:lnTo>
                  <a:lnTo>
                    <a:pt x="974" y="4034"/>
                  </a:lnTo>
                  <a:lnTo>
                    <a:pt x="663" y="4345"/>
                  </a:lnTo>
                  <a:lnTo>
                    <a:pt x="663" y="4345"/>
                  </a:lnTo>
                  <a:lnTo>
                    <a:pt x="331" y="4657"/>
                  </a:lnTo>
                  <a:lnTo>
                    <a:pt x="0" y="4930"/>
                  </a:lnTo>
                  <a:lnTo>
                    <a:pt x="0" y="4930"/>
                  </a:lnTo>
                  <a:lnTo>
                    <a:pt x="643" y="5300"/>
                  </a:lnTo>
                  <a:lnTo>
                    <a:pt x="1267" y="5631"/>
                  </a:lnTo>
                  <a:lnTo>
                    <a:pt x="1345" y="5573"/>
                  </a:lnTo>
                  <a:lnTo>
                    <a:pt x="1345" y="5573"/>
                  </a:lnTo>
                  <a:lnTo>
                    <a:pt x="1656" y="5320"/>
                  </a:lnTo>
                  <a:lnTo>
                    <a:pt x="1968" y="5047"/>
                  </a:lnTo>
                  <a:lnTo>
                    <a:pt x="2241" y="4735"/>
                  </a:lnTo>
                  <a:lnTo>
                    <a:pt x="2533" y="4404"/>
                  </a:lnTo>
                  <a:lnTo>
                    <a:pt x="2533" y="4404"/>
                  </a:lnTo>
                  <a:lnTo>
                    <a:pt x="2806" y="4014"/>
                  </a:lnTo>
                  <a:lnTo>
                    <a:pt x="3059" y="3605"/>
                  </a:lnTo>
                  <a:lnTo>
                    <a:pt x="3293" y="3176"/>
                  </a:lnTo>
                  <a:lnTo>
                    <a:pt x="3488" y="2748"/>
                  </a:lnTo>
                  <a:lnTo>
                    <a:pt x="3488" y="2748"/>
                  </a:lnTo>
                  <a:lnTo>
                    <a:pt x="3624" y="2378"/>
                  </a:lnTo>
                  <a:lnTo>
                    <a:pt x="3741" y="1988"/>
                  </a:lnTo>
                  <a:lnTo>
                    <a:pt x="3838" y="1618"/>
                  </a:lnTo>
                  <a:lnTo>
                    <a:pt x="3897" y="1247"/>
                  </a:lnTo>
                  <a:lnTo>
                    <a:pt x="3897" y="1247"/>
                  </a:lnTo>
                  <a:lnTo>
                    <a:pt x="3916" y="936"/>
                  </a:lnTo>
                  <a:lnTo>
                    <a:pt x="3936" y="624"/>
                  </a:lnTo>
                  <a:lnTo>
                    <a:pt x="3936" y="624"/>
                  </a:lnTo>
                  <a:lnTo>
                    <a:pt x="3390" y="293"/>
                  </a:lnTo>
                  <a:lnTo>
                    <a:pt x="2825" y="1"/>
                  </a:lnTo>
                  <a:lnTo>
                    <a:pt x="28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0"/>
            <p:cNvSpPr/>
            <p:nvPr/>
          </p:nvSpPr>
          <p:spPr>
            <a:xfrm>
              <a:off x="7906769" y="3792674"/>
              <a:ext cx="73624" cy="78705"/>
            </a:xfrm>
            <a:custGeom>
              <a:avLst/>
              <a:gdLst/>
              <a:ahLst/>
              <a:cxnLst/>
              <a:rect l="l" t="t" r="r" b="b"/>
              <a:pathLst>
                <a:path w="4521" h="4833" extrusionOk="0">
                  <a:moveTo>
                    <a:pt x="2280" y="0"/>
                  </a:moveTo>
                  <a:lnTo>
                    <a:pt x="2221" y="39"/>
                  </a:lnTo>
                  <a:lnTo>
                    <a:pt x="2182" y="97"/>
                  </a:lnTo>
                  <a:lnTo>
                    <a:pt x="2143" y="156"/>
                  </a:lnTo>
                  <a:lnTo>
                    <a:pt x="2143" y="234"/>
                  </a:lnTo>
                  <a:lnTo>
                    <a:pt x="2163" y="331"/>
                  </a:lnTo>
                  <a:lnTo>
                    <a:pt x="2202" y="390"/>
                  </a:lnTo>
                  <a:lnTo>
                    <a:pt x="2280" y="429"/>
                  </a:lnTo>
                  <a:lnTo>
                    <a:pt x="1948" y="702"/>
                  </a:lnTo>
                  <a:lnTo>
                    <a:pt x="1637" y="1013"/>
                  </a:lnTo>
                  <a:lnTo>
                    <a:pt x="1461" y="1189"/>
                  </a:lnTo>
                  <a:lnTo>
                    <a:pt x="1305" y="1403"/>
                  </a:lnTo>
                  <a:lnTo>
                    <a:pt x="1130" y="1617"/>
                  </a:lnTo>
                  <a:lnTo>
                    <a:pt x="974" y="1851"/>
                  </a:lnTo>
                  <a:lnTo>
                    <a:pt x="760" y="2221"/>
                  </a:lnTo>
                  <a:lnTo>
                    <a:pt x="565" y="2630"/>
                  </a:lnTo>
                  <a:lnTo>
                    <a:pt x="409" y="3059"/>
                  </a:lnTo>
                  <a:lnTo>
                    <a:pt x="273" y="3527"/>
                  </a:lnTo>
                  <a:lnTo>
                    <a:pt x="253" y="3507"/>
                  </a:lnTo>
                  <a:lnTo>
                    <a:pt x="234" y="3507"/>
                  </a:lnTo>
                  <a:lnTo>
                    <a:pt x="175" y="3527"/>
                  </a:lnTo>
                  <a:lnTo>
                    <a:pt x="117" y="3546"/>
                  </a:lnTo>
                  <a:lnTo>
                    <a:pt x="78" y="3566"/>
                  </a:lnTo>
                  <a:lnTo>
                    <a:pt x="39" y="3624"/>
                  </a:lnTo>
                  <a:lnTo>
                    <a:pt x="0" y="3702"/>
                  </a:lnTo>
                  <a:lnTo>
                    <a:pt x="0" y="3780"/>
                  </a:lnTo>
                  <a:lnTo>
                    <a:pt x="39" y="3858"/>
                  </a:lnTo>
                  <a:lnTo>
                    <a:pt x="97" y="3936"/>
                  </a:lnTo>
                  <a:lnTo>
                    <a:pt x="195" y="3994"/>
                  </a:lnTo>
                  <a:lnTo>
                    <a:pt x="214" y="4053"/>
                  </a:lnTo>
                  <a:lnTo>
                    <a:pt x="253" y="4092"/>
                  </a:lnTo>
                  <a:lnTo>
                    <a:pt x="292" y="4131"/>
                  </a:lnTo>
                  <a:lnTo>
                    <a:pt x="351" y="4150"/>
                  </a:lnTo>
                  <a:lnTo>
                    <a:pt x="409" y="4170"/>
                  </a:lnTo>
                  <a:lnTo>
                    <a:pt x="448" y="4150"/>
                  </a:lnTo>
                  <a:lnTo>
                    <a:pt x="779" y="4364"/>
                  </a:lnTo>
                  <a:lnTo>
                    <a:pt x="1111" y="4520"/>
                  </a:lnTo>
                  <a:lnTo>
                    <a:pt x="1422" y="4657"/>
                  </a:lnTo>
                  <a:lnTo>
                    <a:pt x="1754" y="4754"/>
                  </a:lnTo>
                  <a:lnTo>
                    <a:pt x="2065" y="4813"/>
                  </a:lnTo>
                  <a:lnTo>
                    <a:pt x="2377" y="4832"/>
                  </a:lnTo>
                  <a:lnTo>
                    <a:pt x="2572" y="4832"/>
                  </a:lnTo>
                  <a:lnTo>
                    <a:pt x="2786" y="4793"/>
                  </a:lnTo>
                  <a:lnTo>
                    <a:pt x="2981" y="4735"/>
                  </a:lnTo>
                  <a:lnTo>
                    <a:pt x="3176" y="4676"/>
                  </a:lnTo>
                  <a:lnTo>
                    <a:pt x="3351" y="4579"/>
                  </a:lnTo>
                  <a:lnTo>
                    <a:pt x="3527" y="4462"/>
                  </a:lnTo>
                  <a:lnTo>
                    <a:pt x="3702" y="4306"/>
                  </a:lnTo>
                  <a:lnTo>
                    <a:pt x="3858" y="4150"/>
                  </a:lnTo>
                  <a:lnTo>
                    <a:pt x="4014" y="3936"/>
                  </a:lnTo>
                  <a:lnTo>
                    <a:pt x="4131" y="3760"/>
                  </a:lnTo>
                  <a:lnTo>
                    <a:pt x="4267" y="3507"/>
                  </a:lnTo>
                  <a:lnTo>
                    <a:pt x="4384" y="3215"/>
                  </a:lnTo>
                  <a:lnTo>
                    <a:pt x="4481" y="2942"/>
                  </a:lnTo>
                  <a:lnTo>
                    <a:pt x="4520" y="2689"/>
                  </a:lnTo>
                  <a:lnTo>
                    <a:pt x="4520" y="2436"/>
                  </a:lnTo>
                  <a:lnTo>
                    <a:pt x="4501" y="2182"/>
                  </a:lnTo>
                  <a:lnTo>
                    <a:pt x="4462" y="1929"/>
                  </a:lnTo>
                  <a:lnTo>
                    <a:pt x="4384" y="1715"/>
                  </a:lnTo>
                  <a:lnTo>
                    <a:pt x="4286" y="1481"/>
                  </a:lnTo>
                  <a:lnTo>
                    <a:pt x="4150" y="1267"/>
                  </a:lnTo>
                  <a:lnTo>
                    <a:pt x="3994" y="1052"/>
                  </a:lnTo>
                  <a:lnTo>
                    <a:pt x="3838" y="877"/>
                  </a:lnTo>
                  <a:lnTo>
                    <a:pt x="3682" y="721"/>
                  </a:lnTo>
                  <a:lnTo>
                    <a:pt x="3507" y="585"/>
                  </a:lnTo>
                  <a:lnTo>
                    <a:pt x="3312" y="429"/>
                  </a:lnTo>
                  <a:lnTo>
                    <a:pt x="3117" y="312"/>
                  </a:lnTo>
                  <a:lnTo>
                    <a:pt x="2903" y="195"/>
                  </a:lnTo>
                  <a:lnTo>
                    <a:pt x="2669" y="97"/>
                  </a:lnTo>
                  <a:lnTo>
                    <a:pt x="24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0"/>
            <p:cNvSpPr/>
            <p:nvPr/>
          </p:nvSpPr>
          <p:spPr>
            <a:xfrm>
              <a:off x="7906769" y="3792674"/>
              <a:ext cx="73624" cy="78705"/>
            </a:xfrm>
            <a:custGeom>
              <a:avLst/>
              <a:gdLst/>
              <a:ahLst/>
              <a:cxnLst/>
              <a:rect l="l" t="t" r="r" b="b"/>
              <a:pathLst>
                <a:path w="4521" h="4833" fill="none" extrusionOk="0">
                  <a:moveTo>
                    <a:pt x="2358" y="0"/>
                  </a:moveTo>
                  <a:lnTo>
                    <a:pt x="2358" y="0"/>
                  </a:lnTo>
                  <a:lnTo>
                    <a:pt x="2280" y="0"/>
                  </a:lnTo>
                  <a:lnTo>
                    <a:pt x="2221" y="39"/>
                  </a:lnTo>
                  <a:lnTo>
                    <a:pt x="2182" y="97"/>
                  </a:lnTo>
                  <a:lnTo>
                    <a:pt x="2143" y="156"/>
                  </a:lnTo>
                  <a:lnTo>
                    <a:pt x="2143" y="156"/>
                  </a:lnTo>
                  <a:lnTo>
                    <a:pt x="2143" y="234"/>
                  </a:lnTo>
                  <a:lnTo>
                    <a:pt x="2163" y="331"/>
                  </a:lnTo>
                  <a:lnTo>
                    <a:pt x="2202" y="390"/>
                  </a:lnTo>
                  <a:lnTo>
                    <a:pt x="2280" y="429"/>
                  </a:lnTo>
                  <a:lnTo>
                    <a:pt x="2280" y="429"/>
                  </a:lnTo>
                  <a:lnTo>
                    <a:pt x="1948" y="702"/>
                  </a:lnTo>
                  <a:lnTo>
                    <a:pt x="1637" y="1013"/>
                  </a:lnTo>
                  <a:lnTo>
                    <a:pt x="1637" y="1013"/>
                  </a:lnTo>
                  <a:lnTo>
                    <a:pt x="1461" y="1189"/>
                  </a:lnTo>
                  <a:lnTo>
                    <a:pt x="1305" y="1403"/>
                  </a:lnTo>
                  <a:lnTo>
                    <a:pt x="1130" y="1617"/>
                  </a:lnTo>
                  <a:lnTo>
                    <a:pt x="974" y="1851"/>
                  </a:lnTo>
                  <a:lnTo>
                    <a:pt x="974" y="1851"/>
                  </a:lnTo>
                  <a:lnTo>
                    <a:pt x="760" y="2221"/>
                  </a:lnTo>
                  <a:lnTo>
                    <a:pt x="565" y="2630"/>
                  </a:lnTo>
                  <a:lnTo>
                    <a:pt x="409" y="3059"/>
                  </a:lnTo>
                  <a:lnTo>
                    <a:pt x="273" y="3527"/>
                  </a:lnTo>
                  <a:lnTo>
                    <a:pt x="273" y="3527"/>
                  </a:lnTo>
                  <a:lnTo>
                    <a:pt x="253" y="3507"/>
                  </a:lnTo>
                  <a:lnTo>
                    <a:pt x="234" y="3507"/>
                  </a:lnTo>
                  <a:lnTo>
                    <a:pt x="234" y="3507"/>
                  </a:lnTo>
                  <a:lnTo>
                    <a:pt x="175" y="3527"/>
                  </a:lnTo>
                  <a:lnTo>
                    <a:pt x="117" y="3546"/>
                  </a:lnTo>
                  <a:lnTo>
                    <a:pt x="78" y="3566"/>
                  </a:lnTo>
                  <a:lnTo>
                    <a:pt x="39" y="3624"/>
                  </a:lnTo>
                  <a:lnTo>
                    <a:pt x="39" y="3624"/>
                  </a:lnTo>
                  <a:lnTo>
                    <a:pt x="0" y="3702"/>
                  </a:lnTo>
                  <a:lnTo>
                    <a:pt x="0" y="3780"/>
                  </a:lnTo>
                  <a:lnTo>
                    <a:pt x="39" y="3858"/>
                  </a:lnTo>
                  <a:lnTo>
                    <a:pt x="97" y="3936"/>
                  </a:lnTo>
                  <a:lnTo>
                    <a:pt x="195" y="3994"/>
                  </a:lnTo>
                  <a:lnTo>
                    <a:pt x="195" y="3994"/>
                  </a:lnTo>
                  <a:lnTo>
                    <a:pt x="214" y="4053"/>
                  </a:lnTo>
                  <a:lnTo>
                    <a:pt x="253" y="4092"/>
                  </a:lnTo>
                  <a:lnTo>
                    <a:pt x="292" y="4131"/>
                  </a:lnTo>
                  <a:lnTo>
                    <a:pt x="351" y="4150"/>
                  </a:lnTo>
                  <a:lnTo>
                    <a:pt x="351" y="4150"/>
                  </a:lnTo>
                  <a:lnTo>
                    <a:pt x="409" y="4170"/>
                  </a:lnTo>
                  <a:lnTo>
                    <a:pt x="409" y="4170"/>
                  </a:lnTo>
                  <a:lnTo>
                    <a:pt x="448" y="4150"/>
                  </a:lnTo>
                  <a:lnTo>
                    <a:pt x="448" y="4150"/>
                  </a:lnTo>
                  <a:lnTo>
                    <a:pt x="779" y="4364"/>
                  </a:lnTo>
                  <a:lnTo>
                    <a:pt x="1111" y="4520"/>
                  </a:lnTo>
                  <a:lnTo>
                    <a:pt x="1422" y="4657"/>
                  </a:lnTo>
                  <a:lnTo>
                    <a:pt x="1754" y="4754"/>
                  </a:lnTo>
                  <a:lnTo>
                    <a:pt x="1754" y="4754"/>
                  </a:lnTo>
                  <a:lnTo>
                    <a:pt x="2065" y="4813"/>
                  </a:lnTo>
                  <a:lnTo>
                    <a:pt x="2377" y="4832"/>
                  </a:lnTo>
                  <a:lnTo>
                    <a:pt x="2377" y="4832"/>
                  </a:lnTo>
                  <a:lnTo>
                    <a:pt x="2572" y="4832"/>
                  </a:lnTo>
                  <a:lnTo>
                    <a:pt x="2572" y="4832"/>
                  </a:lnTo>
                  <a:lnTo>
                    <a:pt x="2786" y="4793"/>
                  </a:lnTo>
                  <a:lnTo>
                    <a:pt x="2981" y="4735"/>
                  </a:lnTo>
                  <a:lnTo>
                    <a:pt x="3176" y="4676"/>
                  </a:lnTo>
                  <a:lnTo>
                    <a:pt x="3351" y="4579"/>
                  </a:lnTo>
                  <a:lnTo>
                    <a:pt x="3351" y="4579"/>
                  </a:lnTo>
                  <a:lnTo>
                    <a:pt x="3527" y="4462"/>
                  </a:lnTo>
                  <a:lnTo>
                    <a:pt x="3702" y="4306"/>
                  </a:lnTo>
                  <a:lnTo>
                    <a:pt x="3858" y="4150"/>
                  </a:lnTo>
                  <a:lnTo>
                    <a:pt x="4014" y="3936"/>
                  </a:lnTo>
                  <a:lnTo>
                    <a:pt x="4014" y="3936"/>
                  </a:lnTo>
                  <a:lnTo>
                    <a:pt x="4131" y="3760"/>
                  </a:lnTo>
                  <a:lnTo>
                    <a:pt x="4267" y="3507"/>
                  </a:lnTo>
                  <a:lnTo>
                    <a:pt x="4267" y="3507"/>
                  </a:lnTo>
                  <a:lnTo>
                    <a:pt x="4384" y="3215"/>
                  </a:lnTo>
                  <a:lnTo>
                    <a:pt x="4481" y="2942"/>
                  </a:lnTo>
                  <a:lnTo>
                    <a:pt x="4481" y="2942"/>
                  </a:lnTo>
                  <a:lnTo>
                    <a:pt x="4520" y="2689"/>
                  </a:lnTo>
                  <a:lnTo>
                    <a:pt x="4520" y="2436"/>
                  </a:lnTo>
                  <a:lnTo>
                    <a:pt x="4501" y="2182"/>
                  </a:lnTo>
                  <a:lnTo>
                    <a:pt x="4462" y="1929"/>
                  </a:lnTo>
                  <a:lnTo>
                    <a:pt x="4462" y="1929"/>
                  </a:lnTo>
                  <a:lnTo>
                    <a:pt x="4384" y="1715"/>
                  </a:lnTo>
                  <a:lnTo>
                    <a:pt x="4286" y="1481"/>
                  </a:lnTo>
                  <a:lnTo>
                    <a:pt x="4150" y="1267"/>
                  </a:lnTo>
                  <a:lnTo>
                    <a:pt x="3994" y="1052"/>
                  </a:lnTo>
                  <a:lnTo>
                    <a:pt x="3994" y="1052"/>
                  </a:lnTo>
                  <a:lnTo>
                    <a:pt x="3838" y="877"/>
                  </a:lnTo>
                  <a:lnTo>
                    <a:pt x="3682" y="721"/>
                  </a:lnTo>
                  <a:lnTo>
                    <a:pt x="3507" y="585"/>
                  </a:lnTo>
                  <a:lnTo>
                    <a:pt x="3312" y="429"/>
                  </a:lnTo>
                  <a:lnTo>
                    <a:pt x="3312" y="429"/>
                  </a:lnTo>
                  <a:lnTo>
                    <a:pt x="3117" y="312"/>
                  </a:lnTo>
                  <a:lnTo>
                    <a:pt x="2903" y="195"/>
                  </a:lnTo>
                  <a:lnTo>
                    <a:pt x="2669" y="97"/>
                  </a:lnTo>
                  <a:lnTo>
                    <a:pt x="2416" y="0"/>
                  </a:lnTo>
                  <a:lnTo>
                    <a:pt x="2416" y="0"/>
                  </a:lnTo>
                  <a:lnTo>
                    <a:pt x="23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0"/>
            <p:cNvSpPr/>
            <p:nvPr/>
          </p:nvSpPr>
          <p:spPr>
            <a:xfrm>
              <a:off x="7383532" y="3361773"/>
              <a:ext cx="604466" cy="604467"/>
            </a:xfrm>
            <a:custGeom>
              <a:avLst/>
              <a:gdLst/>
              <a:ahLst/>
              <a:cxnLst/>
              <a:rect l="l" t="t" r="r" b="b"/>
              <a:pathLst>
                <a:path w="37118" h="37118" extrusionOk="0">
                  <a:moveTo>
                    <a:pt x="18082" y="1"/>
                  </a:move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0"/>
            <p:cNvSpPr/>
            <p:nvPr/>
          </p:nvSpPr>
          <p:spPr>
            <a:xfrm>
              <a:off x="7383532" y="3361773"/>
              <a:ext cx="604466" cy="604467"/>
            </a:xfrm>
            <a:custGeom>
              <a:avLst/>
              <a:gdLst/>
              <a:ahLst/>
              <a:cxnLst/>
              <a:rect l="l" t="t" r="r" b="b"/>
              <a:pathLst>
                <a:path w="37118" h="37118" fill="none" extrusionOk="0">
                  <a:moveTo>
                    <a:pt x="18569" y="37118"/>
                  </a:moveTo>
                  <a:lnTo>
                    <a:pt x="18569"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lnTo>
                    <a:pt x="18569" y="1"/>
                  </a:lnTo>
                  <a:lnTo>
                    <a:pt x="18569" y="1"/>
                  </a:lnTo>
                  <a:lnTo>
                    <a:pt x="18082" y="1"/>
                  </a:ln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8569"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0"/>
            <p:cNvSpPr/>
            <p:nvPr/>
          </p:nvSpPr>
          <p:spPr>
            <a:xfrm>
              <a:off x="7425417" y="3407159"/>
              <a:ext cx="515306" cy="515306"/>
            </a:xfrm>
            <a:custGeom>
              <a:avLst/>
              <a:gdLst/>
              <a:ahLst/>
              <a:cxnLst/>
              <a:rect l="l" t="t" r="r" b="b"/>
              <a:pathLst>
                <a:path w="31643" h="31643" extrusionOk="0">
                  <a:moveTo>
                    <a:pt x="15822" y="0"/>
                  </a:move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0"/>
            <p:cNvSpPr/>
            <p:nvPr/>
          </p:nvSpPr>
          <p:spPr>
            <a:xfrm>
              <a:off x="7425417" y="3407159"/>
              <a:ext cx="515306" cy="515306"/>
            </a:xfrm>
            <a:custGeom>
              <a:avLst/>
              <a:gdLst/>
              <a:ahLst/>
              <a:cxnLst/>
              <a:rect l="l" t="t" r="r" b="b"/>
              <a:pathLst>
                <a:path w="31643" h="31643" fill="none" extrusionOk="0">
                  <a:moveTo>
                    <a:pt x="15822" y="31642"/>
                  </a:move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lnTo>
                    <a:pt x="15822" y="0"/>
                  </a:ln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0"/>
            <p:cNvSpPr/>
            <p:nvPr/>
          </p:nvSpPr>
          <p:spPr>
            <a:xfrm>
              <a:off x="7952774" y="3620688"/>
              <a:ext cx="13973" cy="13989"/>
            </a:xfrm>
            <a:custGeom>
              <a:avLst/>
              <a:gdLst/>
              <a:ahLst/>
              <a:cxnLst/>
              <a:rect l="l" t="t" r="r" b="b"/>
              <a:pathLst>
                <a:path w="858" h="859" extrusionOk="0">
                  <a:moveTo>
                    <a:pt x="429" y="1"/>
                  </a:moveTo>
                  <a:lnTo>
                    <a:pt x="351" y="20"/>
                  </a:lnTo>
                  <a:lnTo>
                    <a:pt x="273" y="40"/>
                  </a:lnTo>
                  <a:lnTo>
                    <a:pt x="195" y="79"/>
                  </a:lnTo>
                  <a:lnTo>
                    <a:pt x="137" y="137"/>
                  </a:lnTo>
                  <a:lnTo>
                    <a:pt x="78" y="196"/>
                  </a:lnTo>
                  <a:lnTo>
                    <a:pt x="39" y="274"/>
                  </a:lnTo>
                  <a:lnTo>
                    <a:pt x="20" y="351"/>
                  </a:lnTo>
                  <a:lnTo>
                    <a:pt x="0" y="429"/>
                  </a:lnTo>
                  <a:lnTo>
                    <a:pt x="20" y="507"/>
                  </a:lnTo>
                  <a:lnTo>
                    <a:pt x="39" y="605"/>
                  </a:lnTo>
                  <a:lnTo>
                    <a:pt x="78" y="663"/>
                  </a:lnTo>
                  <a:lnTo>
                    <a:pt x="137" y="722"/>
                  </a:lnTo>
                  <a:lnTo>
                    <a:pt x="195" y="780"/>
                  </a:lnTo>
                  <a:lnTo>
                    <a:pt x="273" y="819"/>
                  </a:lnTo>
                  <a:lnTo>
                    <a:pt x="351" y="858"/>
                  </a:lnTo>
                  <a:lnTo>
                    <a:pt x="526" y="858"/>
                  </a:lnTo>
                  <a:lnTo>
                    <a:pt x="604" y="819"/>
                  </a:lnTo>
                  <a:lnTo>
                    <a:pt x="682" y="780"/>
                  </a:lnTo>
                  <a:lnTo>
                    <a:pt x="741" y="722"/>
                  </a:lnTo>
                  <a:lnTo>
                    <a:pt x="780" y="663"/>
                  </a:lnTo>
                  <a:lnTo>
                    <a:pt x="838" y="605"/>
                  </a:lnTo>
                  <a:lnTo>
                    <a:pt x="857" y="507"/>
                  </a:lnTo>
                  <a:lnTo>
                    <a:pt x="857" y="429"/>
                  </a:lnTo>
                  <a:lnTo>
                    <a:pt x="857" y="351"/>
                  </a:lnTo>
                  <a:lnTo>
                    <a:pt x="838" y="274"/>
                  </a:lnTo>
                  <a:lnTo>
                    <a:pt x="780" y="196"/>
                  </a:lnTo>
                  <a:lnTo>
                    <a:pt x="741" y="137"/>
                  </a:lnTo>
                  <a:lnTo>
                    <a:pt x="682" y="79"/>
                  </a:lnTo>
                  <a:lnTo>
                    <a:pt x="604" y="40"/>
                  </a:lnTo>
                  <a:lnTo>
                    <a:pt x="526" y="20"/>
                  </a:lnTo>
                  <a:lnTo>
                    <a:pt x="42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0"/>
            <p:cNvSpPr/>
            <p:nvPr/>
          </p:nvSpPr>
          <p:spPr>
            <a:xfrm>
              <a:off x="7952774" y="3620688"/>
              <a:ext cx="13973" cy="13989"/>
            </a:xfrm>
            <a:custGeom>
              <a:avLst/>
              <a:gdLst/>
              <a:ahLst/>
              <a:cxnLst/>
              <a:rect l="l" t="t" r="r" b="b"/>
              <a:pathLst>
                <a:path w="858" h="859" fill="none" extrusionOk="0">
                  <a:moveTo>
                    <a:pt x="429" y="1"/>
                  </a:moveTo>
                  <a:lnTo>
                    <a:pt x="429" y="1"/>
                  </a:lnTo>
                  <a:lnTo>
                    <a:pt x="351" y="20"/>
                  </a:lnTo>
                  <a:lnTo>
                    <a:pt x="273" y="40"/>
                  </a:lnTo>
                  <a:lnTo>
                    <a:pt x="195" y="79"/>
                  </a:lnTo>
                  <a:lnTo>
                    <a:pt x="137" y="137"/>
                  </a:lnTo>
                  <a:lnTo>
                    <a:pt x="78" y="196"/>
                  </a:lnTo>
                  <a:lnTo>
                    <a:pt x="39" y="274"/>
                  </a:lnTo>
                  <a:lnTo>
                    <a:pt x="20" y="351"/>
                  </a:lnTo>
                  <a:lnTo>
                    <a:pt x="0" y="429"/>
                  </a:lnTo>
                  <a:lnTo>
                    <a:pt x="0" y="429"/>
                  </a:lnTo>
                  <a:lnTo>
                    <a:pt x="20" y="507"/>
                  </a:lnTo>
                  <a:lnTo>
                    <a:pt x="39" y="605"/>
                  </a:lnTo>
                  <a:lnTo>
                    <a:pt x="78" y="663"/>
                  </a:lnTo>
                  <a:lnTo>
                    <a:pt x="137" y="722"/>
                  </a:lnTo>
                  <a:lnTo>
                    <a:pt x="195" y="780"/>
                  </a:lnTo>
                  <a:lnTo>
                    <a:pt x="273" y="819"/>
                  </a:lnTo>
                  <a:lnTo>
                    <a:pt x="351" y="858"/>
                  </a:lnTo>
                  <a:lnTo>
                    <a:pt x="429" y="858"/>
                  </a:lnTo>
                  <a:lnTo>
                    <a:pt x="429" y="858"/>
                  </a:lnTo>
                  <a:lnTo>
                    <a:pt x="526" y="858"/>
                  </a:lnTo>
                  <a:lnTo>
                    <a:pt x="604" y="819"/>
                  </a:lnTo>
                  <a:lnTo>
                    <a:pt x="682" y="780"/>
                  </a:lnTo>
                  <a:lnTo>
                    <a:pt x="741" y="722"/>
                  </a:lnTo>
                  <a:lnTo>
                    <a:pt x="780" y="663"/>
                  </a:lnTo>
                  <a:lnTo>
                    <a:pt x="838" y="605"/>
                  </a:lnTo>
                  <a:lnTo>
                    <a:pt x="857" y="507"/>
                  </a:lnTo>
                  <a:lnTo>
                    <a:pt x="857" y="429"/>
                  </a:lnTo>
                  <a:lnTo>
                    <a:pt x="857" y="429"/>
                  </a:lnTo>
                  <a:lnTo>
                    <a:pt x="857" y="351"/>
                  </a:lnTo>
                  <a:lnTo>
                    <a:pt x="838" y="274"/>
                  </a:lnTo>
                  <a:lnTo>
                    <a:pt x="780" y="196"/>
                  </a:lnTo>
                  <a:lnTo>
                    <a:pt x="741" y="137"/>
                  </a:lnTo>
                  <a:lnTo>
                    <a:pt x="682" y="79"/>
                  </a:lnTo>
                  <a:lnTo>
                    <a:pt x="604" y="40"/>
                  </a:lnTo>
                  <a:lnTo>
                    <a:pt x="526" y="20"/>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0"/>
            <p:cNvSpPr/>
            <p:nvPr/>
          </p:nvSpPr>
          <p:spPr>
            <a:xfrm>
              <a:off x="7747795" y="3387487"/>
              <a:ext cx="215776" cy="222746"/>
            </a:xfrm>
            <a:custGeom>
              <a:avLst/>
              <a:gdLst/>
              <a:ahLst/>
              <a:cxnLst/>
              <a:rect l="l" t="t" r="r" b="b"/>
              <a:pathLst>
                <a:path w="13250" h="13678" extrusionOk="0">
                  <a:moveTo>
                    <a:pt x="156" y="0"/>
                  </a:moveTo>
                  <a:lnTo>
                    <a:pt x="98" y="20"/>
                  </a:lnTo>
                  <a:lnTo>
                    <a:pt x="59" y="39"/>
                  </a:lnTo>
                  <a:lnTo>
                    <a:pt x="20" y="78"/>
                  </a:lnTo>
                  <a:lnTo>
                    <a:pt x="1" y="117"/>
                  </a:lnTo>
                  <a:lnTo>
                    <a:pt x="1" y="195"/>
                  </a:lnTo>
                  <a:lnTo>
                    <a:pt x="20" y="253"/>
                  </a:lnTo>
                  <a:lnTo>
                    <a:pt x="59" y="312"/>
                  </a:lnTo>
                  <a:lnTo>
                    <a:pt x="117" y="331"/>
                  </a:lnTo>
                  <a:lnTo>
                    <a:pt x="605" y="448"/>
                  </a:lnTo>
                  <a:lnTo>
                    <a:pt x="1053" y="585"/>
                  </a:lnTo>
                  <a:lnTo>
                    <a:pt x="1092" y="604"/>
                  </a:lnTo>
                  <a:lnTo>
                    <a:pt x="1423" y="721"/>
                  </a:lnTo>
                  <a:lnTo>
                    <a:pt x="1481" y="740"/>
                  </a:lnTo>
                  <a:lnTo>
                    <a:pt x="1735" y="838"/>
                  </a:lnTo>
                  <a:lnTo>
                    <a:pt x="1832" y="877"/>
                  </a:lnTo>
                  <a:lnTo>
                    <a:pt x="1929" y="916"/>
                  </a:lnTo>
                  <a:lnTo>
                    <a:pt x="1968" y="935"/>
                  </a:lnTo>
                  <a:lnTo>
                    <a:pt x="2124" y="1013"/>
                  </a:lnTo>
                  <a:lnTo>
                    <a:pt x="2261" y="1072"/>
                  </a:lnTo>
                  <a:lnTo>
                    <a:pt x="2611" y="1228"/>
                  </a:lnTo>
                  <a:lnTo>
                    <a:pt x="2670" y="1267"/>
                  </a:lnTo>
                  <a:lnTo>
                    <a:pt x="3157" y="1500"/>
                  </a:lnTo>
                  <a:lnTo>
                    <a:pt x="3313" y="1578"/>
                  </a:lnTo>
                  <a:lnTo>
                    <a:pt x="3352" y="1598"/>
                  </a:lnTo>
                  <a:lnTo>
                    <a:pt x="3703" y="1793"/>
                  </a:lnTo>
                  <a:lnTo>
                    <a:pt x="3780" y="1851"/>
                  </a:lnTo>
                  <a:lnTo>
                    <a:pt x="3858" y="1890"/>
                  </a:lnTo>
                  <a:lnTo>
                    <a:pt x="3917" y="1929"/>
                  </a:lnTo>
                  <a:lnTo>
                    <a:pt x="4034" y="1987"/>
                  </a:lnTo>
                  <a:lnTo>
                    <a:pt x="4229" y="2104"/>
                  </a:lnTo>
                  <a:lnTo>
                    <a:pt x="4540" y="2299"/>
                  </a:lnTo>
                  <a:lnTo>
                    <a:pt x="4755" y="2436"/>
                  </a:lnTo>
                  <a:lnTo>
                    <a:pt x="5105" y="2650"/>
                  </a:lnTo>
                  <a:lnTo>
                    <a:pt x="5144" y="2689"/>
                  </a:lnTo>
                  <a:lnTo>
                    <a:pt x="5281" y="2786"/>
                  </a:lnTo>
                  <a:lnTo>
                    <a:pt x="5768" y="3117"/>
                  </a:lnTo>
                  <a:lnTo>
                    <a:pt x="5865" y="3195"/>
                  </a:lnTo>
                  <a:lnTo>
                    <a:pt x="5924" y="3234"/>
                  </a:lnTo>
                  <a:lnTo>
                    <a:pt x="6119" y="3371"/>
                  </a:lnTo>
                  <a:lnTo>
                    <a:pt x="6567" y="3741"/>
                  </a:lnTo>
                  <a:lnTo>
                    <a:pt x="6995" y="4111"/>
                  </a:lnTo>
                  <a:lnTo>
                    <a:pt x="7424" y="4481"/>
                  </a:lnTo>
                  <a:lnTo>
                    <a:pt x="7853" y="4910"/>
                  </a:lnTo>
                  <a:lnTo>
                    <a:pt x="8301" y="5378"/>
                  </a:lnTo>
                  <a:lnTo>
                    <a:pt x="8749" y="5865"/>
                  </a:lnTo>
                  <a:lnTo>
                    <a:pt x="8768" y="5884"/>
                  </a:lnTo>
                  <a:lnTo>
                    <a:pt x="9294" y="6527"/>
                  </a:lnTo>
                  <a:lnTo>
                    <a:pt x="9333" y="6586"/>
                  </a:lnTo>
                  <a:lnTo>
                    <a:pt x="9801" y="7248"/>
                  </a:lnTo>
                  <a:lnTo>
                    <a:pt x="10249" y="7930"/>
                  </a:lnTo>
                  <a:lnTo>
                    <a:pt x="10483" y="8320"/>
                  </a:lnTo>
                  <a:lnTo>
                    <a:pt x="10717" y="8729"/>
                  </a:lnTo>
                  <a:lnTo>
                    <a:pt x="11126" y="9508"/>
                  </a:lnTo>
                  <a:lnTo>
                    <a:pt x="11477" y="10288"/>
                  </a:lnTo>
                  <a:lnTo>
                    <a:pt x="11691" y="10833"/>
                  </a:lnTo>
                  <a:lnTo>
                    <a:pt x="11886" y="11418"/>
                  </a:lnTo>
                  <a:lnTo>
                    <a:pt x="12100" y="12061"/>
                  </a:lnTo>
                  <a:lnTo>
                    <a:pt x="12275" y="12704"/>
                  </a:lnTo>
                  <a:lnTo>
                    <a:pt x="12412" y="13366"/>
                  </a:lnTo>
                  <a:lnTo>
                    <a:pt x="12451" y="13444"/>
                  </a:lnTo>
                  <a:lnTo>
                    <a:pt x="12490" y="13502"/>
                  </a:lnTo>
                  <a:lnTo>
                    <a:pt x="12548" y="13580"/>
                  </a:lnTo>
                  <a:lnTo>
                    <a:pt x="12626" y="13619"/>
                  </a:lnTo>
                  <a:lnTo>
                    <a:pt x="12724" y="13678"/>
                  </a:lnTo>
                  <a:lnTo>
                    <a:pt x="12840" y="13678"/>
                  </a:lnTo>
                  <a:lnTo>
                    <a:pt x="12938" y="13658"/>
                  </a:lnTo>
                  <a:lnTo>
                    <a:pt x="13016" y="13639"/>
                  </a:lnTo>
                  <a:lnTo>
                    <a:pt x="13094" y="13600"/>
                  </a:lnTo>
                  <a:lnTo>
                    <a:pt x="13152" y="13541"/>
                  </a:lnTo>
                  <a:lnTo>
                    <a:pt x="13191" y="13463"/>
                  </a:lnTo>
                  <a:lnTo>
                    <a:pt x="13230" y="13405"/>
                  </a:lnTo>
                  <a:lnTo>
                    <a:pt x="13250" y="13327"/>
                  </a:lnTo>
                  <a:lnTo>
                    <a:pt x="13250" y="13230"/>
                  </a:lnTo>
                  <a:lnTo>
                    <a:pt x="13250" y="13152"/>
                  </a:lnTo>
                  <a:lnTo>
                    <a:pt x="13094" y="12470"/>
                  </a:lnTo>
                  <a:lnTo>
                    <a:pt x="12918" y="11807"/>
                  </a:lnTo>
                  <a:lnTo>
                    <a:pt x="12704" y="11145"/>
                  </a:lnTo>
                  <a:lnTo>
                    <a:pt x="12431" y="10424"/>
                  </a:lnTo>
                  <a:lnTo>
                    <a:pt x="12139" y="9703"/>
                  </a:lnTo>
                  <a:lnTo>
                    <a:pt x="11808" y="9002"/>
                  </a:lnTo>
                  <a:lnTo>
                    <a:pt x="11457" y="8300"/>
                  </a:lnTo>
                  <a:lnTo>
                    <a:pt x="11438" y="8281"/>
                  </a:lnTo>
                  <a:lnTo>
                    <a:pt x="11438" y="8261"/>
                  </a:lnTo>
                  <a:lnTo>
                    <a:pt x="10990" y="7501"/>
                  </a:lnTo>
                  <a:lnTo>
                    <a:pt x="10541" y="6819"/>
                  </a:lnTo>
                  <a:lnTo>
                    <a:pt x="10054" y="6157"/>
                  </a:lnTo>
                  <a:lnTo>
                    <a:pt x="9996" y="6079"/>
                  </a:lnTo>
                  <a:lnTo>
                    <a:pt x="9665" y="5670"/>
                  </a:lnTo>
                  <a:lnTo>
                    <a:pt x="9392" y="5339"/>
                  </a:lnTo>
                  <a:lnTo>
                    <a:pt x="9353" y="5300"/>
                  </a:lnTo>
                  <a:lnTo>
                    <a:pt x="8905" y="4813"/>
                  </a:lnTo>
                  <a:lnTo>
                    <a:pt x="8457" y="4345"/>
                  </a:lnTo>
                  <a:lnTo>
                    <a:pt x="8418" y="4326"/>
                  </a:lnTo>
                  <a:lnTo>
                    <a:pt x="7892" y="3819"/>
                  </a:lnTo>
                  <a:lnTo>
                    <a:pt x="7580" y="3546"/>
                  </a:lnTo>
                  <a:lnTo>
                    <a:pt x="7307" y="3332"/>
                  </a:lnTo>
                  <a:lnTo>
                    <a:pt x="6917" y="3001"/>
                  </a:lnTo>
                  <a:lnTo>
                    <a:pt x="6489" y="2689"/>
                  </a:lnTo>
                  <a:lnTo>
                    <a:pt x="6080" y="2416"/>
                  </a:lnTo>
                  <a:lnTo>
                    <a:pt x="5670" y="2143"/>
                  </a:lnTo>
                  <a:lnTo>
                    <a:pt x="5222" y="1871"/>
                  </a:lnTo>
                  <a:lnTo>
                    <a:pt x="4833" y="1656"/>
                  </a:lnTo>
                  <a:lnTo>
                    <a:pt x="4618" y="1539"/>
                  </a:lnTo>
                  <a:lnTo>
                    <a:pt x="4560" y="1520"/>
                  </a:lnTo>
                  <a:lnTo>
                    <a:pt x="4423" y="1442"/>
                  </a:lnTo>
                  <a:lnTo>
                    <a:pt x="4209" y="1344"/>
                  </a:lnTo>
                  <a:lnTo>
                    <a:pt x="4053" y="1286"/>
                  </a:lnTo>
                  <a:lnTo>
                    <a:pt x="3995" y="1247"/>
                  </a:lnTo>
                  <a:lnTo>
                    <a:pt x="3858" y="1189"/>
                  </a:lnTo>
                  <a:lnTo>
                    <a:pt x="3449" y="994"/>
                  </a:lnTo>
                  <a:lnTo>
                    <a:pt x="2923" y="799"/>
                  </a:lnTo>
                  <a:lnTo>
                    <a:pt x="2884" y="779"/>
                  </a:lnTo>
                  <a:lnTo>
                    <a:pt x="2826" y="760"/>
                  </a:lnTo>
                  <a:lnTo>
                    <a:pt x="2241" y="565"/>
                  </a:lnTo>
                  <a:lnTo>
                    <a:pt x="1813" y="429"/>
                  </a:lnTo>
                  <a:lnTo>
                    <a:pt x="1579" y="370"/>
                  </a:lnTo>
                  <a:lnTo>
                    <a:pt x="1540" y="351"/>
                  </a:lnTo>
                  <a:lnTo>
                    <a:pt x="1442" y="331"/>
                  </a:lnTo>
                  <a:lnTo>
                    <a:pt x="1189" y="253"/>
                  </a:lnTo>
                  <a:lnTo>
                    <a:pt x="1150" y="253"/>
                  </a:lnTo>
                  <a:lnTo>
                    <a:pt x="644" y="117"/>
                  </a:lnTo>
                  <a:lnTo>
                    <a:pt x="19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0"/>
            <p:cNvSpPr/>
            <p:nvPr/>
          </p:nvSpPr>
          <p:spPr>
            <a:xfrm>
              <a:off x="7747795" y="3387487"/>
              <a:ext cx="215776" cy="222746"/>
            </a:xfrm>
            <a:custGeom>
              <a:avLst/>
              <a:gdLst/>
              <a:ahLst/>
              <a:cxnLst/>
              <a:rect l="l" t="t" r="r" b="b"/>
              <a:pathLst>
                <a:path w="13250" h="13678" fill="none" extrusionOk="0">
                  <a:moveTo>
                    <a:pt x="156" y="0"/>
                  </a:moveTo>
                  <a:lnTo>
                    <a:pt x="156" y="0"/>
                  </a:lnTo>
                  <a:lnTo>
                    <a:pt x="98" y="20"/>
                  </a:lnTo>
                  <a:lnTo>
                    <a:pt x="59" y="39"/>
                  </a:lnTo>
                  <a:lnTo>
                    <a:pt x="20" y="78"/>
                  </a:lnTo>
                  <a:lnTo>
                    <a:pt x="1" y="117"/>
                  </a:lnTo>
                  <a:lnTo>
                    <a:pt x="1" y="117"/>
                  </a:lnTo>
                  <a:lnTo>
                    <a:pt x="1" y="195"/>
                  </a:lnTo>
                  <a:lnTo>
                    <a:pt x="20" y="253"/>
                  </a:lnTo>
                  <a:lnTo>
                    <a:pt x="20" y="253"/>
                  </a:lnTo>
                  <a:lnTo>
                    <a:pt x="59" y="312"/>
                  </a:lnTo>
                  <a:lnTo>
                    <a:pt x="117" y="331"/>
                  </a:lnTo>
                  <a:lnTo>
                    <a:pt x="117" y="331"/>
                  </a:lnTo>
                  <a:lnTo>
                    <a:pt x="605" y="448"/>
                  </a:lnTo>
                  <a:lnTo>
                    <a:pt x="1053" y="585"/>
                  </a:lnTo>
                  <a:lnTo>
                    <a:pt x="1053" y="585"/>
                  </a:lnTo>
                  <a:lnTo>
                    <a:pt x="1092" y="604"/>
                  </a:lnTo>
                  <a:lnTo>
                    <a:pt x="1092" y="604"/>
                  </a:lnTo>
                  <a:lnTo>
                    <a:pt x="1423" y="721"/>
                  </a:lnTo>
                  <a:lnTo>
                    <a:pt x="1423" y="721"/>
                  </a:lnTo>
                  <a:lnTo>
                    <a:pt x="1481" y="740"/>
                  </a:lnTo>
                  <a:lnTo>
                    <a:pt x="1481" y="740"/>
                  </a:lnTo>
                  <a:lnTo>
                    <a:pt x="1735" y="838"/>
                  </a:lnTo>
                  <a:lnTo>
                    <a:pt x="1832" y="877"/>
                  </a:lnTo>
                  <a:lnTo>
                    <a:pt x="1929" y="916"/>
                  </a:lnTo>
                  <a:lnTo>
                    <a:pt x="1968" y="935"/>
                  </a:lnTo>
                  <a:lnTo>
                    <a:pt x="1968" y="935"/>
                  </a:lnTo>
                  <a:lnTo>
                    <a:pt x="2124" y="1013"/>
                  </a:lnTo>
                  <a:lnTo>
                    <a:pt x="2261" y="1072"/>
                  </a:lnTo>
                  <a:lnTo>
                    <a:pt x="2261" y="1072"/>
                  </a:lnTo>
                  <a:lnTo>
                    <a:pt x="2611" y="1228"/>
                  </a:lnTo>
                  <a:lnTo>
                    <a:pt x="2611" y="1228"/>
                  </a:lnTo>
                  <a:lnTo>
                    <a:pt x="2670" y="1267"/>
                  </a:lnTo>
                  <a:lnTo>
                    <a:pt x="2670" y="1267"/>
                  </a:lnTo>
                  <a:lnTo>
                    <a:pt x="3157" y="1500"/>
                  </a:lnTo>
                  <a:lnTo>
                    <a:pt x="3313" y="1578"/>
                  </a:lnTo>
                  <a:lnTo>
                    <a:pt x="3352" y="1598"/>
                  </a:lnTo>
                  <a:lnTo>
                    <a:pt x="3352" y="1598"/>
                  </a:lnTo>
                  <a:lnTo>
                    <a:pt x="3703" y="1793"/>
                  </a:lnTo>
                  <a:lnTo>
                    <a:pt x="3703" y="1793"/>
                  </a:lnTo>
                  <a:lnTo>
                    <a:pt x="3780" y="1851"/>
                  </a:lnTo>
                  <a:lnTo>
                    <a:pt x="3858" y="1890"/>
                  </a:lnTo>
                  <a:lnTo>
                    <a:pt x="3917" y="1929"/>
                  </a:lnTo>
                  <a:lnTo>
                    <a:pt x="4034" y="1987"/>
                  </a:lnTo>
                  <a:lnTo>
                    <a:pt x="4034" y="1987"/>
                  </a:lnTo>
                  <a:lnTo>
                    <a:pt x="4229" y="2104"/>
                  </a:lnTo>
                  <a:lnTo>
                    <a:pt x="4229" y="2104"/>
                  </a:lnTo>
                  <a:lnTo>
                    <a:pt x="4540" y="2299"/>
                  </a:lnTo>
                  <a:lnTo>
                    <a:pt x="4755" y="2436"/>
                  </a:lnTo>
                  <a:lnTo>
                    <a:pt x="4755" y="2436"/>
                  </a:lnTo>
                  <a:lnTo>
                    <a:pt x="5105" y="2650"/>
                  </a:lnTo>
                  <a:lnTo>
                    <a:pt x="5144" y="2689"/>
                  </a:lnTo>
                  <a:lnTo>
                    <a:pt x="5281" y="2786"/>
                  </a:lnTo>
                  <a:lnTo>
                    <a:pt x="5281" y="2786"/>
                  </a:lnTo>
                  <a:lnTo>
                    <a:pt x="5768" y="3117"/>
                  </a:lnTo>
                  <a:lnTo>
                    <a:pt x="5768" y="3117"/>
                  </a:lnTo>
                  <a:lnTo>
                    <a:pt x="5865" y="3195"/>
                  </a:lnTo>
                  <a:lnTo>
                    <a:pt x="5924" y="3234"/>
                  </a:lnTo>
                  <a:lnTo>
                    <a:pt x="6119" y="3371"/>
                  </a:lnTo>
                  <a:lnTo>
                    <a:pt x="6119" y="3371"/>
                  </a:lnTo>
                  <a:lnTo>
                    <a:pt x="6567" y="3741"/>
                  </a:lnTo>
                  <a:lnTo>
                    <a:pt x="6995" y="4111"/>
                  </a:lnTo>
                  <a:lnTo>
                    <a:pt x="6995" y="4111"/>
                  </a:lnTo>
                  <a:lnTo>
                    <a:pt x="7424" y="4481"/>
                  </a:lnTo>
                  <a:lnTo>
                    <a:pt x="7853" y="4910"/>
                  </a:lnTo>
                  <a:lnTo>
                    <a:pt x="7853" y="4910"/>
                  </a:lnTo>
                  <a:lnTo>
                    <a:pt x="8301" y="5378"/>
                  </a:lnTo>
                  <a:lnTo>
                    <a:pt x="8749" y="5865"/>
                  </a:lnTo>
                  <a:lnTo>
                    <a:pt x="8768" y="5884"/>
                  </a:lnTo>
                  <a:lnTo>
                    <a:pt x="8768" y="5884"/>
                  </a:lnTo>
                  <a:lnTo>
                    <a:pt x="9294" y="6527"/>
                  </a:lnTo>
                  <a:lnTo>
                    <a:pt x="9333" y="6586"/>
                  </a:lnTo>
                  <a:lnTo>
                    <a:pt x="9333" y="6586"/>
                  </a:lnTo>
                  <a:lnTo>
                    <a:pt x="9801" y="7248"/>
                  </a:lnTo>
                  <a:lnTo>
                    <a:pt x="10249" y="7930"/>
                  </a:lnTo>
                  <a:lnTo>
                    <a:pt x="10249" y="7930"/>
                  </a:lnTo>
                  <a:lnTo>
                    <a:pt x="10483" y="8320"/>
                  </a:lnTo>
                  <a:lnTo>
                    <a:pt x="10717" y="8729"/>
                  </a:lnTo>
                  <a:lnTo>
                    <a:pt x="10717" y="8729"/>
                  </a:lnTo>
                  <a:lnTo>
                    <a:pt x="11126" y="9508"/>
                  </a:lnTo>
                  <a:lnTo>
                    <a:pt x="11477" y="10288"/>
                  </a:lnTo>
                  <a:lnTo>
                    <a:pt x="11477" y="10288"/>
                  </a:lnTo>
                  <a:lnTo>
                    <a:pt x="11691" y="10833"/>
                  </a:lnTo>
                  <a:lnTo>
                    <a:pt x="11886" y="11418"/>
                  </a:lnTo>
                  <a:lnTo>
                    <a:pt x="11886" y="11418"/>
                  </a:lnTo>
                  <a:lnTo>
                    <a:pt x="12100" y="12061"/>
                  </a:lnTo>
                  <a:lnTo>
                    <a:pt x="12275" y="12704"/>
                  </a:lnTo>
                  <a:lnTo>
                    <a:pt x="12275" y="12704"/>
                  </a:lnTo>
                  <a:lnTo>
                    <a:pt x="12412" y="13366"/>
                  </a:lnTo>
                  <a:lnTo>
                    <a:pt x="12412" y="13366"/>
                  </a:lnTo>
                  <a:lnTo>
                    <a:pt x="12451" y="13444"/>
                  </a:lnTo>
                  <a:lnTo>
                    <a:pt x="12490" y="13502"/>
                  </a:lnTo>
                  <a:lnTo>
                    <a:pt x="12548" y="13580"/>
                  </a:lnTo>
                  <a:lnTo>
                    <a:pt x="12626" y="13619"/>
                  </a:lnTo>
                  <a:lnTo>
                    <a:pt x="12626" y="13619"/>
                  </a:lnTo>
                  <a:lnTo>
                    <a:pt x="12724" y="13678"/>
                  </a:lnTo>
                  <a:lnTo>
                    <a:pt x="12840" y="13678"/>
                  </a:lnTo>
                  <a:lnTo>
                    <a:pt x="12840" y="13678"/>
                  </a:lnTo>
                  <a:lnTo>
                    <a:pt x="12938" y="13658"/>
                  </a:lnTo>
                  <a:lnTo>
                    <a:pt x="12938" y="13658"/>
                  </a:lnTo>
                  <a:lnTo>
                    <a:pt x="13016" y="13639"/>
                  </a:lnTo>
                  <a:lnTo>
                    <a:pt x="13094" y="13600"/>
                  </a:lnTo>
                  <a:lnTo>
                    <a:pt x="13152" y="13541"/>
                  </a:lnTo>
                  <a:lnTo>
                    <a:pt x="13191" y="13463"/>
                  </a:lnTo>
                  <a:lnTo>
                    <a:pt x="13191" y="13463"/>
                  </a:lnTo>
                  <a:lnTo>
                    <a:pt x="13230" y="13405"/>
                  </a:lnTo>
                  <a:lnTo>
                    <a:pt x="13250" y="13327"/>
                  </a:lnTo>
                  <a:lnTo>
                    <a:pt x="13250" y="13230"/>
                  </a:lnTo>
                  <a:lnTo>
                    <a:pt x="13250" y="13152"/>
                  </a:lnTo>
                  <a:lnTo>
                    <a:pt x="13250" y="13152"/>
                  </a:lnTo>
                  <a:lnTo>
                    <a:pt x="13094" y="12470"/>
                  </a:lnTo>
                  <a:lnTo>
                    <a:pt x="13094" y="12470"/>
                  </a:lnTo>
                  <a:lnTo>
                    <a:pt x="12918" y="11807"/>
                  </a:lnTo>
                  <a:lnTo>
                    <a:pt x="12704" y="11145"/>
                  </a:lnTo>
                  <a:lnTo>
                    <a:pt x="12704" y="11145"/>
                  </a:lnTo>
                  <a:lnTo>
                    <a:pt x="12431" y="10424"/>
                  </a:lnTo>
                  <a:lnTo>
                    <a:pt x="12139" y="9703"/>
                  </a:lnTo>
                  <a:lnTo>
                    <a:pt x="11808" y="9002"/>
                  </a:lnTo>
                  <a:lnTo>
                    <a:pt x="11457" y="8300"/>
                  </a:lnTo>
                  <a:lnTo>
                    <a:pt x="11438" y="8281"/>
                  </a:lnTo>
                  <a:lnTo>
                    <a:pt x="11438" y="8261"/>
                  </a:lnTo>
                  <a:lnTo>
                    <a:pt x="11438" y="8261"/>
                  </a:lnTo>
                  <a:lnTo>
                    <a:pt x="10990" y="7501"/>
                  </a:lnTo>
                  <a:lnTo>
                    <a:pt x="10990" y="7501"/>
                  </a:lnTo>
                  <a:lnTo>
                    <a:pt x="10541" y="6819"/>
                  </a:lnTo>
                  <a:lnTo>
                    <a:pt x="10054" y="6157"/>
                  </a:lnTo>
                  <a:lnTo>
                    <a:pt x="9996" y="6079"/>
                  </a:lnTo>
                  <a:lnTo>
                    <a:pt x="9996" y="6079"/>
                  </a:lnTo>
                  <a:lnTo>
                    <a:pt x="9665" y="5670"/>
                  </a:lnTo>
                  <a:lnTo>
                    <a:pt x="9392" y="5339"/>
                  </a:lnTo>
                  <a:lnTo>
                    <a:pt x="9392" y="5339"/>
                  </a:lnTo>
                  <a:lnTo>
                    <a:pt x="9353" y="5300"/>
                  </a:lnTo>
                  <a:lnTo>
                    <a:pt x="9353" y="5300"/>
                  </a:lnTo>
                  <a:lnTo>
                    <a:pt x="8905" y="4813"/>
                  </a:lnTo>
                  <a:lnTo>
                    <a:pt x="8457" y="4345"/>
                  </a:lnTo>
                  <a:lnTo>
                    <a:pt x="8418" y="4326"/>
                  </a:lnTo>
                  <a:lnTo>
                    <a:pt x="8418" y="4326"/>
                  </a:lnTo>
                  <a:lnTo>
                    <a:pt x="7892" y="3819"/>
                  </a:lnTo>
                  <a:lnTo>
                    <a:pt x="7892" y="3819"/>
                  </a:lnTo>
                  <a:lnTo>
                    <a:pt x="7580" y="3546"/>
                  </a:lnTo>
                  <a:lnTo>
                    <a:pt x="7307" y="3332"/>
                  </a:lnTo>
                  <a:lnTo>
                    <a:pt x="7307" y="3332"/>
                  </a:lnTo>
                  <a:lnTo>
                    <a:pt x="6917" y="3001"/>
                  </a:lnTo>
                  <a:lnTo>
                    <a:pt x="6489" y="2689"/>
                  </a:lnTo>
                  <a:lnTo>
                    <a:pt x="6489" y="2689"/>
                  </a:lnTo>
                  <a:lnTo>
                    <a:pt x="6080" y="2416"/>
                  </a:lnTo>
                  <a:lnTo>
                    <a:pt x="5670" y="2143"/>
                  </a:lnTo>
                  <a:lnTo>
                    <a:pt x="5670" y="2143"/>
                  </a:lnTo>
                  <a:lnTo>
                    <a:pt x="5222" y="1871"/>
                  </a:lnTo>
                  <a:lnTo>
                    <a:pt x="4833" y="1656"/>
                  </a:lnTo>
                  <a:lnTo>
                    <a:pt x="4833" y="1656"/>
                  </a:lnTo>
                  <a:lnTo>
                    <a:pt x="4618" y="1539"/>
                  </a:lnTo>
                  <a:lnTo>
                    <a:pt x="4560" y="1520"/>
                  </a:lnTo>
                  <a:lnTo>
                    <a:pt x="4423" y="1442"/>
                  </a:lnTo>
                  <a:lnTo>
                    <a:pt x="4423" y="1442"/>
                  </a:lnTo>
                  <a:lnTo>
                    <a:pt x="4209" y="1344"/>
                  </a:lnTo>
                  <a:lnTo>
                    <a:pt x="4209" y="1344"/>
                  </a:lnTo>
                  <a:lnTo>
                    <a:pt x="4053" y="1286"/>
                  </a:lnTo>
                  <a:lnTo>
                    <a:pt x="4053" y="1286"/>
                  </a:lnTo>
                  <a:lnTo>
                    <a:pt x="3995" y="1247"/>
                  </a:lnTo>
                  <a:lnTo>
                    <a:pt x="3858" y="1189"/>
                  </a:lnTo>
                  <a:lnTo>
                    <a:pt x="3858" y="1189"/>
                  </a:lnTo>
                  <a:lnTo>
                    <a:pt x="3449" y="994"/>
                  </a:lnTo>
                  <a:lnTo>
                    <a:pt x="3449" y="994"/>
                  </a:lnTo>
                  <a:lnTo>
                    <a:pt x="2923" y="799"/>
                  </a:lnTo>
                  <a:lnTo>
                    <a:pt x="2923" y="799"/>
                  </a:lnTo>
                  <a:lnTo>
                    <a:pt x="2884" y="779"/>
                  </a:lnTo>
                  <a:lnTo>
                    <a:pt x="2826" y="760"/>
                  </a:lnTo>
                  <a:lnTo>
                    <a:pt x="2826" y="760"/>
                  </a:lnTo>
                  <a:lnTo>
                    <a:pt x="2241" y="565"/>
                  </a:lnTo>
                  <a:lnTo>
                    <a:pt x="2241" y="565"/>
                  </a:lnTo>
                  <a:lnTo>
                    <a:pt x="1813" y="429"/>
                  </a:lnTo>
                  <a:lnTo>
                    <a:pt x="1579" y="370"/>
                  </a:lnTo>
                  <a:lnTo>
                    <a:pt x="1579" y="370"/>
                  </a:lnTo>
                  <a:lnTo>
                    <a:pt x="1540" y="351"/>
                  </a:lnTo>
                  <a:lnTo>
                    <a:pt x="1442" y="331"/>
                  </a:lnTo>
                  <a:lnTo>
                    <a:pt x="1189" y="253"/>
                  </a:lnTo>
                  <a:lnTo>
                    <a:pt x="1189" y="253"/>
                  </a:lnTo>
                  <a:lnTo>
                    <a:pt x="1150" y="253"/>
                  </a:lnTo>
                  <a:lnTo>
                    <a:pt x="1150" y="253"/>
                  </a:lnTo>
                  <a:lnTo>
                    <a:pt x="644" y="117"/>
                  </a:lnTo>
                  <a:lnTo>
                    <a:pt x="195" y="0"/>
                  </a:lnTo>
                  <a:lnTo>
                    <a:pt x="195" y="0"/>
                  </a:lnTo>
                  <a:lnTo>
                    <a:pt x="15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0"/>
            <p:cNvSpPr/>
            <p:nvPr/>
          </p:nvSpPr>
          <p:spPr>
            <a:xfrm>
              <a:off x="7468572" y="3449663"/>
              <a:ext cx="445509" cy="448994"/>
            </a:xfrm>
            <a:custGeom>
              <a:avLst/>
              <a:gdLst/>
              <a:ahLst/>
              <a:cxnLst/>
              <a:rect l="l" t="t" r="r" b="b"/>
              <a:pathLst>
                <a:path w="27357" h="27571" fill="none" extrusionOk="0">
                  <a:moveTo>
                    <a:pt x="10600" y="1"/>
                  </a:moveTo>
                  <a:lnTo>
                    <a:pt x="10580" y="1"/>
                  </a:lnTo>
                  <a:lnTo>
                    <a:pt x="10580" y="1"/>
                  </a:lnTo>
                  <a:lnTo>
                    <a:pt x="10249" y="1"/>
                  </a:lnTo>
                  <a:lnTo>
                    <a:pt x="9938" y="40"/>
                  </a:lnTo>
                  <a:lnTo>
                    <a:pt x="9606" y="59"/>
                  </a:lnTo>
                  <a:lnTo>
                    <a:pt x="9256" y="118"/>
                  </a:lnTo>
                  <a:lnTo>
                    <a:pt x="9256" y="118"/>
                  </a:lnTo>
                  <a:lnTo>
                    <a:pt x="8963" y="157"/>
                  </a:lnTo>
                  <a:lnTo>
                    <a:pt x="8671" y="235"/>
                  </a:lnTo>
                  <a:lnTo>
                    <a:pt x="8009" y="430"/>
                  </a:lnTo>
                  <a:lnTo>
                    <a:pt x="8009" y="430"/>
                  </a:lnTo>
                  <a:lnTo>
                    <a:pt x="7463" y="605"/>
                  </a:lnTo>
                  <a:lnTo>
                    <a:pt x="6879" y="839"/>
                  </a:lnTo>
                  <a:lnTo>
                    <a:pt x="6879" y="839"/>
                  </a:lnTo>
                  <a:lnTo>
                    <a:pt x="6352" y="1092"/>
                  </a:lnTo>
                  <a:lnTo>
                    <a:pt x="5826" y="1365"/>
                  </a:lnTo>
                  <a:lnTo>
                    <a:pt x="5320" y="1657"/>
                  </a:lnTo>
                  <a:lnTo>
                    <a:pt x="4813" y="1988"/>
                  </a:lnTo>
                  <a:lnTo>
                    <a:pt x="4326" y="2339"/>
                  </a:lnTo>
                  <a:lnTo>
                    <a:pt x="3859" y="2709"/>
                  </a:lnTo>
                  <a:lnTo>
                    <a:pt x="3391" y="3099"/>
                  </a:lnTo>
                  <a:lnTo>
                    <a:pt x="2943" y="3528"/>
                  </a:lnTo>
                  <a:lnTo>
                    <a:pt x="2943" y="3528"/>
                  </a:lnTo>
                  <a:lnTo>
                    <a:pt x="2553" y="3956"/>
                  </a:lnTo>
                  <a:lnTo>
                    <a:pt x="2163" y="4385"/>
                  </a:lnTo>
                  <a:lnTo>
                    <a:pt x="1813" y="4833"/>
                  </a:lnTo>
                  <a:lnTo>
                    <a:pt x="1481" y="5301"/>
                  </a:lnTo>
                  <a:lnTo>
                    <a:pt x="1481" y="5301"/>
                  </a:lnTo>
                  <a:lnTo>
                    <a:pt x="1189" y="5729"/>
                  </a:lnTo>
                  <a:lnTo>
                    <a:pt x="955" y="6177"/>
                  </a:lnTo>
                  <a:lnTo>
                    <a:pt x="722" y="6645"/>
                  </a:lnTo>
                  <a:lnTo>
                    <a:pt x="527" y="7113"/>
                  </a:lnTo>
                  <a:lnTo>
                    <a:pt x="527" y="7113"/>
                  </a:lnTo>
                  <a:lnTo>
                    <a:pt x="429" y="7424"/>
                  </a:lnTo>
                  <a:lnTo>
                    <a:pt x="312" y="7756"/>
                  </a:lnTo>
                  <a:lnTo>
                    <a:pt x="235" y="8087"/>
                  </a:lnTo>
                  <a:lnTo>
                    <a:pt x="157" y="8418"/>
                  </a:lnTo>
                  <a:lnTo>
                    <a:pt x="98" y="8769"/>
                  </a:lnTo>
                  <a:lnTo>
                    <a:pt x="59" y="9119"/>
                  </a:lnTo>
                  <a:lnTo>
                    <a:pt x="20" y="9470"/>
                  </a:lnTo>
                  <a:lnTo>
                    <a:pt x="1" y="9840"/>
                  </a:lnTo>
                  <a:lnTo>
                    <a:pt x="1" y="9840"/>
                  </a:lnTo>
                  <a:lnTo>
                    <a:pt x="1" y="10133"/>
                  </a:lnTo>
                  <a:lnTo>
                    <a:pt x="1" y="10133"/>
                  </a:lnTo>
                  <a:lnTo>
                    <a:pt x="1" y="10717"/>
                  </a:lnTo>
                  <a:lnTo>
                    <a:pt x="40" y="11302"/>
                  </a:lnTo>
                  <a:lnTo>
                    <a:pt x="79" y="11828"/>
                  </a:lnTo>
                  <a:lnTo>
                    <a:pt x="157" y="12295"/>
                  </a:lnTo>
                  <a:lnTo>
                    <a:pt x="157" y="12295"/>
                  </a:lnTo>
                  <a:lnTo>
                    <a:pt x="235" y="12821"/>
                  </a:lnTo>
                  <a:lnTo>
                    <a:pt x="351" y="13425"/>
                  </a:lnTo>
                  <a:lnTo>
                    <a:pt x="371" y="13562"/>
                  </a:lnTo>
                  <a:lnTo>
                    <a:pt x="390" y="13601"/>
                  </a:lnTo>
                  <a:lnTo>
                    <a:pt x="390" y="13601"/>
                  </a:lnTo>
                  <a:lnTo>
                    <a:pt x="468" y="14010"/>
                  </a:lnTo>
                  <a:lnTo>
                    <a:pt x="468" y="14010"/>
                  </a:lnTo>
                  <a:lnTo>
                    <a:pt x="546" y="14614"/>
                  </a:lnTo>
                  <a:lnTo>
                    <a:pt x="566" y="14633"/>
                  </a:lnTo>
                  <a:lnTo>
                    <a:pt x="566" y="14633"/>
                  </a:lnTo>
                  <a:lnTo>
                    <a:pt x="644" y="15432"/>
                  </a:lnTo>
                  <a:lnTo>
                    <a:pt x="722" y="16251"/>
                  </a:lnTo>
                  <a:lnTo>
                    <a:pt x="722" y="16290"/>
                  </a:lnTo>
                  <a:lnTo>
                    <a:pt x="722" y="16328"/>
                  </a:lnTo>
                  <a:lnTo>
                    <a:pt x="722" y="16328"/>
                  </a:lnTo>
                  <a:lnTo>
                    <a:pt x="800" y="17166"/>
                  </a:lnTo>
                  <a:lnTo>
                    <a:pt x="897" y="18024"/>
                  </a:lnTo>
                  <a:lnTo>
                    <a:pt x="975" y="18452"/>
                  </a:lnTo>
                  <a:lnTo>
                    <a:pt x="1033" y="18881"/>
                  </a:lnTo>
                  <a:lnTo>
                    <a:pt x="1131" y="19290"/>
                  </a:lnTo>
                  <a:lnTo>
                    <a:pt x="1228" y="19719"/>
                  </a:lnTo>
                  <a:lnTo>
                    <a:pt x="1228" y="19719"/>
                  </a:lnTo>
                  <a:lnTo>
                    <a:pt x="1384" y="20225"/>
                  </a:lnTo>
                  <a:lnTo>
                    <a:pt x="1559" y="20732"/>
                  </a:lnTo>
                  <a:lnTo>
                    <a:pt x="1774" y="21238"/>
                  </a:lnTo>
                  <a:lnTo>
                    <a:pt x="2027" y="21726"/>
                  </a:lnTo>
                  <a:lnTo>
                    <a:pt x="2319" y="22213"/>
                  </a:lnTo>
                  <a:lnTo>
                    <a:pt x="2631" y="22700"/>
                  </a:lnTo>
                  <a:lnTo>
                    <a:pt x="2982" y="23167"/>
                  </a:lnTo>
                  <a:lnTo>
                    <a:pt x="3371" y="23654"/>
                  </a:lnTo>
                  <a:lnTo>
                    <a:pt x="3371" y="23654"/>
                  </a:lnTo>
                  <a:lnTo>
                    <a:pt x="3742" y="24044"/>
                  </a:lnTo>
                  <a:lnTo>
                    <a:pt x="4112" y="24434"/>
                  </a:lnTo>
                  <a:lnTo>
                    <a:pt x="4521" y="24804"/>
                  </a:lnTo>
                  <a:lnTo>
                    <a:pt x="4950" y="25174"/>
                  </a:lnTo>
                  <a:lnTo>
                    <a:pt x="5378" y="25505"/>
                  </a:lnTo>
                  <a:lnTo>
                    <a:pt x="5846" y="25817"/>
                  </a:lnTo>
                  <a:lnTo>
                    <a:pt x="6313" y="26109"/>
                  </a:lnTo>
                  <a:lnTo>
                    <a:pt x="6781" y="26382"/>
                  </a:lnTo>
                  <a:lnTo>
                    <a:pt x="6781" y="26382"/>
                  </a:lnTo>
                  <a:lnTo>
                    <a:pt x="7288" y="26635"/>
                  </a:lnTo>
                  <a:lnTo>
                    <a:pt x="7794" y="26850"/>
                  </a:lnTo>
                  <a:lnTo>
                    <a:pt x="8320" y="27045"/>
                  </a:lnTo>
                  <a:lnTo>
                    <a:pt x="8827" y="27201"/>
                  </a:lnTo>
                  <a:lnTo>
                    <a:pt x="9353" y="27337"/>
                  </a:lnTo>
                  <a:lnTo>
                    <a:pt x="9879" y="27454"/>
                  </a:lnTo>
                  <a:lnTo>
                    <a:pt x="10405" y="27512"/>
                  </a:lnTo>
                  <a:lnTo>
                    <a:pt x="10931" y="27571"/>
                  </a:lnTo>
                  <a:lnTo>
                    <a:pt x="10931" y="27571"/>
                  </a:lnTo>
                  <a:lnTo>
                    <a:pt x="11360" y="27571"/>
                  </a:lnTo>
                  <a:lnTo>
                    <a:pt x="11360" y="27571"/>
                  </a:lnTo>
                  <a:lnTo>
                    <a:pt x="11827" y="27571"/>
                  </a:lnTo>
                  <a:lnTo>
                    <a:pt x="12256" y="27512"/>
                  </a:lnTo>
                  <a:lnTo>
                    <a:pt x="12685" y="27454"/>
                  </a:lnTo>
                  <a:lnTo>
                    <a:pt x="13094" y="27356"/>
                  </a:lnTo>
                  <a:lnTo>
                    <a:pt x="13484" y="27239"/>
                  </a:lnTo>
                  <a:lnTo>
                    <a:pt x="13834" y="27084"/>
                  </a:lnTo>
                  <a:lnTo>
                    <a:pt x="14185" y="26908"/>
                  </a:lnTo>
                  <a:lnTo>
                    <a:pt x="14516" y="26713"/>
                  </a:lnTo>
                  <a:lnTo>
                    <a:pt x="14516" y="26713"/>
                  </a:lnTo>
                  <a:lnTo>
                    <a:pt x="14692" y="26597"/>
                  </a:lnTo>
                  <a:lnTo>
                    <a:pt x="14867" y="26441"/>
                  </a:lnTo>
                  <a:lnTo>
                    <a:pt x="15218" y="26129"/>
                  </a:lnTo>
                  <a:lnTo>
                    <a:pt x="15218" y="26129"/>
                  </a:lnTo>
                  <a:lnTo>
                    <a:pt x="15374" y="25954"/>
                  </a:lnTo>
                  <a:lnTo>
                    <a:pt x="15529" y="25759"/>
                  </a:lnTo>
                  <a:lnTo>
                    <a:pt x="15861" y="25291"/>
                  </a:lnTo>
                  <a:lnTo>
                    <a:pt x="15861" y="25291"/>
                  </a:lnTo>
                  <a:lnTo>
                    <a:pt x="16094" y="24940"/>
                  </a:lnTo>
                  <a:lnTo>
                    <a:pt x="16328" y="24531"/>
                  </a:lnTo>
                  <a:lnTo>
                    <a:pt x="16328" y="24531"/>
                  </a:lnTo>
                  <a:lnTo>
                    <a:pt x="16640" y="23986"/>
                  </a:lnTo>
                  <a:lnTo>
                    <a:pt x="16815" y="23713"/>
                  </a:lnTo>
                  <a:lnTo>
                    <a:pt x="16991" y="23460"/>
                  </a:lnTo>
                  <a:lnTo>
                    <a:pt x="16991" y="23460"/>
                  </a:lnTo>
                  <a:lnTo>
                    <a:pt x="17225" y="23187"/>
                  </a:lnTo>
                  <a:lnTo>
                    <a:pt x="17458" y="22953"/>
                  </a:lnTo>
                  <a:lnTo>
                    <a:pt x="17458" y="22953"/>
                  </a:lnTo>
                  <a:lnTo>
                    <a:pt x="17692" y="22739"/>
                  </a:lnTo>
                  <a:lnTo>
                    <a:pt x="17965" y="22505"/>
                  </a:lnTo>
                  <a:lnTo>
                    <a:pt x="17965" y="22505"/>
                  </a:lnTo>
                  <a:lnTo>
                    <a:pt x="18238" y="22310"/>
                  </a:lnTo>
                  <a:lnTo>
                    <a:pt x="18510" y="22135"/>
                  </a:lnTo>
                  <a:lnTo>
                    <a:pt x="19037" y="21803"/>
                  </a:lnTo>
                  <a:lnTo>
                    <a:pt x="19563" y="21511"/>
                  </a:lnTo>
                  <a:lnTo>
                    <a:pt x="20050" y="21258"/>
                  </a:lnTo>
                  <a:lnTo>
                    <a:pt x="20050" y="21258"/>
                  </a:lnTo>
                  <a:lnTo>
                    <a:pt x="20907" y="20849"/>
                  </a:lnTo>
                  <a:lnTo>
                    <a:pt x="21160" y="20732"/>
                  </a:lnTo>
                  <a:lnTo>
                    <a:pt x="21160" y="20732"/>
                  </a:lnTo>
                  <a:lnTo>
                    <a:pt x="21628" y="20498"/>
                  </a:lnTo>
                  <a:lnTo>
                    <a:pt x="22134" y="20225"/>
                  </a:lnTo>
                  <a:lnTo>
                    <a:pt x="22134" y="20225"/>
                  </a:lnTo>
                  <a:lnTo>
                    <a:pt x="22583" y="19972"/>
                  </a:lnTo>
                  <a:lnTo>
                    <a:pt x="22992" y="19680"/>
                  </a:lnTo>
                  <a:lnTo>
                    <a:pt x="23420" y="19368"/>
                  </a:lnTo>
                  <a:lnTo>
                    <a:pt x="23810" y="19037"/>
                  </a:lnTo>
                  <a:lnTo>
                    <a:pt x="24180" y="18706"/>
                  </a:lnTo>
                  <a:lnTo>
                    <a:pt x="24550" y="18335"/>
                  </a:lnTo>
                  <a:lnTo>
                    <a:pt x="24901" y="17946"/>
                  </a:lnTo>
                  <a:lnTo>
                    <a:pt x="25213" y="17556"/>
                  </a:lnTo>
                  <a:lnTo>
                    <a:pt x="25213" y="17556"/>
                  </a:lnTo>
                  <a:lnTo>
                    <a:pt x="25505" y="17147"/>
                  </a:lnTo>
                  <a:lnTo>
                    <a:pt x="25778" y="16738"/>
                  </a:lnTo>
                  <a:lnTo>
                    <a:pt x="26031" y="16309"/>
                  </a:lnTo>
                  <a:lnTo>
                    <a:pt x="26265" y="15861"/>
                  </a:lnTo>
                  <a:lnTo>
                    <a:pt x="26479" y="15393"/>
                  </a:lnTo>
                  <a:lnTo>
                    <a:pt x="26674" y="14945"/>
                  </a:lnTo>
                  <a:lnTo>
                    <a:pt x="26830" y="14458"/>
                  </a:lnTo>
                  <a:lnTo>
                    <a:pt x="26986" y="13971"/>
                  </a:lnTo>
                  <a:lnTo>
                    <a:pt x="26986" y="13971"/>
                  </a:lnTo>
                  <a:lnTo>
                    <a:pt x="27103" y="13464"/>
                  </a:lnTo>
                  <a:lnTo>
                    <a:pt x="27200" y="12958"/>
                  </a:lnTo>
                  <a:lnTo>
                    <a:pt x="27278" y="12451"/>
                  </a:lnTo>
                  <a:lnTo>
                    <a:pt x="27337" y="11945"/>
                  </a:lnTo>
                  <a:lnTo>
                    <a:pt x="27356" y="11419"/>
                  </a:lnTo>
                  <a:lnTo>
                    <a:pt x="27356" y="10892"/>
                  </a:lnTo>
                  <a:lnTo>
                    <a:pt x="27337" y="10366"/>
                  </a:lnTo>
                  <a:lnTo>
                    <a:pt x="27278" y="9821"/>
                  </a:lnTo>
                  <a:lnTo>
                    <a:pt x="27278" y="9821"/>
                  </a:lnTo>
                  <a:lnTo>
                    <a:pt x="27200" y="9295"/>
                  </a:lnTo>
                  <a:lnTo>
                    <a:pt x="27103" y="8769"/>
                  </a:lnTo>
                  <a:lnTo>
                    <a:pt x="27103" y="8769"/>
                  </a:lnTo>
                  <a:lnTo>
                    <a:pt x="26986" y="8262"/>
                  </a:lnTo>
                  <a:lnTo>
                    <a:pt x="26811" y="7736"/>
                  </a:lnTo>
                  <a:lnTo>
                    <a:pt x="26811" y="7736"/>
                  </a:lnTo>
                  <a:lnTo>
                    <a:pt x="26616" y="7210"/>
                  </a:lnTo>
                  <a:lnTo>
                    <a:pt x="26401" y="6684"/>
                  </a:lnTo>
                  <a:lnTo>
                    <a:pt x="26148" y="6177"/>
                  </a:lnTo>
                  <a:lnTo>
                    <a:pt x="25875" y="5671"/>
                  </a:lnTo>
                  <a:lnTo>
                    <a:pt x="25875" y="5671"/>
                  </a:lnTo>
                  <a:lnTo>
                    <a:pt x="25583" y="5184"/>
                  </a:lnTo>
                  <a:lnTo>
                    <a:pt x="25271" y="4716"/>
                  </a:lnTo>
                  <a:lnTo>
                    <a:pt x="24940" y="4248"/>
                  </a:lnTo>
                  <a:lnTo>
                    <a:pt x="24570" y="3820"/>
                  </a:lnTo>
                  <a:lnTo>
                    <a:pt x="24570" y="3820"/>
                  </a:lnTo>
                  <a:lnTo>
                    <a:pt x="24200" y="3411"/>
                  </a:lnTo>
                  <a:lnTo>
                    <a:pt x="23791" y="3021"/>
                  </a:lnTo>
                  <a:lnTo>
                    <a:pt x="23381" y="2690"/>
                  </a:lnTo>
                  <a:lnTo>
                    <a:pt x="22953" y="2378"/>
                  </a:lnTo>
                  <a:lnTo>
                    <a:pt x="22953" y="2378"/>
                  </a:lnTo>
                  <a:lnTo>
                    <a:pt x="22641" y="2203"/>
                  </a:lnTo>
                  <a:lnTo>
                    <a:pt x="22290" y="2027"/>
                  </a:lnTo>
                  <a:lnTo>
                    <a:pt x="21940" y="1871"/>
                  </a:lnTo>
                  <a:lnTo>
                    <a:pt x="21550" y="1716"/>
                  </a:lnTo>
                  <a:lnTo>
                    <a:pt x="21550" y="1716"/>
                  </a:lnTo>
                  <a:lnTo>
                    <a:pt x="21219" y="1618"/>
                  </a:lnTo>
                  <a:lnTo>
                    <a:pt x="20868" y="1521"/>
                  </a:lnTo>
                  <a:lnTo>
                    <a:pt x="20478" y="1443"/>
                  </a:lnTo>
                  <a:lnTo>
                    <a:pt x="20050" y="1384"/>
                  </a:lnTo>
                  <a:lnTo>
                    <a:pt x="20050" y="1384"/>
                  </a:lnTo>
                  <a:lnTo>
                    <a:pt x="19212" y="1287"/>
                  </a:lnTo>
                  <a:lnTo>
                    <a:pt x="18394" y="1209"/>
                  </a:lnTo>
                  <a:lnTo>
                    <a:pt x="18335" y="1209"/>
                  </a:lnTo>
                  <a:lnTo>
                    <a:pt x="18335" y="1209"/>
                  </a:lnTo>
                  <a:lnTo>
                    <a:pt x="17673" y="1150"/>
                  </a:lnTo>
                  <a:lnTo>
                    <a:pt x="16971" y="1073"/>
                  </a:lnTo>
                  <a:lnTo>
                    <a:pt x="16932" y="1073"/>
                  </a:lnTo>
                  <a:lnTo>
                    <a:pt x="16932" y="1073"/>
                  </a:lnTo>
                  <a:lnTo>
                    <a:pt x="16328" y="956"/>
                  </a:lnTo>
                  <a:lnTo>
                    <a:pt x="15744" y="858"/>
                  </a:lnTo>
                  <a:lnTo>
                    <a:pt x="14575" y="585"/>
                  </a:lnTo>
                  <a:lnTo>
                    <a:pt x="14536" y="585"/>
                  </a:lnTo>
                  <a:lnTo>
                    <a:pt x="14419" y="566"/>
                  </a:lnTo>
                  <a:lnTo>
                    <a:pt x="14419" y="566"/>
                  </a:lnTo>
                  <a:lnTo>
                    <a:pt x="13795" y="430"/>
                  </a:lnTo>
                  <a:lnTo>
                    <a:pt x="13152" y="293"/>
                  </a:lnTo>
                  <a:lnTo>
                    <a:pt x="12509" y="176"/>
                  </a:lnTo>
                  <a:lnTo>
                    <a:pt x="11866" y="79"/>
                  </a:lnTo>
                  <a:lnTo>
                    <a:pt x="11866" y="79"/>
                  </a:lnTo>
                  <a:lnTo>
                    <a:pt x="11223" y="20"/>
                  </a:lnTo>
                  <a:lnTo>
                    <a:pt x="106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0"/>
            <p:cNvSpPr/>
            <p:nvPr/>
          </p:nvSpPr>
          <p:spPr>
            <a:xfrm>
              <a:off x="7711626" y="3483617"/>
              <a:ext cx="117724" cy="41266"/>
            </a:xfrm>
            <a:custGeom>
              <a:avLst/>
              <a:gdLst/>
              <a:ahLst/>
              <a:cxnLst/>
              <a:rect l="l" t="t" r="r" b="b"/>
              <a:pathLst>
                <a:path w="7229" h="2534" extrusionOk="0">
                  <a:moveTo>
                    <a:pt x="3449" y="1"/>
                  </a:moveTo>
                  <a:lnTo>
                    <a:pt x="2650" y="20"/>
                  </a:lnTo>
                  <a:lnTo>
                    <a:pt x="2085" y="40"/>
                  </a:lnTo>
                  <a:lnTo>
                    <a:pt x="1462" y="79"/>
                  </a:lnTo>
                  <a:lnTo>
                    <a:pt x="799" y="98"/>
                  </a:lnTo>
                  <a:lnTo>
                    <a:pt x="351" y="98"/>
                  </a:lnTo>
                  <a:lnTo>
                    <a:pt x="293" y="137"/>
                  </a:lnTo>
                  <a:lnTo>
                    <a:pt x="234" y="157"/>
                  </a:lnTo>
                  <a:lnTo>
                    <a:pt x="137" y="215"/>
                  </a:lnTo>
                  <a:lnTo>
                    <a:pt x="59" y="293"/>
                  </a:lnTo>
                  <a:lnTo>
                    <a:pt x="20" y="351"/>
                  </a:lnTo>
                  <a:lnTo>
                    <a:pt x="0" y="449"/>
                  </a:lnTo>
                  <a:lnTo>
                    <a:pt x="20" y="527"/>
                  </a:lnTo>
                  <a:lnTo>
                    <a:pt x="39" y="585"/>
                  </a:lnTo>
                  <a:lnTo>
                    <a:pt x="137" y="663"/>
                  </a:lnTo>
                  <a:lnTo>
                    <a:pt x="234" y="722"/>
                  </a:lnTo>
                  <a:lnTo>
                    <a:pt x="254" y="741"/>
                  </a:lnTo>
                  <a:lnTo>
                    <a:pt x="526" y="877"/>
                  </a:lnTo>
                  <a:lnTo>
                    <a:pt x="682" y="936"/>
                  </a:lnTo>
                  <a:lnTo>
                    <a:pt x="1053" y="1092"/>
                  </a:lnTo>
                  <a:lnTo>
                    <a:pt x="1345" y="1189"/>
                  </a:lnTo>
                  <a:lnTo>
                    <a:pt x="1657" y="1267"/>
                  </a:lnTo>
                  <a:lnTo>
                    <a:pt x="2280" y="1384"/>
                  </a:lnTo>
                  <a:lnTo>
                    <a:pt x="2709" y="1462"/>
                  </a:lnTo>
                  <a:lnTo>
                    <a:pt x="3137" y="1559"/>
                  </a:lnTo>
                  <a:lnTo>
                    <a:pt x="3391" y="1637"/>
                  </a:lnTo>
                  <a:lnTo>
                    <a:pt x="3624" y="1735"/>
                  </a:lnTo>
                  <a:lnTo>
                    <a:pt x="3995" y="1891"/>
                  </a:lnTo>
                  <a:lnTo>
                    <a:pt x="4365" y="2027"/>
                  </a:lnTo>
                  <a:lnTo>
                    <a:pt x="4793" y="2183"/>
                  </a:lnTo>
                  <a:lnTo>
                    <a:pt x="5164" y="2319"/>
                  </a:lnTo>
                  <a:lnTo>
                    <a:pt x="5534" y="2417"/>
                  </a:lnTo>
                  <a:lnTo>
                    <a:pt x="5748" y="2456"/>
                  </a:lnTo>
                  <a:lnTo>
                    <a:pt x="5962" y="2495"/>
                  </a:lnTo>
                  <a:lnTo>
                    <a:pt x="6294" y="2534"/>
                  </a:lnTo>
                  <a:lnTo>
                    <a:pt x="6489" y="2514"/>
                  </a:lnTo>
                  <a:lnTo>
                    <a:pt x="6664" y="2475"/>
                  </a:lnTo>
                  <a:lnTo>
                    <a:pt x="6781" y="2436"/>
                  </a:lnTo>
                  <a:lnTo>
                    <a:pt x="6898" y="2358"/>
                  </a:lnTo>
                  <a:lnTo>
                    <a:pt x="6976" y="2300"/>
                  </a:lnTo>
                  <a:lnTo>
                    <a:pt x="7034" y="2241"/>
                  </a:lnTo>
                  <a:lnTo>
                    <a:pt x="7112" y="2144"/>
                  </a:lnTo>
                  <a:lnTo>
                    <a:pt x="7151" y="2066"/>
                  </a:lnTo>
                  <a:lnTo>
                    <a:pt x="7209" y="1969"/>
                  </a:lnTo>
                  <a:lnTo>
                    <a:pt x="7229" y="1891"/>
                  </a:lnTo>
                  <a:lnTo>
                    <a:pt x="7229" y="1735"/>
                  </a:lnTo>
                  <a:lnTo>
                    <a:pt x="7209" y="1579"/>
                  </a:lnTo>
                  <a:lnTo>
                    <a:pt x="7151" y="1443"/>
                  </a:lnTo>
                  <a:lnTo>
                    <a:pt x="7073" y="1306"/>
                  </a:lnTo>
                  <a:lnTo>
                    <a:pt x="6956" y="1170"/>
                  </a:lnTo>
                  <a:lnTo>
                    <a:pt x="6820" y="1033"/>
                  </a:lnTo>
                  <a:lnTo>
                    <a:pt x="6644" y="897"/>
                  </a:lnTo>
                  <a:lnTo>
                    <a:pt x="6450" y="761"/>
                  </a:lnTo>
                  <a:lnTo>
                    <a:pt x="6216" y="644"/>
                  </a:lnTo>
                  <a:lnTo>
                    <a:pt x="5962" y="507"/>
                  </a:lnTo>
                  <a:lnTo>
                    <a:pt x="5670" y="390"/>
                  </a:lnTo>
                  <a:lnTo>
                    <a:pt x="5378" y="273"/>
                  </a:lnTo>
                  <a:lnTo>
                    <a:pt x="5086" y="196"/>
                  </a:lnTo>
                  <a:lnTo>
                    <a:pt x="4774" y="118"/>
                  </a:lnTo>
                  <a:lnTo>
                    <a:pt x="4482" y="59"/>
                  </a:lnTo>
                  <a:lnTo>
                    <a:pt x="3995" y="1"/>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0"/>
            <p:cNvSpPr/>
            <p:nvPr/>
          </p:nvSpPr>
          <p:spPr>
            <a:xfrm>
              <a:off x="7711626" y="3483617"/>
              <a:ext cx="117724" cy="41266"/>
            </a:xfrm>
            <a:custGeom>
              <a:avLst/>
              <a:gdLst/>
              <a:ahLst/>
              <a:cxnLst/>
              <a:rect l="l" t="t" r="r" b="b"/>
              <a:pathLst>
                <a:path w="7229" h="2534" fill="none" extrusionOk="0">
                  <a:moveTo>
                    <a:pt x="3449" y="1"/>
                  </a:moveTo>
                  <a:lnTo>
                    <a:pt x="3449" y="1"/>
                  </a:lnTo>
                  <a:lnTo>
                    <a:pt x="2650" y="20"/>
                  </a:lnTo>
                  <a:lnTo>
                    <a:pt x="2650" y="20"/>
                  </a:lnTo>
                  <a:lnTo>
                    <a:pt x="2085" y="40"/>
                  </a:lnTo>
                  <a:lnTo>
                    <a:pt x="2085" y="40"/>
                  </a:lnTo>
                  <a:lnTo>
                    <a:pt x="1462" y="79"/>
                  </a:lnTo>
                  <a:lnTo>
                    <a:pt x="799" y="98"/>
                  </a:lnTo>
                  <a:lnTo>
                    <a:pt x="799" y="98"/>
                  </a:lnTo>
                  <a:lnTo>
                    <a:pt x="449" y="98"/>
                  </a:lnTo>
                  <a:lnTo>
                    <a:pt x="449" y="98"/>
                  </a:lnTo>
                  <a:lnTo>
                    <a:pt x="351" y="98"/>
                  </a:lnTo>
                  <a:lnTo>
                    <a:pt x="293" y="137"/>
                  </a:lnTo>
                  <a:lnTo>
                    <a:pt x="234" y="157"/>
                  </a:lnTo>
                  <a:lnTo>
                    <a:pt x="234" y="157"/>
                  </a:lnTo>
                  <a:lnTo>
                    <a:pt x="137" y="215"/>
                  </a:lnTo>
                  <a:lnTo>
                    <a:pt x="59" y="293"/>
                  </a:lnTo>
                  <a:lnTo>
                    <a:pt x="59" y="293"/>
                  </a:lnTo>
                  <a:lnTo>
                    <a:pt x="20" y="351"/>
                  </a:lnTo>
                  <a:lnTo>
                    <a:pt x="0" y="449"/>
                  </a:lnTo>
                  <a:lnTo>
                    <a:pt x="20" y="527"/>
                  </a:lnTo>
                  <a:lnTo>
                    <a:pt x="39" y="585"/>
                  </a:lnTo>
                  <a:lnTo>
                    <a:pt x="39" y="585"/>
                  </a:lnTo>
                  <a:lnTo>
                    <a:pt x="137" y="663"/>
                  </a:lnTo>
                  <a:lnTo>
                    <a:pt x="234" y="722"/>
                  </a:lnTo>
                  <a:lnTo>
                    <a:pt x="254" y="741"/>
                  </a:lnTo>
                  <a:lnTo>
                    <a:pt x="254" y="741"/>
                  </a:lnTo>
                  <a:lnTo>
                    <a:pt x="526" y="877"/>
                  </a:lnTo>
                  <a:lnTo>
                    <a:pt x="682" y="936"/>
                  </a:lnTo>
                  <a:lnTo>
                    <a:pt x="682" y="936"/>
                  </a:lnTo>
                  <a:lnTo>
                    <a:pt x="1053" y="1092"/>
                  </a:lnTo>
                  <a:lnTo>
                    <a:pt x="1053" y="1092"/>
                  </a:lnTo>
                  <a:lnTo>
                    <a:pt x="1345" y="1189"/>
                  </a:lnTo>
                  <a:lnTo>
                    <a:pt x="1657" y="1267"/>
                  </a:lnTo>
                  <a:lnTo>
                    <a:pt x="2280" y="1384"/>
                  </a:lnTo>
                  <a:lnTo>
                    <a:pt x="2280" y="1384"/>
                  </a:lnTo>
                  <a:lnTo>
                    <a:pt x="2709" y="1462"/>
                  </a:lnTo>
                  <a:lnTo>
                    <a:pt x="3137" y="1559"/>
                  </a:lnTo>
                  <a:lnTo>
                    <a:pt x="3137" y="1559"/>
                  </a:lnTo>
                  <a:lnTo>
                    <a:pt x="3391" y="1637"/>
                  </a:lnTo>
                  <a:lnTo>
                    <a:pt x="3624" y="1735"/>
                  </a:lnTo>
                  <a:lnTo>
                    <a:pt x="3995" y="1891"/>
                  </a:lnTo>
                  <a:lnTo>
                    <a:pt x="4365" y="2027"/>
                  </a:lnTo>
                  <a:lnTo>
                    <a:pt x="4365" y="2027"/>
                  </a:lnTo>
                  <a:lnTo>
                    <a:pt x="4793" y="2183"/>
                  </a:lnTo>
                  <a:lnTo>
                    <a:pt x="5164" y="2319"/>
                  </a:lnTo>
                  <a:lnTo>
                    <a:pt x="5164" y="2319"/>
                  </a:lnTo>
                  <a:lnTo>
                    <a:pt x="5534" y="2417"/>
                  </a:lnTo>
                  <a:lnTo>
                    <a:pt x="5748" y="2456"/>
                  </a:lnTo>
                  <a:lnTo>
                    <a:pt x="5962" y="2495"/>
                  </a:lnTo>
                  <a:lnTo>
                    <a:pt x="5962" y="2495"/>
                  </a:lnTo>
                  <a:lnTo>
                    <a:pt x="6294" y="2534"/>
                  </a:lnTo>
                  <a:lnTo>
                    <a:pt x="6294" y="2534"/>
                  </a:lnTo>
                  <a:lnTo>
                    <a:pt x="6489" y="2514"/>
                  </a:lnTo>
                  <a:lnTo>
                    <a:pt x="6664" y="2475"/>
                  </a:lnTo>
                  <a:lnTo>
                    <a:pt x="6664" y="2475"/>
                  </a:lnTo>
                  <a:lnTo>
                    <a:pt x="6781" y="2436"/>
                  </a:lnTo>
                  <a:lnTo>
                    <a:pt x="6898" y="2358"/>
                  </a:lnTo>
                  <a:lnTo>
                    <a:pt x="6898" y="2358"/>
                  </a:lnTo>
                  <a:lnTo>
                    <a:pt x="6976" y="2300"/>
                  </a:lnTo>
                  <a:lnTo>
                    <a:pt x="7034" y="2241"/>
                  </a:lnTo>
                  <a:lnTo>
                    <a:pt x="7034" y="2241"/>
                  </a:lnTo>
                  <a:lnTo>
                    <a:pt x="7112" y="2144"/>
                  </a:lnTo>
                  <a:lnTo>
                    <a:pt x="7151" y="2066"/>
                  </a:lnTo>
                  <a:lnTo>
                    <a:pt x="7151" y="2066"/>
                  </a:lnTo>
                  <a:lnTo>
                    <a:pt x="7209" y="1969"/>
                  </a:lnTo>
                  <a:lnTo>
                    <a:pt x="7229" y="1891"/>
                  </a:lnTo>
                  <a:lnTo>
                    <a:pt x="7229" y="1735"/>
                  </a:lnTo>
                  <a:lnTo>
                    <a:pt x="7229" y="1735"/>
                  </a:lnTo>
                  <a:lnTo>
                    <a:pt x="7209" y="1579"/>
                  </a:lnTo>
                  <a:lnTo>
                    <a:pt x="7151" y="1443"/>
                  </a:lnTo>
                  <a:lnTo>
                    <a:pt x="7151" y="1443"/>
                  </a:lnTo>
                  <a:lnTo>
                    <a:pt x="7073" y="1306"/>
                  </a:lnTo>
                  <a:lnTo>
                    <a:pt x="6956" y="1170"/>
                  </a:lnTo>
                  <a:lnTo>
                    <a:pt x="6820" y="1033"/>
                  </a:lnTo>
                  <a:lnTo>
                    <a:pt x="6644" y="897"/>
                  </a:lnTo>
                  <a:lnTo>
                    <a:pt x="6644" y="897"/>
                  </a:lnTo>
                  <a:lnTo>
                    <a:pt x="6450" y="761"/>
                  </a:lnTo>
                  <a:lnTo>
                    <a:pt x="6216" y="644"/>
                  </a:lnTo>
                  <a:lnTo>
                    <a:pt x="5962" y="507"/>
                  </a:lnTo>
                  <a:lnTo>
                    <a:pt x="5670" y="390"/>
                  </a:lnTo>
                  <a:lnTo>
                    <a:pt x="5670" y="390"/>
                  </a:lnTo>
                  <a:lnTo>
                    <a:pt x="5378" y="273"/>
                  </a:lnTo>
                  <a:lnTo>
                    <a:pt x="5086" y="196"/>
                  </a:lnTo>
                  <a:lnTo>
                    <a:pt x="4774" y="118"/>
                  </a:lnTo>
                  <a:lnTo>
                    <a:pt x="4482" y="59"/>
                  </a:lnTo>
                  <a:lnTo>
                    <a:pt x="4482" y="59"/>
                  </a:lnTo>
                  <a:lnTo>
                    <a:pt x="3995" y="1"/>
                  </a:lnTo>
                  <a:lnTo>
                    <a:pt x="3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0"/>
            <p:cNvSpPr/>
            <p:nvPr/>
          </p:nvSpPr>
          <p:spPr>
            <a:xfrm>
              <a:off x="7535210" y="3764745"/>
              <a:ext cx="137722" cy="103459"/>
            </a:xfrm>
            <a:custGeom>
              <a:avLst/>
              <a:gdLst/>
              <a:ahLst/>
              <a:cxnLst/>
              <a:rect l="l" t="t" r="r" b="b"/>
              <a:pathLst>
                <a:path w="8457" h="6353" extrusionOk="0">
                  <a:moveTo>
                    <a:pt x="468" y="0"/>
                  </a:moveTo>
                  <a:lnTo>
                    <a:pt x="351" y="20"/>
                  </a:lnTo>
                  <a:lnTo>
                    <a:pt x="234" y="78"/>
                  </a:lnTo>
                  <a:lnTo>
                    <a:pt x="137" y="176"/>
                  </a:lnTo>
                  <a:lnTo>
                    <a:pt x="78" y="234"/>
                  </a:lnTo>
                  <a:lnTo>
                    <a:pt x="39" y="312"/>
                  </a:lnTo>
                  <a:lnTo>
                    <a:pt x="20" y="390"/>
                  </a:lnTo>
                  <a:lnTo>
                    <a:pt x="0" y="468"/>
                  </a:lnTo>
                  <a:lnTo>
                    <a:pt x="0" y="604"/>
                  </a:lnTo>
                  <a:lnTo>
                    <a:pt x="20" y="741"/>
                  </a:lnTo>
                  <a:lnTo>
                    <a:pt x="59" y="897"/>
                  </a:lnTo>
                  <a:lnTo>
                    <a:pt x="98" y="1033"/>
                  </a:lnTo>
                  <a:lnTo>
                    <a:pt x="195" y="1247"/>
                  </a:lnTo>
                  <a:lnTo>
                    <a:pt x="293" y="1462"/>
                  </a:lnTo>
                  <a:lnTo>
                    <a:pt x="409" y="1696"/>
                  </a:lnTo>
                  <a:lnTo>
                    <a:pt x="565" y="1929"/>
                  </a:lnTo>
                  <a:lnTo>
                    <a:pt x="877" y="2455"/>
                  </a:lnTo>
                  <a:lnTo>
                    <a:pt x="1228" y="2982"/>
                  </a:lnTo>
                  <a:lnTo>
                    <a:pt x="1598" y="3449"/>
                  </a:lnTo>
                  <a:lnTo>
                    <a:pt x="2007" y="3897"/>
                  </a:lnTo>
                  <a:lnTo>
                    <a:pt x="2436" y="4326"/>
                  </a:lnTo>
                  <a:lnTo>
                    <a:pt x="2884" y="4716"/>
                  </a:lnTo>
                  <a:lnTo>
                    <a:pt x="3352" y="5066"/>
                  </a:lnTo>
                  <a:lnTo>
                    <a:pt x="3839" y="5378"/>
                  </a:lnTo>
                  <a:lnTo>
                    <a:pt x="4228" y="5573"/>
                  </a:lnTo>
                  <a:lnTo>
                    <a:pt x="4676" y="5807"/>
                  </a:lnTo>
                  <a:lnTo>
                    <a:pt x="5261" y="6041"/>
                  </a:lnTo>
                  <a:lnTo>
                    <a:pt x="5514" y="6118"/>
                  </a:lnTo>
                  <a:lnTo>
                    <a:pt x="5787" y="6196"/>
                  </a:lnTo>
                  <a:lnTo>
                    <a:pt x="6021" y="6255"/>
                  </a:lnTo>
                  <a:lnTo>
                    <a:pt x="6255" y="6313"/>
                  </a:lnTo>
                  <a:lnTo>
                    <a:pt x="6488" y="6333"/>
                  </a:lnTo>
                  <a:lnTo>
                    <a:pt x="6722" y="6352"/>
                  </a:lnTo>
                  <a:lnTo>
                    <a:pt x="6995" y="6352"/>
                  </a:lnTo>
                  <a:lnTo>
                    <a:pt x="7209" y="6313"/>
                  </a:lnTo>
                  <a:lnTo>
                    <a:pt x="7443" y="6274"/>
                  </a:lnTo>
                  <a:lnTo>
                    <a:pt x="7677" y="6177"/>
                  </a:lnTo>
                  <a:lnTo>
                    <a:pt x="7794" y="6118"/>
                  </a:lnTo>
                  <a:lnTo>
                    <a:pt x="7950" y="6041"/>
                  </a:lnTo>
                  <a:lnTo>
                    <a:pt x="8086" y="5924"/>
                  </a:lnTo>
                  <a:lnTo>
                    <a:pt x="8242" y="5787"/>
                  </a:lnTo>
                  <a:lnTo>
                    <a:pt x="8320" y="5690"/>
                  </a:lnTo>
                  <a:lnTo>
                    <a:pt x="8378" y="5592"/>
                  </a:lnTo>
                  <a:lnTo>
                    <a:pt x="8437" y="5456"/>
                  </a:lnTo>
                  <a:lnTo>
                    <a:pt x="8456" y="5320"/>
                  </a:lnTo>
                  <a:lnTo>
                    <a:pt x="8437" y="5183"/>
                  </a:lnTo>
                  <a:lnTo>
                    <a:pt x="8417" y="5066"/>
                  </a:lnTo>
                  <a:lnTo>
                    <a:pt x="8359" y="4969"/>
                  </a:lnTo>
                  <a:lnTo>
                    <a:pt x="8320" y="4891"/>
                  </a:lnTo>
                  <a:lnTo>
                    <a:pt x="8203" y="4774"/>
                  </a:lnTo>
                  <a:lnTo>
                    <a:pt x="8106" y="4657"/>
                  </a:lnTo>
                  <a:lnTo>
                    <a:pt x="7911" y="4501"/>
                  </a:lnTo>
                  <a:lnTo>
                    <a:pt x="7638" y="4326"/>
                  </a:lnTo>
                  <a:lnTo>
                    <a:pt x="7404" y="4190"/>
                  </a:lnTo>
                  <a:lnTo>
                    <a:pt x="7092" y="4053"/>
                  </a:lnTo>
                  <a:lnTo>
                    <a:pt x="6761" y="3897"/>
                  </a:lnTo>
                  <a:lnTo>
                    <a:pt x="6138" y="3663"/>
                  </a:lnTo>
                  <a:lnTo>
                    <a:pt x="5592" y="3469"/>
                  </a:lnTo>
                  <a:lnTo>
                    <a:pt x="5456" y="3430"/>
                  </a:lnTo>
                  <a:lnTo>
                    <a:pt x="5397" y="3410"/>
                  </a:lnTo>
                  <a:lnTo>
                    <a:pt x="5047" y="3274"/>
                  </a:lnTo>
                  <a:lnTo>
                    <a:pt x="4599" y="3079"/>
                  </a:lnTo>
                  <a:lnTo>
                    <a:pt x="4111" y="2806"/>
                  </a:lnTo>
                  <a:lnTo>
                    <a:pt x="3624" y="2514"/>
                  </a:lnTo>
                  <a:lnTo>
                    <a:pt x="3157" y="2183"/>
                  </a:lnTo>
                  <a:lnTo>
                    <a:pt x="2728" y="1832"/>
                  </a:lnTo>
                  <a:lnTo>
                    <a:pt x="2553" y="1676"/>
                  </a:lnTo>
                  <a:lnTo>
                    <a:pt x="2377" y="1462"/>
                  </a:lnTo>
                  <a:lnTo>
                    <a:pt x="2066" y="1092"/>
                  </a:lnTo>
                  <a:lnTo>
                    <a:pt x="1773" y="721"/>
                  </a:lnTo>
                  <a:lnTo>
                    <a:pt x="1617" y="546"/>
                  </a:lnTo>
                  <a:lnTo>
                    <a:pt x="1462" y="390"/>
                  </a:lnTo>
                  <a:lnTo>
                    <a:pt x="1267" y="234"/>
                  </a:lnTo>
                  <a:lnTo>
                    <a:pt x="1072" y="117"/>
                  </a:lnTo>
                  <a:lnTo>
                    <a:pt x="877" y="39"/>
                  </a:lnTo>
                  <a:lnTo>
                    <a:pt x="702" y="0"/>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0"/>
            <p:cNvSpPr/>
            <p:nvPr/>
          </p:nvSpPr>
          <p:spPr>
            <a:xfrm>
              <a:off x="7535210" y="3764745"/>
              <a:ext cx="137722" cy="103459"/>
            </a:xfrm>
            <a:custGeom>
              <a:avLst/>
              <a:gdLst/>
              <a:ahLst/>
              <a:cxnLst/>
              <a:rect l="l" t="t" r="r" b="b"/>
              <a:pathLst>
                <a:path w="8457" h="6353" fill="none" extrusionOk="0">
                  <a:moveTo>
                    <a:pt x="565" y="0"/>
                  </a:moveTo>
                  <a:lnTo>
                    <a:pt x="565" y="0"/>
                  </a:lnTo>
                  <a:lnTo>
                    <a:pt x="468" y="0"/>
                  </a:lnTo>
                  <a:lnTo>
                    <a:pt x="351" y="20"/>
                  </a:lnTo>
                  <a:lnTo>
                    <a:pt x="351" y="20"/>
                  </a:lnTo>
                  <a:lnTo>
                    <a:pt x="234" y="78"/>
                  </a:lnTo>
                  <a:lnTo>
                    <a:pt x="137" y="176"/>
                  </a:lnTo>
                  <a:lnTo>
                    <a:pt x="137" y="176"/>
                  </a:lnTo>
                  <a:lnTo>
                    <a:pt x="78" y="234"/>
                  </a:lnTo>
                  <a:lnTo>
                    <a:pt x="39" y="312"/>
                  </a:lnTo>
                  <a:lnTo>
                    <a:pt x="39" y="312"/>
                  </a:lnTo>
                  <a:lnTo>
                    <a:pt x="20" y="390"/>
                  </a:lnTo>
                  <a:lnTo>
                    <a:pt x="0" y="468"/>
                  </a:lnTo>
                  <a:lnTo>
                    <a:pt x="0" y="468"/>
                  </a:lnTo>
                  <a:lnTo>
                    <a:pt x="0" y="604"/>
                  </a:lnTo>
                  <a:lnTo>
                    <a:pt x="20" y="741"/>
                  </a:lnTo>
                  <a:lnTo>
                    <a:pt x="20" y="741"/>
                  </a:lnTo>
                  <a:lnTo>
                    <a:pt x="59" y="897"/>
                  </a:lnTo>
                  <a:lnTo>
                    <a:pt x="98" y="1033"/>
                  </a:lnTo>
                  <a:lnTo>
                    <a:pt x="98" y="1033"/>
                  </a:lnTo>
                  <a:lnTo>
                    <a:pt x="195" y="1247"/>
                  </a:lnTo>
                  <a:lnTo>
                    <a:pt x="293" y="1462"/>
                  </a:lnTo>
                  <a:lnTo>
                    <a:pt x="409" y="1696"/>
                  </a:lnTo>
                  <a:lnTo>
                    <a:pt x="565" y="1929"/>
                  </a:lnTo>
                  <a:lnTo>
                    <a:pt x="565" y="1929"/>
                  </a:lnTo>
                  <a:lnTo>
                    <a:pt x="877" y="2455"/>
                  </a:lnTo>
                  <a:lnTo>
                    <a:pt x="1228" y="2982"/>
                  </a:lnTo>
                  <a:lnTo>
                    <a:pt x="1228" y="2982"/>
                  </a:lnTo>
                  <a:lnTo>
                    <a:pt x="1598" y="3449"/>
                  </a:lnTo>
                  <a:lnTo>
                    <a:pt x="2007" y="3897"/>
                  </a:lnTo>
                  <a:lnTo>
                    <a:pt x="2436" y="4326"/>
                  </a:lnTo>
                  <a:lnTo>
                    <a:pt x="2884" y="4716"/>
                  </a:lnTo>
                  <a:lnTo>
                    <a:pt x="2884" y="4716"/>
                  </a:lnTo>
                  <a:lnTo>
                    <a:pt x="3352" y="5066"/>
                  </a:lnTo>
                  <a:lnTo>
                    <a:pt x="3839" y="5378"/>
                  </a:lnTo>
                  <a:lnTo>
                    <a:pt x="3839" y="5378"/>
                  </a:lnTo>
                  <a:lnTo>
                    <a:pt x="4228" y="5573"/>
                  </a:lnTo>
                  <a:lnTo>
                    <a:pt x="4676" y="5807"/>
                  </a:lnTo>
                  <a:lnTo>
                    <a:pt x="4676" y="5807"/>
                  </a:lnTo>
                  <a:lnTo>
                    <a:pt x="5261" y="6041"/>
                  </a:lnTo>
                  <a:lnTo>
                    <a:pt x="5514" y="6118"/>
                  </a:lnTo>
                  <a:lnTo>
                    <a:pt x="5787" y="6196"/>
                  </a:lnTo>
                  <a:lnTo>
                    <a:pt x="6021" y="6255"/>
                  </a:lnTo>
                  <a:lnTo>
                    <a:pt x="6255" y="6313"/>
                  </a:lnTo>
                  <a:lnTo>
                    <a:pt x="6488" y="6333"/>
                  </a:lnTo>
                  <a:lnTo>
                    <a:pt x="6722" y="6352"/>
                  </a:lnTo>
                  <a:lnTo>
                    <a:pt x="6800" y="6352"/>
                  </a:lnTo>
                  <a:lnTo>
                    <a:pt x="6800" y="6352"/>
                  </a:lnTo>
                  <a:lnTo>
                    <a:pt x="6995" y="6352"/>
                  </a:lnTo>
                  <a:lnTo>
                    <a:pt x="7209" y="6313"/>
                  </a:lnTo>
                  <a:lnTo>
                    <a:pt x="7209" y="6313"/>
                  </a:lnTo>
                  <a:lnTo>
                    <a:pt x="7443" y="6274"/>
                  </a:lnTo>
                  <a:lnTo>
                    <a:pt x="7677" y="6177"/>
                  </a:lnTo>
                  <a:lnTo>
                    <a:pt x="7677" y="6177"/>
                  </a:lnTo>
                  <a:lnTo>
                    <a:pt x="7794" y="6118"/>
                  </a:lnTo>
                  <a:lnTo>
                    <a:pt x="7950" y="6041"/>
                  </a:lnTo>
                  <a:lnTo>
                    <a:pt x="8086" y="5924"/>
                  </a:lnTo>
                  <a:lnTo>
                    <a:pt x="8242" y="5787"/>
                  </a:lnTo>
                  <a:lnTo>
                    <a:pt x="8242" y="5787"/>
                  </a:lnTo>
                  <a:lnTo>
                    <a:pt x="8320" y="5690"/>
                  </a:lnTo>
                  <a:lnTo>
                    <a:pt x="8378" y="5592"/>
                  </a:lnTo>
                  <a:lnTo>
                    <a:pt x="8378" y="5592"/>
                  </a:lnTo>
                  <a:lnTo>
                    <a:pt x="8437" y="5456"/>
                  </a:lnTo>
                  <a:lnTo>
                    <a:pt x="8456" y="5320"/>
                  </a:lnTo>
                  <a:lnTo>
                    <a:pt x="8456" y="5320"/>
                  </a:lnTo>
                  <a:lnTo>
                    <a:pt x="8437" y="5183"/>
                  </a:lnTo>
                  <a:lnTo>
                    <a:pt x="8417" y="5066"/>
                  </a:lnTo>
                  <a:lnTo>
                    <a:pt x="8359" y="4969"/>
                  </a:lnTo>
                  <a:lnTo>
                    <a:pt x="8320" y="4891"/>
                  </a:lnTo>
                  <a:lnTo>
                    <a:pt x="8320" y="4891"/>
                  </a:lnTo>
                  <a:lnTo>
                    <a:pt x="8203" y="4774"/>
                  </a:lnTo>
                  <a:lnTo>
                    <a:pt x="8106" y="4657"/>
                  </a:lnTo>
                  <a:lnTo>
                    <a:pt x="7911" y="4501"/>
                  </a:lnTo>
                  <a:lnTo>
                    <a:pt x="7911" y="4501"/>
                  </a:lnTo>
                  <a:lnTo>
                    <a:pt x="7638" y="4326"/>
                  </a:lnTo>
                  <a:lnTo>
                    <a:pt x="7404" y="4190"/>
                  </a:lnTo>
                  <a:lnTo>
                    <a:pt x="7404" y="4190"/>
                  </a:lnTo>
                  <a:lnTo>
                    <a:pt x="7092" y="4053"/>
                  </a:lnTo>
                  <a:lnTo>
                    <a:pt x="6761" y="3897"/>
                  </a:lnTo>
                  <a:lnTo>
                    <a:pt x="6138" y="3663"/>
                  </a:lnTo>
                  <a:lnTo>
                    <a:pt x="6138" y="3663"/>
                  </a:lnTo>
                  <a:lnTo>
                    <a:pt x="5592" y="3469"/>
                  </a:lnTo>
                  <a:lnTo>
                    <a:pt x="5456" y="3430"/>
                  </a:lnTo>
                  <a:lnTo>
                    <a:pt x="5397" y="3410"/>
                  </a:lnTo>
                  <a:lnTo>
                    <a:pt x="5397" y="3410"/>
                  </a:lnTo>
                  <a:lnTo>
                    <a:pt x="5047" y="3274"/>
                  </a:lnTo>
                  <a:lnTo>
                    <a:pt x="5047" y="3274"/>
                  </a:lnTo>
                  <a:lnTo>
                    <a:pt x="4599" y="3079"/>
                  </a:lnTo>
                  <a:lnTo>
                    <a:pt x="4111" y="2806"/>
                  </a:lnTo>
                  <a:lnTo>
                    <a:pt x="4111" y="2806"/>
                  </a:lnTo>
                  <a:lnTo>
                    <a:pt x="3624" y="2514"/>
                  </a:lnTo>
                  <a:lnTo>
                    <a:pt x="3157" y="2183"/>
                  </a:lnTo>
                  <a:lnTo>
                    <a:pt x="3157" y="2183"/>
                  </a:lnTo>
                  <a:lnTo>
                    <a:pt x="2728" y="1832"/>
                  </a:lnTo>
                  <a:lnTo>
                    <a:pt x="2728" y="1832"/>
                  </a:lnTo>
                  <a:lnTo>
                    <a:pt x="2553" y="1676"/>
                  </a:lnTo>
                  <a:lnTo>
                    <a:pt x="2377" y="1462"/>
                  </a:lnTo>
                  <a:lnTo>
                    <a:pt x="2377" y="1462"/>
                  </a:lnTo>
                  <a:lnTo>
                    <a:pt x="2066" y="1092"/>
                  </a:lnTo>
                  <a:lnTo>
                    <a:pt x="2066" y="1092"/>
                  </a:lnTo>
                  <a:lnTo>
                    <a:pt x="1773" y="721"/>
                  </a:lnTo>
                  <a:lnTo>
                    <a:pt x="1773" y="721"/>
                  </a:lnTo>
                  <a:lnTo>
                    <a:pt x="1617" y="546"/>
                  </a:lnTo>
                  <a:lnTo>
                    <a:pt x="1462" y="390"/>
                  </a:lnTo>
                  <a:lnTo>
                    <a:pt x="1267" y="234"/>
                  </a:lnTo>
                  <a:lnTo>
                    <a:pt x="1072" y="117"/>
                  </a:lnTo>
                  <a:lnTo>
                    <a:pt x="1072" y="117"/>
                  </a:lnTo>
                  <a:lnTo>
                    <a:pt x="877" y="39"/>
                  </a:lnTo>
                  <a:lnTo>
                    <a:pt x="877" y="39"/>
                  </a:lnTo>
                  <a:lnTo>
                    <a:pt x="702" y="0"/>
                  </a:lnTo>
                  <a:lnTo>
                    <a:pt x="702" y="0"/>
                  </a:lnTo>
                  <a:lnTo>
                    <a:pt x="5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0"/>
            <p:cNvSpPr/>
            <p:nvPr/>
          </p:nvSpPr>
          <p:spPr>
            <a:xfrm>
              <a:off x="7514577" y="3722860"/>
              <a:ext cx="27310" cy="35550"/>
            </a:xfrm>
            <a:custGeom>
              <a:avLst/>
              <a:gdLst/>
              <a:ahLst/>
              <a:cxnLst/>
              <a:rect l="l" t="t" r="r" b="b"/>
              <a:pathLst>
                <a:path w="1677" h="2183" extrusionOk="0">
                  <a:moveTo>
                    <a:pt x="585" y="1"/>
                  </a:moveTo>
                  <a:lnTo>
                    <a:pt x="488" y="20"/>
                  </a:lnTo>
                  <a:lnTo>
                    <a:pt x="371" y="40"/>
                  </a:lnTo>
                  <a:lnTo>
                    <a:pt x="293" y="79"/>
                  </a:lnTo>
                  <a:lnTo>
                    <a:pt x="215" y="137"/>
                  </a:lnTo>
                  <a:lnTo>
                    <a:pt x="98" y="254"/>
                  </a:lnTo>
                  <a:lnTo>
                    <a:pt x="40" y="410"/>
                  </a:lnTo>
                  <a:lnTo>
                    <a:pt x="1" y="585"/>
                  </a:lnTo>
                  <a:lnTo>
                    <a:pt x="1" y="780"/>
                  </a:lnTo>
                  <a:lnTo>
                    <a:pt x="20" y="897"/>
                  </a:lnTo>
                  <a:lnTo>
                    <a:pt x="40" y="1033"/>
                  </a:lnTo>
                  <a:lnTo>
                    <a:pt x="137" y="1267"/>
                  </a:lnTo>
                  <a:lnTo>
                    <a:pt x="196" y="1384"/>
                  </a:lnTo>
                  <a:lnTo>
                    <a:pt x="274" y="1481"/>
                  </a:lnTo>
                  <a:lnTo>
                    <a:pt x="332" y="1637"/>
                  </a:lnTo>
                  <a:lnTo>
                    <a:pt x="430" y="1793"/>
                  </a:lnTo>
                  <a:lnTo>
                    <a:pt x="507" y="1910"/>
                  </a:lnTo>
                  <a:lnTo>
                    <a:pt x="624" y="2007"/>
                  </a:lnTo>
                  <a:lnTo>
                    <a:pt x="761" y="2124"/>
                  </a:lnTo>
                  <a:lnTo>
                    <a:pt x="839" y="2144"/>
                  </a:lnTo>
                  <a:lnTo>
                    <a:pt x="936" y="2163"/>
                  </a:lnTo>
                  <a:lnTo>
                    <a:pt x="1034" y="2183"/>
                  </a:lnTo>
                  <a:lnTo>
                    <a:pt x="1111" y="2183"/>
                  </a:lnTo>
                  <a:lnTo>
                    <a:pt x="1209" y="2163"/>
                  </a:lnTo>
                  <a:lnTo>
                    <a:pt x="1345" y="2105"/>
                  </a:lnTo>
                  <a:lnTo>
                    <a:pt x="1423" y="2066"/>
                  </a:lnTo>
                  <a:lnTo>
                    <a:pt x="1482" y="2007"/>
                  </a:lnTo>
                  <a:lnTo>
                    <a:pt x="1540" y="1930"/>
                  </a:lnTo>
                  <a:lnTo>
                    <a:pt x="1599" y="1852"/>
                  </a:lnTo>
                  <a:lnTo>
                    <a:pt x="1638" y="1774"/>
                  </a:lnTo>
                  <a:lnTo>
                    <a:pt x="1657" y="1676"/>
                  </a:lnTo>
                  <a:lnTo>
                    <a:pt x="1676" y="1462"/>
                  </a:lnTo>
                  <a:lnTo>
                    <a:pt x="1657" y="1248"/>
                  </a:lnTo>
                  <a:lnTo>
                    <a:pt x="1618" y="1072"/>
                  </a:lnTo>
                  <a:lnTo>
                    <a:pt x="1540" y="877"/>
                  </a:lnTo>
                  <a:lnTo>
                    <a:pt x="1443" y="663"/>
                  </a:lnTo>
                  <a:lnTo>
                    <a:pt x="1365" y="507"/>
                  </a:lnTo>
                  <a:lnTo>
                    <a:pt x="1228" y="332"/>
                  </a:lnTo>
                  <a:lnTo>
                    <a:pt x="1111" y="195"/>
                  </a:lnTo>
                  <a:lnTo>
                    <a:pt x="975" y="98"/>
                  </a:lnTo>
                  <a:lnTo>
                    <a:pt x="878" y="59"/>
                  </a:lnTo>
                  <a:lnTo>
                    <a:pt x="780" y="40"/>
                  </a:lnTo>
                  <a:lnTo>
                    <a:pt x="683" y="20"/>
                  </a:lnTo>
                  <a:lnTo>
                    <a:pt x="585" y="1"/>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0"/>
            <p:cNvSpPr/>
            <p:nvPr/>
          </p:nvSpPr>
          <p:spPr>
            <a:xfrm>
              <a:off x="7514577" y="3722860"/>
              <a:ext cx="27310" cy="35550"/>
            </a:xfrm>
            <a:custGeom>
              <a:avLst/>
              <a:gdLst/>
              <a:ahLst/>
              <a:cxnLst/>
              <a:rect l="l" t="t" r="r" b="b"/>
              <a:pathLst>
                <a:path w="1677" h="2183" fill="none" extrusionOk="0">
                  <a:moveTo>
                    <a:pt x="585" y="1"/>
                  </a:moveTo>
                  <a:lnTo>
                    <a:pt x="585" y="1"/>
                  </a:lnTo>
                  <a:lnTo>
                    <a:pt x="488" y="20"/>
                  </a:lnTo>
                  <a:lnTo>
                    <a:pt x="371" y="40"/>
                  </a:lnTo>
                  <a:lnTo>
                    <a:pt x="293" y="79"/>
                  </a:lnTo>
                  <a:lnTo>
                    <a:pt x="215" y="137"/>
                  </a:lnTo>
                  <a:lnTo>
                    <a:pt x="215" y="137"/>
                  </a:lnTo>
                  <a:lnTo>
                    <a:pt x="98" y="254"/>
                  </a:lnTo>
                  <a:lnTo>
                    <a:pt x="40" y="410"/>
                  </a:lnTo>
                  <a:lnTo>
                    <a:pt x="1" y="585"/>
                  </a:lnTo>
                  <a:lnTo>
                    <a:pt x="1" y="780"/>
                  </a:lnTo>
                  <a:lnTo>
                    <a:pt x="1" y="780"/>
                  </a:lnTo>
                  <a:lnTo>
                    <a:pt x="20" y="897"/>
                  </a:lnTo>
                  <a:lnTo>
                    <a:pt x="40" y="1033"/>
                  </a:lnTo>
                  <a:lnTo>
                    <a:pt x="137" y="1267"/>
                  </a:lnTo>
                  <a:lnTo>
                    <a:pt x="137" y="1267"/>
                  </a:lnTo>
                  <a:lnTo>
                    <a:pt x="196" y="1384"/>
                  </a:lnTo>
                  <a:lnTo>
                    <a:pt x="274" y="1481"/>
                  </a:lnTo>
                  <a:lnTo>
                    <a:pt x="274" y="1481"/>
                  </a:lnTo>
                  <a:lnTo>
                    <a:pt x="332" y="1637"/>
                  </a:lnTo>
                  <a:lnTo>
                    <a:pt x="430" y="1793"/>
                  </a:lnTo>
                  <a:lnTo>
                    <a:pt x="507" y="1910"/>
                  </a:lnTo>
                  <a:lnTo>
                    <a:pt x="624" y="2007"/>
                  </a:lnTo>
                  <a:lnTo>
                    <a:pt x="624" y="2007"/>
                  </a:lnTo>
                  <a:lnTo>
                    <a:pt x="761" y="2124"/>
                  </a:lnTo>
                  <a:lnTo>
                    <a:pt x="839" y="2144"/>
                  </a:lnTo>
                  <a:lnTo>
                    <a:pt x="936" y="2163"/>
                  </a:lnTo>
                  <a:lnTo>
                    <a:pt x="936" y="2163"/>
                  </a:lnTo>
                  <a:lnTo>
                    <a:pt x="1034" y="2183"/>
                  </a:lnTo>
                  <a:lnTo>
                    <a:pt x="1034" y="2183"/>
                  </a:lnTo>
                  <a:lnTo>
                    <a:pt x="1111" y="2183"/>
                  </a:lnTo>
                  <a:lnTo>
                    <a:pt x="1111" y="2183"/>
                  </a:lnTo>
                  <a:lnTo>
                    <a:pt x="1209" y="2163"/>
                  </a:lnTo>
                  <a:lnTo>
                    <a:pt x="1209" y="2163"/>
                  </a:lnTo>
                  <a:lnTo>
                    <a:pt x="1345" y="2105"/>
                  </a:lnTo>
                  <a:lnTo>
                    <a:pt x="1345" y="2105"/>
                  </a:lnTo>
                  <a:lnTo>
                    <a:pt x="1423" y="2066"/>
                  </a:lnTo>
                  <a:lnTo>
                    <a:pt x="1482" y="2007"/>
                  </a:lnTo>
                  <a:lnTo>
                    <a:pt x="1540" y="1930"/>
                  </a:lnTo>
                  <a:lnTo>
                    <a:pt x="1599" y="1852"/>
                  </a:lnTo>
                  <a:lnTo>
                    <a:pt x="1599" y="1852"/>
                  </a:lnTo>
                  <a:lnTo>
                    <a:pt x="1638" y="1774"/>
                  </a:lnTo>
                  <a:lnTo>
                    <a:pt x="1657" y="1676"/>
                  </a:lnTo>
                  <a:lnTo>
                    <a:pt x="1676" y="1462"/>
                  </a:lnTo>
                  <a:lnTo>
                    <a:pt x="1676" y="1462"/>
                  </a:lnTo>
                  <a:lnTo>
                    <a:pt x="1657" y="1248"/>
                  </a:lnTo>
                  <a:lnTo>
                    <a:pt x="1618" y="1072"/>
                  </a:lnTo>
                  <a:lnTo>
                    <a:pt x="1618" y="1072"/>
                  </a:lnTo>
                  <a:lnTo>
                    <a:pt x="1540" y="877"/>
                  </a:lnTo>
                  <a:lnTo>
                    <a:pt x="1443" y="663"/>
                  </a:lnTo>
                  <a:lnTo>
                    <a:pt x="1443" y="663"/>
                  </a:lnTo>
                  <a:lnTo>
                    <a:pt x="1365" y="507"/>
                  </a:lnTo>
                  <a:lnTo>
                    <a:pt x="1228" y="332"/>
                  </a:lnTo>
                  <a:lnTo>
                    <a:pt x="1228" y="332"/>
                  </a:lnTo>
                  <a:lnTo>
                    <a:pt x="1111" y="195"/>
                  </a:lnTo>
                  <a:lnTo>
                    <a:pt x="975" y="98"/>
                  </a:lnTo>
                  <a:lnTo>
                    <a:pt x="975" y="98"/>
                  </a:lnTo>
                  <a:lnTo>
                    <a:pt x="878" y="59"/>
                  </a:lnTo>
                  <a:lnTo>
                    <a:pt x="780" y="40"/>
                  </a:lnTo>
                  <a:lnTo>
                    <a:pt x="683" y="20"/>
                  </a:lnTo>
                  <a:lnTo>
                    <a:pt x="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0"/>
            <p:cNvSpPr/>
            <p:nvPr/>
          </p:nvSpPr>
          <p:spPr>
            <a:xfrm>
              <a:off x="7493961" y="3537879"/>
              <a:ext cx="183727" cy="183727"/>
            </a:xfrm>
            <a:custGeom>
              <a:avLst/>
              <a:gdLst/>
              <a:ahLst/>
              <a:cxnLst/>
              <a:rect l="l" t="t" r="r" b="b"/>
              <a:pathLst>
                <a:path w="11282" h="11282" fill="none" extrusionOk="0">
                  <a:moveTo>
                    <a:pt x="5631" y="11282"/>
                  </a:moveTo>
                  <a:lnTo>
                    <a:pt x="5631" y="11282"/>
                  </a:lnTo>
                  <a:lnTo>
                    <a:pt x="5924" y="11262"/>
                  </a:lnTo>
                  <a:lnTo>
                    <a:pt x="6216" y="11243"/>
                  </a:lnTo>
                  <a:lnTo>
                    <a:pt x="6489" y="11204"/>
                  </a:lnTo>
                  <a:lnTo>
                    <a:pt x="6781" y="11165"/>
                  </a:lnTo>
                  <a:lnTo>
                    <a:pt x="7054" y="11106"/>
                  </a:lnTo>
                  <a:lnTo>
                    <a:pt x="7307" y="11028"/>
                  </a:lnTo>
                  <a:lnTo>
                    <a:pt x="7580" y="10931"/>
                  </a:lnTo>
                  <a:lnTo>
                    <a:pt x="7833" y="10834"/>
                  </a:lnTo>
                  <a:lnTo>
                    <a:pt x="8086" y="10717"/>
                  </a:lnTo>
                  <a:lnTo>
                    <a:pt x="8320" y="10600"/>
                  </a:lnTo>
                  <a:lnTo>
                    <a:pt x="8573" y="10463"/>
                  </a:lnTo>
                  <a:lnTo>
                    <a:pt x="8788" y="10307"/>
                  </a:lnTo>
                  <a:lnTo>
                    <a:pt x="9021" y="10152"/>
                  </a:lnTo>
                  <a:lnTo>
                    <a:pt x="9236" y="9996"/>
                  </a:lnTo>
                  <a:lnTo>
                    <a:pt x="9431" y="9820"/>
                  </a:lnTo>
                  <a:lnTo>
                    <a:pt x="9625" y="9626"/>
                  </a:lnTo>
                  <a:lnTo>
                    <a:pt x="9820" y="9431"/>
                  </a:lnTo>
                  <a:lnTo>
                    <a:pt x="9996" y="9216"/>
                  </a:lnTo>
                  <a:lnTo>
                    <a:pt x="10152" y="9002"/>
                  </a:lnTo>
                  <a:lnTo>
                    <a:pt x="10307" y="8788"/>
                  </a:lnTo>
                  <a:lnTo>
                    <a:pt x="10463" y="8554"/>
                  </a:lnTo>
                  <a:lnTo>
                    <a:pt x="10600" y="8320"/>
                  </a:lnTo>
                  <a:lnTo>
                    <a:pt x="10717" y="8086"/>
                  </a:lnTo>
                  <a:lnTo>
                    <a:pt x="10833" y="7833"/>
                  </a:lnTo>
                  <a:lnTo>
                    <a:pt x="10931" y="7580"/>
                  </a:lnTo>
                  <a:lnTo>
                    <a:pt x="11028" y="7307"/>
                  </a:lnTo>
                  <a:lnTo>
                    <a:pt x="11106" y="7054"/>
                  </a:lnTo>
                  <a:lnTo>
                    <a:pt x="11165" y="6781"/>
                  </a:lnTo>
                  <a:lnTo>
                    <a:pt x="11223" y="6489"/>
                  </a:lnTo>
                  <a:lnTo>
                    <a:pt x="11243" y="6216"/>
                  </a:lnTo>
                  <a:lnTo>
                    <a:pt x="11282" y="5924"/>
                  </a:lnTo>
                  <a:lnTo>
                    <a:pt x="11282" y="5631"/>
                  </a:lnTo>
                  <a:lnTo>
                    <a:pt x="11282" y="5631"/>
                  </a:lnTo>
                  <a:lnTo>
                    <a:pt x="11282" y="5339"/>
                  </a:lnTo>
                  <a:lnTo>
                    <a:pt x="11243" y="5066"/>
                  </a:lnTo>
                  <a:lnTo>
                    <a:pt x="11223" y="4774"/>
                  </a:lnTo>
                  <a:lnTo>
                    <a:pt x="11165" y="4501"/>
                  </a:lnTo>
                  <a:lnTo>
                    <a:pt x="11106" y="4228"/>
                  </a:lnTo>
                  <a:lnTo>
                    <a:pt x="11028" y="3956"/>
                  </a:lnTo>
                  <a:lnTo>
                    <a:pt x="10931" y="3702"/>
                  </a:lnTo>
                  <a:lnTo>
                    <a:pt x="10833" y="3449"/>
                  </a:lnTo>
                  <a:lnTo>
                    <a:pt x="10717" y="3196"/>
                  </a:lnTo>
                  <a:lnTo>
                    <a:pt x="10600" y="2943"/>
                  </a:lnTo>
                  <a:lnTo>
                    <a:pt x="10463" y="2709"/>
                  </a:lnTo>
                  <a:lnTo>
                    <a:pt x="10307" y="2475"/>
                  </a:lnTo>
                  <a:lnTo>
                    <a:pt x="10152" y="2261"/>
                  </a:lnTo>
                  <a:lnTo>
                    <a:pt x="9996" y="2046"/>
                  </a:lnTo>
                  <a:lnTo>
                    <a:pt x="9820" y="1851"/>
                  </a:lnTo>
                  <a:lnTo>
                    <a:pt x="9625" y="1657"/>
                  </a:lnTo>
                  <a:lnTo>
                    <a:pt x="9431" y="1462"/>
                  </a:lnTo>
                  <a:lnTo>
                    <a:pt x="9236" y="1286"/>
                  </a:lnTo>
                  <a:lnTo>
                    <a:pt x="9021" y="1111"/>
                  </a:lnTo>
                  <a:lnTo>
                    <a:pt x="8788" y="955"/>
                  </a:lnTo>
                  <a:lnTo>
                    <a:pt x="8573" y="819"/>
                  </a:lnTo>
                  <a:lnTo>
                    <a:pt x="8320" y="682"/>
                  </a:lnTo>
                  <a:lnTo>
                    <a:pt x="8086" y="546"/>
                  </a:lnTo>
                  <a:lnTo>
                    <a:pt x="7833" y="429"/>
                  </a:lnTo>
                  <a:lnTo>
                    <a:pt x="7580" y="332"/>
                  </a:lnTo>
                  <a:lnTo>
                    <a:pt x="7307" y="254"/>
                  </a:lnTo>
                  <a:lnTo>
                    <a:pt x="7054" y="176"/>
                  </a:lnTo>
                  <a:lnTo>
                    <a:pt x="6781" y="117"/>
                  </a:lnTo>
                  <a:lnTo>
                    <a:pt x="6489" y="59"/>
                  </a:lnTo>
                  <a:lnTo>
                    <a:pt x="6216" y="20"/>
                  </a:lnTo>
                  <a:lnTo>
                    <a:pt x="5924" y="0"/>
                  </a:lnTo>
                  <a:lnTo>
                    <a:pt x="5631" y="0"/>
                  </a:lnTo>
                  <a:lnTo>
                    <a:pt x="5631" y="0"/>
                  </a:lnTo>
                  <a:lnTo>
                    <a:pt x="5358" y="0"/>
                  </a:lnTo>
                  <a:lnTo>
                    <a:pt x="5066" y="20"/>
                  </a:lnTo>
                  <a:lnTo>
                    <a:pt x="4774" y="59"/>
                  </a:lnTo>
                  <a:lnTo>
                    <a:pt x="4501" y="117"/>
                  </a:lnTo>
                  <a:lnTo>
                    <a:pt x="4228" y="176"/>
                  </a:lnTo>
                  <a:lnTo>
                    <a:pt x="3956" y="254"/>
                  </a:lnTo>
                  <a:lnTo>
                    <a:pt x="3702" y="332"/>
                  </a:lnTo>
                  <a:lnTo>
                    <a:pt x="3449" y="429"/>
                  </a:lnTo>
                  <a:lnTo>
                    <a:pt x="3196" y="546"/>
                  </a:lnTo>
                  <a:lnTo>
                    <a:pt x="2942" y="682"/>
                  </a:lnTo>
                  <a:lnTo>
                    <a:pt x="2709" y="819"/>
                  </a:lnTo>
                  <a:lnTo>
                    <a:pt x="2494" y="955"/>
                  </a:lnTo>
                  <a:lnTo>
                    <a:pt x="2261" y="1111"/>
                  </a:lnTo>
                  <a:lnTo>
                    <a:pt x="2046" y="1286"/>
                  </a:lnTo>
                  <a:lnTo>
                    <a:pt x="1851" y="1462"/>
                  </a:lnTo>
                  <a:lnTo>
                    <a:pt x="1657" y="1657"/>
                  </a:lnTo>
                  <a:lnTo>
                    <a:pt x="1462" y="1851"/>
                  </a:lnTo>
                  <a:lnTo>
                    <a:pt x="1286" y="2046"/>
                  </a:lnTo>
                  <a:lnTo>
                    <a:pt x="1111" y="2261"/>
                  </a:lnTo>
                  <a:lnTo>
                    <a:pt x="955" y="2475"/>
                  </a:lnTo>
                  <a:lnTo>
                    <a:pt x="819" y="2709"/>
                  </a:lnTo>
                  <a:lnTo>
                    <a:pt x="682" y="2943"/>
                  </a:lnTo>
                  <a:lnTo>
                    <a:pt x="546" y="3196"/>
                  </a:lnTo>
                  <a:lnTo>
                    <a:pt x="449" y="3449"/>
                  </a:lnTo>
                  <a:lnTo>
                    <a:pt x="332" y="3702"/>
                  </a:lnTo>
                  <a:lnTo>
                    <a:pt x="254" y="3956"/>
                  </a:lnTo>
                  <a:lnTo>
                    <a:pt x="176" y="4228"/>
                  </a:lnTo>
                  <a:lnTo>
                    <a:pt x="117" y="4501"/>
                  </a:lnTo>
                  <a:lnTo>
                    <a:pt x="59" y="4774"/>
                  </a:lnTo>
                  <a:lnTo>
                    <a:pt x="20" y="5066"/>
                  </a:lnTo>
                  <a:lnTo>
                    <a:pt x="0" y="5339"/>
                  </a:lnTo>
                  <a:lnTo>
                    <a:pt x="0" y="5631"/>
                  </a:lnTo>
                  <a:lnTo>
                    <a:pt x="0" y="5631"/>
                  </a:lnTo>
                  <a:lnTo>
                    <a:pt x="0" y="5924"/>
                  </a:lnTo>
                  <a:lnTo>
                    <a:pt x="20" y="6216"/>
                  </a:lnTo>
                  <a:lnTo>
                    <a:pt x="59" y="6489"/>
                  </a:lnTo>
                  <a:lnTo>
                    <a:pt x="117" y="6781"/>
                  </a:lnTo>
                  <a:lnTo>
                    <a:pt x="176" y="7054"/>
                  </a:lnTo>
                  <a:lnTo>
                    <a:pt x="254" y="7307"/>
                  </a:lnTo>
                  <a:lnTo>
                    <a:pt x="332" y="7580"/>
                  </a:lnTo>
                  <a:lnTo>
                    <a:pt x="449" y="7833"/>
                  </a:lnTo>
                  <a:lnTo>
                    <a:pt x="546" y="8086"/>
                  </a:lnTo>
                  <a:lnTo>
                    <a:pt x="682" y="8320"/>
                  </a:lnTo>
                  <a:lnTo>
                    <a:pt x="819" y="8554"/>
                  </a:lnTo>
                  <a:lnTo>
                    <a:pt x="955" y="8788"/>
                  </a:lnTo>
                  <a:lnTo>
                    <a:pt x="1111" y="9002"/>
                  </a:lnTo>
                  <a:lnTo>
                    <a:pt x="1286" y="9216"/>
                  </a:lnTo>
                  <a:lnTo>
                    <a:pt x="1462" y="9431"/>
                  </a:lnTo>
                  <a:lnTo>
                    <a:pt x="1657" y="9626"/>
                  </a:lnTo>
                  <a:lnTo>
                    <a:pt x="1851" y="9820"/>
                  </a:lnTo>
                  <a:lnTo>
                    <a:pt x="2046" y="9996"/>
                  </a:lnTo>
                  <a:lnTo>
                    <a:pt x="2261" y="10152"/>
                  </a:lnTo>
                  <a:lnTo>
                    <a:pt x="2494" y="10307"/>
                  </a:lnTo>
                  <a:lnTo>
                    <a:pt x="2709" y="10463"/>
                  </a:lnTo>
                  <a:lnTo>
                    <a:pt x="2942" y="10600"/>
                  </a:lnTo>
                  <a:lnTo>
                    <a:pt x="3196" y="10717"/>
                  </a:lnTo>
                  <a:lnTo>
                    <a:pt x="3449" y="10834"/>
                  </a:lnTo>
                  <a:lnTo>
                    <a:pt x="3702" y="10931"/>
                  </a:lnTo>
                  <a:lnTo>
                    <a:pt x="3956" y="11028"/>
                  </a:lnTo>
                  <a:lnTo>
                    <a:pt x="4228" y="11106"/>
                  </a:lnTo>
                  <a:lnTo>
                    <a:pt x="4501" y="11165"/>
                  </a:lnTo>
                  <a:lnTo>
                    <a:pt x="4774" y="11204"/>
                  </a:lnTo>
                  <a:lnTo>
                    <a:pt x="5066" y="11243"/>
                  </a:lnTo>
                  <a:lnTo>
                    <a:pt x="5358" y="11262"/>
                  </a:lnTo>
                  <a:lnTo>
                    <a:pt x="5631" y="11282"/>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0"/>
            <p:cNvSpPr/>
            <p:nvPr/>
          </p:nvSpPr>
          <p:spPr>
            <a:xfrm>
              <a:off x="7512037" y="3555646"/>
              <a:ext cx="78722" cy="71084"/>
            </a:xfrm>
            <a:custGeom>
              <a:avLst/>
              <a:gdLst/>
              <a:ahLst/>
              <a:cxnLst/>
              <a:rect l="l" t="t" r="r" b="b"/>
              <a:pathLst>
                <a:path w="4834" h="4365" fill="none" extrusionOk="0">
                  <a:moveTo>
                    <a:pt x="3450" y="1"/>
                  </a:moveTo>
                  <a:lnTo>
                    <a:pt x="3411" y="1"/>
                  </a:lnTo>
                  <a:lnTo>
                    <a:pt x="3411" y="1"/>
                  </a:lnTo>
                  <a:lnTo>
                    <a:pt x="3255" y="1"/>
                  </a:lnTo>
                  <a:lnTo>
                    <a:pt x="3079" y="20"/>
                  </a:lnTo>
                  <a:lnTo>
                    <a:pt x="2904" y="59"/>
                  </a:lnTo>
                  <a:lnTo>
                    <a:pt x="2748" y="98"/>
                  </a:lnTo>
                  <a:lnTo>
                    <a:pt x="2748" y="98"/>
                  </a:lnTo>
                  <a:lnTo>
                    <a:pt x="2514" y="176"/>
                  </a:lnTo>
                  <a:lnTo>
                    <a:pt x="2281" y="293"/>
                  </a:lnTo>
                  <a:lnTo>
                    <a:pt x="2047" y="410"/>
                  </a:lnTo>
                  <a:lnTo>
                    <a:pt x="1794" y="566"/>
                  </a:lnTo>
                  <a:lnTo>
                    <a:pt x="1794" y="566"/>
                  </a:lnTo>
                  <a:lnTo>
                    <a:pt x="1579" y="721"/>
                  </a:lnTo>
                  <a:lnTo>
                    <a:pt x="1365" y="897"/>
                  </a:lnTo>
                  <a:lnTo>
                    <a:pt x="1151" y="1072"/>
                  </a:lnTo>
                  <a:lnTo>
                    <a:pt x="936" y="1287"/>
                  </a:lnTo>
                  <a:lnTo>
                    <a:pt x="936" y="1287"/>
                  </a:lnTo>
                  <a:lnTo>
                    <a:pt x="761" y="1501"/>
                  </a:lnTo>
                  <a:lnTo>
                    <a:pt x="605" y="1715"/>
                  </a:lnTo>
                  <a:lnTo>
                    <a:pt x="449" y="1949"/>
                  </a:lnTo>
                  <a:lnTo>
                    <a:pt x="313" y="2202"/>
                  </a:lnTo>
                  <a:lnTo>
                    <a:pt x="313" y="2202"/>
                  </a:lnTo>
                  <a:lnTo>
                    <a:pt x="196" y="2436"/>
                  </a:lnTo>
                  <a:lnTo>
                    <a:pt x="118" y="2689"/>
                  </a:lnTo>
                  <a:lnTo>
                    <a:pt x="59" y="2943"/>
                  </a:lnTo>
                  <a:lnTo>
                    <a:pt x="1" y="3215"/>
                  </a:lnTo>
                  <a:lnTo>
                    <a:pt x="1" y="3215"/>
                  </a:lnTo>
                  <a:lnTo>
                    <a:pt x="1" y="3449"/>
                  </a:lnTo>
                  <a:lnTo>
                    <a:pt x="1" y="3683"/>
                  </a:lnTo>
                  <a:lnTo>
                    <a:pt x="1" y="3683"/>
                  </a:lnTo>
                  <a:lnTo>
                    <a:pt x="40" y="3897"/>
                  </a:lnTo>
                  <a:lnTo>
                    <a:pt x="40" y="3897"/>
                  </a:lnTo>
                  <a:lnTo>
                    <a:pt x="79" y="3975"/>
                  </a:lnTo>
                  <a:lnTo>
                    <a:pt x="118" y="4053"/>
                  </a:lnTo>
                  <a:lnTo>
                    <a:pt x="118" y="4053"/>
                  </a:lnTo>
                  <a:lnTo>
                    <a:pt x="157" y="4131"/>
                  </a:lnTo>
                  <a:lnTo>
                    <a:pt x="215" y="4190"/>
                  </a:lnTo>
                  <a:lnTo>
                    <a:pt x="293" y="4248"/>
                  </a:lnTo>
                  <a:lnTo>
                    <a:pt x="352" y="4307"/>
                  </a:lnTo>
                  <a:lnTo>
                    <a:pt x="352" y="4307"/>
                  </a:lnTo>
                  <a:lnTo>
                    <a:pt x="508" y="4345"/>
                  </a:lnTo>
                  <a:lnTo>
                    <a:pt x="663" y="4365"/>
                  </a:lnTo>
                  <a:lnTo>
                    <a:pt x="663" y="4365"/>
                  </a:lnTo>
                  <a:lnTo>
                    <a:pt x="800" y="4345"/>
                  </a:lnTo>
                  <a:lnTo>
                    <a:pt x="956" y="4287"/>
                  </a:lnTo>
                  <a:lnTo>
                    <a:pt x="956" y="4287"/>
                  </a:lnTo>
                  <a:lnTo>
                    <a:pt x="1112" y="4209"/>
                  </a:lnTo>
                  <a:lnTo>
                    <a:pt x="1287" y="4112"/>
                  </a:lnTo>
                  <a:lnTo>
                    <a:pt x="1287" y="4112"/>
                  </a:lnTo>
                  <a:lnTo>
                    <a:pt x="1501" y="3917"/>
                  </a:lnTo>
                  <a:lnTo>
                    <a:pt x="1501" y="3917"/>
                  </a:lnTo>
                  <a:lnTo>
                    <a:pt x="1540" y="3878"/>
                  </a:lnTo>
                  <a:lnTo>
                    <a:pt x="1579" y="3839"/>
                  </a:lnTo>
                  <a:lnTo>
                    <a:pt x="1579" y="3839"/>
                  </a:lnTo>
                  <a:lnTo>
                    <a:pt x="1774" y="3625"/>
                  </a:lnTo>
                  <a:lnTo>
                    <a:pt x="1969" y="3410"/>
                  </a:lnTo>
                  <a:lnTo>
                    <a:pt x="1988" y="3371"/>
                  </a:lnTo>
                  <a:lnTo>
                    <a:pt x="1988" y="3371"/>
                  </a:lnTo>
                  <a:lnTo>
                    <a:pt x="2242" y="3157"/>
                  </a:lnTo>
                  <a:lnTo>
                    <a:pt x="2495" y="2962"/>
                  </a:lnTo>
                  <a:lnTo>
                    <a:pt x="2495" y="2962"/>
                  </a:lnTo>
                  <a:lnTo>
                    <a:pt x="2690" y="2806"/>
                  </a:lnTo>
                  <a:lnTo>
                    <a:pt x="2690" y="2806"/>
                  </a:lnTo>
                  <a:lnTo>
                    <a:pt x="3021" y="2611"/>
                  </a:lnTo>
                  <a:lnTo>
                    <a:pt x="3352" y="2436"/>
                  </a:lnTo>
                  <a:lnTo>
                    <a:pt x="3644" y="2280"/>
                  </a:lnTo>
                  <a:lnTo>
                    <a:pt x="3722" y="2241"/>
                  </a:lnTo>
                  <a:lnTo>
                    <a:pt x="3722" y="2241"/>
                  </a:lnTo>
                  <a:lnTo>
                    <a:pt x="4054" y="2066"/>
                  </a:lnTo>
                  <a:lnTo>
                    <a:pt x="4210" y="1988"/>
                  </a:lnTo>
                  <a:lnTo>
                    <a:pt x="4346" y="1891"/>
                  </a:lnTo>
                  <a:lnTo>
                    <a:pt x="4346" y="1891"/>
                  </a:lnTo>
                  <a:lnTo>
                    <a:pt x="4463" y="1793"/>
                  </a:lnTo>
                  <a:lnTo>
                    <a:pt x="4580" y="1657"/>
                  </a:lnTo>
                  <a:lnTo>
                    <a:pt x="4697" y="1501"/>
                  </a:lnTo>
                  <a:lnTo>
                    <a:pt x="4736" y="1403"/>
                  </a:lnTo>
                  <a:lnTo>
                    <a:pt x="4775" y="1306"/>
                  </a:lnTo>
                  <a:lnTo>
                    <a:pt x="4775" y="1306"/>
                  </a:lnTo>
                  <a:lnTo>
                    <a:pt x="4833" y="1092"/>
                  </a:lnTo>
                  <a:lnTo>
                    <a:pt x="4833" y="897"/>
                  </a:lnTo>
                  <a:lnTo>
                    <a:pt x="4833" y="897"/>
                  </a:lnTo>
                  <a:lnTo>
                    <a:pt x="4814" y="799"/>
                  </a:lnTo>
                  <a:lnTo>
                    <a:pt x="4794" y="721"/>
                  </a:lnTo>
                  <a:lnTo>
                    <a:pt x="4716" y="527"/>
                  </a:lnTo>
                  <a:lnTo>
                    <a:pt x="4716" y="527"/>
                  </a:lnTo>
                  <a:lnTo>
                    <a:pt x="4619" y="390"/>
                  </a:lnTo>
                  <a:lnTo>
                    <a:pt x="4502" y="273"/>
                  </a:lnTo>
                  <a:lnTo>
                    <a:pt x="4502" y="273"/>
                  </a:lnTo>
                  <a:lnTo>
                    <a:pt x="4346" y="176"/>
                  </a:lnTo>
                  <a:lnTo>
                    <a:pt x="4171" y="98"/>
                  </a:lnTo>
                  <a:lnTo>
                    <a:pt x="4171" y="98"/>
                  </a:lnTo>
                  <a:lnTo>
                    <a:pt x="4015" y="59"/>
                  </a:lnTo>
                  <a:lnTo>
                    <a:pt x="3839" y="20"/>
                  </a:lnTo>
                  <a:lnTo>
                    <a:pt x="3644" y="1"/>
                  </a:lnTo>
                  <a:lnTo>
                    <a:pt x="3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0"/>
            <p:cNvSpPr/>
            <p:nvPr/>
          </p:nvSpPr>
          <p:spPr>
            <a:xfrm>
              <a:off x="7530765" y="3581979"/>
              <a:ext cx="35550" cy="48562"/>
            </a:xfrm>
            <a:custGeom>
              <a:avLst/>
              <a:gdLst/>
              <a:ahLst/>
              <a:cxnLst/>
              <a:rect l="l" t="t" r="r" b="b"/>
              <a:pathLst>
                <a:path w="2183" h="2982" fill="none" extrusionOk="0">
                  <a:moveTo>
                    <a:pt x="1520" y="20"/>
                  </a:moveTo>
                  <a:lnTo>
                    <a:pt x="1520" y="20"/>
                  </a:lnTo>
                  <a:lnTo>
                    <a:pt x="1403" y="1"/>
                  </a:lnTo>
                  <a:lnTo>
                    <a:pt x="1403" y="1"/>
                  </a:lnTo>
                  <a:lnTo>
                    <a:pt x="1364" y="1"/>
                  </a:lnTo>
                  <a:lnTo>
                    <a:pt x="1364" y="1"/>
                  </a:lnTo>
                  <a:lnTo>
                    <a:pt x="1364" y="1"/>
                  </a:lnTo>
                  <a:lnTo>
                    <a:pt x="1345" y="1"/>
                  </a:lnTo>
                  <a:lnTo>
                    <a:pt x="1345" y="1"/>
                  </a:lnTo>
                  <a:lnTo>
                    <a:pt x="1345" y="1"/>
                  </a:lnTo>
                  <a:lnTo>
                    <a:pt x="1267" y="1"/>
                  </a:lnTo>
                  <a:lnTo>
                    <a:pt x="1267" y="1"/>
                  </a:lnTo>
                  <a:lnTo>
                    <a:pt x="1170" y="20"/>
                  </a:lnTo>
                  <a:lnTo>
                    <a:pt x="1170" y="20"/>
                  </a:lnTo>
                  <a:lnTo>
                    <a:pt x="1150" y="20"/>
                  </a:lnTo>
                  <a:lnTo>
                    <a:pt x="1150" y="20"/>
                  </a:lnTo>
                  <a:lnTo>
                    <a:pt x="1150" y="20"/>
                  </a:lnTo>
                  <a:lnTo>
                    <a:pt x="1131" y="20"/>
                  </a:lnTo>
                  <a:lnTo>
                    <a:pt x="1131" y="20"/>
                  </a:lnTo>
                  <a:lnTo>
                    <a:pt x="1131" y="20"/>
                  </a:lnTo>
                  <a:lnTo>
                    <a:pt x="1131" y="20"/>
                  </a:lnTo>
                  <a:lnTo>
                    <a:pt x="1131" y="20"/>
                  </a:lnTo>
                  <a:lnTo>
                    <a:pt x="1131" y="20"/>
                  </a:lnTo>
                  <a:lnTo>
                    <a:pt x="1033" y="40"/>
                  </a:lnTo>
                  <a:lnTo>
                    <a:pt x="1014" y="59"/>
                  </a:lnTo>
                  <a:lnTo>
                    <a:pt x="1014" y="59"/>
                  </a:lnTo>
                  <a:lnTo>
                    <a:pt x="994" y="59"/>
                  </a:lnTo>
                  <a:lnTo>
                    <a:pt x="975" y="59"/>
                  </a:lnTo>
                  <a:lnTo>
                    <a:pt x="975" y="59"/>
                  </a:lnTo>
                  <a:lnTo>
                    <a:pt x="916" y="79"/>
                  </a:lnTo>
                  <a:lnTo>
                    <a:pt x="916" y="79"/>
                  </a:lnTo>
                  <a:lnTo>
                    <a:pt x="858" y="118"/>
                  </a:lnTo>
                  <a:lnTo>
                    <a:pt x="858" y="118"/>
                  </a:lnTo>
                  <a:lnTo>
                    <a:pt x="858" y="118"/>
                  </a:lnTo>
                  <a:lnTo>
                    <a:pt x="858" y="118"/>
                  </a:lnTo>
                  <a:lnTo>
                    <a:pt x="858" y="118"/>
                  </a:lnTo>
                  <a:lnTo>
                    <a:pt x="858" y="118"/>
                  </a:lnTo>
                  <a:lnTo>
                    <a:pt x="858" y="118"/>
                  </a:lnTo>
                  <a:lnTo>
                    <a:pt x="819" y="137"/>
                  </a:lnTo>
                  <a:lnTo>
                    <a:pt x="819" y="137"/>
                  </a:lnTo>
                  <a:lnTo>
                    <a:pt x="760" y="157"/>
                  </a:lnTo>
                  <a:lnTo>
                    <a:pt x="760" y="157"/>
                  </a:lnTo>
                  <a:lnTo>
                    <a:pt x="760" y="176"/>
                  </a:lnTo>
                  <a:lnTo>
                    <a:pt x="760" y="176"/>
                  </a:lnTo>
                  <a:lnTo>
                    <a:pt x="702" y="196"/>
                  </a:lnTo>
                  <a:lnTo>
                    <a:pt x="702" y="196"/>
                  </a:lnTo>
                  <a:lnTo>
                    <a:pt x="624" y="254"/>
                  </a:lnTo>
                  <a:lnTo>
                    <a:pt x="624" y="254"/>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312"/>
                  </a:lnTo>
                  <a:lnTo>
                    <a:pt x="566" y="293"/>
                  </a:lnTo>
                  <a:lnTo>
                    <a:pt x="566" y="312"/>
                  </a:lnTo>
                  <a:lnTo>
                    <a:pt x="566" y="312"/>
                  </a:lnTo>
                  <a:lnTo>
                    <a:pt x="546" y="312"/>
                  </a:lnTo>
                  <a:lnTo>
                    <a:pt x="546" y="312"/>
                  </a:lnTo>
                  <a:lnTo>
                    <a:pt x="488" y="371"/>
                  </a:lnTo>
                  <a:lnTo>
                    <a:pt x="488" y="371"/>
                  </a:lnTo>
                  <a:lnTo>
                    <a:pt x="429" y="449"/>
                  </a:lnTo>
                  <a:lnTo>
                    <a:pt x="429" y="449"/>
                  </a:lnTo>
                  <a:lnTo>
                    <a:pt x="312" y="585"/>
                  </a:lnTo>
                  <a:lnTo>
                    <a:pt x="312" y="585"/>
                  </a:lnTo>
                  <a:lnTo>
                    <a:pt x="312" y="585"/>
                  </a:lnTo>
                  <a:lnTo>
                    <a:pt x="312" y="605"/>
                  </a:lnTo>
                  <a:lnTo>
                    <a:pt x="312" y="605"/>
                  </a:lnTo>
                  <a:lnTo>
                    <a:pt x="312" y="605"/>
                  </a:lnTo>
                  <a:lnTo>
                    <a:pt x="312" y="605"/>
                  </a:lnTo>
                  <a:lnTo>
                    <a:pt x="312" y="605"/>
                  </a:lnTo>
                  <a:lnTo>
                    <a:pt x="215" y="741"/>
                  </a:lnTo>
                  <a:lnTo>
                    <a:pt x="215" y="761"/>
                  </a:lnTo>
                  <a:lnTo>
                    <a:pt x="215" y="761"/>
                  </a:lnTo>
                  <a:lnTo>
                    <a:pt x="156" y="858"/>
                  </a:lnTo>
                  <a:lnTo>
                    <a:pt x="156" y="858"/>
                  </a:lnTo>
                  <a:lnTo>
                    <a:pt x="98" y="994"/>
                  </a:lnTo>
                  <a:lnTo>
                    <a:pt x="98" y="994"/>
                  </a:lnTo>
                  <a:lnTo>
                    <a:pt x="98" y="994"/>
                  </a:lnTo>
                  <a:lnTo>
                    <a:pt x="98" y="994"/>
                  </a:lnTo>
                  <a:lnTo>
                    <a:pt x="98" y="994"/>
                  </a:lnTo>
                  <a:lnTo>
                    <a:pt x="40" y="1248"/>
                  </a:lnTo>
                  <a:lnTo>
                    <a:pt x="40" y="1248"/>
                  </a:lnTo>
                  <a:lnTo>
                    <a:pt x="1" y="1501"/>
                  </a:lnTo>
                  <a:lnTo>
                    <a:pt x="1" y="1501"/>
                  </a:lnTo>
                  <a:lnTo>
                    <a:pt x="1" y="1501"/>
                  </a:lnTo>
                  <a:lnTo>
                    <a:pt x="1" y="1735"/>
                  </a:lnTo>
                  <a:lnTo>
                    <a:pt x="1" y="1735"/>
                  </a:lnTo>
                  <a:lnTo>
                    <a:pt x="20" y="1949"/>
                  </a:lnTo>
                  <a:lnTo>
                    <a:pt x="20" y="1969"/>
                  </a:lnTo>
                  <a:lnTo>
                    <a:pt x="20" y="1949"/>
                  </a:lnTo>
                  <a:lnTo>
                    <a:pt x="20" y="1949"/>
                  </a:lnTo>
                  <a:lnTo>
                    <a:pt x="20" y="1949"/>
                  </a:lnTo>
                  <a:lnTo>
                    <a:pt x="78" y="2163"/>
                  </a:lnTo>
                  <a:lnTo>
                    <a:pt x="78" y="2163"/>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234" y="2475"/>
                  </a:lnTo>
                  <a:lnTo>
                    <a:pt x="234" y="2475"/>
                  </a:lnTo>
                  <a:lnTo>
                    <a:pt x="312" y="2612"/>
                  </a:lnTo>
                  <a:lnTo>
                    <a:pt x="312" y="2612"/>
                  </a:lnTo>
                  <a:lnTo>
                    <a:pt x="312" y="2612"/>
                  </a:lnTo>
                  <a:lnTo>
                    <a:pt x="312" y="2612"/>
                  </a:lnTo>
                  <a:lnTo>
                    <a:pt x="312" y="2612"/>
                  </a:lnTo>
                  <a:lnTo>
                    <a:pt x="312" y="2612"/>
                  </a:lnTo>
                  <a:lnTo>
                    <a:pt x="429" y="2728"/>
                  </a:lnTo>
                  <a:lnTo>
                    <a:pt x="429" y="2728"/>
                  </a:lnTo>
                  <a:lnTo>
                    <a:pt x="527" y="2806"/>
                  </a:lnTo>
                  <a:lnTo>
                    <a:pt x="527" y="2806"/>
                  </a:lnTo>
                  <a:lnTo>
                    <a:pt x="527" y="2806"/>
                  </a:lnTo>
                  <a:lnTo>
                    <a:pt x="663" y="2884"/>
                  </a:lnTo>
                  <a:lnTo>
                    <a:pt x="663" y="2884"/>
                  </a:lnTo>
                  <a:lnTo>
                    <a:pt x="760" y="2923"/>
                  </a:lnTo>
                  <a:lnTo>
                    <a:pt x="760" y="2923"/>
                  </a:lnTo>
                  <a:lnTo>
                    <a:pt x="760" y="2923"/>
                  </a:lnTo>
                  <a:lnTo>
                    <a:pt x="897" y="2962"/>
                  </a:lnTo>
                  <a:lnTo>
                    <a:pt x="897" y="2962"/>
                  </a:lnTo>
                  <a:lnTo>
                    <a:pt x="994" y="2982"/>
                  </a:lnTo>
                  <a:lnTo>
                    <a:pt x="994" y="2982"/>
                  </a:lnTo>
                  <a:lnTo>
                    <a:pt x="1189" y="2904"/>
                  </a:lnTo>
                  <a:lnTo>
                    <a:pt x="1384" y="2806"/>
                  </a:lnTo>
                  <a:lnTo>
                    <a:pt x="1559" y="2690"/>
                  </a:lnTo>
                  <a:lnTo>
                    <a:pt x="1735" y="2534"/>
                  </a:lnTo>
                  <a:lnTo>
                    <a:pt x="1871" y="2358"/>
                  </a:lnTo>
                  <a:lnTo>
                    <a:pt x="1988" y="2144"/>
                  </a:lnTo>
                  <a:lnTo>
                    <a:pt x="2085" y="1930"/>
                  </a:lnTo>
                  <a:lnTo>
                    <a:pt x="2144" y="1696"/>
                  </a:lnTo>
                  <a:lnTo>
                    <a:pt x="2144" y="1696"/>
                  </a:lnTo>
                  <a:lnTo>
                    <a:pt x="2183" y="1462"/>
                  </a:lnTo>
                  <a:lnTo>
                    <a:pt x="2183" y="1209"/>
                  </a:lnTo>
                  <a:lnTo>
                    <a:pt x="2163" y="975"/>
                  </a:lnTo>
                  <a:lnTo>
                    <a:pt x="2105" y="761"/>
                  </a:lnTo>
                  <a:lnTo>
                    <a:pt x="2007" y="546"/>
                  </a:lnTo>
                  <a:lnTo>
                    <a:pt x="1890" y="371"/>
                  </a:lnTo>
                  <a:lnTo>
                    <a:pt x="1754" y="196"/>
                  </a:lnTo>
                  <a:lnTo>
                    <a:pt x="1598" y="40"/>
                  </a:lnTo>
                  <a:lnTo>
                    <a:pt x="1598" y="40"/>
                  </a:lnTo>
                  <a:lnTo>
                    <a:pt x="1520" y="20"/>
                  </a:lnTo>
                  <a:lnTo>
                    <a:pt x="152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0"/>
            <p:cNvSpPr/>
            <p:nvPr/>
          </p:nvSpPr>
          <p:spPr>
            <a:xfrm>
              <a:off x="7531090" y="3614028"/>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0"/>
            <p:cNvSpPr/>
            <p:nvPr/>
          </p:nvSpPr>
          <p:spPr>
            <a:xfrm>
              <a:off x="7535846" y="3624499"/>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0"/>
            <p:cNvSpPr/>
            <p:nvPr/>
          </p:nvSpPr>
          <p:spPr>
            <a:xfrm>
              <a:off x="7524414" y="3598801"/>
              <a:ext cx="14298" cy="6677"/>
            </a:xfrm>
            <a:custGeom>
              <a:avLst/>
              <a:gdLst/>
              <a:ahLst/>
              <a:cxnLst/>
              <a:rect l="l" t="t" r="r" b="b"/>
              <a:pathLst>
                <a:path w="878" h="410" extrusionOk="0">
                  <a:moveTo>
                    <a:pt x="313" y="0"/>
                  </a:moveTo>
                  <a:lnTo>
                    <a:pt x="157" y="20"/>
                  </a:lnTo>
                  <a:lnTo>
                    <a:pt x="59" y="59"/>
                  </a:lnTo>
                  <a:lnTo>
                    <a:pt x="20" y="78"/>
                  </a:lnTo>
                  <a:lnTo>
                    <a:pt x="1" y="117"/>
                  </a:lnTo>
                  <a:lnTo>
                    <a:pt x="1" y="156"/>
                  </a:lnTo>
                  <a:lnTo>
                    <a:pt x="20" y="195"/>
                  </a:lnTo>
                  <a:lnTo>
                    <a:pt x="98" y="273"/>
                  </a:lnTo>
                  <a:lnTo>
                    <a:pt x="235" y="351"/>
                  </a:lnTo>
                  <a:lnTo>
                    <a:pt x="410" y="390"/>
                  </a:lnTo>
                  <a:lnTo>
                    <a:pt x="585" y="410"/>
                  </a:lnTo>
                  <a:lnTo>
                    <a:pt x="722" y="410"/>
                  </a:lnTo>
                  <a:lnTo>
                    <a:pt x="839" y="371"/>
                  </a:lnTo>
                  <a:lnTo>
                    <a:pt x="858" y="332"/>
                  </a:lnTo>
                  <a:lnTo>
                    <a:pt x="878" y="312"/>
                  </a:lnTo>
                  <a:lnTo>
                    <a:pt x="878" y="273"/>
                  </a:lnTo>
                  <a:lnTo>
                    <a:pt x="858" y="234"/>
                  </a:lnTo>
                  <a:lnTo>
                    <a:pt x="780" y="156"/>
                  </a:lnTo>
                  <a:lnTo>
                    <a:pt x="644" y="78"/>
                  </a:lnTo>
                  <a:lnTo>
                    <a:pt x="488" y="20"/>
                  </a:lnTo>
                  <a:lnTo>
                    <a:pt x="313"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0"/>
            <p:cNvSpPr/>
            <p:nvPr/>
          </p:nvSpPr>
          <p:spPr>
            <a:xfrm>
              <a:off x="7524414" y="3598801"/>
              <a:ext cx="14298" cy="6677"/>
            </a:xfrm>
            <a:custGeom>
              <a:avLst/>
              <a:gdLst/>
              <a:ahLst/>
              <a:cxnLst/>
              <a:rect l="l" t="t" r="r" b="b"/>
              <a:pathLst>
                <a:path w="878" h="410" fill="none" extrusionOk="0">
                  <a:moveTo>
                    <a:pt x="1" y="117"/>
                  </a:moveTo>
                  <a:lnTo>
                    <a:pt x="1" y="117"/>
                  </a:lnTo>
                  <a:lnTo>
                    <a:pt x="1" y="156"/>
                  </a:lnTo>
                  <a:lnTo>
                    <a:pt x="20" y="195"/>
                  </a:lnTo>
                  <a:lnTo>
                    <a:pt x="98" y="273"/>
                  </a:lnTo>
                  <a:lnTo>
                    <a:pt x="235" y="351"/>
                  </a:lnTo>
                  <a:lnTo>
                    <a:pt x="410" y="390"/>
                  </a:lnTo>
                  <a:lnTo>
                    <a:pt x="410" y="390"/>
                  </a:lnTo>
                  <a:lnTo>
                    <a:pt x="585" y="410"/>
                  </a:lnTo>
                  <a:lnTo>
                    <a:pt x="722" y="410"/>
                  </a:lnTo>
                  <a:lnTo>
                    <a:pt x="839" y="371"/>
                  </a:lnTo>
                  <a:lnTo>
                    <a:pt x="858" y="332"/>
                  </a:lnTo>
                  <a:lnTo>
                    <a:pt x="878" y="312"/>
                  </a:lnTo>
                  <a:lnTo>
                    <a:pt x="878" y="312"/>
                  </a:lnTo>
                  <a:lnTo>
                    <a:pt x="878" y="273"/>
                  </a:lnTo>
                  <a:lnTo>
                    <a:pt x="858" y="234"/>
                  </a:lnTo>
                  <a:lnTo>
                    <a:pt x="780" y="156"/>
                  </a:lnTo>
                  <a:lnTo>
                    <a:pt x="644" y="78"/>
                  </a:lnTo>
                  <a:lnTo>
                    <a:pt x="488" y="20"/>
                  </a:lnTo>
                  <a:lnTo>
                    <a:pt x="488" y="20"/>
                  </a:lnTo>
                  <a:lnTo>
                    <a:pt x="313" y="0"/>
                  </a:lnTo>
                  <a:lnTo>
                    <a:pt x="157" y="20"/>
                  </a:lnTo>
                  <a:lnTo>
                    <a:pt x="59" y="59"/>
                  </a:lnTo>
                  <a:lnTo>
                    <a:pt x="20" y="78"/>
                  </a:lnTo>
                  <a:lnTo>
                    <a:pt x="1" y="1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0"/>
            <p:cNvSpPr/>
            <p:nvPr/>
          </p:nvSpPr>
          <p:spPr>
            <a:xfrm>
              <a:off x="7613264" y="3595626"/>
              <a:ext cx="40305" cy="53317"/>
            </a:xfrm>
            <a:custGeom>
              <a:avLst/>
              <a:gdLst/>
              <a:ahLst/>
              <a:cxnLst/>
              <a:rect l="l" t="t" r="r" b="b"/>
              <a:pathLst>
                <a:path w="2475" h="3274" fill="none" extrusionOk="0">
                  <a:moveTo>
                    <a:pt x="2436" y="1949"/>
                  </a:moveTo>
                  <a:lnTo>
                    <a:pt x="2436" y="1949"/>
                  </a:lnTo>
                  <a:lnTo>
                    <a:pt x="2397" y="2105"/>
                  </a:lnTo>
                  <a:lnTo>
                    <a:pt x="2338" y="2261"/>
                  </a:lnTo>
                  <a:lnTo>
                    <a:pt x="2261" y="2417"/>
                  </a:lnTo>
                  <a:lnTo>
                    <a:pt x="2183" y="2553"/>
                  </a:lnTo>
                  <a:lnTo>
                    <a:pt x="2105" y="2670"/>
                  </a:lnTo>
                  <a:lnTo>
                    <a:pt x="2007" y="2787"/>
                  </a:lnTo>
                  <a:lnTo>
                    <a:pt x="1890" y="2904"/>
                  </a:lnTo>
                  <a:lnTo>
                    <a:pt x="1773" y="2982"/>
                  </a:lnTo>
                  <a:lnTo>
                    <a:pt x="1657" y="3079"/>
                  </a:lnTo>
                  <a:lnTo>
                    <a:pt x="1520" y="3137"/>
                  </a:lnTo>
                  <a:lnTo>
                    <a:pt x="1384" y="3196"/>
                  </a:lnTo>
                  <a:lnTo>
                    <a:pt x="1247" y="3235"/>
                  </a:lnTo>
                  <a:lnTo>
                    <a:pt x="1091" y="3254"/>
                  </a:lnTo>
                  <a:lnTo>
                    <a:pt x="955" y="3274"/>
                  </a:lnTo>
                  <a:lnTo>
                    <a:pt x="799" y="3274"/>
                  </a:lnTo>
                  <a:lnTo>
                    <a:pt x="643" y="3235"/>
                  </a:lnTo>
                  <a:lnTo>
                    <a:pt x="643" y="3235"/>
                  </a:lnTo>
                  <a:lnTo>
                    <a:pt x="468" y="3196"/>
                  </a:lnTo>
                  <a:lnTo>
                    <a:pt x="312" y="3118"/>
                  </a:lnTo>
                  <a:lnTo>
                    <a:pt x="156" y="3021"/>
                  </a:lnTo>
                  <a:lnTo>
                    <a:pt x="0" y="2904"/>
                  </a:lnTo>
                  <a:lnTo>
                    <a:pt x="0" y="2904"/>
                  </a:lnTo>
                  <a:lnTo>
                    <a:pt x="176" y="2904"/>
                  </a:lnTo>
                  <a:lnTo>
                    <a:pt x="176" y="2904"/>
                  </a:lnTo>
                  <a:lnTo>
                    <a:pt x="371" y="2884"/>
                  </a:lnTo>
                  <a:lnTo>
                    <a:pt x="371" y="2884"/>
                  </a:lnTo>
                  <a:lnTo>
                    <a:pt x="546" y="2826"/>
                  </a:lnTo>
                  <a:lnTo>
                    <a:pt x="702" y="2748"/>
                  </a:lnTo>
                  <a:lnTo>
                    <a:pt x="702" y="2748"/>
                  </a:lnTo>
                  <a:lnTo>
                    <a:pt x="858" y="2631"/>
                  </a:lnTo>
                  <a:lnTo>
                    <a:pt x="994" y="2514"/>
                  </a:lnTo>
                  <a:lnTo>
                    <a:pt x="994" y="2514"/>
                  </a:lnTo>
                  <a:lnTo>
                    <a:pt x="1111" y="2358"/>
                  </a:lnTo>
                  <a:lnTo>
                    <a:pt x="1208" y="2202"/>
                  </a:lnTo>
                  <a:lnTo>
                    <a:pt x="1306" y="2027"/>
                  </a:lnTo>
                  <a:lnTo>
                    <a:pt x="1364" y="1832"/>
                  </a:lnTo>
                  <a:lnTo>
                    <a:pt x="1364" y="1832"/>
                  </a:lnTo>
                  <a:lnTo>
                    <a:pt x="1423" y="1657"/>
                  </a:lnTo>
                  <a:lnTo>
                    <a:pt x="1462" y="1462"/>
                  </a:lnTo>
                  <a:lnTo>
                    <a:pt x="1462" y="1462"/>
                  </a:lnTo>
                  <a:lnTo>
                    <a:pt x="1462" y="1267"/>
                  </a:lnTo>
                  <a:lnTo>
                    <a:pt x="1442" y="1072"/>
                  </a:lnTo>
                  <a:lnTo>
                    <a:pt x="1442" y="1072"/>
                  </a:lnTo>
                  <a:lnTo>
                    <a:pt x="1423" y="897"/>
                  </a:lnTo>
                  <a:lnTo>
                    <a:pt x="1364" y="721"/>
                  </a:lnTo>
                  <a:lnTo>
                    <a:pt x="1364" y="721"/>
                  </a:lnTo>
                  <a:lnTo>
                    <a:pt x="1267" y="546"/>
                  </a:lnTo>
                  <a:lnTo>
                    <a:pt x="1169" y="410"/>
                  </a:lnTo>
                  <a:lnTo>
                    <a:pt x="1169" y="410"/>
                  </a:lnTo>
                  <a:lnTo>
                    <a:pt x="1033" y="273"/>
                  </a:lnTo>
                  <a:lnTo>
                    <a:pt x="858" y="176"/>
                  </a:lnTo>
                  <a:lnTo>
                    <a:pt x="858" y="176"/>
                  </a:lnTo>
                  <a:lnTo>
                    <a:pt x="760" y="117"/>
                  </a:lnTo>
                  <a:lnTo>
                    <a:pt x="643" y="78"/>
                  </a:lnTo>
                  <a:lnTo>
                    <a:pt x="643" y="78"/>
                  </a:lnTo>
                  <a:lnTo>
                    <a:pt x="799" y="20"/>
                  </a:lnTo>
                  <a:lnTo>
                    <a:pt x="975" y="1"/>
                  </a:lnTo>
                  <a:lnTo>
                    <a:pt x="1150" y="20"/>
                  </a:lnTo>
                  <a:lnTo>
                    <a:pt x="1325" y="40"/>
                  </a:lnTo>
                  <a:lnTo>
                    <a:pt x="1325" y="40"/>
                  </a:lnTo>
                  <a:lnTo>
                    <a:pt x="1481" y="78"/>
                  </a:lnTo>
                  <a:lnTo>
                    <a:pt x="1618" y="137"/>
                  </a:lnTo>
                  <a:lnTo>
                    <a:pt x="1754" y="195"/>
                  </a:lnTo>
                  <a:lnTo>
                    <a:pt x="1871" y="273"/>
                  </a:lnTo>
                  <a:lnTo>
                    <a:pt x="1968" y="371"/>
                  </a:lnTo>
                  <a:lnTo>
                    <a:pt x="2085" y="488"/>
                  </a:lnTo>
                  <a:lnTo>
                    <a:pt x="2163" y="605"/>
                  </a:lnTo>
                  <a:lnTo>
                    <a:pt x="2261" y="721"/>
                  </a:lnTo>
                  <a:lnTo>
                    <a:pt x="2319" y="858"/>
                  </a:lnTo>
                  <a:lnTo>
                    <a:pt x="2377" y="994"/>
                  </a:lnTo>
                  <a:lnTo>
                    <a:pt x="2416" y="1150"/>
                  </a:lnTo>
                  <a:lnTo>
                    <a:pt x="2455" y="1306"/>
                  </a:lnTo>
                  <a:lnTo>
                    <a:pt x="2475" y="1462"/>
                  </a:lnTo>
                  <a:lnTo>
                    <a:pt x="2475" y="1618"/>
                  </a:lnTo>
                  <a:lnTo>
                    <a:pt x="2455" y="1774"/>
                  </a:lnTo>
                  <a:lnTo>
                    <a:pt x="2436" y="19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0"/>
            <p:cNvSpPr/>
            <p:nvPr/>
          </p:nvSpPr>
          <p:spPr>
            <a:xfrm>
              <a:off x="7635787" y="3635296"/>
              <a:ext cx="16" cy="16"/>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0"/>
            <p:cNvSpPr/>
            <p:nvPr/>
          </p:nvSpPr>
          <p:spPr>
            <a:xfrm>
              <a:off x="7626911" y="3642901"/>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0"/>
            <p:cNvSpPr/>
            <p:nvPr/>
          </p:nvSpPr>
          <p:spPr>
            <a:xfrm>
              <a:off x="7597077" y="3633391"/>
              <a:ext cx="16" cy="16"/>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0"/>
            <p:cNvSpPr/>
            <p:nvPr/>
          </p:nvSpPr>
          <p:spPr>
            <a:xfrm>
              <a:off x="7597077" y="3633391"/>
              <a:ext cx="16" cy="16"/>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0"/>
            <p:cNvSpPr/>
            <p:nvPr/>
          </p:nvSpPr>
          <p:spPr>
            <a:xfrm>
              <a:off x="7694168" y="3559766"/>
              <a:ext cx="183727" cy="183744"/>
            </a:xfrm>
            <a:custGeom>
              <a:avLst/>
              <a:gdLst/>
              <a:ahLst/>
              <a:cxnLst/>
              <a:rect l="l" t="t" r="r" b="b"/>
              <a:pathLst>
                <a:path w="11282" h="11283" fill="none" extrusionOk="0">
                  <a:moveTo>
                    <a:pt x="5632" y="11282"/>
                  </a:moveTo>
                  <a:lnTo>
                    <a:pt x="5632" y="11282"/>
                  </a:lnTo>
                  <a:lnTo>
                    <a:pt x="5924" y="11282"/>
                  </a:lnTo>
                  <a:lnTo>
                    <a:pt x="6216" y="11263"/>
                  </a:lnTo>
                  <a:lnTo>
                    <a:pt x="6489" y="11224"/>
                  </a:lnTo>
                  <a:lnTo>
                    <a:pt x="6781" y="11165"/>
                  </a:lnTo>
                  <a:lnTo>
                    <a:pt x="7054" y="11107"/>
                  </a:lnTo>
                  <a:lnTo>
                    <a:pt x="7307" y="11029"/>
                  </a:lnTo>
                  <a:lnTo>
                    <a:pt x="7580" y="10951"/>
                  </a:lnTo>
                  <a:lnTo>
                    <a:pt x="7833" y="10834"/>
                  </a:lnTo>
                  <a:lnTo>
                    <a:pt x="8087" y="10737"/>
                  </a:lnTo>
                  <a:lnTo>
                    <a:pt x="8320" y="10600"/>
                  </a:lnTo>
                  <a:lnTo>
                    <a:pt x="8554" y="10464"/>
                  </a:lnTo>
                  <a:lnTo>
                    <a:pt x="8788" y="10327"/>
                  </a:lnTo>
                  <a:lnTo>
                    <a:pt x="9002" y="10171"/>
                  </a:lnTo>
                  <a:lnTo>
                    <a:pt x="9217" y="9996"/>
                  </a:lnTo>
                  <a:lnTo>
                    <a:pt x="9431" y="9821"/>
                  </a:lnTo>
                  <a:lnTo>
                    <a:pt x="9626" y="9626"/>
                  </a:lnTo>
                  <a:lnTo>
                    <a:pt x="9821" y="9431"/>
                  </a:lnTo>
                  <a:lnTo>
                    <a:pt x="9996" y="9236"/>
                  </a:lnTo>
                  <a:lnTo>
                    <a:pt x="10152" y="9022"/>
                  </a:lnTo>
                  <a:lnTo>
                    <a:pt x="10308" y="8788"/>
                  </a:lnTo>
                  <a:lnTo>
                    <a:pt x="10464" y="8574"/>
                  </a:lnTo>
                  <a:lnTo>
                    <a:pt x="10600" y="8340"/>
                  </a:lnTo>
                  <a:lnTo>
                    <a:pt x="10717" y="8087"/>
                  </a:lnTo>
                  <a:lnTo>
                    <a:pt x="10834" y="7833"/>
                  </a:lnTo>
                  <a:lnTo>
                    <a:pt x="10931" y="7580"/>
                  </a:lnTo>
                  <a:lnTo>
                    <a:pt x="11029" y="7327"/>
                  </a:lnTo>
                  <a:lnTo>
                    <a:pt x="11107" y="7054"/>
                  </a:lnTo>
                  <a:lnTo>
                    <a:pt x="11165" y="6781"/>
                  </a:lnTo>
                  <a:lnTo>
                    <a:pt x="11204" y="6508"/>
                  </a:lnTo>
                  <a:lnTo>
                    <a:pt x="11243" y="6216"/>
                  </a:lnTo>
                  <a:lnTo>
                    <a:pt x="11262" y="5943"/>
                  </a:lnTo>
                  <a:lnTo>
                    <a:pt x="11282" y="5651"/>
                  </a:lnTo>
                  <a:lnTo>
                    <a:pt x="11282" y="5651"/>
                  </a:lnTo>
                  <a:lnTo>
                    <a:pt x="11262" y="5359"/>
                  </a:lnTo>
                  <a:lnTo>
                    <a:pt x="11243" y="5067"/>
                  </a:lnTo>
                  <a:lnTo>
                    <a:pt x="11204" y="4794"/>
                  </a:lnTo>
                  <a:lnTo>
                    <a:pt x="11165" y="4502"/>
                  </a:lnTo>
                  <a:lnTo>
                    <a:pt x="11107" y="4229"/>
                  </a:lnTo>
                  <a:lnTo>
                    <a:pt x="11029" y="3976"/>
                  </a:lnTo>
                  <a:lnTo>
                    <a:pt x="10931" y="3703"/>
                  </a:lnTo>
                  <a:lnTo>
                    <a:pt x="10834" y="3450"/>
                  </a:lnTo>
                  <a:lnTo>
                    <a:pt x="10717" y="3196"/>
                  </a:lnTo>
                  <a:lnTo>
                    <a:pt x="10600" y="2962"/>
                  </a:lnTo>
                  <a:lnTo>
                    <a:pt x="10464" y="2729"/>
                  </a:lnTo>
                  <a:lnTo>
                    <a:pt x="10308" y="2495"/>
                  </a:lnTo>
                  <a:lnTo>
                    <a:pt x="10152" y="2261"/>
                  </a:lnTo>
                  <a:lnTo>
                    <a:pt x="9996" y="2047"/>
                  </a:lnTo>
                  <a:lnTo>
                    <a:pt x="9821" y="1852"/>
                  </a:lnTo>
                  <a:lnTo>
                    <a:pt x="9626" y="1657"/>
                  </a:lnTo>
                  <a:lnTo>
                    <a:pt x="9431" y="1462"/>
                  </a:lnTo>
                  <a:lnTo>
                    <a:pt x="9217" y="1287"/>
                  </a:lnTo>
                  <a:lnTo>
                    <a:pt x="9002" y="1131"/>
                  </a:lnTo>
                  <a:lnTo>
                    <a:pt x="8788" y="975"/>
                  </a:lnTo>
                  <a:lnTo>
                    <a:pt x="8554" y="819"/>
                  </a:lnTo>
                  <a:lnTo>
                    <a:pt x="8320" y="683"/>
                  </a:lnTo>
                  <a:lnTo>
                    <a:pt x="8087" y="566"/>
                  </a:lnTo>
                  <a:lnTo>
                    <a:pt x="7833" y="449"/>
                  </a:lnTo>
                  <a:lnTo>
                    <a:pt x="7580" y="352"/>
                  </a:lnTo>
                  <a:lnTo>
                    <a:pt x="7307" y="254"/>
                  </a:lnTo>
                  <a:lnTo>
                    <a:pt x="7054" y="176"/>
                  </a:lnTo>
                  <a:lnTo>
                    <a:pt x="6781" y="118"/>
                  </a:lnTo>
                  <a:lnTo>
                    <a:pt x="6489" y="59"/>
                  </a:lnTo>
                  <a:lnTo>
                    <a:pt x="6216" y="40"/>
                  </a:lnTo>
                  <a:lnTo>
                    <a:pt x="5924" y="1"/>
                  </a:lnTo>
                  <a:lnTo>
                    <a:pt x="5632" y="1"/>
                  </a:lnTo>
                  <a:lnTo>
                    <a:pt x="5632" y="1"/>
                  </a:lnTo>
                  <a:lnTo>
                    <a:pt x="5339" y="1"/>
                  </a:lnTo>
                  <a:lnTo>
                    <a:pt x="5067" y="40"/>
                  </a:lnTo>
                  <a:lnTo>
                    <a:pt x="4774" y="59"/>
                  </a:lnTo>
                  <a:lnTo>
                    <a:pt x="4502" y="118"/>
                  </a:lnTo>
                  <a:lnTo>
                    <a:pt x="4229" y="176"/>
                  </a:lnTo>
                  <a:lnTo>
                    <a:pt x="3956" y="254"/>
                  </a:lnTo>
                  <a:lnTo>
                    <a:pt x="3703" y="352"/>
                  </a:lnTo>
                  <a:lnTo>
                    <a:pt x="3449" y="449"/>
                  </a:lnTo>
                  <a:lnTo>
                    <a:pt x="3196" y="566"/>
                  </a:lnTo>
                  <a:lnTo>
                    <a:pt x="2943" y="683"/>
                  </a:lnTo>
                  <a:lnTo>
                    <a:pt x="2709" y="819"/>
                  </a:lnTo>
                  <a:lnTo>
                    <a:pt x="2475" y="975"/>
                  </a:lnTo>
                  <a:lnTo>
                    <a:pt x="2261" y="1131"/>
                  </a:lnTo>
                  <a:lnTo>
                    <a:pt x="2047" y="1287"/>
                  </a:lnTo>
                  <a:lnTo>
                    <a:pt x="1852" y="1462"/>
                  </a:lnTo>
                  <a:lnTo>
                    <a:pt x="1657" y="1657"/>
                  </a:lnTo>
                  <a:lnTo>
                    <a:pt x="1462" y="1852"/>
                  </a:lnTo>
                  <a:lnTo>
                    <a:pt x="1287" y="2047"/>
                  </a:lnTo>
                  <a:lnTo>
                    <a:pt x="1111" y="2261"/>
                  </a:lnTo>
                  <a:lnTo>
                    <a:pt x="955" y="2495"/>
                  </a:lnTo>
                  <a:lnTo>
                    <a:pt x="819" y="2729"/>
                  </a:lnTo>
                  <a:lnTo>
                    <a:pt x="683" y="2962"/>
                  </a:lnTo>
                  <a:lnTo>
                    <a:pt x="546" y="3196"/>
                  </a:lnTo>
                  <a:lnTo>
                    <a:pt x="429" y="3450"/>
                  </a:lnTo>
                  <a:lnTo>
                    <a:pt x="332" y="3703"/>
                  </a:lnTo>
                  <a:lnTo>
                    <a:pt x="254" y="3976"/>
                  </a:lnTo>
                  <a:lnTo>
                    <a:pt x="176" y="4229"/>
                  </a:lnTo>
                  <a:lnTo>
                    <a:pt x="118" y="4502"/>
                  </a:lnTo>
                  <a:lnTo>
                    <a:pt x="59" y="4794"/>
                  </a:lnTo>
                  <a:lnTo>
                    <a:pt x="20" y="5067"/>
                  </a:lnTo>
                  <a:lnTo>
                    <a:pt x="1" y="5359"/>
                  </a:lnTo>
                  <a:lnTo>
                    <a:pt x="1" y="5651"/>
                  </a:lnTo>
                  <a:lnTo>
                    <a:pt x="1" y="5651"/>
                  </a:lnTo>
                  <a:lnTo>
                    <a:pt x="1" y="5943"/>
                  </a:lnTo>
                  <a:lnTo>
                    <a:pt x="20" y="6216"/>
                  </a:lnTo>
                  <a:lnTo>
                    <a:pt x="59" y="6508"/>
                  </a:lnTo>
                  <a:lnTo>
                    <a:pt x="118" y="6781"/>
                  </a:lnTo>
                  <a:lnTo>
                    <a:pt x="176" y="7054"/>
                  </a:lnTo>
                  <a:lnTo>
                    <a:pt x="254" y="7327"/>
                  </a:lnTo>
                  <a:lnTo>
                    <a:pt x="332" y="7580"/>
                  </a:lnTo>
                  <a:lnTo>
                    <a:pt x="429" y="7833"/>
                  </a:lnTo>
                  <a:lnTo>
                    <a:pt x="546" y="8087"/>
                  </a:lnTo>
                  <a:lnTo>
                    <a:pt x="683" y="8340"/>
                  </a:lnTo>
                  <a:lnTo>
                    <a:pt x="819" y="8574"/>
                  </a:lnTo>
                  <a:lnTo>
                    <a:pt x="955" y="8788"/>
                  </a:lnTo>
                  <a:lnTo>
                    <a:pt x="1111" y="9022"/>
                  </a:lnTo>
                  <a:lnTo>
                    <a:pt x="1287" y="9236"/>
                  </a:lnTo>
                  <a:lnTo>
                    <a:pt x="1462" y="9431"/>
                  </a:lnTo>
                  <a:lnTo>
                    <a:pt x="1657" y="9626"/>
                  </a:lnTo>
                  <a:lnTo>
                    <a:pt x="1852" y="9821"/>
                  </a:lnTo>
                  <a:lnTo>
                    <a:pt x="2047" y="9996"/>
                  </a:lnTo>
                  <a:lnTo>
                    <a:pt x="2261" y="10171"/>
                  </a:lnTo>
                  <a:lnTo>
                    <a:pt x="2475" y="10327"/>
                  </a:lnTo>
                  <a:lnTo>
                    <a:pt x="2709" y="10464"/>
                  </a:lnTo>
                  <a:lnTo>
                    <a:pt x="2943" y="10600"/>
                  </a:lnTo>
                  <a:lnTo>
                    <a:pt x="3196" y="10737"/>
                  </a:lnTo>
                  <a:lnTo>
                    <a:pt x="3449" y="10834"/>
                  </a:lnTo>
                  <a:lnTo>
                    <a:pt x="3703" y="10951"/>
                  </a:lnTo>
                  <a:lnTo>
                    <a:pt x="3956" y="11029"/>
                  </a:lnTo>
                  <a:lnTo>
                    <a:pt x="4229" y="11107"/>
                  </a:lnTo>
                  <a:lnTo>
                    <a:pt x="4502" y="11165"/>
                  </a:lnTo>
                  <a:lnTo>
                    <a:pt x="4774" y="11224"/>
                  </a:lnTo>
                  <a:lnTo>
                    <a:pt x="5067" y="11263"/>
                  </a:lnTo>
                  <a:lnTo>
                    <a:pt x="5339" y="11282"/>
                  </a:lnTo>
                  <a:lnTo>
                    <a:pt x="5632" y="11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0"/>
            <p:cNvSpPr/>
            <p:nvPr/>
          </p:nvSpPr>
          <p:spPr>
            <a:xfrm>
              <a:off x="7785560" y="3634026"/>
              <a:ext cx="16" cy="326"/>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0"/>
            <p:cNvSpPr/>
            <p:nvPr/>
          </p:nvSpPr>
          <p:spPr>
            <a:xfrm>
              <a:off x="7739864" y="3635296"/>
              <a:ext cx="326" cy="326"/>
            </a:xfrm>
            <a:custGeom>
              <a:avLst/>
              <a:gdLst/>
              <a:ahLst/>
              <a:cxnLst/>
              <a:rect l="l" t="t" r="r" b="b"/>
              <a:pathLst>
                <a:path w="20" h="20" fill="none" extrusionOk="0">
                  <a:moveTo>
                    <a:pt x="0" y="0"/>
                  </a:moveTo>
                  <a:lnTo>
                    <a:pt x="0" y="0"/>
                  </a:lnTo>
                  <a:lnTo>
                    <a:pt x="20" y="20"/>
                  </a:lnTo>
                  <a:lnTo>
                    <a:pt x="2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0"/>
            <p:cNvSpPr/>
            <p:nvPr/>
          </p:nvSpPr>
          <p:spPr>
            <a:xfrm>
              <a:off x="7737959" y="3668289"/>
              <a:ext cx="651" cy="16"/>
            </a:xfrm>
            <a:custGeom>
              <a:avLst/>
              <a:gdLst/>
              <a:ahLst/>
              <a:cxnLst/>
              <a:rect l="l" t="t" r="r" b="b"/>
              <a:pathLst>
                <a:path w="40"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0"/>
            <p:cNvSpPr/>
            <p:nvPr/>
          </p:nvSpPr>
          <p:spPr>
            <a:xfrm>
              <a:off x="7809352" y="3615933"/>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0"/>
            <p:cNvSpPr/>
            <p:nvPr/>
          </p:nvSpPr>
          <p:spPr>
            <a:xfrm>
              <a:off x="7796975" y="3611178"/>
              <a:ext cx="16" cy="16"/>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Hộp Văn bản 148">
            <a:extLst>
              <a:ext uri="{FF2B5EF4-FFF2-40B4-BE49-F238E27FC236}">
                <a16:creationId xmlns:a16="http://schemas.microsoft.com/office/drawing/2014/main" id="{1ABA27FC-CC79-67F5-2DC6-D501CA9B324A}"/>
              </a:ext>
            </a:extLst>
          </p:cNvPr>
          <p:cNvSpPr txBox="1"/>
          <p:nvPr/>
        </p:nvSpPr>
        <p:spPr>
          <a:xfrm>
            <a:off x="950662" y="1167818"/>
            <a:ext cx="6887849" cy="523220"/>
          </a:xfrm>
          <a:prstGeom prst="rect">
            <a:avLst/>
          </a:prstGeom>
          <a:noFill/>
        </p:spPr>
        <p:txBody>
          <a:bodyPr wrap="square" rtlCol="0">
            <a:spAutoFit/>
          </a:bodyPr>
          <a:lstStyle/>
          <a:p>
            <a:pPr algn="just"/>
            <a:r>
              <a:rPr lang="vi-VN" sz="2800" b="1" i="1" dirty="0" err="1">
                <a:solidFill>
                  <a:srgbClr val="00B0F0"/>
                </a:solidFill>
                <a:latin typeface="+mn-lt"/>
              </a:rPr>
              <a:t>Chọn</a:t>
            </a:r>
            <a:r>
              <a:rPr lang="vi-VN" sz="2800" b="1" i="1" dirty="0">
                <a:solidFill>
                  <a:srgbClr val="00B0F0"/>
                </a:solidFill>
                <a:latin typeface="+mn-lt"/>
              </a:rPr>
              <a:t> ý </a:t>
            </a:r>
            <a:r>
              <a:rPr lang="vi-VN" sz="2800" b="1" i="1" dirty="0" err="1">
                <a:solidFill>
                  <a:srgbClr val="00B0F0"/>
                </a:solidFill>
                <a:latin typeface="+mn-lt"/>
              </a:rPr>
              <a:t>trả</a:t>
            </a:r>
            <a:r>
              <a:rPr lang="vi-VN" sz="2800" b="1" i="1" dirty="0">
                <a:solidFill>
                  <a:srgbClr val="00B0F0"/>
                </a:solidFill>
                <a:latin typeface="+mn-lt"/>
              </a:rPr>
              <a:t> </a:t>
            </a:r>
            <a:r>
              <a:rPr lang="vi-VN" sz="2800" b="1" i="1" dirty="0" err="1">
                <a:solidFill>
                  <a:srgbClr val="00B0F0"/>
                </a:solidFill>
                <a:latin typeface="+mn-lt"/>
              </a:rPr>
              <a:t>lời</a:t>
            </a:r>
            <a:r>
              <a:rPr lang="vi-VN" sz="2800" b="1" i="1" dirty="0">
                <a:solidFill>
                  <a:srgbClr val="00B0F0"/>
                </a:solidFill>
                <a:latin typeface="+mn-lt"/>
              </a:rPr>
              <a:t> </a:t>
            </a:r>
            <a:r>
              <a:rPr lang="vi-VN" sz="2800" b="1" i="1" dirty="0" err="1">
                <a:solidFill>
                  <a:srgbClr val="00B0F0"/>
                </a:solidFill>
                <a:latin typeface="+mn-lt"/>
              </a:rPr>
              <a:t>đúng</a:t>
            </a:r>
            <a:r>
              <a:rPr lang="vi-VN" sz="2800" b="1" i="1" dirty="0">
                <a:solidFill>
                  <a:srgbClr val="00B0F0"/>
                </a:solidFill>
                <a:latin typeface="+mn-lt"/>
              </a:rPr>
              <a:t> cho </a:t>
            </a:r>
            <a:r>
              <a:rPr lang="vi-VN" sz="2800" b="1" i="1" dirty="0" err="1">
                <a:solidFill>
                  <a:srgbClr val="00B0F0"/>
                </a:solidFill>
                <a:latin typeface="+mn-lt"/>
              </a:rPr>
              <a:t>các</a:t>
            </a:r>
            <a:r>
              <a:rPr lang="vi-VN" sz="2800" b="1" i="1" dirty="0">
                <a:solidFill>
                  <a:srgbClr val="00B0F0"/>
                </a:solidFill>
                <a:latin typeface="+mn-lt"/>
              </a:rPr>
              <a:t> câu </a:t>
            </a:r>
            <a:r>
              <a:rPr lang="vi-VN" sz="2800" b="1" i="1" dirty="0" err="1">
                <a:solidFill>
                  <a:srgbClr val="00B0F0"/>
                </a:solidFill>
                <a:latin typeface="+mn-lt"/>
              </a:rPr>
              <a:t>hỏi</a:t>
            </a:r>
            <a:r>
              <a:rPr lang="vi-VN" sz="2800" b="1" i="1" dirty="0">
                <a:solidFill>
                  <a:srgbClr val="00B0F0"/>
                </a:solidFill>
                <a:latin typeface="+mn-lt"/>
              </a:rPr>
              <a:t> </a:t>
            </a:r>
            <a:r>
              <a:rPr lang="vi-VN" sz="2800" b="1" i="1" dirty="0" err="1">
                <a:solidFill>
                  <a:srgbClr val="00B0F0"/>
                </a:solidFill>
                <a:latin typeface="+mn-lt"/>
              </a:rPr>
              <a:t>dưới</a:t>
            </a:r>
            <a:r>
              <a:rPr lang="vi-VN" sz="2800" b="1" i="1" dirty="0">
                <a:solidFill>
                  <a:srgbClr val="00B0F0"/>
                </a:solidFill>
                <a:latin typeface="+mn-lt"/>
              </a:rPr>
              <a:t> đây:</a:t>
            </a:r>
          </a:p>
        </p:txBody>
      </p:sp>
      <p:sp>
        <p:nvSpPr>
          <p:cNvPr id="150" name="Hộp Văn bản 149">
            <a:extLst>
              <a:ext uri="{FF2B5EF4-FFF2-40B4-BE49-F238E27FC236}">
                <a16:creationId xmlns:a16="http://schemas.microsoft.com/office/drawing/2014/main" id="{8B951C09-CBBC-5251-893D-D8D98B2C23CA}"/>
              </a:ext>
            </a:extLst>
          </p:cNvPr>
          <p:cNvSpPr txBox="1"/>
          <p:nvPr/>
        </p:nvSpPr>
        <p:spPr>
          <a:xfrm>
            <a:off x="2070499" y="641070"/>
            <a:ext cx="6887849" cy="553998"/>
          </a:xfrm>
          <a:prstGeom prst="rect">
            <a:avLst/>
          </a:prstGeom>
          <a:noFill/>
        </p:spPr>
        <p:txBody>
          <a:bodyPr wrap="square" rtlCol="0">
            <a:spAutoFit/>
          </a:bodyPr>
          <a:lstStyle/>
          <a:p>
            <a:pPr algn="just"/>
            <a:r>
              <a:rPr lang="vi-VN" sz="3000" b="1" dirty="0" err="1">
                <a:solidFill>
                  <a:srgbClr val="FFC000"/>
                </a:solidFill>
                <a:latin typeface="+mn-lt"/>
              </a:rPr>
              <a:t>Dựa</a:t>
            </a:r>
            <a:r>
              <a:rPr lang="vi-VN" sz="3000" b="1" dirty="0">
                <a:solidFill>
                  <a:srgbClr val="FFC000"/>
                </a:solidFill>
                <a:latin typeface="+mn-lt"/>
              </a:rPr>
              <a:t> </a:t>
            </a:r>
            <a:r>
              <a:rPr lang="vi-VN" sz="3000" b="1" dirty="0" err="1">
                <a:solidFill>
                  <a:srgbClr val="FFC000"/>
                </a:solidFill>
                <a:latin typeface="+mn-lt"/>
              </a:rPr>
              <a:t>vào</a:t>
            </a:r>
            <a:r>
              <a:rPr lang="vi-VN" sz="3000" b="1" dirty="0">
                <a:solidFill>
                  <a:srgbClr val="FFC000"/>
                </a:solidFill>
                <a:latin typeface="+mn-lt"/>
              </a:rPr>
              <a:t> </a:t>
            </a:r>
            <a:r>
              <a:rPr lang="vi-VN" sz="3000" b="1" dirty="0" err="1">
                <a:solidFill>
                  <a:srgbClr val="FFC000"/>
                </a:solidFill>
                <a:latin typeface="+mn-lt"/>
              </a:rPr>
              <a:t>bài</a:t>
            </a:r>
            <a:r>
              <a:rPr lang="vi-VN" sz="3000" b="1" dirty="0">
                <a:solidFill>
                  <a:srgbClr val="FFC000"/>
                </a:solidFill>
                <a:latin typeface="+mn-lt"/>
              </a:rPr>
              <a:t> </a:t>
            </a:r>
            <a:r>
              <a:rPr lang="vi-VN" sz="3000" b="1" dirty="0" err="1">
                <a:solidFill>
                  <a:srgbClr val="FFC000"/>
                </a:solidFill>
                <a:latin typeface="+mn-lt"/>
              </a:rPr>
              <a:t>đọc</a:t>
            </a:r>
            <a:r>
              <a:rPr lang="vi-VN" sz="3000" b="1" dirty="0">
                <a:solidFill>
                  <a:srgbClr val="FFC000"/>
                </a:solidFill>
                <a:latin typeface="+mn-lt"/>
              </a:rPr>
              <a:t> trên, em </a:t>
            </a:r>
            <a:r>
              <a:rPr lang="vi-VN" sz="3000" b="1" dirty="0" err="1">
                <a:solidFill>
                  <a:srgbClr val="FFC000"/>
                </a:solidFill>
                <a:latin typeface="+mn-lt"/>
              </a:rPr>
              <a:t>hãy</a:t>
            </a:r>
            <a:r>
              <a:rPr lang="vi-VN" sz="3000" b="1" dirty="0">
                <a:solidFill>
                  <a:srgbClr val="FFC000"/>
                </a:solidFill>
                <a:latin typeface="+mn-lt"/>
              </a:rPr>
              <a:t>:</a:t>
            </a:r>
          </a:p>
        </p:txBody>
      </p:sp>
      <p:sp>
        <p:nvSpPr>
          <p:cNvPr id="151" name="Hộp Văn bản 150">
            <a:extLst>
              <a:ext uri="{FF2B5EF4-FFF2-40B4-BE49-F238E27FC236}">
                <a16:creationId xmlns:a16="http://schemas.microsoft.com/office/drawing/2014/main" id="{8ECD16D7-030B-1D2D-4A4B-B05546822098}"/>
              </a:ext>
            </a:extLst>
          </p:cNvPr>
          <p:cNvSpPr txBox="1"/>
          <p:nvPr/>
        </p:nvSpPr>
        <p:spPr>
          <a:xfrm>
            <a:off x="815763" y="1737278"/>
            <a:ext cx="7316329" cy="492443"/>
          </a:xfrm>
          <a:prstGeom prst="rect">
            <a:avLst/>
          </a:prstGeom>
          <a:noFill/>
        </p:spPr>
        <p:txBody>
          <a:bodyPr wrap="square" rtlCol="0">
            <a:spAutoFit/>
          </a:bodyPr>
          <a:lstStyle/>
          <a:p>
            <a:pPr algn="just"/>
            <a:r>
              <a:rPr lang="vi-VN" sz="2600" b="1" dirty="0">
                <a:solidFill>
                  <a:schemeClr val="tx1"/>
                </a:solidFill>
                <a:latin typeface="+mn-lt"/>
              </a:rPr>
              <a:t>b</a:t>
            </a:r>
            <a:r>
              <a:rPr lang="vi-VN" sz="2600" b="1">
                <a:solidFill>
                  <a:schemeClr val="tx1"/>
                </a:solidFill>
                <a:latin typeface="+mn-lt"/>
              </a:rPr>
              <a:t>. Cỏ gà mọc ở đâu?</a:t>
            </a:r>
            <a:endParaRPr lang="vi-VN" sz="2600" b="1" dirty="0">
              <a:solidFill>
                <a:schemeClr val="tx1"/>
              </a:solidFill>
              <a:latin typeface="+mn-lt"/>
            </a:endParaRPr>
          </a:p>
        </p:txBody>
      </p:sp>
      <p:grpSp>
        <p:nvGrpSpPr>
          <p:cNvPr id="16" name="Nhóm 15">
            <a:extLst>
              <a:ext uri="{FF2B5EF4-FFF2-40B4-BE49-F238E27FC236}">
                <a16:creationId xmlns:a16="http://schemas.microsoft.com/office/drawing/2014/main" id="{46F4131D-3770-F8EF-98C7-DC1D00AFFAAE}"/>
              </a:ext>
            </a:extLst>
          </p:cNvPr>
          <p:cNvGrpSpPr/>
          <p:nvPr/>
        </p:nvGrpSpPr>
        <p:grpSpPr>
          <a:xfrm>
            <a:off x="1555901" y="2128210"/>
            <a:ext cx="7845100" cy="2286884"/>
            <a:chOff x="1400117" y="2366976"/>
            <a:chExt cx="7845100" cy="2286884"/>
          </a:xfrm>
        </p:grpSpPr>
        <p:grpSp>
          <p:nvGrpSpPr>
            <p:cNvPr id="12" name="Nhóm 11">
              <a:extLst>
                <a:ext uri="{FF2B5EF4-FFF2-40B4-BE49-F238E27FC236}">
                  <a16:creationId xmlns:a16="http://schemas.microsoft.com/office/drawing/2014/main" id="{F66AFDD8-35D6-D2FF-3FFF-B20A6656B170}"/>
                </a:ext>
              </a:extLst>
            </p:cNvPr>
            <p:cNvGrpSpPr/>
            <p:nvPr/>
          </p:nvGrpSpPr>
          <p:grpSpPr>
            <a:xfrm>
              <a:off x="1400117" y="2366976"/>
              <a:ext cx="7845100" cy="817865"/>
              <a:chOff x="907204" y="2396822"/>
              <a:chExt cx="7845100" cy="817865"/>
            </a:xfrm>
          </p:grpSpPr>
          <p:pic>
            <p:nvPicPr>
              <p:cNvPr id="171" name="Hình ảnh 170">
                <a:extLst>
                  <a:ext uri="{FF2B5EF4-FFF2-40B4-BE49-F238E27FC236}">
                    <a16:creationId xmlns:a16="http://schemas.microsoft.com/office/drawing/2014/main" id="{1CF2886A-B8D3-27B2-1032-6599106DE468}"/>
                  </a:ext>
                </a:extLst>
              </p:cNvPr>
              <p:cNvPicPr>
                <a:picLocks noChangeAspect="1"/>
              </p:cNvPicPr>
              <p:nvPr/>
            </p:nvPicPr>
            <p:blipFill rotWithShape="1">
              <a:blip r:embed="rId4"/>
              <a:srcRect r="62607" b="51915"/>
              <a:stretch/>
            </p:blipFill>
            <p:spPr>
              <a:xfrm>
                <a:off x="907204" y="2396822"/>
                <a:ext cx="903152" cy="817865"/>
              </a:xfrm>
              <a:prstGeom prst="rect">
                <a:avLst/>
              </a:prstGeom>
            </p:spPr>
          </p:pic>
          <p:grpSp>
            <p:nvGrpSpPr>
              <p:cNvPr id="9" name="Nhóm 8">
                <a:extLst>
                  <a:ext uri="{FF2B5EF4-FFF2-40B4-BE49-F238E27FC236}">
                    <a16:creationId xmlns:a16="http://schemas.microsoft.com/office/drawing/2014/main" id="{DE9C1871-C2F8-C3A5-037A-C89C44BA4FC3}"/>
                  </a:ext>
                </a:extLst>
              </p:cNvPr>
              <p:cNvGrpSpPr/>
              <p:nvPr/>
            </p:nvGrpSpPr>
            <p:grpSpPr>
              <a:xfrm>
                <a:off x="1801682" y="2678371"/>
                <a:ext cx="6950622" cy="461665"/>
                <a:chOff x="1801682" y="2678371"/>
                <a:chExt cx="6950622" cy="461665"/>
              </a:xfrm>
            </p:grpSpPr>
            <p:sp>
              <p:nvSpPr>
                <p:cNvPr id="8" name="Hình chữ nhật: Góc Tròn 7">
                  <a:extLst>
                    <a:ext uri="{FF2B5EF4-FFF2-40B4-BE49-F238E27FC236}">
                      <a16:creationId xmlns:a16="http://schemas.microsoft.com/office/drawing/2014/main" id="{783859E8-21E5-ACB3-74CE-CB2B691E21AE}"/>
                    </a:ext>
                  </a:extLst>
                </p:cNvPr>
                <p:cNvSpPr/>
                <p:nvPr/>
              </p:nvSpPr>
              <p:spPr>
                <a:xfrm>
                  <a:off x="1801682" y="2724514"/>
                  <a:ext cx="5007695" cy="398086"/>
                </a:xfrm>
                <a:prstGeom prst="roundRect">
                  <a:avLst/>
                </a:prstGeom>
                <a:solidFill>
                  <a:srgbClr val="85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Hộp Văn bản 151">
                  <a:extLst>
                    <a:ext uri="{FF2B5EF4-FFF2-40B4-BE49-F238E27FC236}">
                      <a16:creationId xmlns:a16="http://schemas.microsoft.com/office/drawing/2014/main" id="{105E6212-FF5D-70AC-8990-0569D91D2ECA}"/>
                    </a:ext>
                  </a:extLst>
                </p:cNvPr>
                <p:cNvSpPr txBox="1"/>
                <p:nvPr/>
              </p:nvSpPr>
              <p:spPr>
                <a:xfrm>
                  <a:off x="1864455" y="2678371"/>
                  <a:ext cx="6887849" cy="461665"/>
                </a:xfrm>
                <a:prstGeom prst="rect">
                  <a:avLst/>
                </a:prstGeom>
                <a:noFill/>
              </p:spPr>
              <p:txBody>
                <a:bodyPr wrap="square" rtlCol="0">
                  <a:spAutoFit/>
                </a:bodyPr>
                <a:lstStyle/>
                <a:p>
                  <a:pPr algn="just"/>
                  <a:r>
                    <a:rPr lang="vi-VN" sz="2400">
                      <a:solidFill>
                        <a:schemeClr val="tx1"/>
                      </a:solidFill>
                      <a:latin typeface="+mn-lt"/>
                    </a:rPr>
                    <a:t>Mọc lẫn với rau sam</a:t>
                  </a:r>
                  <a:endParaRPr lang="vi-VN" sz="2400" dirty="0">
                    <a:solidFill>
                      <a:schemeClr val="tx1"/>
                    </a:solidFill>
                    <a:latin typeface="+mn-lt"/>
                  </a:endParaRPr>
                </a:p>
              </p:txBody>
            </p:sp>
          </p:grpSp>
        </p:grpSp>
        <p:grpSp>
          <p:nvGrpSpPr>
            <p:cNvPr id="13" name="Nhóm 12">
              <a:extLst>
                <a:ext uri="{FF2B5EF4-FFF2-40B4-BE49-F238E27FC236}">
                  <a16:creationId xmlns:a16="http://schemas.microsoft.com/office/drawing/2014/main" id="{1758F301-4451-8C55-FB07-C7448CCDBEA8}"/>
                </a:ext>
              </a:extLst>
            </p:cNvPr>
            <p:cNvGrpSpPr/>
            <p:nvPr/>
          </p:nvGrpSpPr>
          <p:grpSpPr>
            <a:xfrm>
              <a:off x="1667008" y="3097789"/>
              <a:ext cx="5624755" cy="847576"/>
              <a:chOff x="1210125" y="3026653"/>
              <a:chExt cx="5624755" cy="847576"/>
            </a:xfrm>
          </p:grpSpPr>
          <p:pic>
            <p:nvPicPr>
              <p:cNvPr id="167" name="Hình ảnh 166">
                <a:extLst>
                  <a:ext uri="{FF2B5EF4-FFF2-40B4-BE49-F238E27FC236}">
                    <a16:creationId xmlns:a16="http://schemas.microsoft.com/office/drawing/2014/main" id="{E7997E71-6A4B-24AE-5955-157A460406C9}"/>
                  </a:ext>
                </a:extLst>
              </p:cNvPr>
              <p:cNvPicPr>
                <a:picLocks noChangeAspect="1"/>
              </p:cNvPicPr>
              <p:nvPr/>
            </p:nvPicPr>
            <p:blipFill rotWithShape="1">
              <a:blip r:embed="rId4"/>
              <a:srcRect l="37859" r="35921" b="51915"/>
              <a:stretch/>
            </p:blipFill>
            <p:spPr>
              <a:xfrm>
                <a:off x="1210125" y="3026653"/>
                <a:ext cx="656300" cy="847576"/>
              </a:xfrm>
              <a:prstGeom prst="rect">
                <a:avLst/>
              </a:prstGeom>
            </p:spPr>
          </p:pic>
          <p:grpSp>
            <p:nvGrpSpPr>
              <p:cNvPr id="10" name="Nhóm 9">
                <a:extLst>
                  <a:ext uri="{FF2B5EF4-FFF2-40B4-BE49-F238E27FC236}">
                    <a16:creationId xmlns:a16="http://schemas.microsoft.com/office/drawing/2014/main" id="{BBC29F8D-23C8-2718-DFDB-507469AEAA8E}"/>
                  </a:ext>
                </a:extLst>
              </p:cNvPr>
              <p:cNvGrpSpPr/>
              <p:nvPr/>
            </p:nvGrpSpPr>
            <p:grpSpPr>
              <a:xfrm>
                <a:off x="1801683" y="3313439"/>
                <a:ext cx="5033197" cy="461665"/>
                <a:chOff x="1801683" y="3313439"/>
                <a:chExt cx="5033197" cy="461665"/>
              </a:xfrm>
            </p:grpSpPr>
            <p:sp>
              <p:nvSpPr>
                <p:cNvPr id="174" name="Hình chữ nhật: Góc Tròn 173">
                  <a:extLst>
                    <a:ext uri="{FF2B5EF4-FFF2-40B4-BE49-F238E27FC236}">
                      <a16:creationId xmlns:a16="http://schemas.microsoft.com/office/drawing/2014/main" id="{2791A7FC-C708-E42A-6174-67A4C0FADCFE}"/>
                    </a:ext>
                  </a:extLst>
                </p:cNvPr>
                <p:cNvSpPr/>
                <p:nvPr/>
              </p:nvSpPr>
              <p:spPr>
                <a:xfrm>
                  <a:off x="1801683" y="3345229"/>
                  <a:ext cx="5033197" cy="398086"/>
                </a:xfrm>
                <a:prstGeom prst="roundRect">
                  <a:avLst/>
                </a:prstGeom>
                <a:solidFill>
                  <a:srgbClr val="8FB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Hộp Văn bản 152">
                  <a:extLst>
                    <a:ext uri="{FF2B5EF4-FFF2-40B4-BE49-F238E27FC236}">
                      <a16:creationId xmlns:a16="http://schemas.microsoft.com/office/drawing/2014/main" id="{744E8A7E-261B-CDE8-C911-6B891CD958B1}"/>
                    </a:ext>
                  </a:extLst>
                </p:cNvPr>
                <p:cNvSpPr txBox="1"/>
                <p:nvPr/>
              </p:nvSpPr>
              <p:spPr>
                <a:xfrm>
                  <a:off x="1838040" y="3313439"/>
                  <a:ext cx="4996839" cy="461665"/>
                </a:xfrm>
                <a:prstGeom prst="rect">
                  <a:avLst/>
                </a:prstGeom>
                <a:noFill/>
              </p:spPr>
              <p:txBody>
                <a:bodyPr wrap="square" rtlCol="0">
                  <a:spAutoFit/>
                </a:bodyPr>
                <a:lstStyle/>
                <a:p>
                  <a:pPr algn="just"/>
                  <a:r>
                    <a:rPr lang="vi-VN" sz="2400">
                      <a:solidFill>
                        <a:schemeClr val="tx1"/>
                      </a:solidFill>
                      <a:latin typeface="+mn-lt"/>
                    </a:rPr>
                    <a:t>Mọc lẫn với hoa mào gà</a:t>
                  </a:r>
                  <a:endParaRPr lang="vi-VN" sz="2400" dirty="0">
                    <a:solidFill>
                      <a:schemeClr val="tx1"/>
                    </a:solidFill>
                    <a:latin typeface="+mn-lt"/>
                  </a:endParaRPr>
                </a:p>
              </p:txBody>
            </p:sp>
          </p:grpSp>
        </p:grpSp>
        <p:grpSp>
          <p:nvGrpSpPr>
            <p:cNvPr id="14" name="Nhóm 13">
              <a:extLst>
                <a:ext uri="{FF2B5EF4-FFF2-40B4-BE49-F238E27FC236}">
                  <a16:creationId xmlns:a16="http://schemas.microsoft.com/office/drawing/2014/main" id="{AA65CA92-B81D-7295-3BFE-68F17A1DF3BF}"/>
                </a:ext>
              </a:extLst>
            </p:cNvPr>
            <p:cNvGrpSpPr/>
            <p:nvPr/>
          </p:nvGrpSpPr>
          <p:grpSpPr>
            <a:xfrm>
              <a:off x="1540669" y="3806285"/>
              <a:ext cx="6038975" cy="847575"/>
              <a:chOff x="1083786" y="3735149"/>
              <a:chExt cx="6038975" cy="847575"/>
            </a:xfrm>
          </p:grpSpPr>
          <p:pic>
            <p:nvPicPr>
              <p:cNvPr id="163" name="Hình ảnh 162">
                <a:extLst>
                  <a:ext uri="{FF2B5EF4-FFF2-40B4-BE49-F238E27FC236}">
                    <a16:creationId xmlns:a16="http://schemas.microsoft.com/office/drawing/2014/main" id="{EFB049E2-4F01-4A50-BFD8-F7F68DA6F35A}"/>
                  </a:ext>
                </a:extLst>
              </p:cNvPr>
              <p:cNvPicPr>
                <a:picLocks noChangeAspect="1"/>
              </p:cNvPicPr>
              <p:nvPr/>
            </p:nvPicPr>
            <p:blipFill rotWithShape="1">
              <a:blip r:embed="rId4"/>
              <a:srcRect l="58965" b="49945"/>
              <a:stretch/>
            </p:blipFill>
            <p:spPr>
              <a:xfrm>
                <a:off x="1083786" y="3735149"/>
                <a:ext cx="986713" cy="847575"/>
              </a:xfrm>
              <a:prstGeom prst="rect">
                <a:avLst/>
              </a:prstGeom>
            </p:spPr>
          </p:pic>
          <p:grpSp>
            <p:nvGrpSpPr>
              <p:cNvPr id="11" name="Nhóm 10">
                <a:extLst>
                  <a:ext uri="{FF2B5EF4-FFF2-40B4-BE49-F238E27FC236}">
                    <a16:creationId xmlns:a16="http://schemas.microsoft.com/office/drawing/2014/main" id="{9551867F-7CE0-7B3B-7A4E-49579BCE16F2}"/>
                  </a:ext>
                </a:extLst>
              </p:cNvPr>
              <p:cNvGrpSpPr/>
              <p:nvPr/>
            </p:nvGrpSpPr>
            <p:grpSpPr>
              <a:xfrm>
                <a:off x="1801343" y="3991659"/>
                <a:ext cx="5321418" cy="461665"/>
                <a:chOff x="1801343" y="3991659"/>
                <a:chExt cx="5321418" cy="461665"/>
              </a:xfrm>
            </p:grpSpPr>
            <p:sp>
              <p:nvSpPr>
                <p:cNvPr id="177" name="Hình chữ nhật: Góc Tròn 176">
                  <a:extLst>
                    <a:ext uri="{FF2B5EF4-FFF2-40B4-BE49-F238E27FC236}">
                      <a16:creationId xmlns:a16="http://schemas.microsoft.com/office/drawing/2014/main" id="{C0B67D58-5C96-F40D-1E72-767FF02A48FB}"/>
                    </a:ext>
                  </a:extLst>
                </p:cNvPr>
                <p:cNvSpPr/>
                <p:nvPr/>
              </p:nvSpPr>
              <p:spPr>
                <a:xfrm>
                  <a:off x="1801343" y="4016965"/>
                  <a:ext cx="5033535" cy="398086"/>
                </a:xfrm>
                <a:prstGeom prst="roundRect">
                  <a:avLst/>
                </a:prstGeom>
                <a:solidFill>
                  <a:srgbClr val="F49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Hộp Văn bản 153">
                  <a:extLst>
                    <a:ext uri="{FF2B5EF4-FFF2-40B4-BE49-F238E27FC236}">
                      <a16:creationId xmlns:a16="http://schemas.microsoft.com/office/drawing/2014/main" id="{945C3666-6AA6-ECF8-1352-9651FCAE105F}"/>
                    </a:ext>
                  </a:extLst>
                </p:cNvPr>
                <p:cNvSpPr txBox="1"/>
                <p:nvPr/>
              </p:nvSpPr>
              <p:spPr>
                <a:xfrm>
                  <a:off x="1831878" y="3991659"/>
                  <a:ext cx="5290883" cy="461665"/>
                </a:xfrm>
                <a:prstGeom prst="rect">
                  <a:avLst/>
                </a:prstGeom>
                <a:noFill/>
              </p:spPr>
              <p:txBody>
                <a:bodyPr wrap="square" rtlCol="0">
                  <a:spAutoFit/>
                </a:bodyPr>
                <a:lstStyle/>
                <a:p>
                  <a:pPr algn="just"/>
                  <a:r>
                    <a:rPr lang="vi-VN" sz="2400">
                      <a:solidFill>
                        <a:schemeClr val="tx1"/>
                      </a:solidFill>
                      <a:latin typeface="+mn-lt"/>
                    </a:rPr>
                    <a:t>Mọc chỗ tiếp giáp giữa cỏ và rau</a:t>
                  </a:r>
                  <a:endParaRPr lang="vi-VN" sz="2400" dirty="0">
                    <a:solidFill>
                      <a:schemeClr val="tx1"/>
                    </a:solidFill>
                    <a:latin typeface="+mn-lt"/>
                  </a:endParaRPr>
                </a:p>
              </p:txBody>
            </p:sp>
          </p:grpSp>
        </p:grpSp>
      </p:grpSp>
      <p:sp>
        <p:nvSpPr>
          <p:cNvPr id="180" name="Google Shape;1934;p40">
            <a:extLst>
              <a:ext uri="{FF2B5EF4-FFF2-40B4-BE49-F238E27FC236}">
                <a16:creationId xmlns:a16="http://schemas.microsoft.com/office/drawing/2014/main" id="{563B4297-9E75-D851-5DD4-C4C9A996F323}"/>
              </a:ext>
            </a:extLst>
          </p:cNvPr>
          <p:cNvSpPr/>
          <p:nvPr/>
        </p:nvSpPr>
        <p:spPr>
          <a:xfrm rot="10800000" flipH="1">
            <a:off x="7054365" y="59085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937;p40">
            <a:extLst>
              <a:ext uri="{FF2B5EF4-FFF2-40B4-BE49-F238E27FC236}">
                <a16:creationId xmlns:a16="http://schemas.microsoft.com/office/drawing/2014/main" id="{40F3DC3F-5812-C06C-83C8-C88CE6EE9027}"/>
              </a:ext>
            </a:extLst>
          </p:cNvPr>
          <p:cNvGrpSpPr/>
          <p:nvPr/>
        </p:nvGrpSpPr>
        <p:grpSpPr>
          <a:xfrm>
            <a:off x="7350693" y="733422"/>
            <a:ext cx="320750" cy="262985"/>
            <a:chOff x="615275" y="238125"/>
            <a:chExt cx="6389450" cy="5238750"/>
          </a:xfrm>
        </p:grpSpPr>
        <p:sp>
          <p:nvSpPr>
            <p:cNvPr id="182" name="Google Shape;1938;p40">
              <a:extLst>
                <a:ext uri="{FF2B5EF4-FFF2-40B4-BE49-F238E27FC236}">
                  <a16:creationId xmlns:a16="http://schemas.microsoft.com/office/drawing/2014/main" id="{93E7D877-3396-E2B1-DDD8-80B10EE10C39}"/>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39;p40">
              <a:extLst>
                <a:ext uri="{FF2B5EF4-FFF2-40B4-BE49-F238E27FC236}">
                  <a16:creationId xmlns:a16="http://schemas.microsoft.com/office/drawing/2014/main" id="{CB4E4537-1BEB-C9CE-DD46-3E3354B5DF50}"/>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940;p40">
              <a:extLst>
                <a:ext uri="{FF2B5EF4-FFF2-40B4-BE49-F238E27FC236}">
                  <a16:creationId xmlns:a16="http://schemas.microsoft.com/office/drawing/2014/main" id="{D63123AC-B2D7-C983-C79B-C525A293A0C9}"/>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41;p40">
              <a:extLst>
                <a:ext uri="{FF2B5EF4-FFF2-40B4-BE49-F238E27FC236}">
                  <a16:creationId xmlns:a16="http://schemas.microsoft.com/office/drawing/2014/main" id="{2F412E99-27D4-32CE-49AE-96BEE9E1C4B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42;p40">
              <a:extLst>
                <a:ext uri="{FF2B5EF4-FFF2-40B4-BE49-F238E27FC236}">
                  <a16:creationId xmlns:a16="http://schemas.microsoft.com/office/drawing/2014/main" id="{2287D326-10C4-2293-BBBB-AF4126858E75}"/>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43;p40">
              <a:extLst>
                <a:ext uri="{FF2B5EF4-FFF2-40B4-BE49-F238E27FC236}">
                  <a16:creationId xmlns:a16="http://schemas.microsoft.com/office/drawing/2014/main" id="{2E8A24E6-BAA0-0AFD-AE72-F017037DA60A}"/>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5" name="Google Shape;1935;p40"/>
          <p:cNvSpPr/>
          <p:nvPr/>
        </p:nvSpPr>
        <p:spPr>
          <a:xfrm>
            <a:off x="1096285" y="700345"/>
            <a:ext cx="974214" cy="435969"/>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5" name="Google Shape;1945;p40"/>
          <p:cNvGrpSpPr/>
          <p:nvPr/>
        </p:nvGrpSpPr>
        <p:grpSpPr>
          <a:xfrm flipH="1">
            <a:off x="1367738" y="746510"/>
            <a:ext cx="320750" cy="262985"/>
            <a:chOff x="615275" y="238125"/>
            <a:chExt cx="6389450" cy="5238750"/>
          </a:xfrm>
        </p:grpSpPr>
        <p:sp>
          <p:nvSpPr>
            <p:cNvPr id="1946" name="Google Shape;1946;p40"/>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2" name="Google Shape;1952;p40">
            <a:hlinkClick r:id="" action="ppaction://hlinkshowjump?jump=previousslide"/>
          </p:cNvPr>
          <p:cNvSpPr/>
          <p:nvPr/>
        </p:nvSpPr>
        <p:spPr>
          <a:xfrm rot="-5400000">
            <a:off x="1476877" y="689677"/>
            <a:ext cx="164881" cy="348073"/>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Hình ảnh 192" descr="Ảnh có chứa đồng hồ, tối&#10;&#10;Mô tả được tạo tự động">
            <a:extLst>
              <a:ext uri="{FF2B5EF4-FFF2-40B4-BE49-F238E27FC236}">
                <a16:creationId xmlns:a16="http://schemas.microsoft.com/office/drawing/2014/main" id="{B5DD376A-59EA-D2DB-928B-A928C9DE640E}"/>
              </a:ext>
            </a:extLst>
          </p:cNvPr>
          <p:cNvPicPr>
            <a:picLocks noChangeAspect="1"/>
          </p:cNvPicPr>
          <p:nvPr/>
        </p:nvPicPr>
        <p:blipFill rotWithShape="1">
          <a:blip r:embed="rId5"/>
          <a:srcRect t="27390" r="49735" b="25821"/>
          <a:stretch/>
        </p:blipFill>
        <p:spPr>
          <a:xfrm>
            <a:off x="1733619" y="3645837"/>
            <a:ext cx="620586" cy="577676"/>
          </a:xfrm>
          <a:prstGeom prst="rect">
            <a:avLst/>
          </a:prstGeom>
        </p:spPr>
      </p:pic>
    </p:spTree>
    <p:extLst>
      <p:ext uri="{BB962C8B-B14F-4D97-AF65-F5344CB8AC3E}">
        <p14:creationId xmlns:p14="http://schemas.microsoft.com/office/powerpoint/2010/main" val="3910467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barn(inVertical)">
                                      <p:cBhvr>
                                        <p:cTn id="7" dur="500"/>
                                        <p:tgtEl>
                                          <p:spTgt spid="151"/>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animEffect transition="in" filter="fade">
                                      <p:cBhvr>
                                        <p:cTn id="15" dur="500"/>
                                        <p:tgtEl>
                                          <p:spTgt spid="193"/>
                                        </p:tgtEl>
                                      </p:cBhvr>
                                    </p:animEffect>
                                  </p:childTnLst>
                                  <p:subTnLst>
                                    <p:audio>
                                      <p:cMediaNode>
                                        <p:cTn display="0" masterRel="sameClick">
                                          <p:stCondLst>
                                            <p:cond evt="begin" delay="0">
                                              <p:tn val="13"/>
                                            </p:cond>
                                          </p:stCondLst>
                                          <p:endCondLst>
                                            <p:cond evt="onStopAudio" delay="0">
                                              <p:tgtEl>
                                                <p:sldTgt/>
                                              </p:tgtEl>
                                            </p:cond>
                                          </p:endCondLst>
                                        </p:cTn>
                                        <p:tgtEl>
                                          <p:sndTgt r:embed="rId3" name="Trò-chơi-ting.wav"/>
                                        </p:tgtEl>
                                      </p:cMediaNode>
                                    </p:audio>
                                  </p:sub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1000" tmFilter="0, 0; .2, .5; .8, .5; 1, 0"/>
                                        <p:tgtEl>
                                          <p:spTgt spid="193"/>
                                        </p:tgtEl>
                                      </p:cBhvr>
                                    </p:animEffect>
                                    <p:animScale>
                                      <p:cBhvr>
                                        <p:cTn id="19" dur="500" autoRev="1" fill="hold"/>
                                        <p:tgtEl>
                                          <p:spTgt spid="1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54" name="Google Shape;1954;p40"/>
          <p:cNvSpPr/>
          <p:nvPr/>
        </p:nvSpPr>
        <p:spPr>
          <a:xfrm>
            <a:off x="6050799" y="354427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Hình chữ nhật: Góc Tròn 6">
            <a:extLst>
              <a:ext uri="{FF2B5EF4-FFF2-40B4-BE49-F238E27FC236}">
                <a16:creationId xmlns:a16="http://schemas.microsoft.com/office/drawing/2014/main" id="{0F4C1996-FFF8-FD21-7093-93166E6CF2E5}"/>
              </a:ext>
            </a:extLst>
          </p:cNvPr>
          <p:cNvSpPr/>
          <p:nvPr/>
        </p:nvSpPr>
        <p:spPr>
          <a:xfrm>
            <a:off x="594568" y="489798"/>
            <a:ext cx="7819927" cy="4260886"/>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5" name="Google Shape;1955;p40"/>
          <p:cNvGrpSpPr/>
          <p:nvPr/>
        </p:nvGrpSpPr>
        <p:grpSpPr>
          <a:xfrm rot="-722961">
            <a:off x="252287" y="4101591"/>
            <a:ext cx="826596" cy="941530"/>
            <a:chOff x="9501450" y="282563"/>
            <a:chExt cx="827125" cy="935750"/>
          </a:xfrm>
        </p:grpSpPr>
        <p:sp>
          <p:nvSpPr>
            <p:cNvPr id="1956" name="Google Shape;1956;p40"/>
            <p:cNvSpPr/>
            <p:nvPr/>
          </p:nvSpPr>
          <p:spPr>
            <a:xfrm>
              <a:off x="9501450" y="282563"/>
              <a:ext cx="827125" cy="764275"/>
            </a:xfrm>
            <a:custGeom>
              <a:avLst/>
              <a:gdLst/>
              <a:ahLst/>
              <a:cxnLst/>
              <a:rect l="l" t="t" r="r" b="b"/>
              <a:pathLst>
                <a:path w="33085" h="30571" extrusionOk="0">
                  <a:moveTo>
                    <a:pt x="16114" y="1"/>
                  </a:moveTo>
                  <a:lnTo>
                    <a:pt x="15977" y="20"/>
                  </a:lnTo>
                  <a:lnTo>
                    <a:pt x="15821" y="59"/>
                  </a:lnTo>
                  <a:lnTo>
                    <a:pt x="15549" y="118"/>
                  </a:lnTo>
                  <a:lnTo>
                    <a:pt x="15510" y="137"/>
                  </a:lnTo>
                  <a:lnTo>
                    <a:pt x="15179" y="254"/>
                  </a:lnTo>
                  <a:lnTo>
                    <a:pt x="14867" y="390"/>
                  </a:lnTo>
                  <a:lnTo>
                    <a:pt x="14536" y="585"/>
                  </a:lnTo>
                  <a:lnTo>
                    <a:pt x="14224" y="799"/>
                  </a:lnTo>
                  <a:lnTo>
                    <a:pt x="13873" y="1092"/>
                  </a:lnTo>
                  <a:lnTo>
                    <a:pt x="13542" y="1403"/>
                  </a:lnTo>
                  <a:lnTo>
                    <a:pt x="13113" y="1871"/>
                  </a:lnTo>
                  <a:lnTo>
                    <a:pt x="12724" y="2339"/>
                  </a:lnTo>
                  <a:lnTo>
                    <a:pt x="12334" y="2845"/>
                  </a:lnTo>
                  <a:lnTo>
                    <a:pt x="11964" y="3332"/>
                  </a:lnTo>
                  <a:lnTo>
                    <a:pt x="11593" y="3858"/>
                  </a:lnTo>
                  <a:lnTo>
                    <a:pt x="11262" y="4385"/>
                  </a:lnTo>
                  <a:lnTo>
                    <a:pt x="10775" y="5164"/>
                  </a:lnTo>
                  <a:lnTo>
                    <a:pt x="10346" y="5982"/>
                  </a:lnTo>
                  <a:lnTo>
                    <a:pt x="9918" y="6820"/>
                  </a:lnTo>
                  <a:lnTo>
                    <a:pt x="9548" y="7677"/>
                  </a:lnTo>
                  <a:lnTo>
                    <a:pt x="9002" y="8827"/>
                  </a:lnTo>
                  <a:lnTo>
                    <a:pt x="8983" y="8905"/>
                  </a:lnTo>
                  <a:lnTo>
                    <a:pt x="7677" y="9080"/>
                  </a:lnTo>
                  <a:lnTo>
                    <a:pt x="7015" y="9178"/>
                  </a:lnTo>
                  <a:lnTo>
                    <a:pt x="6352" y="9294"/>
                  </a:lnTo>
                  <a:lnTo>
                    <a:pt x="5690" y="9431"/>
                  </a:lnTo>
                  <a:lnTo>
                    <a:pt x="5027" y="9587"/>
                  </a:lnTo>
                  <a:lnTo>
                    <a:pt x="4365" y="9762"/>
                  </a:lnTo>
                  <a:lnTo>
                    <a:pt x="3702" y="9957"/>
                  </a:lnTo>
                  <a:lnTo>
                    <a:pt x="2904" y="10230"/>
                  </a:lnTo>
                  <a:lnTo>
                    <a:pt x="2514" y="10366"/>
                  </a:lnTo>
                  <a:lnTo>
                    <a:pt x="2124" y="10522"/>
                  </a:lnTo>
                  <a:lnTo>
                    <a:pt x="1696" y="10736"/>
                  </a:lnTo>
                  <a:lnTo>
                    <a:pt x="1306" y="10951"/>
                  </a:lnTo>
                  <a:lnTo>
                    <a:pt x="994" y="11184"/>
                  </a:lnTo>
                  <a:lnTo>
                    <a:pt x="702" y="11438"/>
                  </a:lnTo>
                  <a:lnTo>
                    <a:pt x="566" y="11594"/>
                  </a:lnTo>
                  <a:lnTo>
                    <a:pt x="429" y="11749"/>
                  </a:lnTo>
                  <a:lnTo>
                    <a:pt x="332" y="11925"/>
                  </a:lnTo>
                  <a:lnTo>
                    <a:pt x="234" y="12081"/>
                  </a:lnTo>
                  <a:lnTo>
                    <a:pt x="137" y="12276"/>
                  </a:lnTo>
                  <a:lnTo>
                    <a:pt x="78" y="12490"/>
                  </a:lnTo>
                  <a:lnTo>
                    <a:pt x="39" y="12685"/>
                  </a:lnTo>
                  <a:lnTo>
                    <a:pt x="1" y="12918"/>
                  </a:lnTo>
                  <a:lnTo>
                    <a:pt x="1" y="13113"/>
                  </a:lnTo>
                  <a:lnTo>
                    <a:pt x="20" y="13328"/>
                  </a:lnTo>
                  <a:lnTo>
                    <a:pt x="59" y="13561"/>
                  </a:lnTo>
                  <a:lnTo>
                    <a:pt x="117" y="13815"/>
                  </a:lnTo>
                  <a:lnTo>
                    <a:pt x="176" y="14010"/>
                  </a:lnTo>
                  <a:lnTo>
                    <a:pt x="234" y="14224"/>
                  </a:lnTo>
                  <a:lnTo>
                    <a:pt x="429" y="14672"/>
                  </a:lnTo>
                  <a:lnTo>
                    <a:pt x="643" y="15062"/>
                  </a:lnTo>
                  <a:lnTo>
                    <a:pt x="897" y="15451"/>
                  </a:lnTo>
                  <a:lnTo>
                    <a:pt x="1209" y="15861"/>
                  </a:lnTo>
                  <a:lnTo>
                    <a:pt x="1559" y="16289"/>
                  </a:lnTo>
                  <a:lnTo>
                    <a:pt x="1890" y="16640"/>
                  </a:lnTo>
                  <a:lnTo>
                    <a:pt x="2241" y="16991"/>
                  </a:lnTo>
                  <a:lnTo>
                    <a:pt x="2631" y="17380"/>
                  </a:lnTo>
                  <a:lnTo>
                    <a:pt x="3079" y="17770"/>
                  </a:lnTo>
                  <a:lnTo>
                    <a:pt x="3839" y="18432"/>
                  </a:lnTo>
                  <a:lnTo>
                    <a:pt x="4560" y="18997"/>
                  </a:lnTo>
                  <a:lnTo>
                    <a:pt x="4872" y="19251"/>
                  </a:lnTo>
                  <a:lnTo>
                    <a:pt x="5826" y="20011"/>
                  </a:lnTo>
                  <a:lnTo>
                    <a:pt x="5514" y="20985"/>
                  </a:lnTo>
                  <a:lnTo>
                    <a:pt x="5242" y="21881"/>
                  </a:lnTo>
                  <a:lnTo>
                    <a:pt x="5027" y="22719"/>
                  </a:lnTo>
                  <a:lnTo>
                    <a:pt x="4852" y="23518"/>
                  </a:lnTo>
                  <a:lnTo>
                    <a:pt x="4735" y="24083"/>
                  </a:lnTo>
                  <a:lnTo>
                    <a:pt x="4657" y="24628"/>
                  </a:lnTo>
                  <a:lnTo>
                    <a:pt x="4579" y="25154"/>
                  </a:lnTo>
                  <a:lnTo>
                    <a:pt x="4540" y="25661"/>
                  </a:lnTo>
                  <a:lnTo>
                    <a:pt x="4521" y="26207"/>
                  </a:lnTo>
                  <a:lnTo>
                    <a:pt x="4521" y="26713"/>
                  </a:lnTo>
                  <a:lnTo>
                    <a:pt x="4560" y="27200"/>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456" y="29538"/>
                  </a:lnTo>
                  <a:lnTo>
                    <a:pt x="5592" y="29694"/>
                  </a:lnTo>
                  <a:lnTo>
                    <a:pt x="5748" y="29850"/>
                  </a:lnTo>
                  <a:lnTo>
                    <a:pt x="5943" y="30006"/>
                  </a:lnTo>
                  <a:lnTo>
                    <a:pt x="6118" y="30103"/>
                  </a:lnTo>
                  <a:lnTo>
                    <a:pt x="6294" y="30201"/>
                  </a:lnTo>
                  <a:lnTo>
                    <a:pt x="6489" y="30298"/>
                  </a:lnTo>
                  <a:lnTo>
                    <a:pt x="6703" y="30376"/>
                  </a:lnTo>
                  <a:lnTo>
                    <a:pt x="6898" y="30435"/>
                  </a:lnTo>
                  <a:lnTo>
                    <a:pt x="7093" y="30493"/>
                  </a:lnTo>
                  <a:lnTo>
                    <a:pt x="7541" y="30551"/>
                  </a:lnTo>
                  <a:lnTo>
                    <a:pt x="7969" y="30571"/>
                  </a:lnTo>
                  <a:lnTo>
                    <a:pt x="8418" y="30571"/>
                  </a:lnTo>
                  <a:lnTo>
                    <a:pt x="8827" y="30512"/>
                  </a:lnTo>
                  <a:lnTo>
                    <a:pt x="9275" y="30435"/>
                  </a:lnTo>
                  <a:lnTo>
                    <a:pt x="9723" y="30318"/>
                  </a:lnTo>
                  <a:lnTo>
                    <a:pt x="10191" y="30181"/>
                  </a:lnTo>
                  <a:lnTo>
                    <a:pt x="10561" y="30045"/>
                  </a:lnTo>
                  <a:lnTo>
                    <a:pt x="10931" y="29908"/>
                  </a:lnTo>
                  <a:lnTo>
                    <a:pt x="11321" y="29733"/>
                  </a:lnTo>
                  <a:lnTo>
                    <a:pt x="11710" y="29519"/>
                  </a:lnTo>
                  <a:lnTo>
                    <a:pt x="12217" y="29266"/>
                  </a:lnTo>
                  <a:lnTo>
                    <a:pt x="12704" y="28973"/>
                  </a:lnTo>
                  <a:lnTo>
                    <a:pt x="13152" y="28681"/>
                  </a:lnTo>
                  <a:lnTo>
                    <a:pt x="13600" y="28389"/>
                  </a:lnTo>
                  <a:lnTo>
                    <a:pt x="14048" y="28077"/>
                  </a:lnTo>
                  <a:lnTo>
                    <a:pt x="14477" y="27726"/>
                  </a:lnTo>
                  <a:lnTo>
                    <a:pt x="14886" y="27376"/>
                  </a:lnTo>
                  <a:lnTo>
                    <a:pt x="15276" y="27025"/>
                  </a:lnTo>
                  <a:lnTo>
                    <a:pt x="15627" y="26655"/>
                  </a:lnTo>
                  <a:lnTo>
                    <a:pt x="15958" y="26265"/>
                  </a:lnTo>
                  <a:lnTo>
                    <a:pt x="16270" y="25875"/>
                  </a:lnTo>
                  <a:lnTo>
                    <a:pt x="16562" y="25447"/>
                  </a:lnTo>
                  <a:lnTo>
                    <a:pt x="16854" y="25836"/>
                  </a:lnTo>
                  <a:lnTo>
                    <a:pt x="17146" y="26226"/>
                  </a:lnTo>
                  <a:lnTo>
                    <a:pt x="17478" y="26577"/>
                  </a:lnTo>
                  <a:lnTo>
                    <a:pt x="17809" y="26927"/>
                  </a:lnTo>
                  <a:lnTo>
                    <a:pt x="18199" y="27298"/>
                  </a:lnTo>
                  <a:lnTo>
                    <a:pt x="18608" y="27648"/>
                  </a:lnTo>
                  <a:lnTo>
                    <a:pt x="19036" y="27980"/>
                  </a:lnTo>
                  <a:lnTo>
                    <a:pt x="19484" y="28311"/>
                  </a:lnTo>
                  <a:lnTo>
                    <a:pt x="19913" y="28603"/>
                  </a:lnTo>
                  <a:lnTo>
                    <a:pt x="20381" y="28895"/>
                  </a:lnTo>
                  <a:lnTo>
                    <a:pt x="20868" y="29168"/>
                  </a:lnTo>
                  <a:lnTo>
                    <a:pt x="21355" y="29441"/>
                  </a:lnTo>
                  <a:lnTo>
                    <a:pt x="21764" y="29636"/>
                  </a:lnTo>
                  <a:lnTo>
                    <a:pt x="22154" y="29811"/>
                  </a:lnTo>
                  <a:lnTo>
                    <a:pt x="22524" y="29967"/>
                  </a:lnTo>
                  <a:lnTo>
                    <a:pt x="22894" y="30103"/>
                  </a:lnTo>
                  <a:lnTo>
                    <a:pt x="23362" y="30240"/>
                  </a:lnTo>
                  <a:lnTo>
                    <a:pt x="23810" y="30357"/>
                  </a:lnTo>
                  <a:lnTo>
                    <a:pt x="24239" y="30435"/>
                  </a:lnTo>
                  <a:lnTo>
                    <a:pt x="24667" y="30474"/>
                  </a:lnTo>
                  <a:lnTo>
                    <a:pt x="25115" y="30493"/>
                  </a:lnTo>
                  <a:lnTo>
                    <a:pt x="25544" y="30474"/>
                  </a:lnTo>
                  <a:lnTo>
                    <a:pt x="25992" y="30415"/>
                  </a:lnTo>
                  <a:lnTo>
                    <a:pt x="26187" y="30357"/>
                  </a:lnTo>
                  <a:lnTo>
                    <a:pt x="26382" y="30298"/>
                  </a:lnTo>
                  <a:lnTo>
                    <a:pt x="26596" y="30220"/>
                  </a:lnTo>
                  <a:lnTo>
                    <a:pt x="26791" y="30123"/>
                  </a:lnTo>
                  <a:lnTo>
                    <a:pt x="26966" y="30025"/>
                  </a:lnTo>
                  <a:lnTo>
                    <a:pt x="27122" y="29908"/>
                  </a:lnTo>
                  <a:lnTo>
                    <a:pt x="27317" y="29753"/>
                  </a:lnTo>
                  <a:lnTo>
                    <a:pt x="27473" y="29616"/>
                  </a:lnTo>
                  <a:lnTo>
                    <a:pt x="27629" y="29460"/>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506" y="27122"/>
                  </a:lnTo>
                  <a:lnTo>
                    <a:pt x="28545" y="26635"/>
                  </a:lnTo>
                  <a:lnTo>
                    <a:pt x="28564" y="26109"/>
                  </a:lnTo>
                  <a:lnTo>
                    <a:pt x="28545" y="25583"/>
                  </a:lnTo>
                  <a:lnTo>
                    <a:pt x="28486" y="25057"/>
                  </a:lnTo>
                  <a:lnTo>
                    <a:pt x="28428" y="24531"/>
                  </a:lnTo>
                  <a:lnTo>
                    <a:pt x="28350" y="24005"/>
                  </a:lnTo>
                  <a:lnTo>
                    <a:pt x="28233" y="23440"/>
                  </a:lnTo>
                  <a:lnTo>
                    <a:pt x="28057" y="22641"/>
                  </a:lnTo>
                  <a:lnTo>
                    <a:pt x="27824" y="21803"/>
                  </a:lnTo>
                  <a:lnTo>
                    <a:pt x="27570" y="20907"/>
                  </a:lnTo>
                  <a:lnTo>
                    <a:pt x="27259" y="19933"/>
                  </a:lnTo>
                  <a:lnTo>
                    <a:pt x="28213" y="19173"/>
                  </a:lnTo>
                  <a:lnTo>
                    <a:pt x="28525" y="18920"/>
                  </a:lnTo>
                  <a:lnTo>
                    <a:pt x="29226" y="18335"/>
                  </a:lnTo>
                  <a:lnTo>
                    <a:pt x="30006" y="17692"/>
                  </a:lnTo>
                  <a:lnTo>
                    <a:pt x="30454" y="17283"/>
                  </a:lnTo>
                  <a:lnTo>
                    <a:pt x="30844" y="16913"/>
                  </a:lnTo>
                  <a:lnTo>
                    <a:pt x="31194" y="16562"/>
                  </a:lnTo>
                  <a:lnTo>
                    <a:pt x="31506" y="16211"/>
                  </a:lnTo>
                  <a:lnTo>
                    <a:pt x="31876" y="15783"/>
                  </a:lnTo>
                  <a:lnTo>
                    <a:pt x="32169" y="15373"/>
                  </a:lnTo>
                  <a:lnTo>
                    <a:pt x="32441" y="14984"/>
                  </a:lnTo>
                  <a:lnTo>
                    <a:pt x="32636" y="14594"/>
                  </a:lnTo>
                  <a:lnTo>
                    <a:pt x="32831" y="14146"/>
                  </a:lnTo>
                  <a:lnTo>
                    <a:pt x="32909" y="13932"/>
                  </a:lnTo>
                  <a:lnTo>
                    <a:pt x="32967" y="13737"/>
                  </a:lnTo>
                  <a:lnTo>
                    <a:pt x="33026" y="13484"/>
                  </a:lnTo>
                  <a:lnTo>
                    <a:pt x="33065" y="13250"/>
                  </a:lnTo>
                  <a:lnTo>
                    <a:pt x="33084" y="13035"/>
                  </a:lnTo>
                  <a:lnTo>
                    <a:pt x="33065" y="12821"/>
                  </a:lnTo>
                  <a:lnTo>
                    <a:pt x="33045" y="12607"/>
                  </a:lnTo>
                  <a:lnTo>
                    <a:pt x="33006" y="12392"/>
                  </a:lnTo>
                  <a:lnTo>
                    <a:pt x="32928" y="12198"/>
                  </a:lnTo>
                  <a:lnTo>
                    <a:pt x="32850" y="12003"/>
                  </a:lnTo>
                  <a:lnTo>
                    <a:pt x="32753" y="11827"/>
                  </a:lnTo>
                  <a:lnTo>
                    <a:pt x="32636" y="11672"/>
                  </a:lnTo>
                  <a:lnTo>
                    <a:pt x="32519" y="11516"/>
                  </a:lnTo>
                  <a:lnTo>
                    <a:pt x="32383" y="11360"/>
                  </a:lnTo>
                  <a:lnTo>
                    <a:pt x="32091" y="11106"/>
                  </a:lnTo>
                  <a:lnTo>
                    <a:pt x="31759" y="10873"/>
                  </a:lnTo>
                  <a:lnTo>
                    <a:pt x="31389" y="10658"/>
                  </a:lnTo>
                  <a:lnTo>
                    <a:pt x="30961" y="10444"/>
                  </a:lnTo>
                  <a:lnTo>
                    <a:pt x="30571" y="10288"/>
                  </a:lnTo>
                  <a:lnTo>
                    <a:pt x="30181" y="10132"/>
                  </a:lnTo>
                  <a:lnTo>
                    <a:pt x="29363" y="9879"/>
                  </a:lnTo>
                  <a:lnTo>
                    <a:pt x="28720" y="9665"/>
                  </a:lnTo>
                  <a:lnTo>
                    <a:pt x="28057" y="9489"/>
                  </a:lnTo>
                  <a:lnTo>
                    <a:pt x="27395" y="9353"/>
                  </a:lnTo>
                  <a:lnTo>
                    <a:pt x="26713" y="9217"/>
                  </a:lnTo>
                  <a:lnTo>
                    <a:pt x="26051" y="9100"/>
                  </a:lnTo>
                  <a:lnTo>
                    <a:pt x="25408" y="9002"/>
                  </a:lnTo>
                  <a:lnTo>
                    <a:pt x="24102" y="8827"/>
                  </a:lnTo>
                  <a:lnTo>
                    <a:pt x="24083" y="8749"/>
                  </a:lnTo>
                  <a:lnTo>
                    <a:pt x="23674" y="7872"/>
                  </a:lnTo>
                  <a:lnTo>
                    <a:pt x="23245" y="7034"/>
                  </a:lnTo>
                  <a:lnTo>
                    <a:pt x="22719" y="6002"/>
                  </a:lnTo>
                  <a:lnTo>
                    <a:pt x="22271" y="5222"/>
                  </a:lnTo>
                  <a:lnTo>
                    <a:pt x="21823" y="4462"/>
                  </a:lnTo>
                  <a:lnTo>
                    <a:pt x="21491" y="3936"/>
                  </a:lnTo>
                  <a:lnTo>
                    <a:pt x="21121" y="3430"/>
                  </a:lnTo>
                  <a:lnTo>
                    <a:pt x="20751" y="2923"/>
                  </a:lnTo>
                  <a:lnTo>
                    <a:pt x="20361" y="2417"/>
                  </a:lnTo>
                  <a:lnTo>
                    <a:pt x="19952" y="1968"/>
                  </a:lnTo>
                  <a:lnTo>
                    <a:pt x="19523" y="1481"/>
                  </a:lnTo>
                  <a:lnTo>
                    <a:pt x="19192" y="1170"/>
                  </a:lnTo>
                  <a:lnTo>
                    <a:pt x="18841" y="877"/>
                  </a:lnTo>
                  <a:lnTo>
                    <a:pt x="18627" y="722"/>
                  </a:lnTo>
                  <a:lnTo>
                    <a:pt x="18393" y="566"/>
                  </a:lnTo>
                  <a:lnTo>
                    <a:pt x="18160" y="449"/>
                  </a:lnTo>
                  <a:lnTo>
                    <a:pt x="17926" y="332"/>
                  </a:lnTo>
                  <a:lnTo>
                    <a:pt x="17906" y="332"/>
                  </a:lnTo>
                  <a:lnTo>
                    <a:pt x="17731" y="254"/>
                  </a:lnTo>
                  <a:lnTo>
                    <a:pt x="17575" y="195"/>
                  </a:lnTo>
                  <a:lnTo>
                    <a:pt x="17380" y="137"/>
                  </a:lnTo>
                  <a:lnTo>
                    <a:pt x="17166" y="79"/>
                  </a:lnTo>
                  <a:lnTo>
                    <a:pt x="16971" y="40"/>
                  </a:lnTo>
                  <a:lnTo>
                    <a:pt x="16796" y="20"/>
                  </a:lnTo>
                  <a:lnTo>
                    <a:pt x="16776" y="20"/>
                  </a:lnTo>
                  <a:lnTo>
                    <a:pt x="164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a:off x="9501450" y="282563"/>
              <a:ext cx="827125" cy="764275"/>
            </a:xfrm>
            <a:custGeom>
              <a:avLst/>
              <a:gdLst/>
              <a:ahLst/>
              <a:cxnLst/>
              <a:rect l="l" t="t" r="r" b="b"/>
              <a:pathLst>
                <a:path w="33085" h="30571" fill="none" extrusionOk="0">
                  <a:moveTo>
                    <a:pt x="33065" y="12821"/>
                  </a:moveTo>
                  <a:lnTo>
                    <a:pt x="33065" y="12821"/>
                  </a:lnTo>
                  <a:lnTo>
                    <a:pt x="33045" y="12607"/>
                  </a:lnTo>
                  <a:lnTo>
                    <a:pt x="33006" y="12392"/>
                  </a:lnTo>
                  <a:lnTo>
                    <a:pt x="32928" y="12198"/>
                  </a:lnTo>
                  <a:lnTo>
                    <a:pt x="32850" y="12003"/>
                  </a:lnTo>
                  <a:lnTo>
                    <a:pt x="32850" y="12003"/>
                  </a:lnTo>
                  <a:lnTo>
                    <a:pt x="32753" y="11827"/>
                  </a:lnTo>
                  <a:lnTo>
                    <a:pt x="32636" y="11672"/>
                  </a:lnTo>
                  <a:lnTo>
                    <a:pt x="32519" y="11516"/>
                  </a:lnTo>
                  <a:lnTo>
                    <a:pt x="32383" y="11360"/>
                  </a:lnTo>
                  <a:lnTo>
                    <a:pt x="32383" y="11360"/>
                  </a:lnTo>
                  <a:lnTo>
                    <a:pt x="32091" y="11106"/>
                  </a:lnTo>
                  <a:lnTo>
                    <a:pt x="31759" y="10873"/>
                  </a:lnTo>
                  <a:lnTo>
                    <a:pt x="31389" y="10658"/>
                  </a:lnTo>
                  <a:lnTo>
                    <a:pt x="30961" y="10444"/>
                  </a:lnTo>
                  <a:lnTo>
                    <a:pt x="30961" y="10444"/>
                  </a:lnTo>
                  <a:lnTo>
                    <a:pt x="30571" y="10288"/>
                  </a:lnTo>
                  <a:lnTo>
                    <a:pt x="30181" y="10132"/>
                  </a:lnTo>
                  <a:lnTo>
                    <a:pt x="29363" y="9879"/>
                  </a:lnTo>
                  <a:lnTo>
                    <a:pt x="29363" y="9879"/>
                  </a:lnTo>
                  <a:lnTo>
                    <a:pt x="28720" y="9665"/>
                  </a:lnTo>
                  <a:lnTo>
                    <a:pt x="28057" y="9489"/>
                  </a:lnTo>
                  <a:lnTo>
                    <a:pt x="27395" y="9353"/>
                  </a:lnTo>
                  <a:lnTo>
                    <a:pt x="26713" y="9217"/>
                  </a:lnTo>
                  <a:lnTo>
                    <a:pt x="26051" y="9100"/>
                  </a:lnTo>
                  <a:lnTo>
                    <a:pt x="25408" y="9002"/>
                  </a:lnTo>
                  <a:lnTo>
                    <a:pt x="24102" y="8827"/>
                  </a:lnTo>
                  <a:lnTo>
                    <a:pt x="24102" y="8827"/>
                  </a:lnTo>
                  <a:lnTo>
                    <a:pt x="24083" y="8749"/>
                  </a:lnTo>
                  <a:lnTo>
                    <a:pt x="24083" y="8749"/>
                  </a:lnTo>
                  <a:lnTo>
                    <a:pt x="23674" y="7872"/>
                  </a:lnTo>
                  <a:lnTo>
                    <a:pt x="23245" y="7034"/>
                  </a:lnTo>
                  <a:lnTo>
                    <a:pt x="23245" y="7034"/>
                  </a:lnTo>
                  <a:lnTo>
                    <a:pt x="22719" y="6002"/>
                  </a:lnTo>
                  <a:lnTo>
                    <a:pt x="22719" y="6002"/>
                  </a:lnTo>
                  <a:lnTo>
                    <a:pt x="22271" y="5222"/>
                  </a:lnTo>
                  <a:lnTo>
                    <a:pt x="21823" y="4462"/>
                  </a:lnTo>
                  <a:lnTo>
                    <a:pt x="21823" y="4462"/>
                  </a:lnTo>
                  <a:lnTo>
                    <a:pt x="21491" y="3936"/>
                  </a:lnTo>
                  <a:lnTo>
                    <a:pt x="21121" y="3430"/>
                  </a:lnTo>
                  <a:lnTo>
                    <a:pt x="20751" y="2923"/>
                  </a:lnTo>
                  <a:lnTo>
                    <a:pt x="20361" y="2417"/>
                  </a:lnTo>
                  <a:lnTo>
                    <a:pt x="20361" y="2417"/>
                  </a:lnTo>
                  <a:lnTo>
                    <a:pt x="19952" y="1968"/>
                  </a:lnTo>
                  <a:lnTo>
                    <a:pt x="19523" y="1481"/>
                  </a:lnTo>
                  <a:lnTo>
                    <a:pt x="19523" y="1481"/>
                  </a:lnTo>
                  <a:lnTo>
                    <a:pt x="19192" y="1170"/>
                  </a:lnTo>
                  <a:lnTo>
                    <a:pt x="18841" y="877"/>
                  </a:lnTo>
                  <a:lnTo>
                    <a:pt x="18841" y="877"/>
                  </a:lnTo>
                  <a:lnTo>
                    <a:pt x="18627" y="722"/>
                  </a:lnTo>
                  <a:lnTo>
                    <a:pt x="18393" y="566"/>
                  </a:lnTo>
                  <a:lnTo>
                    <a:pt x="18160" y="449"/>
                  </a:lnTo>
                  <a:lnTo>
                    <a:pt x="17926" y="332"/>
                  </a:lnTo>
                  <a:lnTo>
                    <a:pt x="17906" y="332"/>
                  </a:lnTo>
                  <a:lnTo>
                    <a:pt x="17906" y="332"/>
                  </a:lnTo>
                  <a:lnTo>
                    <a:pt x="17731" y="254"/>
                  </a:lnTo>
                  <a:lnTo>
                    <a:pt x="17575" y="195"/>
                  </a:lnTo>
                  <a:lnTo>
                    <a:pt x="17575" y="195"/>
                  </a:lnTo>
                  <a:lnTo>
                    <a:pt x="17380" y="137"/>
                  </a:lnTo>
                  <a:lnTo>
                    <a:pt x="17166" y="79"/>
                  </a:lnTo>
                  <a:lnTo>
                    <a:pt x="17166" y="79"/>
                  </a:lnTo>
                  <a:lnTo>
                    <a:pt x="16971" y="40"/>
                  </a:lnTo>
                  <a:lnTo>
                    <a:pt x="16796" y="20"/>
                  </a:lnTo>
                  <a:lnTo>
                    <a:pt x="16776" y="20"/>
                  </a:lnTo>
                  <a:lnTo>
                    <a:pt x="16776" y="20"/>
                  </a:lnTo>
                  <a:lnTo>
                    <a:pt x="16484" y="1"/>
                  </a:lnTo>
                  <a:lnTo>
                    <a:pt x="16484" y="1"/>
                  </a:lnTo>
                  <a:lnTo>
                    <a:pt x="16348" y="1"/>
                  </a:lnTo>
                  <a:lnTo>
                    <a:pt x="16348" y="1"/>
                  </a:lnTo>
                  <a:lnTo>
                    <a:pt x="16289" y="1"/>
                  </a:lnTo>
                  <a:lnTo>
                    <a:pt x="16289" y="1"/>
                  </a:lnTo>
                  <a:lnTo>
                    <a:pt x="16114" y="1"/>
                  </a:lnTo>
                  <a:lnTo>
                    <a:pt x="16114" y="1"/>
                  </a:lnTo>
                  <a:lnTo>
                    <a:pt x="15977" y="20"/>
                  </a:lnTo>
                  <a:lnTo>
                    <a:pt x="15821" y="59"/>
                  </a:lnTo>
                  <a:lnTo>
                    <a:pt x="15821" y="59"/>
                  </a:lnTo>
                  <a:lnTo>
                    <a:pt x="15549" y="118"/>
                  </a:lnTo>
                  <a:lnTo>
                    <a:pt x="15549" y="118"/>
                  </a:lnTo>
                  <a:lnTo>
                    <a:pt x="15510" y="137"/>
                  </a:lnTo>
                  <a:lnTo>
                    <a:pt x="15510" y="137"/>
                  </a:lnTo>
                  <a:lnTo>
                    <a:pt x="15179" y="254"/>
                  </a:lnTo>
                  <a:lnTo>
                    <a:pt x="14867" y="390"/>
                  </a:lnTo>
                  <a:lnTo>
                    <a:pt x="14536" y="585"/>
                  </a:lnTo>
                  <a:lnTo>
                    <a:pt x="14224" y="799"/>
                  </a:lnTo>
                  <a:lnTo>
                    <a:pt x="14224" y="799"/>
                  </a:lnTo>
                  <a:lnTo>
                    <a:pt x="13873" y="1092"/>
                  </a:lnTo>
                  <a:lnTo>
                    <a:pt x="13542" y="1403"/>
                  </a:lnTo>
                  <a:lnTo>
                    <a:pt x="13542" y="1403"/>
                  </a:lnTo>
                  <a:lnTo>
                    <a:pt x="13113" y="1871"/>
                  </a:lnTo>
                  <a:lnTo>
                    <a:pt x="12724" y="2339"/>
                  </a:lnTo>
                  <a:lnTo>
                    <a:pt x="12724" y="2339"/>
                  </a:lnTo>
                  <a:lnTo>
                    <a:pt x="12334" y="2845"/>
                  </a:lnTo>
                  <a:lnTo>
                    <a:pt x="11964" y="3332"/>
                  </a:lnTo>
                  <a:lnTo>
                    <a:pt x="11593" y="3858"/>
                  </a:lnTo>
                  <a:lnTo>
                    <a:pt x="11262" y="4385"/>
                  </a:lnTo>
                  <a:lnTo>
                    <a:pt x="11262" y="4385"/>
                  </a:lnTo>
                  <a:lnTo>
                    <a:pt x="10775" y="5164"/>
                  </a:lnTo>
                  <a:lnTo>
                    <a:pt x="10346" y="5982"/>
                  </a:lnTo>
                  <a:lnTo>
                    <a:pt x="9918" y="6820"/>
                  </a:lnTo>
                  <a:lnTo>
                    <a:pt x="9548" y="7677"/>
                  </a:lnTo>
                  <a:lnTo>
                    <a:pt x="9548" y="7677"/>
                  </a:lnTo>
                  <a:lnTo>
                    <a:pt x="9002" y="8827"/>
                  </a:lnTo>
                  <a:lnTo>
                    <a:pt x="9002" y="8827"/>
                  </a:lnTo>
                  <a:lnTo>
                    <a:pt x="8983" y="8905"/>
                  </a:lnTo>
                  <a:lnTo>
                    <a:pt x="8983" y="8905"/>
                  </a:lnTo>
                  <a:lnTo>
                    <a:pt x="7677" y="9080"/>
                  </a:lnTo>
                  <a:lnTo>
                    <a:pt x="7015" y="9178"/>
                  </a:lnTo>
                  <a:lnTo>
                    <a:pt x="6352" y="9294"/>
                  </a:lnTo>
                  <a:lnTo>
                    <a:pt x="5690" y="9431"/>
                  </a:lnTo>
                  <a:lnTo>
                    <a:pt x="5027" y="9587"/>
                  </a:lnTo>
                  <a:lnTo>
                    <a:pt x="4365" y="9762"/>
                  </a:lnTo>
                  <a:lnTo>
                    <a:pt x="3702" y="9957"/>
                  </a:lnTo>
                  <a:lnTo>
                    <a:pt x="3702" y="9957"/>
                  </a:lnTo>
                  <a:lnTo>
                    <a:pt x="2904" y="10230"/>
                  </a:lnTo>
                  <a:lnTo>
                    <a:pt x="2514" y="10366"/>
                  </a:lnTo>
                  <a:lnTo>
                    <a:pt x="2124" y="10522"/>
                  </a:lnTo>
                  <a:lnTo>
                    <a:pt x="2124" y="10522"/>
                  </a:lnTo>
                  <a:lnTo>
                    <a:pt x="1696" y="10736"/>
                  </a:lnTo>
                  <a:lnTo>
                    <a:pt x="1306" y="10951"/>
                  </a:lnTo>
                  <a:lnTo>
                    <a:pt x="994" y="11184"/>
                  </a:lnTo>
                  <a:lnTo>
                    <a:pt x="702" y="11438"/>
                  </a:lnTo>
                  <a:lnTo>
                    <a:pt x="702" y="11438"/>
                  </a:lnTo>
                  <a:lnTo>
                    <a:pt x="566" y="11594"/>
                  </a:lnTo>
                  <a:lnTo>
                    <a:pt x="429" y="11749"/>
                  </a:lnTo>
                  <a:lnTo>
                    <a:pt x="332" y="11925"/>
                  </a:lnTo>
                  <a:lnTo>
                    <a:pt x="234" y="12081"/>
                  </a:lnTo>
                  <a:lnTo>
                    <a:pt x="234" y="12081"/>
                  </a:lnTo>
                  <a:lnTo>
                    <a:pt x="137" y="12276"/>
                  </a:lnTo>
                  <a:lnTo>
                    <a:pt x="78" y="12490"/>
                  </a:lnTo>
                  <a:lnTo>
                    <a:pt x="39" y="12685"/>
                  </a:lnTo>
                  <a:lnTo>
                    <a:pt x="1" y="12918"/>
                  </a:lnTo>
                  <a:lnTo>
                    <a:pt x="1" y="12918"/>
                  </a:lnTo>
                  <a:lnTo>
                    <a:pt x="1" y="13113"/>
                  </a:lnTo>
                  <a:lnTo>
                    <a:pt x="20" y="13328"/>
                  </a:lnTo>
                  <a:lnTo>
                    <a:pt x="59" y="13561"/>
                  </a:lnTo>
                  <a:lnTo>
                    <a:pt x="117" y="13815"/>
                  </a:lnTo>
                  <a:lnTo>
                    <a:pt x="117" y="13815"/>
                  </a:lnTo>
                  <a:lnTo>
                    <a:pt x="176" y="14010"/>
                  </a:lnTo>
                  <a:lnTo>
                    <a:pt x="234" y="14224"/>
                  </a:lnTo>
                  <a:lnTo>
                    <a:pt x="429" y="14672"/>
                  </a:lnTo>
                  <a:lnTo>
                    <a:pt x="429" y="14672"/>
                  </a:lnTo>
                  <a:lnTo>
                    <a:pt x="643" y="15062"/>
                  </a:lnTo>
                  <a:lnTo>
                    <a:pt x="897" y="15451"/>
                  </a:lnTo>
                  <a:lnTo>
                    <a:pt x="1209" y="15861"/>
                  </a:lnTo>
                  <a:lnTo>
                    <a:pt x="1559" y="16289"/>
                  </a:lnTo>
                  <a:lnTo>
                    <a:pt x="1559" y="16289"/>
                  </a:lnTo>
                  <a:lnTo>
                    <a:pt x="1890" y="16640"/>
                  </a:lnTo>
                  <a:lnTo>
                    <a:pt x="2241" y="16991"/>
                  </a:lnTo>
                  <a:lnTo>
                    <a:pt x="2631" y="17380"/>
                  </a:lnTo>
                  <a:lnTo>
                    <a:pt x="3079" y="17770"/>
                  </a:lnTo>
                  <a:lnTo>
                    <a:pt x="3079" y="17770"/>
                  </a:lnTo>
                  <a:lnTo>
                    <a:pt x="3839" y="18432"/>
                  </a:lnTo>
                  <a:lnTo>
                    <a:pt x="4560" y="18997"/>
                  </a:lnTo>
                  <a:lnTo>
                    <a:pt x="4872" y="19251"/>
                  </a:lnTo>
                  <a:lnTo>
                    <a:pt x="4872" y="19251"/>
                  </a:lnTo>
                  <a:lnTo>
                    <a:pt x="5826" y="20011"/>
                  </a:lnTo>
                  <a:lnTo>
                    <a:pt x="5826" y="20011"/>
                  </a:lnTo>
                  <a:lnTo>
                    <a:pt x="5514" y="20985"/>
                  </a:lnTo>
                  <a:lnTo>
                    <a:pt x="5242" y="21881"/>
                  </a:lnTo>
                  <a:lnTo>
                    <a:pt x="5027" y="22719"/>
                  </a:lnTo>
                  <a:lnTo>
                    <a:pt x="4852" y="23518"/>
                  </a:lnTo>
                  <a:lnTo>
                    <a:pt x="4852" y="23518"/>
                  </a:lnTo>
                  <a:lnTo>
                    <a:pt x="4735" y="24083"/>
                  </a:lnTo>
                  <a:lnTo>
                    <a:pt x="4657" y="24628"/>
                  </a:lnTo>
                  <a:lnTo>
                    <a:pt x="4579" y="25154"/>
                  </a:lnTo>
                  <a:lnTo>
                    <a:pt x="4540" y="25661"/>
                  </a:lnTo>
                  <a:lnTo>
                    <a:pt x="4540" y="25661"/>
                  </a:lnTo>
                  <a:lnTo>
                    <a:pt x="4521" y="26207"/>
                  </a:lnTo>
                  <a:lnTo>
                    <a:pt x="4521" y="26713"/>
                  </a:lnTo>
                  <a:lnTo>
                    <a:pt x="4560" y="27200"/>
                  </a:lnTo>
                  <a:lnTo>
                    <a:pt x="4638" y="27668"/>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320" y="29363"/>
                  </a:lnTo>
                  <a:lnTo>
                    <a:pt x="5456" y="29538"/>
                  </a:lnTo>
                  <a:lnTo>
                    <a:pt x="5592" y="29694"/>
                  </a:lnTo>
                  <a:lnTo>
                    <a:pt x="5592" y="29694"/>
                  </a:lnTo>
                  <a:lnTo>
                    <a:pt x="5748" y="29850"/>
                  </a:lnTo>
                  <a:lnTo>
                    <a:pt x="5943" y="30006"/>
                  </a:lnTo>
                  <a:lnTo>
                    <a:pt x="5943" y="30006"/>
                  </a:lnTo>
                  <a:lnTo>
                    <a:pt x="6118" y="30103"/>
                  </a:lnTo>
                  <a:lnTo>
                    <a:pt x="6294" y="30201"/>
                  </a:lnTo>
                  <a:lnTo>
                    <a:pt x="6489" y="30298"/>
                  </a:lnTo>
                  <a:lnTo>
                    <a:pt x="6703" y="30376"/>
                  </a:lnTo>
                  <a:lnTo>
                    <a:pt x="6703" y="30376"/>
                  </a:lnTo>
                  <a:lnTo>
                    <a:pt x="6898" y="30435"/>
                  </a:lnTo>
                  <a:lnTo>
                    <a:pt x="7093" y="30493"/>
                  </a:lnTo>
                  <a:lnTo>
                    <a:pt x="7541" y="30551"/>
                  </a:lnTo>
                  <a:lnTo>
                    <a:pt x="7541" y="30551"/>
                  </a:lnTo>
                  <a:lnTo>
                    <a:pt x="7969" y="30571"/>
                  </a:lnTo>
                  <a:lnTo>
                    <a:pt x="7969" y="30571"/>
                  </a:lnTo>
                  <a:lnTo>
                    <a:pt x="8418" y="30571"/>
                  </a:lnTo>
                  <a:lnTo>
                    <a:pt x="8418" y="30571"/>
                  </a:lnTo>
                  <a:lnTo>
                    <a:pt x="8827" y="30512"/>
                  </a:lnTo>
                  <a:lnTo>
                    <a:pt x="9275" y="30435"/>
                  </a:lnTo>
                  <a:lnTo>
                    <a:pt x="9723" y="30318"/>
                  </a:lnTo>
                  <a:lnTo>
                    <a:pt x="10191" y="30181"/>
                  </a:lnTo>
                  <a:lnTo>
                    <a:pt x="10191" y="30181"/>
                  </a:lnTo>
                  <a:lnTo>
                    <a:pt x="10561" y="30045"/>
                  </a:lnTo>
                  <a:lnTo>
                    <a:pt x="10931" y="29908"/>
                  </a:lnTo>
                  <a:lnTo>
                    <a:pt x="11321" y="29733"/>
                  </a:lnTo>
                  <a:lnTo>
                    <a:pt x="11710" y="29519"/>
                  </a:lnTo>
                  <a:lnTo>
                    <a:pt x="11710" y="29519"/>
                  </a:lnTo>
                  <a:lnTo>
                    <a:pt x="12217" y="29266"/>
                  </a:lnTo>
                  <a:lnTo>
                    <a:pt x="12704" y="28973"/>
                  </a:lnTo>
                  <a:lnTo>
                    <a:pt x="13152" y="28681"/>
                  </a:lnTo>
                  <a:lnTo>
                    <a:pt x="13600" y="28389"/>
                  </a:lnTo>
                  <a:lnTo>
                    <a:pt x="13600" y="28389"/>
                  </a:lnTo>
                  <a:lnTo>
                    <a:pt x="14048" y="28077"/>
                  </a:lnTo>
                  <a:lnTo>
                    <a:pt x="14477" y="27726"/>
                  </a:lnTo>
                  <a:lnTo>
                    <a:pt x="14886" y="27376"/>
                  </a:lnTo>
                  <a:lnTo>
                    <a:pt x="15276" y="27025"/>
                  </a:lnTo>
                  <a:lnTo>
                    <a:pt x="15276" y="27025"/>
                  </a:lnTo>
                  <a:lnTo>
                    <a:pt x="15627" y="26655"/>
                  </a:lnTo>
                  <a:lnTo>
                    <a:pt x="15958" y="26265"/>
                  </a:lnTo>
                  <a:lnTo>
                    <a:pt x="16270" y="25875"/>
                  </a:lnTo>
                  <a:lnTo>
                    <a:pt x="16562" y="25447"/>
                  </a:lnTo>
                  <a:lnTo>
                    <a:pt x="16562" y="25447"/>
                  </a:lnTo>
                  <a:lnTo>
                    <a:pt x="16854" y="25836"/>
                  </a:lnTo>
                  <a:lnTo>
                    <a:pt x="17146" y="26226"/>
                  </a:lnTo>
                  <a:lnTo>
                    <a:pt x="17478" y="26577"/>
                  </a:lnTo>
                  <a:lnTo>
                    <a:pt x="17809" y="26927"/>
                  </a:lnTo>
                  <a:lnTo>
                    <a:pt x="17809" y="26927"/>
                  </a:lnTo>
                  <a:lnTo>
                    <a:pt x="18199" y="27298"/>
                  </a:lnTo>
                  <a:lnTo>
                    <a:pt x="18608" y="27648"/>
                  </a:lnTo>
                  <a:lnTo>
                    <a:pt x="19036" y="27980"/>
                  </a:lnTo>
                  <a:lnTo>
                    <a:pt x="19484" y="28311"/>
                  </a:lnTo>
                  <a:lnTo>
                    <a:pt x="19484" y="28311"/>
                  </a:lnTo>
                  <a:lnTo>
                    <a:pt x="19913" y="28603"/>
                  </a:lnTo>
                  <a:lnTo>
                    <a:pt x="20381" y="28895"/>
                  </a:lnTo>
                  <a:lnTo>
                    <a:pt x="20868" y="29168"/>
                  </a:lnTo>
                  <a:lnTo>
                    <a:pt x="21355" y="29441"/>
                  </a:lnTo>
                  <a:lnTo>
                    <a:pt x="21355" y="29441"/>
                  </a:lnTo>
                  <a:lnTo>
                    <a:pt x="21764" y="29636"/>
                  </a:lnTo>
                  <a:lnTo>
                    <a:pt x="22154" y="29811"/>
                  </a:lnTo>
                  <a:lnTo>
                    <a:pt x="22524" y="29967"/>
                  </a:lnTo>
                  <a:lnTo>
                    <a:pt x="22894" y="30103"/>
                  </a:lnTo>
                  <a:lnTo>
                    <a:pt x="22894" y="30103"/>
                  </a:lnTo>
                  <a:lnTo>
                    <a:pt x="23362" y="30240"/>
                  </a:lnTo>
                  <a:lnTo>
                    <a:pt x="23810" y="30357"/>
                  </a:lnTo>
                  <a:lnTo>
                    <a:pt x="24239" y="30435"/>
                  </a:lnTo>
                  <a:lnTo>
                    <a:pt x="24667" y="30474"/>
                  </a:lnTo>
                  <a:lnTo>
                    <a:pt x="24667" y="30474"/>
                  </a:lnTo>
                  <a:lnTo>
                    <a:pt x="25115" y="30493"/>
                  </a:lnTo>
                  <a:lnTo>
                    <a:pt x="25115" y="30493"/>
                  </a:lnTo>
                  <a:lnTo>
                    <a:pt x="25544" y="30474"/>
                  </a:lnTo>
                  <a:lnTo>
                    <a:pt x="25544" y="30474"/>
                  </a:lnTo>
                  <a:lnTo>
                    <a:pt x="25992" y="30415"/>
                  </a:lnTo>
                  <a:lnTo>
                    <a:pt x="26187" y="30357"/>
                  </a:lnTo>
                  <a:lnTo>
                    <a:pt x="26382" y="30298"/>
                  </a:lnTo>
                  <a:lnTo>
                    <a:pt x="26382" y="30298"/>
                  </a:lnTo>
                  <a:lnTo>
                    <a:pt x="26596" y="30220"/>
                  </a:lnTo>
                  <a:lnTo>
                    <a:pt x="26791" y="30123"/>
                  </a:lnTo>
                  <a:lnTo>
                    <a:pt x="26966" y="30025"/>
                  </a:lnTo>
                  <a:lnTo>
                    <a:pt x="27122" y="29908"/>
                  </a:lnTo>
                  <a:lnTo>
                    <a:pt x="27122" y="29908"/>
                  </a:lnTo>
                  <a:lnTo>
                    <a:pt x="27317" y="29753"/>
                  </a:lnTo>
                  <a:lnTo>
                    <a:pt x="27473" y="29616"/>
                  </a:lnTo>
                  <a:lnTo>
                    <a:pt x="27473" y="29616"/>
                  </a:lnTo>
                  <a:lnTo>
                    <a:pt x="27629" y="29460"/>
                  </a:lnTo>
                  <a:lnTo>
                    <a:pt x="27765" y="29285"/>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447" y="27590"/>
                  </a:lnTo>
                  <a:lnTo>
                    <a:pt x="28506" y="27122"/>
                  </a:lnTo>
                  <a:lnTo>
                    <a:pt x="28545" y="26635"/>
                  </a:lnTo>
                  <a:lnTo>
                    <a:pt x="28564" y="26109"/>
                  </a:lnTo>
                  <a:lnTo>
                    <a:pt x="28545" y="25583"/>
                  </a:lnTo>
                  <a:lnTo>
                    <a:pt x="28545" y="25583"/>
                  </a:lnTo>
                  <a:lnTo>
                    <a:pt x="28486" y="25057"/>
                  </a:lnTo>
                  <a:lnTo>
                    <a:pt x="28428" y="24531"/>
                  </a:lnTo>
                  <a:lnTo>
                    <a:pt x="28350" y="24005"/>
                  </a:lnTo>
                  <a:lnTo>
                    <a:pt x="28233" y="23440"/>
                  </a:lnTo>
                  <a:lnTo>
                    <a:pt x="28233" y="23440"/>
                  </a:lnTo>
                  <a:lnTo>
                    <a:pt x="28057" y="22641"/>
                  </a:lnTo>
                  <a:lnTo>
                    <a:pt x="27824" y="21803"/>
                  </a:lnTo>
                  <a:lnTo>
                    <a:pt x="27570" y="20907"/>
                  </a:lnTo>
                  <a:lnTo>
                    <a:pt x="27259" y="19933"/>
                  </a:lnTo>
                  <a:lnTo>
                    <a:pt x="27259" y="19933"/>
                  </a:lnTo>
                  <a:lnTo>
                    <a:pt x="28213" y="19173"/>
                  </a:lnTo>
                  <a:lnTo>
                    <a:pt x="28525" y="18920"/>
                  </a:lnTo>
                  <a:lnTo>
                    <a:pt x="28525" y="18920"/>
                  </a:lnTo>
                  <a:lnTo>
                    <a:pt x="29226" y="18335"/>
                  </a:lnTo>
                  <a:lnTo>
                    <a:pt x="30006" y="17692"/>
                  </a:lnTo>
                  <a:lnTo>
                    <a:pt x="30006" y="17692"/>
                  </a:lnTo>
                  <a:lnTo>
                    <a:pt x="30454" y="17283"/>
                  </a:lnTo>
                  <a:lnTo>
                    <a:pt x="30844" y="16913"/>
                  </a:lnTo>
                  <a:lnTo>
                    <a:pt x="31194" y="16562"/>
                  </a:lnTo>
                  <a:lnTo>
                    <a:pt x="31506" y="16211"/>
                  </a:lnTo>
                  <a:lnTo>
                    <a:pt x="31506" y="16211"/>
                  </a:lnTo>
                  <a:lnTo>
                    <a:pt x="31876" y="15783"/>
                  </a:lnTo>
                  <a:lnTo>
                    <a:pt x="32169" y="15373"/>
                  </a:lnTo>
                  <a:lnTo>
                    <a:pt x="32441" y="14984"/>
                  </a:lnTo>
                  <a:lnTo>
                    <a:pt x="32636" y="14594"/>
                  </a:lnTo>
                  <a:lnTo>
                    <a:pt x="32636" y="14594"/>
                  </a:lnTo>
                  <a:lnTo>
                    <a:pt x="32831" y="14146"/>
                  </a:lnTo>
                  <a:lnTo>
                    <a:pt x="32909" y="13932"/>
                  </a:lnTo>
                  <a:lnTo>
                    <a:pt x="32967" y="13737"/>
                  </a:lnTo>
                  <a:lnTo>
                    <a:pt x="32967" y="13737"/>
                  </a:lnTo>
                  <a:lnTo>
                    <a:pt x="33026" y="13484"/>
                  </a:lnTo>
                  <a:lnTo>
                    <a:pt x="33065" y="13250"/>
                  </a:lnTo>
                  <a:lnTo>
                    <a:pt x="33084" y="13035"/>
                  </a:lnTo>
                  <a:lnTo>
                    <a:pt x="33065" y="12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a:off x="9501450" y="282563"/>
              <a:ext cx="671250" cy="764775"/>
            </a:xfrm>
            <a:custGeom>
              <a:avLst/>
              <a:gdLst/>
              <a:ahLst/>
              <a:cxnLst/>
              <a:rect l="l" t="t" r="r" b="b"/>
              <a:pathLst>
                <a:path w="26850" h="30591" extrusionOk="0">
                  <a:moveTo>
                    <a:pt x="16114" y="1"/>
                  </a:moveTo>
                  <a:lnTo>
                    <a:pt x="15841" y="40"/>
                  </a:lnTo>
                  <a:lnTo>
                    <a:pt x="15549" y="118"/>
                  </a:lnTo>
                  <a:lnTo>
                    <a:pt x="15490" y="137"/>
                  </a:lnTo>
                  <a:lnTo>
                    <a:pt x="15179" y="254"/>
                  </a:lnTo>
                  <a:lnTo>
                    <a:pt x="14847" y="390"/>
                  </a:lnTo>
                  <a:lnTo>
                    <a:pt x="14536" y="566"/>
                  </a:lnTo>
                  <a:lnTo>
                    <a:pt x="14224" y="799"/>
                  </a:lnTo>
                  <a:lnTo>
                    <a:pt x="13873" y="1092"/>
                  </a:lnTo>
                  <a:lnTo>
                    <a:pt x="13542" y="1403"/>
                  </a:lnTo>
                  <a:lnTo>
                    <a:pt x="13113" y="1871"/>
                  </a:lnTo>
                  <a:lnTo>
                    <a:pt x="12724" y="2339"/>
                  </a:lnTo>
                  <a:lnTo>
                    <a:pt x="12334" y="2826"/>
                  </a:lnTo>
                  <a:lnTo>
                    <a:pt x="11944" y="3332"/>
                  </a:lnTo>
                  <a:lnTo>
                    <a:pt x="11593" y="3858"/>
                  </a:lnTo>
                  <a:lnTo>
                    <a:pt x="11243" y="4385"/>
                  </a:lnTo>
                  <a:lnTo>
                    <a:pt x="10775" y="5164"/>
                  </a:lnTo>
                  <a:lnTo>
                    <a:pt x="10327" y="5982"/>
                  </a:lnTo>
                  <a:lnTo>
                    <a:pt x="9918" y="6820"/>
                  </a:lnTo>
                  <a:lnTo>
                    <a:pt x="9548" y="7677"/>
                  </a:lnTo>
                  <a:lnTo>
                    <a:pt x="9255" y="8262"/>
                  </a:lnTo>
                  <a:lnTo>
                    <a:pt x="9002" y="8827"/>
                  </a:lnTo>
                  <a:lnTo>
                    <a:pt x="8963" y="8905"/>
                  </a:lnTo>
                  <a:lnTo>
                    <a:pt x="7677" y="9080"/>
                  </a:lnTo>
                  <a:lnTo>
                    <a:pt x="7015" y="9178"/>
                  </a:lnTo>
                  <a:lnTo>
                    <a:pt x="6352" y="9294"/>
                  </a:lnTo>
                  <a:lnTo>
                    <a:pt x="5690" y="9431"/>
                  </a:lnTo>
                  <a:lnTo>
                    <a:pt x="5027" y="9567"/>
                  </a:lnTo>
                  <a:lnTo>
                    <a:pt x="4365" y="9743"/>
                  </a:lnTo>
                  <a:lnTo>
                    <a:pt x="3702" y="9937"/>
                  </a:lnTo>
                  <a:lnTo>
                    <a:pt x="2904" y="10210"/>
                  </a:lnTo>
                  <a:lnTo>
                    <a:pt x="2514" y="10366"/>
                  </a:lnTo>
                  <a:lnTo>
                    <a:pt x="2124" y="10522"/>
                  </a:lnTo>
                  <a:lnTo>
                    <a:pt x="1696" y="10736"/>
                  </a:lnTo>
                  <a:lnTo>
                    <a:pt x="1306" y="10951"/>
                  </a:lnTo>
                  <a:lnTo>
                    <a:pt x="975" y="11184"/>
                  </a:lnTo>
                  <a:lnTo>
                    <a:pt x="702" y="11438"/>
                  </a:lnTo>
                  <a:lnTo>
                    <a:pt x="546" y="11594"/>
                  </a:lnTo>
                  <a:lnTo>
                    <a:pt x="429" y="11749"/>
                  </a:lnTo>
                  <a:lnTo>
                    <a:pt x="312" y="11905"/>
                  </a:lnTo>
                  <a:lnTo>
                    <a:pt x="215" y="12081"/>
                  </a:lnTo>
                  <a:lnTo>
                    <a:pt x="137" y="12276"/>
                  </a:lnTo>
                  <a:lnTo>
                    <a:pt x="78" y="12470"/>
                  </a:lnTo>
                  <a:lnTo>
                    <a:pt x="20" y="12685"/>
                  </a:lnTo>
                  <a:lnTo>
                    <a:pt x="1" y="12918"/>
                  </a:lnTo>
                  <a:lnTo>
                    <a:pt x="1" y="13113"/>
                  </a:lnTo>
                  <a:lnTo>
                    <a:pt x="20" y="13328"/>
                  </a:lnTo>
                  <a:lnTo>
                    <a:pt x="39" y="13561"/>
                  </a:lnTo>
                  <a:lnTo>
                    <a:pt x="98" y="13815"/>
                  </a:lnTo>
                  <a:lnTo>
                    <a:pt x="156" y="14010"/>
                  </a:lnTo>
                  <a:lnTo>
                    <a:pt x="234" y="14224"/>
                  </a:lnTo>
                  <a:lnTo>
                    <a:pt x="332" y="14438"/>
                  </a:lnTo>
                  <a:lnTo>
                    <a:pt x="429" y="14672"/>
                  </a:lnTo>
                  <a:lnTo>
                    <a:pt x="643" y="15062"/>
                  </a:lnTo>
                  <a:lnTo>
                    <a:pt x="897" y="15451"/>
                  </a:lnTo>
                  <a:lnTo>
                    <a:pt x="1209" y="15861"/>
                  </a:lnTo>
                  <a:lnTo>
                    <a:pt x="1559" y="16289"/>
                  </a:lnTo>
                  <a:lnTo>
                    <a:pt x="1871" y="16640"/>
                  </a:lnTo>
                  <a:lnTo>
                    <a:pt x="2222" y="16991"/>
                  </a:lnTo>
                  <a:lnTo>
                    <a:pt x="2631" y="17380"/>
                  </a:lnTo>
                  <a:lnTo>
                    <a:pt x="3079" y="17770"/>
                  </a:lnTo>
                  <a:lnTo>
                    <a:pt x="3858" y="18432"/>
                  </a:lnTo>
                  <a:lnTo>
                    <a:pt x="4560" y="18997"/>
                  </a:lnTo>
                  <a:lnTo>
                    <a:pt x="4872" y="19251"/>
                  </a:lnTo>
                  <a:lnTo>
                    <a:pt x="4988" y="19348"/>
                  </a:lnTo>
                  <a:lnTo>
                    <a:pt x="5826" y="20030"/>
                  </a:lnTo>
                  <a:lnTo>
                    <a:pt x="5514" y="20985"/>
                  </a:lnTo>
                  <a:lnTo>
                    <a:pt x="5242" y="21881"/>
                  </a:lnTo>
                  <a:lnTo>
                    <a:pt x="5027" y="22719"/>
                  </a:lnTo>
                  <a:lnTo>
                    <a:pt x="4833" y="23518"/>
                  </a:lnTo>
                  <a:lnTo>
                    <a:pt x="4735" y="24083"/>
                  </a:lnTo>
                  <a:lnTo>
                    <a:pt x="4638" y="24628"/>
                  </a:lnTo>
                  <a:lnTo>
                    <a:pt x="4579" y="25154"/>
                  </a:lnTo>
                  <a:lnTo>
                    <a:pt x="4540" y="25661"/>
                  </a:lnTo>
                  <a:lnTo>
                    <a:pt x="4521" y="26207"/>
                  </a:lnTo>
                  <a:lnTo>
                    <a:pt x="4521" y="26713"/>
                  </a:lnTo>
                  <a:lnTo>
                    <a:pt x="4560" y="27200"/>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456" y="29538"/>
                  </a:lnTo>
                  <a:lnTo>
                    <a:pt x="5592" y="29714"/>
                  </a:lnTo>
                  <a:lnTo>
                    <a:pt x="5748" y="29850"/>
                  </a:lnTo>
                  <a:lnTo>
                    <a:pt x="5943" y="30006"/>
                  </a:lnTo>
                  <a:lnTo>
                    <a:pt x="6118" y="30103"/>
                  </a:lnTo>
                  <a:lnTo>
                    <a:pt x="6294" y="30220"/>
                  </a:lnTo>
                  <a:lnTo>
                    <a:pt x="6489" y="30298"/>
                  </a:lnTo>
                  <a:lnTo>
                    <a:pt x="6703" y="30396"/>
                  </a:lnTo>
                  <a:lnTo>
                    <a:pt x="6898" y="30454"/>
                  </a:lnTo>
                  <a:lnTo>
                    <a:pt x="7093" y="30493"/>
                  </a:lnTo>
                  <a:lnTo>
                    <a:pt x="7307" y="30532"/>
                  </a:lnTo>
                  <a:lnTo>
                    <a:pt x="7541" y="30571"/>
                  </a:lnTo>
                  <a:lnTo>
                    <a:pt x="7755" y="30590"/>
                  </a:lnTo>
                  <a:lnTo>
                    <a:pt x="7969" y="30590"/>
                  </a:lnTo>
                  <a:lnTo>
                    <a:pt x="8418" y="30571"/>
                  </a:lnTo>
                  <a:lnTo>
                    <a:pt x="8846" y="30512"/>
                  </a:lnTo>
                  <a:lnTo>
                    <a:pt x="9275" y="30435"/>
                  </a:lnTo>
                  <a:lnTo>
                    <a:pt x="9723" y="30337"/>
                  </a:lnTo>
                  <a:lnTo>
                    <a:pt x="10191" y="30181"/>
                  </a:lnTo>
                  <a:lnTo>
                    <a:pt x="10561" y="30064"/>
                  </a:lnTo>
                  <a:lnTo>
                    <a:pt x="10931" y="29908"/>
                  </a:lnTo>
                  <a:lnTo>
                    <a:pt x="11321" y="29733"/>
                  </a:lnTo>
                  <a:lnTo>
                    <a:pt x="11710" y="29538"/>
                  </a:lnTo>
                  <a:lnTo>
                    <a:pt x="12217" y="29266"/>
                  </a:lnTo>
                  <a:lnTo>
                    <a:pt x="12704" y="28973"/>
                  </a:lnTo>
                  <a:lnTo>
                    <a:pt x="13152" y="28700"/>
                  </a:lnTo>
                  <a:lnTo>
                    <a:pt x="13600" y="28408"/>
                  </a:lnTo>
                  <a:lnTo>
                    <a:pt x="14048" y="28077"/>
                  </a:lnTo>
                  <a:lnTo>
                    <a:pt x="14477" y="27746"/>
                  </a:lnTo>
                  <a:lnTo>
                    <a:pt x="14886" y="27395"/>
                  </a:lnTo>
                  <a:lnTo>
                    <a:pt x="15276" y="27025"/>
                  </a:lnTo>
                  <a:lnTo>
                    <a:pt x="15627" y="26655"/>
                  </a:lnTo>
                  <a:lnTo>
                    <a:pt x="15958" y="26265"/>
                  </a:lnTo>
                  <a:lnTo>
                    <a:pt x="16270" y="25875"/>
                  </a:lnTo>
                  <a:lnTo>
                    <a:pt x="16581" y="25466"/>
                  </a:lnTo>
                  <a:lnTo>
                    <a:pt x="16854" y="25836"/>
                  </a:lnTo>
                  <a:lnTo>
                    <a:pt x="17146" y="26226"/>
                  </a:lnTo>
                  <a:lnTo>
                    <a:pt x="17458" y="26577"/>
                  </a:lnTo>
                  <a:lnTo>
                    <a:pt x="17809" y="26947"/>
                  </a:lnTo>
                  <a:lnTo>
                    <a:pt x="18199" y="27298"/>
                  </a:lnTo>
                  <a:lnTo>
                    <a:pt x="18608" y="27648"/>
                  </a:lnTo>
                  <a:lnTo>
                    <a:pt x="19036" y="27999"/>
                  </a:lnTo>
                  <a:lnTo>
                    <a:pt x="19484" y="28311"/>
                  </a:lnTo>
                  <a:lnTo>
                    <a:pt x="19913" y="28603"/>
                  </a:lnTo>
                  <a:lnTo>
                    <a:pt x="20381" y="28895"/>
                  </a:lnTo>
                  <a:lnTo>
                    <a:pt x="20868" y="29168"/>
                  </a:lnTo>
                  <a:lnTo>
                    <a:pt x="21355" y="29441"/>
                  </a:lnTo>
                  <a:lnTo>
                    <a:pt x="21764" y="29655"/>
                  </a:lnTo>
                  <a:lnTo>
                    <a:pt x="22154" y="29831"/>
                  </a:lnTo>
                  <a:lnTo>
                    <a:pt x="22524" y="29986"/>
                  </a:lnTo>
                  <a:lnTo>
                    <a:pt x="22894" y="30103"/>
                  </a:lnTo>
                  <a:lnTo>
                    <a:pt x="23362" y="30259"/>
                  </a:lnTo>
                  <a:lnTo>
                    <a:pt x="23810" y="30357"/>
                  </a:lnTo>
                  <a:lnTo>
                    <a:pt x="24239" y="30435"/>
                  </a:lnTo>
                  <a:lnTo>
                    <a:pt x="24667" y="30493"/>
                  </a:lnTo>
                  <a:lnTo>
                    <a:pt x="25096" y="30512"/>
                  </a:lnTo>
                  <a:lnTo>
                    <a:pt x="25330" y="30493"/>
                  </a:lnTo>
                  <a:lnTo>
                    <a:pt x="25544" y="30474"/>
                  </a:lnTo>
                  <a:lnTo>
                    <a:pt x="25778" y="30454"/>
                  </a:lnTo>
                  <a:lnTo>
                    <a:pt x="25992" y="30415"/>
                  </a:lnTo>
                  <a:lnTo>
                    <a:pt x="26187" y="30357"/>
                  </a:lnTo>
                  <a:lnTo>
                    <a:pt x="26382" y="30298"/>
                  </a:lnTo>
                  <a:lnTo>
                    <a:pt x="26616" y="30201"/>
                  </a:lnTo>
                  <a:lnTo>
                    <a:pt x="26849" y="30103"/>
                  </a:lnTo>
                  <a:lnTo>
                    <a:pt x="26479" y="30103"/>
                  </a:lnTo>
                  <a:lnTo>
                    <a:pt x="26148" y="30084"/>
                  </a:lnTo>
                  <a:lnTo>
                    <a:pt x="25836" y="30045"/>
                  </a:lnTo>
                  <a:lnTo>
                    <a:pt x="25524" y="30006"/>
                  </a:lnTo>
                  <a:lnTo>
                    <a:pt x="25213" y="29947"/>
                  </a:lnTo>
                  <a:lnTo>
                    <a:pt x="24589" y="29811"/>
                  </a:lnTo>
                  <a:lnTo>
                    <a:pt x="23966" y="29616"/>
                  </a:lnTo>
                  <a:lnTo>
                    <a:pt x="23381" y="29402"/>
                  </a:lnTo>
                  <a:lnTo>
                    <a:pt x="22816" y="29149"/>
                  </a:lnTo>
                  <a:lnTo>
                    <a:pt x="22329" y="28876"/>
                  </a:lnTo>
                  <a:lnTo>
                    <a:pt x="21842" y="28603"/>
                  </a:lnTo>
                  <a:lnTo>
                    <a:pt x="21374" y="28311"/>
                  </a:lnTo>
                  <a:lnTo>
                    <a:pt x="20907" y="27980"/>
                  </a:lnTo>
                  <a:lnTo>
                    <a:pt x="20478" y="27629"/>
                  </a:lnTo>
                  <a:lnTo>
                    <a:pt x="20050" y="27278"/>
                  </a:lnTo>
                  <a:lnTo>
                    <a:pt x="19621" y="2690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172" y="23518"/>
                  </a:lnTo>
                  <a:lnTo>
                    <a:pt x="15724" y="23927"/>
                  </a:lnTo>
                  <a:lnTo>
                    <a:pt x="15198" y="24375"/>
                  </a:lnTo>
                  <a:lnTo>
                    <a:pt x="14789" y="24687"/>
                  </a:lnTo>
                  <a:lnTo>
                    <a:pt x="14341" y="25038"/>
                  </a:lnTo>
                  <a:lnTo>
                    <a:pt x="13717" y="25505"/>
                  </a:lnTo>
                  <a:lnTo>
                    <a:pt x="13113" y="25973"/>
                  </a:lnTo>
                  <a:lnTo>
                    <a:pt x="12373" y="26460"/>
                  </a:lnTo>
                  <a:lnTo>
                    <a:pt x="12003" y="26694"/>
                  </a:lnTo>
                  <a:lnTo>
                    <a:pt x="11632" y="26927"/>
                  </a:lnTo>
                  <a:lnTo>
                    <a:pt x="11262" y="27142"/>
                  </a:lnTo>
                  <a:lnTo>
                    <a:pt x="10873" y="27337"/>
                  </a:lnTo>
                  <a:lnTo>
                    <a:pt x="10483" y="27512"/>
                  </a:lnTo>
                  <a:lnTo>
                    <a:pt x="10093" y="27668"/>
                  </a:lnTo>
                  <a:lnTo>
                    <a:pt x="9742" y="27785"/>
                  </a:lnTo>
                  <a:lnTo>
                    <a:pt x="9372" y="27882"/>
                  </a:lnTo>
                  <a:lnTo>
                    <a:pt x="9022" y="27941"/>
                  </a:lnTo>
                  <a:lnTo>
                    <a:pt x="8651" y="27941"/>
                  </a:lnTo>
                  <a:lnTo>
                    <a:pt x="8320" y="27921"/>
                  </a:lnTo>
                  <a:lnTo>
                    <a:pt x="8164" y="27882"/>
                  </a:lnTo>
                  <a:lnTo>
                    <a:pt x="8008" y="27843"/>
                  </a:lnTo>
                  <a:lnTo>
                    <a:pt x="7853" y="27785"/>
                  </a:lnTo>
                  <a:lnTo>
                    <a:pt x="7716" y="27726"/>
                  </a:lnTo>
                  <a:lnTo>
                    <a:pt x="7580" y="27648"/>
                  </a:lnTo>
                  <a:lnTo>
                    <a:pt x="7443" y="27551"/>
                  </a:lnTo>
                  <a:lnTo>
                    <a:pt x="7307" y="27415"/>
                  </a:lnTo>
                  <a:lnTo>
                    <a:pt x="7171" y="27278"/>
                  </a:lnTo>
                  <a:lnTo>
                    <a:pt x="7054" y="27142"/>
                  </a:lnTo>
                  <a:lnTo>
                    <a:pt x="6937" y="26986"/>
                  </a:lnTo>
                  <a:lnTo>
                    <a:pt x="6839" y="26830"/>
                  </a:lnTo>
                  <a:lnTo>
                    <a:pt x="6761" y="26655"/>
                  </a:lnTo>
                  <a:lnTo>
                    <a:pt x="6684" y="26499"/>
                  </a:lnTo>
                  <a:lnTo>
                    <a:pt x="6606" y="26323"/>
                  </a:lnTo>
                  <a:lnTo>
                    <a:pt x="6508" y="25934"/>
                  </a:lnTo>
                  <a:lnTo>
                    <a:pt x="6450" y="25544"/>
                  </a:lnTo>
                  <a:lnTo>
                    <a:pt x="6430" y="25135"/>
                  </a:lnTo>
                  <a:lnTo>
                    <a:pt x="6430" y="24745"/>
                  </a:lnTo>
                  <a:lnTo>
                    <a:pt x="6469" y="24297"/>
                  </a:lnTo>
                  <a:lnTo>
                    <a:pt x="6547" y="23849"/>
                  </a:lnTo>
                  <a:lnTo>
                    <a:pt x="6645" y="23401"/>
                  </a:lnTo>
                  <a:lnTo>
                    <a:pt x="6742" y="22953"/>
                  </a:lnTo>
                  <a:lnTo>
                    <a:pt x="6878" y="22505"/>
                  </a:lnTo>
                  <a:lnTo>
                    <a:pt x="7034" y="22076"/>
                  </a:lnTo>
                  <a:lnTo>
                    <a:pt x="7210" y="21628"/>
                  </a:lnTo>
                  <a:lnTo>
                    <a:pt x="7385" y="21199"/>
                  </a:lnTo>
                  <a:lnTo>
                    <a:pt x="7716" y="20459"/>
                  </a:lnTo>
                  <a:lnTo>
                    <a:pt x="8067" y="19738"/>
                  </a:lnTo>
                  <a:lnTo>
                    <a:pt x="8437" y="19036"/>
                  </a:lnTo>
                  <a:lnTo>
                    <a:pt x="8827" y="18335"/>
                  </a:lnTo>
                  <a:lnTo>
                    <a:pt x="8612" y="18257"/>
                  </a:lnTo>
                  <a:lnTo>
                    <a:pt x="8418" y="18179"/>
                  </a:lnTo>
                  <a:lnTo>
                    <a:pt x="8047" y="18023"/>
                  </a:lnTo>
                  <a:lnTo>
                    <a:pt x="7580" y="17809"/>
                  </a:lnTo>
                  <a:lnTo>
                    <a:pt x="7132" y="17575"/>
                  </a:lnTo>
                  <a:lnTo>
                    <a:pt x="6606" y="17283"/>
                  </a:lnTo>
                  <a:lnTo>
                    <a:pt x="6099" y="16952"/>
                  </a:lnTo>
                  <a:lnTo>
                    <a:pt x="5553" y="16601"/>
                  </a:lnTo>
                  <a:lnTo>
                    <a:pt x="5027" y="16231"/>
                  </a:lnTo>
                  <a:lnTo>
                    <a:pt x="4716" y="15997"/>
                  </a:lnTo>
                  <a:lnTo>
                    <a:pt x="4423" y="15744"/>
                  </a:lnTo>
                  <a:lnTo>
                    <a:pt x="4151" y="15490"/>
                  </a:lnTo>
                  <a:lnTo>
                    <a:pt x="3897" y="15237"/>
                  </a:lnTo>
                  <a:lnTo>
                    <a:pt x="3664" y="15003"/>
                  </a:lnTo>
                  <a:lnTo>
                    <a:pt x="3449" y="14730"/>
                  </a:lnTo>
                  <a:lnTo>
                    <a:pt x="3293" y="14477"/>
                  </a:lnTo>
                  <a:lnTo>
                    <a:pt x="3137" y="14224"/>
                  </a:lnTo>
                  <a:lnTo>
                    <a:pt x="3040" y="13971"/>
                  </a:lnTo>
                  <a:lnTo>
                    <a:pt x="3001" y="13834"/>
                  </a:lnTo>
                  <a:lnTo>
                    <a:pt x="2982" y="13717"/>
                  </a:lnTo>
                  <a:lnTo>
                    <a:pt x="2962" y="13464"/>
                  </a:lnTo>
                  <a:lnTo>
                    <a:pt x="2962" y="13347"/>
                  </a:lnTo>
                  <a:lnTo>
                    <a:pt x="2982" y="13211"/>
                  </a:lnTo>
                  <a:lnTo>
                    <a:pt x="3021" y="13094"/>
                  </a:lnTo>
                  <a:lnTo>
                    <a:pt x="3060" y="12977"/>
                  </a:lnTo>
                  <a:lnTo>
                    <a:pt x="3118" y="12860"/>
                  </a:lnTo>
                  <a:lnTo>
                    <a:pt x="3176" y="12743"/>
                  </a:lnTo>
                  <a:lnTo>
                    <a:pt x="3274" y="12626"/>
                  </a:lnTo>
                  <a:lnTo>
                    <a:pt x="3371" y="12529"/>
                  </a:lnTo>
                  <a:lnTo>
                    <a:pt x="3527" y="12373"/>
                  </a:lnTo>
                  <a:lnTo>
                    <a:pt x="3683" y="12237"/>
                  </a:lnTo>
                  <a:lnTo>
                    <a:pt x="3858" y="12100"/>
                  </a:lnTo>
                  <a:lnTo>
                    <a:pt x="4053" y="11964"/>
                  </a:lnTo>
                  <a:lnTo>
                    <a:pt x="4443" y="11730"/>
                  </a:lnTo>
                  <a:lnTo>
                    <a:pt x="4852" y="11535"/>
                  </a:lnTo>
                  <a:lnTo>
                    <a:pt x="5281" y="11379"/>
                  </a:lnTo>
                  <a:lnTo>
                    <a:pt x="5748" y="11223"/>
                  </a:lnTo>
                  <a:lnTo>
                    <a:pt x="6235" y="11087"/>
                  </a:lnTo>
                  <a:lnTo>
                    <a:pt x="6722" y="10970"/>
                  </a:lnTo>
                  <a:lnTo>
                    <a:pt x="7210" y="10873"/>
                  </a:lnTo>
                  <a:lnTo>
                    <a:pt x="8203" y="10697"/>
                  </a:lnTo>
                  <a:lnTo>
                    <a:pt x="9197" y="10561"/>
                  </a:lnTo>
                  <a:lnTo>
                    <a:pt x="10054" y="10444"/>
                  </a:lnTo>
                  <a:lnTo>
                    <a:pt x="10912" y="10308"/>
                  </a:lnTo>
                  <a:lnTo>
                    <a:pt x="10989" y="9665"/>
                  </a:lnTo>
                  <a:lnTo>
                    <a:pt x="11106" y="9002"/>
                  </a:lnTo>
                  <a:lnTo>
                    <a:pt x="11282" y="8242"/>
                  </a:lnTo>
                  <a:lnTo>
                    <a:pt x="11496" y="7502"/>
                  </a:lnTo>
                  <a:lnTo>
                    <a:pt x="11769" y="6684"/>
                  </a:lnTo>
                  <a:lnTo>
                    <a:pt x="12061" y="5865"/>
                  </a:lnTo>
                  <a:lnTo>
                    <a:pt x="12392" y="5066"/>
                  </a:lnTo>
                  <a:lnTo>
                    <a:pt x="12763" y="4268"/>
                  </a:lnTo>
                  <a:lnTo>
                    <a:pt x="12977" y="3858"/>
                  </a:lnTo>
                  <a:lnTo>
                    <a:pt x="13211" y="3430"/>
                  </a:lnTo>
                  <a:lnTo>
                    <a:pt x="13444" y="3021"/>
                  </a:lnTo>
                  <a:lnTo>
                    <a:pt x="13698" y="2631"/>
                  </a:lnTo>
                  <a:lnTo>
                    <a:pt x="13951" y="2261"/>
                  </a:lnTo>
                  <a:lnTo>
                    <a:pt x="14204" y="1891"/>
                  </a:lnTo>
                  <a:lnTo>
                    <a:pt x="14497" y="1540"/>
                  </a:lnTo>
                  <a:lnTo>
                    <a:pt x="14789" y="1209"/>
                  </a:lnTo>
                  <a:lnTo>
                    <a:pt x="15062" y="897"/>
                  </a:lnTo>
                  <a:lnTo>
                    <a:pt x="15354" y="605"/>
                  </a:lnTo>
                  <a:lnTo>
                    <a:pt x="15685" y="351"/>
                  </a:lnTo>
                  <a:lnTo>
                    <a:pt x="15997" y="98"/>
                  </a:lnTo>
                  <a:lnTo>
                    <a:pt x="16133"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a:off x="9501450" y="282563"/>
              <a:ext cx="671250" cy="764775"/>
            </a:xfrm>
            <a:custGeom>
              <a:avLst/>
              <a:gdLst/>
              <a:ahLst/>
              <a:cxnLst/>
              <a:rect l="l" t="t" r="r" b="b"/>
              <a:pathLst>
                <a:path w="26850" h="30591" fill="none" extrusionOk="0">
                  <a:moveTo>
                    <a:pt x="16114" y="1"/>
                  </a:moveTo>
                  <a:lnTo>
                    <a:pt x="16114" y="1"/>
                  </a:lnTo>
                  <a:lnTo>
                    <a:pt x="15841" y="40"/>
                  </a:lnTo>
                  <a:lnTo>
                    <a:pt x="15841" y="40"/>
                  </a:lnTo>
                  <a:lnTo>
                    <a:pt x="15549" y="118"/>
                  </a:lnTo>
                  <a:lnTo>
                    <a:pt x="15549" y="118"/>
                  </a:lnTo>
                  <a:lnTo>
                    <a:pt x="15490" y="137"/>
                  </a:lnTo>
                  <a:lnTo>
                    <a:pt x="15490" y="137"/>
                  </a:lnTo>
                  <a:lnTo>
                    <a:pt x="15179" y="254"/>
                  </a:lnTo>
                  <a:lnTo>
                    <a:pt x="14847" y="390"/>
                  </a:lnTo>
                  <a:lnTo>
                    <a:pt x="14536" y="566"/>
                  </a:lnTo>
                  <a:lnTo>
                    <a:pt x="14224" y="799"/>
                  </a:lnTo>
                  <a:lnTo>
                    <a:pt x="14224" y="799"/>
                  </a:lnTo>
                  <a:lnTo>
                    <a:pt x="13873" y="1092"/>
                  </a:lnTo>
                  <a:lnTo>
                    <a:pt x="13542" y="1403"/>
                  </a:lnTo>
                  <a:lnTo>
                    <a:pt x="13542" y="1403"/>
                  </a:lnTo>
                  <a:lnTo>
                    <a:pt x="13113" y="1871"/>
                  </a:lnTo>
                  <a:lnTo>
                    <a:pt x="12724" y="2339"/>
                  </a:lnTo>
                  <a:lnTo>
                    <a:pt x="12724" y="2339"/>
                  </a:lnTo>
                  <a:lnTo>
                    <a:pt x="12334" y="2826"/>
                  </a:lnTo>
                  <a:lnTo>
                    <a:pt x="11944" y="3332"/>
                  </a:lnTo>
                  <a:lnTo>
                    <a:pt x="11593" y="3858"/>
                  </a:lnTo>
                  <a:lnTo>
                    <a:pt x="11243" y="4385"/>
                  </a:lnTo>
                  <a:lnTo>
                    <a:pt x="11243" y="4385"/>
                  </a:lnTo>
                  <a:lnTo>
                    <a:pt x="10775" y="5164"/>
                  </a:lnTo>
                  <a:lnTo>
                    <a:pt x="10327" y="5982"/>
                  </a:lnTo>
                  <a:lnTo>
                    <a:pt x="9918" y="6820"/>
                  </a:lnTo>
                  <a:lnTo>
                    <a:pt x="9548" y="7677"/>
                  </a:lnTo>
                  <a:lnTo>
                    <a:pt x="9548" y="7677"/>
                  </a:lnTo>
                  <a:lnTo>
                    <a:pt x="9255" y="8262"/>
                  </a:lnTo>
                  <a:lnTo>
                    <a:pt x="9002" y="8827"/>
                  </a:lnTo>
                  <a:lnTo>
                    <a:pt x="9002" y="8827"/>
                  </a:lnTo>
                  <a:lnTo>
                    <a:pt x="8963" y="8905"/>
                  </a:lnTo>
                  <a:lnTo>
                    <a:pt x="8963" y="8905"/>
                  </a:lnTo>
                  <a:lnTo>
                    <a:pt x="7677" y="9080"/>
                  </a:lnTo>
                  <a:lnTo>
                    <a:pt x="7015" y="9178"/>
                  </a:lnTo>
                  <a:lnTo>
                    <a:pt x="6352" y="9294"/>
                  </a:lnTo>
                  <a:lnTo>
                    <a:pt x="5690" y="9431"/>
                  </a:lnTo>
                  <a:lnTo>
                    <a:pt x="5027" y="9567"/>
                  </a:lnTo>
                  <a:lnTo>
                    <a:pt x="4365" y="9743"/>
                  </a:lnTo>
                  <a:lnTo>
                    <a:pt x="3702" y="9937"/>
                  </a:lnTo>
                  <a:lnTo>
                    <a:pt x="3702" y="9937"/>
                  </a:lnTo>
                  <a:lnTo>
                    <a:pt x="2904" y="10210"/>
                  </a:lnTo>
                  <a:lnTo>
                    <a:pt x="2514" y="10366"/>
                  </a:lnTo>
                  <a:lnTo>
                    <a:pt x="2124" y="10522"/>
                  </a:lnTo>
                  <a:lnTo>
                    <a:pt x="2124" y="10522"/>
                  </a:lnTo>
                  <a:lnTo>
                    <a:pt x="1696" y="10736"/>
                  </a:lnTo>
                  <a:lnTo>
                    <a:pt x="1306" y="10951"/>
                  </a:lnTo>
                  <a:lnTo>
                    <a:pt x="975" y="11184"/>
                  </a:lnTo>
                  <a:lnTo>
                    <a:pt x="702" y="11438"/>
                  </a:lnTo>
                  <a:lnTo>
                    <a:pt x="702" y="11438"/>
                  </a:lnTo>
                  <a:lnTo>
                    <a:pt x="546" y="11594"/>
                  </a:lnTo>
                  <a:lnTo>
                    <a:pt x="429" y="11749"/>
                  </a:lnTo>
                  <a:lnTo>
                    <a:pt x="312" y="11905"/>
                  </a:lnTo>
                  <a:lnTo>
                    <a:pt x="215" y="12081"/>
                  </a:lnTo>
                  <a:lnTo>
                    <a:pt x="215" y="12081"/>
                  </a:lnTo>
                  <a:lnTo>
                    <a:pt x="137" y="12276"/>
                  </a:lnTo>
                  <a:lnTo>
                    <a:pt x="78" y="12470"/>
                  </a:lnTo>
                  <a:lnTo>
                    <a:pt x="20" y="12685"/>
                  </a:lnTo>
                  <a:lnTo>
                    <a:pt x="1" y="12918"/>
                  </a:lnTo>
                  <a:lnTo>
                    <a:pt x="1" y="12918"/>
                  </a:lnTo>
                  <a:lnTo>
                    <a:pt x="1" y="13113"/>
                  </a:lnTo>
                  <a:lnTo>
                    <a:pt x="20" y="13328"/>
                  </a:lnTo>
                  <a:lnTo>
                    <a:pt x="39" y="13561"/>
                  </a:lnTo>
                  <a:lnTo>
                    <a:pt x="98" y="13815"/>
                  </a:lnTo>
                  <a:lnTo>
                    <a:pt x="98" y="13815"/>
                  </a:lnTo>
                  <a:lnTo>
                    <a:pt x="156" y="14010"/>
                  </a:lnTo>
                  <a:lnTo>
                    <a:pt x="234" y="14224"/>
                  </a:lnTo>
                  <a:lnTo>
                    <a:pt x="332" y="14438"/>
                  </a:lnTo>
                  <a:lnTo>
                    <a:pt x="429" y="14672"/>
                  </a:lnTo>
                  <a:lnTo>
                    <a:pt x="429" y="14672"/>
                  </a:lnTo>
                  <a:lnTo>
                    <a:pt x="643" y="15062"/>
                  </a:lnTo>
                  <a:lnTo>
                    <a:pt x="897" y="15451"/>
                  </a:lnTo>
                  <a:lnTo>
                    <a:pt x="1209" y="15861"/>
                  </a:lnTo>
                  <a:lnTo>
                    <a:pt x="1559" y="16289"/>
                  </a:lnTo>
                  <a:lnTo>
                    <a:pt x="1559" y="16289"/>
                  </a:lnTo>
                  <a:lnTo>
                    <a:pt x="1871" y="16640"/>
                  </a:lnTo>
                  <a:lnTo>
                    <a:pt x="2222" y="16991"/>
                  </a:lnTo>
                  <a:lnTo>
                    <a:pt x="2631" y="17380"/>
                  </a:lnTo>
                  <a:lnTo>
                    <a:pt x="3079" y="17770"/>
                  </a:lnTo>
                  <a:lnTo>
                    <a:pt x="3079" y="17770"/>
                  </a:lnTo>
                  <a:lnTo>
                    <a:pt x="3858" y="18432"/>
                  </a:lnTo>
                  <a:lnTo>
                    <a:pt x="4560" y="18997"/>
                  </a:lnTo>
                  <a:lnTo>
                    <a:pt x="4872" y="19251"/>
                  </a:lnTo>
                  <a:lnTo>
                    <a:pt x="4988" y="19348"/>
                  </a:lnTo>
                  <a:lnTo>
                    <a:pt x="4988" y="19348"/>
                  </a:lnTo>
                  <a:lnTo>
                    <a:pt x="5826" y="20030"/>
                  </a:lnTo>
                  <a:lnTo>
                    <a:pt x="5826" y="20030"/>
                  </a:lnTo>
                  <a:lnTo>
                    <a:pt x="5514" y="20985"/>
                  </a:lnTo>
                  <a:lnTo>
                    <a:pt x="5242" y="21881"/>
                  </a:lnTo>
                  <a:lnTo>
                    <a:pt x="5027" y="22719"/>
                  </a:lnTo>
                  <a:lnTo>
                    <a:pt x="4833" y="23518"/>
                  </a:lnTo>
                  <a:lnTo>
                    <a:pt x="4833" y="23518"/>
                  </a:lnTo>
                  <a:lnTo>
                    <a:pt x="4735" y="24083"/>
                  </a:lnTo>
                  <a:lnTo>
                    <a:pt x="4638" y="24628"/>
                  </a:lnTo>
                  <a:lnTo>
                    <a:pt x="4579" y="25154"/>
                  </a:lnTo>
                  <a:lnTo>
                    <a:pt x="4540" y="25661"/>
                  </a:lnTo>
                  <a:lnTo>
                    <a:pt x="4540" y="25661"/>
                  </a:lnTo>
                  <a:lnTo>
                    <a:pt x="4521" y="26207"/>
                  </a:lnTo>
                  <a:lnTo>
                    <a:pt x="4521" y="26713"/>
                  </a:lnTo>
                  <a:lnTo>
                    <a:pt x="4560" y="27200"/>
                  </a:lnTo>
                  <a:lnTo>
                    <a:pt x="4618" y="27668"/>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300" y="29363"/>
                  </a:lnTo>
                  <a:lnTo>
                    <a:pt x="5456" y="29538"/>
                  </a:lnTo>
                  <a:lnTo>
                    <a:pt x="5592" y="29714"/>
                  </a:lnTo>
                  <a:lnTo>
                    <a:pt x="5592" y="29714"/>
                  </a:lnTo>
                  <a:lnTo>
                    <a:pt x="5748" y="29850"/>
                  </a:lnTo>
                  <a:lnTo>
                    <a:pt x="5943" y="30006"/>
                  </a:lnTo>
                  <a:lnTo>
                    <a:pt x="5943" y="30006"/>
                  </a:lnTo>
                  <a:lnTo>
                    <a:pt x="6118" y="30103"/>
                  </a:lnTo>
                  <a:lnTo>
                    <a:pt x="6294" y="30220"/>
                  </a:lnTo>
                  <a:lnTo>
                    <a:pt x="6489" y="30298"/>
                  </a:lnTo>
                  <a:lnTo>
                    <a:pt x="6703" y="30396"/>
                  </a:lnTo>
                  <a:lnTo>
                    <a:pt x="6703" y="30396"/>
                  </a:lnTo>
                  <a:lnTo>
                    <a:pt x="6898" y="30454"/>
                  </a:lnTo>
                  <a:lnTo>
                    <a:pt x="7093" y="30493"/>
                  </a:lnTo>
                  <a:lnTo>
                    <a:pt x="7307" y="30532"/>
                  </a:lnTo>
                  <a:lnTo>
                    <a:pt x="7541" y="30571"/>
                  </a:lnTo>
                  <a:lnTo>
                    <a:pt x="7541" y="30571"/>
                  </a:lnTo>
                  <a:lnTo>
                    <a:pt x="7755" y="30590"/>
                  </a:lnTo>
                  <a:lnTo>
                    <a:pt x="7969" y="30590"/>
                  </a:lnTo>
                  <a:lnTo>
                    <a:pt x="7969" y="30590"/>
                  </a:lnTo>
                  <a:lnTo>
                    <a:pt x="8418" y="30571"/>
                  </a:lnTo>
                  <a:lnTo>
                    <a:pt x="8418" y="30571"/>
                  </a:lnTo>
                  <a:lnTo>
                    <a:pt x="8846" y="30512"/>
                  </a:lnTo>
                  <a:lnTo>
                    <a:pt x="9275" y="30435"/>
                  </a:lnTo>
                  <a:lnTo>
                    <a:pt x="9723" y="30337"/>
                  </a:lnTo>
                  <a:lnTo>
                    <a:pt x="10191" y="30181"/>
                  </a:lnTo>
                  <a:lnTo>
                    <a:pt x="10191" y="30181"/>
                  </a:lnTo>
                  <a:lnTo>
                    <a:pt x="10561" y="30064"/>
                  </a:lnTo>
                  <a:lnTo>
                    <a:pt x="10931" y="29908"/>
                  </a:lnTo>
                  <a:lnTo>
                    <a:pt x="11321" y="29733"/>
                  </a:lnTo>
                  <a:lnTo>
                    <a:pt x="11710" y="29538"/>
                  </a:lnTo>
                  <a:lnTo>
                    <a:pt x="11710" y="29538"/>
                  </a:lnTo>
                  <a:lnTo>
                    <a:pt x="12217" y="29266"/>
                  </a:lnTo>
                  <a:lnTo>
                    <a:pt x="12704" y="28973"/>
                  </a:lnTo>
                  <a:lnTo>
                    <a:pt x="13152" y="28700"/>
                  </a:lnTo>
                  <a:lnTo>
                    <a:pt x="13600" y="28408"/>
                  </a:lnTo>
                  <a:lnTo>
                    <a:pt x="13600" y="28408"/>
                  </a:lnTo>
                  <a:lnTo>
                    <a:pt x="14048" y="28077"/>
                  </a:lnTo>
                  <a:lnTo>
                    <a:pt x="14477" y="27746"/>
                  </a:lnTo>
                  <a:lnTo>
                    <a:pt x="14886" y="27395"/>
                  </a:lnTo>
                  <a:lnTo>
                    <a:pt x="15276" y="27025"/>
                  </a:lnTo>
                  <a:lnTo>
                    <a:pt x="15276" y="27025"/>
                  </a:lnTo>
                  <a:lnTo>
                    <a:pt x="15627" y="26655"/>
                  </a:lnTo>
                  <a:lnTo>
                    <a:pt x="15958" y="26265"/>
                  </a:lnTo>
                  <a:lnTo>
                    <a:pt x="16270" y="25875"/>
                  </a:lnTo>
                  <a:lnTo>
                    <a:pt x="16581" y="25466"/>
                  </a:lnTo>
                  <a:lnTo>
                    <a:pt x="16581" y="25466"/>
                  </a:lnTo>
                  <a:lnTo>
                    <a:pt x="16854" y="25836"/>
                  </a:lnTo>
                  <a:lnTo>
                    <a:pt x="17146" y="26226"/>
                  </a:lnTo>
                  <a:lnTo>
                    <a:pt x="17458" y="26577"/>
                  </a:lnTo>
                  <a:lnTo>
                    <a:pt x="17809" y="26947"/>
                  </a:lnTo>
                  <a:lnTo>
                    <a:pt x="17809" y="26947"/>
                  </a:lnTo>
                  <a:lnTo>
                    <a:pt x="18199" y="27298"/>
                  </a:lnTo>
                  <a:lnTo>
                    <a:pt x="18608" y="27648"/>
                  </a:lnTo>
                  <a:lnTo>
                    <a:pt x="19036" y="27999"/>
                  </a:lnTo>
                  <a:lnTo>
                    <a:pt x="19484" y="28311"/>
                  </a:lnTo>
                  <a:lnTo>
                    <a:pt x="19484" y="28311"/>
                  </a:lnTo>
                  <a:lnTo>
                    <a:pt x="19913" y="28603"/>
                  </a:lnTo>
                  <a:lnTo>
                    <a:pt x="20381" y="28895"/>
                  </a:lnTo>
                  <a:lnTo>
                    <a:pt x="20868" y="29168"/>
                  </a:lnTo>
                  <a:lnTo>
                    <a:pt x="21355" y="29441"/>
                  </a:lnTo>
                  <a:lnTo>
                    <a:pt x="21355" y="29441"/>
                  </a:lnTo>
                  <a:lnTo>
                    <a:pt x="21764" y="29655"/>
                  </a:lnTo>
                  <a:lnTo>
                    <a:pt x="22154" y="29831"/>
                  </a:lnTo>
                  <a:lnTo>
                    <a:pt x="22524" y="29986"/>
                  </a:lnTo>
                  <a:lnTo>
                    <a:pt x="22894" y="30103"/>
                  </a:lnTo>
                  <a:lnTo>
                    <a:pt x="22894" y="30103"/>
                  </a:lnTo>
                  <a:lnTo>
                    <a:pt x="23362" y="30259"/>
                  </a:lnTo>
                  <a:lnTo>
                    <a:pt x="23810" y="30357"/>
                  </a:lnTo>
                  <a:lnTo>
                    <a:pt x="24239" y="30435"/>
                  </a:lnTo>
                  <a:lnTo>
                    <a:pt x="24667" y="30493"/>
                  </a:lnTo>
                  <a:lnTo>
                    <a:pt x="24667" y="30493"/>
                  </a:lnTo>
                  <a:lnTo>
                    <a:pt x="25096" y="30512"/>
                  </a:lnTo>
                  <a:lnTo>
                    <a:pt x="25096" y="30512"/>
                  </a:lnTo>
                  <a:lnTo>
                    <a:pt x="25330" y="30493"/>
                  </a:lnTo>
                  <a:lnTo>
                    <a:pt x="25544" y="30474"/>
                  </a:lnTo>
                  <a:lnTo>
                    <a:pt x="25544" y="30474"/>
                  </a:lnTo>
                  <a:lnTo>
                    <a:pt x="25778" y="30454"/>
                  </a:lnTo>
                  <a:lnTo>
                    <a:pt x="25992" y="30415"/>
                  </a:lnTo>
                  <a:lnTo>
                    <a:pt x="26187" y="30357"/>
                  </a:lnTo>
                  <a:lnTo>
                    <a:pt x="26382" y="30298"/>
                  </a:lnTo>
                  <a:lnTo>
                    <a:pt x="26382" y="30298"/>
                  </a:lnTo>
                  <a:lnTo>
                    <a:pt x="26616" y="30201"/>
                  </a:lnTo>
                  <a:lnTo>
                    <a:pt x="26849" y="30103"/>
                  </a:lnTo>
                  <a:lnTo>
                    <a:pt x="26849" y="30103"/>
                  </a:lnTo>
                  <a:lnTo>
                    <a:pt x="26479" y="30103"/>
                  </a:lnTo>
                  <a:lnTo>
                    <a:pt x="26479" y="30103"/>
                  </a:lnTo>
                  <a:lnTo>
                    <a:pt x="26148" y="30084"/>
                  </a:lnTo>
                  <a:lnTo>
                    <a:pt x="25836" y="30045"/>
                  </a:lnTo>
                  <a:lnTo>
                    <a:pt x="25524" y="30006"/>
                  </a:lnTo>
                  <a:lnTo>
                    <a:pt x="25213" y="29947"/>
                  </a:lnTo>
                  <a:lnTo>
                    <a:pt x="25213" y="29947"/>
                  </a:lnTo>
                  <a:lnTo>
                    <a:pt x="24589" y="29811"/>
                  </a:lnTo>
                  <a:lnTo>
                    <a:pt x="23966" y="29616"/>
                  </a:lnTo>
                  <a:lnTo>
                    <a:pt x="23966" y="29616"/>
                  </a:lnTo>
                  <a:lnTo>
                    <a:pt x="23381" y="29402"/>
                  </a:lnTo>
                  <a:lnTo>
                    <a:pt x="22816" y="29149"/>
                  </a:lnTo>
                  <a:lnTo>
                    <a:pt x="22816" y="29149"/>
                  </a:lnTo>
                  <a:lnTo>
                    <a:pt x="22329" y="28876"/>
                  </a:lnTo>
                  <a:lnTo>
                    <a:pt x="21842" y="28603"/>
                  </a:lnTo>
                  <a:lnTo>
                    <a:pt x="21374" y="28311"/>
                  </a:lnTo>
                  <a:lnTo>
                    <a:pt x="20907" y="27980"/>
                  </a:lnTo>
                  <a:lnTo>
                    <a:pt x="20907" y="27980"/>
                  </a:lnTo>
                  <a:lnTo>
                    <a:pt x="20478" y="27629"/>
                  </a:lnTo>
                  <a:lnTo>
                    <a:pt x="20050" y="27278"/>
                  </a:lnTo>
                  <a:lnTo>
                    <a:pt x="19621" y="26908"/>
                  </a:lnTo>
                  <a:lnTo>
                    <a:pt x="19231" y="2651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581" y="23089"/>
                  </a:lnTo>
                  <a:lnTo>
                    <a:pt x="16172" y="23518"/>
                  </a:lnTo>
                  <a:lnTo>
                    <a:pt x="15724" y="23927"/>
                  </a:lnTo>
                  <a:lnTo>
                    <a:pt x="15724" y="23927"/>
                  </a:lnTo>
                  <a:lnTo>
                    <a:pt x="15198" y="24375"/>
                  </a:lnTo>
                  <a:lnTo>
                    <a:pt x="15198" y="24375"/>
                  </a:lnTo>
                  <a:lnTo>
                    <a:pt x="14789" y="24687"/>
                  </a:lnTo>
                  <a:lnTo>
                    <a:pt x="14789" y="24687"/>
                  </a:lnTo>
                  <a:lnTo>
                    <a:pt x="14341" y="25038"/>
                  </a:lnTo>
                  <a:lnTo>
                    <a:pt x="14341" y="25038"/>
                  </a:lnTo>
                  <a:lnTo>
                    <a:pt x="13717" y="25505"/>
                  </a:lnTo>
                  <a:lnTo>
                    <a:pt x="13113" y="25973"/>
                  </a:lnTo>
                  <a:lnTo>
                    <a:pt x="13113" y="25973"/>
                  </a:lnTo>
                  <a:lnTo>
                    <a:pt x="12373" y="26460"/>
                  </a:lnTo>
                  <a:lnTo>
                    <a:pt x="12003" y="26694"/>
                  </a:lnTo>
                  <a:lnTo>
                    <a:pt x="11632" y="26927"/>
                  </a:lnTo>
                  <a:lnTo>
                    <a:pt x="11632" y="26927"/>
                  </a:lnTo>
                  <a:lnTo>
                    <a:pt x="11262" y="27142"/>
                  </a:lnTo>
                  <a:lnTo>
                    <a:pt x="10873" y="27337"/>
                  </a:lnTo>
                  <a:lnTo>
                    <a:pt x="10483" y="27512"/>
                  </a:lnTo>
                  <a:lnTo>
                    <a:pt x="10093" y="27668"/>
                  </a:lnTo>
                  <a:lnTo>
                    <a:pt x="10093" y="27668"/>
                  </a:lnTo>
                  <a:lnTo>
                    <a:pt x="9742" y="27785"/>
                  </a:lnTo>
                  <a:lnTo>
                    <a:pt x="9372" y="27882"/>
                  </a:lnTo>
                  <a:lnTo>
                    <a:pt x="9022" y="27941"/>
                  </a:lnTo>
                  <a:lnTo>
                    <a:pt x="8827" y="27941"/>
                  </a:lnTo>
                  <a:lnTo>
                    <a:pt x="8651" y="27941"/>
                  </a:lnTo>
                  <a:lnTo>
                    <a:pt x="8651" y="27941"/>
                  </a:lnTo>
                  <a:lnTo>
                    <a:pt x="8320" y="27921"/>
                  </a:lnTo>
                  <a:lnTo>
                    <a:pt x="8164" y="27882"/>
                  </a:lnTo>
                  <a:lnTo>
                    <a:pt x="8008" y="27843"/>
                  </a:lnTo>
                  <a:lnTo>
                    <a:pt x="8008" y="27843"/>
                  </a:lnTo>
                  <a:lnTo>
                    <a:pt x="7853" y="27785"/>
                  </a:lnTo>
                  <a:lnTo>
                    <a:pt x="7716" y="27726"/>
                  </a:lnTo>
                  <a:lnTo>
                    <a:pt x="7580" y="27648"/>
                  </a:lnTo>
                  <a:lnTo>
                    <a:pt x="7443" y="27551"/>
                  </a:lnTo>
                  <a:lnTo>
                    <a:pt x="7443" y="27551"/>
                  </a:lnTo>
                  <a:lnTo>
                    <a:pt x="7307" y="27415"/>
                  </a:lnTo>
                  <a:lnTo>
                    <a:pt x="7171" y="27278"/>
                  </a:lnTo>
                  <a:lnTo>
                    <a:pt x="7171" y="27278"/>
                  </a:lnTo>
                  <a:lnTo>
                    <a:pt x="7054" y="27142"/>
                  </a:lnTo>
                  <a:lnTo>
                    <a:pt x="6937" y="26986"/>
                  </a:lnTo>
                  <a:lnTo>
                    <a:pt x="6937" y="26986"/>
                  </a:lnTo>
                  <a:lnTo>
                    <a:pt x="6839" y="26830"/>
                  </a:lnTo>
                  <a:lnTo>
                    <a:pt x="6761" y="26655"/>
                  </a:lnTo>
                  <a:lnTo>
                    <a:pt x="6684" y="26499"/>
                  </a:lnTo>
                  <a:lnTo>
                    <a:pt x="6606" y="26323"/>
                  </a:lnTo>
                  <a:lnTo>
                    <a:pt x="6606" y="26323"/>
                  </a:lnTo>
                  <a:lnTo>
                    <a:pt x="6508" y="25934"/>
                  </a:lnTo>
                  <a:lnTo>
                    <a:pt x="6450" y="25544"/>
                  </a:lnTo>
                  <a:lnTo>
                    <a:pt x="6430" y="25135"/>
                  </a:lnTo>
                  <a:lnTo>
                    <a:pt x="6430" y="24745"/>
                  </a:lnTo>
                  <a:lnTo>
                    <a:pt x="6430" y="24745"/>
                  </a:lnTo>
                  <a:lnTo>
                    <a:pt x="6469" y="24297"/>
                  </a:lnTo>
                  <a:lnTo>
                    <a:pt x="6547" y="23849"/>
                  </a:lnTo>
                  <a:lnTo>
                    <a:pt x="6645" y="23401"/>
                  </a:lnTo>
                  <a:lnTo>
                    <a:pt x="6742" y="22953"/>
                  </a:lnTo>
                  <a:lnTo>
                    <a:pt x="6742" y="22953"/>
                  </a:lnTo>
                  <a:lnTo>
                    <a:pt x="6878" y="22505"/>
                  </a:lnTo>
                  <a:lnTo>
                    <a:pt x="7034" y="22076"/>
                  </a:lnTo>
                  <a:lnTo>
                    <a:pt x="7210" y="21628"/>
                  </a:lnTo>
                  <a:lnTo>
                    <a:pt x="7385" y="21199"/>
                  </a:lnTo>
                  <a:lnTo>
                    <a:pt x="7385" y="21199"/>
                  </a:lnTo>
                  <a:lnTo>
                    <a:pt x="7716" y="20459"/>
                  </a:lnTo>
                  <a:lnTo>
                    <a:pt x="8067" y="19738"/>
                  </a:lnTo>
                  <a:lnTo>
                    <a:pt x="8437" y="19036"/>
                  </a:lnTo>
                  <a:lnTo>
                    <a:pt x="8827" y="18335"/>
                  </a:lnTo>
                  <a:lnTo>
                    <a:pt x="8827" y="18335"/>
                  </a:lnTo>
                  <a:lnTo>
                    <a:pt x="8612" y="18257"/>
                  </a:lnTo>
                  <a:lnTo>
                    <a:pt x="8418" y="18179"/>
                  </a:lnTo>
                  <a:lnTo>
                    <a:pt x="8418" y="18179"/>
                  </a:lnTo>
                  <a:lnTo>
                    <a:pt x="8047" y="18023"/>
                  </a:lnTo>
                  <a:lnTo>
                    <a:pt x="8047" y="18023"/>
                  </a:lnTo>
                  <a:lnTo>
                    <a:pt x="7580" y="17809"/>
                  </a:lnTo>
                  <a:lnTo>
                    <a:pt x="7132" y="17575"/>
                  </a:lnTo>
                  <a:lnTo>
                    <a:pt x="7132" y="17575"/>
                  </a:lnTo>
                  <a:lnTo>
                    <a:pt x="6606" y="17283"/>
                  </a:lnTo>
                  <a:lnTo>
                    <a:pt x="6099" y="16952"/>
                  </a:lnTo>
                  <a:lnTo>
                    <a:pt x="6099" y="16952"/>
                  </a:lnTo>
                  <a:lnTo>
                    <a:pt x="5553" y="16601"/>
                  </a:lnTo>
                  <a:lnTo>
                    <a:pt x="5027" y="16231"/>
                  </a:lnTo>
                  <a:lnTo>
                    <a:pt x="5027" y="16231"/>
                  </a:lnTo>
                  <a:lnTo>
                    <a:pt x="4716" y="15997"/>
                  </a:lnTo>
                  <a:lnTo>
                    <a:pt x="4423" y="15744"/>
                  </a:lnTo>
                  <a:lnTo>
                    <a:pt x="4423" y="15744"/>
                  </a:lnTo>
                  <a:lnTo>
                    <a:pt x="4151" y="15490"/>
                  </a:lnTo>
                  <a:lnTo>
                    <a:pt x="3897" y="15237"/>
                  </a:lnTo>
                  <a:lnTo>
                    <a:pt x="3897" y="15237"/>
                  </a:lnTo>
                  <a:lnTo>
                    <a:pt x="3664" y="15003"/>
                  </a:lnTo>
                  <a:lnTo>
                    <a:pt x="3449" y="14730"/>
                  </a:lnTo>
                  <a:lnTo>
                    <a:pt x="3449" y="14730"/>
                  </a:lnTo>
                  <a:lnTo>
                    <a:pt x="3293" y="14477"/>
                  </a:lnTo>
                  <a:lnTo>
                    <a:pt x="3137" y="14224"/>
                  </a:lnTo>
                  <a:lnTo>
                    <a:pt x="3137" y="14224"/>
                  </a:lnTo>
                  <a:lnTo>
                    <a:pt x="3040" y="13971"/>
                  </a:lnTo>
                  <a:lnTo>
                    <a:pt x="3001" y="13834"/>
                  </a:lnTo>
                  <a:lnTo>
                    <a:pt x="2982" y="13717"/>
                  </a:lnTo>
                  <a:lnTo>
                    <a:pt x="2982" y="13717"/>
                  </a:lnTo>
                  <a:lnTo>
                    <a:pt x="2962" y="13464"/>
                  </a:lnTo>
                  <a:lnTo>
                    <a:pt x="2962" y="13347"/>
                  </a:lnTo>
                  <a:lnTo>
                    <a:pt x="2982" y="13211"/>
                  </a:lnTo>
                  <a:lnTo>
                    <a:pt x="2982" y="13211"/>
                  </a:lnTo>
                  <a:lnTo>
                    <a:pt x="3021" y="13094"/>
                  </a:lnTo>
                  <a:lnTo>
                    <a:pt x="3060" y="12977"/>
                  </a:lnTo>
                  <a:lnTo>
                    <a:pt x="3118" y="12860"/>
                  </a:lnTo>
                  <a:lnTo>
                    <a:pt x="3176" y="12743"/>
                  </a:lnTo>
                  <a:lnTo>
                    <a:pt x="3176" y="12743"/>
                  </a:lnTo>
                  <a:lnTo>
                    <a:pt x="3274" y="12626"/>
                  </a:lnTo>
                  <a:lnTo>
                    <a:pt x="3371" y="12529"/>
                  </a:lnTo>
                  <a:lnTo>
                    <a:pt x="3371" y="12529"/>
                  </a:lnTo>
                  <a:lnTo>
                    <a:pt x="3527" y="12373"/>
                  </a:lnTo>
                  <a:lnTo>
                    <a:pt x="3683" y="12237"/>
                  </a:lnTo>
                  <a:lnTo>
                    <a:pt x="3683" y="12237"/>
                  </a:lnTo>
                  <a:lnTo>
                    <a:pt x="3858" y="12100"/>
                  </a:lnTo>
                  <a:lnTo>
                    <a:pt x="4053" y="11964"/>
                  </a:lnTo>
                  <a:lnTo>
                    <a:pt x="4443" y="11730"/>
                  </a:lnTo>
                  <a:lnTo>
                    <a:pt x="4852" y="11535"/>
                  </a:lnTo>
                  <a:lnTo>
                    <a:pt x="5281" y="11379"/>
                  </a:lnTo>
                  <a:lnTo>
                    <a:pt x="5281" y="11379"/>
                  </a:lnTo>
                  <a:lnTo>
                    <a:pt x="5748" y="11223"/>
                  </a:lnTo>
                  <a:lnTo>
                    <a:pt x="6235" y="11087"/>
                  </a:lnTo>
                  <a:lnTo>
                    <a:pt x="6722" y="10970"/>
                  </a:lnTo>
                  <a:lnTo>
                    <a:pt x="7210" y="10873"/>
                  </a:lnTo>
                  <a:lnTo>
                    <a:pt x="7210" y="10873"/>
                  </a:lnTo>
                  <a:lnTo>
                    <a:pt x="8203" y="10697"/>
                  </a:lnTo>
                  <a:lnTo>
                    <a:pt x="9197" y="10561"/>
                  </a:lnTo>
                  <a:lnTo>
                    <a:pt x="9197" y="10561"/>
                  </a:lnTo>
                  <a:lnTo>
                    <a:pt x="10054" y="10444"/>
                  </a:lnTo>
                  <a:lnTo>
                    <a:pt x="10912" y="10308"/>
                  </a:lnTo>
                  <a:lnTo>
                    <a:pt x="10912" y="10308"/>
                  </a:lnTo>
                  <a:lnTo>
                    <a:pt x="10989" y="9665"/>
                  </a:lnTo>
                  <a:lnTo>
                    <a:pt x="11106" y="9002"/>
                  </a:lnTo>
                  <a:lnTo>
                    <a:pt x="11106" y="9002"/>
                  </a:lnTo>
                  <a:lnTo>
                    <a:pt x="11282" y="8242"/>
                  </a:lnTo>
                  <a:lnTo>
                    <a:pt x="11496" y="7502"/>
                  </a:lnTo>
                  <a:lnTo>
                    <a:pt x="11496" y="7502"/>
                  </a:lnTo>
                  <a:lnTo>
                    <a:pt x="11769" y="6684"/>
                  </a:lnTo>
                  <a:lnTo>
                    <a:pt x="12061" y="5865"/>
                  </a:lnTo>
                  <a:lnTo>
                    <a:pt x="12061" y="5865"/>
                  </a:lnTo>
                  <a:lnTo>
                    <a:pt x="12392" y="5066"/>
                  </a:lnTo>
                  <a:lnTo>
                    <a:pt x="12763" y="4268"/>
                  </a:lnTo>
                  <a:lnTo>
                    <a:pt x="12763" y="4268"/>
                  </a:lnTo>
                  <a:lnTo>
                    <a:pt x="12977" y="3858"/>
                  </a:lnTo>
                  <a:lnTo>
                    <a:pt x="13211" y="3430"/>
                  </a:lnTo>
                  <a:lnTo>
                    <a:pt x="13444" y="3021"/>
                  </a:lnTo>
                  <a:lnTo>
                    <a:pt x="13698" y="2631"/>
                  </a:lnTo>
                  <a:lnTo>
                    <a:pt x="13698" y="2631"/>
                  </a:lnTo>
                  <a:lnTo>
                    <a:pt x="13951" y="2261"/>
                  </a:lnTo>
                  <a:lnTo>
                    <a:pt x="14204" y="1891"/>
                  </a:lnTo>
                  <a:lnTo>
                    <a:pt x="14497" y="1540"/>
                  </a:lnTo>
                  <a:lnTo>
                    <a:pt x="14789" y="1209"/>
                  </a:lnTo>
                  <a:lnTo>
                    <a:pt x="14789" y="1209"/>
                  </a:lnTo>
                  <a:lnTo>
                    <a:pt x="15062" y="897"/>
                  </a:lnTo>
                  <a:lnTo>
                    <a:pt x="15354" y="605"/>
                  </a:lnTo>
                  <a:lnTo>
                    <a:pt x="15685" y="351"/>
                  </a:lnTo>
                  <a:lnTo>
                    <a:pt x="15997" y="98"/>
                  </a:lnTo>
                  <a:lnTo>
                    <a:pt x="15997" y="98"/>
                  </a:lnTo>
                  <a:lnTo>
                    <a:pt x="16133" y="1"/>
                  </a:lnTo>
                  <a:lnTo>
                    <a:pt x="16133" y="1"/>
                  </a:lnTo>
                  <a:lnTo>
                    <a:pt x="161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a:off x="9934000" y="332238"/>
              <a:ext cx="113025" cy="156875"/>
            </a:xfrm>
            <a:custGeom>
              <a:avLst/>
              <a:gdLst/>
              <a:ahLst/>
              <a:cxnLst/>
              <a:rect l="l" t="t" r="r" b="b"/>
              <a:pathLst>
                <a:path w="4521" h="6275" extrusionOk="0">
                  <a:moveTo>
                    <a:pt x="1052" y="1"/>
                  </a:moveTo>
                  <a:lnTo>
                    <a:pt x="838" y="20"/>
                  </a:lnTo>
                  <a:lnTo>
                    <a:pt x="624" y="79"/>
                  </a:lnTo>
                  <a:lnTo>
                    <a:pt x="507" y="137"/>
                  </a:lnTo>
                  <a:lnTo>
                    <a:pt x="390" y="215"/>
                  </a:lnTo>
                  <a:lnTo>
                    <a:pt x="293" y="313"/>
                  </a:lnTo>
                  <a:lnTo>
                    <a:pt x="195" y="410"/>
                  </a:lnTo>
                  <a:lnTo>
                    <a:pt x="137" y="527"/>
                  </a:lnTo>
                  <a:lnTo>
                    <a:pt x="78" y="663"/>
                  </a:lnTo>
                  <a:lnTo>
                    <a:pt x="39" y="800"/>
                  </a:lnTo>
                  <a:lnTo>
                    <a:pt x="20" y="936"/>
                  </a:lnTo>
                  <a:lnTo>
                    <a:pt x="0" y="1073"/>
                  </a:lnTo>
                  <a:lnTo>
                    <a:pt x="0" y="1209"/>
                  </a:lnTo>
                  <a:lnTo>
                    <a:pt x="39" y="1482"/>
                  </a:lnTo>
                  <a:lnTo>
                    <a:pt x="117" y="1794"/>
                  </a:lnTo>
                  <a:lnTo>
                    <a:pt x="215" y="2105"/>
                  </a:lnTo>
                  <a:lnTo>
                    <a:pt x="331" y="2436"/>
                  </a:lnTo>
                  <a:lnTo>
                    <a:pt x="468" y="2748"/>
                  </a:lnTo>
                  <a:lnTo>
                    <a:pt x="643" y="3060"/>
                  </a:lnTo>
                  <a:lnTo>
                    <a:pt x="799" y="3372"/>
                  </a:lnTo>
                  <a:lnTo>
                    <a:pt x="994" y="3703"/>
                  </a:lnTo>
                  <a:lnTo>
                    <a:pt x="1208" y="4034"/>
                  </a:lnTo>
                  <a:lnTo>
                    <a:pt x="1637" y="4658"/>
                  </a:lnTo>
                  <a:lnTo>
                    <a:pt x="2027" y="5145"/>
                  </a:lnTo>
                  <a:lnTo>
                    <a:pt x="2241" y="5379"/>
                  </a:lnTo>
                  <a:lnTo>
                    <a:pt x="2455" y="5612"/>
                  </a:lnTo>
                  <a:lnTo>
                    <a:pt x="2611" y="5768"/>
                  </a:lnTo>
                  <a:lnTo>
                    <a:pt x="2806" y="5905"/>
                  </a:lnTo>
                  <a:lnTo>
                    <a:pt x="3001" y="6022"/>
                  </a:lnTo>
                  <a:lnTo>
                    <a:pt x="3098" y="6080"/>
                  </a:lnTo>
                  <a:lnTo>
                    <a:pt x="3215" y="6119"/>
                  </a:lnTo>
                  <a:lnTo>
                    <a:pt x="3293" y="6138"/>
                  </a:lnTo>
                  <a:lnTo>
                    <a:pt x="3410" y="6197"/>
                  </a:lnTo>
                  <a:lnTo>
                    <a:pt x="3527" y="6236"/>
                  </a:lnTo>
                  <a:lnTo>
                    <a:pt x="3644" y="6275"/>
                  </a:lnTo>
                  <a:lnTo>
                    <a:pt x="3858" y="6275"/>
                  </a:lnTo>
                  <a:lnTo>
                    <a:pt x="3956" y="6255"/>
                  </a:lnTo>
                  <a:lnTo>
                    <a:pt x="4053" y="6216"/>
                  </a:lnTo>
                  <a:lnTo>
                    <a:pt x="4150" y="6158"/>
                  </a:lnTo>
                  <a:lnTo>
                    <a:pt x="4228" y="6060"/>
                  </a:lnTo>
                  <a:lnTo>
                    <a:pt x="4306" y="5983"/>
                  </a:lnTo>
                  <a:lnTo>
                    <a:pt x="4404" y="5768"/>
                  </a:lnTo>
                  <a:lnTo>
                    <a:pt x="4482" y="5534"/>
                  </a:lnTo>
                  <a:lnTo>
                    <a:pt x="4501" y="5398"/>
                  </a:lnTo>
                  <a:lnTo>
                    <a:pt x="4521" y="5262"/>
                  </a:lnTo>
                  <a:lnTo>
                    <a:pt x="4521" y="4989"/>
                  </a:lnTo>
                  <a:lnTo>
                    <a:pt x="4482" y="4736"/>
                  </a:lnTo>
                  <a:lnTo>
                    <a:pt x="4423" y="4424"/>
                  </a:lnTo>
                  <a:lnTo>
                    <a:pt x="4345" y="4132"/>
                  </a:lnTo>
                  <a:lnTo>
                    <a:pt x="4228" y="3761"/>
                  </a:lnTo>
                  <a:lnTo>
                    <a:pt x="4072" y="3391"/>
                  </a:lnTo>
                  <a:lnTo>
                    <a:pt x="3917" y="3021"/>
                  </a:lnTo>
                  <a:lnTo>
                    <a:pt x="3761" y="2670"/>
                  </a:lnTo>
                  <a:lnTo>
                    <a:pt x="3546" y="2300"/>
                  </a:lnTo>
                  <a:lnTo>
                    <a:pt x="3352" y="1949"/>
                  </a:lnTo>
                  <a:lnTo>
                    <a:pt x="3118" y="1599"/>
                  </a:lnTo>
                  <a:lnTo>
                    <a:pt x="2864" y="1248"/>
                  </a:lnTo>
                  <a:lnTo>
                    <a:pt x="2650" y="975"/>
                  </a:lnTo>
                  <a:lnTo>
                    <a:pt x="2397" y="702"/>
                  </a:lnTo>
                  <a:lnTo>
                    <a:pt x="2144" y="469"/>
                  </a:lnTo>
                  <a:lnTo>
                    <a:pt x="2007" y="371"/>
                  </a:lnTo>
                  <a:lnTo>
                    <a:pt x="1851" y="274"/>
                  </a:lnTo>
                  <a:lnTo>
                    <a:pt x="1715" y="176"/>
                  </a:lnTo>
                  <a:lnTo>
                    <a:pt x="1559" y="98"/>
                  </a:lnTo>
                  <a:lnTo>
                    <a:pt x="1403" y="59"/>
                  </a:lnTo>
                  <a:lnTo>
                    <a:pt x="1228" y="20"/>
                  </a:lnTo>
                  <a:lnTo>
                    <a:pt x="105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a:off x="9934000" y="332238"/>
              <a:ext cx="113025" cy="156875"/>
            </a:xfrm>
            <a:custGeom>
              <a:avLst/>
              <a:gdLst/>
              <a:ahLst/>
              <a:cxnLst/>
              <a:rect l="l" t="t" r="r" b="b"/>
              <a:pathLst>
                <a:path w="4521" h="6275" fill="none" extrusionOk="0">
                  <a:moveTo>
                    <a:pt x="1052" y="1"/>
                  </a:moveTo>
                  <a:lnTo>
                    <a:pt x="1052" y="1"/>
                  </a:lnTo>
                  <a:lnTo>
                    <a:pt x="838" y="20"/>
                  </a:lnTo>
                  <a:lnTo>
                    <a:pt x="624" y="79"/>
                  </a:lnTo>
                  <a:lnTo>
                    <a:pt x="624" y="79"/>
                  </a:lnTo>
                  <a:lnTo>
                    <a:pt x="507" y="137"/>
                  </a:lnTo>
                  <a:lnTo>
                    <a:pt x="390" y="215"/>
                  </a:lnTo>
                  <a:lnTo>
                    <a:pt x="293" y="313"/>
                  </a:lnTo>
                  <a:lnTo>
                    <a:pt x="195" y="410"/>
                  </a:lnTo>
                  <a:lnTo>
                    <a:pt x="195" y="410"/>
                  </a:lnTo>
                  <a:lnTo>
                    <a:pt x="137" y="527"/>
                  </a:lnTo>
                  <a:lnTo>
                    <a:pt x="78" y="663"/>
                  </a:lnTo>
                  <a:lnTo>
                    <a:pt x="39" y="800"/>
                  </a:lnTo>
                  <a:lnTo>
                    <a:pt x="20" y="936"/>
                  </a:lnTo>
                  <a:lnTo>
                    <a:pt x="20" y="936"/>
                  </a:lnTo>
                  <a:lnTo>
                    <a:pt x="0" y="1073"/>
                  </a:lnTo>
                  <a:lnTo>
                    <a:pt x="0" y="1209"/>
                  </a:lnTo>
                  <a:lnTo>
                    <a:pt x="39" y="1482"/>
                  </a:lnTo>
                  <a:lnTo>
                    <a:pt x="39" y="1482"/>
                  </a:lnTo>
                  <a:lnTo>
                    <a:pt x="117" y="1794"/>
                  </a:lnTo>
                  <a:lnTo>
                    <a:pt x="215" y="2105"/>
                  </a:lnTo>
                  <a:lnTo>
                    <a:pt x="215" y="2105"/>
                  </a:lnTo>
                  <a:lnTo>
                    <a:pt x="331" y="2436"/>
                  </a:lnTo>
                  <a:lnTo>
                    <a:pt x="468" y="2748"/>
                  </a:lnTo>
                  <a:lnTo>
                    <a:pt x="643" y="3060"/>
                  </a:lnTo>
                  <a:lnTo>
                    <a:pt x="799" y="3372"/>
                  </a:lnTo>
                  <a:lnTo>
                    <a:pt x="799" y="3372"/>
                  </a:lnTo>
                  <a:lnTo>
                    <a:pt x="994" y="3703"/>
                  </a:lnTo>
                  <a:lnTo>
                    <a:pt x="1208" y="4034"/>
                  </a:lnTo>
                  <a:lnTo>
                    <a:pt x="1637" y="4658"/>
                  </a:lnTo>
                  <a:lnTo>
                    <a:pt x="1637" y="4658"/>
                  </a:lnTo>
                  <a:lnTo>
                    <a:pt x="2027" y="5145"/>
                  </a:lnTo>
                  <a:lnTo>
                    <a:pt x="2241" y="5379"/>
                  </a:lnTo>
                  <a:lnTo>
                    <a:pt x="2455" y="5612"/>
                  </a:lnTo>
                  <a:lnTo>
                    <a:pt x="2455" y="5612"/>
                  </a:lnTo>
                  <a:lnTo>
                    <a:pt x="2611" y="5768"/>
                  </a:lnTo>
                  <a:lnTo>
                    <a:pt x="2806" y="5905"/>
                  </a:lnTo>
                  <a:lnTo>
                    <a:pt x="3001" y="6022"/>
                  </a:lnTo>
                  <a:lnTo>
                    <a:pt x="3098" y="6080"/>
                  </a:lnTo>
                  <a:lnTo>
                    <a:pt x="3215" y="6119"/>
                  </a:lnTo>
                  <a:lnTo>
                    <a:pt x="3215" y="6119"/>
                  </a:lnTo>
                  <a:lnTo>
                    <a:pt x="3293" y="6138"/>
                  </a:lnTo>
                  <a:lnTo>
                    <a:pt x="3293" y="6138"/>
                  </a:lnTo>
                  <a:lnTo>
                    <a:pt x="3410" y="6197"/>
                  </a:lnTo>
                  <a:lnTo>
                    <a:pt x="3527" y="6236"/>
                  </a:lnTo>
                  <a:lnTo>
                    <a:pt x="3644" y="6275"/>
                  </a:lnTo>
                  <a:lnTo>
                    <a:pt x="3761" y="6275"/>
                  </a:lnTo>
                  <a:lnTo>
                    <a:pt x="3761" y="6275"/>
                  </a:lnTo>
                  <a:lnTo>
                    <a:pt x="3858" y="6275"/>
                  </a:lnTo>
                  <a:lnTo>
                    <a:pt x="3956" y="6255"/>
                  </a:lnTo>
                  <a:lnTo>
                    <a:pt x="4053" y="6216"/>
                  </a:lnTo>
                  <a:lnTo>
                    <a:pt x="4150" y="6158"/>
                  </a:lnTo>
                  <a:lnTo>
                    <a:pt x="4150" y="6158"/>
                  </a:lnTo>
                  <a:lnTo>
                    <a:pt x="4228" y="6060"/>
                  </a:lnTo>
                  <a:lnTo>
                    <a:pt x="4306" y="5983"/>
                  </a:lnTo>
                  <a:lnTo>
                    <a:pt x="4404" y="5768"/>
                  </a:lnTo>
                  <a:lnTo>
                    <a:pt x="4404" y="5768"/>
                  </a:lnTo>
                  <a:lnTo>
                    <a:pt x="4482" y="5534"/>
                  </a:lnTo>
                  <a:lnTo>
                    <a:pt x="4482" y="5534"/>
                  </a:lnTo>
                  <a:lnTo>
                    <a:pt x="4501" y="5398"/>
                  </a:lnTo>
                  <a:lnTo>
                    <a:pt x="4521" y="5262"/>
                  </a:lnTo>
                  <a:lnTo>
                    <a:pt x="4521" y="5262"/>
                  </a:lnTo>
                  <a:lnTo>
                    <a:pt x="4521" y="4989"/>
                  </a:lnTo>
                  <a:lnTo>
                    <a:pt x="4482" y="4736"/>
                  </a:lnTo>
                  <a:lnTo>
                    <a:pt x="4482" y="4736"/>
                  </a:lnTo>
                  <a:lnTo>
                    <a:pt x="4423" y="4424"/>
                  </a:lnTo>
                  <a:lnTo>
                    <a:pt x="4345" y="4132"/>
                  </a:lnTo>
                  <a:lnTo>
                    <a:pt x="4345" y="4132"/>
                  </a:lnTo>
                  <a:lnTo>
                    <a:pt x="4228" y="3761"/>
                  </a:lnTo>
                  <a:lnTo>
                    <a:pt x="4072" y="3391"/>
                  </a:lnTo>
                  <a:lnTo>
                    <a:pt x="3917" y="3021"/>
                  </a:lnTo>
                  <a:lnTo>
                    <a:pt x="3761" y="2670"/>
                  </a:lnTo>
                  <a:lnTo>
                    <a:pt x="3761" y="2670"/>
                  </a:lnTo>
                  <a:lnTo>
                    <a:pt x="3546" y="2300"/>
                  </a:lnTo>
                  <a:lnTo>
                    <a:pt x="3352" y="1949"/>
                  </a:lnTo>
                  <a:lnTo>
                    <a:pt x="3118" y="1599"/>
                  </a:lnTo>
                  <a:lnTo>
                    <a:pt x="2864" y="1248"/>
                  </a:lnTo>
                  <a:lnTo>
                    <a:pt x="2864" y="1248"/>
                  </a:lnTo>
                  <a:lnTo>
                    <a:pt x="2650" y="975"/>
                  </a:lnTo>
                  <a:lnTo>
                    <a:pt x="2397" y="702"/>
                  </a:lnTo>
                  <a:lnTo>
                    <a:pt x="2397" y="702"/>
                  </a:lnTo>
                  <a:lnTo>
                    <a:pt x="2144" y="469"/>
                  </a:lnTo>
                  <a:lnTo>
                    <a:pt x="2007" y="371"/>
                  </a:lnTo>
                  <a:lnTo>
                    <a:pt x="1851" y="274"/>
                  </a:lnTo>
                  <a:lnTo>
                    <a:pt x="1851" y="274"/>
                  </a:lnTo>
                  <a:lnTo>
                    <a:pt x="1715" y="176"/>
                  </a:lnTo>
                  <a:lnTo>
                    <a:pt x="1559" y="98"/>
                  </a:lnTo>
                  <a:lnTo>
                    <a:pt x="1559" y="98"/>
                  </a:lnTo>
                  <a:lnTo>
                    <a:pt x="1403" y="59"/>
                  </a:lnTo>
                  <a:lnTo>
                    <a:pt x="1228" y="20"/>
                  </a:lnTo>
                  <a:lnTo>
                    <a:pt x="1228" y="20"/>
                  </a:lnTo>
                  <a:lnTo>
                    <a:pt x="1052"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a:off x="10118125" y="546088"/>
              <a:ext cx="154925" cy="78925"/>
            </a:xfrm>
            <a:custGeom>
              <a:avLst/>
              <a:gdLst/>
              <a:ahLst/>
              <a:cxnLst/>
              <a:rect l="l" t="t" r="r" b="b"/>
              <a:pathLst>
                <a:path w="6197" h="3157" extrusionOk="0">
                  <a:moveTo>
                    <a:pt x="1500" y="0"/>
                  </a:moveTo>
                  <a:lnTo>
                    <a:pt x="1189" y="20"/>
                  </a:lnTo>
                  <a:lnTo>
                    <a:pt x="857" y="39"/>
                  </a:lnTo>
                  <a:lnTo>
                    <a:pt x="702" y="78"/>
                  </a:lnTo>
                  <a:lnTo>
                    <a:pt x="546" y="117"/>
                  </a:lnTo>
                  <a:lnTo>
                    <a:pt x="409" y="156"/>
                  </a:lnTo>
                  <a:lnTo>
                    <a:pt x="292" y="234"/>
                  </a:lnTo>
                  <a:lnTo>
                    <a:pt x="176" y="312"/>
                  </a:lnTo>
                  <a:lnTo>
                    <a:pt x="98" y="429"/>
                  </a:lnTo>
                  <a:lnTo>
                    <a:pt x="59" y="488"/>
                  </a:lnTo>
                  <a:lnTo>
                    <a:pt x="20" y="565"/>
                  </a:lnTo>
                  <a:lnTo>
                    <a:pt x="0" y="741"/>
                  </a:lnTo>
                  <a:lnTo>
                    <a:pt x="20" y="897"/>
                  </a:lnTo>
                  <a:lnTo>
                    <a:pt x="78" y="1053"/>
                  </a:lnTo>
                  <a:lnTo>
                    <a:pt x="176" y="1228"/>
                  </a:lnTo>
                  <a:lnTo>
                    <a:pt x="312" y="1403"/>
                  </a:lnTo>
                  <a:lnTo>
                    <a:pt x="468" y="1540"/>
                  </a:lnTo>
                  <a:lnTo>
                    <a:pt x="643" y="1676"/>
                  </a:lnTo>
                  <a:lnTo>
                    <a:pt x="819" y="1812"/>
                  </a:lnTo>
                  <a:lnTo>
                    <a:pt x="994" y="1929"/>
                  </a:lnTo>
                  <a:lnTo>
                    <a:pt x="1384" y="2163"/>
                  </a:lnTo>
                  <a:lnTo>
                    <a:pt x="1832" y="2397"/>
                  </a:lnTo>
                  <a:lnTo>
                    <a:pt x="2299" y="2611"/>
                  </a:lnTo>
                  <a:lnTo>
                    <a:pt x="2767" y="2806"/>
                  </a:lnTo>
                  <a:lnTo>
                    <a:pt x="3254" y="2962"/>
                  </a:lnTo>
                  <a:lnTo>
                    <a:pt x="3761" y="3079"/>
                  </a:lnTo>
                  <a:lnTo>
                    <a:pt x="4014" y="3118"/>
                  </a:lnTo>
                  <a:lnTo>
                    <a:pt x="4287" y="3157"/>
                  </a:lnTo>
                  <a:lnTo>
                    <a:pt x="4540" y="3157"/>
                  </a:lnTo>
                  <a:lnTo>
                    <a:pt x="4871" y="3137"/>
                  </a:lnTo>
                  <a:lnTo>
                    <a:pt x="5027" y="3118"/>
                  </a:lnTo>
                  <a:lnTo>
                    <a:pt x="5183" y="3079"/>
                  </a:lnTo>
                  <a:lnTo>
                    <a:pt x="5417" y="3001"/>
                  </a:lnTo>
                  <a:lnTo>
                    <a:pt x="5612" y="2923"/>
                  </a:lnTo>
                  <a:lnTo>
                    <a:pt x="5631" y="2904"/>
                  </a:lnTo>
                  <a:lnTo>
                    <a:pt x="5690" y="2884"/>
                  </a:lnTo>
                  <a:lnTo>
                    <a:pt x="5806" y="2806"/>
                  </a:lnTo>
                  <a:lnTo>
                    <a:pt x="5904" y="2728"/>
                  </a:lnTo>
                  <a:lnTo>
                    <a:pt x="5982" y="2670"/>
                  </a:lnTo>
                  <a:lnTo>
                    <a:pt x="6079" y="2533"/>
                  </a:lnTo>
                  <a:lnTo>
                    <a:pt x="6138" y="2436"/>
                  </a:lnTo>
                  <a:lnTo>
                    <a:pt x="6177" y="2319"/>
                  </a:lnTo>
                  <a:lnTo>
                    <a:pt x="6196" y="2183"/>
                  </a:lnTo>
                  <a:lnTo>
                    <a:pt x="6177" y="2066"/>
                  </a:lnTo>
                  <a:lnTo>
                    <a:pt x="6138" y="1949"/>
                  </a:lnTo>
                  <a:lnTo>
                    <a:pt x="6099" y="1832"/>
                  </a:lnTo>
                  <a:lnTo>
                    <a:pt x="6021" y="1735"/>
                  </a:lnTo>
                  <a:lnTo>
                    <a:pt x="5943" y="1637"/>
                  </a:lnTo>
                  <a:lnTo>
                    <a:pt x="5826" y="1520"/>
                  </a:lnTo>
                  <a:lnTo>
                    <a:pt x="5690" y="1423"/>
                  </a:lnTo>
                  <a:lnTo>
                    <a:pt x="5417" y="1228"/>
                  </a:lnTo>
                  <a:lnTo>
                    <a:pt x="5144" y="1053"/>
                  </a:lnTo>
                  <a:lnTo>
                    <a:pt x="4852" y="916"/>
                  </a:lnTo>
                  <a:lnTo>
                    <a:pt x="4540" y="760"/>
                  </a:lnTo>
                  <a:lnTo>
                    <a:pt x="4209" y="643"/>
                  </a:lnTo>
                  <a:lnTo>
                    <a:pt x="3566" y="390"/>
                  </a:lnTo>
                  <a:lnTo>
                    <a:pt x="3079" y="234"/>
                  </a:lnTo>
                  <a:lnTo>
                    <a:pt x="2845" y="176"/>
                  </a:lnTo>
                  <a:lnTo>
                    <a:pt x="2592" y="117"/>
                  </a:lnTo>
                  <a:lnTo>
                    <a:pt x="2319" y="59"/>
                  </a:lnTo>
                  <a:lnTo>
                    <a:pt x="2046" y="39"/>
                  </a:lnTo>
                  <a:lnTo>
                    <a:pt x="1773" y="20"/>
                  </a:lnTo>
                  <a:lnTo>
                    <a:pt x="150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a:off x="10118125" y="546088"/>
              <a:ext cx="154925" cy="78925"/>
            </a:xfrm>
            <a:custGeom>
              <a:avLst/>
              <a:gdLst/>
              <a:ahLst/>
              <a:cxnLst/>
              <a:rect l="l" t="t" r="r" b="b"/>
              <a:pathLst>
                <a:path w="6197" h="3157" fill="none" extrusionOk="0">
                  <a:moveTo>
                    <a:pt x="1500" y="0"/>
                  </a:moveTo>
                  <a:lnTo>
                    <a:pt x="1500" y="0"/>
                  </a:lnTo>
                  <a:lnTo>
                    <a:pt x="1189" y="20"/>
                  </a:lnTo>
                  <a:lnTo>
                    <a:pt x="1189" y="20"/>
                  </a:lnTo>
                  <a:lnTo>
                    <a:pt x="857" y="39"/>
                  </a:lnTo>
                  <a:lnTo>
                    <a:pt x="702" y="78"/>
                  </a:lnTo>
                  <a:lnTo>
                    <a:pt x="546" y="117"/>
                  </a:lnTo>
                  <a:lnTo>
                    <a:pt x="546" y="117"/>
                  </a:lnTo>
                  <a:lnTo>
                    <a:pt x="409" y="156"/>
                  </a:lnTo>
                  <a:lnTo>
                    <a:pt x="292" y="234"/>
                  </a:lnTo>
                  <a:lnTo>
                    <a:pt x="176" y="312"/>
                  </a:lnTo>
                  <a:lnTo>
                    <a:pt x="98" y="429"/>
                  </a:lnTo>
                  <a:lnTo>
                    <a:pt x="98" y="429"/>
                  </a:lnTo>
                  <a:lnTo>
                    <a:pt x="59" y="488"/>
                  </a:lnTo>
                  <a:lnTo>
                    <a:pt x="20" y="565"/>
                  </a:lnTo>
                  <a:lnTo>
                    <a:pt x="0" y="741"/>
                  </a:lnTo>
                  <a:lnTo>
                    <a:pt x="20" y="897"/>
                  </a:lnTo>
                  <a:lnTo>
                    <a:pt x="78" y="1053"/>
                  </a:lnTo>
                  <a:lnTo>
                    <a:pt x="78" y="1053"/>
                  </a:lnTo>
                  <a:lnTo>
                    <a:pt x="176" y="1228"/>
                  </a:lnTo>
                  <a:lnTo>
                    <a:pt x="312" y="1403"/>
                  </a:lnTo>
                  <a:lnTo>
                    <a:pt x="468" y="1540"/>
                  </a:lnTo>
                  <a:lnTo>
                    <a:pt x="643" y="1676"/>
                  </a:lnTo>
                  <a:lnTo>
                    <a:pt x="643" y="1676"/>
                  </a:lnTo>
                  <a:lnTo>
                    <a:pt x="819" y="1812"/>
                  </a:lnTo>
                  <a:lnTo>
                    <a:pt x="994" y="1929"/>
                  </a:lnTo>
                  <a:lnTo>
                    <a:pt x="1384" y="2163"/>
                  </a:lnTo>
                  <a:lnTo>
                    <a:pt x="1384" y="2163"/>
                  </a:lnTo>
                  <a:lnTo>
                    <a:pt x="1832" y="2397"/>
                  </a:lnTo>
                  <a:lnTo>
                    <a:pt x="2299" y="2611"/>
                  </a:lnTo>
                  <a:lnTo>
                    <a:pt x="2299" y="2611"/>
                  </a:lnTo>
                  <a:lnTo>
                    <a:pt x="2767" y="2806"/>
                  </a:lnTo>
                  <a:lnTo>
                    <a:pt x="3254" y="2962"/>
                  </a:lnTo>
                  <a:lnTo>
                    <a:pt x="3254" y="2962"/>
                  </a:lnTo>
                  <a:lnTo>
                    <a:pt x="3761" y="3079"/>
                  </a:lnTo>
                  <a:lnTo>
                    <a:pt x="4014" y="3118"/>
                  </a:lnTo>
                  <a:lnTo>
                    <a:pt x="4287" y="3157"/>
                  </a:lnTo>
                  <a:lnTo>
                    <a:pt x="4287" y="3157"/>
                  </a:lnTo>
                  <a:lnTo>
                    <a:pt x="4540" y="3157"/>
                  </a:lnTo>
                  <a:lnTo>
                    <a:pt x="4540" y="3157"/>
                  </a:lnTo>
                  <a:lnTo>
                    <a:pt x="4871" y="3137"/>
                  </a:lnTo>
                  <a:lnTo>
                    <a:pt x="5027" y="3118"/>
                  </a:lnTo>
                  <a:lnTo>
                    <a:pt x="5183" y="3079"/>
                  </a:lnTo>
                  <a:lnTo>
                    <a:pt x="5183" y="3079"/>
                  </a:lnTo>
                  <a:lnTo>
                    <a:pt x="5417" y="3001"/>
                  </a:lnTo>
                  <a:lnTo>
                    <a:pt x="5417" y="3001"/>
                  </a:lnTo>
                  <a:lnTo>
                    <a:pt x="5612" y="2923"/>
                  </a:lnTo>
                  <a:lnTo>
                    <a:pt x="5631" y="2904"/>
                  </a:lnTo>
                  <a:lnTo>
                    <a:pt x="5631" y="2904"/>
                  </a:lnTo>
                  <a:lnTo>
                    <a:pt x="5690" y="2884"/>
                  </a:lnTo>
                  <a:lnTo>
                    <a:pt x="5690" y="2884"/>
                  </a:lnTo>
                  <a:lnTo>
                    <a:pt x="5806" y="2806"/>
                  </a:lnTo>
                  <a:lnTo>
                    <a:pt x="5904" y="2728"/>
                  </a:lnTo>
                  <a:lnTo>
                    <a:pt x="5904" y="2728"/>
                  </a:lnTo>
                  <a:lnTo>
                    <a:pt x="5982" y="2670"/>
                  </a:lnTo>
                  <a:lnTo>
                    <a:pt x="5982" y="2670"/>
                  </a:lnTo>
                  <a:lnTo>
                    <a:pt x="6079" y="2533"/>
                  </a:lnTo>
                  <a:lnTo>
                    <a:pt x="6079" y="2533"/>
                  </a:lnTo>
                  <a:lnTo>
                    <a:pt x="6138" y="2436"/>
                  </a:lnTo>
                  <a:lnTo>
                    <a:pt x="6177" y="2319"/>
                  </a:lnTo>
                  <a:lnTo>
                    <a:pt x="6196" y="2183"/>
                  </a:lnTo>
                  <a:lnTo>
                    <a:pt x="6177" y="2066"/>
                  </a:lnTo>
                  <a:lnTo>
                    <a:pt x="6177" y="2066"/>
                  </a:lnTo>
                  <a:lnTo>
                    <a:pt x="6138" y="1949"/>
                  </a:lnTo>
                  <a:lnTo>
                    <a:pt x="6099" y="1832"/>
                  </a:lnTo>
                  <a:lnTo>
                    <a:pt x="6021" y="1735"/>
                  </a:lnTo>
                  <a:lnTo>
                    <a:pt x="5943" y="1637"/>
                  </a:lnTo>
                  <a:lnTo>
                    <a:pt x="5943" y="1637"/>
                  </a:lnTo>
                  <a:lnTo>
                    <a:pt x="5826" y="1520"/>
                  </a:lnTo>
                  <a:lnTo>
                    <a:pt x="5690" y="1423"/>
                  </a:lnTo>
                  <a:lnTo>
                    <a:pt x="5417" y="1228"/>
                  </a:lnTo>
                  <a:lnTo>
                    <a:pt x="5144" y="1053"/>
                  </a:lnTo>
                  <a:lnTo>
                    <a:pt x="4852" y="916"/>
                  </a:lnTo>
                  <a:lnTo>
                    <a:pt x="4852" y="916"/>
                  </a:lnTo>
                  <a:lnTo>
                    <a:pt x="4540" y="760"/>
                  </a:lnTo>
                  <a:lnTo>
                    <a:pt x="4209" y="643"/>
                  </a:lnTo>
                  <a:lnTo>
                    <a:pt x="3566" y="390"/>
                  </a:lnTo>
                  <a:lnTo>
                    <a:pt x="3566" y="390"/>
                  </a:lnTo>
                  <a:lnTo>
                    <a:pt x="3079" y="234"/>
                  </a:lnTo>
                  <a:lnTo>
                    <a:pt x="2845" y="176"/>
                  </a:lnTo>
                  <a:lnTo>
                    <a:pt x="2592" y="117"/>
                  </a:lnTo>
                  <a:lnTo>
                    <a:pt x="2592" y="117"/>
                  </a:lnTo>
                  <a:lnTo>
                    <a:pt x="2319" y="59"/>
                  </a:lnTo>
                  <a:lnTo>
                    <a:pt x="2046" y="39"/>
                  </a:lnTo>
                  <a:lnTo>
                    <a:pt x="1773" y="20"/>
                  </a:lnTo>
                  <a:lnTo>
                    <a:pt x="15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a:off x="9501450" y="286938"/>
              <a:ext cx="191450" cy="183175"/>
            </a:xfrm>
            <a:custGeom>
              <a:avLst/>
              <a:gdLst/>
              <a:ahLst/>
              <a:cxnLst/>
              <a:rect l="l" t="t" r="r" b="b"/>
              <a:pathLst>
                <a:path w="7658" h="7327" extrusionOk="0">
                  <a:moveTo>
                    <a:pt x="1696" y="1"/>
                  </a:moveTo>
                  <a:lnTo>
                    <a:pt x="1520" y="20"/>
                  </a:lnTo>
                  <a:lnTo>
                    <a:pt x="1325" y="59"/>
                  </a:lnTo>
                  <a:lnTo>
                    <a:pt x="1150" y="118"/>
                  </a:lnTo>
                  <a:lnTo>
                    <a:pt x="955" y="215"/>
                  </a:lnTo>
                  <a:lnTo>
                    <a:pt x="799" y="313"/>
                  </a:lnTo>
                  <a:lnTo>
                    <a:pt x="663" y="430"/>
                  </a:lnTo>
                  <a:lnTo>
                    <a:pt x="527" y="566"/>
                  </a:lnTo>
                  <a:lnTo>
                    <a:pt x="390" y="702"/>
                  </a:lnTo>
                  <a:lnTo>
                    <a:pt x="293" y="858"/>
                  </a:lnTo>
                  <a:lnTo>
                    <a:pt x="215" y="1014"/>
                  </a:lnTo>
                  <a:lnTo>
                    <a:pt x="137" y="1209"/>
                  </a:lnTo>
                  <a:lnTo>
                    <a:pt x="78" y="1384"/>
                  </a:lnTo>
                  <a:lnTo>
                    <a:pt x="39" y="1579"/>
                  </a:lnTo>
                  <a:lnTo>
                    <a:pt x="1" y="1774"/>
                  </a:lnTo>
                  <a:lnTo>
                    <a:pt x="1" y="1969"/>
                  </a:lnTo>
                  <a:lnTo>
                    <a:pt x="1" y="2203"/>
                  </a:lnTo>
                  <a:lnTo>
                    <a:pt x="20" y="2397"/>
                  </a:lnTo>
                  <a:lnTo>
                    <a:pt x="39" y="2592"/>
                  </a:lnTo>
                  <a:lnTo>
                    <a:pt x="98" y="2807"/>
                  </a:lnTo>
                  <a:lnTo>
                    <a:pt x="176" y="3021"/>
                  </a:lnTo>
                  <a:lnTo>
                    <a:pt x="254" y="3196"/>
                  </a:lnTo>
                  <a:lnTo>
                    <a:pt x="351" y="3391"/>
                  </a:lnTo>
                  <a:lnTo>
                    <a:pt x="468" y="3606"/>
                  </a:lnTo>
                  <a:lnTo>
                    <a:pt x="624" y="3820"/>
                  </a:lnTo>
                  <a:lnTo>
                    <a:pt x="897" y="4151"/>
                  </a:lnTo>
                  <a:lnTo>
                    <a:pt x="1189" y="4463"/>
                  </a:lnTo>
                  <a:lnTo>
                    <a:pt x="1501" y="4755"/>
                  </a:lnTo>
                  <a:lnTo>
                    <a:pt x="1871" y="5047"/>
                  </a:lnTo>
                  <a:lnTo>
                    <a:pt x="2261" y="5320"/>
                  </a:lnTo>
                  <a:lnTo>
                    <a:pt x="2709" y="5573"/>
                  </a:lnTo>
                  <a:lnTo>
                    <a:pt x="3157" y="5827"/>
                  </a:lnTo>
                  <a:lnTo>
                    <a:pt x="3664" y="6060"/>
                  </a:lnTo>
                  <a:lnTo>
                    <a:pt x="4384" y="6353"/>
                  </a:lnTo>
                  <a:lnTo>
                    <a:pt x="5125" y="6606"/>
                  </a:lnTo>
                  <a:lnTo>
                    <a:pt x="5846" y="6840"/>
                  </a:lnTo>
                  <a:lnTo>
                    <a:pt x="6586" y="7054"/>
                  </a:lnTo>
                  <a:lnTo>
                    <a:pt x="7054" y="7210"/>
                  </a:lnTo>
                  <a:lnTo>
                    <a:pt x="7638" y="7327"/>
                  </a:lnTo>
                  <a:lnTo>
                    <a:pt x="7658" y="7327"/>
                  </a:lnTo>
                  <a:lnTo>
                    <a:pt x="7404" y="6411"/>
                  </a:lnTo>
                  <a:lnTo>
                    <a:pt x="7151" y="5710"/>
                  </a:lnTo>
                  <a:lnTo>
                    <a:pt x="6859" y="4989"/>
                  </a:lnTo>
                  <a:lnTo>
                    <a:pt x="6508" y="4268"/>
                  </a:lnTo>
                  <a:lnTo>
                    <a:pt x="6333" y="3898"/>
                  </a:lnTo>
                  <a:lnTo>
                    <a:pt x="6138" y="3528"/>
                  </a:lnTo>
                  <a:lnTo>
                    <a:pt x="5846" y="3021"/>
                  </a:lnTo>
                  <a:lnTo>
                    <a:pt x="5534" y="2573"/>
                  </a:lnTo>
                  <a:lnTo>
                    <a:pt x="5222" y="2144"/>
                  </a:lnTo>
                  <a:lnTo>
                    <a:pt x="4910" y="1755"/>
                  </a:lnTo>
                  <a:lnTo>
                    <a:pt x="4579" y="1404"/>
                  </a:lnTo>
                  <a:lnTo>
                    <a:pt x="4248" y="1092"/>
                  </a:lnTo>
                  <a:lnTo>
                    <a:pt x="3897" y="819"/>
                  </a:lnTo>
                  <a:lnTo>
                    <a:pt x="3527" y="585"/>
                  </a:lnTo>
                  <a:lnTo>
                    <a:pt x="3313" y="449"/>
                  </a:lnTo>
                  <a:lnTo>
                    <a:pt x="3098" y="332"/>
                  </a:lnTo>
                  <a:lnTo>
                    <a:pt x="2865" y="235"/>
                  </a:lnTo>
                  <a:lnTo>
                    <a:pt x="2650" y="157"/>
                  </a:lnTo>
                  <a:lnTo>
                    <a:pt x="2417" y="79"/>
                  </a:lnTo>
                  <a:lnTo>
                    <a:pt x="2183" y="40"/>
                  </a:lnTo>
                  <a:lnTo>
                    <a:pt x="200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a:off x="9501450" y="286938"/>
              <a:ext cx="191450" cy="183175"/>
            </a:xfrm>
            <a:custGeom>
              <a:avLst/>
              <a:gdLst/>
              <a:ahLst/>
              <a:cxnLst/>
              <a:rect l="l" t="t" r="r" b="b"/>
              <a:pathLst>
                <a:path w="7658" h="7327" fill="none" extrusionOk="0">
                  <a:moveTo>
                    <a:pt x="1696" y="1"/>
                  </a:moveTo>
                  <a:lnTo>
                    <a:pt x="1696" y="1"/>
                  </a:lnTo>
                  <a:lnTo>
                    <a:pt x="1520" y="20"/>
                  </a:lnTo>
                  <a:lnTo>
                    <a:pt x="1325" y="59"/>
                  </a:lnTo>
                  <a:lnTo>
                    <a:pt x="1150" y="118"/>
                  </a:lnTo>
                  <a:lnTo>
                    <a:pt x="955" y="215"/>
                  </a:lnTo>
                  <a:lnTo>
                    <a:pt x="955" y="215"/>
                  </a:lnTo>
                  <a:lnTo>
                    <a:pt x="799" y="313"/>
                  </a:lnTo>
                  <a:lnTo>
                    <a:pt x="663" y="430"/>
                  </a:lnTo>
                  <a:lnTo>
                    <a:pt x="527" y="566"/>
                  </a:lnTo>
                  <a:lnTo>
                    <a:pt x="390" y="702"/>
                  </a:lnTo>
                  <a:lnTo>
                    <a:pt x="390" y="702"/>
                  </a:lnTo>
                  <a:lnTo>
                    <a:pt x="293" y="858"/>
                  </a:lnTo>
                  <a:lnTo>
                    <a:pt x="215" y="1014"/>
                  </a:lnTo>
                  <a:lnTo>
                    <a:pt x="137" y="1209"/>
                  </a:lnTo>
                  <a:lnTo>
                    <a:pt x="78" y="1384"/>
                  </a:lnTo>
                  <a:lnTo>
                    <a:pt x="78" y="1384"/>
                  </a:lnTo>
                  <a:lnTo>
                    <a:pt x="39" y="1579"/>
                  </a:lnTo>
                  <a:lnTo>
                    <a:pt x="1" y="1774"/>
                  </a:lnTo>
                  <a:lnTo>
                    <a:pt x="1" y="1969"/>
                  </a:lnTo>
                  <a:lnTo>
                    <a:pt x="1" y="2203"/>
                  </a:lnTo>
                  <a:lnTo>
                    <a:pt x="1" y="2203"/>
                  </a:lnTo>
                  <a:lnTo>
                    <a:pt x="20" y="2397"/>
                  </a:lnTo>
                  <a:lnTo>
                    <a:pt x="39" y="2592"/>
                  </a:lnTo>
                  <a:lnTo>
                    <a:pt x="98" y="2807"/>
                  </a:lnTo>
                  <a:lnTo>
                    <a:pt x="176" y="3021"/>
                  </a:lnTo>
                  <a:lnTo>
                    <a:pt x="176" y="3021"/>
                  </a:lnTo>
                  <a:lnTo>
                    <a:pt x="254" y="3196"/>
                  </a:lnTo>
                  <a:lnTo>
                    <a:pt x="351" y="3391"/>
                  </a:lnTo>
                  <a:lnTo>
                    <a:pt x="468" y="3606"/>
                  </a:lnTo>
                  <a:lnTo>
                    <a:pt x="624" y="3820"/>
                  </a:lnTo>
                  <a:lnTo>
                    <a:pt x="624" y="3820"/>
                  </a:lnTo>
                  <a:lnTo>
                    <a:pt x="897" y="4151"/>
                  </a:lnTo>
                  <a:lnTo>
                    <a:pt x="1189" y="4463"/>
                  </a:lnTo>
                  <a:lnTo>
                    <a:pt x="1501" y="4755"/>
                  </a:lnTo>
                  <a:lnTo>
                    <a:pt x="1871" y="5047"/>
                  </a:lnTo>
                  <a:lnTo>
                    <a:pt x="2261" y="5320"/>
                  </a:lnTo>
                  <a:lnTo>
                    <a:pt x="2709" y="5573"/>
                  </a:lnTo>
                  <a:lnTo>
                    <a:pt x="3157" y="5827"/>
                  </a:lnTo>
                  <a:lnTo>
                    <a:pt x="3664" y="6060"/>
                  </a:lnTo>
                  <a:lnTo>
                    <a:pt x="3664" y="6060"/>
                  </a:lnTo>
                  <a:lnTo>
                    <a:pt x="4384" y="6353"/>
                  </a:lnTo>
                  <a:lnTo>
                    <a:pt x="5125" y="6606"/>
                  </a:lnTo>
                  <a:lnTo>
                    <a:pt x="5846" y="6840"/>
                  </a:lnTo>
                  <a:lnTo>
                    <a:pt x="6586" y="7054"/>
                  </a:lnTo>
                  <a:lnTo>
                    <a:pt x="6586" y="7054"/>
                  </a:lnTo>
                  <a:lnTo>
                    <a:pt x="7054" y="7210"/>
                  </a:lnTo>
                  <a:lnTo>
                    <a:pt x="7054" y="7210"/>
                  </a:lnTo>
                  <a:lnTo>
                    <a:pt x="7638" y="7327"/>
                  </a:lnTo>
                  <a:lnTo>
                    <a:pt x="7658" y="7327"/>
                  </a:lnTo>
                  <a:lnTo>
                    <a:pt x="7658" y="7327"/>
                  </a:lnTo>
                  <a:lnTo>
                    <a:pt x="7404" y="6411"/>
                  </a:lnTo>
                  <a:lnTo>
                    <a:pt x="7404" y="6411"/>
                  </a:lnTo>
                  <a:lnTo>
                    <a:pt x="7151" y="5710"/>
                  </a:lnTo>
                  <a:lnTo>
                    <a:pt x="6859" y="4989"/>
                  </a:lnTo>
                  <a:lnTo>
                    <a:pt x="6508" y="4268"/>
                  </a:lnTo>
                  <a:lnTo>
                    <a:pt x="6333" y="3898"/>
                  </a:lnTo>
                  <a:lnTo>
                    <a:pt x="6138" y="3528"/>
                  </a:lnTo>
                  <a:lnTo>
                    <a:pt x="6138" y="3528"/>
                  </a:lnTo>
                  <a:lnTo>
                    <a:pt x="5846" y="3021"/>
                  </a:lnTo>
                  <a:lnTo>
                    <a:pt x="5534" y="2573"/>
                  </a:lnTo>
                  <a:lnTo>
                    <a:pt x="5222" y="2144"/>
                  </a:lnTo>
                  <a:lnTo>
                    <a:pt x="4910" y="1755"/>
                  </a:lnTo>
                  <a:lnTo>
                    <a:pt x="4579" y="1404"/>
                  </a:lnTo>
                  <a:lnTo>
                    <a:pt x="4248" y="1092"/>
                  </a:lnTo>
                  <a:lnTo>
                    <a:pt x="3897" y="819"/>
                  </a:lnTo>
                  <a:lnTo>
                    <a:pt x="3527" y="585"/>
                  </a:lnTo>
                  <a:lnTo>
                    <a:pt x="3527" y="585"/>
                  </a:lnTo>
                  <a:lnTo>
                    <a:pt x="3313" y="449"/>
                  </a:lnTo>
                  <a:lnTo>
                    <a:pt x="3098" y="332"/>
                  </a:lnTo>
                  <a:lnTo>
                    <a:pt x="2865" y="235"/>
                  </a:lnTo>
                  <a:lnTo>
                    <a:pt x="2650" y="157"/>
                  </a:lnTo>
                  <a:lnTo>
                    <a:pt x="2650" y="157"/>
                  </a:lnTo>
                  <a:lnTo>
                    <a:pt x="2417" y="79"/>
                  </a:lnTo>
                  <a:lnTo>
                    <a:pt x="2183" y="40"/>
                  </a:lnTo>
                  <a:lnTo>
                    <a:pt x="2183" y="40"/>
                  </a:lnTo>
                  <a:lnTo>
                    <a:pt x="2007" y="1"/>
                  </a:lnTo>
                  <a:lnTo>
                    <a:pt x="1832" y="1"/>
                  </a:lnTo>
                  <a:lnTo>
                    <a:pt x="1832" y="1"/>
                  </a:lnTo>
                  <a:lnTo>
                    <a:pt x="16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a:off x="10126400" y="283063"/>
              <a:ext cx="191450" cy="183650"/>
            </a:xfrm>
            <a:custGeom>
              <a:avLst/>
              <a:gdLst/>
              <a:ahLst/>
              <a:cxnLst/>
              <a:rect l="l" t="t" r="r" b="b"/>
              <a:pathLst>
                <a:path w="7658" h="7346" extrusionOk="0">
                  <a:moveTo>
                    <a:pt x="5826" y="0"/>
                  </a:moveTo>
                  <a:lnTo>
                    <a:pt x="5631" y="20"/>
                  </a:lnTo>
                  <a:lnTo>
                    <a:pt x="5475" y="39"/>
                  </a:lnTo>
                  <a:lnTo>
                    <a:pt x="5222" y="98"/>
                  </a:lnTo>
                  <a:lnTo>
                    <a:pt x="5008" y="156"/>
                  </a:lnTo>
                  <a:lnTo>
                    <a:pt x="4774" y="234"/>
                  </a:lnTo>
                  <a:lnTo>
                    <a:pt x="4560" y="351"/>
                  </a:lnTo>
                  <a:lnTo>
                    <a:pt x="4345" y="448"/>
                  </a:lnTo>
                  <a:lnTo>
                    <a:pt x="4131" y="585"/>
                  </a:lnTo>
                  <a:lnTo>
                    <a:pt x="3761" y="818"/>
                  </a:lnTo>
                  <a:lnTo>
                    <a:pt x="3410" y="1111"/>
                  </a:lnTo>
                  <a:lnTo>
                    <a:pt x="3059" y="1422"/>
                  </a:lnTo>
                  <a:lnTo>
                    <a:pt x="2748" y="1773"/>
                  </a:lnTo>
                  <a:lnTo>
                    <a:pt x="2416" y="2143"/>
                  </a:lnTo>
                  <a:lnTo>
                    <a:pt x="2105" y="2572"/>
                  </a:lnTo>
                  <a:lnTo>
                    <a:pt x="1812" y="3040"/>
                  </a:lnTo>
                  <a:lnTo>
                    <a:pt x="1520" y="3527"/>
                  </a:lnTo>
                  <a:lnTo>
                    <a:pt x="1325" y="3897"/>
                  </a:lnTo>
                  <a:lnTo>
                    <a:pt x="1130" y="4267"/>
                  </a:lnTo>
                  <a:lnTo>
                    <a:pt x="799" y="5007"/>
                  </a:lnTo>
                  <a:lnTo>
                    <a:pt x="507" y="5728"/>
                  </a:lnTo>
                  <a:lnTo>
                    <a:pt x="254" y="6410"/>
                  </a:lnTo>
                  <a:lnTo>
                    <a:pt x="0" y="7326"/>
                  </a:lnTo>
                  <a:lnTo>
                    <a:pt x="0" y="7346"/>
                  </a:lnTo>
                  <a:lnTo>
                    <a:pt x="604" y="7209"/>
                  </a:lnTo>
                  <a:lnTo>
                    <a:pt x="1072" y="7073"/>
                  </a:lnTo>
                  <a:lnTo>
                    <a:pt x="1793" y="6839"/>
                  </a:lnTo>
                  <a:lnTo>
                    <a:pt x="2533" y="6605"/>
                  </a:lnTo>
                  <a:lnTo>
                    <a:pt x="3254" y="6352"/>
                  </a:lnTo>
                  <a:lnTo>
                    <a:pt x="3975" y="6060"/>
                  </a:lnTo>
                  <a:lnTo>
                    <a:pt x="4482" y="5826"/>
                  </a:lnTo>
                  <a:lnTo>
                    <a:pt x="4949" y="5573"/>
                  </a:lnTo>
                  <a:lnTo>
                    <a:pt x="5378" y="5319"/>
                  </a:lnTo>
                  <a:lnTo>
                    <a:pt x="5768" y="5046"/>
                  </a:lnTo>
                  <a:lnTo>
                    <a:pt x="6138" y="4754"/>
                  </a:lnTo>
                  <a:lnTo>
                    <a:pt x="6469" y="4462"/>
                  </a:lnTo>
                  <a:lnTo>
                    <a:pt x="6761" y="4150"/>
                  </a:lnTo>
                  <a:lnTo>
                    <a:pt x="7015" y="3819"/>
                  </a:lnTo>
                  <a:lnTo>
                    <a:pt x="7171" y="3605"/>
                  </a:lnTo>
                  <a:lnTo>
                    <a:pt x="7287" y="3410"/>
                  </a:lnTo>
                  <a:lnTo>
                    <a:pt x="7404" y="3215"/>
                  </a:lnTo>
                  <a:lnTo>
                    <a:pt x="7482" y="3020"/>
                  </a:lnTo>
                  <a:lnTo>
                    <a:pt x="7541" y="2806"/>
                  </a:lnTo>
                  <a:lnTo>
                    <a:pt x="7599" y="2591"/>
                  </a:lnTo>
                  <a:lnTo>
                    <a:pt x="7638" y="2397"/>
                  </a:lnTo>
                  <a:lnTo>
                    <a:pt x="7658" y="2202"/>
                  </a:lnTo>
                  <a:lnTo>
                    <a:pt x="7658" y="1987"/>
                  </a:lnTo>
                  <a:lnTo>
                    <a:pt x="7638" y="1773"/>
                  </a:lnTo>
                  <a:lnTo>
                    <a:pt x="7619" y="1578"/>
                  </a:lnTo>
                  <a:lnTo>
                    <a:pt x="7580" y="1383"/>
                  </a:lnTo>
                  <a:lnTo>
                    <a:pt x="7521" y="1208"/>
                  </a:lnTo>
                  <a:lnTo>
                    <a:pt x="7443" y="1033"/>
                  </a:lnTo>
                  <a:lnTo>
                    <a:pt x="7346" y="857"/>
                  </a:lnTo>
                  <a:lnTo>
                    <a:pt x="7248" y="721"/>
                  </a:lnTo>
                  <a:lnTo>
                    <a:pt x="7132" y="565"/>
                  </a:lnTo>
                  <a:lnTo>
                    <a:pt x="6995" y="429"/>
                  </a:lnTo>
                  <a:lnTo>
                    <a:pt x="6839" y="312"/>
                  </a:lnTo>
                  <a:lnTo>
                    <a:pt x="6683" y="214"/>
                  </a:lnTo>
                  <a:lnTo>
                    <a:pt x="6508" y="136"/>
                  </a:lnTo>
                  <a:lnTo>
                    <a:pt x="6313" y="59"/>
                  </a:lnTo>
                  <a:lnTo>
                    <a:pt x="6138" y="20"/>
                  </a:lnTo>
                  <a:lnTo>
                    <a:pt x="59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a:off x="10126400" y="283063"/>
              <a:ext cx="191450" cy="183650"/>
            </a:xfrm>
            <a:custGeom>
              <a:avLst/>
              <a:gdLst/>
              <a:ahLst/>
              <a:cxnLst/>
              <a:rect l="l" t="t" r="r" b="b"/>
              <a:pathLst>
                <a:path w="7658" h="7346" fill="none" extrusionOk="0">
                  <a:moveTo>
                    <a:pt x="5943" y="0"/>
                  </a:moveTo>
                  <a:lnTo>
                    <a:pt x="5943" y="0"/>
                  </a:lnTo>
                  <a:lnTo>
                    <a:pt x="6138" y="20"/>
                  </a:lnTo>
                  <a:lnTo>
                    <a:pt x="6313" y="59"/>
                  </a:lnTo>
                  <a:lnTo>
                    <a:pt x="6508" y="136"/>
                  </a:lnTo>
                  <a:lnTo>
                    <a:pt x="6683" y="214"/>
                  </a:lnTo>
                  <a:lnTo>
                    <a:pt x="6683" y="214"/>
                  </a:lnTo>
                  <a:lnTo>
                    <a:pt x="6839" y="312"/>
                  </a:lnTo>
                  <a:lnTo>
                    <a:pt x="6995" y="429"/>
                  </a:lnTo>
                  <a:lnTo>
                    <a:pt x="7132" y="565"/>
                  </a:lnTo>
                  <a:lnTo>
                    <a:pt x="7248" y="721"/>
                  </a:lnTo>
                  <a:lnTo>
                    <a:pt x="7248" y="721"/>
                  </a:lnTo>
                  <a:lnTo>
                    <a:pt x="7346" y="857"/>
                  </a:lnTo>
                  <a:lnTo>
                    <a:pt x="7443" y="1033"/>
                  </a:lnTo>
                  <a:lnTo>
                    <a:pt x="7521" y="1208"/>
                  </a:lnTo>
                  <a:lnTo>
                    <a:pt x="7580" y="1383"/>
                  </a:lnTo>
                  <a:lnTo>
                    <a:pt x="7580" y="1383"/>
                  </a:lnTo>
                  <a:lnTo>
                    <a:pt x="7619" y="1578"/>
                  </a:lnTo>
                  <a:lnTo>
                    <a:pt x="7638" y="1773"/>
                  </a:lnTo>
                  <a:lnTo>
                    <a:pt x="7658" y="1987"/>
                  </a:lnTo>
                  <a:lnTo>
                    <a:pt x="7658" y="2202"/>
                  </a:lnTo>
                  <a:lnTo>
                    <a:pt x="7658" y="2202"/>
                  </a:lnTo>
                  <a:lnTo>
                    <a:pt x="7638" y="2397"/>
                  </a:lnTo>
                  <a:lnTo>
                    <a:pt x="7599" y="2591"/>
                  </a:lnTo>
                  <a:lnTo>
                    <a:pt x="7541" y="2806"/>
                  </a:lnTo>
                  <a:lnTo>
                    <a:pt x="7482" y="3020"/>
                  </a:lnTo>
                  <a:lnTo>
                    <a:pt x="7482" y="3020"/>
                  </a:lnTo>
                  <a:lnTo>
                    <a:pt x="7404" y="3215"/>
                  </a:lnTo>
                  <a:lnTo>
                    <a:pt x="7287" y="3410"/>
                  </a:lnTo>
                  <a:lnTo>
                    <a:pt x="7171" y="3605"/>
                  </a:lnTo>
                  <a:lnTo>
                    <a:pt x="7015" y="3819"/>
                  </a:lnTo>
                  <a:lnTo>
                    <a:pt x="7015" y="3819"/>
                  </a:lnTo>
                  <a:lnTo>
                    <a:pt x="6761" y="4150"/>
                  </a:lnTo>
                  <a:lnTo>
                    <a:pt x="6469" y="4462"/>
                  </a:lnTo>
                  <a:lnTo>
                    <a:pt x="6138" y="4754"/>
                  </a:lnTo>
                  <a:lnTo>
                    <a:pt x="5768" y="5046"/>
                  </a:lnTo>
                  <a:lnTo>
                    <a:pt x="5378" y="5319"/>
                  </a:lnTo>
                  <a:lnTo>
                    <a:pt x="4949" y="5573"/>
                  </a:lnTo>
                  <a:lnTo>
                    <a:pt x="4482" y="5826"/>
                  </a:lnTo>
                  <a:lnTo>
                    <a:pt x="3975" y="6060"/>
                  </a:lnTo>
                  <a:lnTo>
                    <a:pt x="3975" y="6060"/>
                  </a:lnTo>
                  <a:lnTo>
                    <a:pt x="3254" y="6352"/>
                  </a:lnTo>
                  <a:lnTo>
                    <a:pt x="2533" y="6605"/>
                  </a:lnTo>
                  <a:lnTo>
                    <a:pt x="1793" y="6839"/>
                  </a:lnTo>
                  <a:lnTo>
                    <a:pt x="1072" y="7073"/>
                  </a:lnTo>
                  <a:lnTo>
                    <a:pt x="1072" y="7073"/>
                  </a:lnTo>
                  <a:lnTo>
                    <a:pt x="604" y="7209"/>
                  </a:lnTo>
                  <a:lnTo>
                    <a:pt x="604" y="7209"/>
                  </a:lnTo>
                  <a:lnTo>
                    <a:pt x="0" y="7346"/>
                  </a:lnTo>
                  <a:lnTo>
                    <a:pt x="0" y="7326"/>
                  </a:lnTo>
                  <a:lnTo>
                    <a:pt x="0" y="7326"/>
                  </a:lnTo>
                  <a:lnTo>
                    <a:pt x="254" y="6410"/>
                  </a:lnTo>
                  <a:lnTo>
                    <a:pt x="254" y="6410"/>
                  </a:lnTo>
                  <a:lnTo>
                    <a:pt x="507" y="5728"/>
                  </a:lnTo>
                  <a:lnTo>
                    <a:pt x="799" y="5007"/>
                  </a:lnTo>
                  <a:lnTo>
                    <a:pt x="1130" y="4267"/>
                  </a:lnTo>
                  <a:lnTo>
                    <a:pt x="1325" y="3897"/>
                  </a:lnTo>
                  <a:lnTo>
                    <a:pt x="1520" y="3527"/>
                  </a:lnTo>
                  <a:lnTo>
                    <a:pt x="1520" y="3527"/>
                  </a:lnTo>
                  <a:lnTo>
                    <a:pt x="1812" y="3040"/>
                  </a:lnTo>
                  <a:lnTo>
                    <a:pt x="2105" y="2572"/>
                  </a:lnTo>
                  <a:lnTo>
                    <a:pt x="2416" y="2143"/>
                  </a:lnTo>
                  <a:lnTo>
                    <a:pt x="2748" y="1773"/>
                  </a:lnTo>
                  <a:lnTo>
                    <a:pt x="3059" y="1422"/>
                  </a:lnTo>
                  <a:lnTo>
                    <a:pt x="3410" y="1111"/>
                  </a:lnTo>
                  <a:lnTo>
                    <a:pt x="3761" y="818"/>
                  </a:lnTo>
                  <a:lnTo>
                    <a:pt x="4131" y="585"/>
                  </a:lnTo>
                  <a:lnTo>
                    <a:pt x="4131" y="585"/>
                  </a:lnTo>
                  <a:lnTo>
                    <a:pt x="4345" y="448"/>
                  </a:lnTo>
                  <a:lnTo>
                    <a:pt x="4560" y="351"/>
                  </a:lnTo>
                  <a:lnTo>
                    <a:pt x="4774" y="234"/>
                  </a:lnTo>
                  <a:lnTo>
                    <a:pt x="5008" y="156"/>
                  </a:lnTo>
                  <a:lnTo>
                    <a:pt x="5008" y="156"/>
                  </a:lnTo>
                  <a:lnTo>
                    <a:pt x="5222" y="98"/>
                  </a:lnTo>
                  <a:lnTo>
                    <a:pt x="5475" y="39"/>
                  </a:lnTo>
                  <a:lnTo>
                    <a:pt x="5475" y="39"/>
                  </a:lnTo>
                  <a:lnTo>
                    <a:pt x="5631" y="20"/>
                  </a:lnTo>
                  <a:lnTo>
                    <a:pt x="5826" y="0"/>
                  </a:lnTo>
                  <a:lnTo>
                    <a:pt x="5826" y="0"/>
                  </a:lnTo>
                  <a:lnTo>
                    <a:pt x="59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a:off x="9851675" y="972788"/>
              <a:ext cx="113525" cy="245525"/>
            </a:xfrm>
            <a:custGeom>
              <a:avLst/>
              <a:gdLst/>
              <a:ahLst/>
              <a:cxnLst/>
              <a:rect l="l" t="t" r="r" b="b"/>
              <a:pathLst>
                <a:path w="4541" h="9821" extrusionOk="0">
                  <a:moveTo>
                    <a:pt x="2533" y="0"/>
                  </a:moveTo>
                  <a:lnTo>
                    <a:pt x="2202" y="507"/>
                  </a:lnTo>
                  <a:lnTo>
                    <a:pt x="1968" y="936"/>
                  </a:lnTo>
                  <a:lnTo>
                    <a:pt x="1618" y="1618"/>
                  </a:lnTo>
                  <a:lnTo>
                    <a:pt x="1247" y="2299"/>
                  </a:lnTo>
                  <a:lnTo>
                    <a:pt x="916" y="3001"/>
                  </a:lnTo>
                  <a:lnTo>
                    <a:pt x="624" y="3702"/>
                  </a:lnTo>
                  <a:lnTo>
                    <a:pt x="429" y="4228"/>
                  </a:lnTo>
                  <a:lnTo>
                    <a:pt x="273" y="4735"/>
                  </a:lnTo>
                  <a:lnTo>
                    <a:pt x="156" y="5222"/>
                  </a:lnTo>
                  <a:lnTo>
                    <a:pt x="59" y="5690"/>
                  </a:lnTo>
                  <a:lnTo>
                    <a:pt x="20" y="6157"/>
                  </a:lnTo>
                  <a:lnTo>
                    <a:pt x="0" y="6586"/>
                  </a:lnTo>
                  <a:lnTo>
                    <a:pt x="0" y="7034"/>
                  </a:lnTo>
                  <a:lnTo>
                    <a:pt x="59" y="7443"/>
                  </a:lnTo>
                  <a:lnTo>
                    <a:pt x="98" y="7697"/>
                  </a:lnTo>
                  <a:lnTo>
                    <a:pt x="156" y="7930"/>
                  </a:lnTo>
                  <a:lnTo>
                    <a:pt x="215" y="8145"/>
                  </a:lnTo>
                  <a:lnTo>
                    <a:pt x="293" y="8320"/>
                  </a:lnTo>
                  <a:lnTo>
                    <a:pt x="410" y="8534"/>
                  </a:lnTo>
                  <a:lnTo>
                    <a:pt x="507" y="8710"/>
                  </a:lnTo>
                  <a:lnTo>
                    <a:pt x="624" y="8885"/>
                  </a:lnTo>
                  <a:lnTo>
                    <a:pt x="760" y="9041"/>
                  </a:lnTo>
                  <a:lnTo>
                    <a:pt x="897" y="9197"/>
                  </a:lnTo>
                  <a:lnTo>
                    <a:pt x="1053" y="9333"/>
                  </a:lnTo>
                  <a:lnTo>
                    <a:pt x="1208" y="9450"/>
                  </a:lnTo>
                  <a:lnTo>
                    <a:pt x="1384" y="9548"/>
                  </a:lnTo>
                  <a:lnTo>
                    <a:pt x="1559" y="9645"/>
                  </a:lnTo>
                  <a:lnTo>
                    <a:pt x="1735" y="9723"/>
                  </a:lnTo>
                  <a:lnTo>
                    <a:pt x="1910" y="9762"/>
                  </a:lnTo>
                  <a:lnTo>
                    <a:pt x="2085" y="9801"/>
                  </a:lnTo>
                  <a:lnTo>
                    <a:pt x="2280" y="9820"/>
                  </a:lnTo>
                  <a:lnTo>
                    <a:pt x="2475" y="9820"/>
                  </a:lnTo>
                  <a:lnTo>
                    <a:pt x="2670" y="9801"/>
                  </a:lnTo>
                  <a:lnTo>
                    <a:pt x="2845" y="9762"/>
                  </a:lnTo>
                  <a:lnTo>
                    <a:pt x="3020" y="9684"/>
                  </a:lnTo>
                  <a:lnTo>
                    <a:pt x="3196" y="9606"/>
                  </a:lnTo>
                  <a:lnTo>
                    <a:pt x="3371" y="9489"/>
                  </a:lnTo>
                  <a:lnTo>
                    <a:pt x="3508" y="9372"/>
                  </a:lnTo>
                  <a:lnTo>
                    <a:pt x="3605" y="9294"/>
                  </a:lnTo>
                  <a:lnTo>
                    <a:pt x="3722" y="9158"/>
                  </a:lnTo>
                  <a:lnTo>
                    <a:pt x="3819" y="9021"/>
                  </a:lnTo>
                  <a:lnTo>
                    <a:pt x="3956" y="8807"/>
                  </a:lnTo>
                  <a:lnTo>
                    <a:pt x="4073" y="8612"/>
                  </a:lnTo>
                  <a:lnTo>
                    <a:pt x="4170" y="8378"/>
                  </a:lnTo>
                  <a:lnTo>
                    <a:pt x="4248" y="8164"/>
                  </a:lnTo>
                  <a:lnTo>
                    <a:pt x="4326" y="7930"/>
                  </a:lnTo>
                  <a:lnTo>
                    <a:pt x="4384" y="7677"/>
                  </a:lnTo>
                  <a:lnTo>
                    <a:pt x="4482" y="7248"/>
                  </a:lnTo>
                  <a:lnTo>
                    <a:pt x="4521" y="6800"/>
                  </a:lnTo>
                  <a:lnTo>
                    <a:pt x="4540" y="6352"/>
                  </a:lnTo>
                  <a:lnTo>
                    <a:pt x="4540" y="5865"/>
                  </a:lnTo>
                  <a:lnTo>
                    <a:pt x="4482" y="5378"/>
                  </a:lnTo>
                  <a:lnTo>
                    <a:pt x="4404" y="4852"/>
                  </a:lnTo>
                  <a:lnTo>
                    <a:pt x="4306" y="4306"/>
                  </a:lnTo>
                  <a:lnTo>
                    <a:pt x="4151" y="3761"/>
                  </a:lnTo>
                  <a:lnTo>
                    <a:pt x="4034" y="3352"/>
                  </a:lnTo>
                  <a:lnTo>
                    <a:pt x="3897" y="2962"/>
                  </a:lnTo>
                  <a:lnTo>
                    <a:pt x="3624" y="2202"/>
                  </a:lnTo>
                  <a:lnTo>
                    <a:pt x="3313" y="1481"/>
                  </a:lnTo>
                  <a:lnTo>
                    <a:pt x="3020" y="819"/>
                  </a:lnTo>
                  <a:lnTo>
                    <a:pt x="25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a:off x="9851675" y="972788"/>
              <a:ext cx="113525" cy="245525"/>
            </a:xfrm>
            <a:custGeom>
              <a:avLst/>
              <a:gdLst/>
              <a:ahLst/>
              <a:cxnLst/>
              <a:rect l="l" t="t" r="r" b="b"/>
              <a:pathLst>
                <a:path w="4541" h="9821" fill="none" extrusionOk="0">
                  <a:moveTo>
                    <a:pt x="3508" y="9372"/>
                  </a:moveTo>
                  <a:lnTo>
                    <a:pt x="3508" y="9372"/>
                  </a:lnTo>
                  <a:lnTo>
                    <a:pt x="3371" y="9489"/>
                  </a:lnTo>
                  <a:lnTo>
                    <a:pt x="3196" y="9606"/>
                  </a:lnTo>
                  <a:lnTo>
                    <a:pt x="3020" y="9684"/>
                  </a:lnTo>
                  <a:lnTo>
                    <a:pt x="2845" y="9762"/>
                  </a:lnTo>
                  <a:lnTo>
                    <a:pt x="2845" y="9762"/>
                  </a:lnTo>
                  <a:lnTo>
                    <a:pt x="2670" y="9801"/>
                  </a:lnTo>
                  <a:lnTo>
                    <a:pt x="2475" y="9820"/>
                  </a:lnTo>
                  <a:lnTo>
                    <a:pt x="2280" y="9820"/>
                  </a:lnTo>
                  <a:lnTo>
                    <a:pt x="2085" y="9801"/>
                  </a:lnTo>
                  <a:lnTo>
                    <a:pt x="2085" y="9801"/>
                  </a:lnTo>
                  <a:lnTo>
                    <a:pt x="1910" y="9762"/>
                  </a:lnTo>
                  <a:lnTo>
                    <a:pt x="1735" y="9723"/>
                  </a:lnTo>
                  <a:lnTo>
                    <a:pt x="1559" y="9645"/>
                  </a:lnTo>
                  <a:lnTo>
                    <a:pt x="1384" y="9548"/>
                  </a:lnTo>
                  <a:lnTo>
                    <a:pt x="1384" y="9548"/>
                  </a:lnTo>
                  <a:lnTo>
                    <a:pt x="1208" y="9450"/>
                  </a:lnTo>
                  <a:lnTo>
                    <a:pt x="1053" y="9333"/>
                  </a:lnTo>
                  <a:lnTo>
                    <a:pt x="897" y="9197"/>
                  </a:lnTo>
                  <a:lnTo>
                    <a:pt x="760" y="9041"/>
                  </a:lnTo>
                  <a:lnTo>
                    <a:pt x="760" y="9041"/>
                  </a:lnTo>
                  <a:lnTo>
                    <a:pt x="624" y="8885"/>
                  </a:lnTo>
                  <a:lnTo>
                    <a:pt x="507" y="8710"/>
                  </a:lnTo>
                  <a:lnTo>
                    <a:pt x="410" y="8534"/>
                  </a:lnTo>
                  <a:lnTo>
                    <a:pt x="293" y="8320"/>
                  </a:lnTo>
                  <a:lnTo>
                    <a:pt x="293" y="8320"/>
                  </a:lnTo>
                  <a:lnTo>
                    <a:pt x="215" y="8145"/>
                  </a:lnTo>
                  <a:lnTo>
                    <a:pt x="156" y="7930"/>
                  </a:lnTo>
                  <a:lnTo>
                    <a:pt x="98" y="7697"/>
                  </a:lnTo>
                  <a:lnTo>
                    <a:pt x="59" y="7443"/>
                  </a:lnTo>
                  <a:lnTo>
                    <a:pt x="59" y="7443"/>
                  </a:lnTo>
                  <a:lnTo>
                    <a:pt x="0" y="7034"/>
                  </a:lnTo>
                  <a:lnTo>
                    <a:pt x="0" y="6586"/>
                  </a:lnTo>
                  <a:lnTo>
                    <a:pt x="20" y="6157"/>
                  </a:lnTo>
                  <a:lnTo>
                    <a:pt x="59" y="5690"/>
                  </a:lnTo>
                  <a:lnTo>
                    <a:pt x="156" y="5222"/>
                  </a:lnTo>
                  <a:lnTo>
                    <a:pt x="273" y="4735"/>
                  </a:lnTo>
                  <a:lnTo>
                    <a:pt x="429" y="4228"/>
                  </a:lnTo>
                  <a:lnTo>
                    <a:pt x="624" y="3702"/>
                  </a:lnTo>
                  <a:lnTo>
                    <a:pt x="624" y="3702"/>
                  </a:lnTo>
                  <a:lnTo>
                    <a:pt x="916" y="3001"/>
                  </a:lnTo>
                  <a:lnTo>
                    <a:pt x="1247" y="2299"/>
                  </a:lnTo>
                  <a:lnTo>
                    <a:pt x="1618" y="1618"/>
                  </a:lnTo>
                  <a:lnTo>
                    <a:pt x="1968" y="936"/>
                  </a:lnTo>
                  <a:lnTo>
                    <a:pt x="1968" y="936"/>
                  </a:lnTo>
                  <a:lnTo>
                    <a:pt x="2202" y="507"/>
                  </a:lnTo>
                  <a:lnTo>
                    <a:pt x="2202" y="507"/>
                  </a:lnTo>
                  <a:lnTo>
                    <a:pt x="2533" y="0"/>
                  </a:lnTo>
                  <a:lnTo>
                    <a:pt x="2533" y="0"/>
                  </a:lnTo>
                  <a:lnTo>
                    <a:pt x="2533" y="0"/>
                  </a:lnTo>
                  <a:lnTo>
                    <a:pt x="3020" y="819"/>
                  </a:lnTo>
                  <a:lnTo>
                    <a:pt x="3020" y="819"/>
                  </a:lnTo>
                  <a:lnTo>
                    <a:pt x="3313" y="1481"/>
                  </a:lnTo>
                  <a:lnTo>
                    <a:pt x="3624" y="2202"/>
                  </a:lnTo>
                  <a:lnTo>
                    <a:pt x="3897" y="2962"/>
                  </a:lnTo>
                  <a:lnTo>
                    <a:pt x="4034" y="3352"/>
                  </a:lnTo>
                  <a:lnTo>
                    <a:pt x="4151" y="3761"/>
                  </a:lnTo>
                  <a:lnTo>
                    <a:pt x="4151" y="3761"/>
                  </a:lnTo>
                  <a:lnTo>
                    <a:pt x="4306" y="4306"/>
                  </a:lnTo>
                  <a:lnTo>
                    <a:pt x="4404" y="4852"/>
                  </a:lnTo>
                  <a:lnTo>
                    <a:pt x="4482" y="5378"/>
                  </a:lnTo>
                  <a:lnTo>
                    <a:pt x="4540" y="5865"/>
                  </a:lnTo>
                  <a:lnTo>
                    <a:pt x="4540" y="6352"/>
                  </a:lnTo>
                  <a:lnTo>
                    <a:pt x="4521" y="6800"/>
                  </a:lnTo>
                  <a:lnTo>
                    <a:pt x="4482" y="7248"/>
                  </a:lnTo>
                  <a:lnTo>
                    <a:pt x="4384" y="7677"/>
                  </a:lnTo>
                  <a:lnTo>
                    <a:pt x="4384" y="7677"/>
                  </a:lnTo>
                  <a:lnTo>
                    <a:pt x="4326" y="7930"/>
                  </a:lnTo>
                  <a:lnTo>
                    <a:pt x="4248" y="8164"/>
                  </a:lnTo>
                  <a:lnTo>
                    <a:pt x="4170" y="8378"/>
                  </a:lnTo>
                  <a:lnTo>
                    <a:pt x="4073" y="8612"/>
                  </a:lnTo>
                  <a:lnTo>
                    <a:pt x="4073" y="8612"/>
                  </a:lnTo>
                  <a:lnTo>
                    <a:pt x="3956" y="8807"/>
                  </a:lnTo>
                  <a:lnTo>
                    <a:pt x="3819" y="9021"/>
                  </a:lnTo>
                  <a:lnTo>
                    <a:pt x="3819" y="9021"/>
                  </a:lnTo>
                  <a:lnTo>
                    <a:pt x="3722" y="9158"/>
                  </a:lnTo>
                  <a:lnTo>
                    <a:pt x="3605" y="9294"/>
                  </a:lnTo>
                  <a:lnTo>
                    <a:pt x="3605" y="9294"/>
                  </a:lnTo>
                  <a:lnTo>
                    <a:pt x="3508" y="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a:off x="9715775" y="556813"/>
              <a:ext cx="107675" cy="161725"/>
            </a:xfrm>
            <a:custGeom>
              <a:avLst/>
              <a:gdLst/>
              <a:ahLst/>
              <a:cxnLst/>
              <a:rect l="l" t="t" r="r" b="b"/>
              <a:pathLst>
                <a:path w="4307" h="6469" extrusionOk="0">
                  <a:moveTo>
                    <a:pt x="2631" y="0"/>
                  </a:move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3118" y="6469"/>
                  </a:lnTo>
                  <a:lnTo>
                    <a:pt x="3293" y="6449"/>
                  </a:lnTo>
                  <a:lnTo>
                    <a:pt x="3469" y="6410"/>
                  </a:lnTo>
                  <a:lnTo>
                    <a:pt x="3644" y="6371"/>
                  </a:lnTo>
                  <a:lnTo>
                    <a:pt x="3819" y="6313"/>
                  </a:lnTo>
                  <a:lnTo>
                    <a:pt x="3995" y="6254"/>
                  </a:lnTo>
                  <a:lnTo>
                    <a:pt x="4306" y="6099"/>
                  </a:lnTo>
                  <a:lnTo>
                    <a:pt x="4131" y="6060"/>
                  </a:lnTo>
                  <a:lnTo>
                    <a:pt x="3956" y="6021"/>
                  </a:lnTo>
                  <a:lnTo>
                    <a:pt x="3780" y="5962"/>
                  </a:lnTo>
                  <a:lnTo>
                    <a:pt x="3624" y="5904"/>
                  </a:lnTo>
                  <a:lnTo>
                    <a:pt x="3449" y="5806"/>
                  </a:lnTo>
                  <a:lnTo>
                    <a:pt x="3313" y="5709"/>
                  </a:lnTo>
                  <a:lnTo>
                    <a:pt x="3157" y="5611"/>
                  </a:lnTo>
                  <a:lnTo>
                    <a:pt x="3020" y="5475"/>
                  </a:lnTo>
                  <a:lnTo>
                    <a:pt x="2904" y="5358"/>
                  </a:lnTo>
                  <a:lnTo>
                    <a:pt x="2787" y="5202"/>
                  </a:lnTo>
                  <a:lnTo>
                    <a:pt x="2670" y="5066"/>
                  </a:lnTo>
                  <a:lnTo>
                    <a:pt x="2572" y="4910"/>
                  </a:lnTo>
                  <a:lnTo>
                    <a:pt x="2397" y="4559"/>
                  </a:lnTo>
                  <a:lnTo>
                    <a:pt x="2261" y="4209"/>
                  </a:lnTo>
                  <a:lnTo>
                    <a:pt x="2163" y="3838"/>
                  </a:lnTo>
                  <a:lnTo>
                    <a:pt x="2105" y="3468"/>
                  </a:lnTo>
                  <a:lnTo>
                    <a:pt x="2085" y="3079"/>
                  </a:lnTo>
                  <a:lnTo>
                    <a:pt x="2105" y="2689"/>
                  </a:lnTo>
                  <a:lnTo>
                    <a:pt x="2163" y="2319"/>
                  </a:lnTo>
                  <a:lnTo>
                    <a:pt x="2222" y="2124"/>
                  </a:lnTo>
                  <a:lnTo>
                    <a:pt x="2261" y="1948"/>
                  </a:lnTo>
                  <a:lnTo>
                    <a:pt x="2416" y="1617"/>
                  </a:lnTo>
                  <a:lnTo>
                    <a:pt x="2494" y="1461"/>
                  </a:lnTo>
                  <a:lnTo>
                    <a:pt x="2592" y="1306"/>
                  </a:lnTo>
                  <a:lnTo>
                    <a:pt x="2709" y="1150"/>
                  </a:lnTo>
                  <a:lnTo>
                    <a:pt x="2826" y="1013"/>
                  </a:lnTo>
                  <a:lnTo>
                    <a:pt x="2962" y="896"/>
                  </a:lnTo>
                  <a:lnTo>
                    <a:pt x="3098" y="779"/>
                  </a:lnTo>
                  <a:lnTo>
                    <a:pt x="3254" y="663"/>
                  </a:lnTo>
                  <a:lnTo>
                    <a:pt x="3430" y="585"/>
                  </a:lnTo>
                  <a:lnTo>
                    <a:pt x="3605" y="507"/>
                  </a:lnTo>
                  <a:lnTo>
                    <a:pt x="3780" y="429"/>
                  </a:lnTo>
                  <a:lnTo>
                    <a:pt x="4014" y="370"/>
                  </a:lnTo>
                  <a:lnTo>
                    <a:pt x="4248" y="351"/>
                  </a:lnTo>
                  <a:lnTo>
                    <a:pt x="3936" y="195"/>
                  </a:lnTo>
                  <a:lnTo>
                    <a:pt x="3624" y="78"/>
                  </a:lnTo>
                  <a:lnTo>
                    <a:pt x="3274" y="20"/>
                  </a:lnTo>
                  <a:lnTo>
                    <a:pt x="3098"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a:off x="9715775" y="556813"/>
              <a:ext cx="107675" cy="161725"/>
            </a:xfrm>
            <a:custGeom>
              <a:avLst/>
              <a:gdLst/>
              <a:ahLst/>
              <a:cxnLst/>
              <a:rect l="l" t="t" r="r" b="b"/>
              <a:pathLst>
                <a:path w="4307" h="6469" fill="none" extrusionOk="0">
                  <a:moveTo>
                    <a:pt x="0" y="3234"/>
                  </a:move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2923" y="6469"/>
                  </a:lnTo>
                  <a:lnTo>
                    <a:pt x="3118" y="6469"/>
                  </a:lnTo>
                  <a:lnTo>
                    <a:pt x="3293" y="6449"/>
                  </a:lnTo>
                  <a:lnTo>
                    <a:pt x="3469" y="6410"/>
                  </a:lnTo>
                  <a:lnTo>
                    <a:pt x="3644" y="6371"/>
                  </a:lnTo>
                  <a:lnTo>
                    <a:pt x="3819" y="6313"/>
                  </a:lnTo>
                  <a:lnTo>
                    <a:pt x="3995" y="6254"/>
                  </a:lnTo>
                  <a:lnTo>
                    <a:pt x="4306" y="6099"/>
                  </a:lnTo>
                  <a:lnTo>
                    <a:pt x="4306" y="6099"/>
                  </a:lnTo>
                  <a:lnTo>
                    <a:pt x="4131" y="6060"/>
                  </a:lnTo>
                  <a:lnTo>
                    <a:pt x="3956" y="6021"/>
                  </a:lnTo>
                  <a:lnTo>
                    <a:pt x="3956" y="6021"/>
                  </a:lnTo>
                  <a:lnTo>
                    <a:pt x="3780" y="5962"/>
                  </a:lnTo>
                  <a:lnTo>
                    <a:pt x="3624" y="5904"/>
                  </a:lnTo>
                  <a:lnTo>
                    <a:pt x="3624" y="5904"/>
                  </a:lnTo>
                  <a:lnTo>
                    <a:pt x="3449" y="5806"/>
                  </a:lnTo>
                  <a:lnTo>
                    <a:pt x="3313" y="5709"/>
                  </a:lnTo>
                  <a:lnTo>
                    <a:pt x="3157" y="5611"/>
                  </a:lnTo>
                  <a:lnTo>
                    <a:pt x="3020" y="5475"/>
                  </a:lnTo>
                  <a:lnTo>
                    <a:pt x="3020" y="5475"/>
                  </a:lnTo>
                  <a:lnTo>
                    <a:pt x="2904" y="5358"/>
                  </a:lnTo>
                  <a:lnTo>
                    <a:pt x="2787" y="5202"/>
                  </a:lnTo>
                  <a:lnTo>
                    <a:pt x="2670" y="5066"/>
                  </a:lnTo>
                  <a:lnTo>
                    <a:pt x="2572" y="4910"/>
                  </a:lnTo>
                  <a:lnTo>
                    <a:pt x="2572" y="4910"/>
                  </a:lnTo>
                  <a:lnTo>
                    <a:pt x="2397" y="4559"/>
                  </a:lnTo>
                  <a:lnTo>
                    <a:pt x="2261" y="4209"/>
                  </a:lnTo>
                  <a:lnTo>
                    <a:pt x="2163" y="3838"/>
                  </a:lnTo>
                  <a:lnTo>
                    <a:pt x="2105" y="3468"/>
                  </a:lnTo>
                  <a:lnTo>
                    <a:pt x="2105" y="3468"/>
                  </a:lnTo>
                  <a:lnTo>
                    <a:pt x="2085" y="3079"/>
                  </a:lnTo>
                  <a:lnTo>
                    <a:pt x="2105" y="2689"/>
                  </a:lnTo>
                  <a:lnTo>
                    <a:pt x="2105" y="2689"/>
                  </a:lnTo>
                  <a:lnTo>
                    <a:pt x="2163" y="2319"/>
                  </a:lnTo>
                  <a:lnTo>
                    <a:pt x="2222" y="2124"/>
                  </a:lnTo>
                  <a:lnTo>
                    <a:pt x="2261" y="1948"/>
                  </a:lnTo>
                  <a:lnTo>
                    <a:pt x="2261" y="1948"/>
                  </a:lnTo>
                  <a:lnTo>
                    <a:pt x="2416" y="1617"/>
                  </a:lnTo>
                  <a:lnTo>
                    <a:pt x="2494" y="1461"/>
                  </a:lnTo>
                  <a:lnTo>
                    <a:pt x="2592" y="1306"/>
                  </a:lnTo>
                  <a:lnTo>
                    <a:pt x="2592" y="1306"/>
                  </a:lnTo>
                  <a:lnTo>
                    <a:pt x="2709" y="1150"/>
                  </a:lnTo>
                  <a:lnTo>
                    <a:pt x="2826" y="1013"/>
                  </a:lnTo>
                  <a:lnTo>
                    <a:pt x="2962" y="896"/>
                  </a:lnTo>
                  <a:lnTo>
                    <a:pt x="3098" y="779"/>
                  </a:lnTo>
                  <a:lnTo>
                    <a:pt x="3098" y="779"/>
                  </a:lnTo>
                  <a:lnTo>
                    <a:pt x="3254" y="663"/>
                  </a:lnTo>
                  <a:lnTo>
                    <a:pt x="3430" y="585"/>
                  </a:lnTo>
                  <a:lnTo>
                    <a:pt x="3605" y="507"/>
                  </a:lnTo>
                  <a:lnTo>
                    <a:pt x="3780" y="429"/>
                  </a:lnTo>
                  <a:lnTo>
                    <a:pt x="3780" y="429"/>
                  </a:lnTo>
                  <a:lnTo>
                    <a:pt x="4014" y="370"/>
                  </a:lnTo>
                  <a:lnTo>
                    <a:pt x="4248" y="351"/>
                  </a:lnTo>
                  <a:lnTo>
                    <a:pt x="4248" y="351"/>
                  </a:lnTo>
                  <a:lnTo>
                    <a:pt x="3936" y="195"/>
                  </a:lnTo>
                  <a:lnTo>
                    <a:pt x="3624" y="78"/>
                  </a:lnTo>
                  <a:lnTo>
                    <a:pt x="3274" y="20"/>
                  </a:lnTo>
                  <a:lnTo>
                    <a:pt x="3098" y="0"/>
                  </a:lnTo>
                  <a:lnTo>
                    <a:pt x="2923" y="0"/>
                  </a:lnTo>
                  <a:lnTo>
                    <a:pt x="2923" y="0"/>
                  </a:lnTo>
                  <a:lnTo>
                    <a:pt x="2631" y="0"/>
                  </a:ln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a:off x="9754750" y="563138"/>
              <a:ext cx="107175" cy="148575"/>
            </a:xfrm>
            <a:custGeom>
              <a:avLst/>
              <a:gdLst/>
              <a:ahLst/>
              <a:cxnLst/>
              <a:rect l="l" t="t" r="r" b="b"/>
              <a:pathLst>
                <a:path w="4287" h="5943" extrusionOk="0">
                  <a:moveTo>
                    <a:pt x="2377" y="0"/>
                  </a:moveTo>
                  <a:lnTo>
                    <a:pt x="2143" y="20"/>
                  </a:lnTo>
                  <a:lnTo>
                    <a:pt x="2085" y="39"/>
                  </a:lnTo>
                  <a:lnTo>
                    <a:pt x="2046" y="39"/>
                  </a:lnTo>
                  <a:lnTo>
                    <a:pt x="1890" y="78"/>
                  </a:lnTo>
                  <a:lnTo>
                    <a:pt x="1715" y="137"/>
                  </a:lnTo>
                  <a:lnTo>
                    <a:pt x="1676" y="137"/>
                  </a:lnTo>
                  <a:lnTo>
                    <a:pt x="1656" y="156"/>
                  </a:lnTo>
                  <a:lnTo>
                    <a:pt x="1637" y="156"/>
                  </a:lnTo>
                  <a:lnTo>
                    <a:pt x="1442" y="254"/>
                  </a:lnTo>
                  <a:lnTo>
                    <a:pt x="1423" y="254"/>
                  </a:lnTo>
                  <a:lnTo>
                    <a:pt x="1403" y="273"/>
                  </a:lnTo>
                  <a:lnTo>
                    <a:pt x="1384" y="273"/>
                  </a:lnTo>
                  <a:lnTo>
                    <a:pt x="1364" y="293"/>
                  </a:lnTo>
                  <a:lnTo>
                    <a:pt x="1247" y="371"/>
                  </a:lnTo>
                  <a:lnTo>
                    <a:pt x="1130" y="449"/>
                  </a:lnTo>
                  <a:lnTo>
                    <a:pt x="1091" y="487"/>
                  </a:lnTo>
                  <a:lnTo>
                    <a:pt x="974" y="585"/>
                  </a:lnTo>
                  <a:lnTo>
                    <a:pt x="974" y="604"/>
                  </a:lnTo>
                  <a:lnTo>
                    <a:pt x="877" y="682"/>
                  </a:lnTo>
                  <a:lnTo>
                    <a:pt x="760" y="799"/>
                  </a:lnTo>
                  <a:lnTo>
                    <a:pt x="663" y="916"/>
                  </a:lnTo>
                  <a:lnTo>
                    <a:pt x="663" y="936"/>
                  </a:lnTo>
                  <a:lnTo>
                    <a:pt x="643" y="955"/>
                  </a:lnTo>
                  <a:lnTo>
                    <a:pt x="526" y="1111"/>
                  </a:lnTo>
                  <a:lnTo>
                    <a:pt x="448" y="1267"/>
                  </a:lnTo>
                  <a:lnTo>
                    <a:pt x="292" y="1579"/>
                  </a:lnTo>
                  <a:lnTo>
                    <a:pt x="273" y="1598"/>
                  </a:lnTo>
                  <a:lnTo>
                    <a:pt x="156" y="1910"/>
                  </a:lnTo>
                  <a:lnTo>
                    <a:pt x="156" y="1949"/>
                  </a:lnTo>
                  <a:lnTo>
                    <a:pt x="98" y="2163"/>
                  </a:lnTo>
                  <a:lnTo>
                    <a:pt x="39" y="2455"/>
                  </a:lnTo>
                  <a:lnTo>
                    <a:pt x="20" y="2728"/>
                  </a:lnTo>
                  <a:lnTo>
                    <a:pt x="0" y="2981"/>
                  </a:lnTo>
                  <a:lnTo>
                    <a:pt x="20" y="3235"/>
                  </a:lnTo>
                  <a:lnTo>
                    <a:pt x="39" y="3488"/>
                  </a:lnTo>
                  <a:lnTo>
                    <a:pt x="39" y="3469"/>
                  </a:lnTo>
                  <a:lnTo>
                    <a:pt x="78" y="3702"/>
                  </a:lnTo>
                  <a:lnTo>
                    <a:pt x="137" y="3936"/>
                  </a:lnTo>
                  <a:lnTo>
                    <a:pt x="195" y="4150"/>
                  </a:lnTo>
                  <a:lnTo>
                    <a:pt x="273" y="4365"/>
                  </a:lnTo>
                  <a:lnTo>
                    <a:pt x="273" y="4345"/>
                  </a:lnTo>
                  <a:lnTo>
                    <a:pt x="370" y="4540"/>
                  </a:lnTo>
                  <a:lnTo>
                    <a:pt x="468" y="4715"/>
                  </a:lnTo>
                  <a:lnTo>
                    <a:pt x="663" y="5027"/>
                  </a:lnTo>
                  <a:lnTo>
                    <a:pt x="682" y="5047"/>
                  </a:lnTo>
                  <a:lnTo>
                    <a:pt x="896" y="5300"/>
                  </a:lnTo>
                  <a:lnTo>
                    <a:pt x="1130" y="5495"/>
                  </a:lnTo>
                  <a:lnTo>
                    <a:pt x="1384" y="5670"/>
                  </a:lnTo>
                  <a:lnTo>
                    <a:pt x="1617" y="5787"/>
                  </a:lnTo>
                  <a:lnTo>
                    <a:pt x="1890" y="5885"/>
                  </a:lnTo>
                  <a:lnTo>
                    <a:pt x="2124" y="5923"/>
                  </a:lnTo>
                  <a:lnTo>
                    <a:pt x="2377"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397"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0"/>
            <p:cNvSpPr/>
            <p:nvPr/>
          </p:nvSpPr>
          <p:spPr>
            <a:xfrm>
              <a:off x="9754750" y="563138"/>
              <a:ext cx="107175" cy="148575"/>
            </a:xfrm>
            <a:custGeom>
              <a:avLst/>
              <a:gdLst/>
              <a:ahLst/>
              <a:cxnLst/>
              <a:rect l="l" t="t" r="r" b="b"/>
              <a:pathLst>
                <a:path w="4287" h="5943" fill="none" extrusionOk="0">
                  <a:moveTo>
                    <a:pt x="2377" y="0"/>
                  </a:moveTo>
                  <a:lnTo>
                    <a:pt x="2377" y="0"/>
                  </a:lnTo>
                  <a:lnTo>
                    <a:pt x="2143" y="20"/>
                  </a:lnTo>
                  <a:lnTo>
                    <a:pt x="2143" y="20"/>
                  </a:lnTo>
                  <a:lnTo>
                    <a:pt x="2085" y="39"/>
                  </a:lnTo>
                  <a:lnTo>
                    <a:pt x="2085" y="39"/>
                  </a:lnTo>
                  <a:lnTo>
                    <a:pt x="2085" y="39"/>
                  </a:lnTo>
                  <a:lnTo>
                    <a:pt x="2085" y="39"/>
                  </a:lnTo>
                  <a:lnTo>
                    <a:pt x="2046" y="39"/>
                  </a:lnTo>
                  <a:lnTo>
                    <a:pt x="2046" y="39"/>
                  </a:lnTo>
                  <a:lnTo>
                    <a:pt x="2046" y="39"/>
                  </a:lnTo>
                  <a:lnTo>
                    <a:pt x="1890" y="78"/>
                  </a:lnTo>
                  <a:lnTo>
                    <a:pt x="1890" y="78"/>
                  </a:lnTo>
                  <a:lnTo>
                    <a:pt x="1715" y="137"/>
                  </a:lnTo>
                  <a:lnTo>
                    <a:pt x="1715" y="137"/>
                  </a:lnTo>
                  <a:lnTo>
                    <a:pt x="1715" y="137"/>
                  </a:lnTo>
                  <a:lnTo>
                    <a:pt x="1695" y="137"/>
                  </a:lnTo>
                  <a:lnTo>
                    <a:pt x="1676" y="137"/>
                  </a:lnTo>
                  <a:lnTo>
                    <a:pt x="1676" y="137"/>
                  </a:lnTo>
                  <a:lnTo>
                    <a:pt x="1656" y="156"/>
                  </a:lnTo>
                  <a:lnTo>
                    <a:pt x="1656" y="156"/>
                  </a:lnTo>
                  <a:lnTo>
                    <a:pt x="1656" y="156"/>
                  </a:lnTo>
                  <a:lnTo>
                    <a:pt x="1617" y="156"/>
                  </a:lnTo>
                  <a:lnTo>
                    <a:pt x="1637" y="156"/>
                  </a:lnTo>
                  <a:lnTo>
                    <a:pt x="1637" y="156"/>
                  </a:lnTo>
                  <a:lnTo>
                    <a:pt x="1637" y="156"/>
                  </a:lnTo>
                  <a:lnTo>
                    <a:pt x="1637" y="156"/>
                  </a:lnTo>
                  <a:lnTo>
                    <a:pt x="1442" y="254"/>
                  </a:lnTo>
                  <a:lnTo>
                    <a:pt x="1423" y="254"/>
                  </a:lnTo>
                  <a:lnTo>
                    <a:pt x="1403" y="273"/>
                  </a:lnTo>
                  <a:lnTo>
                    <a:pt x="1384" y="273"/>
                  </a:lnTo>
                  <a:lnTo>
                    <a:pt x="1384" y="273"/>
                  </a:lnTo>
                  <a:lnTo>
                    <a:pt x="1364" y="293"/>
                  </a:lnTo>
                  <a:lnTo>
                    <a:pt x="1364" y="293"/>
                  </a:lnTo>
                  <a:lnTo>
                    <a:pt x="1247" y="371"/>
                  </a:lnTo>
                  <a:lnTo>
                    <a:pt x="1247" y="371"/>
                  </a:lnTo>
                  <a:lnTo>
                    <a:pt x="1130" y="449"/>
                  </a:lnTo>
                  <a:lnTo>
                    <a:pt x="1130" y="449"/>
                  </a:lnTo>
                  <a:lnTo>
                    <a:pt x="1130" y="449"/>
                  </a:lnTo>
                  <a:lnTo>
                    <a:pt x="1130" y="449"/>
                  </a:lnTo>
                  <a:lnTo>
                    <a:pt x="1130" y="449"/>
                  </a:lnTo>
                  <a:lnTo>
                    <a:pt x="1130" y="449"/>
                  </a:lnTo>
                  <a:lnTo>
                    <a:pt x="1130" y="449"/>
                  </a:lnTo>
                  <a:lnTo>
                    <a:pt x="1091" y="487"/>
                  </a:lnTo>
                  <a:lnTo>
                    <a:pt x="1091" y="487"/>
                  </a:lnTo>
                  <a:lnTo>
                    <a:pt x="974" y="585"/>
                  </a:lnTo>
                  <a:lnTo>
                    <a:pt x="974" y="585"/>
                  </a:lnTo>
                  <a:lnTo>
                    <a:pt x="974" y="604"/>
                  </a:lnTo>
                  <a:lnTo>
                    <a:pt x="974" y="604"/>
                  </a:lnTo>
                  <a:lnTo>
                    <a:pt x="877" y="682"/>
                  </a:lnTo>
                  <a:lnTo>
                    <a:pt x="877" y="682"/>
                  </a:lnTo>
                  <a:lnTo>
                    <a:pt x="760" y="799"/>
                  </a:lnTo>
                  <a:lnTo>
                    <a:pt x="760" y="799"/>
                  </a:lnTo>
                  <a:lnTo>
                    <a:pt x="663" y="916"/>
                  </a:lnTo>
                  <a:lnTo>
                    <a:pt x="663" y="916"/>
                  </a:lnTo>
                  <a:lnTo>
                    <a:pt x="663" y="916"/>
                  </a:lnTo>
                  <a:lnTo>
                    <a:pt x="663" y="916"/>
                  </a:lnTo>
                  <a:lnTo>
                    <a:pt x="663" y="936"/>
                  </a:lnTo>
                  <a:lnTo>
                    <a:pt x="663" y="936"/>
                  </a:lnTo>
                  <a:lnTo>
                    <a:pt x="663" y="936"/>
                  </a:lnTo>
                  <a:lnTo>
                    <a:pt x="663" y="936"/>
                  </a:lnTo>
                  <a:lnTo>
                    <a:pt x="663" y="916"/>
                  </a:lnTo>
                  <a:lnTo>
                    <a:pt x="663" y="916"/>
                  </a:lnTo>
                  <a:lnTo>
                    <a:pt x="663" y="916"/>
                  </a:lnTo>
                  <a:lnTo>
                    <a:pt x="663" y="936"/>
                  </a:lnTo>
                  <a:lnTo>
                    <a:pt x="663" y="936"/>
                  </a:lnTo>
                  <a:lnTo>
                    <a:pt x="663" y="936"/>
                  </a:lnTo>
                  <a:lnTo>
                    <a:pt x="663" y="936"/>
                  </a:lnTo>
                  <a:lnTo>
                    <a:pt x="663" y="936"/>
                  </a:lnTo>
                  <a:lnTo>
                    <a:pt x="663" y="936"/>
                  </a:lnTo>
                  <a:lnTo>
                    <a:pt x="663" y="936"/>
                  </a:lnTo>
                  <a:lnTo>
                    <a:pt x="643" y="955"/>
                  </a:lnTo>
                  <a:lnTo>
                    <a:pt x="643" y="955"/>
                  </a:lnTo>
                  <a:lnTo>
                    <a:pt x="526" y="1111"/>
                  </a:lnTo>
                  <a:lnTo>
                    <a:pt x="526" y="1111"/>
                  </a:lnTo>
                  <a:lnTo>
                    <a:pt x="448" y="1267"/>
                  </a:lnTo>
                  <a:lnTo>
                    <a:pt x="448" y="1267"/>
                  </a:lnTo>
                  <a:lnTo>
                    <a:pt x="292" y="1579"/>
                  </a:lnTo>
                  <a:lnTo>
                    <a:pt x="292" y="1579"/>
                  </a:lnTo>
                  <a:lnTo>
                    <a:pt x="292" y="1579"/>
                  </a:lnTo>
                  <a:lnTo>
                    <a:pt x="292" y="1579"/>
                  </a:lnTo>
                  <a:lnTo>
                    <a:pt x="273" y="1598"/>
                  </a:lnTo>
                  <a:lnTo>
                    <a:pt x="273" y="1598"/>
                  </a:lnTo>
                  <a:lnTo>
                    <a:pt x="273" y="1598"/>
                  </a:lnTo>
                  <a:lnTo>
                    <a:pt x="273" y="1598"/>
                  </a:lnTo>
                  <a:lnTo>
                    <a:pt x="273" y="1598"/>
                  </a:lnTo>
                  <a:lnTo>
                    <a:pt x="156" y="1910"/>
                  </a:lnTo>
                  <a:lnTo>
                    <a:pt x="156" y="1949"/>
                  </a:lnTo>
                  <a:lnTo>
                    <a:pt x="156" y="1949"/>
                  </a:lnTo>
                  <a:lnTo>
                    <a:pt x="98" y="2163"/>
                  </a:lnTo>
                  <a:lnTo>
                    <a:pt x="98" y="2163"/>
                  </a:lnTo>
                  <a:lnTo>
                    <a:pt x="39" y="2455"/>
                  </a:lnTo>
                  <a:lnTo>
                    <a:pt x="39" y="2475"/>
                  </a:lnTo>
                  <a:lnTo>
                    <a:pt x="39" y="2455"/>
                  </a:lnTo>
                  <a:lnTo>
                    <a:pt x="39" y="2455"/>
                  </a:lnTo>
                  <a:lnTo>
                    <a:pt x="39" y="2455"/>
                  </a:lnTo>
                  <a:lnTo>
                    <a:pt x="20" y="2728"/>
                  </a:lnTo>
                  <a:lnTo>
                    <a:pt x="0" y="2981"/>
                  </a:lnTo>
                  <a:lnTo>
                    <a:pt x="0" y="2981"/>
                  </a:lnTo>
                  <a:lnTo>
                    <a:pt x="20" y="3235"/>
                  </a:lnTo>
                  <a:lnTo>
                    <a:pt x="39" y="3488"/>
                  </a:lnTo>
                  <a:lnTo>
                    <a:pt x="39" y="3469"/>
                  </a:lnTo>
                  <a:lnTo>
                    <a:pt x="39" y="3469"/>
                  </a:lnTo>
                  <a:lnTo>
                    <a:pt x="78" y="3702"/>
                  </a:lnTo>
                  <a:lnTo>
                    <a:pt x="137" y="3936"/>
                  </a:lnTo>
                  <a:lnTo>
                    <a:pt x="137" y="3936"/>
                  </a:lnTo>
                  <a:lnTo>
                    <a:pt x="195" y="4150"/>
                  </a:lnTo>
                  <a:lnTo>
                    <a:pt x="273" y="4365"/>
                  </a:lnTo>
                  <a:lnTo>
                    <a:pt x="292" y="4365"/>
                  </a:lnTo>
                  <a:lnTo>
                    <a:pt x="273" y="4365"/>
                  </a:lnTo>
                  <a:lnTo>
                    <a:pt x="273" y="4345"/>
                  </a:lnTo>
                  <a:lnTo>
                    <a:pt x="273" y="4345"/>
                  </a:lnTo>
                  <a:lnTo>
                    <a:pt x="370" y="4540"/>
                  </a:lnTo>
                  <a:lnTo>
                    <a:pt x="468" y="4715"/>
                  </a:lnTo>
                  <a:lnTo>
                    <a:pt x="468" y="4715"/>
                  </a:lnTo>
                  <a:lnTo>
                    <a:pt x="663" y="5027"/>
                  </a:lnTo>
                  <a:lnTo>
                    <a:pt x="663" y="5027"/>
                  </a:lnTo>
                  <a:lnTo>
                    <a:pt x="663" y="5027"/>
                  </a:lnTo>
                  <a:lnTo>
                    <a:pt x="663" y="5027"/>
                  </a:lnTo>
                  <a:lnTo>
                    <a:pt x="682" y="5047"/>
                  </a:lnTo>
                  <a:lnTo>
                    <a:pt x="682" y="5027"/>
                  </a:lnTo>
                  <a:lnTo>
                    <a:pt x="682" y="5047"/>
                  </a:lnTo>
                  <a:lnTo>
                    <a:pt x="682" y="5047"/>
                  </a:lnTo>
                  <a:lnTo>
                    <a:pt x="682" y="5047"/>
                  </a:lnTo>
                  <a:lnTo>
                    <a:pt x="682" y="5047"/>
                  </a:lnTo>
                  <a:lnTo>
                    <a:pt x="682" y="5047"/>
                  </a:lnTo>
                  <a:lnTo>
                    <a:pt x="896" y="5300"/>
                  </a:lnTo>
                  <a:lnTo>
                    <a:pt x="896" y="5300"/>
                  </a:lnTo>
                  <a:lnTo>
                    <a:pt x="1130" y="5495"/>
                  </a:lnTo>
                  <a:lnTo>
                    <a:pt x="1130" y="5495"/>
                  </a:lnTo>
                  <a:lnTo>
                    <a:pt x="1130" y="5495"/>
                  </a:lnTo>
                  <a:lnTo>
                    <a:pt x="1130" y="5495"/>
                  </a:lnTo>
                  <a:lnTo>
                    <a:pt x="1130" y="5495"/>
                  </a:lnTo>
                  <a:lnTo>
                    <a:pt x="1130" y="5495"/>
                  </a:lnTo>
                  <a:lnTo>
                    <a:pt x="1384" y="5670"/>
                  </a:lnTo>
                  <a:lnTo>
                    <a:pt x="1384" y="5670"/>
                  </a:lnTo>
                  <a:lnTo>
                    <a:pt x="1617" y="5787"/>
                  </a:lnTo>
                  <a:lnTo>
                    <a:pt x="1617" y="5787"/>
                  </a:lnTo>
                  <a:lnTo>
                    <a:pt x="1617" y="5787"/>
                  </a:lnTo>
                  <a:lnTo>
                    <a:pt x="1890" y="5885"/>
                  </a:lnTo>
                  <a:lnTo>
                    <a:pt x="1890" y="5885"/>
                  </a:lnTo>
                  <a:lnTo>
                    <a:pt x="2124" y="5923"/>
                  </a:lnTo>
                  <a:lnTo>
                    <a:pt x="2124" y="5923"/>
                  </a:lnTo>
                  <a:lnTo>
                    <a:pt x="2124" y="5923"/>
                  </a:lnTo>
                  <a:lnTo>
                    <a:pt x="2377" y="5943"/>
                  </a:lnTo>
                  <a:lnTo>
                    <a:pt x="2377" y="5943"/>
                  </a:lnTo>
                  <a:lnTo>
                    <a:pt x="2572"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553" y="20"/>
                  </a:lnTo>
                  <a:lnTo>
                    <a:pt x="2397" y="0"/>
                  </a:lnTo>
                  <a:lnTo>
                    <a:pt x="23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0"/>
            <p:cNvSpPr/>
            <p:nvPr/>
          </p:nvSpPr>
          <p:spPr>
            <a:xfrm>
              <a:off x="9762050" y="67223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0"/>
            <p:cNvSpPr/>
            <p:nvPr/>
          </p:nvSpPr>
          <p:spPr>
            <a:xfrm>
              <a:off x="9783000" y="70048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0"/>
            <p:cNvSpPr/>
            <p:nvPr/>
          </p:nvSpPr>
          <p:spPr>
            <a:xfrm>
              <a:off x="9733800" y="627913"/>
              <a:ext cx="44350" cy="18550"/>
            </a:xfrm>
            <a:custGeom>
              <a:avLst/>
              <a:gdLst/>
              <a:ahLst/>
              <a:cxnLst/>
              <a:rect l="l" t="t" r="r" b="b"/>
              <a:pathLst>
                <a:path w="1774" h="742" extrusionOk="0">
                  <a:moveTo>
                    <a:pt x="877" y="1"/>
                  </a:moveTo>
                  <a:lnTo>
                    <a:pt x="702" y="20"/>
                  </a:lnTo>
                  <a:lnTo>
                    <a:pt x="546" y="40"/>
                  </a:lnTo>
                  <a:lnTo>
                    <a:pt x="390" y="59"/>
                  </a:lnTo>
                  <a:lnTo>
                    <a:pt x="254" y="118"/>
                  </a:lnTo>
                  <a:lnTo>
                    <a:pt x="156" y="157"/>
                  </a:lnTo>
                  <a:lnTo>
                    <a:pt x="59" y="235"/>
                  </a:lnTo>
                  <a:lnTo>
                    <a:pt x="20" y="293"/>
                  </a:lnTo>
                  <a:lnTo>
                    <a:pt x="0" y="371"/>
                  </a:lnTo>
                  <a:lnTo>
                    <a:pt x="20" y="449"/>
                  </a:lnTo>
                  <a:lnTo>
                    <a:pt x="59" y="507"/>
                  </a:lnTo>
                  <a:lnTo>
                    <a:pt x="156" y="585"/>
                  </a:lnTo>
                  <a:lnTo>
                    <a:pt x="254" y="624"/>
                  </a:lnTo>
                  <a:lnTo>
                    <a:pt x="390" y="683"/>
                  </a:lnTo>
                  <a:lnTo>
                    <a:pt x="546" y="722"/>
                  </a:lnTo>
                  <a:lnTo>
                    <a:pt x="702" y="741"/>
                  </a:lnTo>
                  <a:lnTo>
                    <a:pt x="1072" y="741"/>
                  </a:lnTo>
                  <a:lnTo>
                    <a:pt x="1228" y="722"/>
                  </a:lnTo>
                  <a:lnTo>
                    <a:pt x="1384" y="683"/>
                  </a:lnTo>
                  <a:lnTo>
                    <a:pt x="1520" y="624"/>
                  </a:lnTo>
                  <a:lnTo>
                    <a:pt x="1618" y="585"/>
                  </a:lnTo>
                  <a:lnTo>
                    <a:pt x="1695" y="507"/>
                  </a:lnTo>
                  <a:lnTo>
                    <a:pt x="1754" y="449"/>
                  </a:lnTo>
                  <a:lnTo>
                    <a:pt x="1773" y="371"/>
                  </a:lnTo>
                  <a:lnTo>
                    <a:pt x="1754" y="293"/>
                  </a:lnTo>
                  <a:lnTo>
                    <a:pt x="1695" y="235"/>
                  </a:lnTo>
                  <a:lnTo>
                    <a:pt x="1618" y="157"/>
                  </a:lnTo>
                  <a:lnTo>
                    <a:pt x="1520" y="118"/>
                  </a:lnTo>
                  <a:lnTo>
                    <a:pt x="1384" y="59"/>
                  </a:lnTo>
                  <a:lnTo>
                    <a:pt x="1228" y="40"/>
                  </a:lnTo>
                  <a:lnTo>
                    <a:pt x="1072" y="20"/>
                  </a:lnTo>
                  <a:lnTo>
                    <a:pt x="877"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0"/>
            <p:cNvSpPr/>
            <p:nvPr/>
          </p:nvSpPr>
          <p:spPr>
            <a:xfrm>
              <a:off x="9733800" y="627913"/>
              <a:ext cx="44350" cy="18550"/>
            </a:xfrm>
            <a:custGeom>
              <a:avLst/>
              <a:gdLst/>
              <a:ahLst/>
              <a:cxnLst/>
              <a:rect l="l" t="t" r="r" b="b"/>
              <a:pathLst>
                <a:path w="1774" h="742" fill="none" extrusionOk="0">
                  <a:moveTo>
                    <a:pt x="0" y="371"/>
                  </a:moveTo>
                  <a:lnTo>
                    <a:pt x="0" y="371"/>
                  </a:lnTo>
                  <a:lnTo>
                    <a:pt x="20" y="449"/>
                  </a:lnTo>
                  <a:lnTo>
                    <a:pt x="59" y="507"/>
                  </a:lnTo>
                  <a:lnTo>
                    <a:pt x="156" y="585"/>
                  </a:lnTo>
                  <a:lnTo>
                    <a:pt x="254" y="624"/>
                  </a:lnTo>
                  <a:lnTo>
                    <a:pt x="390" y="683"/>
                  </a:lnTo>
                  <a:lnTo>
                    <a:pt x="546" y="722"/>
                  </a:lnTo>
                  <a:lnTo>
                    <a:pt x="702" y="741"/>
                  </a:lnTo>
                  <a:lnTo>
                    <a:pt x="877" y="741"/>
                  </a:lnTo>
                  <a:lnTo>
                    <a:pt x="877" y="741"/>
                  </a:lnTo>
                  <a:lnTo>
                    <a:pt x="1072" y="741"/>
                  </a:lnTo>
                  <a:lnTo>
                    <a:pt x="1228" y="722"/>
                  </a:lnTo>
                  <a:lnTo>
                    <a:pt x="1384" y="683"/>
                  </a:lnTo>
                  <a:lnTo>
                    <a:pt x="1520" y="624"/>
                  </a:lnTo>
                  <a:lnTo>
                    <a:pt x="1618" y="585"/>
                  </a:lnTo>
                  <a:lnTo>
                    <a:pt x="1695" y="507"/>
                  </a:lnTo>
                  <a:lnTo>
                    <a:pt x="1754" y="449"/>
                  </a:lnTo>
                  <a:lnTo>
                    <a:pt x="1773" y="371"/>
                  </a:lnTo>
                  <a:lnTo>
                    <a:pt x="1773" y="371"/>
                  </a:lnTo>
                  <a:lnTo>
                    <a:pt x="1754" y="293"/>
                  </a:lnTo>
                  <a:lnTo>
                    <a:pt x="1695" y="235"/>
                  </a:lnTo>
                  <a:lnTo>
                    <a:pt x="1618" y="157"/>
                  </a:lnTo>
                  <a:lnTo>
                    <a:pt x="1520" y="118"/>
                  </a:lnTo>
                  <a:lnTo>
                    <a:pt x="1384" y="59"/>
                  </a:lnTo>
                  <a:lnTo>
                    <a:pt x="1228" y="40"/>
                  </a:lnTo>
                  <a:lnTo>
                    <a:pt x="1072" y="20"/>
                  </a:lnTo>
                  <a:lnTo>
                    <a:pt x="877" y="1"/>
                  </a:lnTo>
                  <a:lnTo>
                    <a:pt x="877" y="1"/>
                  </a:lnTo>
                  <a:lnTo>
                    <a:pt x="702" y="20"/>
                  </a:lnTo>
                  <a:lnTo>
                    <a:pt x="546" y="40"/>
                  </a:lnTo>
                  <a:lnTo>
                    <a:pt x="390" y="59"/>
                  </a:lnTo>
                  <a:lnTo>
                    <a:pt x="254" y="118"/>
                  </a:lnTo>
                  <a:lnTo>
                    <a:pt x="156" y="157"/>
                  </a:lnTo>
                  <a:lnTo>
                    <a:pt x="59" y="235"/>
                  </a:lnTo>
                  <a:lnTo>
                    <a:pt x="20" y="293"/>
                  </a:lnTo>
                  <a:lnTo>
                    <a:pt x="0" y="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0"/>
            <p:cNvSpPr/>
            <p:nvPr/>
          </p:nvSpPr>
          <p:spPr>
            <a:xfrm>
              <a:off x="10024600" y="554363"/>
              <a:ext cx="107675" cy="161750"/>
            </a:xfrm>
            <a:custGeom>
              <a:avLst/>
              <a:gdLst/>
              <a:ahLst/>
              <a:cxnLst/>
              <a:rect l="l" t="t" r="r" b="b"/>
              <a:pathLst>
                <a:path w="4307" h="6470" extrusionOk="0">
                  <a:moveTo>
                    <a:pt x="1208" y="1"/>
                  </a:moveTo>
                  <a:lnTo>
                    <a:pt x="1033" y="20"/>
                  </a:lnTo>
                  <a:lnTo>
                    <a:pt x="682" y="79"/>
                  </a:lnTo>
                  <a:lnTo>
                    <a:pt x="370" y="196"/>
                  </a:lnTo>
                  <a:lnTo>
                    <a:pt x="59" y="351"/>
                  </a:lnTo>
                  <a:lnTo>
                    <a:pt x="293" y="390"/>
                  </a:lnTo>
                  <a:lnTo>
                    <a:pt x="526" y="449"/>
                  </a:lnTo>
                  <a:lnTo>
                    <a:pt x="721" y="507"/>
                  </a:lnTo>
                  <a:lnTo>
                    <a:pt x="877" y="585"/>
                  </a:lnTo>
                  <a:lnTo>
                    <a:pt x="1052" y="683"/>
                  </a:lnTo>
                  <a:lnTo>
                    <a:pt x="1208" y="780"/>
                  </a:lnTo>
                  <a:lnTo>
                    <a:pt x="1345" y="897"/>
                  </a:lnTo>
                  <a:lnTo>
                    <a:pt x="1481" y="1014"/>
                  </a:lnTo>
                  <a:lnTo>
                    <a:pt x="1598" y="1150"/>
                  </a:lnTo>
                  <a:lnTo>
                    <a:pt x="1715" y="1306"/>
                  </a:lnTo>
                  <a:lnTo>
                    <a:pt x="1812" y="1462"/>
                  </a:lnTo>
                  <a:lnTo>
                    <a:pt x="1890" y="1618"/>
                  </a:lnTo>
                  <a:lnTo>
                    <a:pt x="2046" y="1949"/>
                  </a:lnTo>
                  <a:lnTo>
                    <a:pt x="2085" y="2144"/>
                  </a:lnTo>
                  <a:lnTo>
                    <a:pt x="2144" y="2319"/>
                  </a:lnTo>
                  <a:lnTo>
                    <a:pt x="2202" y="2689"/>
                  </a:lnTo>
                  <a:lnTo>
                    <a:pt x="2221" y="3079"/>
                  </a:lnTo>
                  <a:lnTo>
                    <a:pt x="2202" y="3469"/>
                  </a:lnTo>
                  <a:lnTo>
                    <a:pt x="2144" y="3839"/>
                  </a:lnTo>
                  <a:lnTo>
                    <a:pt x="2046" y="4209"/>
                  </a:lnTo>
                  <a:lnTo>
                    <a:pt x="1910" y="4579"/>
                  </a:lnTo>
                  <a:lnTo>
                    <a:pt x="1734" y="4911"/>
                  </a:lnTo>
                  <a:lnTo>
                    <a:pt x="1637" y="5066"/>
                  </a:lnTo>
                  <a:lnTo>
                    <a:pt x="1520" y="5222"/>
                  </a:lnTo>
                  <a:lnTo>
                    <a:pt x="1403" y="5359"/>
                  </a:lnTo>
                  <a:lnTo>
                    <a:pt x="1286" y="5495"/>
                  </a:lnTo>
                  <a:lnTo>
                    <a:pt x="1150" y="5612"/>
                  </a:lnTo>
                  <a:lnTo>
                    <a:pt x="994" y="5709"/>
                  </a:lnTo>
                  <a:lnTo>
                    <a:pt x="858" y="5807"/>
                  </a:lnTo>
                  <a:lnTo>
                    <a:pt x="682" y="5904"/>
                  </a:lnTo>
                  <a:lnTo>
                    <a:pt x="526" y="5963"/>
                  </a:lnTo>
                  <a:lnTo>
                    <a:pt x="351" y="6021"/>
                  </a:lnTo>
                  <a:lnTo>
                    <a:pt x="176" y="6060"/>
                  </a:lnTo>
                  <a:lnTo>
                    <a:pt x="0" y="6099"/>
                  </a:lnTo>
                  <a:lnTo>
                    <a:pt x="312" y="6255"/>
                  </a:lnTo>
                  <a:lnTo>
                    <a:pt x="487" y="6333"/>
                  </a:lnTo>
                  <a:lnTo>
                    <a:pt x="663" y="6372"/>
                  </a:lnTo>
                  <a:lnTo>
                    <a:pt x="838" y="6430"/>
                  </a:lnTo>
                  <a:lnTo>
                    <a:pt x="1013" y="6450"/>
                  </a:lnTo>
                  <a:lnTo>
                    <a:pt x="1189" y="6469"/>
                  </a:lnTo>
                  <a:lnTo>
                    <a:pt x="1676" y="6469"/>
                  </a:lnTo>
                  <a:lnTo>
                    <a:pt x="1968" y="6411"/>
                  </a:lnTo>
                  <a:lnTo>
                    <a:pt x="2241" y="6333"/>
                  </a:lnTo>
                  <a:lnTo>
                    <a:pt x="2514" y="6216"/>
                  </a:lnTo>
                  <a:lnTo>
                    <a:pt x="2767" y="6080"/>
                  </a:lnTo>
                  <a:lnTo>
                    <a:pt x="3020" y="5924"/>
                  </a:lnTo>
                  <a:lnTo>
                    <a:pt x="3235" y="5729"/>
                  </a:lnTo>
                  <a:lnTo>
                    <a:pt x="3449" y="5534"/>
                  </a:lnTo>
                  <a:lnTo>
                    <a:pt x="3644" y="5300"/>
                  </a:lnTo>
                  <a:lnTo>
                    <a:pt x="3800" y="5047"/>
                  </a:lnTo>
                  <a:lnTo>
                    <a:pt x="3956" y="4774"/>
                  </a:lnTo>
                  <a:lnTo>
                    <a:pt x="4072" y="4501"/>
                  </a:lnTo>
                  <a:lnTo>
                    <a:pt x="4170" y="4190"/>
                  </a:lnTo>
                  <a:lnTo>
                    <a:pt x="4248" y="3897"/>
                  </a:lnTo>
                  <a:lnTo>
                    <a:pt x="4287" y="3566"/>
                  </a:lnTo>
                  <a:lnTo>
                    <a:pt x="4306" y="3235"/>
                  </a:lnTo>
                  <a:lnTo>
                    <a:pt x="4287" y="2904"/>
                  </a:lnTo>
                  <a:lnTo>
                    <a:pt x="4248" y="2592"/>
                  </a:lnTo>
                  <a:lnTo>
                    <a:pt x="4170" y="2280"/>
                  </a:lnTo>
                  <a:lnTo>
                    <a:pt x="4072" y="1969"/>
                  </a:lnTo>
                  <a:lnTo>
                    <a:pt x="3956" y="1696"/>
                  </a:lnTo>
                  <a:lnTo>
                    <a:pt x="3800" y="1423"/>
                  </a:lnTo>
                  <a:lnTo>
                    <a:pt x="3644" y="1170"/>
                  </a:lnTo>
                  <a:lnTo>
                    <a:pt x="3449" y="936"/>
                  </a:lnTo>
                  <a:lnTo>
                    <a:pt x="3235" y="741"/>
                  </a:lnTo>
                  <a:lnTo>
                    <a:pt x="3020" y="546"/>
                  </a:lnTo>
                  <a:lnTo>
                    <a:pt x="2767" y="390"/>
                  </a:lnTo>
                  <a:lnTo>
                    <a:pt x="2514" y="254"/>
                  </a:lnTo>
                  <a:lnTo>
                    <a:pt x="2241" y="137"/>
                  </a:lnTo>
                  <a:lnTo>
                    <a:pt x="1968" y="59"/>
                  </a:lnTo>
                  <a:lnTo>
                    <a:pt x="1676" y="20"/>
                  </a:lnTo>
                  <a:lnTo>
                    <a:pt x="1384"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0"/>
            <p:cNvSpPr/>
            <p:nvPr/>
          </p:nvSpPr>
          <p:spPr>
            <a:xfrm>
              <a:off x="10024600" y="554363"/>
              <a:ext cx="107675" cy="161750"/>
            </a:xfrm>
            <a:custGeom>
              <a:avLst/>
              <a:gdLst/>
              <a:ahLst/>
              <a:cxnLst/>
              <a:rect l="l" t="t" r="r" b="b"/>
              <a:pathLst>
                <a:path w="4307" h="6470" fill="none" extrusionOk="0">
                  <a:moveTo>
                    <a:pt x="4306" y="3235"/>
                  </a:moveTo>
                  <a:lnTo>
                    <a:pt x="4306" y="3235"/>
                  </a:lnTo>
                  <a:lnTo>
                    <a:pt x="4287" y="3566"/>
                  </a:lnTo>
                  <a:lnTo>
                    <a:pt x="4248" y="3897"/>
                  </a:lnTo>
                  <a:lnTo>
                    <a:pt x="4170" y="4190"/>
                  </a:lnTo>
                  <a:lnTo>
                    <a:pt x="4072" y="4501"/>
                  </a:lnTo>
                  <a:lnTo>
                    <a:pt x="3956" y="4774"/>
                  </a:lnTo>
                  <a:lnTo>
                    <a:pt x="3800" y="5047"/>
                  </a:lnTo>
                  <a:lnTo>
                    <a:pt x="3644" y="5300"/>
                  </a:lnTo>
                  <a:lnTo>
                    <a:pt x="3449" y="5534"/>
                  </a:lnTo>
                  <a:lnTo>
                    <a:pt x="3235" y="5729"/>
                  </a:lnTo>
                  <a:lnTo>
                    <a:pt x="3020" y="5924"/>
                  </a:lnTo>
                  <a:lnTo>
                    <a:pt x="2767" y="6080"/>
                  </a:lnTo>
                  <a:lnTo>
                    <a:pt x="2514" y="6216"/>
                  </a:lnTo>
                  <a:lnTo>
                    <a:pt x="2241" y="6333"/>
                  </a:lnTo>
                  <a:lnTo>
                    <a:pt x="1968" y="6411"/>
                  </a:lnTo>
                  <a:lnTo>
                    <a:pt x="1676" y="6469"/>
                  </a:lnTo>
                  <a:lnTo>
                    <a:pt x="1384" y="6469"/>
                  </a:lnTo>
                  <a:lnTo>
                    <a:pt x="1384" y="6469"/>
                  </a:lnTo>
                  <a:lnTo>
                    <a:pt x="1189" y="6469"/>
                  </a:lnTo>
                  <a:lnTo>
                    <a:pt x="1013" y="6450"/>
                  </a:lnTo>
                  <a:lnTo>
                    <a:pt x="838" y="6430"/>
                  </a:lnTo>
                  <a:lnTo>
                    <a:pt x="663" y="6372"/>
                  </a:lnTo>
                  <a:lnTo>
                    <a:pt x="487" y="6333"/>
                  </a:lnTo>
                  <a:lnTo>
                    <a:pt x="312" y="6255"/>
                  </a:lnTo>
                  <a:lnTo>
                    <a:pt x="0" y="6099"/>
                  </a:lnTo>
                  <a:lnTo>
                    <a:pt x="0" y="6099"/>
                  </a:lnTo>
                  <a:lnTo>
                    <a:pt x="176" y="6060"/>
                  </a:lnTo>
                  <a:lnTo>
                    <a:pt x="351" y="6021"/>
                  </a:lnTo>
                  <a:lnTo>
                    <a:pt x="351" y="6021"/>
                  </a:lnTo>
                  <a:lnTo>
                    <a:pt x="526" y="5963"/>
                  </a:lnTo>
                  <a:lnTo>
                    <a:pt x="682" y="5904"/>
                  </a:lnTo>
                  <a:lnTo>
                    <a:pt x="682" y="5904"/>
                  </a:lnTo>
                  <a:lnTo>
                    <a:pt x="858" y="5807"/>
                  </a:lnTo>
                  <a:lnTo>
                    <a:pt x="994" y="5709"/>
                  </a:lnTo>
                  <a:lnTo>
                    <a:pt x="1150" y="5612"/>
                  </a:lnTo>
                  <a:lnTo>
                    <a:pt x="1286" y="5495"/>
                  </a:lnTo>
                  <a:lnTo>
                    <a:pt x="1286" y="5495"/>
                  </a:lnTo>
                  <a:lnTo>
                    <a:pt x="1403" y="5359"/>
                  </a:lnTo>
                  <a:lnTo>
                    <a:pt x="1520" y="5222"/>
                  </a:lnTo>
                  <a:lnTo>
                    <a:pt x="1637" y="5066"/>
                  </a:lnTo>
                  <a:lnTo>
                    <a:pt x="1734" y="4911"/>
                  </a:lnTo>
                  <a:lnTo>
                    <a:pt x="1734" y="4911"/>
                  </a:lnTo>
                  <a:lnTo>
                    <a:pt x="1910" y="4579"/>
                  </a:lnTo>
                  <a:lnTo>
                    <a:pt x="2046" y="4209"/>
                  </a:lnTo>
                  <a:lnTo>
                    <a:pt x="2144" y="3839"/>
                  </a:lnTo>
                  <a:lnTo>
                    <a:pt x="2202" y="3469"/>
                  </a:lnTo>
                  <a:lnTo>
                    <a:pt x="2202" y="3469"/>
                  </a:lnTo>
                  <a:lnTo>
                    <a:pt x="2221" y="3079"/>
                  </a:lnTo>
                  <a:lnTo>
                    <a:pt x="2202" y="2689"/>
                  </a:lnTo>
                  <a:lnTo>
                    <a:pt x="2202" y="2689"/>
                  </a:lnTo>
                  <a:lnTo>
                    <a:pt x="2144" y="2319"/>
                  </a:lnTo>
                  <a:lnTo>
                    <a:pt x="2085" y="2144"/>
                  </a:lnTo>
                  <a:lnTo>
                    <a:pt x="2046" y="1949"/>
                  </a:lnTo>
                  <a:lnTo>
                    <a:pt x="2046" y="1949"/>
                  </a:lnTo>
                  <a:lnTo>
                    <a:pt x="1890" y="1618"/>
                  </a:lnTo>
                  <a:lnTo>
                    <a:pt x="1812" y="1462"/>
                  </a:lnTo>
                  <a:lnTo>
                    <a:pt x="1715" y="1306"/>
                  </a:lnTo>
                  <a:lnTo>
                    <a:pt x="1715" y="1306"/>
                  </a:lnTo>
                  <a:lnTo>
                    <a:pt x="1598" y="1150"/>
                  </a:lnTo>
                  <a:lnTo>
                    <a:pt x="1481" y="1014"/>
                  </a:lnTo>
                  <a:lnTo>
                    <a:pt x="1345" y="897"/>
                  </a:lnTo>
                  <a:lnTo>
                    <a:pt x="1208" y="780"/>
                  </a:lnTo>
                  <a:lnTo>
                    <a:pt x="1208" y="780"/>
                  </a:lnTo>
                  <a:lnTo>
                    <a:pt x="1052" y="683"/>
                  </a:lnTo>
                  <a:lnTo>
                    <a:pt x="877" y="585"/>
                  </a:lnTo>
                  <a:lnTo>
                    <a:pt x="721" y="507"/>
                  </a:lnTo>
                  <a:lnTo>
                    <a:pt x="526" y="449"/>
                  </a:lnTo>
                  <a:lnTo>
                    <a:pt x="526" y="449"/>
                  </a:lnTo>
                  <a:lnTo>
                    <a:pt x="293" y="390"/>
                  </a:lnTo>
                  <a:lnTo>
                    <a:pt x="59" y="351"/>
                  </a:lnTo>
                  <a:lnTo>
                    <a:pt x="59" y="351"/>
                  </a:lnTo>
                  <a:lnTo>
                    <a:pt x="370" y="196"/>
                  </a:lnTo>
                  <a:lnTo>
                    <a:pt x="682" y="79"/>
                  </a:lnTo>
                  <a:lnTo>
                    <a:pt x="1033" y="20"/>
                  </a:lnTo>
                  <a:lnTo>
                    <a:pt x="1208" y="1"/>
                  </a:lnTo>
                  <a:lnTo>
                    <a:pt x="1384" y="1"/>
                  </a:lnTo>
                  <a:lnTo>
                    <a:pt x="1384" y="1"/>
                  </a:lnTo>
                  <a:lnTo>
                    <a:pt x="1676" y="20"/>
                  </a:lnTo>
                  <a:lnTo>
                    <a:pt x="1968" y="59"/>
                  </a:lnTo>
                  <a:lnTo>
                    <a:pt x="2241" y="137"/>
                  </a:lnTo>
                  <a:lnTo>
                    <a:pt x="2514" y="254"/>
                  </a:lnTo>
                  <a:lnTo>
                    <a:pt x="2767" y="390"/>
                  </a:lnTo>
                  <a:lnTo>
                    <a:pt x="3020" y="546"/>
                  </a:lnTo>
                  <a:lnTo>
                    <a:pt x="3235" y="741"/>
                  </a:lnTo>
                  <a:lnTo>
                    <a:pt x="3449" y="936"/>
                  </a:lnTo>
                  <a:lnTo>
                    <a:pt x="3644" y="1170"/>
                  </a:lnTo>
                  <a:lnTo>
                    <a:pt x="3800" y="1423"/>
                  </a:lnTo>
                  <a:lnTo>
                    <a:pt x="3956" y="1696"/>
                  </a:lnTo>
                  <a:lnTo>
                    <a:pt x="4072" y="1969"/>
                  </a:lnTo>
                  <a:lnTo>
                    <a:pt x="4170" y="2280"/>
                  </a:lnTo>
                  <a:lnTo>
                    <a:pt x="4248" y="2592"/>
                  </a:lnTo>
                  <a:lnTo>
                    <a:pt x="4287" y="2904"/>
                  </a:lnTo>
                  <a:lnTo>
                    <a:pt x="4306" y="3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0"/>
            <p:cNvSpPr/>
            <p:nvPr/>
          </p:nvSpPr>
          <p:spPr>
            <a:xfrm>
              <a:off x="9986125" y="561188"/>
              <a:ext cx="107175" cy="148100"/>
            </a:xfrm>
            <a:custGeom>
              <a:avLst/>
              <a:gdLst/>
              <a:ahLst/>
              <a:cxnLst/>
              <a:rect l="l" t="t" r="r" b="b"/>
              <a:pathLst>
                <a:path w="4287" h="5924" extrusionOk="0">
                  <a:moveTo>
                    <a:pt x="1734" y="0"/>
                  </a:moveTo>
                  <a:lnTo>
                    <a:pt x="1539" y="98"/>
                  </a:lnTo>
                  <a:lnTo>
                    <a:pt x="1364" y="215"/>
                  </a:lnTo>
                  <a:lnTo>
                    <a:pt x="1189" y="351"/>
                  </a:lnTo>
                  <a:lnTo>
                    <a:pt x="1033" y="488"/>
                  </a:lnTo>
                  <a:lnTo>
                    <a:pt x="877" y="643"/>
                  </a:lnTo>
                  <a:lnTo>
                    <a:pt x="740" y="819"/>
                  </a:lnTo>
                  <a:lnTo>
                    <a:pt x="604" y="994"/>
                  </a:lnTo>
                  <a:lnTo>
                    <a:pt x="487" y="1169"/>
                  </a:lnTo>
                  <a:lnTo>
                    <a:pt x="370" y="1364"/>
                  </a:lnTo>
                  <a:lnTo>
                    <a:pt x="273" y="1579"/>
                  </a:lnTo>
                  <a:lnTo>
                    <a:pt x="195" y="1793"/>
                  </a:lnTo>
                  <a:lnTo>
                    <a:pt x="117" y="2007"/>
                  </a:lnTo>
                  <a:lnTo>
                    <a:pt x="59" y="2241"/>
                  </a:lnTo>
                  <a:lnTo>
                    <a:pt x="20" y="2475"/>
                  </a:lnTo>
                  <a:lnTo>
                    <a:pt x="0" y="2709"/>
                  </a:lnTo>
                  <a:lnTo>
                    <a:pt x="0" y="2962"/>
                  </a:lnTo>
                  <a:lnTo>
                    <a:pt x="0" y="3215"/>
                  </a:lnTo>
                  <a:lnTo>
                    <a:pt x="20" y="3449"/>
                  </a:lnTo>
                  <a:lnTo>
                    <a:pt x="59" y="3683"/>
                  </a:lnTo>
                  <a:lnTo>
                    <a:pt x="117" y="3917"/>
                  </a:lnTo>
                  <a:lnTo>
                    <a:pt x="195" y="4131"/>
                  </a:lnTo>
                  <a:lnTo>
                    <a:pt x="273" y="4345"/>
                  </a:lnTo>
                  <a:lnTo>
                    <a:pt x="370" y="4540"/>
                  </a:lnTo>
                  <a:lnTo>
                    <a:pt x="468" y="4735"/>
                  </a:lnTo>
                  <a:lnTo>
                    <a:pt x="585" y="4930"/>
                  </a:lnTo>
                  <a:lnTo>
                    <a:pt x="721" y="5105"/>
                  </a:lnTo>
                  <a:lnTo>
                    <a:pt x="877" y="5281"/>
                  </a:lnTo>
                  <a:lnTo>
                    <a:pt x="1013" y="5436"/>
                  </a:lnTo>
                  <a:lnTo>
                    <a:pt x="1189" y="5573"/>
                  </a:lnTo>
                  <a:lnTo>
                    <a:pt x="1344" y="5709"/>
                  </a:lnTo>
                  <a:lnTo>
                    <a:pt x="1539" y="5826"/>
                  </a:lnTo>
                  <a:lnTo>
                    <a:pt x="1715" y="5924"/>
                  </a:lnTo>
                  <a:lnTo>
                    <a:pt x="1909" y="5924"/>
                  </a:lnTo>
                  <a:lnTo>
                    <a:pt x="2163" y="5904"/>
                  </a:lnTo>
                  <a:lnTo>
                    <a:pt x="2397" y="5865"/>
                  </a:lnTo>
                  <a:lnTo>
                    <a:pt x="2669" y="5768"/>
                  </a:lnTo>
                  <a:lnTo>
                    <a:pt x="2903" y="5651"/>
                  </a:lnTo>
                  <a:lnTo>
                    <a:pt x="3156" y="5475"/>
                  </a:lnTo>
                  <a:lnTo>
                    <a:pt x="3390" y="5281"/>
                  </a:lnTo>
                  <a:lnTo>
                    <a:pt x="3605" y="5027"/>
                  </a:lnTo>
                  <a:lnTo>
                    <a:pt x="3624" y="5008"/>
                  </a:lnTo>
                  <a:lnTo>
                    <a:pt x="3819" y="4716"/>
                  </a:lnTo>
                  <a:lnTo>
                    <a:pt x="3916" y="4521"/>
                  </a:lnTo>
                  <a:lnTo>
                    <a:pt x="4014" y="4345"/>
                  </a:lnTo>
                  <a:lnTo>
                    <a:pt x="4092" y="4131"/>
                  </a:lnTo>
                  <a:lnTo>
                    <a:pt x="4150" y="3917"/>
                  </a:lnTo>
                  <a:lnTo>
                    <a:pt x="4209" y="3683"/>
                  </a:lnTo>
                  <a:lnTo>
                    <a:pt x="4248" y="3449"/>
                  </a:lnTo>
                  <a:lnTo>
                    <a:pt x="4248" y="3469"/>
                  </a:lnTo>
                  <a:lnTo>
                    <a:pt x="4267" y="3215"/>
                  </a:lnTo>
                  <a:lnTo>
                    <a:pt x="4287" y="2962"/>
                  </a:lnTo>
                  <a:lnTo>
                    <a:pt x="4267" y="2709"/>
                  </a:lnTo>
                  <a:lnTo>
                    <a:pt x="4248" y="2436"/>
                  </a:lnTo>
                  <a:lnTo>
                    <a:pt x="4248" y="2455"/>
                  </a:lnTo>
                  <a:lnTo>
                    <a:pt x="4189" y="2144"/>
                  </a:lnTo>
                  <a:lnTo>
                    <a:pt x="4131" y="1949"/>
                  </a:lnTo>
                  <a:lnTo>
                    <a:pt x="4131" y="1910"/>
                  </a:lnTo>
                  <a:lnTo>
                    <a:pt x="4014" y="1579"/>
                  </a:lnTo>
                  <a:lnTo>
                    <a:pt x="3994" y="1559"/>
                  </a:lnTo>
                  <a:lnTo>
                    <a:pt x="3838" y="1247"/>
                  </a:lnTo>
                  <a:lnTo>
                    <a:pt x="3760" y="1092"/>
                  </a:lnTo>
                  <a:lnTo>
                    <a:pt x="3644" y="936"/>
                  </a:lnTo>
                  <a:lnTo>
                    <a:pt x="3624" y="916"/>
                  </a:lnTo>
                  <a:lnTo>
                    <a:pt x="3527" y="799"/>
                  </a:lnTo>
                  <a:lnTo>
                    <a:pt x="3410" y="663"/>
                  </a:lnTo>
                  <a:lnTo>
                    <a:pt x="3312" y="585"/>
                  </a:lnTo>
                  <a:lnTo>
                    <a:pt x="3312" y="565"/>
                  </a:lnTo>
                  <a:lnTo>
                    <a:pt x="3195" y="468"/>
                  </a:lnTo>
                  <a:lnTo>
                    <a:pt x="3156" y="429"/>
                  </a:lnTo>
                  <a:lnTo>
                    <a:pt x="3040" y="351"/>
                  </a:lnTo>
                  <a:lnTo>
                    <a:pt x="2923" y="293"/>
                  </a:lnTo>
                  <a:lnTo>
                    <a:pt x="2903" y="273"/>
                  </a:lnTo>
                  <a:lnTo>
                    <a:pt x="2884" y="254"/>
                  </a:lnTo>
                  <a:lnTo>
                    <a:pt x="2864" y="254"/>
                  </a:lnTo>
                  <a:lnTo>
                    <a:pt x="2845" y="234"/>
                  </a:lnTo>
                  <a:lnTo>
                    <a:pt x="2650" y="137"/>
                  </a:lnTo>
                  <a:lnTo>
                    <a:pt x="2669" y="156"/>
                  </a:lnTo>
                  <a:lnTo>
                    <a:pt x="2630" y="137"/>
                  </a:lnTo>
                  <a:lnTo>
                    <a:pt x="2611" y="117"/>
                  </a:lnTo>
                  <a:lnTo>
                    <a:pt x="2572" y="117"/>
                  </a:lnTo>
                  <a:lnTo>
                    <a:pt x="2397" y="59"/>
                  </a:lnTo>
                  <a:lnTo>
                    <a:pt x="2241" y="20"/>
                  </a:lnTo>
                  <a:lnTo>
                    <a:pt x="2202" y="20"/>
                  </a:lnTo>
                  <a:lnTo>
                    <a:pt x="2143"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0"/>
            <p:cNvSpPr/>
            <p:nvPr/>
          </p:nvSpPr>
          <p:spPr>
            <a:xfrm>
              <a:off x="9986125" y="561188"/>
              <a:ext cx="107175" cy="148100"/>
            </a:xfrm>
            <a:custGeom>
              <a:avLst/>
              <a:gdLst/>
              <a:ahLst/>
              <a:cxnLst/>
              <a:rect l="l" t="t" r="r" b="b"/>
              <a:pathLst>
                <a:path w="4287" h="5924" fill="none" extrusionOk="0">
                  <a:moveTo>
                    <a:pt x="1909" y="0"/>
                  </a:moveTo>
                  <a:lnTo>
                    <a:pt x="1909" y="0"/>
                  </a:lnTo>
                  <a:lnTo>
                    <a:pt x="2143" y="0"/>
                  </a:lnTo>
                  <a:lnTo>
                    <a:pt x="2143" y="0"/>
                  </a:lnTo>
                  <a:lnTo>
                    <a:pt x="2202" y="20"/>
                  </a:lnTo>
                  <a:lnTo>
                    <a:pt x="2202" y="20"/>
                  </a:lnTo>
                  <a:lnTo>
                    <a:pt x="2202" y="20"/>
                  </a:lnTo>
                  <a:lnTo>
                    <a:pt x="2202" y="20"/>
                  </a:lnTo>
                  <a:lnTo>
                    <a:pt x="2241" y="20"/>
                  </a:lnTo>
                  <a:lnTo>
                    <a:pt x="2241" y="20"/>
                  </a:lnTo>
                  <a:lnTo>
                    <a:pt x="2241" y="20"/>
                  </a:lnTo>
                  <a:lnTo>
                    <a:pt x="2397" y="59"/>
                  </a:lnTo>
                  <a:lnTo>
                    <a:pt x="2397" y="59"/>
                  </a:lnTo>
                  <a:lnTo>
                    <a:pt x="2572" y="117"/>
                  </a:lnTo>
                  <a:lnTo>
                    <a:pt x="2572" y="117"/>
                  </a:lnTo>
                  <a:lnTo>
                    <a:pt x="2572" y="117"/>
                  </a:lnTo>
                  <a:lnTo>
                    <a:pt x="2591" y="117"/>
                  </a:lnTo>
                  <a:lnTo>
                    <a:pt x="2611" y="117"/>
                  </a:lnTo>
                  <a:lnTo>
                    <a:pt x="2611" y="117"/>
                  </a:lnTo>
                  <a:lnTo>
                    <a:pt x="2630" y="137"/>
                  </a:lnTo>
                  <a:lnTo>
                    <a:pt x="2630" y="137"/>
                  </a:lnTo>
                  <a:lnTo>
                    <a:pt x="2630" y="137"/>
                  </a:lnTo>
                  <a:lnTo>
                    <a:pt x="2669" y="156"/>
                  </a:lnTo>
                  <a:lnTo>
                    <a:pt x="2650" y="137"/>
                  </a:lnTo>
                  <a:lnTo>
                    <a:pt x="2650" y="137"/>
                  </a:lnTo>
                  <a:lnTo>
                    <a:pt x="2650" y="137"/>
                  </a:lnTo>
                  <a:lnTo>
                    <a:pt x="2650" y="137"/>
                  </a:lnTo>
                  <a:lnTo>
                    <a:pt x="2845" y="234"/>
                  </a:lnTo>
                  <a:lnTo>
                    <a:pt x="2864" y="254"/>
                  </a:lnTo>
                  <a:lnTo>
                    <a:pt x="2884" y="254"/>
                  </a:lnTo>
                  <a:lnTo>
                    <a:pt x="2903" y="273"/>
                  </a:lnTo>
                  <a:lnTo>
                    <a:pt x="2903" y="273"/>
                  </a:lnTo>
                  <a:lnTo>
                    <a:pt x="2923" y="293"/>
                  </a:lnTo>
                  <a:lnTo>
                    <a:pt x="2923" y="293"/>
                  </a:lnTo>
                  <a:lnTo>
                    <a:pt x="3040" y="351"/>
                  </a:lnTo>
                  <a:lnTo>
                    <a:pt x="3040" y="351"/>
                  </a:lnTo>
                  <a:lnTo>
                    <a:pt x="3156" y="429"/>
                  </a:lnTo>
                  <a:lnTo>
                    <a:pt x="3156" y="429"/>
                  </a:lnTo>
                  <a:lnTo>
                    <a:pt x="3156" y="429"/>
                  </a:lnTo>
                  <a:lnTo>
                    <a:pt x="3156" y="429"/>
                  </a:lnTo>
                  <a:lnTo>
                    <a:pt x="3156" y="429"/>
                  </a:lnTo>
                  <a:lnTo>
                    <a:pt x="3156" y="429"/>
                  </a:lnTo>
                  <a:lnTo>
                    <a:pt x="3156" y="429"/>
                  </a:lnTo>
                  <a:lnTo>
                    <a:pt x="3195" y="468"/>
                  </a:lnTo>
                  <a:lnTo>
                    <a:pt x="3195" y="468"/>
                  </a:lnTo>
                  <a:lnTo>
                    <a:pt x="3312" y="565"/>
                  </a:lnTo>
                  <a:lnTo>
                    <a:pt x="3312" y="565"/>
                  </a:lnTo>
                  <a:lnTo>
                    <a:pt x="3312" y="585"/>
                  </a:lnTo>
                  <a:lnTo>
                    <a:pt x="3312" y="585"/>
                  </a:lnTo>
                  <a:lnTo>
                    <a:pt x="3410" y="663"/>
                  </a:lnTo>
                  <a:lnTo>
                    <a:pt x="3410" y="663"/>
                  </a:lnTo>
                  <a:lnTo>
                    <a:pt x="3527" y="799"/>
                  </a:lnTo>
                  <a:lnTo>
                    <a:pt x="3527" y="799"/>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44" y="936"/>
                  </a:lnTo>
                  <a:lnTo>
                    <a:pt x="3644" y="936"/>
                  </a:lnTo>
                  <a:lnTo>
                    <a:pt x="3760" y="1092"/>
                  </a:lnTo>
                  <a:lnTo>
                    <a:pt x="3760" y="1092"/>
                  </a:lnTo>
                  <a:lnTo>
                    <a:pt x="3838" y="1247"/>
                  </a:lnTo>
                  <a:lnTo>
                    <a:pt x="3838" y="1247"/>
                  </a:lnTo>
                  <a:lnTo>
                    <a:pt x="3994" y="1559"/>
                  </a:lnTo>
                  <a:lnTo>
                    <a:pt x="3994" y="1559"/>
                  </a:lnTo>
                  <a:lnTo>
                    <a:pt x="3994" y="1559"/>
                  </a:lnTo>
                  <a:lnTo>
                    <a:pt x="3994" y="1559"/>
                  </a:lnTo>
                  <a:lnTo>
                    <a:pt x="4014" y="1579"/>
                  </a:lnTo>
                  <a:lnTo>
                    <a:pt x="4014" y="1598"/>
                  </a:lnTo>
                  <a:lnTo>
                    <a:pt x="4014" y="1579"/>
                  </a:lnTo>
                  <a:lnTo>
                    <a:pt x="4014" y="1579"/>
                  </a:lnTo>
                  <a:lnTo>
                    <a:pt x="4014" y="1579"/>
                  </a:lnTo>
                  <a:lnTo>
                    <a:pt x="4131" y="1910"/>
                  </a:lnTo>
                  <a:lnTo>
                    <a:pt x="4131" y="1949"/>
                  </a:lnTo>
                  <a:lnTo>
                    <a:pt x="4131" y="1949"/>
                  </a:lnTo>
                  <a:lnTo>
                    <a:pt x="4189" y="2144"/>
                  </a:lnTo>
                  <a:lnTo>
                    <a:pt x="4189" y="2144"/>
                  </a:lnTo>
                  <a:lnTo>
                    <a:pt x="4248" y="2455"/>
                  </a:lnTo>
                  <a:lnTo>
                    <a:pt x="4248" y="2455"/>
                  </a:lnTo>
                  <a:lnTo>
                    <a:pt x="4248" y="2455"/>
                  </a:lnTo>
                  <a:lnTo>
                    <a:pt x="4248" y="2436"/>
                  </a:lnTo>
                  <a:lnTo>
                    <a:pt x="4248" y="2436"/>
                  </a:lnTo>
                  <a:lnTo>
                    <a:pt x="4267" y="2709"/>
                  </a:lnTo>
                  <a:lnTo>
                    <a:pt x="4287" y="2962"/>
                  </a:lnTo>
                  <a:lnTo>
                    <a:pt x="4287" y="2962"/>
                  </a:lnTo>
                  <a:lnTo>
                    <a:pt x="4267" y="3215"/>
                  </a:lnTo>
                  <a:lnTo>
                    <a:pt x="4248" y="3469"/>
                  </a:lnTo>
                  <a:lnTo>
                    <a:pt x="4248" y="3449"/>
                  </a:lnTo>
                  <a:lnTo>
                    <a:pt x="4248" y="3449"/>
                  </a:lnTo>
                  <a:lnTo>
                    <a:pt x="4209" y="3683"/>
                  </a:lnTo>
                  <a:lnTo>
                    <a:pt x="4150" y="3917"/>
                  </a:lnTo>
                  <a:lnTo>
                    <a:pt x="4150" y="3917"/>
                  </a:lnTo>
                  <a:lnTo>
                    <a:pt x="4092" y="4131"/>
                  </a:lnTo>
                  <a:lnTo>
                    <a:pt x="4014" y="4345"/>
                  </a:lnTo>
                  <a:lnTo>
                    <a:pt x="4014" y="4345"/>
                  </a:lnTo>
                  <a:lnTo>
                    <a:pt x="4014" y="4345"/>
                  </a:lnTo>
                  <a:lnTo>
                    <a:pt x="4014" y="4345"/>
                  </a:lnTo>
                  <a:lnTo>
                    <a:pt x="4014" y="4345"/>
                  </a:lnTo>
                  <a:lnTo>
                    <a:pt x="3916" y="4521"/>
                  </a:lnTo>
                  <a:lnTo>
                    <a:pt x="3819" y="4716"/>
                  </a:lnTo>
                  <a:lnTo>
                    <a:pt x="3819" y="4716"/>
                  </a:lnTo>
                  <a:lnTo>
                    <a:pt x="3624" y="5008"/>
                  </a:lnTo>
                  <a:lnTo>
                    <a:pt x="3624" y="5008"/>
                  </a:lnTo>
                  <a:lnTo>
                    <a:pt x="3624" y="5008"/>
                  </a:lnTo>
                  <a:lnTo>
                    <a:pt x="3624" y="5008"/>
                  </a:lnTo>
                  <a:lnTo>
                    <a:pt x="3605" y="5027"/>
                  </a:lnTo>
                  <a:lnTo>
                    <a:pt x="3605" y="5027"/>
                  </a:lnTo>
                  <a:lnTo>
                    <a:pt x="3605" y="5027"/>
                  </a:lnTo>
                  <a:lnTo>
                    <a:pt x="3605" y="5027"/>
                  </a:lnTo>
                  <a:lnTo>
                    <a:pt x="3605" y="5027"/>
                  </a:lnTo>
                  <a:lnTo>
                    <a:pt x="3605" y="5027"/>
                  </a:lnTo>
                  <a:lnTo>
                    <a:pt x="3605" y="5027"/>
                  </a:lnTo>
                  <a:lnTo>
                    <a:pt x="3390" y="5281"/>
                  </a:lnTo>
                  <a:lnTo>
                    <a:pt x="3390" y="5281"/>
                  </a:lnTo>
                  <a:lnTo>
                    <a:pt x="3156" y="5475"/>
                  </a:lnTo>
                  <a:lnTo>
                    <a:pt x="3156" y="5475"/>
                  </a:lnTo>
                  <a:lnTo>
                    <a:pt x="3156" y="5475"/>
                  </a:lnTo>
                  <a:lnTo>
                    <a:pt x="3156" y="5475"/>
                  </a:lnTo>
                  <a:lnTo>
                    <a:pt x="3156" y="5475"/>
                  </a:lnTo>
                  <a:lnTo>
                    <a:pt x="3156" y="5475"/>
                  </a:lnTo>
                  <a:lnTo>
                    <a:pt x="2903" y="5651"/>
                  </a:lnTo>
                  <a:lnTo>
                    <a:pt x="2903" y="5651"/>
                  </a:lnTo>
                  <a:lnTo>
                    <a:pt x="2669" y="5768"/>
                  </a:lnTo>
                  <a:lnTo>
                    <a:pt x="2669" y="5768"/>
                  </a:lnTo>
                  <a:lnTo>
                    <a:pt x="2669" y="5768"/>
                  </a:lnTo>
                  <a:lnTo>
                    <a:pt x="2397" y="5865"/>
                  </a:lnTo>
                  <a:lnTo>
                    <a:pt x="2397" y="5865"/>
                  </a:lnTo>
                  <a:lnTo>
                    <a:pt x="2163" y="5904"/>
                  </a:lnTo>
                  <a:lnTo>
                    <a:pt x="2163" y="5904"/>
                  </a:lnTo>
                  <a:lnTo>
                    <a:pt x="2163" y="5904"/>
                  </a:lnTo>
                  <a:lnTo>
                    <a:pt x="1909" y="5924"/>
                  </a:lnTo>
                  <a:lnTo>
                    <a:pt x="1909" y="5924"/>
                  </a:lnTo>
                  <a:lnTo>
                    <a:pt x="1715" y="5924"/>
                  </a:lnTo>
                  <a:lnTo>
                    <a:pt x="1715" y="5924"/>
                  </a:lnTo>
                  <a:lnTo>
                    <a:pt x="1539" y="5826"/>
                  </a:lnTo>
                  <a:lnTo>
                    <a:pt x="1344" y="5709"/>
                  </a:lnTo>
                  <a:lnTo>
                    <a:pt x="1189" y="5573"/>
                  </a:lnTo>
                  <a:lnTo>
                    <a:pt x="1013" y="5436"/>
                  </a:lnTo>
                  <a:lnTo>
                    <a:pt x="877" y="5281"/>
                  </a:lnTo>
                  <a:lnTo>
                    <a:pt x="721" y="5105"/>
                  </a:lnTo>
                  <a:lnTo>
                    <a:pt x="585" y="4930"/>
                  </a:lnTo>
                  <a:lnTo>
                    <a:pt x="468" y="4735"/>
                  </a:lnTo>
                  <a:lnTo>
                    <a:pt x="370" y="4540"/>
                  </a:lnTo>
                  <a:lnTo>
                    <a:pt x="273" y="4345"/>
                  </a:lnTo>
                  <a:lnTo>
                    <a:pt x="195" y="4131"/>
                  </a:lnTo>
                  <a:lnTo>
                    <a:pt x="117" y="3917"/>
                  </a:lnTo>
                  <a:lnTo>
                    <a:pt x="59" y="3683"/>
                  </a:lnTo>
                  <a:lnTo>
                    <a:pt x="20" y="3449"/>
                  </a:lnTo>
                  <a:lnTo>
                    <a:pt x="0" y="3215"/>
                  </a:lnTo>
                  <a:lnTo>
                    <a:pt x="0" y="2962"/>
                  </a:lnTo>
                  <a:lnTo>
                    <a:pt x="0" y="2962"/>
                  </a:lnTo>
                  <a:lnTo>
                    <a:pt x="0" y="2709"/>
                  </a:lnTo>
                  <a:lnTo>
                    <a:pt x="20" y="2475"/>
                  </a:lnTo>
                  <a:lnTo>
                    <a:pt x="59" y="2241"/>
                  </a:lnTo>
                  <a:lnTo>
                    <a:pt x="117" y="2007"/>
                  </a:lnTo>
                  <a:lnTo>
                    <a:pt x="195" y="1793"/>
                  </a:lnTo>
                  <a:lnTo>
                    <a:pt x="273" y="1579"/>
                  </a:lnTo>
                  <a:lnTo>
                    <a:pt x="370" y="1364"/>
                  </a:lnTo>
                  <a:lnTo>
                    <a:pt x="487" y="1169"/>
                  </a:lnTo>
                  <a:lnTo>
                    <a:pt x="604" y="994"/>
                  </a:lnTo>
                  <a:lnTo>
                    <a:pt x="740" y="819"/>
                  </a:lnTo>
                  <a:lnTo>
                    <a:pt x="877" y="643"/>
                  </a:lnTo>
                  <a:lnTo>
                    <a:pt x="1033" y="488"/>
                  </a:lnTo>
                  <a:lnTo>
                    <a:pt x="1189" y="351"/>
                  </a:lnTo>
                  <a:lnTo>
                    <a:pt x="1364" y="215"/>
                  </a:lnTo>
                  <a:lnTo>
                    <a:pt x="1539" y="98"/>
                  </a:lnTo>
                  <a:lnTo>
                    <a:pt x="1734" y="0"/>
                  </a:lnTo>
                  <a:lnTo>
                    <a:pt x="1734" y="0"/>
                  </a:lnTo>
                  <a:lnTo>
                    <a:pt x="1890" y="0"/>
                  </a:lnTo>
                  <a:lnTo>
                    <a:pt x="19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0"/>
            <p:cNvSpPr/>
            <p:nvPr/>
          </p:nvSpPr>
          <p:spPr>
            <a:xfrm>
              <a:off x="10085975" y="669813"/>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0"/>
            <p:cNvSpPr/>
            <p:nvPr/>
          </p:nvSpPr>
          <p:spPr>
            <a:xfrm>
              <a:off x="10065025" y="698063"/>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0"/>
            <p:cNvSpPr/>
            <p:nvPr/>
          </p:nvSpPr>
          <p:spPr>
            <a:xfrm>
              <a:off x="10069900" y="625488"/>
              <a:ext cx="44350" cy="18525"/>
            </a:xfrm>
            <a:custGeom>
              <a:avLst/>
              <a:gdLst/>
              <a:ahLst/>
              <a:cxnLst/>
              <a:rect l="l" t="t" r="r" b="b"/>
              <a:pathLst>
                <a:path w="1774" h="741" extrusionOk="0">
                  <a:moveTo>
                    <a:pt x="897" y="0"/>
                  </a:moveTo>
                  <a:lnTo>
                    <a:pt x="702" y="20"/>
                  </a:lnTo>
                  <a:lnTo>
                    <a:pt x="546" y="39"/>
                  </a:lnTo>
                  <a:lnTo>
                    <a:pt x="390" y="78"/>
                  </a:lnTo>
                  <a:lnTo>
                    <a:pt x="254" y="117"/>
                  </a:lnTo>
                  <a:lnTo>
                    <a:pt x="156" y="176"/>
                  </a:lnTo>
                  <a:lnTo>
                    <a:pt x="78" y="234"/>
                  </a:lnTo>
                  <a:lnTo>
                    <a:pt x="20" y="293"/>
                  </a:lnTo>
                  <a:lnTo>
                    <a:pt x="0" y="371"/>
                  </a:lnTo>
                  <a:lnTo>
                    <a:pt x="20" y="448"/>
                  </a:lnTo>
                  <a:lnTo>
                    <a:pt x="78" y="526"/>
                  </a:lnTo>
                  <a:lnTo>
                    <a:pt x="156" y="585"/>
                  </a:lnTo>
                  <a:lnTo>
                    <a:pt x="254" y="643"/>
                  </a:lnTo>
                  <a:lnTo>
                    <a:pt x="390" y="682"/>
                  </a:lnTo>
                  <a:lnTo>
                    <a:pt x="546" y="721"/>
                  </a:lnTo>
                  <a:lnTo>
                    <a:pt x="702" y="741"/>
                  </a:lnTo>
                  <a:lnTo>
                    <a:pt x="1072" y="741"/>
                  </a:lnTo>
                  <a:lnTo>
                    <a:pt x="1228" y="721"/>
                  </a:lnTo>
                  <a:lnTo>
                    <a:pt x="1384" y="682"/>
                  </a:lnTo>
                  <a:lnTo>
                    <a:pt x="1520" y="643"/>
                  </a:lnTo>
                  <a:lnTo>
                    <a:pt x="1617" y="585"/>
                  </a:lnTo>
                  <a:lnTo>
                    <a:pt x="1715" y="526"/>
                  </a:lnTo>
                  <a:lnTo>
                    <a:pt x="1754" y="448"/>
                  </a:lnTo>
                  <a:lnTo>
                    <a:pt x="1773" y="371"/>
                  </a:lnTo>
                  <a:lnTo>
                    <a:pt x="1754" y="293"/>
                  </a:lnTo>
                  <a:lnTo>
                    <a:pt x="1715" y="234"/>
                  </a:lnTo>
                  <a:lnTo>
                    <a:pt x="1617" y="176"/>
                  </a:lnTo>
                  <a:lnTo>
                    <a:pt x="1520" y="117"/>
                  </a:lnTo>
                  <a:lnTo>
                    <a:pt x="1384" y="78"/>
                  </a:lnTo>
                  <a:lnTo>
                    <a:pt x="1228" y="39"/>
                  </a:lnTo>
                  <a:lnTo>
                    <a:pt x="1072" y="20"/>
                  </a:lnTo>
                  <a:lnTo>
                    <a:pt x="89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0"/>
            <p:cNvSpPr/>
            <p:nvPr/>
          </p:nvSpPr>
          <p:spPr>
            <a:xfrm>
              <a:off x="10069900" y="625488"/>
              <a:ext cx="44350" cy="18525"/>
            </a:xfrm>
            <a:custGeom>
              <a:avLst/>
              <a:gdLst/>
              <a:ahLst/>
              <a:cxnLst/>
              <a:rect l="l" t="t" r="r" b="b"/>
              <a:pathLst>
                <a:path w="1774" h="741" fill="none" extrusionOk="0">
                  <a:moveTo>
                    <a:pt x="1773" y="371"/>
                  </a:moveTo>
                  <a:lnTo>
                    <a:pt x="1773" y="371"/>
                  </a:lnTo>
                  <a:lnTo>
                    <a:pt x="1754" y="448"/>
                  </a:lnTo>
                  <a:lnTo>
                    <a:pt x="1715" y="526"/>
                  </a:lnTo>
                  <a:lnTo>
                    <a:pt x="1617" y="585"/>
                  </a:lnTo>
                  <a:lnTo>
                    <a:pt x="1520" y="643"/>
                  </a:lnTo>
                  <a:lnTo>
                    <a:pt x="1384" y="682"/>
                  </a:lnTo>
                  <a:lnTo>
                    <a:pt x="1228" y="721"/>
                  </a:lnTo>
                  <a:lnTo>
                    <a:pt x="1072" y="741"/>
                  </a:lnTo>
                  <a:lnTo>
                    <a:pt x="897" y="741"/>
                  </a:lnTo>
                  <a:lnTo>
                    <a:pt x="897" y="741"/>
                  </a:lnTo>
                  <a:lnTo>
                    <a:pt x="702" y="741"/>
                  </a:lnTo>
                  <a:lnTo>
                    <a:pt x="546" y="721"/>
                  </a:lnTo>
                  <a:lnTo>
                    <a:pt x="390" y="682"/>
                  </a:lnTo>
                  <a:lnTo>
                    <a:pt x="254" y="643"/>
                  </a:lnTo>
                  <a:lnTo>
                    <a:pt x="156" y="585"/>
                  </a:lnTo>
                  <a:lnTo>
                    <a:pt x="78" y="526"/>
                  </a:lnTo>
                  <a:lnTo>
                    <a:pt x="20" y="448"/>
                  </a:lnTo>
                  <a:lnTo>
                    <a:pt x="0" y="371"/>
                  </a:lnTo>
                  <a:lnTo>
                    <a:pt x="0" y="371"/>
                  </a:lnTo>
                  <a:lnTo>
                    <a:pt x="20" y="293"/>
                  </a:lnTo>
                  <a:lnTo>
                    <a:pt x="78" y="234"/>
                  </a:lnTo>
                  <a:lnTo>
                    <a:pt x="156" y="176"/>
                  </a:lnTo>
                  <a:lnTo>
                    <a:pt x="254" y="117"/>
                  </a:lnTo>
                  <a:lnTo>
                    <a:pt x="390" y="78"/>
                  </a:lnTo>
                  <a:lnTo>
                    <a:pt x="546" y="39"/>
                  </a:lnTo>
                  <a:lnTo>
                    <a:pt x="702" y="20"/>
                  </a:lnTo>
                  <a:lnTo>
                    <a:pt x="897" y="0"/>
                  </a:lnTo>
                  <a:lnTo>
                    <a:pt x="897" y="0"/>
                  </a:lnTo>
                  <a:lnTo>
                    <a:pt x="1072" y="20"/>
                  </a:lnTo>
                  <a:lnTo>
                    <a:pt x="1228" y="39"/>
                  </a:lnTo>
                  <a:lnTo>
                    <a:pt x="1384" y="78"/>
                  </a:lnTo>
                  <a:lnTo>
                    <a:pt x="1520" y="117"/>
                  </a:lnTo>
                  <a:lnTo>
                    <a:pt x="1617" y="176"/>
                  </a:lnTo>
                  <a:lnTo>
                    <a:pt x="1715" y="234"/>
                  </a:lnTo>
                  <a:lnTo>
                    <a:pt x="1754" y="293"/>
                  </a:lnTo>
                  <a:lnTo>
                    <a:pt x="1773" y="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0"/>
            <p:cNvSpPr/>
            <p:nvPr/>
          </p:nvSpPr>
          <p:spPr>
            <a:xfrm>
              <a:off x="9882350" y="671763"/>
              <a:ext cx="81875" cy="43375"/>
            </a:xfrm>
            <a:custGeom>
              <a:avLst/>
              <a:gdLst/>
              <a:ahLst/>
              <a:cxnLst/>
              <a:rect l="l" t="t" r="r" b="b"/>
              <a:pathLst>
                <a:path w="3275" h="1735" extrusionOk="0">
                  <a:moveTo>
                    <a:pt x="1560" y="0"/>
                  </a:moveTo>
                  <a:lnTo>
                    <a:pt x="1306" y="39"/>
                  </a:lnTo>
                  <a:lnTo>
                    <a:pt x="1034" y="98"/>
                  </a:lnTo>
                  <a:lnTo>
                    <a:pt x="800" y="195"/>
                  </a:lnTo>
                  <a:lnTo>
                    <a:pt x="585" y="332"/>
                  </a:lnTo>
                  <a:lnTo>
                    <a:pt x="410" y="468"/>
                  </a:lnTo>
                  <a:lnTo>
                    <a:pt x="254" y="624"/>
                  </a:lnTo>
                  <a:lnTo>
                    <a:pt x="118" y="819"/>
                  </a:lnTo>
                  <a:lnTo>
                    <a:pt x="20" y="1033"/>
                  </a:lnTo>
                  <a:lnTo>
                    <a:pt x="1" y="1072"/>
                  </a:lnTo>
                  <a:lnTo>
                    <a:pt x="20" y="1111"/>
                  </a:lnTo>
                  <a:lnTo>
                    <a:pt x="118" y="1267"/>
                  </a:lnTo>
                  <a:lnTo>
                    <a:pt x="254" y="1384"/>
                  </a:lnTo>
                  <a:lnTo>
                    <a:pt x="410" y="1481"/>
                  </a:lnTo>
                  <a:lnTo>
                    <a:pt x="566" y="1578"/>
                  </a:lnTo>
                  <a:lnTo>
                    <a:pt x="741" y="1637"/>
                  </a:lnTo>
                  <a:lnTo>
                    <a:pt x="936" y="1676"/>
                  </a:lnTo>
                  <a:lnTo>
                    <a:pt x="1131" y="1715"/>
                  </a:lnTo>
                  <a:lnTo>
                    <a:pt x="1345" y="1734"/>
                  </a:lnTo>
                  <a:lnTo>
                    <a:pt x="1462" y="1734"/>
                  </a:lnTo>
                  <a:lnTo>
                    <a:pt x="1813" y="1715"/>
                  </a:lnTo>
                  <a:lnTo>
                    <a:pt x="2183" y="1656"/>
                  </a:lnTo>
                  <a:lnTo>
                    <a:pt x="2553" y="1559"/>
                  </a:lnTo>
                  <a:lnTo>
                    <a:pt x="2885" y="1423"/>
                  </a:lnTo>
                  <a:lnTo>
                    <a:pt x="3060" y="1325"/>
                  </a:lnTo>
                  <a:lnTo>
                    <a:pt x="3157" y="1247"/>
                  </a:lnTo>
                  <a:lnTo>
                    <a:pt x="3216" y="1169"/>
                  </a:lnTo>
                  <a:lnTo>
                    <a:pt x="3255" y="1091"/>
                  </a:lnTo>
                  <a:lnTo>
                    <a:pt x="3274" y="994"/>
                  </a:lnTo>
                  <a:lnTo>
                    <a:pt x="3274" y="897"/>
                  </a:lnTo>
                  <a:lnTo>
                    <a:pt x="3255" y="799"/>
                  </a:lnTo>
                  <a:lnTo>
                    <a:pt x="3216" y="721"/>
                  </a:lnTo>
                  <a:lnTo>
                    <a:pt x="3157" y="624"/>
                  </a:lnTo>
                  <a:lnTo>
                    <a:pt x="3001" y="468"/>
                  </a:lnTo>
                  <a:lnTo>
                    <a:pt x="2826" y="312"/>
                  </a:lnTo>
                  <a:lnTo>
                    <a:pt x="2612" y="195"/>
                  </a:lnTo>
                  <a:lnTo>
                    <a:pt x="2397" y="98"/>
                  </a:lnTo>
                  <a:lnTo>
                    <a:pt x="2183" y="39"/>
                  </a:lnTo>
                  <a:lnTo>
                    <a:pt x="1949" y="0"/>
                  </a:lnTo>
                  <a:close/>
                </a:path>
              </a:pathLst>
            </a:custGeom>
            <a:solidFill>
              <a:srgbClr val="FF8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0"/>
            <p:cNvSpPr/>
            <p:nvPr/>
          </p:nvSpPr>
          <p:spPr>
            <a:xfrm>
              <a:off x="9882350" y="671763"/>
              <a:ext cx="81875" cy="43375"/>
            </a:xfrm>
            <a:custGeom>
              <a:avLst/>
              <a:gdLst/>
              <a:ahLst/>
              <a:cxnLst/>
              <a:rect l="l" t="t" r="r" b="b"/>
              <a:pathLst>
                <a:path w="3275" h="1735" fill="none" extrusionOk="0">
                  <a:moveTo>
                    <a:pt x="1696" y="0"/>
                  </a:moveTo>
                  <a:lnTo>
                    <a:pt x="1696" y="0"/>
                  </a:lnTo>
                  <a:lnTo>
                    <a:pt x="1560" y="0"/>
                  </a:lnTo>
                  <a:lnTo>
                    <a:pt x="1560" y="0"/>
                  </a:lnTo>
                  <a:lnTo>
                    <a:pt x="1306" y="39"/>
                  </a:lnTo>
                  <a:lnTo>
                    <a:pt x="1034" y="98"/>
                  </a:lnTo>
                  <a:lnTo>
                    <a:pt x="1034" y="98"/>
                  </a:lnTo>
                  <a:lnTo>
                    <a:pt x="800" y="195"/>
                  </a:lnTo>
                  <a:lnTo>
                    <a:pt x="585" y="332"/>
                  </a:lnTo>
                  <a:lnTo>
                    <a:pt x="585" y="332"/>
                  </a:lnTo>
                  <a:lnTo>
                    <a:pt x="410" y="468"/>
                  </a:lnTo>
                  <a:lnTo>
                    <a:pt x="254" y="624"/>
                  </a:lnTo>
                  <a:lnTo>
                    <a:pt x="254" y="624"/>
                  </a:lnTo>
                  <a:lnTo>
                    <a:pt x="118" y="819"/>
                  </a:lnTo>
                  <a:lnTo>
                    <a:pt x="118" y="819"/>
                  </a:lnTo>
                  <a:lnTo>
                    <a:pt x="20" y="1033"/>
                  </a:lnTo>
                  <a:lnTo>
                    <a:pt x="20" y="1033"/>
                  </a:lnTo>
                  <a:lnTo>
                    <a:pt x="1" y="1072"/>
                  </a:lnTo>
                  <a:lnTo>
                    <a:pt x="20" y="1111"/>
                  </a:lnTo>
                  <a:lnTo>
                    <a:pt x="20" y="1111"/>
                  </a:lnTo>
                  <a:lnTo>
                    <a:pt x="118" y="1267"/>
                  </a:lnTo>
                  <a:lnTo>
                    <a:pt x="254" y="1384"/>
                  </a:lnTo>
                  <a:lnTo>
                    <a:pt x="254" y="1384"/>
                  </a:lnTo>
                  <a:lnTo>
                    <a:pt x="410" y="1481"/>
                  </a:lnTo>
                  <a:lnTo>
                    <a:pt x="566" y="1578"/>
                  </a:lnTo>
                  <a:lnTo>
                    <a:pt x="566" y="1578"/>
                  </a:lnTo>
                  <a:lnTo>
                    <a:pt x="741" y="1637"/>
                  </a:lnTo>
                  <a:lnTo>
                    <a:pt x="936" y="1676"/>
                  </a:lnTo>
                  <a:lnTo>
                    <a:pt x="1131" y="1715"/>
                  </a:lnTo>
                  <a:lnTo>
                    <a:pt x="1345" y="1734"/>
                  </a:lnTo>
                  <a:lnTo>
                    <a:pt x="1345" y="1734"/>
                  </a:lnTo>
                  <a:lnTo>
                    <a:pt x="1462" y="1734"/>
                  </a:lnTo>
                  <a:lnTo>
                    <a:pt x="1462" y="1734"/>
                  </a:lnTo>
                  <a:lnTo>
                    <a:pt x="1813" y="1715"/>
                  </a:lnTo>
                  <a:lnTo>
                    <a:pt x="2183" y="1656"/>
                  </a:lnTo>
                  <a:lnTo>
                    <a:pt x="2183" y="1656"/>
                  </a:lnTo>
                  <a:lnTo>
                    <a:pt x="2553" y="1559"/>
                  </a:lnTo>
                  <a:lnTo>
                    <a:pt x="2885" y="1423"/>
                  </a:lnTo>
                  <a:lnTo>
                    <a:pt x="2885" y="1423"/>
                  </a:lnTo>
                  <a:lnTo>
                    <a:pt x="3060" y="1325"/>
                  </a:lnTo>
                  <a:lnTo>
                    <a:pt x="3060" y="1325"/>
                  </a:lnTo>
                  <a:lnTo>
                    <a:pt x="3157" y="1247"/>
                  </a:lnTo>
                  <a:lnTo>
                    <a:pt x="3216" y="1169"/>
                  </a:lnTo>
                  <a:lnTo>
                    <a:pt x="3216" y="1169"/>
                  </a:lnTo>
                  <a:lnTo>
                    <a:pt x="3255" y="1091"/>
                  </a:lnTo>
                  <a:lnTo>
                    <a:pt x="3274" y="994"/>
                  </a:lnTo>
                  <a:lnTo>
                    <a:pt x="3274" y="994"/>
                  </a:lnTo>
                  <a:lnTo>
                    <a:pt x="3274" y="897"/>
                  </a:lnTo>
                  <a:lnTo>
                    <a:pt x="3274" y="897"/>
                  </a:lnTo>
                  <a:lnTo>
                    <a:pt x="3255" y="799"/>
                  </a:lnTo>
                  <a:lnTo>
                    <a:pt x="3255" y="799"/>
                  </a:lnTo>
                  <a:lnTo>
                    <a:pt x="3216" y="721"/>
                  </a:lnTo>
                  <a:lnTo>
                    <a:pt x="3157" y="624"/>
                  </a:lnTo>
                  <a:lnTo>
                    <a:pt x="3001" y="468"/>
                  </a:lnTo>
                  <a:lnTo>
                    <a:pt x="3001" y="468"/>
                  </a:lnTo>
                  <a:lnTo>
                    <a:pt x="2826" y="312"/>
                  </a:lnTo>
                  <a:lnTo>
                    <a:pt x="2612" y="195"/>
                  </a:lnTo>
                  <a:lnTo>
                    <a:pt x="2612" y="195"/>
                  </a:lnTo>
                  <a:lnTo>
                    <a:pt x="2397" y="98"/>
                  </a:lnTo>
                  <a:lnTo>
                    <a:pt x="2183" y="39"/>
                  </a:lnTo>
                  <a:lnTo>
                    <a:pt x="1949" y="0"/>
                  </a:lnTo>
                  <a:lnTo>
                    <a:pt x="16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0"/>
            <p:cNvSpPr/>
            <p:nvPr/>
          </p:nvSpPr>
          <p:spPr>
            <a:xfrm>
              <a:off x="9970525" y="688813"/>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0"/>
            <p:cNvSpPr/>
            <p:nvPr/>
          </p:nvSpPr>
          <p:spPr>
            <a:xfrm>
              <a:off x="9970525" y="688813"/>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0"/>
            <p:cNvSpPr/>
            <p:nvPr/>
          </p:nvSpPr>
          <p:spPr>
            <a:xfrm>
              <a:off x="9869700" y="646438"/>
              <a:ext cx="107675" cy="71125"/>
            </a:xfrm>
            <a:custGeom>
              <a:avLst/>
              <a:gdLst/>
              <a:ahLst/>
              <a:cxnLst/>
              <a:rect l="l" t="t" r="r" b="b"/>
              <a:pathLst>
                <a:path w="4307" h="2845" extrusionOk="0">
                  <a:moveTo>
                    <a:pt x="2163" y="1091"/>
                  </a:moveTo>
                  <a:lnTo>
                    <a:pt x="2475" y="1130"/>
                  </a:lnTo>
                  <a:lnTo>
                    <a:pt x="2728" y="1169"/>
                  </a:lnTo>
                  <a:lnTo>
                    <a:pt x="2962" y="1247"/>
                  </a:lnTo>
                  <a:lnTo>
                    <a:pt x="3157" y="1345"/>
                  </a:lnTo>
                  <a:lnTo>
                    <a:pt x="3332" y="1461"/>
                  </a:lnTo>
                  <a:lnTo>
                    <a:pt x="3430" y="1559"/>
                  </a:lnTo>
                  <a:lnTo>
                    <a:pt x="3527" y="1676"/>
                  </a:lnTo>
                  <a:lnTo>
                    <a:pt x="3644" y="1832"/>
                  </a:lnTo>
                  <a:lnTo>
                    <a:pt x="3644" y="1871"/>
                  </a:lnTo>
                  <a:lnTo>
                    <a:pt x="3663" y="1910"/>
                  </a:lnTo>
                  <a:lnTo>
                    <a:pt x="3683" y="1968"/>
                  </a:lnTo>
                  <a:lnTo>
                    <a:pt x="3683" y="1987"/>
                  </a:lnTo>
                  <a:lnTo>
                    <a:pt x="3702" y="2046"/>
                  </a:lnTo>
                  <a:lnTo>
                    <a:pt x="3702" y="2065"/>
                  </a:lnTo>
                  <a:lnTo>
                    <a:pt x="3702" y="2143"/>
                  </a:lnTo>
                  <a:lnTo>
                    <a:pt x="3507" y="2319"/>
                  </a:lnTo>
                  <a:lnTo>
                    <a:pt x="3293" y="2455"/>
                  </a:lnTo>
                  <a:lnTo>
                    <a:pt x="3059" y="2553"/>
                  </a:lnTo>
                  <a:lnTo>
                    <a:pt x="2748" y="2650"/>
                  </a:lnTo>
                  <a:lnTo>
                    <a:pt x="2436" y="2689"/>
                  </a:lnTo>
                  <a:lnTo>
                    <a:pt x="2241" y="2708"/>
                  </a:lnTo>
                  <a:lnTo>
                    <a:pt x="2124" y="2708"/>
                  </a:lnTo>
                  <a:lnTo>
                    <a:pt x="1890" y="2689"/>
                  </a:lnTo>
                  <a:lnTo>
                    <a:pt x="1559" y="2650"/>
                  </a:lnTo>
                  <a:lnTo>
                    <a:pt x="1267" y="2553"/>
                  </a:lnTo>
                  <a:lnTo>
                    <a:pt x="1033" y="2455"/>
                  </a:lnTo>
                  <a:lnTo>
                    <a:pt x="819" y="2338"/>
                  </a:lnTo>
                  <a:lnTo>
                    <a:pt x="702" y="2241"/>
                  </a:lnTo>
                  <a:lnTo>
                    <a:pt x="585" y="2143"/>
                  </a:lnTo>
                  <a:lnTo>
                    <a:pt x="604" y="2104"/>
                  </a:lnTo>
                  <a:lnTo>
                    <a:pt x="604" y="2085"/>
                  </a:lnTo>
                  <a:lnTo>
                    <a:pt x="624" y="1968"/>
                  </a:lnTo>
                  <a:lnTo>
                    <a:pt x="663" y="1871"/>
                  </a:lnTo>
                  <a:lnTo>
                    <a:pt x="702" y="1773"/>
                  </a:lnTo>
                  <a:lnTo>
                    <a:pt x="780" y="1676"/>
                  </a:lnTo>
                  <a:lnTo>
                    <a:pt x="877" y="1559"/>
                  </a:lnTo>
                  <a:lnTo>
                    <a:pt x="994" y="1461"/>
                  </a:lnTo>
                  <a:lnTo>
                    <a:pt x="1150" y="1345"/>
                  </a:lnTo>
                  <a:lnTo>
                    <a:pt x="1325" y="1267"/>
                  </a:lnTo>
                  <a:lnTo>
                    <a:pt x="1579" y="1169"/>
                  </a:lnTo>
                  <a:lnTo>
                    <a:pt x="1851" y="1111"/>
                  </a:lnTo>
                  <a:lnTo>
                    <a:pt x="2163" y="1091"/>
                  </a:lnTo>
                  <a:close/>
                  <a:moveTo>
                    <a:pt x="1072" y="0"/>
                  </a:moveTo>
                  <a:lnTo>
                    <a:pt x="955" y="20"/>
                  </a:lnTo>
                  <a:lnTo>
                    <a:pt x="721" y="59"/>
                  </a:lnTo>
                  <a:lnTo>
                    <a:pt x="604" y="98"/>
                  </a:lnTo>
                  <a:lnTo>
                    <a:pt x="507" y="156"/>
                  </a:lnTo>
                  <a:lnTo>
                    <a:pt x="332" y="273"/>
                  </a:lnTo>
                  <a:lnTo>
                    <a:pt x="215" y="409"/>
                  </a:lnTo>
                  <a:lnTo>
                    <a:pt x="98" y="585"/>
                  </a:lnTo>
                  <a:lnTo>
                    <a:pt x="39" y="760"/>
                  </a:lnTo>
                  <a:lnTo>
                    <a:pt x="0" y="955"/>
                  </a:lnTo>
                  <a:lnTo>
                    <a:pt x="0" y="1150"/>
                  </a:lnTo>
                  <a:lnTo>
                    <a:pt x="39" y="1364"/>
                  </a:lnTo>
                  <a:lnTo>
                    <a:pt x="78" y="1578"/>
                  </a:lnTo>
                  <a:lnTo>
                    <a:pt x="176" y="1773"/>
                  </a:lnTo>
                  <a:lnTo>
                    <a:pt x="293" y="1968"/>
                  </a:lnTo>
                  <a:lnTo>
                    <a:pt x="410" y="2143"/>
                  </a:lnTo>
                  <a:lnTo>
                    <a:pt x="565" y="2299"/>
                  </a:lnTo>
                  <a:lnTo>
                    <a:pt x="741" y="2436"/>
                  </a:lnTo>
                  <a:lnTo>
                    <a:pt x="936" y="2553"/>
                  </a:lnTo>
                  <a:lnTo>
                    <a:pt x="1130" y="2650"/>
                  </a:lnTo>
                  <a:lnTo>
                    <a:pt x="1325" y="2728"/>
                  </a:lnTo>
                  <a:lnTo>
                    <a:pt x="1540" y="2786"/>
                  </a:lnTo>
                  <a:lnTo>
                    <a:pt x="1773" y="2825"/>
                  </a:lnTo>
                  <a:lnTo>
                    <a:pt x="2085" y="2845"/>
                  </a:lnTo>
                  <a:lnTo>
                    <a:pt x="2358" y="2845"/>
                  </a:lnTo>
                  <a:lnTo>
                    <a:pt x="2553" y="2825"/>
                  </a:lnTo>
                  <a:lnTo>
                    <a:pt x="2787" y="2786"/>
                  </a:lnTo>
                  <a:lnTo>
                    <a:pt x="3001" y="2728"/>
                  </a:lnTo>
                  <a:lnTo>
                    <a:pt x="3196" y="2650"/>
                  </a:lnTo>
                  <a:lnTo>
                    <a:pt x="3391" y="2553"/>
                  </a:lnTo>
                  <a:lnTo>
                    <a:pt x="3585" y="2436"/>
                  </a:lnTo>
                  <a:lnTo>
                    <a:pt x="3761" y="2299"/>
                  </a:lnTo>
                  <a:lnTo>
                    <a:pt x="3897" y="2143"/>
                  </a:lnTo>
                  <a:lnTo>
                    <a:pt x="4034" y="1968"/>
                  </a:lnTo>
                  <a:lnTo>
                    <a:pt x="4150" y="1773"/>
                  </a:lnTo>
                  <a:lnTo>
                    <a:pt x="4228" y="1559"/>
                  </a:lnTo>
                  <a:lnTo>
                    <a:pt x="4287" y="1364"/>
                  </a:lnTo>
                  <a:lnTo>
                    <a:pt x="4306" y="1150"/>
                  </a:lnTo>
                  <a:lnTo>
                    <a:pt x="4306" y="955"/>
                  </a:lnTo>
                  <a:lnTo>
                    <a:pt x="4287" y="760"/>
                  </a:lnTo>
                  <a:lnTo>
                    <a:pt x="4209" y="585"/>
                  </a:lnTo>
                  <a:lnTo>
                    <a:pt x="4111" y="409"/>
                  </a:lnTo>
                  <a:lnTo>
                    <a:pt x="3975" y="273"/>
                  </a:lnTo>
                  <a:lnTo>
                    <a:pt x="3819" y="156"/>
                  </a:lnTo>
                  <a:lnTo>
                    <a:pt x="3722" y="98"/>
                  </a:lnTo>
                  <a:lnTo>
                    <a:pt x="3605" y="59"/>
                  </a:lnTo>
                  <a:lnTo>
                    <a:pt x="3371" y="0"/>
                  </a:lnTo>
                  <a:lnTo>
                    <a:pt x="3235" y="0"/>
                  </a:lnTo>
                  <a:lnTo>
                    <a:pt x="3059" y="20"/>
                  </a:lnTo>
                  <a:lnTo>
                    <a:pt x="2865" y="59"/>
                  </a:lnTo>
                  <a:lnTo>
                    <a:pt x="2689" y="117"/>
                  </a:lnTo>
                  <a:lnTo>
                    <a:pt x="2494" y="175"/>
                  </a:lnTo>
                  <a:lnTo>
                    <a:pt x="2397" y="214"/>
                  </a:lnTo>
                  <a:lnTo>
                    <a:pt x="2183" y="292"/>
                  </a:lnTo>
                  <a:lnTo>
                    <a:pt x="2144" y="292"/>
                  </a:lnTo>
                  <a:lnTo>
                    <a:pt x="1910" y="214"/>
                  </a:lnTo>
                  <a:lnTo>
                    <a:pt x="1812" y="175"/>
                  </a:lnTo>
                  <a:lnTo>
                    <a:pt x="1637" y="117"/>
                  </a:lnTo>
                  <a:lnTo>
                    <a:pt x="1442" y="59"/>
                  </a:lnTo>
                  <a:lnTo>
                    <a:pt x="1247" y="20"/>
                  </a:lnTo>
                  <a:lnTo>
                    <a:pt x="1072"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0"/>
            <p:cNvSpPr/>
            <p:nvPr/>
          </p:nvSpPr>
          <p:spPr>
            <a:xfrm>
              <a:off x="9869700" y="646438"/>
              <a:ext cx="107675" cy="71125"/>
            </a:xfrm>
            <a:custGeom>
              <a:avLst/>
              <a:gdLst/>
              <a:ahLst/>
              <a:cxnLst/>
              <a:rect l="l" t="t" r="r" b="b"/>
              <a:pathLst>
                <a:path w="4307" h="2845" fill="none" extrusionOk="0">
                  <a:moveTo>
                    <a:pt x="3235" y="0"/>
                  </a:moveTo>
                  <a:lnTo>
                    <a:pt x="3235" y="0"/>
                  </a:lnTo>
                  <a:lnTo>
                    <a:pt x="3059" y="20"/>
                  </a:lnTo>
                  <a:lnTo>
                    <a:pt x="2865" y="59"/>
                  </a:lnTo>
                  <a:lnTo>
                    <a:pt x="2865" y="59"/>
                  </a:lnTo>
                  <a:lnTo>
                    <a:pt x="2689" y="117"/>
                  </a:lnTo>
                  <a:lnTo>
                    <a:pt x="2494" y="175"/>
                  </a:lnTo>
                  <a:lnTo>
                    <a:pt x="2397" y="214"/>
                  </a:lnTo>
                  <a:lnTo>
                    <a:pt x="2397" y="214"/>
                  </a:lnTo>
                  <a:lnTo>
                    <a:pt x="2397" y="214"/>
                  </a:lnTo>
                  <a:lnTo>
                    <a:pt x="2397" y="214"/>
                  </a:lnTo>
                  <a:lnTo>
                    <a:pt x="2397" y="214"/>
                  </a:lnTo>
                  <a:lnTo>
                    <a:pt x="2397" y="214"/>
                  </a:lnTo>
                  <a:lnTo>
                    <a:pt x="2397" y="214"/>
                  </a:lnTo>
                  <a:lnTo>
                    <a:pt x="2183" y="292"/>
                  </a:lnTo>
                  <a:lnTo>
                    <a:pt x="2183" y="292"/>
                  </a:lnTo>
                  <a:lnTo>
                    <a:pt x="2163" y="292"/>
                  </a:lnTo>
                  <a:lnTo>
                    <a:pt x="2144" y="292"/>
                  </a:lnTo>
                  <a:lnTo>
                    <a:pt x="2144" y="292"/>
                  </a:lnTo>
                  <a:lnTo>
                    <a:pt x="2144" y="292"/>
                  </a:lnTo>
                  <a:lnTo>
                    <a:pt x="1910" y="214"/>
                  </a:lnTo>
                  <a:lnTo>
                    <a:pt x="1812" y="175"/>
                  </a:lnTo>
                  <a:lnTo>
                    <a:pt x="1812" y="175"/>
                  </a:lnTo>
                  <a:lnTo>
                    <a:pt x="1637" y="117"/>
                  </a:lnTo>
                  <a:lnTo>
                    <a:pt x="1442" y="59"/>
                  </a:lnTo>
                  <a:lnTo>
                    <a:pt x="1442" y="59"/>
                  </a:lnTo>
                  <a:lnTo>
                    <a:pt x="1247" y="20"/>
                  </a:lnTo>
                  <a:lnTo>
                    <a:pt x="1072" y="0"/>
                  </a:lnTo>
                  <a:lnTo>
                    <a:pt x="1072" y="0"/>
                  </a:lnTo>
                  <a:lnTo>
                    <a:pt x="955" y="20"/>
                  </a:lnTo>
                  <a:lnTo>
                    <a:pt x="955" y="20"/>
                  </a:lnTo>
                  <a:lnTo>
                    <a:pt x="721" y="59"/>
                  </a:lnTo>
                  <a:lnTo>
                    <a:pt x="604" y="98"/>
                  </a:lnTo>
                  <a:lnTo>
                    <a:pt x="507" y="156"/>
                  </a:lnTo>
                  <a:lnTo>
                    <a:pt x="507" y="156"/>
                  </a:lnTo>
                  <a:lnTo>
                    <a:pt x="332" y="273"/>
                  </a:lnTo>
                  <a:lnTo>
                    <a:pt x="215" y="409"/>
                  </a:lnTo>
                  <a:lnTo>
                    <a:pt x="215" y="409"/>
                  </a:lnTo>
                  <a:lnTo>
                    <a:pt x="98" y="585"/>
                  </a:lnTo>
                  <a:lnTo>
                    <a:pt x="98" y="585"/>
                  </a:lnTo>
                  <a:lnTo>
                    <a:pt x="39" y="760"/>
                  </a:lnTo>
                  <a:lnTo>
                    <a:pt x="39" y="760"/>
                  </a:lnTo>
                  <a:lnTo>
                    <a:pt x="0" y="955"/>
                  </a:lnTo>
                  <a:lnTo>
                    <a:pt x="0" y="1150"/>
                  </a:lnTo>
                  <a:lnTo>
                    <a:pt x="0" y="1150"/>
                  </a:lnTo>
                  <a:lnTo>
                    <a:pt x="39" y="1364"/>
                  </a:lnTo>
                  <a:lnTo>
                    <a:pt x="78" y="1578"/>
                  </a:lnTo>
                  <a:lnTo>
                    <a:pt x="78" y="1578"/>
                  </a:lnTo>
                  <a:lnTo>
                    <a:pt x="176" y="1773"/>
                  </a:lnTo>
                  <a:lnTo>
                    <a:pt x="293" y="1968"/>
                  </a:lnTo>
                  <a:lnTo>
                    <a:pt x="293" y="1968"/>
                  </a:lnTo>
                  <a:lnTo>
                    <a:pt x="410" y="2143"/>
                  </a:lnTo>
                  <a:lnTo>
                    <a:pt x="565" y="2299"/>
                  </a:lnTo>
                  <a:lnTo>
                    <a:pt x="741" y="2436"/>
                  </a:lnTo>
                  <a:lnTo>
                    <a:pt x="936" y="2553"/>
                  </a:lnTo>
                  <a:lnTo>
                    <a:pt x="936" y="2553"/>
                  </a:lnTo>
                  <a:lnTo>
                    <a:pt x="1130" y="2650"/>
                  </a:lnTo>
                  <a:lnTo>
                    <a:pt x="1325" y="2728"/>
                  </a:lnTo>
                  <a:lnTo>
                    <a:pt x="1540" y="2786"/>
                  </a:lnTo>
                  <a:lnTo>
                    <a:pt x="1773" y="2825"/>
                  </a:lnTo>
                  <a:lnTo>
                    <a:pt x="1773" y="2825"/>
                  </a:lnTo>
                  <a:lnTo>
                    <a:pt x="2085" y="2845"/>
                  </a:lnTo>
                  <a:lnTo>
                    <a:pt x="2085" y="2845"/>
                  </a:lnTo>
                  <a:lnTo>
                    <a:pt x="2163" y="2845"/>
                  </a:lnTo>
                  <a:lnTo>
                    <a:pt x="2163" y="2845"/>
                  </a:lnTo>
                  <a:lnTo>
                    <a:pt x="2358" y="2845"/>
                  </a:lnTo>
                  <a:lnTo>
                    <a:pt x="2553" y="2825"/>
                  </a:lnTo>
                  <a:lnTo>
                    <a:pt x="2553" y="2825"/>
                  </a:lnTo>
                  <a:lnTo>
                    <a:pt x="2787" y="2786"/>
                  </a:lnTo>
                  <a:lnTo>
                    <a:pt x="3001" y="2728"/>
                  </a:lnTo>
                  <a:lnTo>
                    <a:pt x="3196" y="2650"/>
                  </a:lnTo>
                  <a:lnTo>
                    <a:pt x="3391" y="2553"/>
                  </a:lnTo>
                  <a:lnTo>
                    <a:pt x="3391" y="2553"/>
                  </a:lnTo>
                  <a:lnTo>
                    <a:pt x="3585" y="2436"/>
                  </a:lnTo>
                  <a:lnTo>
                    <a:pt x="3761" y="2299"/>
                  </a:lnTo>
                  <a:lnTo>
                    <a:pt x="3897" y="2143"/>
                  </a:lnTo>
                  <a:lnTo>
                    <a:pt x="4034" y="1968"/>
                  </a:lnTo>
                  <a:lnTo>
                    <a:pt x="4034" y="1968"/>
                  </a:lnTo>
                  <a:lnTo>
                    <a:pt x="4150" y="1773"/>
                  </a:lnTo>
                  <a:lnTo>
                    <a:pt x="4228" y="1559"/>
                  </a:lnTo>
                  <a:lnTo>
                    <a:pt x="4228" y="1559"/>
                  </a:lnTo>
                  <a:lnTo>
                    <a:pt x="4287" y="1364"/>
                  </a:lnTo>
                  <a:lnTo>
                    <a:pt x="4306" y="1150"/>
                  </a:lnTo>
                  <a:lnTo>
                    <a:pt x="4306" y="1150"/>
                  </a:lnTo>
                  <a:lnTo>
                    <a:pt x="4306" y="955"/>
                  </a:lnTo>
                  <a:lnTo>
                    <a:pt x="4287" y="760"/>
                  </a:lnTo>
                  <a:lnTo>
                    <a:pt x="4287" y="760"/>
                  </a:lnTo>
                  <a:lnTo>
                    <a:pt x="4209" y="585"/>
                  </a:lnTo>
                  <a:lnTo>
                    <a:pt x="4209" y="585"/>
                  </a:lnTo>
                  <a:lnTo>
                    <a:pt x="4111" y="409"/>
                  </a:lnTo>
                  <a:lnTo>
                    <a:pt x="4111" y="409"/>
                  </a:lnTo>
                  <a:lnTo>
                    <a:pt x="3975" y="273"/>
                  </a:lnTo>
                  <a:lnTo>
                    <a:pt x="3819" y="156"/>
                  </a:lnTo>
                  <a:lnTo>
                    <a:pt x="3819" y="156"/>
                  </a:lnTo>
                  <a:lnTo>
                    <a:pt x="3722" y="98"/>
                  </a:lnTo>
                  <a:lnTo>
                    <a:pt x="3605" y="59"/>
                  </a:lnTo>
                  <a:lnTo>
                    <a:pt x="3371" y="0"/>
                  </a:lnTo>
                  <a:lnTo>
                    <a:pt x="3371" y="0"/>
                  </a:lnTo>
                  <a:lnTo>
                    <a:pt x="32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0"/>
            <p:cNvSpPr/>
            <p:nvPr/>
          </p:nvSpPr>
          <p:spPr>
            <a:xfrm>
              <a:off x="9884300" y="673713"/>
              <a:ext cx="77975" cy="40450"/>
            </a:xfrm>
            <a:custGeom>
              <a:avLst/>
              <a:gdLst/>
              <a:ahLst/>
              <a:cxnLst/>
              <a:rect l="l" t="t" r="r" b="b"/>
              <a:pathLst>
                <a:path w="3119" h="1618" fill="none" extrusionOk="0">
                  <a:moveTo>
                    <a:pt x="1267" y="20"/>
                  </a:moveTo>
                  <a:lnTo>
                    <a:pt x="1267" y="20"/>
                  </a:lnTo>
                  <a:lnTo>
                    <a:pt x="1579" y="0"/>
                  </a:lnTo>
                  <a:lnTo>
                    <a:pt x="1579" y="0"/>
                  </a:lnTo>
                  <a:lnTo>
                    <a:pt x="1579" y="0"/>
                  </a:lnTo>
                  <a:lnTo>
                    <a:pt x="1891" y="39"/>
                  </a:lnTo>
                  <a:lnTo>
                    <a:pt x="1891" y="39"/>
                  </a:lnTo>
                  <a:lnTo>
                    <a:pt x="2144" y="78"/>
                  </a:lnTo>
                  <a:lnTo>
                    <a:pt x="2378" y="156"/>
                  </a:lnTo>
                  <a:lnTo>
                    <a:pt x="2378" y="156"/>
                  </a:lnTo>
                  <a:lnTo>
                    <a:pt x="2573" y="254"/>
                  </a:lnTo>
                  <a:lnTo>
                    <a:pt x="2748" y="370"/>
                  </a:lnTo>
                  <a:lnTo>
                    <a:pt x="2748" y="370"/>
                  </a:lnTo>
                  <a:lnTo>
                    <a:pt x="2846" y="468"/>
                  </a:lnTo>
                  <a:lnTo>
                    <a:pt x="2943" y="585"/>
                  </a:lnTo>
                  <a:lnTo>
                    <a:pt x="2943" y="585"/>
                  </a:lnTo>
                  <a:lnTo>
                    <a:pt x="3060" y="741"/>
                  </a:lnTo>
                  <a:lnTo>
                    <a:pt x="3060" y="741"/>
                  </a:lnTo>
                  <a:lnTo>
                    <a:pt x="3060" y="780"/>
                  </a:lnTo>
                  <a:lnTo>
                    <a:pt x="3060" y="780"/>
                  </a:lnTo>
                  <a:lnTo>
                    <a:pt x="3060" y="780"/>
                  </a:lnTo>
                  <a:lnTo>
                    <a:pt x="3079" y="819"/>
                  </a:lnTo>
                  <a:lnTo>
                    <a:pt x="3079" y="819"/>
                  </a:lnTo>
                  <a:lnTo>
                    <a:pt x="3099" y="877"/>
                  </a:lnTo>
                  <a:lnTo>
                    <a:pt x="3099" y="896"/>
                  </a:lnTo>
                  <a:lnTo>
                    <a:pt x="3099" y="896"/>
                  </a:lnTo>
                  <a:lnTo>
                    <a:pt x="3099" y="896"/>
                  </a:lnTo>
                  <a:lnTo>
                    <a:pt x="3118" y="955"/>
                  </a:lnTo>
                  <a:lnTo>
                    <a:pt x="3118" y="974"/>
                  </a:lnTo>
                  <a:lnTo>
                    <a:pt x="3118" y="974"/>
                  </a:lnTo>
                  <a:lnTo>
                    <a:pt x="3118" y="1052"/>
                  </a:lnTo>
                  <a:lnTo>
                    <a:pt x="3118" y="1052"/>
                  </a:lnTo>
                  <a:lnTo>
                    <a:pt x="2923" y="1228"/>
                  </a:lnTo>
                  <a:lnTo>
                    <a:pt x="2923" y="1228"/>
                  </a:lnTo>
                  <a:lnTo>
                    <a:pt x="2709" y="1364"/>
                  </a:lnTo>
                  <a:lnTo>
                    <a:pt x="2475" y="1462"/>
                  </a:lnTo>
                  <a:lnTo>
                    <a:pt x="2475" y="1462"/>
                  </a:lnTo>
                  <a:lnTo>
                    <a:pt x="2475" y="1462"/>
                  </a:lnTo>
                  <a:lnTo>
                    <a:pt x="2164" y="1559"/>
                  </a:lnTo>
                  <a:lnTo>
                    <a:pt x="1852" y="1598"/>
                  </a:lnTo>
                  <a:lnTo>
                    <a:pt x="1852" y="1598"/>
                  </a:lnTo>
                  <a:lnTo>
                    <a:pt x="1657" y="1617"/>
                  </a:lnTo>
                  <a:lnTo>
                    <a:pt x="1657" y="1617"/>
                  </a:lnTo>
                  <a:lnTo>
                    <a:pt x="1579" y="1617"/>
                  </a:lnTo>
                  <a:lnTo>
                    <a:pt x="1540" y="1617"/>
                  </a:lnTo>
                  <a:lnTo>
                    <a:pt x="1540" y="1617"/>
                  </a:lnTo>
                  <a:lnTo>
                    <a:pt x="1306" y="1598"/>
                  </a:lnTo>
                  <a:lnTo>
                    <a:pt x="1306" y="1598"/>
                  </a:lnTo>
                  <a:lnTo>
                    <a:pt x="975" y="1559"/>
                  </a:lnTo>
                  <a:lnTo>
                    <a:pt x="683" y="1462"/>
                  </a:lnTo>
                  <a:lnTo>
                    <a:pt x="683" y="1462"/>
                  </a:lnTo>
                  <a:lnTo>
                    <a:pt x="683" y="1462"/>
                  </a:lnTo>
                  <a:lnTo>
                    <a:pt x="449" y="1364"/>
                  </a:lnTo>
                  <a:lnTo>
                    <a:pt x="235" y="1247"/>
                  </a:lnTo>
                  <a:lnTo>
                    <a:pt x="235" y="1247"/>
                  </a:lnTo>
                  <a:lnTo>
                    <a:pt x="118" y="1150"/>
                  </a:lnTo>
                  <a:lnTo>
                    <a:pt x="1" y="1052"/>
                  </a:lnTo>
                  <a:lnTo>
                    <a:pt x="1" y="1052"/>
                  </a:lnTo>
                  <a:lnTo>
                    <a:pt x="20" y="1013"/>
                  </a:lnTo>
                  <a:lnTo>
                    <a:pt x="20" y="994"/>
                  </a:lnTo>
                  <a:lnTo>
                    <a:pt x="20" y="994"/>
                  </a:lnTo>
                  <a:lnTo>
                    <a:pt x="40" y="877"/>
                  </a:lnTo>
                  <a:lnTo>
                    <a:pt x="79" y="780"/>
                  </a:lnTo>
                  <a:lnTo>
                    <a:pt x="79" y="780"/>
                  </a:lnTo>
                  <a:lnTo>
                    <a:pt x="79" y="780"/>
                  </a:lnTo>
                  <a:lnTo>
                    <a:pt x="79" y="780"/>
                  </a:lnTo>
                  <a:lnTo>
                    <a:pt x="79" y="780"/>
                  </a:lnTo>
                  <a:lnTo>
                    <a:pt x="118" y="682"/>
                  </a:lnTo>
                  <a:lnTo>
                    <a:pt x="196" y="585"/>
                  </a:lnTo>
                  <a:lnTo>
                    <a:pt x="196" y="585"/>
                  </a:lnTo>
                  <a:lnTo>
                    <a:pt x="293" y="468"/>
                  </a:lnTo>
                  <a:lnTo>
                    <a:pt x="410" y="370"/>
                  </a:lnTo>
                  <a:lnTo>
                    <a:pt x="410" y="370"/>
                  </a:lnTo>
                  <a:lnTo>
                    <a:pt x="566" y="254"/>
                  </a:lnTo>
                  <a:lnTo>
                    <a:pt x="741" y="176"/>
                  </a:lnTo>
                  <a:lnTo>
                    <a:pt x="741" y="176"/>
                  </a:lnTo>
                  <a:lnTo>
                    <a:pt x="995" y="78"/>
                  </a:lnTo>
                  <a:lnTo>
                    <a:pt x="1267" y="20"/>
                  </a:lnTo>
                  <a:lnTo>
                    <a:pt x="1267"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Hộp Văn bản 150">
            <a:extLst>
              <a:ext uri="{FF2B5EF4-FFF2-40B4-BE49-F238E27FC236}">
                <a16:creationId xmlns:a16="http://schemas.microsoft.com/office/drawing/2014/main" id="{8ECD16D7-030B-1D2D-4A4B-B05546822098}"/>
              </a:ext>
            </a:extLst>
          </p:cNvPr>
          <p:cNvSpPr txBox="1"/>
          <p:nvPr/>
        </p:nvSpPr>
        <p:spPr>
          <a:xfrm>
            <a:off x="948093" y="518256"/>
            <a:ext cx="7316329" cy="892552"/>
          </a:xfrm>
          <a:prstGeom prst="rect">
            <a:avLst/>
          </a:prstGeom>
          <a:noFill/>
        </p:spPr>
        <p:txBody>
          <a:bodyPr wrap="square" rtlCol="0">
            <a:spAutoFit/>
          </a:bodyPr>
          <a:lstStyle/>
          <a:p>
            <a:pPr algn="just"/>
            <a:r>
              <a:rPr lang="vi-VN" sz="2600" b="1" dirty="0">
                <a:solidFill>
                  <a:schemeClr val="tx1"/>
                </a:solidFill>
                <a:latin typeface="+mn-lt"/>
              </a:rPr>
              <a:t>c</a:t>
            </a:r>
            <a:r>
              <a:rPr lang="vi-VN" sz="2600" b="1">
                <a:solidFill>
                  <a:schemeClr val="tx1"/>
                </a:solidFill>
                <a:latin typeface="+mn-lt"/>
              </a:rPr>
              <a:t>. Vì sao bạn nhỏ không ngạc nhiên khi thấy em trai hồn nhiên chơi với con cuốn chiếu?</a:t>
            </a:r>
            <a:endParaRPr lang="vi-VN" sz="2600" b="1" dirty="0">
              <a:solidFill>
                <a:schemeClr val="tx1"/>
              </a:solidFill>
              <a:latin typeface="+mn-lt"/>
            </a:endParaRPr>
          </a:p>
        </p:txBody>
      </p:sp>
      <p:grpSp>
        <p:nvGrpSpPr>
          <p:cNvPr id="16" name="Nhóm 15">
            <a:extLst>
              <a:ext uri="{FF2B5EF4-FFF2-40B4-BE49-F238E27FC236}">
                <a16:creationId xmlns:a16="http://schemas.microsoft.com/office/drawing/2014/main" id="{46F4131D-3770-F8EF-98C7-DC1D00AFFAAE}"/>
              </a:ext>
            </a:extLst>
          </p:cNvPr>
          <p:cNvGrpSpPr/>
          <p:nvPr/>
        </p:nvGrpSpPr>
        <p:grpSpPr>
          <a:xfrm>
            <a:off x="509985" y="1203353"/>
            <a:ext cx="7841343" cy="3364332"/>
            <a:chOff x="1400117" y="2366976"/>
            <a:chExt cx="7841343" cy="3364332"/>
          </a:xfrm>
        </p:grpSpPr>
        <p:grpSp>
          <p:nvGrpSpPr>
            <p:cNvPr id="12" name="Nhóm 11">
              <a:extLst>
                <a:ext uri="{FF2B5EF4-FFF2-40B4-BE49-F238E27FC236}">
                  <a16:creationId xmlns:a16="http://schemas.microsoft.com/office/drawing/2014/main" id="{F66AFDD8-35D6-D2FF-3FFF-B20A6656B170}"/>
                </a:ext>
              </a:extLst>
            </p:cNvPr>
            <p:cNvGrpSpPr/>
            <p:nvPr/>
          </p:nvGrpSpPr>
          <p:grpSpPr>
            <a:xfrm>
              <a:off x="1400117" y="2366976"/>
              <a:ext cx="7841343" cy="1234040"/>
              <a:chOff x="907204" y="2396822"/>
              <a:chExt cx="7841343" cy="1234040"/>
            </a:xfrm>
          </p:grpSpPr>
          <p:pic>
            <p:nvPicPr>
              <p:cNvPr id="171" name="Hình ảnh 170">
                <a:extLst>
                  <a:ext uri="{FF2B5EF4-FFF2-40B4-BE49-F238E27FC236}">
                    <a16:creationId xmlns:a16="http://schemas.microsoft.com/office/drawing/2014/main" id="{1CF2886A-B8D3-27B2-1032-6599106DE468}"/>
                  </a:ext>
                </a:extLst>
              </p:cNvPr>
              <p:cNvPicPr>
                <a:picLocks noChangeAspect="1"/>
              </p:cNvPicPr>
              <p:nvPr/>
            </p:nvPicPr>
            <p:blipFill rotWithShape="1">
              <a:blip r:embed="rId4"/>
              <a:srcRect r="62607" b="51915"/>
              <a:stretch/>
            </p:blipFill>
            <p:spPr>
              <a:xfrm>
                <a:off x="907204" y="2396822"/>
                <a:ext cx="903152" cy="817865"/>
              </a:xfrm>
              <a:prstGeom prst="rect">
                <a:avLst/>
              </a:prstGeom>
            </p:spPr>
          </p:pic>
          <p:grpSp>
            <p:nvGrpSpPr>
              <p:cNvPr id="9" name="Nhóm 8">
                <a:extLst>
                  <a:ext uri="{FF2B5EF4-FFF2-40B4-BE49-F238E27FC236}">
                    <a16:creationId xmlns:a16="http://schemas.microsoft.com/office/drawing/2014/main" id="{DE9C1871-C2F8-C3A5-037A-C89C44BA4FC3}"/>
                  </a:ext>
                </a:extLst>
              </p:cNvPr>
              <p:cNvGrpSpPr/>
              <p:nvPr/>
            </p:nvGrpSpPr>
            <p:grpSpPr>
              <a:xfrm>
                <a:off x="1801683" y="2724514"/>
                <a:ext cx="6946864" cy="906348"/>
                <a:chOff x="1801683" y="2724514"/>
                <a:chExt cx="6946864" cy="906348"/>
              </a:xfrm>
            </p:grpSpPr>
            <p:sp>
              <p:nvSpPr>
                <p:cNvPr id="8" name="Hình chữ nhật: Góc Tròn 7">
                  <a:extLst>
                    <a:ext uri="{FF2B5EF4-FFF2-40B4-BE49-F238E27FC236}">
                      <a16:creationId xmlns:a16="http://schemas.microsoft.com/office/drawing/2014/main" id="{783859E8-21E5-ACB3-74CE-CB2B691E21AE}"/>
                    </a:ext>
                  </a:extLst>
                </p:cNvPr>
                <p:cNvSpPr/>
                <p:nvPr/>
              </p:nvSpPr>
              <p:spPr>
                <a:xfrm>
                  <a:off x="1801683" y="2724514"/>
                  <a:ext cx="6946864" cy="874630"/>
                </a:xfrm>
                <a:prstGeom prst="roundRect">
                  <a:avLst/>
                </a:prstGeom>
                <a:solidFill>
                  <a:srgbClr val="85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Hộp Văn bản 151">
                  <a:extLst>
                    <a:ext uri="{FF2B5EF4-FFF2-40B4-BE49-F238E27FC236}">
                      <a16:creationId xmlns:a16="http://schemas.microsoft.com/office/drawing/2014/main" id="{105E6212-FF5D-70AC-8990-0569D91D2ECA}"/>
                    </a:ext>
                  </a:extLst>
                </p:cNvPr>
                <p:cNvSpPr txBox="1"/>
                <p:nvPr/>
              </p:nvSpPr>
              <p:spPr>
                <a:xfrm>
                  <a:off x="1860698" y="2799865"/>
                  <a:ext cx="6887849" cy="830997"/>
                </a:xfrm>
                <a:prstGeom prst="rect">
                  <a:avLst/>
                </a:prstGeom>
                <a:noFill/>
              </p:spPr>
              <p:txBody>
                <a:bodyPr wrap="square" rtlCol="0">
                  <a:spAutoFit/>
                </a:bodyPr>
                <a:lstStyle/>
                <a:p>
                  <a:pPr algn="just"/>
                  <a:r>
                    <a:rPr lang="vi-VN" sz="2400">
                      <a:solidFill>
                        <a:schemeClr val="tx1"/>
                      </a:solidFill>
                      <a:latin typeface="+mn-lt"/>
                    </a:rPr>
                    <a:t>Vì bạn nhỏ rất yêu thương em trai, muốn thấy em trai vui vẻ.</a:t>
                  </a:r>
                  <a:endParaRPr lang="vi-VN" sz="2400" dirty="0">
                    <a:solidFill>
                      <a:schemeClr val="tx1"/>
                    </a:solidFill>
                    <a:latin typeface="+mn-lt"/>
                  </a:endParaRPr>
                </a:p>
              </p:txBody>
            </p:sp>
          </p:grpSp>
        </p:grpSp>
        <p:grpSp>
          <p:nvGrpSpPr>
            <p:cNvPr id="13" name="Nhóm 12">
              <a:extLst>
                <a:ext uri="{FF2B5EF4-FFF2-40B4-BE49-F238E27FC236}">
                  <a16:creationId xmlns:a16="http://schemas.microsoft.com/office/drawing/2014/main" id="{1758F301-4451-8C55-FB07-C7448CCDBEA8}"/>
                </a:ext>
              </a:extLst>
            </p:cNvPr>
            <p:cNvGrpSpPr/>
            <p:nvPr/>
          </p:nvGrpSpPr>
          <p:grpSpPr>
            <a:xfrm>
              <a:off x="1653394" y="3678270"/>
              <a:ext cx="7392459" cy="997907"/>
              <a:chOff x="1196511" y="3607134"/>
              <a:chExt cx="7392459" cy="997907"/>
            </a:xfrm>
          </p:grpSpPr>
          <p:pic>
            <p:nvPicPr>
              <p:cNvPr id="167" name="Hình ảnh 166">
                <a:extLst>
                  <a:ext uri="{FF2B5EF4-FFF2-40B4-BE49-F238E27FC236}">
                    <a16:creationId xmlns:a16="http://schemas.microsoft.com/office/drawing/2014/main" id="{E7997E71-6A4B-24AE-5955-157A460406C9}"/>
                  </a:ext>
                </a:extLst>
              </p:cNvPr>
              <p:cNvPicPr>
                <a:picLocks noChangeAspect="1"/>
              </p:cNvPicPr>
              <p:nvPr/>
            </p:nvPicPr>
            <p:blipFill rotWithShape="1">
              <a:blip r:embed="rId4"/>
              <a:srcRect l="37859" r="35921" b="51915"/>
              <a:stretch/>
            </p:blipFill>
            <p:spPr>
              <a:xfrm>
                <a:off x="1196511" y="3607134"/>
                <a:ext cx="656300" cy="847576"/>
              </a:xfrm>
              <a:prstGeom prst="rect">
                <a:avLst/>
              </a:prstGeom>
            </p:spPr>
          </p:pic>
          <p:grpSp>
            <p:nvGrpSpPr>
              <p:cNvPr id="10" name="Nhóm 9">
                <a:extLst>
                  <a:ext uri="{FF2B5EF4-FFF2-40B4-BE49-F238E27FC236}">
                    <a16:creationId xmlns:a16="http://schemas.microsoft.com/office/drawing/2014/main" id="{BBC29F8D-23C8-2718-DFDB-507469AEAA8E}"/>
                  </a:ext>
                </a:extLst>
              </p:cNvPr>
              <p:cNvGrpSpPr/>
              <p:nvPr/>
            </p:nvGrpSpPr>
            <p:grpSpPr>
              <a:xfrm>
                <a:off x="1801683" y="3722296"/>
                <a:ext cx="6787287" cy="882745"/>
                <a:chOff x="1801683" y="3722296"/>
                <a:chExt cx="6787287" cy="882745"/>
              </a:xfrm>
            </p:grpSpPr>
            <p:sp>
              <p:nvSpPr>
                <p:cNvPr id="174" name="Hình chữ nhật: Góc Tròn 173">
                  <a:extLst>
                    <a:ext uri="{FF2B5EF4-FFF2-40B4-BE49-F238E27FC236}">
                      <a16:creationId xmlns:a16="http://schemas.microsoft.com/office/drawing/2014/main" id="{2791A7FC-C708-E42A-6174-67A4C0FADCFE}"/>
                    </a:ext>
                  </a:extLst>
                </p:cNvPr>
                <p:cNvSpPr/>
                <p:nvPr/>
              </p:nvSpPr>
              <p:spPr>
                <a:xfrm>
                  <a:off x="1819698" y="3722296"/>
                  <a:ext cx="6769272" cy="882745"/>
                </a:xfrm>
                <a:prstGeom prst="roundRect">
                  <a:avLst/>
                </a:prstGeom>
                <a:solidFill>
                  <a:srgbClr val="8FB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Hộp Văn bản 152">
                  <a:extLst>
                    <a:ext uri="{FF2B5EF4-FFF2-40B4-BE49-F238E27FC236}">
                      <a16:creationId xmlns:a16="http://schemas.microsoft.com/office/drawing/2014/main" id="{744E8A7E-261B-CDE8-C911-6B891CD958B1}"/>
                    </a:ext>
                  </a:extLst>
                </p:cNvPr>
                <p:cNvSpPr txBox="1"/>
                <p:nvPr/>
              </p:nvSpPr>
              <p:spPr>
                <a:xfrm>
                  <a:off x="1801683" y="3754779"/>
                  <a:ext cx="6702704" cy="830997"/>
                </a:xfrm>
                <a:prstGeom prst="rect">
                  <a:avLst/>
                </a:prstGeom>
                <a:noFill/>
              </p:spPr>
              <p:txBody>
                <a:bodyPr wrap="square" rtlCol="0">
                  <a:spAutoFit/>
                </a:bodyPr>
                <a:lstStyle/>
                <a:p>
                  <a:pPr algn="just"/>
                  <a:r>
                    <a:rPr lang="vi-VN" sz="2400">
                      <a:solidFill>
                        <a:schemeClr val="tx1"/>
                      </a:solidFill>
                      <a:latin typeface="+mn-lt"/>
                    </a:rPr>
                    <a:t>Vì hai anh em xem những con vật quanh mình là bầu bạn.</a:t>
                  </a:r>
                  <a:endParaRPr lang="vi-VN" sz="2400" dirty="0">
                    <a:solidFill>
                      <a:schemeClr val="tx1"/>
                    </a:solidFill>
                    <a:latin typeface="+mn-lt"/>
                  </a:endParaRPr>
                </a:p>
              </p:txBody>
            </p:sp>
          </p:grpSp>
        </p:grpSp>
        <p:grpSp>
          <p:nvGrpSpPr>
            <p:cNvPr id="14" name="Nhóm 13">
              <a:extLst>
                <a:ext uri="{FF2B5EF4-FFF2-40B4-BE49-F238E27FC236}">
                  <a16:creationId xmlns:a16="http://schemas.microsoft.com/office/drawing/2014/main" id="{AA65CA92-B81D-7295-3BFE-68F17A1DF3BF}"/>
                </a:ext>
              </a:extLst>
            </p:cNvPr>
            <p:cNvGrpSpPr/>
            <p:nvPr/>
          </p:nvGrpSpPr>
          <p:grpSpPr>
            <a:xfrm>
              <a:off x="1599421" y="4822545"/>
              <a:ext cx="7555133" cy="908763"/>
              <a:chOff x="1142538" y="4751409"/>
              <a:chExt cx="7555133" cy="908763"/>
            </a:xfrm>
          </p:grpSpPr>
          <p:pic>
            <p:nvPicPr>
              <p:cNvPr id="163" name="Hình ảnh 162">
                <a:extLst>
                  <a:ext uri="{FF2B5EF4-FFF2-40B4-BE49-F238E27FC236}">
                    <a16:creationId xmlns:a16="http://schemas.microsoft.com/office/drawing/2014/main" id="{EFB049E2-4F01-4A50-BFD8-F7F68DA6F35A}"/>
                  </a:ext>
                </a:extLst>
              </p:cNvPr>
              <p:cNvPicPr>
                <a:picLocks noChangeAspect="1"/>
              </p:cNvPicPr>
              <p:nvPr/>
            </p:nvPicPr>
            <p:blipFill rotWithShape="1">
              <a:blip r:embed="rId4"/>
              <a:srcRect l="58965" b="49945"/>
              <a:stretch/>
            </p:blipFill>
            <p:spPr>
              <a:xfrm>
                <a:off x="1142538" y="4751409"/>
                <a:ext cx="986713" cy="847575"/>
              </a:xfrm>
              <a:prstGeom prst="rect">
                <a:avLst/>
              </a:prstGeom>
            </p:spPr>
          </p:pic>
          <p:grpSp>
            <p:nvGrpSpPr>
              <p:cNvPr id="11" name="Nhóm 10">
                <a:extLst>
                  <a:ext uri="{FF2B5EF4-FFF2-40B4-BE49-F238E27FC236}">
                    <a16:creationId xmlns:a16="http://schemas.microsoft.com/office/drawing/2014/main" id="{9551867F-7CE0-7B3B-7A4E-49579BCE16F2}"/>
                  </a:ext>
                </a:extLst>
              </p:cNvPr>
              <p:cNvGrpSpPr/>
              <p:nvPr/>
            </p:nvGrpSpPr>
            <p:grpSpPr>
              <a:xfrm>
                <a:off x="1837713" y="4829175"/>
                <a:ext cx="6859958" cy="830997"/>
                <a:chOff x="1837713" y="4829175"/>
                <a:chExt cx="6859958" cy="830997"/>
              </a:xfrm>
            </p:grpSpPr>
            <p:sp>
              <p:nvSpPr>
                <p:cNvPr id="177" name="Hình chữ nhật: Góc Tròn 176">
                  <a:extLst>
                    <a:ext uri="{FF2B5EF4-FFF2-40B4-BE49-F238E27FC236}">
                      <a16:creationId xmlns:a16="http://schemas.microsoft.com/office/drawing/2014/main" id="{C0B67D58-5C96-F40D-1E72-767FF02A48FB}"/>
                    </a:ext>
                  </a:extLst>
                </p:cNvPr>
                <p:cNvSpPr/>
                <p:nvPr/>
              </p:nvSpPr>
              <p:spPr>
                <a:xfrm>
                  <a:off x="1837713" y="4846587"/>
                  <a:ext cx="6859958" cy="746030"/>
                </a:xfrm>
                <a:prstGeom prst="roundRect">
                  <a:avLst/>
                </a:prstGeom>
                <a:solidFill>
                  <a:srgbClr val="F49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Hộp Văn bản 153">
                  <a:extLst>
                    <a:ext uri="{FF2B5EF4-FFF2-40B4-BE49-F238E27FC236}">
                      <a16:creationId xmlns:a16="http://schemas.microsoft.com/office/drawing/2014/main" id="{945C3666-6AA6-ECF8-1352-9651FCAE105F}"/>
                    </a:ext>
                  </a:extLst>
                </p:cNvPr>
                <p:cNvSpPr txBox="1"/>
                <p:nvPr/>
              </p:nvSpPr>
              <p:spPr>
                <a:xfrm>
                  <a:off x="1994967" y="4829175"/>
                  <a:ext cx="6702704" cy="830997"/>
                </a:xfrm>
                <a:prstGeom prst="rect">
                  <a:avLst/>
                </a:prstGeom>
                <a:noFill/>
              </p:spPr>
              <p:txBody>
                <a:bodyPr wrap="square" rtlCol="0">
                  <a:spAutoFit/>
                </a:bodyPr>
                <a:lstStyle/>
                <a:p>
                  <a:pPr algn="just"/>
                  <a:r>
                    <a:rPr lang="vi-VN" sz="2400">
                      <a:solidFill>
                        <a:schemeClr val="tx1"/>
                      </a:solidFill>
                      <a:latin typeface="+mn-lt"/>
                    </a:rPr>
                    <a:t>Vì cuốn chiếu là một con vật chỉ nhỏ bé như cái cúc áo.</a:t>
                  </a:r>
                  <a:endParaRPr lang="vi-VN" sz="2400" dirty="0">
                    <a:solidFill>
                      <a:schemeClr val="tx1"/>
                    </a:solidFill>
                    <a:latin typeface="+mn-lt"/>
                  </a:endParaRPr>
                </a:p>
              </p:txBody>
            </p:sp>
          </p:grpSp>
        </p:grpSp>
      </p:grpSp>
      <p:pic>
        <p:nvPicPr>
          <p:cNvPr id="193" name="Hình ảnh 192" descr="Ảnh có chứa đồng hồ, tối&#10;&#10;Mô tả được tạo tự động">
            <a:extLst>
              <a:ext uri="{FF2B5EF4-FFF2-40B4-BE49-F238E27FC236}">
                <a16:creationId xmlns:a16="http://schemas.microsoft.com/office/drawing/2014/main" id="{B5DD376A-59EA-D2DB-928B-A928C9DE640E}"/>
              </a:ext>
            </a:extLst>
          </p:cNvPr>
          <p:cNvPicPr>
            <a:picLocks noChangeAspect="1"/>
          </p:cNvPicPr>
          <p:nvPr/>
        </p:nvPicPr>
        <p:blipFill rotWithShape="1">
          <a:blip r:embed="rId5"/>
          <a:srcRect t="27390" r="49735" b="25821"/>
          <a:stretch/>
        </p:blipFill>
        <p:spPr>
          <a:xfrm>
            <a:off x="845282" y="2584683"/>
            <a:ext cx="620586" cy="577676"/>
          </a:xfrm>
          <a:prstGeom prst="rect">
            <a:avLst/>
          </a:prstGeom>
        </p:spPr>
      </p:pic>
    </p:spTree>
    <p:extLst>
      <p:ext uri="{BB962C8B-B14F-4D97-AF65-F5344CB8AC3E}">
        <p14:creationId xmlns:p14="http://schemas.microsoft.com/office/powerpoint/2010/main" val="950466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barn(inVertical)">
                                      <p:cBhvr>
                                        <p:cTn id="7" dur="500"/>
                                        <p:tgtEl>
                                          <p:spTgt spid="151"/>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animEffect transition="in" filter="fade">
                                      <p:cBhvr>
                                        <p:cTn id="15" dur="500"/>
                                        <p:tgtEl>
                                          <p:spTgt spid="193"/>
                                        </p:tgtEl>
                                      </p:cBhvr>
                                    </p:animEffect>
                                  </p:childTnLst>
                                  <p:subTnLst>
                                    <p:audio>
                                      <p:cMediaNode>
                                        <p:cTn display="0" masterRel="sameClick">
                                          <p:stCondLst>
                                            <p:cond evt="begin" delay="0">
                                              <p:tn val="13"/>
                                            </p:cond>
                                          </p:stCondLst>
                                          <p:endCondLst>
                                            <p:cond evt="onStopAudio" delay="0">
                                              <p:tgtEl>
                                                <p:sldTgt/>
                                              </p:tgtEl>
                                            </p:cond>
                                          </p:endCondLst>
                                        </p:cTn>
                                        <p:tgtEl>
                                          <p:sndTgt r:embed="rId3" name="Trò-chơi-ting.wav"/>
                                        </p:tgtEl>
                                      </p:cMediaNode>
                                    </p:audio>
                                  </p:sub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1000" tmFilter="0, 0; .2, .5; .8, .5; 1, 0"/>
                                        <p:tgtEl>
                                          <p:spTgt spid="193"/>
                                        </p:tgtEl>
                                      </p:cBhvr>
                                    </p:animEffect>
                                    <p:animScale>
                                      <p:cBhvr>
                                        <p:cTn id="19" dur="500" autoRev="1" fill="hold"/>
                                        <p:tgtEl>
                                          <p:spTgt spid="1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6" name="Google Shape;1936;p40">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0">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a:off x="1588550" y="109512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a:off x="6050799" y="354427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Hình chữ nhật: Góc Tròn 6">
            <a:extLst>
              <a:ext uri="{FF2B5EF4-FFF2-40B4-BE49-F238E27FC236}">
                <a16:creationId xmlns:a16="http://schemas.microsoft.com/office/drawing/2014/main" id="{0F4C1996-FFF8-FD21-7093-93166E6CF2E5}"/>
              </a:ext>
            </a:extLst>
          </p:cNvPr>
          <p:cNvSpPr/>
          <p:nvPr/>
        </p:nvSpPr>
        <p:spPr>
          <a:xfrm>
            <a:off x="594568" y="489798"/>
            <a:ext cx="7978024" cy="4260886"/>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5" name="Google Shape;1955;p40"/>
          <p:cNvGrpSpPr/>
          <p:nvPr/>
        </p:nvGrpSpPr>
        <p:grpSpPr>
          <a:xfrm rot="-722961">
            <a:off x="391214" y="4076036"/>
            <a:ext cx="826596" cy="941530"/>
            <a:chOff x="9501450" y="282563"/>
            <a:chExt cx="827125" cy="935750"/>
          </a:xfrm>
        </p:grpSpPr>
        <p:sp>
          <p:nvSpPr>
            <p:cNvPr id="1956" name="Google Shape;1956;p40"/>
            <p:cNvSpPr/>
            <p:nvPr/>
          </p:nvSpPr>
          <p:spPr>
            <a:xfrm>
              <a:off x="9501450" y="282563"/>
              <a:ext cx="827125" cy="764275"/>
            </a:xfrm>
            <a:custGeom>
              <a:avLst/>
              <a:gdLst/>
              <a:ahLst/>
              <a:cxnLst/>
              <a:rect l="l" t="t" r="r" b="b"/>
              <a:pathLst>
                <a:path w="33085" h="30571" extrusionOk="0">
                  <a:moveTo>
                    <a:pt x="16114" y="1"/>
                  </a:moveTo>
                  <a:lnTo>
                    <a:pt x="15977" y="20"/>
                  </a:lnTo>
                  <a:lnTo>
                    <a:pt x="15821" y="59"/>
                  </a:lnTo>
                  <a:lnTo>
                    <a:pt x="15549" y="118"/>
                  </a:lnTo>
                  <a:lnTo>
                    <a:pt x="15510" y="137"/>
                  </a:lnTo>
                  <a:lnTo>
                    <a:pt x="15179" y="254"/>
                  </a:lnTo>
                  <a:lnTo>
                    <a:pt x="14867" y="390"/>
                  </a:lnTo>
                  <a:lnTo>
                    <a:pt x="14536" y="585"/>
                  </a:lnTo>
                  <a:lnTo>
                    <a:pt x="14224" y="799"/>
                  </a:lnTo>
                  <a:lnTo>
                    <a:pt x="13873" y="1092"/>
                  </a:lnTo>
                  <a:lnTo>
                    <a:pt x="13542" y="1403"/>
                  </a:lnTo>
                  <a:lnTo>
                    <a:pt x="13113" y="1871"/>
                  </a:lnTo>
                  <a:lnTo>
                    <a:pt x="12724" y="2339"/>
                  </a:lnTo>
                  <a:lnTo>
                    <a:pt x="12334" y="2845"/>
                  </a:lnTo>
                  <a:lnTo>
                    <a:pt x="11964" y="3332"/>
                  </a:lnTo>
                  <a:lnTo>
                    <a:pt x="11593" y="3858"/>
                  </a:lnTo>
                  <a:lnTo>
                    <a:pt x="11262" y="4385"/>
                  </a:lnTo>
                  <a:lnTo>
                    <a:pt x="10775" y="5164"/>
                  </a:lnTo>
                  <a:lnTo>
                    <a:pt x="10346" y="5982"/>
                  </a:lnTo>
                  <a:lnTo>
                    <a:pt x="9918" y="6820"/>
                  </a:lnTo>
                  <a:lnTo>
                    <a:pt x="9548" y="7677"/>
                  </a:lnTo>
                  <a:lnTo>
                    <a:pt x="9002" y="8827"/>
                  </a:lnTo>
                  <a:lnTo>
                    <a:pt x="8983" y="8905"/>
                  </a:lnTo>
                  <a:lnTo>
                    <a:pt x="7677" y="9080"/>
                  </a:lnTo>
                  <a:lnTo>
                    <a:pt x="7015" y="9178"/>
                  </a:lnTo>
                  <a:lnTo>
                    <a:pt x="6352" y="9294"/>
                  </a:lnTo>
                  <a:lnTo>
                    <a:pt x="5690" y="9431"/>
                  </a:lnTo>
                  <a:lnTo>
                    <a:pt x="5027" y="9587"/>
                  </a:lnTo>
                  <a:lnTo>
                    <a:pt x="4365" y="9762"/>
                  </a:lnTo>
                  <a:lnTo>
                    <a:pt x="3702" y="9957"/>
                  </a:lnTo>
                  <a:lnTo>
                    <a:pt x="2904" y="10230"/>
                  </a:lnTo>
                  <a:lnTo>
                    <a:pt x="2514" y="10366"/>
                  </a:lnTo>
                  <a:lnTo>
                    <a:pt x="2124" y="10522"/>
                  </a:lnTo>
                  <a:lnTo>
                    <a:pt x="1696" y="10736"/>
                  </a:lnTo>
                  <a:lnTo>
                    <a:pt x="1306" y="10951"/>
                  </a:lnTo>
                  <a:lnTo>
                    <a:pt x="994" y="11184"/>
                  </a:lnTo>
                  <a:lnTo>
                    <a:pt x="702" y="11438"/>
                  </a:lnTo>
                  <a:lnTo>
                    <a:pt x="566" y="11594"/>
                  </a:lnTo>
                  <a:lnTo>
                    <a:pt x="429" y="11749"/>
                  </a:lnTo>
                  <a:lnTo>
                    <a:pt x="332" y="11925"/>
                  </a:lnTo>
                  <a:lnTo>
                    <a:pt x="234" y="12081"/>
                  </a:lnTo>
                  <a:lnTo>
                    <a:pt x="137" y="12276"/>
                  </a:lnTo>
                  <a:lnTo>
                    <a:pt x="78" y="12490"/>
                  </a:lnTo>
                  <a:lnTo>
                    <a:pt x="39" y="12685"/>
                  </a:lnTo>
                  <a:lnTo>
                    <a:pt x="1" y="12918"/>
                  </a:lnTo>
                  <a:lnTo>
                    <a:pt x="1" y="13113"/>
                  </a:lnTo>
                  <a:lnTo>
                    <a:pt x="20" y="13328"/>
                  </a:lnTo>
                  <a:lnTo>
                    <a:pt x="59" y="13561"/>
                  </a:lnTo>
                  <a:lnTo>
                    <a:pt x="117" y="13815"/>
                  </a:lnTo>
                  <a:lnTo>
                    <a:pt x="176" y="14010"/>
                  </a:lnTo>
                  <a:lnTo>
                    <a:pt x="234" y="14224"/>
                  </a:lnTo>
                  <a:lnTo>
                    <a:pt x="429" y="14672"/>
                  </a:lnTo>
                  <a:lnTo>
                    <a:pt x="643" y="15062"/>
                  </a:lnTo>
                  <a:lnTo>
                    <a:pt x="897" y="15451"/>
                  </a:lnTo>
                  <a:lnTo>
                    <a:pt x="1209" y="15861"/>
                  </a:lnTo>
                  <a:lnTo>
                    <a:pt x="1559" y="16289"/>
                  </a:lnTo>
                  <a:lnTo>
                    <a:pt x="1890" y="16640"/>
                  </a:lnTo>
                  <a:lnTo>
                    <a:pt x="2241" y="16991"/>
                  </a:lnTo>
                  <a:lnTo>
                    <a:pt x="2631" y="17380"/>
                  </a:lnTo>
                  <a:lnTo>
                    <a:pt x="3079" y="17770"/>
                  </a:lnTo>
                  <a:lnTo>
                    <a:pt x="3839" y="18432"/>
                  </a:lnTo>
                  <a:lnTo>
                    <a:pt x="4560" y="18997"/>
                  </a:lnTo>
                  <a:lnTo>
                    <a:pt x="4872" y="19251"/>
                  </a:lnTo>
                  <a:lnTo>
                    <a:pt x="5826" y="20011"/>
                  </a:lnTo>
                  <a:lnTo>
                    <a:pt x="5514" y="20985"/>
                  </a:lnTo>
                  <a:lnTo>
                    <a:pt x="5242" y="21881"/>
                  </a:lnTo>
                  <a:lnTo>
                    <a:pt x="5027" y="22719"/>
                  </a:lnTo>
                  <a:lnTo>
                    <a:pt x="4852" y="23518"/>
                  </a:lnTo>
                  <a:lnTo>
                    <a:pt x="4735" y="24083"/>
                  </a:lnTo>
                  <a:lnTo>
                    <a:pt x="4657" y="24628"/>
                  </a:lnTo>
                  <a:lnTo>
                    <a:pt x="4579" y="25154"/>
                  </a:lnTo>
                  <a:lnTo>
                    <a:pt x="4540" y="25661"/>
                  </a:lnTo>
                  <a:lnTo>
                    <a:pt x="4521" y="26207"/>
                  </a:lnTo>
                  <a:lnTo>
                    <a:pt x="4521" y="26713"/>
                  </a:lnTo>
                  <a:lnTo>
                    <a:pt x="4560" y="27200"/>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456" y="29538"/>
                  </a:lnTo>
                  <a:lnTo>
                    <a:pt x="5592" y="29694"/>
                  </a:lnTo>
                  <a:lnTo>
                    <a:pt x="5748" y="29850"/>
                  </a:lnTo>
                  <a:lnTo>
                    <a:pt x="5943" y="30006"/>
                  </a:lnTo>
                  <a:lnTo>
                    <a:pt x="6118" y="30103"/>
                  </a:lnTo>
                  <a:lnTo>
                    <a:pt x="6294" y="30201"/>
                  </a:lnTo>
                  <a:lnTo>
                    <a:pt x="6489" y="30298"/>
                  </a:lnTo>
                  <a:lnTo>
                    <a:pt x="6703" y="30376"/>
                  </a:lnTo>
                  <a:lnTo>
                    <a:pt x="6898" y="30435"/>
                  </a:lnTo>
                  <a:lnTo>
                    <a:pt x="7093" y="30493"/>
                  </a:lnTo>
                  <a:lnTo>
                    <a:pt x="7541" y="30551"/>
                  </a:lnTo>
                  <a:lnTo>
                    <a:pt x="7969" y="30571"/>
                  </a:lnTo>
                  <a:lnTo>
                    <a:pt x="8418" y="30571"/>
                  </a:lnTo>
                  <a:lnTo>
                    <a:pt x="8827" y="30512"/>
                  </a:lnTo>
                  <a:lnTo>
                    <a:pt x="9275" y="30435"/>
                  </a:lnTo>
                  <a:lnTo>
                    <a:pt x="9723" y="30318"/>
                  </a:lnTo>
                  <a:lnTo>
                    <a:pt x="10191" y="30181"/>
                  </a:lnTo>
                  <a:lnTo>
                    <a:pt x="10561" y="30045"/>
                  </a:lnTo>
                  <a:lnTo>
                    <a:pt x="10931" y="29908"/>
                  </a:lnTo>
                  <a:lnTo>
                    <a:pt x="11321" y="29733"/>
                  </a:lnTo>
                  <a:lnTo>
                    <a:pt x="11710" y="29519"/>
                  </a:lnTo>
                  <a:lnTo>
                    <a:pt x="12217" y="29266"/>
                  </a:lnTo>
                  <a:lnTo>
                    <a:pt x="12704" y="28973"/>
                  </a:lnTo>
                  <a:lnTo>
                    <a:pt x="13152" y="28681"/>
                  </a:lnTo>
                  <a:lnTo>
                    <a:pt x="13600" y="28389"/>
                  </a:lnTo>
                  <a:lnTo>
                    <a:pt x="14048" y="28077"/>
                  </a:lnTo>
                  <a:lnTo>
                    <a:pt x="14477" y="27726"/>
                  </a:lnTo>
                  <a:lnTo>
                    <a:pt x="14886" y="27376"/>
                  </a:lnTo>
                  <a:lnTo>
                    <a:pt x="15276" y="27025"/>
                  </a:lnTo>
                  <a:lnTo>
                    <a:pt x="15627" y="26655"/>
                  </a:lnTo>
                  <a:lnTo>
                    <a:pt x="15958" y="26265"/>
                  </a:lnTo>
                  <a:lnTo>
                    <a:pt x="16270" y="25875"/>
                  </a:lnTo>
                  <a:lnTo>
                    <a:pt x="16562" y="25447"/>
                  </a:lnTo>
                  <a:lnTo>
                    <a:pt x="16854" y="25836"/>
                  </a:lnTo>
                  <a:lnTo>
                    <a:pt x="17146" y="26226"/>
                  </a:lnTo>
                  <a:lnTo>
                    <a:pt x="17478" y="26577"/>
                  </a:lnTo>
                  <a:lnTo>
                    <a:pt x="17809" y="26927"/>
                  </a:lnTo>
                  <a:lnTo>
                    <a:pt x="18199" y="27298"/>
                  </a:lnTo>
                  <a:lnTo>
                    <a:pt x="18608" y="27648"/>
                  </a:lnTo>
                  <a:lnTo>
                    <a:pt x="19036" y="27980"/>
                  </a:lnTo>
                  <a:lnTo>
                    <a:pt x="19484" y="28311"/>
                  </a:lnTo>
                  <a:lnTo>
                    <a:pt x="19913" y="28603"/>
                  </a:lnTo>
                  <a:lnTo>
                    <a:pt x="20381" y="28895"/>
                  </a:lnTo>
                  <a:lnTo>
                    <a:pt x="20868" y="29168"/>
                  </a:lnTo>
                  <a:lnTo>
                    <a:pt x="21355" y="29441"/>
                  </a:lnTo>
                  <a:lnTo>
                    <a:pt x="21764" y="29636"/>
                  </a:lnTo>
                  <a:lnTo>
                    <a:pt x="22154" y="29811"/>
                  </a:lnTo>
                  <a:lnTo>
                    <a:pt x="22524" y="29967"/>
                  </a:lnTo>
                  <a:lnTo>
                    <a:pt x="22894" y="30103"/>
                  </a:lnTo>
                  <a:lnTo>
                    <a:pt x="23362" y="30240"/>
                  </a:lnTo>
                  <a:lnTo>
                    <a:pt x="23810" y="30357"/>
                  </a:lnTo>
                  <a:lnTo>
                    <a:pt x="24239" y="30435"/>
                  </a:lnTo>
                  <a:lnTo>
                    <a:pt x="24667" y="30474"/>
                  </a:lnTo>
                  <a:lnTo>
                    <a:pt x="25115" y="30493"/>
                  </a:lnTo>
                  <a:lnTo>
                    <a:pt x="25544" y="30474"/>
                  </a:lnTo>
                  <a:lnTo>
                    <a:pt x="25992" y="30415"/>
                  </a:lnTo>
                  <a:lnTo>
                    <a:pt x="26187" y="30357"/>
                  </a:lnTo>
                  <a:lnTo>
                    <a:pt x="26382" y="30298"/>
                  </a:lnTo>
                  <a:lnTo>
                    <a:pt x="26596" y="30220"/>
                  </a:lnTo>
                  <a:lnTo>
                    <a:pt x="26791" y="30123"/>
                  </a:lnTo>
                  <a:lnTo>
                    <a:pt x="26966" y="30025"/>
                  </a:lnTo>
                  <a:lnTo>
                    <a:pt x="27122" y="29908"/>
                  </a:lnTo>
                  <a:lnTo>
                    <a:pt x="27317" y="29753"/>
                  </a:lnTo>
                  <a:lnTo>
                    <a:pt x="27473" y="29616"/>
                  </a:lnTo>
                  <a:lnTo>
                    <a:pt x="27629" y="29460"/>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506" y="27122"/>
                  </a:lnTo>
                  <a:lnTo>
                    <a:pt x="28545" y="26635"/>
                  </a:lnTo>
                  <a:lnTo>
                    <a:pt x="28564" y="26109"/>
                  </a:lnTo>
                  <a:lnTo>
                    <a:pt x="28545" y="25583"/>
                  </a:lnTo>
                  <a:lnTo>
                    <a:pt x="28486" y="25057"/>
                  </a:lnTo>
                  <a:lnTo>
                    <a:pt x="28428" y="24531"/>
                  </a:lnTo>
                  <a:lnTo>
                    <a:pt x="28350" y="24005"/>
                  </a:lnTo>
                  <a:lnTo>
                    <a:pt x="28233" y="23440"/>
                  </a:lnTo>
                  <a:lnTo>
                    <a:pt x="28057" y="22641"/>
                  </a:lnTo>
                  <a:lnTo>
                    <a:pt x="27824" y="21803"/>
                  </a:lnTo>
                  <a:lnTo>
                    <a:pt x="27570" y="20907"/>
                  </a:lnTo>
                  <a:lnTo>
                    <a:pt x="27259" y="19933"/>
                  </a:lnTo>
                  <a:lnTo>
                    <a:pt x="28213" y="19173"/>
                  </a:lnTo>
                  <a:lnTo>
                    <a:pt x="28525" y="18920"/>
                  </a:lnTo>
                  <a:lnTo>
                    <a:pt x="29226" y="18335"/>
                  </a:lnTo>
                  <a:lnTo>
                    <a:pt x="30006" y="17692"/>
                  </a:lnTo>
                  <a:lnTo>
                    <a:pt x="30454" y="17283"/>
                  </a:lnTo>
                  <a:lnTo>
                    <a:pt x="30844" y="16913"/>
                  </a:lnTo>
                  <a:lnTo>
                    <a:pt x="31194" y="16562"/>
                  </a:lnTo>
                  <a:lnTo>
                    <a:pt x="31506" y="16211"/>
                  </a:lnTo>
                  <a:lnTo>
                    <a:pt x="31876" y="15783"/>
                  </a:lnTo>
                  <a:lnTo>
                    <a:pt x="32169" y="15373"/>
                  </a:lnTo>
                  <a:lnTo>
                    <a:pt x="32441" y="14984"/>
                  </a:lnTo>
                  <a:lnTo>
                    <a:pt x="32636" y="14594"/>
                  </a:lnTo>
                  <a:lnTo>
                    <a:pt x="32831" y="14146"/>
                  </a:lnTo>
                  <a:lnTo>
                    <a:pt x="32909" y="13932"/>
                  </a:lnTo>
                  <a:lnTo>
                    <a:pt x="32967" y="13737"/>
                  </a:lnTo>
                  <a:lnTo>
                    <a:pt x="33026" y="13484"/>
                  </a:lnTo>
                  <a:lnTo>
                    <a:pt x="33065" y="13250"/>
                  </a:lnTo>
                  <a:lnTo>
                    <a:pt x="33084" y="13035"/>
                  </a:lnTo>
                  <a:lnTo>
                    <a:pt x="33065" y="12821"/>
                  </a:lnTo>
                  <a:lnTo>
                    <a:pt x="33045" y="12607"/>
                  </a:lnTo>
                  <a:lnTo>
                    <a:pt x="33006" y="12392"/>
                  </a:lnTo>
                  <a:lnTo>
                    <a:pt x="32928" y="12198"/>
                  </a:lnTo>
                  <a:lnTo>
                    <a:pt x="32850" y="12003"/>
                  </a:lnTo>
                  <a:lnTo>
                    <a:pt x="32753" y="11827"/>
                  </a:lnTo>
                  <a:lnTo>
                    <a:pt x="32636" y="11672"/>
                  </a:lnTo>
                  <a:lnTo>
                    <a:pt x="32519" y="11516"/>
                  </a:lnTo>
                  <a:lnTo>
                    <a:pt x="32383" y="11360"/>
                  </a:lnTo>
                  <a:lnTo>
                    <a:pt x="32091" y="11106"/>
                  </a:lnTo>
                  <a:lnTo>
                    <a:pt x="31759" y="10873"/>
                  </a:lnTo>
                  <a:lnTo>
                    <a:pt x="31389" y="10658"/>
                  </a:lnTo>
                  <a:lnTo>
                    <a:pt x="30961" y="10444"/>
                  </a:lnTo>
                  <a:lnTo>
                    <a:pt x="30571" y="10288"/>
                  </a:lnTo>
                  <a:lnTo>
                    <a:pt x="30181" y="10132"/>
                  </a:lnTo>
                  <a:lnTo>
                    <a:pt x="29363" y="9879"/>
                  </a:lnTo>
                  <a:lnTo>
                    <a:pt x="28720" y="9665"/>
                  </a:lnTo>
                  <a:lnTo>
                    <a:pt x="28057" y="9489"/>
                  </a:lnTo>
                  <a:lnTo>
                    <a:pt x="27395" y="9353"/>
                  </a:lnTo>
                  <a:lnTo>
                    <a:pt x="26713" y="9217"/>
                  </a:lnTo>
                  <a:lnTo>
                    <a:pt x="26051" y="9100"/>
                  </a:lnTo>
                  <a:lnTo>
                    <a:pt x="25408" y="9002"/>
                  </a:lnTo>
                  <a:lnTo>
                    <a:pt x="24102" y="8827"/>
                  </a:lnTo>
                  <a:lnTo>
                    <a:pt x="24083" y="8749"/>
                  </a:lnTo>
                  <a:lnTo>
                    <a:pt x="23674" y="7872"/>
                  </a:lnTo>
                  <a:lnTo>
                    <a:pt x="23245" y="7034"/>
                  </a:lnTo>
                  <a:lnTo>
                    <a:pt x="22719" y="6002"/>
                  </a:lnTo>
                  <a:lnTo>
                    <a:pt x="22271" y="5222"/>
                  </a:lnTo>
                  <a:lnTo>
                    <a:pt x="21823" y="4462"/>
                  </a:lnTo>
                  <a:lnTo>
                    <a:pt x="21491" y="3936"/>
                  </a:lnTo>
                  <a:lnTo>
                    <a:pt x="21121" y="3430"/>
                  </a:lnTo>
                  <a:lnTo>
                    <a:pt x="20751" y="2923"/>
                  </a:lnTo>
                  <a:lnTo>
                    <a:pt x="20361" y="2417"/>
                  </a:lnTo>
                  <a:lnTo>
                    <a:pt x="19952" y="1968"/>
                  </a:lnTo>
                  <a:lnTo>
                    <a:pt x="19523" y="1481"/>
                  </a:lnTo>
                  <a:lnTo>
                    <a:pt x="19192" y="1170"/>
                  </a:lnTo>
                  <a:lnTo>
                    <a:pt x="18841" y="877"/>
                  </a:lnTo>
                  <a:lnTo>
                    <a:pt x="18627" y="722"/>
                  </a:lnTo>
                  <a:lnTo>
                    <a:pt x="18393" y="566"/>
                  </a:lnTo>
                  <a:lnTo>
                    <a:pt x="18160" y="449"/>
                  </a:lnTo>
                  <a:lnTo>
                    <a:pt x="17926" y="332"/>
                  </a:lnTo>
                  <a:lnTo>
                    <a:pt x="17906" y="332"/>
                  </a:lnTo>
                  <a:lnTo>
                    <a:pt x="17731" y="254"/>
                  </a:lnTo>
                  <a:lnTo>
                    <a:pt x="17575" y="195"/>
                  </a:lnTo>
                  <a:lnTo>
                    <a:pt x="17380" y="137"/>
                  </a:lnTo>
                  <a:lnTo>
                    <a:pt x="17166" y="79"/>
                  </a:lnTo>
                  <a:lnTo>
                    <a:pt x="16971" y="40"/>
                  </a:lnTo>
                  <a:lnTo>
                    <a:pt x="16796" y="20"/>
                  </a:lnTo>
                  <a:lnTo>
                    <a:pt x="16776" y="20"/>
                  </a:lnTo>
                  <a:lnTo>
                    <a:pt x="164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a:off x="9501450" y="282563"/>
              <a:ext cx="827125" cy="764275"/>
            </a:xfrm>
            <a:custGeom>
              <a:avLst/>
              <a:gdLst/>
              <a:ahLst/>
              <a:cxnLst/>
              <a:rect l="l" t="t" r="r" b="b"/>
              <a:pathLst>
                <a:path w="33085" h="30571" fill="none" extrusionOk="0">
                  <a:moveTo>
                    <a:pt x="33065" y="12821"/>
                  </a:moveTo>
                  <a:lnTo>
                    <a:pt x="33065" y="12821"/>
                  </a:lnTo>
                  <a:lnTo>
                    <a:pt x="33045" y="12607"/>
                  </a:lnTo>
                  <a:lnTo>
                    <a:pt x="33006" y="12392"/>
                  </a:lnTo>
                  <a:lnTo>
                    <a:pt x="32928" y="12198"/>
                  </a:lnTo>
                  <a:lnTo>
                    <a:pt x="32850" y="12003"/>
                  </a:lnTo>
                  <a:lnTo>
                    <a:pt x="32850" y="12003"/>
                  </a:lnTo>
                  <a:lnTo>
                    <a:pt x="32753" y="11827"/>
                  </a:lnTo>
                  <a:lnTo>
                    <a:pt x="32636" y="11672"/>
                  </a:lnTo>
                  <a:lnTo>
                    <a:pt x="32519" y="11516"/>
                  </a:lnTo>
                  <a:lnTo>
                    <a:pt x="32383" y="11360"/>
                  </a:lnTo>
                  <a:lnTo>
                    <a:pt x="32383" y="11360"/>
                  </a:lnTo>
                  <a:lnTo>
                    <a:pt x="32091" y="11106"/>
                  </a:lnTo>
                  <a:lnTo>
                    <a:pt x="31759" y="10873"/>
                  </a:lnTo>
                  <a:lnTo>
                    <a:pt x="31389" y="10658"/>
                  </a:lnTo>
                  <a:lnTo>
                    <a:pt x="30961" y="10444"/>
                  </a:lnTo>
                  <a:lnTo>
                    <a:pt x="30961" y="10444"/>
                  </a:lnTo>
                  <a:lnTo>
                    <a:pt x="30571" y="10288"/>
                  </a:lnTo>
                  <a:lnTo>
                    <a:pt x="30181" y="10132"/>
                  </a:lnTo>
                  <a:lnTo>
                    <a:pt x="29363" y="9879"/>
                  </a:lnTo>
                  <a:lnTo>
                    <a:pt x="29363" y="9879"/>
                  </a:lnTo>
                  <a:lnTo>
                    <a:pt x="28720" y="9665"/>
                  </a:lnTo>
                  <a:lnTo>
                    <a:pt x="28057" y="9489"/>
                  </a:lnTo>
                  <a:lnTo>
                    <a:pt x="27395" y="9353"/>
                  </a:lnTo>
                  <a:lnTo>
                    <a:pt x="26713" y="9217"/>
                  </a:lnTo>
                  <a:lnTo>
                    <a:pt x="26051" y="9100"/>
                  </a:lnTo>
                  <a:lnTo>
                    <a:pt x="25408" y="9002"/>
                  </a:lnTo>
                  <a:lnTo>
                    <a:pt x="24102" y="8827"/>
                  </a:lnTo>
                  <a:lnTo>
                    <a:pt x="24102" y="8827"/>
                  </a:lnTo>
                  <a:lnTo>
                    <a:pt x="24083" y="8749"/>
                  </a:lnTo>
                  <a:lnTo>
                    <a:pt x="24083" y="8749"/>
                  </a:lnTo>
                  <a:lnTo>
                    <a:pt x="23674" y="7872"/>
                  </a:lnTo>
                  <a:lnTo>
                    <a:pt x="23245" y="7034"/>
                  </a:lnTo>
                  <a:lnTo>
                    <a:pt x="23245" y="7034"/>
                  </a:lnTo>
                  <a:lnTo>
                    <a:pt x="22719" y="6002"/>
                  </a:lnTo>
                  <a:lnTo>
                    <a:pt x="22719" y="6002"/>
                  </a:lnTo>
                  <a:lnTo>
                    <a:pt x="22271" y="5222"/>
                  </a:lnTo>
                  <a:lnTo>
                    <a:pt x="21823" y="4462"/>
                  </a:lnTo>
                  <a:lnTo>
                    <a:pt x="21823" y="4462"/>
                  </a:lnTo>
                  <a:lnTo>
                    <a:pt x="21491" y="3936"/>
                  </a:lnTo>
                  <a:lnTo>
                    <a:pt x="21121" y="3430"/>
                  </a:lnTo>
                  <a:lnTo>
                    <a:pt x="20751" y="2923"/>
                  </a:lnTo>
                  <a:lnTo>
                    <a:pt x="20361" y="2417"/>
                  </a:lnTo>
                  <a:lnTo>
                    <a:pt x="20361" y="2417"/>
                  </a:lnTo>
                  <a:lnTo>
                    <a:pt x="19952" y="1968"/>
                  </a:lnTo>
                  <a:lnTo>
                    <a:pt x="19523" y="1481"/>
                  </a:lnTo>
                  <a:lnTo>
                    <a:pt x="19523" y="1481"/>
                  </a:lnTo>
                  <a:lnTo>
                    <a:pt x="19192" y="1170"/>
                  </a:lnTo>
                  <a:lnTo>
                    <a:pt x="18841" y="877"/>
                  </a:lnTo>
                  <a:lnTo>
                    <a:pt x="18841" y="877"/>
                  </a:lnTo>
                  <a:lnTo>
                    <a:pt x="18627" y="722"/>
                  </a:lnTo>
                  <a:lnTo>
                    <a:pt x="18393" y="566"/>
                  </a:lnTo>
                  <a:lnTo>
                    <a:pt x="18160" y="449"/>
                  </a:lnTo>
                  <a:lnTo>
                    <a:pt x="17926" y="332"/>
                  </a:lnTo>
                  <a:lnTo>
                    <a:pt x="17906" y="332"/>
                  </a:lnTo>
                  <a:lnTo>
                    <a:pt x="17906" y="332"/>
                  </a:lnTo>
                  <a:lnTo>
                    <a:pt x="17731" y="254"/>
                  </a:lnTo>
                  <a:lnTo>
                    <a:pt x="17575" y="195"/>
                  </a:lnTo>
                  <a:lnTo>
                    <a:pt x="17575" y="195"/>
                  </a:lnTo>
                  <a:lnTo>
                    <a:pt x="17380" y="137"/>
                  </a:lnTo>
                  <a:lnTo>
                    <a:pt x="17166" y="79"/>
                  </a:lnTo>
                  <a:lnTo>
                    <a:pt x="17166" y="79"/>
                  </a:lnTo>
                  <a:lnTo>
                    <a:pt x="16971" y="40"/>
                  </a:lnTo>
                  <a:lnTo>
                    <a:pt x="16796" y="20"/>
                  </a:lnTo>
                  <a:lnTo>
                    <a:pt x="16776" y="20"/>
                  </a:lnTo>
                  <a:lnTo>
                    <a:pt x="16776" y="20"/>
                  </a:lnTo>
                  <a:lnTo>
                    <a:pt x="16484" y="1"/>
                  </a:lnTo>
                  <a:lnTo>
                    <a:pt x="16484" y="1"/>
                  </a:lnTo>
                  <a:lnTo>
                    <a:pt x="16348" y="1"/>
                  </a:lnTo>
                  <a:lnTo>
                    <a:pt x="16348" y="1"/>
                  </a:lnTo>
                  <a:lnTo>
                    <a:pt x="16289" y="1"/>
                  </a:lnTo>
                  <a:lnTo>
                    <a:pt x="16289" y="1"/>
                  </a:lnTo>
                  <a:lnTo>
                    <a:pt x="16114" y="1"/>
                  </a:lnTo>
                  <a:lnTo>
                    <a:pt x="16114" y="1"/>
                  </a:lnTo>
                  <a:lnTo>
                    <a:pt x="15977" y="20"/>
                  </a:lnTo>
                  <a:lnTo>
                    <a:pt x="15821" y="59"/>
                  </a:lnTo>
                  <a:lnTo>
                    <a:pt x="15821" y="59"/>
                  </a:lnTo>
                  <a:lnTo>
                    <a:pt x="15549" y="118"/>
                  </a:lnTo>
                  <a:lnTo>
                    <a:pt x="15549" y="118"/>
                  </a:lnTo>
                  <a:lnTo>
                    <a:pt x="15510" y="137"/>
                  </a:lnTo>
                  <a:lnTo>
                    <a:pt x="15510" y="137"/>
                  </a:lnTo>
                  <a:lnTo>
                    <a:pt x="15179" y="254"/>
                  </a:lnTo>
                  <a:lnTo>
                    <a:pt x="14867" y="390"/>
                  </a:lnTo>
                  <a:lnTo>
                    <a:pt x="14536" y="585"/>
                  </a:lnTo>
                  <a:lnTo>
                    <a:pt x="14224" y="799"/>
                  </a:lnTo>
                  <a:lnTo>
                    <a:pt x="14224" y="799"/>
                  </a:lnTo>
                  <a:lnTo>
                    <a:pt x="13873" y="1092"/>
                  </a:lnTo>
                  <a:lnTo>
                    <a:pt x="13542" y="1403"/>
                  </a:lnTo>
                  <a:lnTo>
                    <a:pt x="13542" y="1403"/>
                  </a:lnTo>
                  <a:lnTo>
                    <a:pt x="13113" y="1871"/>
                  </a:lnTo>
                  <a:lnTo>
                    <a:pt x="12724" y="2339"/>
                  </a:lnTo>
                  <a:lnTo>
                    <a:pt x="12724" y="2339"/>
                  </a:lnTo>
                  <a:lnTo>
                    <a:pt x="12334" y="2845"/>
                  </a:lnTo>
                  <a:lnTo>
                    <a:pt x="11964" y="3332"/>
                  </a:lnTo>
                  <a:lnTo>
                    <a:pt x="11593" y="3858"/>
                  </a:lnTo>
                  <a:lnTo>
                    <a:pt x="11262" y="4385"/>
                  </a:lnTo>
                  <a:lnTo>
                    <a:pt x="11262" y="4385"/>
                  </a:lnTo>
                  <a:lnTo>
                    <a:pt x="10775" y="5164"/>
                  </a:lnTo>
                  <a:lnTo>
                    <a:pt x="10346" y="5982"/>
                  </a:lnTo>
                  <a:lnTo>
                    <a:pt x="9918" y="6820"/>
                  </a:lnTo>
                  <a:lnTo>
                    <a:pt x="9548" y="7677"/>
                  </a:lnTo>
                  <a:lnTo>
                    <a:pt x="9548" y="7677"/>
                  </a:lnTo>
                  <a:lnTo>
                    <a:pt x="9002" y="8827"/>
                  </a:lnTo>
                  <a:lnTo>
                    <a:pt x="9002" y="8827"/>
                  </a:lnTo>
                  <a:lnTo>
                    <a:pt x="8983" y="8905"/>
                  </a:lnTo>
                  <a:lnTo>
                    <a:pt x="8983" y="8905"/>
                  </a:lnTo>
                  <a:lnTo>
                    <a:pt x="7677" y="9080"/>
                  </a:lnTo>
                  <a:lnTo>
                    <a:pt x="7015" y="9178"/>
                  </a:lnTo>
                  <a:lnTo>
                    <a:pt x="6352" y="9294"/>
                  </a:lnTo>
                  <a:lnTo>
                    <a:pt x="5690" y="9431"/>
                  </a:lnTo>
                  <a:lnTo>
                    <a:pt x="5027" y="9587"/>
                  </a:lnTo>
                  <a:lnTo>
                    <a:pt x="4365" y="9762"/>
                  </a:lnTo>
                  <a:lnTo>
                    <a:pt x="3702" y="9957"/>
                  </a:lnTo>
                  <a:lnTo>
                    <a:pt x="3702" y="9957"/>
                  </a:lnTo>
                  <a:lnTo>
                    <a:pt x="2904" y="10230"/>
                  </a:lnTo>
                  <a:lnTo>
                    <a:pt x="2514" y="10366"/>
                  </a:lnTo>
                  <a:lnTo>
                    <a:pt x="2124" y="10522"/>
                  </a:lnTo>
                  <a:lnTo>
                    <a:pt x="2124" y="10522"/>
                  </a:lnTo>
                  <a:lnTo>
                    <a:pt x="1696" y="10736"/>
                  </a:lnTo>
                  <a:lnTo>
                    <a:pt x="1306" y="10951"/>
                  </a:lnTo>
                  <a:lnTo>
                    <a:pt x="994" y="11184"/>
                  </a:lnTo>
                  <a:lnTo>
                    <a:pt x="702" y="11438"/>
                  </a:lnTo>
                  <a:lnTo>
                    <a:pt x="702" y="11438"/>
                  </a:lnTo>
                  <a:lnTo>
                    <a:pt x="566" y="11594"/>
                  </a:lnTo>
                  <a:lnTo>
                    <a:pt x="429" y="11749"/>
                  </a:lnTo>
                  <a:lnTo>
                    <a:pt x="332" y="11925"/>
                  </a:lnTo>
                  <a:lnTo>
                    <a:pt x="234" y="12081"/>
                  </a:lnTo>
                  <a:lnTo>
                    <a:pt x="234" y="12081"/>
                  </a:lnTo>
                  <a:lnTo>
                    <a:pt x="137" y="12276"/>
                  </a:lnTo>
                  <a:lnTo>
                    <a:pt x="78" y="12490"/>
                  </a:lnTo>
                  <a:lnTo>
                    <a:pt x="39" y="12685"/>
                  </a:lnTo>
                  <a:lnTo>
                    <a:pt x="1" y="12918"/>
                  </a:lnTo>
                  <a:lnTo>
                    <a:pt x="1" y="12918"/>
                  </a:lnTo>
                  <a:lnTo>
                    <a:pt x="1" y="13113"/>
                  </a:lnTo>
                  <a:lnTo>
                    <a:pt x="20" y="13328"/>
                  </a:lnTo>
                  <a:lnTo>
                    <a:pt x="59" y="13561"/>
                  </a:lnTo>
                  <a:lnTo>
                    <a:pt x="117" y="13815"/>
                  </a:lnTo>
                  <a:lnTo>
                    <a:pt x="117" y="13815"/>
                  </a:lnTo>
                  <a:lnTo>
                    <a:pt x="176" y="14010"/>
                  </a:lnTo>
                  <a:lnTo>
                    <a:pt x="234" y="14224"/>
                  </a:lnTo>
                  <a:lnTo>
                    <a:pt x="429" y="14672"/>
                  </a:lnTo>
                  <a:lnTo>
                    <a:pt x="429" y="14672"/>
                  </a:lnTo>
                  <a:lnTo>
                    <a:pt x="643" y="15062"/>
                  </a:lnTo>
                  <a:lnTo>
                    <a:pt x="897" y="15451"/>
                  </a:lnTo>
                  <a:lnTo>
                    <a:pt x="1209" y="15861"/>
                  </a:lnTo>
                  <a:lnTo>
                    <a:pt x="1559" y="16289"/>
                  </a:lnTo>
                  <a:lnTo>
                    <a:pt x="1559" y="16289"/>
                  </a:lnTo>
                  <a:lnTo>
                    <a:pt x="1890" y="16640"/>
                  </a:lnTo>
                  <a:lnTo>
                    <a:pt x="2241" y="16991"/>
                  </a:lnTo>
                  <a:lnTo>
                    <a:pt x="2631" y="17380"/>
                  </a:lnTo>
                  <a:lnTo>
                    <a:pt x="3079" y="17770"/>
                  </a:lnTo>
                  <a:lnTo>
                    <a:pt x="3079" y="17770"/>
                  </a:lnTo>
                  <a:lnTo>
                    <a:pt x="3839" y="18432"/>
                  </a:lnTo>
                  <a:lnTo>
                    <a:pt x="4560" y="18997"/>
                  </a:lnTo>
                  <a:lnTo>
                    <a:pt x="4872" y="19251"/>
                  </a:lnTo>
                  <a:lnTo>
                    <a:pt x="4872" y="19251"/>
                  </a:lnTo>
                  <a:lnTo>
                    <a:pt x="5826" y="20011"/>
                  </a:lnTo>
                  <a:lnTo>
                    <a:pt x="5826" y="20011"/>
                  </a:lnTo>
                  <a:lnTo>
                    <a:pt x="5514" y="20985"/>
                  </a:lnTo>
                  <a:lnTo>
                    <a:pt x="5242" y="21881"/>
                  </a:lnTo>
                  <a:lnTo>
                    <a:pt x="5027" y="22719"/>
                  </a:lnTo>
                  <a:lnTo>
                    <a:pt x="4852" y="23518"/>
                  </a:lnTo>
                  <a:lnTo>
                    <a:pt x="4852" y="23518"/>
                  </a:lnTo>
                  <a:lnTo>
                    <a:pt x="4735" y="24083"/>
                  </a:lnTo>
                  <a:lnTo>
                    <a:pt x="4657" y="24628"/>
                  </a:lnTo>
                  <a:lnTo>
                    <a:pt x="4579" y="25154"/>
                  </a:lnTo>
                  <a:lnTo>
                    <a:pt x="4540" y="25661"/>
                  </a:lnTo>
                  <a:lnTo>
                    <a:pt x="4540" y="25661"/>
                  </a:lnTo>
                  <a:lnTo>
                    <a:pt x="4521" y="26207"/>
                  </a:lnTo>
                  <a:lnTo>
                    <a:pt x="4521" y="26713"/>
                  </a:lnTo>
                  <a:lnTo>
                    <a:pt x="4560" y="27200"/>
                  </a:lnTo>
                  <a:lnTo>
                    <a:pt x="4638" y="27668"/>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320" y="29363"/>
                  </a:lnTo>
                  <a:lnTo>
                    <a:pt x="5456" y="29538"/>
                  </a:lnTo>
                  <a:lnTo>
                    <a:pt x="5592" y="29694"/>
                  </a:lnTo>
                  <a:lnTo>
                    <a:pt x="5592" y="29694"/>
                  </a:lnTo>
                  <a:lnTo>
                    <a:pt x="5748" y="29850"/>
                  </a:lnTo>
                  <a:lnTo>
                    <a:pt x="5943" y="30006"/>
                  </a:lnTo>
                  <a:lnTo>
                    <a:pt x="5943" y="30006"/>
                  </a:lnTo>
                  <a:lnTo>
                    <a:pt x="6118" y="30103"/>
                  </a:lnTo>
                  <a:lnTo>
                    <a:pt x="6294" y="30201"/>
                  </a:lnTo>
                  <a:lnTo>
                    <a:pt x="6489" y="30298"/>
                  </a:lnTo>
                  <a:lnTo>
                    <a:pt x="6703" y="30376"/>
                  </a:lnTo>
                  <a:lnTo>
                    <a:pt x="6703" y="30376"/>
                  </a:lnTo>
                  <a:lnTo>
                    <a:pt x="6898" y="30435"/>
                  </a:lnTo>
                  <a:lnTo>
                    <a:pt x="7093" y="30493"/>
                  </a:lnTo>
                  <a:lnTo>
                    <a:pt x="7541" y="30551"/>
                  </a:lnTo>
                  <a:lnTo>
                    <a:pt x="7541" y="30551"/>
                  </a:lnTo>
                  <a:lnTo>
                    <a:pt x="7969" y="30571"/>
                  </a:lnTo>
                  <a:lnTo>
                    <a:pt x="7969" y="30571"/>
                  </a:lnTo>
                  <a:lnTo>
                    <a:pt x="8418" y="30571"/>
                  </a:lnTo>
                  <a:lnTo>
                    <a:pt x="8418" y="30571"/>
                  </a:lnTo>
                  <a:lnTo>
                    <a:pt x="8827" y="30512"/>
                  </a:lnTo>
                  <a:lnTo>
                    <a:pt x="9275" y="30435"/>
                  </a:lnTo>
                  <a:lnTo>
                    <a:pt x="9723" y="30318"/>
                  </a:lnTo>
                  <a:lnTo>
                    <a:pt x="10191" y="30181"/>
                  </a:lnTo>
                  <a:lnTo>
                    <a:pt x="10191" y="30181"/>
                  </a:lnTo>
                  <a:lnTo>
                    <a:pt x="10561" y="30045"/>
                  </a:lnTo>
                  <a:lnTo>
                    <a:pt x="10931" y="29908"/>
                  </a:lnTo>
                  <a:lnTo>
                    <a:pt x="11321" y="29733"/>
                  </a:lnTo>
                  <a:lnTo>
                    <a:pt x="11710" y="29519"/>
                  </a:lnTo>
                  <a:lnTo>
                    <a:pt x="11710" y="29519"/>
                  </a:lnTo>
                  <a:lnTo>
                    <a:pt x="12217" y="29266"/>
                  </a:lnTo>
                  <a:lnTo>
                    <a:pt x="12704" y="28973"/>
                  </a:lnTo>
                  <a:lnTo>
                    <a:pt x="13152" y="28681"/>
                  </a:lnTo>
                  <a:lnTo>
                    <a:pt x="13600" y="28389"/>
                  </a:lnTo>
                  <a:lnTo>
                    <a:pt x="13600" y="28389"/>
                  </a:lnTo>
                  <a:lnTo>
                    <a:pt x="14048" y="28077"/>
                  </a:lnTo>
                  <a:lnTo>
                    <a:pt x="14477" y="27726"/>
                  </a:lnTo>
                  <a:lnTo>
                    <a:pt x="14886" y="27376"/>
                  </a:lnTo>
                  <a:lnTo>
                    <a:pt x="15276" y="27025"/>
                  </a:lnTo>
                  <a:lnTo>
                    <a:pt x="15276" y="27025"/>
                  </a:lnTo>
                  <a:lnTo>
                    <a:pt x="15627" y="26655"/>
                  </a:lnTo>
                  <a:lnTo>
                    <a:pt x="15958" y="26265"/>
                  </a:lnTo>
                  <a:lnTo>
                    <a:pt x="16270" y="25875"/>
                  </a:lnTo>
                  <a:lnTo>
                    <a:pt x="16562" y="25447"/>
                  </a:lnTo>
                  <a:lnTo>
                    <a:pt x="16562" y="25447"/>
                  </a:lnTo>
                  <a:lnTo>
                    <a:pt x="16854" y="25836"/>
                  </a:lnTo>
                  <a:lnTo>
                    <a:pt x="17146" y="26226"/>
                  </a:lnTo>
                  <a:lnTo>
                    <a:pt x="17478" y="26577"/>
                  </a:lnTo>
                  <a:lnTo>
                    <a:pt x="17809" y="26927"/>
                  </a:lnTo>
                  <a:lnTo>
                    <a:pt x="17809" y="26927"/>
                  </a:lnTo>
                  <a:lnTo>
                    <a:pt x="18199" y="27298"/>
                  </a:lnTo>
                  <a:lnTo>
                    <a:pt x="18608" y="27648"/>
                  </a:lnTo>
                  <a:lnTo>
                    <a:pt x="19036" y="27980"/>
                  </a:lnTo>
                  <a:lnTo>
                    <a:pt x="19484" y="28311"/>
                  </a:lnTo>
                  <a:lnTo>
                    <a:pt x="19484" y="28311"/>
                  </a:lnTo>
                  <a:lnTo>
                    <a:pt x="19913" y="28603"/>
                  </a:lnTo>
                  <a:lnTo>
                    <a:pt x="20381" y="28895"/>
                  </a:lnTo>
                  <a:lnTo>
                    <a:pt x="20868" y="29168"/>
                  </a:lnTo>
                  <a:lnTo>
                    <a:pt x="21355" y="29441"/>
                  </a:lnTo>
                  <a:lnTo>
                    <a:pt x="21355" y="29441"/>
                  </a:lnTo>
                  <a:lnTo>
                    <a:pt x="21764" y="29636"/>
                  </a:lnTo>
                  <a:lnTo>
                    <a:pt x="22154" y="29811"/>
                  </a:lnTo>
                  <a:lnTo>
                    <a:pt x="22524" y="29967"/>
                  </a:lnTo>
                  <a:lnTo>
                    <a:pt x="22894" y="30103"/>
                  </a:lnTo>
                  <a:lnTo>
                    <a:pt x="22894" y="30103"/>
                  </a:lnTo>
                  <a:lnTo>
                    <a:pt x="23362" y="30240"/>
                  </a:lnTo>
                  <a:lnTo>
                    <a:pt x="23810" y="30357"/>
                  </a:lnTo>
                  <a:lnTo>
                    <a:pt x="24239" y="30435"/>
                  </a:lnTo>
                  <a:lnTo>
                    <a:pt x="24667" y="30474"/>
                  </a:lnTo>
                  <a:lnTo>
                    <a:pt x="24667" y="30474"/>
                  </a:lnTo>
                  <a:lnTo>
                    <a:pt x="25115" y="30493"/>
                  </a:lnTo>
                  <a:lnTo>
                    <a:pt x="25115" y="30493"/>
                  </a:lnTo>
                  <a:lnTo>
                    <a:pt x="25544" y="30474"/>
                  </a:lnTo>
                  <a:lnTo>
                    <a:pt x="25544" y="30474"/>
                  </a:lnTo>
                  <a:lnTo>
                    <a:pt x="25992" y="30415"/>
                  </a:lnTo>
                  <a:lnTo>
                    <a:pt x="26187" y="30357"/>
                  </a:lnTo>
                  <a:lnTo>
                    <a:pt x="26382" y="30298"/>
                  </a:lnTo>
                  <a:lnTo>
                    <a:pt x="26382" y="30298"/>
                  </a:lnTo>
                  <a:lnTo>
                    <a:pt x="26596" y="30220"/>
                  </a:lnTo>
                  <a:lnTo>
                    <a:pt x="26791" y="30123"/>
                  </a:lnTo>
                  <a:lnTo>
                    <a:pt x="26966" y="30025"/>
                  </a:lnTo>
                  <a:lnTo>
                    <a:pt x="27122" y="29908"/>
                  </a:lnTo>
                  <a:lnTo>
                    <a:pt x="27122" y="29908"/>
                  </a:lnTo>
                  <a:lnTo>
                    <a:pt x="27317" y="29753"/>
                  </a:lnTo>
                  <a:lnTo>
                    <a:pt x="27473" y="29616"/>
                  </a:lnTo>
                  <a:lnTo>
                    <a:pt x="27473" y="29616"/>
                  </a:lnTo>
                  <a:lnTo>
                    <a:pt x="27629" y="29460"/>
                  </a:lnTo>
                  <a:lnTo>
                    <a:pt x="27765" y="29285"/>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447" y="27590"/>
                  </a:lnTo>
                  <a:lnTo>
                    <a:pt x="28506" y="27122"/>
                  </a:lnTo>
                  <a:lnTo>
                    <a:pt x="28545" y="26635"/>
                  </a:lnTo>
                  <a:lnTo>
                    <a:pt x="28564" y="26109"/>
                  </a:lnTo>
                  <a:lnTo>
                    <a:pt x="28545" y="25583"/>
                  </a:lnTo>
                  <a:lnTo>
                    <a:pt x="28545" y="25583"/>
                  </a:lnTo>
                  <a:lnTo>
                    <a:pt x="28486" y="25057"/>
                  </a:lnTo>
                  <a:lnTo>
                    <a:pt x="28428" y="24531"/>
                  </a:lnTo>
                  <a:lnTo>
                    <a:pt x="28350" y="24005"/>
                  </a:lnTo>
                  <a:lnTo>
                    <a:pt x="28233" y="23440"/>
                  </a:lnTo>
                  <a:lnTo>
                    <a:pt x="28233" y="23440"/>
                  </a:lnTo>
                  <a:lnTo>
                    <a:pt x="28057" y="22641"/>
                  </a:lnTo>
                  <a:lnTo>
                    <a:pt x="27824" y="21803"/>
                  </a:lnTo>
                  <a:lnTo>
                    <a:pt x="27570" y="20907"/>
                  </a:lnTo>
                  <a:lnTo>
                    <a:pt x="27259" y="19933"/>
                  </a:lnTo>
                  <a:lnTo>
                    <a:pt x="27259" y="19933"/>
                  </a:lnTo>
                  <a:lnTo>
                    <a:pt x="28213" y="19173"/>
                  </a:lnTo>
                  <a:lnTo>
                    <a:pt x="28525" y="18920"/>
                  </a:lnTo>
                  <a:lnTo>
                    <a:pt x="28525" y="18920"/>
                  </a:lnTo>
                  <a:lnTo>
                    <a:pt x="29226" y="18335"/>
                  </a:lnTo>
                  <a:lnTo>
                    <a:pt x="30006" y="17692"/>
                  </a:lnTo>
                  <a:lnTo>
                    <a:pt x="30006" y="17692"/>
                  </a:lnTo>
                  <a:lnTo>
                    <a:pt x="30454" y="17283"/>
                  </a:lnTo>
                  <a:lnTo>
                    <a:pt x="30844" y="16913"/>
                  </a:lnTo>
                  <a:lnTo>
                    <a:pt x="31194" y="16562"/>
                  </a:lnTo>
                  <a:lnTo>
                    <a:pt x="31506" y="16211"/>
                  </a:lnTo>
                  <a:lnTo>
                    <a:pt x="31506" y="16211"/>
                  </a:lnTo>
                  <a:lnTo>
                    <a:pt x="31876" y="15783"/>
                  </a:lnTo>
                  <a:lnTo>
                    <a:pt x="32169" y="15373"/>
                  </a:lnTo>
                  <a:lnTo>
                    <a:pt x="32441" y="14984"/>
                  </a:lnTo>
                  <a:lnTo>
                    <a:pt x="32636" y="14594"/>
                  </a:lnTo>
                  <a:lnTo>
                    <a:pt x="32636" y="14594"/>
                  </a:lnTo>
                  <a:lnTo>
                    <a:pt x="32831" y="14146"/>
                  </a:lnTo>
                  <a:lnTo>
                    <a:pt x="32909" y="13932"/>
                  </a:lnTo>
                  <a:lnTo>
                    <a:pt x="32967" y="13737"/>
                  </a:lnTo>
                  <a:lnTo>
                    <a:pt x="32967" y="13737"/>
                  </a:lnTo>
                  <a:lnTo>
                    <a:pt x="33026" y="13484"/>
                  </a:lnTo>
                  <a:lnTo>
                    <a:pt x="33065" y="13250"/>
                  </a:lnTo>
                  <a:lnTo>
                    <a:pt x="33084" y="13035"/>
                  </a:lnTo>
                  <a:lnTo>
                    <a:pt x="33065" y="12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a:off x="9501450" y="282563"/>
              <a:ext cx="671250" cy="764775"/>
            </a:xfrm>
            <a:custGeom>
              <a:avLst/>
              <a:gdLst/>
              <a:ahLst/>
              <a:cxnLst/>
              <a:rect l="l" t="t" r="r" b="b"/>
              <a:pathLst>
                <a:path w="26850" h="30591" extrusionOk="0">
                  <a:moveTo>
                    <a:pt x="16114" y="1"/>
                  </a:moveTo>
                  <a:lnTo>
                    <a:pt x="15841" y="40"/>
                  </a:lnTo>
                  <a:lnTo>
                    <a:pt x="15549" y="118"/>
                  </a:lnTo>
                  <a:lnTo>
                    <a:pt x="15490" y="137"/>
                  </a:lnTo>
                  <a:lnTo>
                    <a:pt x="15179" y="254"/>
                  </a:lnTo>
                  <a:lnTo>
                    <a:pt x="14847" y="390"/>
                  </a:lnTo>
                  <a:lnTo>
                    <a:pt x="14536" y="566"/>
                  </a:lnTo>
                  <a:lnTo>
                    <a:pt x="14224" y="799"/>
                  </a:lnTo>
                  <a:lnTo>
                    <a:pt x="13873" y="1092"/>
                  </a:lnTo>
                  <a:lnTo>
                    <a:pt x="13542" y="1403"/>
                  </a:lnTo>
                  <a:lnTo>
                    <a:pt x="13113" y="1871"/>
                  </a:lnTo>
                  <a:lnTo>
                    <a:pt x="12724" y="2339"/>
                  </a:lnTo>
                  <a:lnTo>
                    <a:pt x="12334" y="2826"/>
                  </a:lnTo>
                  <a:lnTo>
                    <a:pt x="11944" y="3332"/>
                  </a:lnTo>
                  <a:lnTo>
                    <a:pt x="11593" y="3858"/>
                  </a:lnTo>
                  <a:lnTo>
                    <a:pt x="11243" y="4385"/>
                  </a:lnTo>
                  <a:lnTo>
                    <a:pt x="10775" y="5164"/>
                  </a:lnTo>
                  <a:lnTo>
                    <a:pt x="10327" y="5982"/>
                  </a:lnTo>
                  <a:lnTo>
                    <a:pt x="9918" y="6820"/>
                  </a:lnTo>
                  <a:lnTo>
                    <a:pt x="9548" y="7677"/>
                  </a:lnTo>
                  <a:lnTo>
                    <a:pt x="9255" y="8262"/>
                  </a:lnTo>
                  <a:lnTo>
                    <a:pt x="9002" y="8827"/>
                  </a:lnTo>
                  <a:lnTo>
                    <a:pt x="8963" y="8905"/>
                  </a:lnTo>
                  <a:lnTo>
                    <a:pt x="7677" y="9080"/>
                  </a:lnTo>
                  <a:lnTo>
                    <a:pt x="7015" y="9178"/>
                  </a:lnTo>
                  <a:lnTo>
                    <a:pt x="6352" y="9294"/>
                  </a:lnTo>
                  <a:lnTo>
                    <a:pt x="5690" y="9431"/>
                  </a:lnTo>
                  <a:lnTo>
                    <a:pt x="5027" y="9567"/>
                  </a:lnTo>
                  <a:lnTo>
                    <a:pt x="4365" y="9743"/>
                  </a:lnTo>
                  <a:lnTo>
                    <a:pt x="3702" y="9937"/>
                  </a:lnTo>
                  <a:lnTo>
                    <a:pt x="2904" y="10210"/>
                  </a:lnTo>
                  <a:lnTo>
                    <a:pt x="2514" y="10366"/>
                  </a:lnTo>
                  <a:lnTo>
                    <a:pt x="2124" y="10522"/>
                  </a:lnTo>
                  <a:lnTo>
                    <a:pt x="1696" y="10736"/>
                  </a:lnTo>
                  <a:lnTo>
                    <a:pt x="1306" y="10951"/>
                  </a:lnTo>
                  <a:lnTo>
                    <a:pt x="975" y="11184"/>
                  </a:lnTo>
                  <a:lnTo>
                    <a:pt x="702" y="11438"/>
                  </a:lnTo>
                  <a:lnTo>
                    <a:pt x="546" y="11594"/>
                  </a:lnTo>
                  <a:lnTo>
                    <a:pt x="429" y="11749"/>
                  </a:lnTo>
                  <a:lnTo>
                    <a:pt x="312" y="11905"/>
                  </a:lnTo>
                  <a:lnTo>
                    <a:pt x="215" y="12081"/>
                  </a:lnTo>
                  <a:lnTo>
                    <a:pt x="137" y="12276"/>
                  </a:lnTo>
                  <a:lnTo>
                    <a:pt x="78" y="12470"/>
                  </a:lnTo>
                  <a:lnTo>
                    <a:pt x="20" y="12685"/>
                  </a:lnTo>
                  <a:lnTo>
                    <a:pt x="1" y="12918"/>
                  </a:lnTo>
                  <a:lnTo>
                    <a:pt x="1" y="13113"/>
                  </a:lnTo>
                  <a:lnTo>
                    <a:pt x="20" y="13328"/>
                  </a:lnTo>
                  <a:lnTo>
                    <a:pt x="39" y="13561"/>
                  </a:lnTo>
                  <a:lnTo>
                    <a:pt x="98" y="13815"/>
                  </a:lnTo>
                  <a:lnTo>
                    <a:pt x="156" y="14010"/>
                  </a:lnTo>
                  <a:lnTo>
                    <a:pt x="234" y="14224"/>
                  </a:lnTo>
                  <a:lnTo>
                    <a:pt x="332" y="14438"/>
                  </a:lnTo>
                  <a:lnTo>
                    <a:pt x="429" y="14672"/>
                  </a:lnTo>
                  <a:lnTo>
                    <a:pt x="643" y="15062"/>
                  </a:lnTo>
                  <a:lnTo>
                    <a:pt x="897" y="15451"/>
                  </a:lnTo>
                  <a:lnTo>
                    <a:pt x="1209" y="15861"/>
                  </a:lnTo>
                  <a:lnTo>
                    <a:pt x="1559" y="16289"/>
                  </a:lnTo>
                  <a:lnTo>
                    <a:pt x="1871" y="16640"/>
                  </a:lnTo>
                  <a:lnTo>
                    <a:pt x="2222" y="16991"/>
                  </a:lnTo>
                  <a:lnTo>
                    <a:pt x="2631" y="17380"/>
                  </a:lnTo>
                  <a:lnTo>
                    <a:pt x="3079" y="17770"/>
                  </a:lnTo>
                  <a:lnTo>
                    <a:pt x="3858" y="18432"/>
                  </a:lnTo>
                  <a:lnTo>
                    <a:pt x="4560" y="18997"/>
                  </a:lnTo>
                  <a:lnTo>
                    <a:pt x="4872" y="19251"/>
                  </a:lnTo>
                  <a:lnTo>
                    <a:pt x="4988" y="19348"/>
                  </a:lnTo>
                  <a:lnTo>
                    <a:pt x="5826" y="20030"/>
                  </a:lnTo>
                  <a:lnTo>
                    <a:pt x="5514" y="20985"/>
                  </a:lnTo>
                  <a:lnTo>
                    <a:pt x="5242" y="21881"/>
                  </a:lnTo>
                  <a:lnTo>
                    <a:pt x="5027" y="22719"/>
                  </a:lnTo>
                  <a:lnTo>
                    <a:pt x="4833" y="23518"/>
                  </a:lnTo>
                  <a:lnTo>
                    <a:pt x="4735" y="24083"/>
                  </a:lnTo>
                  <a:lnTo>
                    <a:pt x="4638" y="24628"/>
                  </a:lnTo>
                  <a:lnTo>
                    <a:pt x="4579" y="25154"/>
                  </a:lnTo>
                  <a:lnTo>
                    <a:pt x="4540" y="25661"/>
                  </a:lnTo>
                  <a:lnTo>
                    <a:pt x="4521" y="26207"/>
                  </a:lnTo>
                  <a:lnTo>
                    <a:pt x="4521" y="26713"/>
                  </a:lnTo>
                  <a:lnTo>
                    <a:pt x="4560" y="27200"/>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456" y="29538"/>
                  </a:lnTo>
                  <a:lnTo>
                    <a:pt x="5592" y="29714"/>
                  </a:lnTo>
                  <a:lnTo>
                    <a:pt x="5748" y="29850"/>
                  </a:lnTo>
                  <a:lnTo>
                    <a:pt x="5943" y="30006"/>
                  </a:lnTo>
                  <a:lnTo>
                    <a:pt x="6118" y="30103"/>
                  </a:lnTo>
                  <a:lnTo>
                    <a:pt x="6294" y="30220"/>
                  </a:lnTo>
                  <a:lnTo>
                    <a:pt x="6489" y="30298"/>
                  </a:lnTo>
                  <a:lnTo>
                    <a:pt x="6703" y="30396"/>
                  </a:lnTo>
                  <a:lnTo>
                    <a:pt x="6898" y="30454"/>
                  </a:lnTo>
                  <a:lnTo>
                    <a:pt x="7093" y="30493"/>
                  </a:lnTo>
                  <a:lnTo>
                    <a:pt x="7307" y="30532"/>
                  </a:lnTo>
                  <a:lnTo>
                    <a:pt x="7541" y="30571"/>
                  </a:lnTo>
                  <a:lnTo>
                    <a:pt x="7755" y="30590"/>
                  </a:lnTo>
                  <a:lnTo>
                    <a:pt x="7969" y="30590"/>
                  </a:lnTo>
                  <a:lnTo>
                    <a:pt x="8418" y="30571"/>
                  </a:lnTo>
                  <a:lnTo>
                    <a:pt x="8846" y="30512"/>
                  </a:lnTo>
                  <a:lnTo>
                    <a:pt x="9275" y="30435"/>
                  </a:lnTo>
                  <a:lnTo>
                    <a:pt x="9723" y="30337"/>
                  </a:lnTo>
                  <a:lnTo>
                    <a:pt x="10191" y="30181"/>
                  </a:lnTo>
                  <a:lnTo>
                    <a:pt x="10561" y="30064"/>
                  </a:lnTo>
                  <a:lnTo>
                    <a:pt x="10931" y="29908"/>
                  </a:lnTo>
                  <a:lnTo>
                    <a:pt x="11321" y="29733"/>
                  </a:lnTo>
                  <a:lnTo>
                    <a:pt x="11710" y="29538"/>
                  </a:lnTo>
                  <a:lnTo>
                    <a:pt x="12217" y="29266"/>
                  </a:lnTo>
                  <a:lnTo>
                    <a:pt x="12704" y="28973"/>
                  </a:lnTo>
                  <a:lnTo>
                    <a:pt x="13152" y="28700"/>
                  </a:lnTo>
                  <a:lnTo>
                    <a:pt x="13600" y="28408"/>
                  </a:lnTo>
                  <a:lnTo>
                    <a:pt x="14048" y="28077"/>
                  </a:lnTo>
                  <a:lnTo>
                    <a:pt x="14477" y="27746"/>
                  </a:lnTo>
                  <a:lnTo>
                    <a:pt x="14886" y="27395"/>
                  </a:lnTo>
                  <a:lnTo>
                    <a:pt x="15276" y="27025"/>
                  </a:lnTo>
                  <a:lnTo>
                    <a:pt x="15627" y="26655"/>
                  </a:lnTo>
                  <a:lnTo>
                    <a:pt x="15958" y="26265"/>
                  </a:lnTo>
                  <a:lnTo>
                    <a:pt x="16270" y="25875"/>
                  </a:lnTo>
                  <a:lnTo>
                    <a:pt x="16581" y="25466"/>
                  </a:lnTo>
                  <a:lnTo>
                    <a:pt x="16854" y="25836"/>
                  </a:lnTo>
                  <a:lnTo>
                    <a:pt x="17146" y="26226"/>
                  </a:lnTo>
                  <a:lnTo>
                    <a:pt x="17458" y="26577"/>
                  </a:lnTo>
                  <a:lnTo>
                    <a:pt x="17809" y="26947"/>
                  </a:lnTo>
                  <a:lnTo>
                    <a:pt x="18199" y="27298"/>
                  </a:lnTo>
                  <a:lnTo>
                    <a:pt x="18608" y="27648"/>
                  </a:lnTo>
                  <a:lnTo>
                    <a:pt x="19036" y="27999"/>
                  </a:lnTo>
                  <a:lnTo>
                    <a:pt x="19484" y="28311"/>
                  </a:lnTo>
                  <a:lnTo>
                    <a:pt x="19913" y="28603"/>
                  </a:lnTo>
                  <a:lnTo>
                    <a:pt x="20381" y="28895"/>
                  </a:lnTo>
                  <a:lnTo>
                    <a:pt x="20868" y="29168"/>
                  </a:lnTo>
                  <a:lnTo>
                    <a:pt x="21355" y="29441"/>
                  </a:lnTo>
                  <a:lnTo>
                    <a:pt x="21764" y="29655"/>
                  </a:lnTo>
                  <a:lnTo>
                    <a:pt x="22154" y="29831"/>
                  </a:lnTo>
                  <a:lnTo>
                    <a:pt x="22524" y="29986"/>
                  </a:lnTo>
                  <a:lnTo>
                    <a:pt x="22894" y="30103"/>
                  </a:lnTo>
                  <a:lnTo>
                    <a:pt x="23362" y="30259"/>
                  </a:lnTo>
                  <a:lnTo>
                    <a:pt x="23810" y="30357"/>
                  </a:lnTo>
                  <a:lnTo>
                    <a:pt x="24239" y="30435"/>
                  </a:lnTo>
                  <a:lnTo>
                    <a:pt x="24667" y="30493"/>
                  </a:lnTo>
                  <a:lnTo>
                    <a:pt x="25096" y="30512"/>
                  </a:lnTo>
                  <a:lnTo>
                    <a:pt x="25330" y="30493"/>
                  </a:lnTo>
                  <a:lnTo>
                    <a:pt x="25544" y="30474"/>
                  </a:lnTo>
                  <a:lnTo>
                    <a:pt x="25778" y="30454"/>
                  </a:lnTo>
                  <a:lnTo>
                    <a:pt x="25992" y="30415"/>
                  </a:lnTo>
                  <a:lnTo>
                    <a:pt x="26187" y="30357"/>
                  </a:lnTo>
                  <a:lnTo>
                    <a:pt x="26382" y="30298"/>
                  </a:lnTo>
                  <a:lnTo>
                    <a:pt x="26616" y="30201"/>
                  </a:lnTo>
                  <a:lnTo>
                    <a:pt x="26849" y="30103"/>
                  </a:lnTo>
                  <a:lnTo>
                    <a:pt x="26479" y="30103"/>
                  </a:lnTo>
                  <a:lnTo>
                    <a:pt x="26148" y="30084"/>
                  </a:lnTo>
                  <a:lnTo>
                    <a:pt x="25836" y="30045"/>
                  </a:lnTo>
                  <a:lnTo>
                    <a:pt x="25524" y="30006"/>
                  </a:lnTo>
                  <a:lnTo>
                    <a:pt x="25213" y="29947"/>
                  </a:lnTo>
                  <a:lnTo>
                    <a:pt x="24589" y="29811"/>
                  </a:lnTo>
                  <a:lnTo>
                    <a:pt x="23966" y="29616"/>
                  </a:lnTo>
                  <a:lnTo>
                    <a:pt x="23381" y="29402"/>
                  </a:lnTo>
                  <a:lnTo>
                    <a:pt x="22816" y="29149"/>
                  </a:lnTo>
                  <a:lnTo>
                    <a:pt x="22329" y="28876"/>
                  </a:lnTo>
                  <a:lnTo>
                    <a:pt x="21842" y="28603"/>
                  </a:lnTo>
                  <a:lnTo>
                    <a:pt x="21374" y="28311"/>
                  </a:lnTo>
                  <a:lnTo>
                    <a:pt x="20907" y="27980"/>
                  </a:lnTo>
                  <a:lnTo>
                    <a:pt x="20478" y="27629"/>
                  </a:lnTo>
                  <a:lnTo>
                    <a:pt x="20050" y="27278"/>
                  </a:lnTo>
                  <a:lnTo>
                    <a:pt x="19621" y="2690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172" y="23518"/>
                  </a:lnTo>
                  <a:lnTo>
                    <a:pt x="15724" y="23927"/>
                  </a:lnTo>
                  <a:lnTo>
                    <a:pt x="15198" y="24375"/>
                  </a:lnTo>
                  <a:lnTo>
                    <a:pt x="14789" y="24687"/>
                  </a:lnTo>
                  <a:lnTo>
                    <a:pt x="14341" y="25038"/>
                  </a:lnTo>
                  <a:lnTo>
                    <a:pt x="13717" y="25505"/>
                  </a:lnTo>
                  <a:lnTo>
                    <a:pt x="13113" y="25973"/>
                  </a:lnTo>
                  <a:lnTo>
                    <a:pt x="12373" y="26460"/>
                  </a:lnTo>
                  <a:lnTo>
                    <a:pt x="12003" y="26694"/>
                  </a:lnTo>
                  <a:lnTo>
                    <a:pt x="11632" y="26927"/>
                  </a:lnTo>
                  <a:lnTo>
                    <a:pt x="11262" y="27142"/>
                  </a:lnTo>
                  <a:lnTo>
                    <a:pt x="10873" y="27337"/>
                  </a:lnTo>
                  <a:lnTo>
                    <a:pt x="10483" y="27512"/>
                  </a:lnTo>
                  <a:lnTo>
                    <a:pt x="10093" y="27668"/>
                  </a:lnTo>
                  <a:lnTo>
                    <a:pt x="9742" y="27785"/>
                  </a:lnTo>
                  <a:lnTo>
                    <a:pt x="9372" y="27882"/>
                  </a:lnTo>
                  <a:lnTo>
                    <a:pt x="9022" y="27941"/>
                  </a:lnTo>
                  <a:lnTo>
                    <a:pt x="8651" y="27941"/>
                  </a:lnTo>
                  <a:lnTo>
                    <a:pt x="8320" y="27921"/>
                  </a:lnTo>
                  <a:lnTo>
                    <a:pt x="8164" y="27882"/>
                  </a:lnTo>
                  <a:lnTo>
                    <a:pt x="8008" y="27843"/>
                  </a:lnTo>
                  <a:lnTo>
                    <a:pt x="7853" y="27785"/>
                  </a:lnTo>
                  <a:lnTo>
                    <a:pt x="7716" y="27726"/>
                  </a:lnTo>
                  <a:lnTo>
                    <a:pt x="7580" y="27648"/>
                  </a:lnTo>
                  <a:lnTo>
                    <a:pt x="7443" y="27551"/>
                  </a:lnTo>
                  <a:lnTo>
                    <a:pt x="7307" y="27415"/>
                  </a:lnTo>
                  <a:lnTo>
                    <a:pt x="7171" y="27278"/>
                  </a:lnTo>
                  <a:lnTo>
                    <a:pt x="7054" y="27142"/>
                  </a:lnTo>
                  <a:lnTo>
                    <a:pt x="6937" y="26986"/>
                  </a:lnTo>
                  <a:lnTo>
                    <a:pt x="6839" y="26830"/>
                  </a:lnTo>
                  <a:lnTo>
                    <a:pt x="6761" y="26655"/>
                  </a:lnTo>
                  <a:lnTo>
                    <a:pt x="6684" y="26499"/>
                  </a:lnTo>
                  <a:lnTo>
                    <a:pt x="6606" y="26323"/>
                  </a:lnTo>
                  <a:lnTo>
                    <a:pt x="6508" y="25934"/>
                  </a:lnTo>
                  <a:lnTo>
                    <a:pt x="6450" y="25544"/>
                  </a:lnTo>
                  <a:lnTo>
                    <a:pt x="6430" y="25135"/>
                  </a:lnTo>
                  <a:lnTo>
                    <a:pt x="6430" y="24745"/>
                  </a:lnTo>
                  <a:lnTo>
                    <a:pt x="6469" y="24297"/>
                  </a:lnTo>
                  <a:lnTo>
                    <a:pt x="6547" y="23849"/>
                  </a:lnTo>
                  <a:lnTo>
                    <a:pt x="6645" y="23401"/>
                  </a:lnTo>
                  <a:lnTo>
                    <a:pt x="6742" y="22953"/>
                  </a:lnTo>
                  <a:lnTo>
                    <a:pt x="6878" y="22505"/>
                  </a:lnTo>
                  <a:lnTo>
                    <a:pt x="7034" y="22076"/>
                  </a:lnTo>
                  <a:lnTo>
                    <a:pt x="7210" y="21628"/>
                  </a:lnTo>
                  <a:lnTo>
                    <a:pt x="7385" y="21199"/>
                  </a:lnTo>
                  <a:lnTo>
                    <a:pt x="7716" y="20459"/>
                  </a:lnTo>
                  <a:lnTo>
                    <a:pt x="8067" y="19738"/>
                  </a:lnTo>
                  <a:lnTo>
                    <a:pt x="8437" y="19036"/>
                  </a:lnTo>
                  <a:lnTo>
                    <a:pt x="8827" y="18335"/>
                  </a:lnTo>
                  <a:lnTo>
                    <a:pt x="8612" y="18257"/>
                  </a:lnTo>
                  <a:lnTo>
                    <a:pt x="8418" y="18179"/>
                  </a:lnTo>
                  <a:lnTo>
                    <a:pt x="8047" y="18023"/>
                  </a:lnTo>
                  <a:lnTo>
                    <a:pt x="7580" y="17809"/>
                  </a:lnTo>
                  <a:lnTo>
                    <a:pt x="7132" y="17575"/>
                  </a:lnTo>
                  <a:lnTo>
                    <a:pt x="6606" y="17283"/>
                  </a:lnTo>
                  <a:lnTo>
                    <a:pt x="6099" y="16952"/>
                  </a:lnTo>
                  <a:lnTo>
                    <a:pt x="5553" y="16601"/>
                  </a:lnTo>
                  <a:lnTo>
                    <a:pt x="5027" y="16231"/>
                  </a:lnTo>
                  <a:lnTo>
                    <a:pt x="4716" y="15997"/>
                  </a:lnTo>
                  <a:lnTo>
                    <a:pt x="4423" y="15744"/>
                  </a:lnTo>
                  <a:lnTo>
                    <a:pt x="4151" y="15490"/>
                  </a:lnTo>
                  <a:lnTo>
                    <a:pt x="3897" y="15237"/>
                  </a:lnTo>
                  <a:lnTo>
                    <a:pt x="3664" y="15003"/>
                  </a:lnTo>
                  <a:lnTo>
                    <a:pt x="3449" y="14730"/>
                  </a:lnTo>
                  <a:lnTo>
                    <a:pt x="3293" y="14477"/>
                  </a:lnTo>
                  <a:lnTo>
                    <a:pt x="3137" y="14224"/>
                  </a:lnTo>
                  <a:lnTo>
                    <a:pt x="3040" y="13971"/>
                  </a:lnTo>
                  <a:lnTo>
                    <a:pt x="3001" y="13834"/>
                  </a:lnTo>
                  <a:lnTo>
                    <a:pt x="2982" y="13717"/>
                  </a:lnTo>
                  <a:lnTo>
                    <a:pt x="2962" y="13464"/>
                  </a:lnTo>
                  <a:lnTo>
                    <a:pt x="2962" y="13347"/>
                  </a:lnTo>
                  <a:lnTo>
                    <a:pt x="2982" y="13211"/>
                  </a:lnTo>
                  <a:lnTo>
                    <a:pt x="3021" y="13094"/>
                  </a:lnTo>
                  <a:lnTo>
                    <a:pt x="3060" y="12977"/>
                  </a:lnTo>
                  <a:lnTo>
                    <a:pt x="3118" y="12860"/>
                  </a:lnTo>
                  <a:lnTo>
                    <a:pt x="3176" y="12743"/>
                  </a:lnTo>
                  <a:lnTo>
                    <a:pt x="3274" y="12626"/>
                  </a:lnTo>
                  <a:lnTo>
                    <a:pt x="3371" y="12529"/>
                  </a:lnTo>
                  <a:lnTo>
                    <a:pt x="3527" y="12373"/>
                  </a:lnTo>
                  <a:lnTo>
                    <a:pt x="3683" y="12237"/>
                  </a:lnTo>
                  <a:lnTo>
                    <a:pt x="3858" y="12100"/>
                  </a:lnTo>
                  <a:lnTo>
                    <a:pt x="4053" y="11964"/>
                  </a:lnTo>
                  <a:lnTo>
                    <a:pt x="4443" y="11730"/>
                  </a:lnTo>
                  <a:lnTo>
                    <a:pt x="4852" y="11535"/>
                  </a:lnTo>
                  <a:lnTo>
                    <a:pt x="5281" y="11379"/>
                  </a:lnTo>
                  <a:lnTo>
                    <a:pt x="5748" y="11223"/>
                  </a:lnTo>
                  <a:lnTo>
                    <a:pt x="6235" y="11087"/>
                  </a:lnTo>
                  <a:lnTo>
                    <a:pt x="6722" y="10970"/>
                  </a:lnTo>
                  <a:lnTo>
                    <a:pt x="7210" y="10873"/>
                  </a:lnTo>
                  <a:lnTo>
                    <a:pt x="8203" y="10697"/>
                  </a:lnTo>
                  <a:lnTo>
                    <a:pt x="9197" y="10561"/>
                  </a:lnTo>
                  <a:lnTo>
                    <a:pt x="10054" y="10444"/>
                  </a:lnTo>
                  <a:lnTo>
                    <a:pt x="10912" y="10308"/>
                  </a:lnTo>
                  <a:lnTo>
                    <a:pt x="10989" y="9665"/>
                  </a:lnTo>
                  <a:lnTo>
                    <a:pt x="11106" y="9002"/>
                  </a:lnTo>
                  <a:lnTo>
                    <a:pt x="11282" y="8242"/>
                  </a:lnTo>
                  <a:lnTo>
                    <a:pt x="11496" y="7502"/>
                  </a:lnTo>
                  <a:lnTo>
                    <a:pt x="11769" y="6684"/>
                  </a:lnTo>
                  <a:lnTo>
                    <a:pt x="12061" y="5865"/>
                  </a:lnTo>
                  <a:lnTo>
                    <a:pt x="12392" y="5066"/>
                  </a:lnTo>
                  <a:lnTo>
                    <a:pt x="12763" y="4268"/>
                  </a:lnTo>
                  <a:lnTo>
                    <a:pt x="12977" y="3858"/>
                  </a:lnTo>
                  <a:lnTo>
                    <a:pt x="13211" y="3430"/>
                  </a:lnTo>
                  <a:lnTo>
                    <a:pt x="13444" y="3021"/>
                  </a:lnTo>
                  <a:lnTo>
                    <a:pt x="13698" y="2631"/>
                  </a:lnTo>
                  <a:lnTo>
                    <a:pt x="13951" y="2261"/>
                  </a:lnTo>
                  <a:lnTo>
                    <a:pt x="14204" y="1891"/>
                  </a:lnTo>
                  <a:lnTo>
                    <a:pt x="14497" y="1540"/>
                  </a:lnTo>
                  <a:lnTo>
                    <a:pt x="14789" y="1209"/>
                  </a:lnTo>
                  <a:lnTo>
                    <a:pt x="15062" y="897"/>
                  </a:lnTo>
                  <a:lnTo>
                    <a:pt x="15354" y="605"/>
                  </a:lnTo>
                  <a:lnTo>
                    <a:pt x="15685" y="351"/>
                  </a:lnTo>
                  <a:lnTo>
                    <a:pt x="15997" y="98"/>
                  </a:lnTo>
                  <a:lnTo>
                    <a:pt x="16133"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a:off x="9501450" y="282563"/>
              <a:ext cx="671250" cy="764775"/>
            </a:xfrm>
            <a:custGeom>
              <a:avLst/>
              <a:gdLst/>
              <a:ahLst/>
              <a:cxnLst/>
              <a:rect l="l" t="t" r="r" b="b"/>
              <a:pathLst>
                <a:path w="26850" h="30591" fill="none" extrusionOk="0">
                  <a:moveTo>
                    <a:pt x="16114" y="1"/>
                  </a:moveTo>
                  <a:lnTo>
                    <a:pt x="16114" y="1"/>
                  </a:lnTo>
                  <a:lnTo>
                    <a:pt x="15841" y="40"/>
                  </a:lnTo>
                  <a:lnTo>
                    <a:pt x="15841" y="40"/>
                  </a:lnTo>
                  <a:lnTo>
                    <a:pt x="15549" y="118"/>
                  </a:lnTo>
                  <a:lnTo>
                    <a:pt x="15549" y="118"/>
                  </a:lnTo>
                  <a:lnTo>
                    <a:pt x="15490" y="137"/>
                  </a:lnTo>
                  <a:lnTo>
                    <a:pt x="15490" y="137"/>
                  </a:lnTo>
                  <a:lnTo>
                    <a:pt x="15179" y="254"/>
                  </a:lnTo>
                  <a:lnTo>
                    <a:pt x="14847" y="390"/>
                  </a:lnTo>
                  <a:lnTo>
                    <a:pt x="14536" y="566"/>
                  </a:lnTo>
                  <a:lnTo>
                    <a:pt x="14224" y="799"/>
                  </a:lnTo>
                  <a:lnTo>
                    <a:pt x="14224" y="799"/>
                  </a:lnTo>
                  <a:lnTo>
                    <a:pt x="13873" y="1092"/>
                  </a:lnTo>
                  <a:lnTo>
                    <a:pt x="13542" y="1403"/>
                  </a:lnTo>
                  <a:lnTo>
                    <a:pt x="13542" y="1403"/>
                  </a:lnTo>
                  <a:lnTo>
                    <a:pt x="13113" y="1871"/>
                  </a:lnTo>
                  <a:lnTo>
                    <a:pt x="12724" y="2339"/>
                  </a:lnTo>
                  <a:lnTo>
                    <a:pt x="12724" y="2339"/>
                  </a:lnTo>
                  <a:lnTo>
                    <a:pt x="12334" y="2826"/>
                  </a:lnTo>
                  <a:lnTo>
                    <a:pt x="11944" y="3332"/>
                  </a:lnTo>
                  <a:lnTo>
                    <a:pt x="11593" y="3858"/>
                  </a:lnTo>
                  <a:lnTo>
                    <a:pt x="11243" y="4385"/>
                  </a:lnTo>
                  <a:lnTo>
                    <a:pt x="11243" y="4385"/>
                  </a:lnTo>
                  <a:lnTo>
                    <a:pt x="10775" y="5164"/>
                  </a:lnTo>
                  <a:lnTo>
                    <a:pt x="10327" y="5982"/>
                  </a:lnTo>
                  <a:lnTo>
                    <a:pt x="9918" y="6820"/>
                  </a:lnTo>
                  <a:lnTo>
                    <a:pt x="9548" y="7677"/>
                  </a:lnTo>
                  <a:lnTo>
                    <a:pt x="9548" y="7677"/>
                  </a:lnTo>
                  <a:lnTo>
                    <a:pt x="9255" y="8262"/>
                  </a:lnTo>
                  <a:lnTo>
                    <a:pt x="9002" y="8827"/>
                  </a:lnTo>
                  <a:lnTo>
                    <a:pt x="9002" y="8827"/>
                  </a:lnTo>
                  <a:lnTo>
                    <a:pt x="8963" y="8905"/>
                  </a:lnTo>
                  <a:lnTo>
                    <a:pt x="8963" y="8905"/>
                  </a:lnTo>
                  <a:lnTo>
                    <a:pt x="7677" y="9080"/>
                  </a:lnTo>
                  <a:lnTo>
                    <a:pt x="7015" y="9178"/>
                  </a:lnTo>
                  <a:lnTo>
                    <a:pt x="6352" y="9294"/>
                  </a:lnTo>
                  <a:lnTo>
                    <a:pt x="5690" y="9431"/>
                  </a:lnTo>
                  <a:lnTo>
                    <a:pt x="5027" y="9567"/>
                  </a:lnTo>
                  <a:lnTo>
                    <a:pt x="4365" y="9743"/>
                  </a:lnTo>
                  <a:lnTo>
                    <a:pt x="3702" y="9937"/>
                  </a:lnTo>
                  <a:lnTo>
                    <a:pt x="3702" y="9937"/>
                  </a:lnTo>
                  <a:lnTo>
                    <a:pt x="2904" y="10210"/>
                  </a:lnTo>
                  <a:lnTo>
                    <a:pt x="2514" y="10366"/>
                  </a:lnTo>
                  <a:lnTo>
                    <a:pt x="2124" y="10522"/>
                  </a:lnTo>
                  <a:lnTo>
                    <a:pt x="2124" y="10522"/>
                  </a:lnTo>
                  <a:lnTo>
                    <a:pt x="1696" y="10736"/>
                  </a:lnTo>
                  <a:lnTo>
                    <a:pt x="1306" y="10951"/>
                  </a:lnTo>
                  <a:lnTo>
                    <a:pt x="975" y="11184"/>
                  </a:lnTo>
                  <a:lnTo>
                    <a:pt x="702" y="11438"/>
                  </a:lnTo>
                  <a:lnTo>
                    <a:pt x="702" y="11438"/>
                  </a:lnTo>
                  <a:lnTo>
                    <a:pt x="546" y="11594"/>
                  </a:lnTo>
                  <a:lnTo>
                    <a:pt x="429" y="11749"/>
                  </a:lnTo>
                  <a:lnTo>
                    <a:pt x="312" y="11905"/>
                  </a:lnTo>
                  <a:lnTo>
                    <a:pt x="215" y="12081"/>
                  </a:lnTo>
                  <a:lnTo>
                    <a:pt x="215" y="12081"/>
                  </a:lnTo>
                  <a:lnTo>
                    <a:pt x="137" y="12276"/>
                  </a:lnTo>
                  <a:lnTo>
                    <a:pt x="78" y="12470"/>
                  </a:lnTo>
                  <a:lnTo>
                    <a:pt x="20" y="12685"/>
                  </a:lnTo>
                  <a:lnTo>
                    <a:pt x="1" y="12918"/>
                  </a:lnTo>
                  <a:lnTo>
                    <a:pt x="1" y="12918"/>
                  </a:lnTo>
                  <a:lnTo>
                    <a:pt x="1" y="13113"/>
                  </a:lnTo>
                  <a:lnTo>
                    <a:pt x="20" y="13328"/>
                  </a:lnTo>
                  <a:lnTo>
                    <a:pt x="39" y="13561"/>
                  </a:lnTo>
                  <a:lnTo>
                    <a:pt x="98" y="13815"/>
                  </a:lnTo>
                  <a:lnTo>
                    <a:pt x="98" y="13815"/>
                  </a:lnTo>
                  <a:lnTo>
                    <a:pt x="156" y="14010"/>
                  </a:lnTo>
                  <a:lnTo>
                    <a:pt x="234" y="14224"/>
                  </a:lnTo>
                  <a:lnTo>
                    <a:pt x="332" y="14438"/>
                  </a:lnTo>
                  <a:lnTo>
                    <a:pt x="429" y="14672"/>
                  </a:lnTo>
                  <a:lnTo>
                    <a:pt x="429" y="14672"/>
                  </a:lnTo>
                  <a:lnTo>
                    <a:pt x="643" y="15062"/>
                  </a:lnTo>
                  <a:lnTo>
                    <a:pt x="897" y="15451"/>
                  </a:lnTo>
                  <a:lnTo>
                    <a:pt x="1209" y="15861"/>
                  </a:lnTo>
                  <a:lnTo>
                    <a:pt x="1559" y="16289"/>
                  </a:lnTo>
                  <a:lnTo>
                    <a:pt x="1559" y="16289"/>
                  </a:lnTo>
                  <a:lnTo>
                    <a:pt x="1871" y="16640"/>
                  </a:lnTo>
                  <a:lnTo>
                    <a:pt x="2222" y="16991"/>
                  </a:lnTo>
                  <a:lnTo>
                    <a:pt x="2631" y="17380"/>
                  </a:lnTo>
                  <a:lnTo>
                    <a:pt x="3079" y="17770"/>
                  </a:lnTo>
                  <a:lnTo>
                    <a:pt x="3079" y="17770"/>
                  </a:lnTo>
                  <a:lnTo>
                    <a:pt x="3858" y="18432"/>
                  </a:lnTo>
                  <a:lnTo>
                    <a:pt x="4560" y="18997"/>
                  </a:lnTo>
                  <a:lnTo>
                    <a:pt x="4872" y="19251"/>
                  </a:lnTo>
                  <a:lnTo>
                    <a:pt x="4988" y="19348"/>
                  </a:lnTo>
                  <a:lnTo>
                    <a:pt x="4988" y="19348"/>
                  </a:lnTo>
                  <a:lnTo>
                    <a:pt x="5826" y="20030"/>
                  </a:lnTo>
                  <a:lnTo>
                    <a:pt x="5826" y="20030"/>
                  </a:lnTo>
                  <a:lnTo>
                    <a:pt x="5514" y="20985"/>
                  </a:lnTo>
                  <a:lnTo>
                    <a:pt x="5242" y="21881"/>
                  </a:lnTo>
                  <a:lnTo>
                    <a:pt x="5027" y="22719"/>
                  </a:lnTo>
                  <a:lnTo>
                    <a:pt x="4833" y="23518"/>
                  </a:lnTo>
                  <a:lnTo>
                    <a:pt x="4833" y="23518"/>
                  </a:lnTo>
                  <a:lnTo>
                    <a:pt x="4735" y="24083"/>
                  </a:lnTo>
                  <a:lnTo>
                    <a:pt x="4638" y="24628"/>
                  </a:lnTo>
                  <a:lnTo>
                    <a:pt x="4579" y="25154"/>
                  </a:lnTo>
                  <a:lnTo>
                    <a:pt x="4540" y="25661"/>
                  </a:lnTo>
                  <a:lnTo>
                    <a:pt x="4540" y="25661"/>
                  </a:lnTo>
                  <a:lnTo>
                    <a:pt x="4521" y="26207"/>
                  </a:lnTo>
                  <a:lnTo>
                    <a:pt x="4521" y="26713"/>
                  </a:lnTo>
                  <a:lnTo>
                    <a:pt x="4560" y="27200"/>
                  </a:lnTo>
                  <a:lnTo>
                    <a:pt x="4618" y="27668"/>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300" y="29363"/>
                  </a:lnTo>
                  <a:lnTo>
                    <a:pt x="5456" y="29538"/>
                  </a:lnTo>
                  <a:lnTo>
                    <a:pt x="5592" y="29714"/>
                  </a:lnTo>
                  <a:lnTo>
                    <a:pt x="5592" y="29714"/>
                  </a:lnTo>
                  <a:lnTo>
                    <a:pt x="5748" y="29850"/>
                  </a:lnTo>
                  <a:lnTo>
                    <a:pt x="5943" y="30006"/>
                  </a:lnTo>
                  <a:lnTo>
                    <a:pt x="5943" y="30006"/>
                  </a:lnTo>
                  <a:lnTo>
                    <a:pt x="6118" y="30103"/>
                  </a:lnTo>
                  <a:lnTo>
                    <a:pt x="6294" y="30220"/>
                  </a:lnTo>
                  <a:lnTo>
                    <a:pt x="6489" y="30298"/>
                  </a:lnTo>
                  <a:lnTo>
                    <a:pt x="6703" y="30396"/>
                  </a:lnTo>
                  <a:lnTo>
                    <a:pt x="6703" y="30396"/>
                  </a:lnTo>
                  <a:lnTo>
                    <a:pt x="6898" y="30454"/>
                  </a:lnTo>
                  <a:lnTo>
                    <a:pt x="7093" y="30493"/>
                  </a:lnTo>
                  <a:lnTo>
                    <a:pt x="7307" y="30532"/>
                  </a:lnTo>
                  <a:lnTo>
                    <a:pt x="7541" y="30571"/>
                  </a:lnTo>
                  <a:lnTo>
                    <a:pt x="7541" y="30571"/>
                  </a:lnTo>
                  <a:lnTo>
                    <a:pt x="7755" y="30590"/>
                  </a:lnTo>
                  <a:lnTo>
                    <a:pt x="7969" y="30590"/>
                  </a:lnTo>
                  <a:lnTo>
                    <a:pt x="7969" y="30590"/>
                  </a:lnTo>
                  <a:lnTo>
                    <a:pt x="8418" y="30571"/>
                  </a:lnTo>
                  <a:lnTo>
                    <a:pt x="8418" y="30571"/>
                  </a:lnTo>
                  <a:lnTo>
                    <a:pt x="8846" y="30512"/>
                  </a:lnTo>
                  <a:lnTo>
                    <a:pt x="9275" y="30435"/>
                  </a:lnTo>
                  <a:lnTo>
                    <a:pt x="9723" y="30337"/>
                  </a:lnTo>
                  <a:lnTo>
                    <a:pt x="10191" y="30181"/>
                  </a:lnTo>
                  <a:lnTo>
                    <a:pt x="10191" y="30181"/>
                  </a:lnTo>
                  <a:lnTo>
                    <a:pt x="10561" y="30064"/>
                  </a:lnTo>
                  <a:lnTo>
                    <a:pt x="10931" y="29908"/>
                  </a:lnTo>
                  <a:lnTo>
                    <a:pt x="11321" y="29733"/>
                  </a:lnTo>
                  <a:lnTo>
                    <a:pt x="11710" y="29538"/>
                  </a:lnTo>
                  <a:lnTo>
                    <a:pt x="11710" y="29538"/>
                  </a:lnTo>
                  <a:lnTo>
                    <a:pt x="12217" y="29266"/>
                  </a:lnTo>
                  <a:lnTo>
                    <a:pt x="12704" y="28973"/>
                  </a:lnTo>
                  <a:lnTo>
                    <a:pt x="13152" y="28700"/>
                  </a:lnTo>
                  <a:lnTo>
                    <a:pt x="13600" y="28408"/>
                  </a:lnTo>
                  <a:lnTo>
                    <a:pt x="13600" y="28408"/>
                  </a:lnTo>
                  <a:lnTo>
                    <a:pt x="14048" y="28077"/>
                  </a:lnTo>
                  <a:lnTo>
                    <a:pt x="14477" y="27746"/>
                  </a:lnTo>
                  <a:lnTo>
                    <a:pt x="14886" y="27395"/>
                  </a:lnTo>
                  <a:lnTo>
                    <a:pt x="15276" y="27025"/>
                  </a:lnTo>
                  <a:lnTo>
                    <a:pt x="15276" y="27025"/>
                  </a:lnTo>
                  <a:lnTo>
                    <a:pt x="15627" y="26655"/>
                  </a:lnTo>
                  <a:lnTo>
                    <a:pt x="15958" y="26265"/>
                  </a:lnTo>
                  <a:lnTo>
                    <a:pt x="16270" y="25875"/>
                  </a:lnTo>
                  <a:lnTo>
                    <a:pt x="16581" y="25466"/>
                  </a:lnTo>
                  <a:lnTo>
                    <a:pt x="16581" y="25466"/>
                  </a:lnTo>
                  <a:lnTo>
                    <a:pt x="16854" y="25836"/>
                  </a:lnTo>
                  <a:lnTo>
                    <a:pt x="17146" y="26226"/>
                  </a:lnTo>
                  <a:lnTo>
                    <a:pt x="17458" y="26577"/>
                  </a:lnTo>
                  <a:lnTo>
                    <a:pt x="17809" y="26947"/>
                  </a:lnTo>
                  <a:lnTo>
                    <a:pt x="17809" y="26947"/>
                  </a:lnTo>
                  <a:lnTo>
                    <a:pt x="18199" y="27298"/>
                  </a:lnTo>
                  <a:lnTo>
                    <a:pt x="18608" y="27648"/>
                  </a:lnTo>
                  <a:lnTo>
                    <a:pt x="19036" y="27999"/>
                  </a:lnTo>
                  <a:lnTo>
                    <a:pt x="19484" y="28311"/>
                  </a:lnTo>
                  <a:lnTo>
                    <a:pt x="19484" y="28311"/>
                  </a:lnTo>
                  <a:lnTo>
                    <a:pt x="19913" y="28603"/>
                  </a:lnTo>
                  <a:lnTo>
                    <a:pt x="20381" y="28895"/>
                  </a:lnTo>
                  <a:lnTo>
                    <a:pt x="20868" y="29168"/>
                  </a:lnTo>
                  <a:lnTo>
                    <a:pt x="21355" y="29441"/>
                  </a:lnTo>
                  <a:lnTo>
                    <a:pt x="21355" y="29441"/>
                  </a:lnTo>
                  <a:lnTo>
                    <a:pt x="21764" y="29655"/>
                  </a:lnTo>
                  <a:lnTo>
                    <a:pt x="22154" y="29831"/>
                  </a:lnTo>
                  <a:lnTo>
                    <a:pt x="22524" y="29986"/>
                  </a:lnTo>
                  <a:lnTo>
                    <a:pt x="22894" y="30103"/>
                  </a:lnTo>
                  <a:lnTo>
                    <a:pt x="22894" y="30103"/>
                  </a:lnTo>
                  <a:lnTo>
                    <a:pt x="23362" y="30259"/>
                  </a:lnTo>
                  <a:lnTo>
                    <a:pt x="23810" y="30357"/>
                  </a:lnTo>
                  <a:lnTo>
                    <a:pt x="24239" y="30435"/>
                  </a:lnTo>
                  <a:lnTo>
                    <a:pt x="24667" y="30493"/>
                  </a:lnTo>
                  <a:lnTo>
                    <a:pt x="24667" y="30493"/>
                  </a:lnTo>
                  <a:lnTo>
                    <a:pt x="25096" y="30512"/>
                  </a:lnTo>
                  <a:lnTo>
                    <a:pt x="25096" y="30512"/>
                  </a:lnTo>
                  <a:lnTo>
                    <a:pt x="25330" y="30493"/>
                  </a:lnTo>
                  <a:lnTo>
                    <a:pt x="25544" y="30474"/>
                  </a:lnTo>
                  <a:lnTo>
                    <a:pt x="25544" y="30474"/>
                  </a:lnTo>
                  <a:lnTo>
                    <a:pt x="25778" y="30454"/>
                  </a:lnTo>
                  <a:lnTo>
                    <a:pt x="25992" y="30415"/>
                  </a:lnTo>
                  <a:lnTo>
                    <a:pt x="26187" y="30357"/>
                  </a:lnTo>
                  <a:lnTo>
                    <a:pt x="26382" y="30298"/>
                  </a:lnTo>
                  <a:lnTo>
                    <a:pt x="26382" y="30298"/>
                  </a:lnTo>
                  <a:lnTo>
                    <a:pt x="26616" y="30201"/>
                  </a:lnTo>
                  <a:lnTo>
                    <a:pt x="26849" y="30103"/>
                  </a:lnTo>
                  <a:lnTo>
                    <a:pt x="26849" y="30103"/>
                  </a:lnTo>
                  <a:lnTo>
                    <a:pt x="26479" y="30103"/>
                  </a:lnTo>
                  <a:lnTo>
                    <a:pt x="26479" y="30103"/>
                  </a:lnTo>
                  <a:lnTo>
                    <a:pt x="26148" y="30084"/>
                  </a:lnTo>
                  <a:lnTo>
                    <a:pt x="25836" y="30045"/>
                  </a:lnTo>
                  <a:lnTo>
                    <a:pt x="25524" y="30006"/>
                  </a:lnTo>
                  <a:lnTo>
                    <a:pt x="25213" y="29947"/>
                  </a:lnTo>
                  <a:lnTo>
                    <a:pt x="25213" y="29947"/>
                  </a:lnTo>
                  <a:lnTo>
                    <a:pt x="24589" y="29811"/>
                  </a:lnTo>
                  <a:lnTo>
                    <a:pt x="23966" y="29616"/>
                  </a:lnTo>
                  <a:lnTo>
                    <a:pt x="23966" y="29616"/>
                  </a:lnTo>
                  <a:lnTo>
                    <a:pt x="23381" y="29402"/>
                  </a:lnTo>
                  <a:lnTo>
                    <a:pt x="22816" y="29149"/>
                  </a:lnTo>
                  <a:lnTo>
                    <a:pt x="22816" y="29149"/>
                  </a:lnTo>
                  <a:lnTo>
                    <a:pt x="22329" y="28876"/>
                  </a:lnTo>
                  <a:lnTo>
                    <a:pt x="21842" y="28603"/>
                  </a:lnTo>
                  <a:lnTo>
                    <a:pt x="21374" y="28311"/>
                  </a:lnTo>
                  <a:lnTo>
                    <a:pt x="20907" y="27980"/>
                  </a:lnTo>
                  <a:lnTo>
                    <a:pt x="20907" y="27980"/>
                  </a:lnTo>
                  <a:lnTo>
                    <a:pt x="20478" y="27629"/>
                  </a:lnTo>
                  <a:lnTo>
                    <a:pt x="20050" y="27278"/>
                  </a:lnTo>
                  <a:lnTo>
                    <a:pt x="19621" y="26908"/>
                  </a:lnTo>
                  <a:lnTo>
                    <a:pt x="19231" y="2651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581" y="23089"/>
                  </a:lnTo>
                  <a:lnTo>
                    <a:pt x="16172" y="23518"/>
                  </a:lnTo>
                  <a:lnTo>
                    <a:pt x="15724" y="23927"/>
                  </a:lnTo>
                  <a:lnTo>
                    <a:pt x="15724" y="23927"/>
                  </a:lnTo>
                  <a:lnTo>
                    <a:pt x="15198" y="24375"/>
                  </a:lnTo>
                  <a:lnTo>
                    <a:pt x="15198" y="24375"/>
                  </a:lnTo>
                  <a:lnTo>
                    <a:pt x="14789" y="24687"/>
                  </a:lnTo>
                  <a:lnTo>
                    <a:pt x="14789" y="24687"/>
                  </a:lnTo>
                  <a:lnTo>
                    <a:pt x="14341" y="25038"/>
                  </a:lnTo>
                  <a:lnTo>
                    <a:pt x="14341" y="25038"/>
                  </a:lnTo>
                  <a:lnTo>
                    <a:pt x="13717" y="25505"/>
                  </a:lnTo>
                  <a:lnTo>
                    <a:pt x="13113" y="25973"/>
                  </a:lnTo>
                  <a:lnTo>
                    <a:pt x="13113" y="25973"/>
                  </a:lnTo>
                  <a:lnTo>
                    <a:pt x="12373" y="26460"/>
                  </a:lnTo>
                  <a:lnTo>
                    <a:pt x="12003" y="26694"/>
                  </a:lnTo>
                  <a:lnTo>
                    <a:pt x="11632" y="26927"/>
                  </a:lnTo>
                  <a:lnTo>
                    <a:pt x="11632" y="26927"/>
                  </a:lnTo>
                  <a:lnTo>
                    <a:pt x="11262" y="27142"/>
                  </a:lnTo>
                  <a:lnTo>
                    <a:pt x="10873" y="27337"/>
                  </a:lnTo>
                  <a:lnTo>
                    <a:pt x="10483" y="27512"/>
                  </a:lnTo>
                  <a:lnTo>
                    <a:pt x="10093" y="27668"/>
                  </a:lnTo>
                  <a:lnTo>
                    <a:pt x="10093" y="27668"/>
                  </a:lnTo>
                  <a:lnTo>
                    <a:pt x="9742" y="27785"/>
                  </a:lnTo>
                  <a:lnTo>
                    <a:pt x="9372" y="27882"/>
                  </a:lnTo>
                  <a:lnTo>
                    <a:pt x="9022" y="27941"/>
                  </a:lnTo>
                  <a:lnTo>
                    <a:pt x="8827" y="27941"/>
                  </a:lnTo>
                  <a:lnTo>
                    <a:pt x="8651" y="27941"/>
                  </a:lnTo>
                  <a:lnTo>
                    <a:pt x="8651" y="27941"/>
                  </a:lnTo>
                  <a:lnTo>
                    <a:pt x="8320" y="27921"/>
                  </a:lnTo>
                  <a:lnTo>
                    <a:pt x="8164" y="27882"/>
                  </a:lnTo>
                  <a:lnTo>
                    <a:pt x="8008" y="27843"/>
                  </a:lnTo>
                  <a:lnTo>
                    <a:pt x="8008" y="27843"/>
                  </a:lnTo>
                  <a:lnTo>
                    <a:pt x="7853" y="27785"/>
                  </a:lnTo>
                  <a:lnTo>
                    <a:pt x="7716" y="27726"/>
                  </a:lnTo>
                  <a:lnTo>
                    <a:pt x="7580" y="27648"/>
                  </a:lnTo>
                  <a:lnTo>
                    <a:pt x="7443" y="27551"/>
                  </a:lnTo>
                  <a:lnTo>
                    <a:pt x="7443" y="27551"/>
                  </a:lnTo>
                  <a:lnTo>
                    <a:pt x="7307" y="27415"/>
                  </a:lnTo>
                  <a:lnTo>
                    <a:pt x="7171" y="27278"/>
                  </a:lnTo>
                  <a:lnTo>
                    <a:pt x="7171" y="27278"/>
                  </a:lnTo>
                  <a:lnTo>
                    <a:pt x="7054" y="27142"/>
                  </a:lnTo>
                  <a:lnTo>
                    <a:pt x="6937" y="26986"/>
                  </a:lnTo>
                  <a:lnTo>
                    <a:pt x="6937" y="26986"/>
                  </a:lnTo>
                  <a:lnTo>
                    <a:pt x="6839" y="26830"/>
                  </a:lnTo>
                  <a:lnTo>
                    <a:pt x="6761" y="26655"/>
                  </a:lnTo>
                  <a:lnTo>
                    <a:pt x="6684" y="26499"/>
                  </a:lnTo>
                  <a:lnTo>
                    <a:pt x="6606" y="26323"/>
                  </a:lnTo>
                  <a:lnTo>
                    <a:pt x="6606" y="26323"/>
                  </a:lnTo>
                  <a:lnTo>
                    <a:pt x="6508" y="25934"/>
                  </a:lnTo>
                  <a:lnTo>
                    <a:pt x="6450" y="25544"/>
                  </a:lnTo>
                  <a:lnTo>
                    <a:pt x="6430" y="25135"/>
                  </a:lnTo>
                  <a:lnTo>
                    <a:pt x="6430" y="24745"/>
                  </a:lnTo>
                  <a:lnTo>
                    <a:pt x="6430" y="24745"/>
                  </a:lnTo>
                  <a:lnTo>
                    <a:pt x="6469" y="24297"/>
                  </a:lnTo>
                  <a:lnTo>
                    <a:pt x="6547" y="23849"/>
                  </a:lnTo>
                  <a:lnTo>
                    <a:pt x="6645" y="23401"/>
                  </a:lnTo>
                  <a:lnTo>
                    <a:pt x="6742" y="22953"/>
                  </a:lnTo>
                  <a:lnTo>
                    <a:pt x="6742" y="22953"/>
                  </a:lnTo>
                  <a:lnTo>
                    <a:pt x="6878" y="22505"/>
                  </a:lnTo>
                  <a:lnTo>
                    <a:pt x="7034" y="22076"/>
                  </a:lnTo>
                  <a:lnTo>
                    <a:pt x="7210" y="21628"/>
                  </a:lnTo>
                  <a:lnTo>
                    <a:pt x="7385" y="21199"/>
                  </a:lnTo>
                  <a:lnTo>
                    <a:pt x="7385" y="21199"/>
                  </a:lnTo>
                  <a:lnTo>
                    <a:pt x="7716" y="20459"/>
                  </a:lnTo>
                  <a:lnTo>
                    <a:pt x="8067" y="19738"/>
                  </a:lnTo>
                  <a:lnTo>
                    <a:pt x="8437" y="19036"/>
                  </a:lnTo>
                  <a:lnTo>
                    <a:pt x="8827" y="18335"/>
                  </a:lnTo>
                  <a:lnTo>
                    <a:pt x="8827" y="18335"/>
                  </a:lnTo>
                  <a:lnTo>
                    <a:pt x="8612" y="18257"/>
                  </a:lnTo>
                  <a:lnTo>
                    <a:pt x="8418" y="18179"/>
                  </a:lnTo>
                  <a:lnTo>
                    <a:pt x="8418" y="18179"/>
                  </a:lnTo>
                  <a:lnTo>
                    <a:pt x="8047" y="18023"/>
                  </a:lnTo>
                  <a:lnTo>
                    <a:pt x="8047" y="18023"/>
                  </a:lnTo>
                  <a:lnTo>
                    <a:pt x="7580" y="17809"/>
                  </a:lnTo>
                  <a:lnTo>
                    <a:pt x="7132" y="17575"/>
                  </a:lnTo>
                  <a:lnTo>
                    <a:pt x="7132" y="17575"/>
                  </a:lnTo>
                  <a:lnTo>
                    <a:pt x="6606" y="17283"/>
                  </a:lnTo>
                  <a:lnTo>
                    <a:pt x="6099" y="16952"/>
                  </a:lnTo>
                  <a:lnTo>
                    <a:pt x="6099" y="16952"/>
                  </a:lnTo>
                  <a:lnTo>
                    <a:pt x="5553" y="16601"/>
                  </a:lnTo>
                  <a:lnTo>
                    <a:pt x="5027" y="16231"/>
                  </a:lnTo>
                  <a:lnTo>
                    <a:pt x="5027" y="16231"/>
                  </a:lnTo>
                  <a:lnTo>
                    <a:pt x="4716" y="15997"/>
                  </a:lnTo>
                  <a:lnTo>
                    <a:pt x="4423" y="15744"/>
                  </a:lnTo>
                  <a:lnTo>
                    <a:pt x="4423" y="15744"/>
                  </a:lnTo>
                  <a:lnTo>
                    <a:pt x="4151" y="15490"/>
                  </a:lnTo>
                  <a:lnTo>
                    <a:pt x="3897" y="15237"/>
                  </a:lnTo>
                  <a:lnTo>
                    <a:pt x="3897" y="15237"/>
                  </a:lnTo>
                  <a:lnTo>
                    <a:pt x="3664" y="15003"/>
                  </a:lnTo>
                  <a:lnTo>
                    <a:pt x="3449" y="14730"/>
                  </a:lnTo>
                  <a:lnTo>
                    <a:pt x="3449" y="14730"/>
                  </a:lnTo>
                  <a:lnTo>
                    <a:pt x="3293" y="14477"/>
                  </a:lnTo>
                  <a:lnTo>
                    <a:pt x="3137" y="14224"/>
                  </a:lnTo>
                  <a:lnTo>
                    <a:pt x="3137" y="14224"/>
                  </a:lnTo>
                  <a:lnTo>
                    <a:pt x="3040" y="13971"/>
                  </a:lnTo>
                  <a:lnTo>
                    <a:pt x="3001" y="13834"/>
                  </a:lnTo>
                  <a:lnTo>
                    <a:pt x="2982" y="13717"/>
                  </a:lnTo>
                  <a:lnTo>
                    <a:pt x="2982" y="13717"/>
                  </a:lnTo>
                  <a:lnTo>
                    <a:pt x="2962" y="13464"/>
                  </a:lnTo>
                  <a:lnTo>
                    <a:pt x="2962" y="13347"/>
                  </a:lnTo>
                  <a:lnTo>
                    <a:pt x="2982" y="13211"/>
                  </a:lnTo>
                  <a:lnTo>
                    <a:pt x="2982" y="13211"/>
                  </a:lnTo>
                  <a:lnTo>
                    <a:pt x="3021" y="13094"/>
                  </a:lnTo>
                  <a:lnTo>
                    <a:pt x="3060" y="12977"/>
                  </a:lnTo>
                  <a:lnTo>
                    <a:pt x="3118" y="12860"/>
                  </a:lnTo>
                  <a:lnTo>
                    <a:pt x="3176" y="12743"/>
                  </a:lnTo>
                  <a:lnTo>
                    <a:pt x="3176" y="12743"/>
                  </a:lnTo>
                  <a:lnTo>
                    <a:pt x="3274" y="12626"/>
                  </a:lnTo>
                  <a:lnTo>
                    <a:pt x="3371" y="12529"/>
                  </a:lnTo>
                  <a:lnTo>
                    <a:pt x="3371" y="12529"/>
                  </a:lnTo>
                  <a:lnTo>
                    <a:pt x="3527" y="12373"/>
                  </a:lnTo>
                  <a:lnTo>
                    <a:pt x="3683" y="12237"/>
                  </a:lnTo>
                  <a:lnTo>
                    <a:pt x="3683" y="12237"/>
                  </a:lnTo>
                  <a:lnTo>
                    <a:pt x="3858" y="12100"/>
                  </a:lnTo>
                  <a:lnTo>
                    <a:pt x="4053" y="11964"/>
                  </a:lnTo>
                  <a:lnTo>
                    <a:pt x="4443" y="11730"/>
                  </a:lnTo>
                  <a:lnTo>
                    <a:pt x="4852" y="11535"/>
                  </a:lnTo>
                  <a:lnTo>
                    <a:pt x="5281" y="11379"/>
                  </a:lnTo>
                  <a:lnTo>
                    <a:pt x="5281" y="11379"/>
                  </a:lnTo>
                  <a:lnTo>
                    <a:pt x="5748" y="11223"/>
                  </a:lnTo>
                  <a:lnTo>
                    <a:pt x="6235" y="11087"/>
                  </a:lnTo>
                  <a:lnTo>
                    <a:pt x="6722" y="10970"/>
                  </a:lnTo>
                  <a:lnTo>
                    <a:pt x="7210" y="10873"/>
                  </a:lnTo>
                  <a:lnTo>
                    <a:pt x="7210" y="10873"/>
                  </a:lnTo>
                  <a:lnTo>
                    <a:pt x="8203" y="10697"/>
                  </a:lnTo>
                  <a:lnTo>
                    <a:pt x="9197" y="10561"/>
                  </a:lnTo>
                  <a:lnTo>
                    <a:pt x="9197" y="10561"/>
                  </a:lnTo>
                  <a:lnTo>
                    <a:pt x="10054" y="10444"/>
                  </a:lnTo>
                  <a:lnTo>
                    <a:pt x="10912" y="10308"/>
                  </a:lnTo>
                  <a:lnTo>
                    <a:pt x="10912" y="10308"/>
                  </a:lnTo>
                  <a:lnTo>
                    <a:pt x="10989" y="9665"/>
                  </a:lnTo>
                  <a:lnTo>
                    <a:pt x="11106" y="9002"/>
                  </a:lnTo>
                  <a:lnTo>
                    <a:pt x="11106" y="9002"/>
                  </a:lnTo>
                  <a:lnTo>
                    <a:pt x="11282" y="8242"/>
                  </a:lnTo>
                  <a:lnTo>
                    <a:pt x="11496" y="7502"/>
                  </a:lnTo>
                  <a:lnTo>
                    <a:pt x="11496" y="7502"/>
                  </a:lnTo>
                  <a:lnTo>
                    <a:pt x="11769" y="6684"/>
                  </a:lnTo>
                  <a:lnTo>
                    <a:pt x="12061" y="5865"/>
                  </a:lnTo>
                  <a:lnTo>
                    <a:pt x="12061" y="5865"/>
                  </a:lnTo>
                  <a:lnTo>
                    <a:pt x="12392" y="5066"/>
                  </a:lnTo>
                  <a:lnTo>
                    <a:pt x="12763" y="4268"/>
                  </a:lnTo>
                  <a:lnTo>
                    <a:pt x="12763" y="4268"/>
                  </a:lnTo>
                  <a:lnTo>
                    <a:pt x="12977" y="3858"/>
                  </a:lnTo>
                  <a:lnTo>
                    <a:pt x="13211" y="3430"/>
                  </a:lnTo>
                  <a:lnTo>
                    <a:pt x="13444" y="3021"/>
                  </a:lnTo>
                  <a:lnTo>
                    <a:pt x="13698" y="2631"/>
                  </a:lnTo>
                  <a:lnTo>
                    <a:pt x="13698" y="2631"/>
                  </a:lnTo>
                  <a:lnTo>
                    <a:pt x="13951" y="2261"/>
                  </a:lnTo>
                  <a:lnTo>
                    <a:pt x="14204" y="1891"/>
                  </a:lnTo>
                  <a:lnTo>
                    <a:pt x="14497" y="1540"/>
                  </a:lnTo>
                  <a:lnTo>
                    <a:pt x="14789" y="1209"/>
                  </a:lnTo>
                  <a:lnTo>
                    <a:pt x="14789" y="1209"/>
                  </a:lnTo>
                  <a:lnTo>
                    <a:pt x="15062" y="897"/>
                  </a:lnTo>
                  <a:lnTo>
                    <a:pt x="15354" y="605"/>
                  </a:lnTo>
                  <a:lnTo>
                    <a:pt x="15685" y="351"/>
                  </a:lnTo>
                  <a:lnTo>
                    <a:pt x="15997" y="98"/>
                  </a:lnTo>
                  <a:lnTo>
                    <a:pt x="15997" y="98"/>
                  </a:lnTo>
                  <a:lnTo>
                    <a:pt x="16133" y="1"/>
                  </a:lnTo>
                  <a:lnTo>
                    <a:pt x="16133" y="1"/>
                  </a:lnTo>
                  <a:lnTo>
                    <a:pt x="161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a:off x="9934000" y="332238"/>
              <a:ext cx="113025" cy="156875"/>
            </a:xfrm>
            <a:custGeom>
              <a:avLst/>
              <a:gdLst/>
              <a:ahLst/>
              <a:cxnLst/>
              <a:rect l="l" t="t" r="r" b="b"/>
              <a:pathLst>
                <a:path w="4521" h="6275" extrusionOk="0">
                  <a:moveTo>
                    <a:pt x="1052" y="1"/>
                  </a:moveTo>
                  <a:lnTo>
                    <a:pt x="838" y="20"/>
                  </a:lnTo>
                  <a:lnTo>
                    <a:pt x="624" y="79"/>
                  </a:lnTo>
                  <a:lnTo>
                    <a:pt x="507" y="137"/>
                  </a:lnTo>
                  <a:lnTo>
                    <a:pt x="390" y="215"/>
                  </a:lnTo>
                  <a:lnTo>
                    <a:pt x="293" y="313"/>
                  </a:lnTo>
                  <a:lnTo>
                    <a:pt x="195" y="410"/>
                  </a:lnTo>
                  <a:lnTo>
                    <a:pt x="137" y="527"/>
                  </a:lnTo>
                  <a:lnTo>
                    <a:pt x="78" y="663"/>
                  </a:lnTo>
                  <a:lnTo>
                    <a:pt x="39" y="800"/>
                  </a:lnTo>
                  <a:lnTo>
                    <a:pt x="20" y="936"/>
                  </a:lnTo>
                  <a:lnTo>
                    <a:pt x="0" y="1073"/>
                  </a:lnTo>
                  <a:lnTo>
                    <a:pt x="0" y="1209"/>
                  </a:lnTo>
                  <a:lnTo>
                    <a:pt x="39" y="1482"/>
                  </a:lnTo>
                  <a:lnTo>
                    <a:pt x="117" y="1794"/>
                  </a:lnTo>
                  <a:lnTo>
                    <a:pt x="215" y="2105"/>
                  </a:lnTo>
                  <a:lnTo>
                    <a:pt x="331" y="2436"/>
                  </a:lnTo>
                  <a:lnTo>
                    <a:pt x="468" y="2748"/>
                  </a:lnTo>
                  <a:lnTo>
                    <a:pt x="643" y="3060"/>
                  </a:lnTo>
                  <a:lnTo>
                    <a:pt x="799" y="3372"/>
                  </a:lnTo>
                  <a:lnTo>
                    <a:pt x="994" y="3703"/>
                  </a:lnTo>
                  <a:lnTo>
                    <a:pt x="1208" y="4034"/>
                  </a:lnTo>
                  <a:lnTo>
                    <a:pt x="1637" y="4658"/>
                  </a:lnTo>
                  <a:lnTo>
                    <a:pt x="2027" y="5145"/>
                  </a:lnTo>
                  <a:lnTo>
                    <a:pt x="2241" y="5379"/>
                  </a:lnTo>
                  <a:lnTo>
                    <a:pt x="2455" y="5612"/>
                  </a:lnTo>
                  <a:lnTo>
                    <a:pt x="2611" y="5768"/>
                  </a:lnTo>
                  <a:lnTo>
                    <a:pt x="2806" y="5905"/>
                  </a:lnTo>
                  <a:lnTo>
                    <a:pt x="3001" y="6022"/>
                  </a:lnTo>
                  <a:lnTo>
                    <a:pt x="3098" y="6080"/>
                  </a:lnTo>
                  <a:lnTo>
                    <a:pt x="3215" y="6119"/>
                  </a:lnTo>
                  <a:lnTo>
                    <a:pt x="3293" y="6138"/>
                  </a:lnTo>
                  <a:lnTo>
                    <a:pt x="3410" y="6197"/>
                  </a:lnTo>
                  <a:lnTo>
                    <a:pt x="3527" y="6236"/>
                  </a:lnTo>
                  <a:lnTo>
                    <a:pt x="3644" y="6275"/>
                  </a:lnTo>
                  <a:lnTo>
                    <a:pt x="3858" y="6275"/>
                  </a:lnTo>
                  <a:lnTo>
                    <a:pt x="3956" y="6255"/>
                  </a:lnTo>
                  <a:lnTo>
                    <a:pt x="4053" y="6216"/>
                  </a:lnTo>
                  <a:lnTo>
                    <a:pt x="4150" y="6158"/>
                  </a:lnTo>
                  <a:lnTo>
                    <a:pt x="4228" y="6060"/>
                  </a:lnTo>
                  <a:lnTo>
                    <a:pt x="4306" y="5983"/>
                  </a:lnTo>
                  <a:lnTo>
                    <a:pt x="4404" y="5768"/>
                  </a:lnTo>
                  <a:lnTo>
                    <a:pt x="4482" y="5534"/>
                  </a:lnTo>
                  <a:lnTo>
                    <a:pt x="4501" y="5398"/>
                  </a:lnTo>
                  <a:lnTo>
                    <a:pt x="4521" y="5262"/>
                  </a:lnTo>
                  <a:lnTo>
                    <a:pt x="4521" y="4989"/>
                  </a:lnTo>
                  <a:lnTo>
                    <a:pt x="4482" y="4736"/>
                  </a:lnTo>
                  <a:lnTo>
                    <a:pt x="4423" y="4424"/>
                  </a:lnTo>
                  <a:lnTo>
                    <a:pt x="4345" y="4132"/>
                  </a:lnTo>
                  <a:lnTo>
                    <a:pt x="4228" y="3761"/>
                  </a:lnTo>
                  <a:lnTo>
                    <a:pt x="4072" y="3391"/>
                  </a:lnTo>
                  <a:lnTo>
                    <a:pt x="3917" y="3021"/>
                  </a:lnTo>
                  <a:lnTo>
                    <a:pt x="3761" y="2670"/>
                  </a:lnTo>
                  <a:lnTo>
                    <a:pt x="3546" y="2300"/>
                  </a:lnTo>
                  <a:lnTo>
                    <a:pt x="3352" y="1949"/>
                  </a:lnTo>
                  <a:lnTo>
                    <a:pt x="3118" y="1599"/>
                  </a:lnTo>
                  <a:lnTo>
                    <a:pt x="2864" y="1248"/>
                  </a:lnTo>
                  <a:lnTo>
                    <a:pt x="2650" y="975"/>
                  </a:lnTo>
                  <a:lnTo>
                    <a:pt x="2397" y="702"/>
                  </a:lnTo>
                  <a:lnTo>
                    <a:pt x="2144" y="469"/>
                  </a:lnTo>
                  <a:lnTo>
                    <a:pt x="2007" y="371"/>
                  </a:lnTo>
                  <a:lnTo>
                    <a:pt x="1851" y="274"/>
                  </a:lnTo>
                  <a:lnTo>
                    <a:pt x="1715" y="176"/>
                  </a:lnTo>
                  <a:lnTo>
                    <a:pt x="1559" y="98"/>
                  </a:lnTo>
                  <a:lnTo>
                    <a:pt x="1403" y="59"/>
                  </a:lnTo>
                  <a:lnTo>
                    <a:pt x="1228" y="20"/>
                  </a:lnTo>
                  <a:lnTo>
                    <a:pt x="105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a:off x="9934000" y="332238"/>
              <a:ext cx="113025" cy="156875"/>
            </a:xfrm>
            <a:custGeom>
              <a:avLst/>
              <a:gdLst/>
              <a:ahLst/>
              <a:cxnLst/>
              <a:rect l="l" t="t" r="r" b="b"/>
              <a:pathLst>
                <a:path w="4521" h="6275" fill="none" extrusionOk="0">
                  <a:moveTo>
                    <a:pt x="1052" y="1"/>
                  </a:moveTo>
                  <a:lnTo>
                    <a:pt x="1052" y="1"/>
                  </a:lnTo>
                  <a:lnTo>
                    <a:pt x="838" y="20"/>
                  </a:lnTo>
                  <a:lnTo>
                    <a:pt x="624" y="79"/>
                  </a:lnTo>
                  <a:lnTo>
                    <a:pt x="624" y="79"/>
                  </a:lnTo>
                  <a:lnTo>
                    <a:pt x="507" y="137"/>
                  </a:lnTo>
                  <a:lnTo>
                    <a:pt x="390" y="215"/>
                  </a:lnTo>
                  <a:lnTo>
                    <a:pt x="293" y="313"/>
                  </a:lnTo>
                  <a:lnTo>
                    <a:pt x="195" y="410"/>
                  </a:lnTo>
                  <a:lnTo>
                    <a:pt x="195" y="410"/>
                  </a:lnTo>
                  <a:lnTo>
                    <a:pt x="137" y="527"/>
                  </a:lnTo>
                  <a:lnTo>
                    <a:pt x="78" y="663"/>
                  </a:lnTo>
                  <a:lnTo>
                    <a:pt x="39" y="800"/>
                  </a:lnTo>
                  <a:lnTo>
                    <a:pt x="20" y="936"/>
                  </a:lnTo>
                  <a:lnTo>
                    <a:pt x="20" y="936"/>
                  </a:lnTo>
                  <a:lnTo>
                    <a:pt x="0" y="1073"/>
                  </a:lnTo>
                  <a:lnTo>
                    <a:pt x="0" y="1209"/>
                  </a:lnTo>
                  <a:lnTo>
                    <a:pt x="39" y="1482"/>
                  </a:lnTo>
                  <a:lnTo>
                    <a:pt x="39" y="1482"/>
                  </a:lnTo>
                  <a:lnTo>
                    <a:pt x="117" y="1794"/>
                  </a:lnTo>
                  <a:lnTo>
                    <a:pt x="215" y="2105"/>
                  </a:lnTo>
                  <a:lnTo>
                    <a:pt x="215" y="2105"/>
                  </a:lnTo>
                  <a:lnTo>
                    <a:pt x="331" y="2436"/>
                  </a:lnTo>
                  <a:lnTo>
                    <a:pt x="468" y="2748"/>
                  </a:lnTo>
                  <a:lnTo>
                    <a:pt x="643" y="3060"/>
                  </a:lnTo>
                  <a:lnTo>
                    <a:pt x="799" y="3372"/>
                  </a:lnTo>
                  <a:lnTo>
                    <a:pt x="799" y="3372"/>
                  </a:lnTo>
                  <a:lnTo>
                    <a:pt x="994" y="3703"/>
                  </a:lnTo>
                  <a:lnTo>
                    <a:pt x="1208" y="4034"/>
                  </a:lnTo>
                  <a:lnTo>
                    <a:pt x="1637" y="4658"/>
                  </a:lnTo>
                  <a:lnTo>
                    <a:pt x="1637" y="4658"/>
                  </a:lnTo>
                  <a:lnTo>
                    <a:pt x="2027" y="5145"/>
                  </a:lnTo>
                  <a:lnTo>
                    <a:pt x="2241" y="5379"/>
                  </a:lnTo>
                  <a:lnTo>
                    <a:pt x="2455" y="5612"/>
                  </a:lnTo>
                  <a:lnTo>
                    <a:pt x="2455" y="5612"/>
                  </a:lnTo>
                  <a:lnTo>
                    <a:pt x="2611" y="5768"/>
                  </a:lnTo>
                  <a:lnTo>
                    <a:pt x="2806" y="5905"/>
                  </a:lnTo>
                  <a:lnTo>
                    <a:pt x="3001" y="6022"/>
                  </a:lnTo>
                  <a:lnTo>
                    <a:pt x="3098" y="6080"/>
                  </a:lnTo>
                  <a:lnTo>
                    <a:pt x="3215" y="6119"/>
                  </a:lnTo>
                  <a:lnTo>
                    <a:pt x="3215" y="6119"/>
                  </a:lnTo>
                  <a:lnTo>
                    <a:pt x="3293" y="6138"/>
                  </a:lnTo>
                  <a:lnTo>
                    <a:pt x="3293" y="6138"/>
                  </a:lnTo>
                  <a:lnTo>
                    <a:pt x="3410" y="6197"/>
                  </a:lnTo>
                  <a:lnTo>
                    <a:pt x="3527" y="6236"/>
                  </a:lnTo>
                  <a:lnTo>
                    <a:pt x="3644" y="6275"/>
                  </a:lnTo>
                  <a:lnTo>
                    <a:pt x="3761" y="6275"/>
                  </a:lnTo>
                  <a:lnTo>
                    <a:pt x="3761" y="6275"/>
                  </a:lnTo>
                  <a:lnTo>
                    <a:pt x="3858" y="6275"/>
                  </a:lnTo>
                  <a:lnTo>
                    <a:pt x="3956" y="6255"/>
                  </a:lnTo>
                  <a:lnTo>
                    <a:pt x="4053" y="6216"/>
                  </a:lnTo>
                  <a:lnTo>
                    <a:pt x="4150" y="6158"/>
                  </a:lnTo>
                  <a:lnTo>
                    <a:pt x="4150" y="6158"/>
                  </a:lnTo>
                  <a:lnTo>
                    <a:pt x="4228" y="6060"/>
                  </a:lnTo>
                  <a:lnTo>
                    <a:pt x="4306" y="5983"/>
                  </a:lnTo>
                  <a:lnTo>
                    <a:pt x="4404" y="5768"/>
                  </a:lnTo>
                  <a:lnTo>
                    <a:pt x="4404" y="5768"/>
                  </a:lnTo>
                  <a:lnTo>
                    <a:pt x="4482" y="5534"/>
                  </a:lnTo>
                  <a:lnTo>
                    <a:pt x="4482" y="5534"/>
                  </a:lnTo>
                  <a:lnTo>
                    <a:pt x="4501" y="5398"/>
                  </a:lnTo>
                  <a:lnTo>
                    <a:pt x="4521" y="5262"/>
                  </a:lnTo>
                  <a:lnTo>
                    <a:pt x="4521" y="5262"/>
                  </a:lnTo>
                  <a:lnTo>
                    <a:pt x="4521" y="4989"/>
                  </a:lnTo>
                  <a:lnTo>
                    <a:pt x="4482" y="4736"/>
                  </a:lnTo>
                  <a:lnTo>
                    <a:pt x="4482" y="4736"/>
                  </a:lnTo>
                  <a:lnTo>
                    <a:pt x="4423" y="4424"/>
                  </a:lnTo>
                  <a:lnTo>
                    <a:pt x="4345" y="4132"/>
                  </a:lnTo>
                  <a:lnTo>
                    <a:pt x="4345" y="4132"/>
                  </a:lnTo>
                  <a:lnTo>
                    <a:pt x="4228" y="3761"/>
                  </a:lnTo>
                  <a:lnTo>
                    <a:pt x="4072" y="3391"/>
                  </a:lnTo>
                  <a:lnTo>
                    <a:pt x="3917" y="3021"/>
                  </a:lnTo>
                  <a:lnTo>
                    <a:pt x="3761" y="2670"/>
                  </a:lnTo>
                  <a:lnTo>
                    <a:pt x="3761" y="2670"/>
                  </a:lnTo>
                  <a:lnTo>
                    <a:pt x="3546" y="2300"/>
                  </a:lnTo>
                  <a:lnTo>
                    <a:pt x="3352" y="1949"/>
                  </a:lnTo>
                  <a:lnTo>
                    <a:pt x="3118" y="1599"/>
                  </a:lnTo>
                  <a:lnTo>
                    <a:pt x="2864" y="1248"/>
                  </a:lnTo>
                  <a:lnTo>
                    <a:pt x="2864" y="1248"/>
                  </a:lnTo>
                  <a:lnTo>
                    <a:pt x="2650" y="975"/>
                  </a:lnTo>
                  <a:lnTo>
                    <a:pt x="2397" y="702"/>
                  </a:lnTo>
                  <a:lnTo>
                    <a:pt x="2397" y="702"/>
                  </a:lnTo>
                  <a:lnTo>
                    <a:pt x="2144" y="469"/>
                  </a:lnTo>
                  <a:lnTo>
                    <a:pt x="2007" y="371"/>
                  </a:lnTo>
                  <a:lnTo>
                    <a:pt x="1851" y="274"/>
                  </a:lnTo>
                  <a:lnTo>
                    <a:pt x="1851" y="274"/>
                  </a:lnTo>
                  <a:lnTo>
                    <a:pt x="1715" y="176"/>
                  </a:lnTo>
                  <a:lnTo>
                    <a:pt x="1559" y="98"/>
                  </a:lnTo>
                  <a:lnTo>
                    <a:pt x="1559" y="98"/>
                  </a:lnTo>
                  <a:lnTo>
                    <a:pt x="1403" y="59"/>
                  </a:lnTo>
                  <a:lnTo>
                    <a:pt x="1228" y="20"/>
                  </a:lnTo>
                  <a:lnTo>
                    <a:pt x="1228" y="20"/>
                  </a:lnTo>
                  <a:lnTo>
                    <a:pt x="1052"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a:off x="10118125" y="546088"/>
              <a:ext cx="154925" cy="78925"/>
            </a:xfrm>
            <a:custGeom>
              <a:avLst/>
              <a:gdLst/>
              <a:ahLst/>
              <a:cxnLst/>
              <a:rect l="l" t="t" r="r" b="b"/>
              <a:pathLst>
                <a:path w="6197" h="3157" extrusionOk="0">
                  <a:moveTo>
                    <a:pt x="1500" y="0"/>
                  </a:moveTo>
                  <a:lnTo>
                    <a:pt x="1189" y="20"/>
                  </a:lnTo>
                  <a:lnTo>
                    <a:pt x="857" y="39"/>
                  </a:lnTo>
                  <a:lnTo>
                    <a:pt x="702" y="78"/>
                  </a:lnTo>
                  <a:lnTo>
                    <a:pt x="546" y="117"/>
                  </a:lnTo>
                  <a:lnTo>
                    <a:pt x="409" y="156"/>
                  </a:lnTo>
                  <a:lnTo>
                    <a:pt x="292" y="234"/>
                  </a:lnTo>
                  <a:lnTo>
                    <a:pt x="176" y="312"/>
                  </a:lnTo>
                  <a:lnTo>
                    <a:pt x="98" y="429"/>
                  </a:lnTo>
                  <a:lnTo>
                    <a:pt x="59" y="488"/>
                  </a:lnTo>
                  <a:lnTo>
                    <a:pt x="20" y="565"/>
                  </a:lnTo>
                  <a:lnTo>
                    <a:pt x="0" y="741"/>
                  </a:lnTo>
                  <a:lnTo>
                    <a:pt x="20" y="897"/>
                  </a:lnTo>
                  <a:lnTo>
                    <a:pt x="78" y="1053"/>
                  </a:lnTo>
                  <a:lnTo>
                    <a:pt x="176" y="1228"/>
                  </a:lnTo>
                  <a:lnTo>
                    <a:pt x="312" y="1403"/>
                  </a:lnTo>
                  <a:lnTo>
                    <a:pt x="468" y="1540"/>
                  </a:lnTo>
                  <a:lnTo>
                    <a:pt x="643" y="1676"/>
                  </a:lnTo>
                  <a:lnTo>
                    <a:pt x="819" y="1812"/>
                  </a:lnTo>
                  <a:lnTo>
                    <a:pt x="994" y="1929"/>
                  </a:lnTo>
                  <a:lnTo>
                    <a:pt x="1384" y="2163"/>
                  </a:lnTo>
                  <a:lnTo>
                    <a:pt x="1832" y="2397"/>
                  </a:lnTo>
                  <a:lnTo>
                    <a:pt x="2299" y="2611"/>
                  </a:lnTo>
                  <a:lnTo>
                    <a:pt x="2767" y="2806"/>
                  </a:lnTo>
                  <a:lnTo>
                    <a:pt x="3254" y="2962"/>
                  </a:lnTo>
                  <a:lnTo>
                    <a:pt x="3761" y="3079"/>
                  </a:lnTo>
                  <a:lnTo>
                    <a:pt x="4014" y="3118"/>
                  </a:lnTo>
                  <a:lnTo>
                    <a:pt x="4287" y="3157"/>
                  </a:lnTo>
                  <a:lnTo>
                    <a:pt x="4540" y="3157"/>
                  </a:lnTo>
                  <a:lnTo>
                    <a:pt x="4871" y="3137"/>
                  </a:lnTo>
                  <a:lnTo>
                    <a:pt x="5027" y="3118"/>
                  </a:lnTo>
                  <a:lnTo>
                    <a:pt x="5183" y="3079"/>
                  </a:lnTo>
                  <a:lnTo>
                    <a:pt x="5417" y="3001"/>
                  </a:lnTo>
                  <a:lnTo>
                    <a:pt x="5612" y="2923"/>
                  </a:lnTo>
                  <a:lnTo>
                    <a:pt x="5631" y="2904"/>
                  </a:lnTo>
                  <a:lnTo>
                    <a:pt x="5690" y="2884"/>
                  </a:lnTo>
                  <a:lnTo>
                    <a:pt x="5806" y="2806"/>
                  </a:lnTo>
                  <a:lnTo>
                    <a:pt x="5904" y="2728"/>
                  </a:lnTo>
                  <a:lnTo>
                    <a:pt x="5982" y="2670"/>
                  </a:lnTo>
                  <a:lnTo>
                    <a:pt x="6079" y="2533"/>
                  </a:lnTo>
                  <a:lnTo>
                    <a:pt x="6138" y="2436"/>
                  </a:lnTo>
                  <a:lnTo>
                    <a:pt x="6177" y="2319"/>
                  </a:lnTo>
                  <a:lnTo>
                    <a:pt x="6196" y="2183"/>
                  </a:lnTo>
                  <a:lnTo>
                    <a:pt x="6177" y="2066"/>
                  </a:lnTo>
                  <a:lnTo>
                    <a:pt x="6138" y="1949"/>
                  </a:lnTo>
                  <a:lnTo>
                    <a:pt x="6099" y="1832"/>
                  </a:lnTo>
                  <a:lnTo>
                    <a:pt x="6021" y="1735"/>
                  </a:lnTo>
                  <a:lnTo>
                    <a:pt x="5943" y="1637"/>
                  </a:lnTo>
                  <a:lnTo>
                    <a:pt x="5826" y="1520"/>
                  </a:lnTo>
                  <a:lnTo>
                    <a:pt x="5690" y="1423"/>
                  </a:lnTo>
                  <a:lnTo>
                    <a:pt x="5417" y="1228"/>
                  </a:lnTo>
                  <a:lnTo>
                    <a:pt x="5144" y="1053"/>
                  </a:lnTo>
                  <a:lnTo>
                    <a:pt x="4852" y="916"/>
                  </a:lnTo>
                  <a:lnTo>
                    <a:pt x="4540" y="760"/>
                  </a:lnTo>
                  <a:lnTo>
                    <a:pt x="4209" y="643"/>
                  </a:lnTo>
                  <a:lnTo>
                    <a:pt x="3566" y="390"/>
                  </a:lnTo>
                  <a:lnTo>
                    <a:pt x="3079" y="234"/>
                  </a:lnTo>
                  <a:lnTo>
                    <a:pt x="2845" y="176"/>
                  </a:lnTo>
                  <a:lnTo>
                    <a:pt x="2592" y="117"/>
                  </a:lnTo>
                  <a:lnTo>
                    <a:pt x="2319" y="59"/>
                  </a:lnTo>
                  <a:lnTo>
                    <a:pt x="2046" y="39"/>
                  </a:lnTo>
                  <a:lnTo>
                    <a:pt x="1773" y="20"/>
                  </a:lnTo>
                  <a:lnTo>
                    <a:pt x="150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a:off x="10118125" y="546088"/>
              <a:ext cx="154925" cy="78925"/>
            </a:xfrm>
            <a:custGeom>
              <a:avLst/>
              <a:gdLst/>
              <a:ahLst/>
              <a:cxnLst/>
              <a:rect l="l" t="t" r="r" b="b"/>
              <a:pathLst>
                <a:path w="6197" h="3157" fill="none" extrusionOk="0">
                  <a:moveTo>
                    <a:pt x="1500" y="0"/>
                  </a:moveTo>
                  <a:lnTo>
                    <a:pt x="1500" y="0"/>
                  </a:lnTo>
                  <a:lnTo>
                    <a:pt x="1189" y="20"/>
                  </a:lnTo>
                  <a:lnTo>
                    <a:pt x="1189" y="20"/>
                  </a:lnTo>
                  <a:lnTo>
                    <a:pt x="857" y="39"/>
                  </a:lnTo>
                  <a:lnTo>
                    <a:pt x="702" y="78"/>
                  </a:lnTo>
                  <a:lnTo>
                    <a:pt x="546" y="117"/>
                  </a:lnTo>
                  <a:lnTo>
                    <a:pt x="546" y="117"/>
                  </a:lnTo>
                  <a:lnTo>
                    <a:pt x="409" y="156"/>
                  </a:lnTo>
                  <a:lnTo>
                    <a:pt x="292" y="234"/>
                  </a:lnTo>
                  <a:lnTo>
                    <a:pt x="176" y="312"/>
                  </a:lnTo>
                  <a:lnTo>
                    <a:pt x="98" y="429"/>
                  </a:lnTo>
                  <a:lnTo>
                    <a:pt x="98" y="429"/>
                  </a:lnTo>
                  <a:lnTo>
                    <a:pt x="59" y="488"/>
                  </a:lnTo>
                  <a:lnTo>
                    <a:pt x="20" y="565"/>
                  </a:lnTo>
                  <a:lnTo>
                    <a:pt x="0" y="741"/>
                  </a:lnTo>
                  <a:lnTo>
                    <a:pt x="20" y="897"/>
                  </a:lnTo>
                  <a:lnTo>
                    <a:pt x="78" y="1053"/>
                  </a:lnTo>
                  <a:lnTo>
                    <a:pt x="78" y="1053"/>
                  </a:lnTo>
                  <a:lnTo>
                    <a:pt x="176" y="1228"/>
                  </a:lnTo>
                  <a:lnTo>
                    <a:pt x="312" y="1403"/>
                  </a:lnTo>
                  <a:lnTo>
                    <a:pt x="468" y="1540"/>
                  </a:lnTo>
                  <a:lnTo>
                    <a:pt x="643" y="1676"/>
                  </a:lnTo>
                  <a:lnTo>
                    <a:pt x="643" y="1676"/>
                  </a:lnTo>
                  <a:lnTo>
                    <a:pt x="819" y="1812"/>
                  </a:lnTo>
                  <a:lnTo>
                    <a:pt x="994" y="1929"/>
                  </a:lnTo>
                  <a:lnTo>
                    <a:pt x="1384" y="2163"/>
                  </a:lnTo>
                  <a:lnTo>
                    <a:pt x="1384" y="2163"/>
                  </a:lnTo>
                  <a:lnTo>
                    <a:pt x="1832" y="2397"/>
                  </a:lnTo>
                  <a:lnTo>
                    <a:pt x="2299" y="2611"/>
                  </a:lnTo>
                  <a:lnTo>
                    <a:pt x="2299" y="2611"/>
                  </a:lnTo>
                  <a:lnTo>
                    <a:pt x="2767" y="2806"/>
                  </a:lnTo>
                  <a:lnTo>
                    <a:pt x="3254" y="2962"/>
                  </a:lnTo>
                  <a:lnTo>
                    <a:pt x="3254" y="2962"/>
                  </a:lnTo>
                  <a:lnTo>
                    <a:pt x="3761" y="3079"/>
                  </a:lnTo>
                  <a:lnTo>
                    <a:pt x="4014" y="3118"/>
                  </a:lnTo>
                  <a:lnTo>
                    <a:pt x="4287" y="3157"/>
                  </a:lnTo>
                  <a:lnTo>
                    <a:pt x="4287" y="3157"/>
                  </a:lnTo>
                  <a:lnTo>
                    <a:pt x="4540" y="3157"/>
                  </a:lnTo>
                  <a:lnTo>
                    <a:pt x="4540" y="3157"/>
                  </a:lnTo>
                  <a:lnTo>
                    <a:pt x="4871" y="3137"/>
                  </a:lnTo>
                  <a:lnTo>
                    <a:pt x="5027" y="3118"/>
                  </a:lnTo>
                  <a:lnTo>
                    <a:pt x="5183" y="3079"/>
                  </a:lnTo>
                  <a:lnTo>
                    <a:pt x="5183" y="3079"/>
                  </a:lnTo>
                  <a:lnTo>
                    <a:pt x="5417" y="3001"/>
                  </a:lnTo>
                  <a:lnTo>
                    <a:pt x="5417" y="3001"/>
                  </a:lnTo>
                  <a:lnTo>
                    <a:pt x="5612" y="2923"/>
                  </a:lnTo>
                  <a:lnTo>
                    <a:pt x="5631" y="2904"/>
                  </a:lnTo>
                  <a:lnTo>
                    <a:pt x="5631" y="2904"/>
                  </a:lnTo>
                  <a:lnTo>
                    <a:pt x="5690" y="2884"/>
                  </a:lnTo>
                  <a:lnTo>
                    <a:pt x="5690" y="2884"/>
                  </a:lnTo>
                  <a:lnTo>
                    <a:pt x="5806" y="2806"/>
                  </a:lnTo>
                  <a:lnTo>
                    <a:pt x="5904" y="2728"/>
                  </a:lnTo>
                  <a:lnTo>
                    <a:pt x="5904" y="2728"/>
                  </a:lnTo>
                  <a:lnTo>
                    <a:pt x="5982" y="2670"/>
                  </a:lnTo>
                  <a:lnTo>
                    <a:pt x="5982" y="2670"/>
                  </a:lnTo>
                  <a:lnTo>
                    <a:pt x="6079" y="2533"/>
                  </a:lnTo>
                  <a:lnTo>
                    <a:pt x="6079" y="2533"/>
                  </a:lnTo>
                  <a:lnTo>
                    <a:pt x="6138" y="2436"/>
                  </a:lnTo>
                  <a:lnTo>
                    <a:pt x="6177" y="2319"/>
                  </a:lnTo>
                  <a:lnTo>
                    <a:pt x="6196" y="2183"/>
                  </a:lnTo>
                  <a:lnTo>
                    <a:pt x="6177" y="2066"/>
                  </a:lnTo>
                  <a:lnTo>
                    <a:pt x="6177" y="2066"/>
                  </a:lnTo>
                  <a:lnTo>
                    <a:pt x="6138" y="1949"/>
                  </a:lnTo>
                  <a:lnTo>
                    <a:pt x="6099" y="1832"/>
                  </a:lnTo>
                  <a:lnTo>
                    <a:pt x="6021" y="1735"/>
                  </a:lnTo>
                  <a:lnTo>
                    <a:pt x="5943" y="1637"/>
                  </a:lnTo>
                  <a:lnTo>
                    <a:pt x="5943" y="1637"/>
                  </a:lnTo>
                  <a:lnTo>
                    <a:pt x="5826" y="1520"/>
                  </a:lnTo>
                  <a:lnTo>
                    <a:pt x="5690" y="1423"/>
                  </a:lnTo>
                  <a:lnTo>
                    <a:pt x="5417" y="1228"/>
                  </a:lnTo>
                  <a:lnTo>
                    <a:pt x="5144" y="1053"/>
                  </a:lnTo>
                  <a:lnTo>
                    <a:pt x="4852" y="916"/>
                  </a:lnTo>
                  <a:lnTo>
                    <a:pt x="4852" y="916"/>
                  </a:lnTo>
                  <a:lnTo>
                    <a:pt x="4540" y="760"/>
                  </a:lnTo>
                  <a:lnTo>
                    <a:pt x="4209" y="643"/>
                  </a:lnTo>
                  <a:lnTo>
                    <a:pt x="3566" y="390"/>
                  </a:lnTo>
                  <a:lnTo>
                    <a:pt x="3566" y="390"/>
                  </a:lnTo>
                  <a:lnTo>
                    <a:pt x="3079" y="234"/>
                  </a:lnTo>
                  <a:lnTo>
                    <a:pt x="2845" y="176"/>
                  </a:lnTo>
                  <a:lnTo>
                    <a:pt x="2592" y="117"/>
                  </a:lnTo>
                  <a:lnTo>
                    <a:pt x="2592" y="117"/>
                  </a:lnTo>
                  <a:lnTo>
                    <a:pt x="2319" y="59"/>
                  </a:lnTo>
                  <a:lnTo>
                    <a:pt x="2046" y="39"/>
                  </a:lnTo>
                  <a:lnTo>
                    <a:pt x="1773" y="20"/>
                  </a:lnTo>
                  <a:lnTo>
                    <a:pt x="15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a:off x="9501450" y="286938"/>
              <a:ext cx="191450" cy="183175"/>
            </a:xfrm>
            <a:custGeom>
              <a:avLst/>
              <a:gdLst/>
              <a:ahLst/>
              <a:cxnLst/>
              <a:rect l="l" t="t" r="r" b="b"/>
              <a:pathLst>
                <a:path w="7658" h="7327" extrusionOk="0">
                  <a:moveTo>
                    <a:pt x="1696" y="1"/>
                  </a:moveTo>
                  <a:lnTo>
                    <a:pt x="1520" y="20"/>
                  </a:lnTo>
                  <a:lnTo>
                    <a:pt x="1325" y="59"/>
                  </a:lnTo>
                  <a:lnTo>
                    <a:pt x="1150" y="118"/>
                  </a:lnTo>
                  <a:lnTo>
                    <a:pt x="955" y="215"/>
                  </a:lnTo>
                  <a:lnTo>
                    <a:pt x="799" y="313"/>
                  </a:lnTo>
                  <a:lnTo>
                    <a:pt x="663" y="430"/>
                  </a:lnTo>
                  <a:lnTo>
                    <a:pt x="527" y="566"/>
                  </a:lnTo>
                  <a:lnTo>
                    <a:pt x="390" y="702"/>
                  </a:lnTo>
                  <a:lnTo>
                    <a:pt x="293" y="858"/>
                  </a:lnTo>
                  <a:lnTo>
                    <a:pt x="215" y="1014"/>
                  </a:lnTo>
                  <a:lnTo>
                    <a:pt x="137" y="1209"/>
                  </a:lnTo>
                  <a:lnTo>
                    <a:pt x="78" y="1384"/>
                  </a:lnTo>
                  <a:lnTo>
                    <a:pt x="39" y="1579"/>
                  </a:lnTo>
                  <a:lnTo>
                    <a:pt x="1" y="1774"/>
                  </a:lnTo>
                  <a:lnTo>
                    <a:pt x="1" y="1969"/>
                  </a:lnTo>
                  <a:lnTo>
                    <a:pt x="1" y="2203"/>
                  </a:lnTo>
                  <a:lnTo>
                    <a:pt x="20" y="2397"/>
                  </a:lnTo>
                  <a:lnTo>
                    <a:pt x="39" y="2592"/>
                  </a:lnTo>
                  <a:lnTo>
                    <a:pt x="98" y="2807"/>
                  </a:lnTo>
                  <a:lnTo>
                    <a:pt x="176" y="3021"/>
                  </a:lnTo>
                  <a:lnTo>
                    <a:pt x="254" y="3196"/>
                  </a:lnTo>
                  <a:lnTo>
                    <a:pt x="351" y="3391"/>
                  </a:lnTo>
                  <a:lnTo>
                    <a:pt x="468" y="3606"/>
                  </a:lnTo>
                  <a:lnTo>
                    <a:pt x="624" y="3820"/>
                  </a:lnTo>
                  <a:lnTo>
                    <a:pt x="897" y="4151"/>
                  </a:lnTo>
                  <a:lnTo>
                    <a:pt x="1189" y="4463"/>
                  </a:lnTo>
                  <a:lnTo>
                    <a:pt x="1501" y="4755"/>
                  </a:lnTo>
                  <a:lnTo>
                    <a:pt x="1871" y="5047"/>
                  </a:lnTo>
                  <a:lnTo>
                    <a:pt x="2261" y="5320"/>
                  </a:lnTo>
                  <a:lnTo>
                    <a:pt x="2709" y="5573"/>
                  </a:lnTo>
                  <a:lnTo>
                    <a:pt x="3157" y="5827"/>
                  </a:lnTo>
                  <a:lnTo>
                    <a:pt x="3664" y="6060"/>
                  </a:lnTo>
                  <a:lnTo>
                    <a:pt x="4384" y="6353"/>
                  </a:lnTo>
                  <a:lnTo>
                    <a:pt x="5125" y="6606"/>
                  </a:lnTo>
                  <a:lnTo>
                    <a:pt x="5846" y="6840"/>
                  </a:lnTo>
                  <a:lnTo>
                    <a:pt x="6586" y="7054"/>
                  </a:lnTo>
                  <a:lnTo>
                    <a:pt x="7054" y="7210"/>
                  </a:lnTo>
                  <a:lnTo>
                    <a:pt x="7638" y="7327"/>
                  </a:lnTo>
                  <a:lnTo>
                    <a:pt x="7658" y="7327"/>
                  </a:lnTo>
                  <a:lnTo>
                    <a:pt x="7404" y="6411"/>
                  </a:lnTo>
                  <a:lnTo>
                    <a:pt x="7151" y="5710"/>
                  </a:lnTo>
                  <a:lnTo>
                    <a:pt x="6859" y="4989"/>
                  </a:lnTo>
                  <a:lnTo>
                    <a:pt x="6508" y="4268"/>
                  </a:lnTo>
                  <a:lnTo>
                    <a:pt x="6333" y="3898"/>
                  </a:lnTo>
                  <a:lnTo>
                    <a:pt x="6138" y="3528"/>
                  </a:lnTo>
                  <a:lnTo>
                    <a:pt x="5846" y="3021"/>
                  </a:lnTo>
                  <a:lnTo>
                    <a:pt x="5534" y="2573"/>
                  </a:lnTo>
                  <a:lnTo>
                    <a:pt x="5222" y="2144"/>
                  </a:lnTo>
                  <a:lnTo>
                    <a:pt x="4910" y="1755"/>
                  </a:lnTo>
                  <a:lnTo>
                    <a:pt x="4579" y="1404"/>
                  </a:lnTo>
                  <a:lnTo>
                    <a:pt x="4248" y="1092"/>
                  </a:lnTo>
                  <a:lnTo>
                    <a:pt x="3897" y="819"/>
                  </a:lnTo>
                  <a:lnTo>
                    <a:pt x="3527" y="585"/>
                  </a:lnTo>
                  <a:lnTo>
                    <a:pt x="3313" y="449"/>
                  </a:lnTo>
                  <a:lnTo>
                    <a:pt x="3098" y="332"/>
                  </a:lnTo>
                  <a:lnTo>
                    <a:pt x="2865" y="235"/>
                  </a:lnTo>
                  <a:lnTo>
                    <a:pt x="2650" y="157"/>
                  </a:lnTo>
                  <a:lnTo>
                    <a:pt x="2417" y="79"/>
                  </a:lnTo>
                  <a:lnTo>
                    <a:pt x="2183" y="40"/>
                  </a:lnTo>
                  <a:lnTo>
                    <a:pt x="200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a:off x="9501450" y="286938"/>
              <a:ext cx="191450" cy="183175"/>
            </a:xfrm>
            <a:custGeom>
              <a:avLst/>
              <a:gdLst/>
              <a:ahLst/>
              <a:cxnLst/>
              <a:rect l="l" t="t" r="r" b="b"/>
              <a:pathLst>
                <a:path w="7658" h="7327" fill="none" extrusionOk="0">
                  <a:moveTo>
                    <a:pt x="1696" y="1"/>
                  </a:moveTo>
                  <a:lnTo>
                    <a:pt x="1696" y="1"/>
                  </a:lnTo>
                  <a:lnTo>
                    <a:pt x="1520" y="20"/>
                  </a:lnTo>
                  <a:lnTo>
                    <a:pt x="1325" y="59"/>
                  </a:lnTo>
                  <a:lnTo>
                    <a:pt x="1150" y="118"/>
                  </a:lnTo>
                  <a:lnTo>
                    <a:pt x="955" y="215"/>
                  </a:lnTo>
                  <a:lnTo>
                    <a:pt x="955" y="215"/>
                  </a:lnTo>
                  <a:lnTo>
                    <a:pt x="799" y="313"/>
                  </a:lnTo>
                  <a:lnTo>
                    <a:pt x="663" y="430"/>
                  </a:lnTo>
                  <a:lnTo>
                    <a:pt x="527" y="566"/>
                  </a:lnTo>
                  <a:lnTo>
                    <a:pt x="390" y="702"/>
                  </a:lnTo>
                  <a:lnTo>
                    <a:pt x="390" y="702"/>
                  </a:lnTo>
                  <a:lnTo>
                    <a:pt x="293" y="858"/>
                  </a:lnTo>
                  <a:lnTo>
                    <a:pt x="215" y="1014"/>
                  </a:lnTo>
                  <a:lnTo>
                    <a:pt x="137" y="1209"/>
                  </a:lnTo>
                  <a:lnTo>
                    <a:pt x="78" y="1384"/>
                  </a:lnTo>
                  <a:lnTo>
                    <a:pt x="78" y="1384"/>
                  </a:lnTo>
                  <a:lnTo>
                    <a:pt x="39" y="1579"/>
                  </a:lnTo>
                  <a:lnTo>
                    <a:pt x="1" y="1774"/>
                  </a:lnTo>
                  <a:lnTo>
                    <a:pt x="1" y="1969"/>
                  </a:lnTo>
                  <a:lnTo>
                    <a:pt x="1" y="2203"/>
                  </a:lnTo>
                  <a:lnTo>
                    <a:pt x="1" y="2203"/>
                  </a:lnTo>
                  <a:lnTo>
                    <a:pt x="20" y="2397"/>
                  </a:lnTo>
                  <a:lnTo>
                    <a:pt x="39" y="2592"/>
                  </a:lnTo>
                  <a:lnTo>
                    <a:pt x="98" y="2807"/>
                  </a:lnTo>
                  <a:lnTo>
                    <a:pt x="176" y="3021"/>
                  </a:lnTo>
                  <a:lnTo>
                    <a:pt x="176" y="3021"/>
                  </a:lnTo>
                  <a:lnTo>
                    <a:pt x="254" y="3196"/>
                  </a:lnTo>
                  <a:lnTo>
                    <a:pt x="351" y="3391"/>
                  </a:lnTo>
                  <a:lnTo>
                    <a:pt x="468" y="3606"/>
                  </a:lnTo>
                  <a:lnTo>
                    <a:pt x="624" y="3820"/>
                  </a:lnTo>
                  <a:lnTo>
                    <a:pt x="624" y="3820"/>
                  </a:lnTo>
                  <a:lnTo>
                    <a:pt x="897" y="4151"/>
                  </a:lnTo>
                  <a:lnTo>
                    <a:pt x="1189" y="4463"/>
                  </a:lnTo>
                  <a:lnTo>
                    <a:pt x="1501" y="4755"/>
                  </a:lnTo>
                  <a:lnTo>
                    <a:pt x="1871" y="5047"/>
                  </a:lnTo>
                  <a:lnTo>
                    <a:pt x="2261" y="5320"/>
                  </a:lnTo>
                  <a:lnTo>
                    <a:pt x="2709" y="5573"/>
                  </a:lnTo>
                  <a:lnTo>
                    <a:pt x="3157" y="5827"/>
                  </a:lnTo>
                  <a:lnTo>
                    <a:pt x="3664" y="6060"/>
                  </a:lnTo>
                  <a:lnTo>
                    <a:pt x="3664" y="6060"/>
                  </a:lnTo>
                  <a:lnTo>
                    <a:pt x="4384" y="6353"/>
                  </a:lnTo>
                  <a:lnTo>
                    <a:pt x="5125" y="6606"/>
                  </a:lnTo>
                  <a:lnTo>
                    <a:pt x="5846" y="6840"/>
                  </a:lnTo>
                  <a:lnTo>
                    <a:pt x="6586" y="7054"/>
                  </a:lnTo>
                  <a:lnTo>
                    <a:pt x="6586" y="7054"/>
                  </a:lnTo>
                  <a:lnTo>
                    <a:pt x="7054" y="7210"/>
                  </a:lnTo>
                  <a:lnTo>
                    <a:pt x="7054" y="7210"/>
                  </a:lnTo>
                  <a:lnTo>
                    <a:pt x="7638" y="7327"/>
                  </a:lnTo>
                  <a:lnTo>
                    <a:pt x="7658" y="7327"/>
                  </a:lnTo>
                  <a:lnTo>
                    <a:pt x="7658" y="7327"/>
                  </a:lnTo>
                  <a:lnTo>
                    <a:pt x="7404" y="6411"/>
                  </a:lnTo>
                  <a:lnTo>
                    <a:pt x="7404" y="6411"/>
                  </a:lnTo>
                  <a:lnTo>
                    <a:pt x="7151" y="5710"/>
                  </a:lnTo>
                  <a:lnTo>
                    <a:pt x="6859" y="4989"/>
                  </a:lnTo>
                  <a:lnTo>
                    <a:pt x="6508" y="4268"/>
                  </a:lnTo>
                  <a:lnTo>
                    <a:pt x="6333" y="3898"/>
                  </a:lnTo>
                  <a:lnTo>
                    <a:pt x="6138" y="3528"/>
                  </a:lnTo>
                  <a:lnTo>
                    <a:pt x="6138" y="3528"/>
                  </a:lnTo>
                  <a:lnTo>
                    <a:pt x="5846" y="3021"/>
                  </a:lnTo>
                  <a:lnTo>
                    <a:pt x="5534" y="2573"/>
                  </a:lnTo>
                  <a:lnTo>
                    <a:pt x="5222" y="2144"/>
                  </a:lnTo>
                  <a:lnTo>
                    <a:pt x="4910" y="1755"/>
                  </a:lnTo>
                  <a:lnTo>
                    <a:pt x="4579" y="1404"/>
                  </a:lnTo>
                  <a:lnTo>
                    <a:pt x="4248" y="1092"/>
                  </a:lnTo>
                  <a:lnTo>
                    <a:pt x="3897" y="819"/>
                  </a:lnTo>
                  <a:lnTo>
                    <a:pt x="3527" y="585"/>
                  </a:lnTo>
                  <a:lnTo>
                    <a:pt x="3527" y="585"/>
                  </a:lnTo>
                  <a:lnTo>
                    <a:pt x="3313" y="449"/>
                  </a:lnTo>
                  <a:lnTo>
                    <a:pt x="3098" y="332"/>
                  </a:lnTo>
                  <a:lnTo>
                    <a:pt x="2865" y="235"/>
                  </a:lnTo>
                  <a:lnTo>
                    <a:pt x="2650" y="157"/>
                  </a:lnTo>
                  <a:lnTo>
                    <a:pt x="2650" y="157"/>
                  </a:lnTo>
                  <a:lnTo>
                    <a:pt x="2417" y="79"/>
                  </a:lnTo>
                  <a:lnTo>
                    <a:pt x="2183" y="40"/>
                  </a:lnTo>
                  <a:lnTo>
                    <a:pt x="2183" y="40"/>
                  </a:lnTo>
                  <a:lnTo>
                    <a:pt x="2007" y="1"/>
                  </a:lnTo>
                  <a:lnTo>
                    <a:pt x="1832" y="1"/>
                  </a:lnTo>
                  <a:lnTo>
                    <a:pt x="1832" y="1"/>
                  </a:lnTo>
                  <a:lnTo>
                    <a:pt x="16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a:off x="10126400" y="283063"/>
              <a:ext cx="191450" cy="183650"/>
            </a:xfrm>
            <a:custGeom>
              <a:avLst/>
              <a:gdLst/>
              <a:ahLst/>
              <a:cxnLst/>
              <a:rect l="l" t="t" r="r" b="b"/>
              <a:pathLst>
                <a:path w="7658" h="7346" extrusionOk="0">
                  <a:moveTo>
                    <a:pt x="5826" y="0"/>
                  </a:moveTo>
                  <a:lnTo>
                    <a:pt x="5631" y="20"/>
                  </a:lnTo>
                  <a:lnTo>
                    <a:pt x="5475" y="39"/>
                  </a:lnTo>
                  <a:lnTo>
                    <a:pt x="5222" y="98"/>
                  </a:lnTo>
                  <a:lnTo>
                    <a:pt x="5008" y="156"/>
                  </a:lnTo>
                  <a:lnTo>
                    <a:pt x="4774" y="234"/>
                  </a:lnTo>
                  <a:lnTo>
                    <a:pt x="4560" y="351"/>
                  </a:lnTo>
                  <a:lnTo>
                    <a:pt x="4345" y="448"/>
                  </a:lnTo>
                  <a:lnTo>
                    <a:pt x="4131" y="585"/>
                  </a:lnTo>
                  <a:lnTo>
                    <a:pt x="3761" y="818"/>
                  </a:lnTo>
                  <a:lnTo>
                    <a:pt x="3410" y="1111"/>
                  </a:lnTo>
                  <a:lnTo>
                    <a:pt x="3059" y="1422"/>
                  </a:lnTo>
                  <a:lnTo>
                    <a:pt x="2748" y="1773"/>
                  </a:lnTo>
                  <a:lnTo>
                    <a:pt x="2416" y="2143"/>
                  </a:lnTo>
                  <a:lnTo>
                    <a:pt x="2105" y="2572"/>
                  </a:lnTo>
                  <a:lnTo>
                    <a:pt x="1812" y="3040"/>
                  </a:lnTo>
                  <a:lnTo>
                    <a:pt x="1520" y="3527"/>
                  </a:lnTo>
                  <a:lnTo>
                    <a:pt x="1325" y="3897"/>
                  </a:lnTo>
                  <a:lnTo>
                    <a:pt x="1130" y="4267"/>
                  </a:lnTo>
                  <a:lnTo>
                    <a:pt x="799" y="5007"/>
                  </a:lnTo>
                  <a:lnTo>
                    <a:pt x="507" y="5728"/>
                  </a:lnTo>
                  <a:lnTo>
                    <a:pt x="254" y="6410"/>
                  </a:lnTo>
                  <a:lnTo>
                    <a:pt x="0" y="7326"/>
                  </a:lnTo>
                  <a:lnTo>
                    <a:pt x="0" y="7346"/>
                  </a:lnTo>
                  <a:lnTo>
                    <a:pt x="604" y="7209"/>
                  </a:lnTo>
                  <a:lnTo>
                    <a:pt x="1072" y="7073"/>
                  </a:lnTo>
                  <a:lnTo>
                    <a:pt x="1793" y="6839"/>
                  </a:lnTo>
                  <a:lnTo>
                    <a:pt x="2533" y="6605"/>
                  </a:lnTo>
                  <a:lnTo>
                    <a:pt x="3254" y="6352"/>
                  </a:lnTo>
                  <a:lnTo>
                    <a:pt x="3975" y="6060"/>
                  </a:lnTo>
                  <a:lnTo>
                    <a:pt x="4482" y="5826"/>
                  </a:lnTo>
                  <a:lnTo>
                    <a:pt x="4949" y="5573"/>
                  </a:lnTo>
                  <a:lnTo>
                    <a:pt x="5378" y="5319"/>
                  </a:lnTo>
                  <a:lnTo>
                    <a:pt x="5768" y="5046"/>
                  </a:lnTo>
                  <a:lnTo>
                    <a:pt x="6138" y="4754"/>
                  </a:lnTo>
                  <a:lnTo>
                    <a:pt x="6469" y="4462"/>
                  </a:lnTo>
                  <a:lnTo>
                    <a:pt x="6761" y="4150"/>
                  </a:lnTo>
                  <a:lnTo>
                    <a:pt x="7015" y="3819"/>
                  </a:lnTo>
                  <a:lnTo>
                    <a:pt x="7171" y="3605"/>
                  </a:lnTo>
                  <a:lnTo>
                    <a:pt x="7287" y="3410"/>
                  </a:lnTo>
                  <a:lnTo>
                    <a:pt x="7404" y="3215"/>
                  </a:lnTo>
                  <a:lnTo>
                    <a:pt x="7482" y="3020"/>
                  </a:lnTo>
                  <a:lnTo>
                    <a:pt x="7541" y="2806"/>
                  </a:lnTo>
                  <a:lnTo>
                    <a:pt x="7599" y="2591"/>
                  </a:lnTo>
                  <a:lnTo>
                    <a:pt x="7638" y="2397"/>
                  </a:lnTo>
                  <a:lnTo>
                    <a:pt x="7658" y="2202"/>
                  </a:lnTo>
                  <a:lnTo>
                    <a:pt x="7658" y="1987"/>
                  </a:lnTo>
                  <a:lnTo>
                    <a:pt x="7638" y="1773"/>
                  </a:lnTo>
                  <a:lnTo>
                    <a:pt x="7619" y="1578"/>
                  </a:lnTo>
                  <a:lnTo>
                    <a:pt x="7580" y="1383"/>
                  </a:lnTo>
                  <a:lnTo>
                    <a:pt x="7521" y="1208"/>
                  </a:lnTo>
                  <a:lnTo>
                    <a:pt x="7443" y="1033"/>
                  </a:lnTo>
                  <a:lnTo>
                    <a:pt x="7346" y="857"/>
                  </a:lnTo>
                  <a:lnTo>
                    <a:pt x="7248" y="721"/>
                  </a:lnTo>
                  <a:lnTo>
                    <a:pt x="7132" y="565"/>
                  </a:lnTo>
                  <a:lnTo>
                    <a:pt x="6995" y="429"/>
                  </a:lnTo>
                  <a:lnTo>
                    <a:pt x="6839" y="312"/>
                  </a:lnTo>
                  <a:lnTo>
                    <a:pt x="6683" y="214"/>
                  </a:lnTo>
                  <a:lnTo>
                    <a:pt x="6508" y="136"/>
                  </a:lnTo>
                  <a:lnTo>
                    <a:pt x="6313" y="59"/>
                  </a:lnTo>
                  <a:lnTo>
                    <a:pt x="6138" y="20"/>
                  </a:lnTo>
                  <a:lnTo>
                    <a:pt x="59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a:off x="10126400" y="283063"/>
              <a:ext cx="191450" cy="183650"/>
            </a:xfrm>
            <a:custGeom>
              <a:avLst/>
              <a:gdLst/>
              <a:ahLst/>
              <a:cxnLst/>
              <a:rect l="l" t="t" r="r" b="b"/>
              <a:pathLst>
                <a:path w="7658" h="7346" fill="none" extrusionOk="0">
                  <a:moveTo>
                    <a:pt x="5943" y="0"/>
                  </a:moveTo>
                  <a:lnTo>
                    <a:pt x="5943" y="0"/>
                  </a:lnTo>
                  <a:lnTo>
                    <a:pt x="6138" y="20"/>
                  </a:lnTo>
                  <a:lnTo>
                    <a:pt x="6313" y="59"/>
                  </a:lnTo>
                  <a:lnTo>
                    <a:pt x="6508" y="136"/>
                  </a:lnTo>
                  <a:lnTo>
                    <a:pt x="6683" y="214"/>
                  </a:lnTo>
                  <a:lnTo>
                    <a:pt x="6683" y="214"/>
                  </a:lnTo>
                  <a:lnTo>
                    <a:pt x="6839" y="312"/>
                  </a:lnTo>
                  <a:lnTo>
                    <a:pt x="6995" y="429"/>
                  </a:lnTo>
                  <a:lnTo>
                    <a:pt x="7132" y="565"/>
                  </a:lnTo>
                  <a:lnTo>
                    <a:pt x="7248" y="721"/>
                  </a:lnTo>
                  <a:lnTo>
                    <a:pt x="7248" y="721"/>
                  </a:lnTo>
                  <a:lnTo>
                    <a:pt x="7346" y="857"/>
                  </a:lnTo>
                  <a:lnTo>
                    <a:pt x="7443" y="1033"/>
                  </a:lnTo>
                  <a:lnTo>
                    <a:pt x="7521" y="1208"/>
                  </a:lnTo>
                  <a:lnTo>
                    <a:pt x="7580" y="1383"/>
                  </a:lnTo>
                  <a:lnTo>
                    <a:pt x="7580" y="1383"/>
                  </a:lnTo>
                  <a:lnTo>
                    <a:pt x="7619" y="1578"/>
                  </a:lnTo>
                  <a:lnTo>
                    <a:pt x="7638" y="1773"/>
                  </a:lnTo>
                  <a:lnTo>
                    <a:pt x="7658" y="1987"/>
                  </a:lnTo>
                  <a:lnTo>
                    <a:pt x="7658" y="2202"/>
                  </a:lnTo>
                  <a:lnTo>
                    <a:pt x="7658" y="2202"/>
                  </a:lnTo>
                  <a:lnTo>
                    <a:pt x="7638" y="2397"/>
                  </a:lnTo>
                  <a:lnTo>
                    <a:pt x="7599" y="2591"/>
                  </a:lnTo>
                  <a:lnTo>
                    <a:pt x="7541" y="2806"/>
                  </a:lnTo>
                  <a:lnTo>
                    <a:pt x="7482" y="3020"/>
                  </a:lnTo>
                  <a:lnTo>
                    <a:pt x="7482" y="3020"/>
                  </a:lnTo>
                  <a:lnTo>
                    <a:pt x="7404" y="3215"/>
                  </a:lnTo>
                  <a:lnTo>
                    <a:pt x="7287" y="3410"/>
                  </a:lnTo>
                  <a:lnTo>
                    <a:pt x="7171" y="3605"/>
                  </a:lnTo>
                  <a:lnTo>
                    <a:pt x="7015" y="3819"/>
                  </a:lnTo>
                  <a:lnTo>
                    <a:pt x="7015" y="3819"/>
                  </a:lnTo>
                  <a:lnTo>
                    <a:pt x="6761" y="4150"/>
                  </a:lnTo>
                  <a:lnTo>
                    <a:pt x="6469" y="4462"/>
                  </a:lnTo>
                  <a:lnTo>
                    <a:pt x="6138" y="4754"/>
                  </a:lnTo>
                  <a:lnTo>
                    <a:pt x="5768" y="5046"/>
                  </a:lnTo>
                  <a:lnTo>
                    <a:pt x="5378" y="5319"/>
                  </a:lnTo>
                  <a:lnTo>
                    <a:pt x="4949" y="5573"/>
                  </a:lnTo>
                  <a:lnTo>
                    <a:pt x="4482" y="5826"/>
                  </a:lnTo>
                  <a:lnTo>
                    <a:pt x="3975" y="6060"/>
                  </a:lnTo>
                  <a:lnTo>
                    <a:pt x="3975" y="6060"/>
                  </a:lnTo>
                  <a:lnTo>
                    <a:pt x="3254" y="6352"/>
                  </a:lnTo>
                  <a:lnTo>
                    <a:pt x="2533" y="6605"/>
                  </a:lnTo>
                  <a:lnTo>
                    <a:pt x="1793" y="6839"/>
                  </a:lnTo>
                  <a:lnTo>
                    <a:pt x="1072" y="7073"/>
                  </a:lnTo>
                  <a:lnTo>
                    <a:pt x="1072" y="7073"/>
                  </a:lnTo>
                  <a:lnTo>
                    <a:pt x="604" y="7209"/>
                  </a:lnTo>
                  <a:lnTo>
                    <a:pt x="604" y="7209"/>
                  </a:lnTo>
                  <a:lnTo>
                    <a:pt x="0" y="7346"/>
                  </a:lnTo>
                  <a:lnTo>
                    <a:pt x="0" y="7326"/>
                  </a:lnTo>
                  <a:lnTo>
                    <a:pt x="0" y="7326"/>
                  </a:lnTo>
                  <a:lnTo>
                    <a:pt x="254" y="6410"/>
                  </a:lnTo>
                  <a:lnTo>
                    <a:pt x="254" y="6410"/>
                  </a:lnTo>
                  <a:lnTo>
                    <a:pt x="507" y="5728"/>
                  </a:lnTo>
                  <a:lnTo>
                    <a:pt x="799" y="5007"/>
                  </a:lnTo>
                  <a:lnTo>
                    <a:pt x="1130" y="4267"/>
                  </a:lnTo>
                  <a:lnTo>
                    <a:pt x="1325" y="3897"/>
                  </a:lnTo>
                  <a:lnTo>
                    <a:pt x="1520" y="3527"/>
                  </a:lnTo>
                  <a:lnTo>
                    <a:pt x="1520" y="3527"/>
                  </a:lnTo>
                  <a:lnTo>
                    <a:pt x="1812" y="3040"/>
                  </a:lnTo>
                  <a:lnTo>
                    <a:pt x="2105" y="2572"/>
                  </a:lnTo>
                  <a:lnTo>
                    <a:pt x="2416" y="2143"/>
                  </a:lnTo>
                  <a:lnTo>
                    <a:pt x="2748" y="1773"/>
                  </a:lnTo>
                  <a:lnTo>
                    <a:pt x="3059" y="1422"/>
                  </a:lnTo>
                  <a:lnTo>
                    <a:pt x="3410" y="1111"/>
                  </a:lnTo>
                  <a:lnTo>
                    <a:pt x="3761" y="818"/>
                  </a:lnTo>
                  <a:lnTo>
                    <a:pt x="4131" y="585"/>
                  </a:lnTo>
                  <a:lnTo>
                    <a:pt x="4131" y="585"/>
                  </a:lnTo>
                  <a:lnTo>
                    <a:pt x="4345" y="448"/>
                  </a:lnTo>
                  <a:lnTo>
                    <a:pt x="4560" y="351"/>
                  </a:lnTo>
                  <a:lnTo>
                    <a:pt x="4774" y="234"/>
                  </a:lnTo>
                  <a:lnTo>
                    <a:pt x="5008" y="156"/>
                  </a:lnTo>
                  <a:lnTo>
                    <a:pt x="5008" y="156"/>
                  </a:lnTo>
                  <a:lnTo>
                    <a:pt x="5222" y="98"/>
                  </a:lnTo>
                  <a:lnTo>
                    <a:pt x="5475" y="39"/>
                  </a:lnTo>
                  <a:lnTo>
                    <a:pt x="5475" y="39"/>
                  </a:lnTo>
                  <a:lnTo>
                    <a:pt x="5631" y="20"/>
                  </a:lnTo>
                  <a:lnTo>
                    <a:pt x="5826" y="0"/>
                  </a:lnTo>
                  <a:lnTo>
                    <a:pt x="5826" y="0"/>
                  </a:lnTo>
                  <a:lnTo>
                    <a:pt x="59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a:off x="9851675" y="972788"/>
              <a:ext cx="113525" cy="245525"/>
            </a:xfrm>
            <a:custGeom>
              <a:avLst/>
              <a:gdLst/>
              <a:ahLst/>
              <a:cxnLst/>
              <a:rect l="l" t="t" r="r" b="b"/>
              <a:pathLst>
                <a:path w="4541" h="9821" extrusionOk="0">
                  <a:moveTo>
                    <a:pt x="2533" y="0"/>
                  </a:moveTo>
                  <a:lnTo>
                    <a:pt x="2202" y="507"/>
                  </a:lnTo>
                  <a:lnTo>
                    <a:pt x="1968" y="936"/>
                  </a:lnTo>
                  <a:lnTo>
                    <a:pt x="1618" y="1618"/>
                  </a:lnTo>
                  <a:lnTo>
                    <a:pt x="1247" y="2299"/>
                  </a:lnTo>
                  <a:lnTo>
                    <a:pt x="916" y="3001"/>
                  </a:lnTo>
                  <a:lnTo>
                    <a:pt x="624" y="3702"/>
                  </a:lnTo>
                  <a:lnTo>
                    <a:pt x="429" y="4228"/>
                  </a:lnTo>
                  <a:lnTo>
                    <a:pt x="273" y="4735"/>
                  </a:lnTo>
                  <a:lnTo>
                    <a:pt x="156" y="5222"/>
                  </a:lnTo>
                  <a:lnTo>
                    <a:pt x="59" y="5690"/>
                  </a:lnTo>
                  <a:lnTo>
                    <a:pt x="20" y="6157"/>
                  </a:lnTo>
                  <a:lnTo>
                    <a:pt x="0" y="6586"/>
                  </a:lnTo>
                  <a:lnTo>
                    <a:pt x="0" y="7034"/>
                  </a:lnTo>
                  <a:lnTo>
                    <a:pt x="59" y="7443"/>
                  </a:lnTo>
                  <a:lnTo>
                    <a:pt x="98" y="7697"/>
                  </a:lnTo>
                  <a:lnTo>
                    <a:pt x="156" y="7930"/>
                  </a:lnTo>
                  <a:lnTo>
                    <a:pt x="215" y="8145"/>
                  </a:lnTo>
                  <a:lnTo>
                    <a:pt x="293" y="8320"/>
                  </a:lnTo>
                  <a:lnTo>
                    <a:pt x="410" y="8534"/>
                  </a:lnTo>
                  <a:lnTo>
                    <a:pt x="507" y="8710"/>
                  </a:lnTo>
                  <a:lnTo>
                    <a:pt x="624" y="8885"/>
                  </a:lnTo>
                  <a:lnTo>
                    <a:pt x="760" y="9041"/>
                  </a:lnTo>
                  <a:lnTo>
                    <a:pt x="897" y="9197"/>
                  </a:lnTo>
                  <a:lnTo>
                    <a:pt x="1053" y="9333"/>
                  </a:lnTo>
                  <a:lnTo>
                    <a:pt x="1208" y="9450"/>
                  </a:lnTo>
                  <a:lnTo>
                    <a:pt x="1384" y="9548"/>
                  </a:lnTo>
                  <a:lnTo>
                    <a:pt x="1559" y="9645"/>
                  </a:lnTo>
                  <a:lnTo>
                    <a:pt x="1735" y="9723"/>
                  </a:lnTo>
                  <a:lnTo>
                    <a:pt x="1910" y="9762"/>
                  </a:lnTo>
                  <a:lnTo>
                    <a:pt x="2085" y="9801"/>
                  </a:lnTo>
                  <a:lnTo>
                    <a:pt x="2280" y="9820"/>
                  </a:lnTo>
                  <a:lnTo>
                    <a:pt x="2475" y="9820"/>
                  </a:lnTo>
                  <a:lnTo>
                    <a:pt x="2670" y="9801"/>
                  </a:lnTo>
                  <a:lnTo>
                    <a:pt x="2845" y="9762"/>
                  </a:lnTo>
                  <a:lnTo>
                    <a:pt x="3020" y="9684"/>
                  </a:lnTo>
                  <a:lnTo>
                    <a:pt x="3196" y="9606"/>
                  </a:lnTo>
                  <a:lnTo>
                    <a:pt x="3371" y="9489"/>
                  </a:lnTo>
                  <a:lnTo>
                    <a:pt x="3508" y="9372"/>
                  </a:lnTo>
                  <a:lnTo>
                    <a:pt x="3605" y="9294"/>
                  </a:lnTo>
                  <a:lnTo>
                    <a:pt x="3722" y="9158"/>
                  </a:lnTo>
                  <a:lnTo>
                    <a:pt x="3819" y="9021"/>
                  </a:lnTo>
                  <a:lnTo>
                    <a:pt x="3956" y="8807"/>
                  </a:lnTo>
                  <a:lnTo>
                    <a:pt x="4073" y="8612"/>
                  </a:lnTo>
                  <a:lnTo>
                    <a:pt x="4170" y="8378"/>
                  </a:lnTo>
                  <a:lnTo>
                    <a:pt x="4248" y="8164"/>
                  </a:lnTo>
                  <a:lnTo>
                    <a:pt x="4326" y="7930"/>
                  </a:lnTo>
                  <a:lnTo>
                    <a:pt x="4384" y="7677"/>
                  </a:lnTo>
                  <a:lnTo>
                    <a:pt x="4482" y="7248"/>
                  </a:lnTo>
                  <a:lnTo>
                    <a:pt x="4521" y="6800"/>
                  </a:lnTo>
                  <a:lnTo>
                    <a:pt x="4540" y="6352"/>
                  </a:lnTo>
                  <a:lnTo>
                    <a:pt x="4540" y="5865"/>
                  </a:lnTo>
                  <a:lnTo>
                    <a:pt x="4482" y="5378"/>
                  </a:lnTo>
                  <a:lnTo>
                    <a:pt x="4404" y="4852"/>
                  </a:lnTo>
                  <a:lnTo>
                    <a:pt x="4306" y="4306"/>
                  </a:lnTo>
                  <a:lnTo>
                    <a:pt x="4151" y="3761"/>
                  </a:lnTo>
                  <a:lnTo>
                    <a:pt x="4034" y="3352"/>
                  </a:lnTo>
                  <a:lnTo>
                    <a:pt x="3897" y="2962"/>
                  </a:lnTo>
                  <a:lnTo>
                    <a:pt x="3624" y="2202"/>
                  </a:lnTo>
                  <a:lnTo>
                    <a:pt x="3313" y="1481"/>
                  </a:lnTo>
                  <a:lnTo>
                    <a:pt x="3020" y="819"/>
                  </a:lnTo>
                  <a:lnTo>
                    <a:pt x="25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a:off x="9851675" y="972788"/>
              <a:ext cx="113525" cy="245525"/>
            </a:xfrm>
            <a:custGeom>
              <a:avLst/>
              <a:gdLst/>
              <a:ahLst/>
              <a:cxnLst/>
              <a:rect l="l" t="t" r="r" b="b"/>
              <a:pathLst>
                <a:path w="4541" h="9821" fill="none" extrusionOk="0">
                  <a:moveTo>
                    <a:pt x="3508" y="9372"/>
                  </a:moveTo>
                  <a:lnTo>
                    <a:pt x="3508" y="9372"/>
                  </a:lnTo>
                  <a:lnTo>
                    <a:pt x="3371" y="9489"/>
                  </a:lnTo>
                  <a:lnTo>
                    <a:pt x="3196" y="9606"/>
                  </a:lnTo>
                  <a:lnTo>
                    <a:pt x="3020" y="9684"/>
                  </a:lnTo>
                  <a:lnTo>
                    <a:pt x="2845" y="9762"/>
                  </a:lnTo>
                  <a:lnTo>
                    <a:pt x="2845" y="9762"/>
                  </a:lnTo>
                  <a:lnTo>
                    <a:pt x="2670" y="9801"/>
                  </a:lnTo>
                  <a:lnTo>
                    <a:pt x="2475" y="9820"/>
                  </a:lnTo>
                  <a:lnTo>
                    <a:pt x="2280" y="9820"/>
                  </a:lnTo>
                  <a:lnTo>
                    <a:pt x="2085" y="9801"/>
                  </a:lnTo>
                  <a:lnTo>
                    <a:pt x="2085" y="9801"/>
                  </a:lnTo>
                  <a:lnTo>
                    <a:pt x="1910" y="9762"/>
                  </a:lnTo>
                  <a:lnTo>
                    <a:pt x="1735" y="9723"/>
                  </a:lnTo>
                  <a:lnTo>
                    <a:pt x="1559" y="9645"/>
                  </a:lnTo>
                  <a:lnTo>
                    <a:pt x="1384" y="9548"/>
                  </a:lnTo>
                  <a:lnTo>
                    <a:pt x="1384" y="9548"/>
                  </a:lnTo>
                  <a:lnTo>
                    <a:pt x="1208" y="9450"/>
                  </a:lnTo>
                  <a:lnTo>
                    <a:pt x="1053" y="9333"/>
                  </a:lnTo>
                  <a:lnTo>
                    <a:pt x="897" y="9197"/>
                  </a:lnTo>
                  <a:lnTo>
                    <a:pt x="760" y="9041"/>
                  </a:lnTo>
                  <a:lnTo>
                    <a:pt x="760" y="9041"/>
                  </a:lnTo>
                  <a:lnTo>
                    <a:pt x="624" y="8885"/>
                  </a:lnTo>
                  <a:lnTo>
                    <a:pt x="507" y="8710"/>
                  </a:lnTo>
                  <a:lnTo>
                    <a:pt x="410" y="8534"/>
                  </a:lnTo>
                  <a:lnTo>
                    <a:pt x="293" y="8320"/>
                  </a:lnTo>
                  <a:lnTo>
                    <a:pt x="293" y="8320"/>
                  </a:lnTo>
                  <a:lnTo>
                    <a:pt x="215" y="8145"/>
                  </a:lnTo>
                  <a:lnTo>
                    <a:pt x="156" y="7930"/>
                  </a:lnTo>
                  <a:lnTo>
                    <a:pt x="98" y="7697"/>
                  </a:lnTo>
                  <a:lnTo>
                    <a:pt x="59" y="7443"/>
                  </a:lnTo>
                  <a:lnTo>
                    <a:pt x="59" y="7443"/>
                  </a:lnTo>
                  <a:lnTo>
                    <a:pt x="0" y="7034"/>
                  </a:lnTo>
                  <a:lnTo>
                    <a:pt x="0" y="6586"/>
                  </a:lnTo>
                  <a:lnTo>
                    <a:pt x="20" y="6157"/>
                  </a:lnTo>
                  <a:lnTo>
                    <a:pt x="59" y="5690"/>
                  </a:lnTo>
                  <a:lnTo>
                    <a:pt x="156" y="5222"/>
                  </a:lnTo>
                  <a:lnTo>
                    <a:pt x="273" y="4735"/>
                  </a:lnTo>
                  <a:lnTo>
                    <a:pt x="429" y="4228"/>
                  </a:lnTo>
                  <a:lnTo>
                    <a:pt x="624" y="3702"/>
                  </a:lnTo>
                  <a:lnTo>
                    <a:pt x="624" y="3702"/>
                  </a:lnTo>
                  <a:lnTo>
                    <a:pt x="916" y="3001"/>
                  </a:lnTo>
                  <a:lnTo>
                    <a:pt x="1247" y="2299"/>
                  </a:lnTo>
                  <a:lnTo>
                    <a:pt x="1618" y="1618"/>
                  </a:lnTo>
                  <a:lnTo>
                    <a:pt x="1968" y="936"/>
                  </a:lnTo>
                  <a:lnTo>
                    <a:pt x="1968" y="936"/>
                  </a:lnTo>
                  <a:lnTo>
                    <a:pt x="2202" y="507"/>
                  </a:lnTo>
                  <a:lnTo>
                    <a:pt x="2202" y="507"/>
                  </a:lnTo>
                  <a:lnTo>
                    <a:pt x="2533" y="0"/>
                  </a:lnTo>
                  <a:lnTo>
                    <a:pt x="2533" y="0"/>
                  </a:lnTo>
                  <a:lnTo>
                    <a:pt x="2533" y="0"/>
                  </a:lnTo>
                  <a:lnTo>
                    <a:pt x="3020" y="819"/>
                  </a:lnTo>
                  <a:lnTo>
                    <a:pt x="3020" y="819"/>
                  </a:lnTo>
                  <a:lnTo>
                    <a:pt x="3313" y="1481"/>
                  </a:lnTo>
                  <a:lnTo>
                    <a:pt x="3624" y="2202"/>
                  </a:lnTo>
                  <a:lnTo>
                    <a:pt x="3897" y="2962"/>
                  </a:lnTo>
                  <a:lnTo>
                    <a:pt x="4034" y="3352"/>
                  </a:lnTo>
                  <a:lnTo>
                    <a:pt x="4151" y="3761"/>
                  </a:lnTo>
                  <a:lnTo>
                    <a:pt x="4151" y="3761"/>
                  </a:lnTo>
                  <a:lnTo>
                    <a:pt x="4306" y="4306"/>
                  </a:lnTo>
                  <a:lnTo>
                    <a:pt x="4404" y="4852"/>
                  </a:lnTo>
                  <a:lnTo>
                    <a:pt x="4482" y="5378"/>
                  </a:lnTo>
                  <a:lnTo>
                    <a:pt x="4540" y="5865"/>
                  </a:lnTo>
                  <a:lnTo>
                    <a:pt x="4540" y="6352"/>
                  </a:lnTo>
                  <a:lnTo>
                    <a:pt x="4521" y="6800"/>
                  </a:lnTo>
                  <a:lnTo>
                    <a:pt x="4482" y="7248"/>
                  </a:lnTo>
                  <a:lnTo>
                    <a:pt x="4384" y="7677"/>
                  </a:lnTo>
                  <a:lnTo>
                    <a:pt x="4384" y="7677"/>
                  </a:lnTo>
                  <a:lnTo>
                    <a:pt x="4326" y="7930"/>
                  </a:lnTo>
                  <a:lnTo>
                    <a:pt x="4248" y="8164"/>
                  </a:lnTo>
                  <a:lnTo>
                    <a:pt x="4170" y="8378"/>
                  </a:lnTo>
                  <a:lnTo>
                    <a:pt x="4073" y="8612"/>
                  </a:lnTo>
                  <a:lnTo>
                    <a:pt x="4073" y="8612"/>
                  </a:lnTo>
                  <a:lnTo>
                    <a:pt x="3956" y="8807"/>
                  </a:lnTo>
                  <a:lnTo>
                    <a:pt x="3819" y="9021"/>
                  </a:lnTo>
                  <a:lnTo>
                    <a:pt x="3819" y="9021"/>
                  </a:lnTo>
                  <a:lnTo>
                    <a:pt x="3722" y="9158"/>
                  </a:lnTo>
                  <a:lnTo>
                    <a:pt x="3605" y="9294"/>
                  </a:lnTo>
                  <a:lnTo>
                    <a:pt x="3605" y="9294"/>
                  </a:lnTo>
                  <a:lnTo>
                    <a:pt x="3508" y="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a:off x="9715775" y="556813"/>
              <a:ext cx="107675" cy="161725"/>
            </a:xfrm>
            <a:custGeom>
              <a:avLst/>
              <a:gdLst/>
              <a:ahLst/>
              <a:cxnLst/>
              <a:rect l="l" t="t" r="r" b="b"/>
              <a:pathLst>
                <a:path w="4307" h="6469" extrusionOk="0">
                  <a:moveTo>
                    <a:pt x="2631" y="0"/>
                  </a:move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3118" y="6469"/>
                  </a:lnTo>
                  <a:lnTo>
                    <a:pt x="3293" y="6449"/>
                  </a:lnTo>
                  <a:lnTo>
                    <a:pt x="3469" y="6410"/>
                  </a:lnTo>
                  <a:lnTo>
                    <a:pt x="3644" y="6371"/>
                  </a:lnTo>
                  <a:lnTo>
                    <a:pt x="3819" y="6313"/>
                  </a:lnTo>
                  <a:lnTo>
                    <a:pt x="3995" y="6254"/>
                  </a:lnTo>
                  <a:lnTo>
                    <a:pt x="4306" y="6099"/>
                  </a:lnTo>
                  <a:lnTo>
                    <a:pt x="4131" y="6060"/>
                  </a:lnTo>
                  <a:lnTo>
                    <a:pt x="3956" y="6021"/>
                  </a:lnTo>
                  <a:lnTo>
                    <a:pt x="3780" y="5962"/>
                  </a:lnTo>
                  <a:lnTo>
                    <a:pt x="3624" y="5904"/>
                  </a:lnTo>
                  <a:lnTo>
                    <a:pt x="3449" y="5806"/>
                  </a:lnTo>
                  <a:lnTo>
                    <a:pt x="3313" y="5709"/>
                  </a:lnTo>
                  <a:lnTo>
                    <a:pt x="3157" y="5611"/>
                  </a:lnTo>
                  <a:lnTo>
                    <a:pt x="3020" y="5475"/>
                  </a:lnTo>
                  <a:lnTo>
                    <a:pt x="2904" y="5358"/>
                  </a:lnTo>
                  <a:lnTo>
                    <a:pt x="2787" y="5202"/>
                  </a:lnTo>
                  <a:lnTo>
                    <a:pt x="2670" y="5066"/>
                  </a:lnTo>
                  <a:lnTo>
                    <a:pt x="2572" y="4910"/>
                  </a:lnTo>
                  <a:lnTo>
                    <a:pt x="2397" y="4559"/>
                  </a:lnTo>
                  <a:lnTo>
                    <a:pt x="2261" y="4209"/>
                  </a:lnTo>
                  <a:lnTo>
                    <a:pt x="2163" y="3838"/>
                  </a:lnTo>
                  <a:lnTo>
                    <a:pt x="2105" y="3468"/>
                  </a:lnTo>
                  <a:lnTo>
                    <a:pt x="2085" y="3079"/>
                  </a:lnTo>
                  <a:lnTo>
                    <a:pt x="2105" y="2689"/>
                  </a:lnTo>
                  <a:lnTo>
                    <a:pt x="2163" y="2319"/>
                  </a:lnTo>
                  <a:lnTo>
                    <a:pt x="2222" y="2124"/>
                  </a:lnTo>
                  <a:lnTo>
                    <a:pt x="2261" y="1948"/>
                  </a:lnTo>
                  <a:lnTo>
                    <a:pt x="2416" y="1617"/>
                  </a:lnTo>
                  <a:lnTo>
                    <a:pt x="2494" y="1461"/>
                  </a:lnTo>
                  <a:lnTo>
                    <a:pt x="2592" y="1306"/>
                  </a:lnTo>
                  <a:lnTo>
                    <a:pt x="2709" y="1150"/>
                  </a:lnTo>
                  <a:lnTo>
                    <a:pt x="2826" y="1013"/>
                  </a:lnTo>
                  <a:lnTo>
                    <a:pt x="2962" y="896"/>
                  </a:lnTo>
                  <a:lnTo>
                    <a:pt x="3098" y="779"/>
                  </a:lnTo>
                  <a:lnTo>
                    <a:pt x="3254" y="663"/>
                  </a:lnTo>
                  <a:lnTo>
                    <a:pt x="3430" y="585"/>
                  </a:lnTo>
                  <a:lnTo>
                    <a:pt x="3605" y="507"/>
                  </a:lnTo>
                  <a:lnTo>
                    <a:pt x="3780" y="429"/>
                  </a:lnTo>
                  <a:lnTo>
                    <a:pt x="4014" y="370"/>
                  </a:lnTo>
                  <a:lnTo>
                    <a:pt x="4248" y="351"/>
                  </a:lnTo>
                  <a:lnTo>
                    <a:pt x="3936" y="195"/>
                  </a:lnTo>
                  <a:lnTo>
                    <a:pt x="3624" y="78"/>
                  </a:lnTo>
                  <a:lnTo>
                    <a:pt x="3274" y="20"/>
                  </a:lnTo>
                  <a:lnTo>
                    <a:pt x="3098"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a:off x="9715775" y="556813"/>
              <a:ext cx="107675" cy="161725"/>
            </a:xfrm>
            <a:custGeom>
              <a:avLst/>
              <a:gdLst/>
              <a:ahLst/>
              <a:cxnLst/>
              <a:rect l="l" t="t" r="r" b="b"/>
              <a:pathLst>
                <a:path w="4307" h="6469" fill="none" extrusionOk="0">
                  <a:moveTo>
                    <a:pt x="0" y="3234"/>
                  </a:move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2923" y="6469"/>
                  </a:lnTo>
                  <a:lnTo>
                    <a:pt x="3118" y="6469"/>
                  </a:lnTo>
                  <a:lnTo>
                    <a:pt x="3293" y="6449"/>
                  </a:lnTo>
                  <a:lnTo>
                    <a:pt x="3469" y="6410"/>
                  </a:lnTo>
                  <a:lnTo>
                    <a:pt x="3644" y="6371"/>
                  </a:lnTo>
                  <a:lnTo>
                    <a:pt x="3819" y="6313"/>
                  </a:lnTo>
                  <a:lnTo>
                    <a:pt x="3995" y="6254"/>
                  </a:lnTo>
                  <a:lnTo>
                    <a:pt x="4306" y="6099"/>
                  </a:lnTo>
                  <a:lnTo>
                    <a:pt x="4306" y="6099"/>
                  </a:lnTo>
                  <a:lnTo>
                    <a:pt x="4131" y="6060"/>
                  </a:lnTo>
                  <a:lnTo>
                    <a:pt x="3956" y="6021"/>
                  </a:lnTo>
                  <a:lnTo>
                    <a:pt x="3956" y="6021"/>
                  </a:lnTo>
                  <a:lnTo>
                    <a:pt x="3780" y="5962"/>
                  </a:lnTo>
                  <a:lnTo>
                    <a:pt x="3624" y="5904"/>
                  </a:lnTo>
                  <a:lnTo>
                    <a:pt x="3624" y="5904"/>
                  </a:lnTo>
                  <a:lnTo>
                    <a:pt x="3449" y="5806"/>
                  </a:lnTo>
                  <a:lnTo>
                    <a:pt x="3313" y="5709"/>
                  </a:lnTo>
                  <a:lnTo>
                    <a:pt x="3157" y="5611"/>
                  </a:lnTo>
                  <a:lnTo>
                    <a:pt x="3020" y="5475"/>
                  </a:lnTo>
                  <a:lnTo>
                    <a:pt x="3020" y="5475"/>
                  </a:lnTo>
                  <a:lnTo>
                    <a:pt x="2904" y="5358"/>
                  </a:lnTo>
                  <a:lnTo>
                    <a:pt x="2787" y="5202"/>
                  </a:lnTo>
                  <a:lnTo>
                    <a:pt x="2670" y="5066"/>
                  </a:lnTo>
                  <a:lnTo>
                    <a:pt x="2572" y="4910"/>
                  </a:lnTo>
                  <a:lnTo>
                    <a:pt x="2572" y="4910"/>
                  </a:lnTo>
                  <a:lnTo>
                    <a:pt x="2397" y="4559"/>
                  </a:lnTo>
                  <a:lnTo>
                    <a:pt x="2261" y="4209"/>
                  </a:lnTo>
                  <a:lnTo>
                    <a:pt x="2163" y="3838"/>
                  </a:lnTo>
                  <a:lnTo>
                    <a:pt x="2105" y="3468"/>
                  </a:lnTo>
                  <a:lnTo>
                    <a:pt x="2105" y="3468"/>
                  </a:lnTo>
                  <a:lnTo>
                    <a:pt x="2085" y="3079"/>
                  </a:lnTo>
                  <a:lnTo>
                    <a:pt x="2105" y="2689"/>
                  </a:lnTo>
                  <a:lnTo>
                    <a:pt x="2105" y="2689"/>
                  </a:lnTo>
                  <a:lnTo>
                    <a:pt x="2163" y="2319"/>
                  </a:lnTo>
                  <a:lnTo>
                    <a:pt x="2222" y="2124"/>
                  </a:lnTo>
                  <a:lnTo>
                    <a:pt x="2261" y="1948"/>
                  </a:lnTo>
                  <a:lnTo>
                    <a:pt x="2261" y="1948"/>
                  </a:lnTo>
                  <a:lnTo>
                    <a:pt x="2416" y="1617"/>
                  </a:lnTo>
                  <a:lnTo>
                    <a:pt x="2494" y="1461"/>
                  </a:lnTo>
                  <a:lnTo>
                    <a:pt x="2592" y="1306"/>
                  </a:lnTo>
                  <a:lnTo>
                    <a:pt x="2592" y="1306"/>
                  </a:lnTo>
                  <a:lnTo>
                    <a:pt x="2709" y="1150"/>
                  </a:lnTo>
                  <a:lnTo>
                    <a:pt x="2826" y="1013"/>
                  </a:lnTo>
                  <a:lnTo>
                    <a:pt x="2962" y="896"/>
                  </a:lnTo>
                  <a:lnTo>
                    <a:pt x="3098" y="779"/>
                  </a:lnTo>
                  <a:lnTo>
                    <a:pt x="3098" y="779"/>
                  </a:lnTo>
                  <a:lnTo>
                    <a:pt x="3254" y="663"/>
                  </a:lnTo>
                  <a:lnTo>
                    <a:pt x="3430" y="585"/>
                  </a:lnTo>
                  <a:lnTo>
                    <a:pt x="3605" y="507"/>
                  </a:lnTo>
                  <a:lnTo>
                    <a:pt x="3780" y="429"/>
                  </a:lnTo>
                  <a:lnTo>
                    <a:pt x="3780" y="429"/>
                  </a:lnTo>
                  <a:lnTo>
                    <a:pt x="4014" y="370"/>
                  </a:lnTo>
                  <a:lnTo>
                    <a:pt x="4248" y="351"/>
                  </a:lnTo>
                  <a:lnTo>
                    <a:pt x="4248" y="351"/>
                  </a:lnTo>
                  <a:lnTo>
                    <a:pt x="3936" y="195"/>
                  </a:lnTo>
                  <a:lnTo>
                    <a:pt x="3624" y="78"/>
                  </a:lnTo>
                  <a:lnTo>
                    <a:pt x="3274" y="20"/>
                  </a:lnTo>
                  <a:lnTo>
                    <a:pt x="3098" y="0"/>
                  </a:lnTo>
                  <a:lnTo>
                    <a:pt x="2923" y="0"/>
                  </a:lnTo>
                  <a:lnTo>
                    <a:pt x="2923" y="0"/>
                  </a:lnTo>
                  <a:lnTo>
                    <a:pt x="2631" y="0"/>
                  </a:ln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a:off x="9754750" y="563138"/>
              <a:ext cx="107175" cy="148575"/>
            </a:xfrm>
            <a:custGeom>
              <a:avLst/>
              <a:gdLst/>
              <a:ahLst/>
              <a:cxnLst/>
              <a:rect l="l" t="t" r="r" b="b"/>
              <a:pathLst>
                <a:path w="4287" h="5943" extrusionOk="0">
                  <a:moveTo>
                    <a:pt x="2377" y="0"/>
                  </a:moveTo>
                  <a:lnTo>
                    <a:pt x="2143" y="20"/>
                  </a:lnTo>
                  <a:lnTo>
                    <a:pt x="2085" y="39"/>
                  </a:lnTo>
                  <a:lnTo>
                    <a:pt x="2046" y="39"/>
                  </a:lnTo>
                  <a:lnTo>
                    <a:pt x="1890" y="78"/>
                  </a:lnTo>
                  <a:lnTo>
                    <a:pt x="1715" y="137"/>
                  </a:lnTo>
                  <a:lnTo>
                    <a:pt x="1676" y="137"/>
                  </a:lnTo>
                  <a:lnTo>
                    <a:pt x="1656" y="156"/>
                  </a:lnTo>
                  <a:lnTo>
                    <a:pt x="1637" y="156"/>
                  </a:lnTo>
                  <a:lnTo>
                    <a:pt x="1442" y="254"/>
                  </a:lnTo>
                  <a:lnTo>
                    <a:pt x="1423" y="254"/>
                  </a:lnTo>
                  <a:lnTo>
                    <a:pt x="1403" y="273"/>
                  </a:lnTo>
                  <a:lnTo>
                    <a:pt x="1384" y="273"/>
                  </a:lnTo>
                  <a:lnTo>
                    <a:pt x="1364" y="293"/>
                  </a:lnTo>
                  <a:lnTo>
                    <a:pt x="1247" y="371"/>
                  </a:lnTo>
                  <a:lnTo>
                    <a:pt x="1130" y="449"/>
                  </a:lnTo>
                  <a:lnTo>
                    <a:pt x="1091" y="487"/>
                  </a:lnTo>
                  <a:lnTo>
                    <a:pt x="974" y="585"/>
                  </a:lnTo>
                  <a:lnTo>
                    <a:pt x="974" y="604"/>
                  </a:lnTo>
                  <a:lnTo>
                    <a:pt x="877" y="682"/>
                  </a:lnTo>
                  <a:lnTo>
                    <a:pt x="760" y="799"/>
                  </a:lnTo>
                  <a:lnTo>
                    <a:pt x="663" y="916"/>
                  </a:lnTo>
                  <a:lnTo>
                    <a:pt x="663" y="936"/>
                  </a:lnTo>
                  <a:lnTo>
                    <a:pt x="643" y="955"/>
                  </a:lnTo>
                  <a:lnTo>
                    <a:pt x="526" y="1111"/>
                  </a:lnTo>
                  <a:lnTo>
                    <a:pt x="448" y="1267"/>
                  </a:lnTo>
                  <a:lnTo>
                    <a:pt x="292" y="1579"/>
                  </a:lnTo>
                  <a:lnTo>
                    <a:pt x="273" y="1598"/>
                  </a:lnTo>
                  <a:lnTo>
                    <a:pt x="156" y="1910"/>
                  </a:lnTo>
                  <a:lnTo>
                    <a:pt x="156" y="1949"/>
                  </a:lnTo>
                  <a:lnTo>
                    <a:pt x="98" y="2163"/>
                  </a:lnTo>
                  <a:lnTo>
                    <a:pt x="39" y="2455"/>
                  </a:lnTo>
                  <a:lnTo>
                    <a:pt x="20" y="2728"/>
                  </a:lnTo>
                  <a:lnTo>
                    <a:pt x="0" y="2981"/>
                  </a:lnTo>
                  <a:lnTo>
                    <a:pt x="20" y="3235"/>
                  </a:lnTo>
                  <a:lnTo>
                    <a:pt x="39" y="3488"/>
                  </a:lnTo>
                  <a:lnTo>
                    <a:pt x="39" y="3469"/>
                  </a:lnTo>
                  <a:lnTo>
                    <a:pt x="78" y="3702"/>
                  </a:lnTo>
                  <a:lnTo>
                    <a:pt x="137" y="3936"/>
                  </a:lnTo>
                  <a:lnTo>
                    <a:pt x="195" y="4150"/>
                  </a:lnTo>
                  <a:lnTo>
                    <a:pt x="273" y="4365"/>
                  </a:lnTo>
                  <a:lnTo>
                    <a:pt x="273" y="4345"/>
                  </a:lnTo>
                  <a:lnTo>
                    <a:pt x="370" y="4540"/>
                  </a:lnTo>
                  <a:lnTo>
                    <a:pt x="468" y="4715"/>
                  </a:lnTo>
                  <a:lnTo>
                    <a:pt x="663" y="5027"/>
                  </a:lnTo>
                  <a:lnTo>
                    <a:pt x="682" y="5047"/>
                  </a:lnTo>
                  <a:lnTo>
                    <a:pt x="896" y="5300"/>
                  </a:lnTo>
                  <a:lnTo>
                    <a:pt x="1130" y="5495"/>
                  </a:lnTo>
                  <a:lnTo>
                    <a:pt x="1384" y="5670"/>
                  </a:lnTo>
                  <a:lnTo>
                    <a:pt x="1617" y="5787"/>
                  </a:lnTo>
                  <a:lnTo>
                    <a:pt x="1890" y="5885"/>
                  </a:lnTo>
                  <a:lnTo>
                    <a:pt x="2124" y="5923"/>
                  </a:lnTo>
                  <a:lnTo>
                    <a:pt x="2377"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397"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0"/>
            <p:cNvSpPr/>
            <p:nvPr/>
          </p:nvSpPr>
          <p:spPr>
            <a:xfrm>
              <a:off x="9754750" y="563138"/>
              <a:ext cx="107175" cy="148575"/>
            </a:xfrm>
            <a:custGeom>
              <a:avLst/>
              <a:gdLst/>
              <a:ahLst/>
              <a:cxnLst/>
              <a:rect l="l" t="t" r="r" b="b"/>
              <a:pathLst>
                <a:path w="4287" h="5943" fill="none" extrusionOk="0">
                  <a:moveTo>
                    <a:pt x="2377" y="0"/>
                  </a:moveTo>
                  <a:lnTo>
                    <a:pt x="2377" y="0"/>
                  </a:lnTo>
                  <a:lnTo>
                    <a:pt x="2143" y="20"/>
                  </a:lnTo>
                  <a:lnTo>
                    <a:pt x="2143" y="20"/>
                  </a:lnTo>
                  <a:lnTo>
                    <a:pt x="2085" y="39"/>
                  </a:lnTo>
                  <a:lnTo>
                    <a:pt x="2085" y="39"/>
                  </a:lnTo>
                  <a:lnTo>
                    <a:pt x="2085" y="39"/>
                  </a:lnTo>
                  <a:lnTo>
                    <a:pt x="2085" y="39"/>
                  </a:lnTo>
                  <a:lnTo>
                    <a:pt x="2046" y="39"/>
                  </a:lnTo>
                  <a:lnTo>
                    <a:pt x="2046" y="39"/>
                  </a:lnTo>
                  <a:lnTo>
                    <a:pt x="2046" y="39"/>
                  </a:lnTo>
                  <a:lnTo>
                    <a:pt x="1890" y="78"/>
                  </a:lnTo>
                  <a:lnTo>
                    <a:pt x="1890" y="78"/>
                  </a:lnTo>
                  <a:lnTo>
                    <a:pt x="1715" y="137"/>
                  </a:lnTo>
                  <a:lnTo>
                    <a:pt x="1715" y="137"/>
                  </a:lnTo>
                  <a:lnTo>
                    <a:pt x="1715" y="137"/>
                  </a:lnTo>
                  <a:lnTo>
                    <a:pt x="1695" y="137"/>
                  </a:lnTo>
                  <a:lnTo>
                    <a:pt x="1676" y="137"/>
                  </a:lnTo>
                  <a:lnTo>
                    <a:pt x="1676" y="137"/>
                  </a:lnTo>
                  <a:lnTo>
                    <a:pt x="1656" y="156"/>
                  </a:lnTo>
                  <a:lnTo>
                    <a:pt x="1656" y="156"/>
                  </a:lnTo>
                  <a:lnTo>
                    <a:pt x="1656" y="156"/>
                  </a:lnTo>
                  <a:lnTo>
                    <a:pt x="1617" y="156"/>
                  </a:lnTo>
                  <a:lnTo>
                    <a:pt x="1637" y="156"/>
                  </a:lnTo>
                  <a:lnTo>
                    <a:pt x="1637" y="156"/>
                  </a:lnTo>
                  <a:lnTo>
                    <a:pt x="1637" y="156"/>
                  </a:lnTo>
                  <a:lnTo>
                    <a:pt x="1637" y="156"/>
                  </a:lnTo>
                  <a:lnTo>
                    <a:pt x="1442" y="254"/>
                  </a:lnTo>
                  <a:lnTo>
                    <a:pt x="1423" y="254"/>
                  </a:lnTo>
                  <a:lnTo>
                    <a:pt x="1403" y="273"/>
                  </a:lnTo>
                  <a:lnTo>
                    <a:pt x="1384" y="273"/>
                  </a:lnTo>
                  <a:lnTo>
                    <a:pt x="1384" y="273"/>
                  </a:lnTo>
                  <a:lnTo>
                    <a:pt x="1364" y="293"/>
                  </a:lnTo>
                  <a:lnTo>
                    <a:pt x="1364" y="293"/>
                  </a:lnTo>
                  <a:lnTo>
                    <a:pt x="1247" y="371"/>
                  </a:lnTo>
                  <a:lnTo>
                    <a:pt x="1247" y="371"/>
                  </a:lnTo>
                  <a:lnTo>
                    <a:pt x="1130" y="449"/>
                  </a:lnTo>
                  <a:lnTo>
                    <a:pt x="1130" y="449"/>
                  </a:lnTo>
                  <a:lnTo>
                    <a:pt x="1130" y="449"/>
                  </a:lnTo>
                  <a:lnTo>
                    <a:pt x="1130" y="449"/>
                  </a:lnTo>
                  <a:lnTo>
                    <a:pt x="1130" y="449"/>
                  </a:lnTo>
                  <a:lnTo>
                    <a:pt x="1130" y="449"/>
                  </a:lnTo>
                  <a:lnTo>
                    <a:pt x="1130" y="449"/>
                  </a:lnTo>
                  <a:lnTo>
                    <a:pt x="1091" y="487"/>
                  </a:lnTo>
                  <a:lnTo>
                    <a:pt x="1091" y="487"/>
                  </a:lnTo>
                  <a:lnTo>
                    <a:pt x="974" y="585"/>
                  </a:lnTo>
                  <a:lnTo>
                    <a:pt x="974" y="585"/>
                  </a:lnTo>
                  <a:lnTo>
                    <a:pt x="974" y="604"/>
                  </a:lnTo>
                  <a:lnTo>
                    <a:pt x="974" y="604"/>
                  </a:lnTo>
                  <a:lnTo>
                    <a:pt x="877" y="682"/>
                  </a:lnTo>
                  <a:lnTo>
                    <a:pt x="877" y="682"/>
                  </a:lnTo>
                  <a:lnTo>
                    <a:pt x="760" y="799"/>
                  </a:lnTo>
                  <a:lnTo>
                    <a:pt x="760" y="799"/>
                  </a:lnTo>
                  <a:lnTo>
                    <a:pt x="663" y="916"/>
                  </a:lnTo>
                  <a:lnTo>
                    <a:pt x="663" y="916"/>
                  </a:lnTo>
                  <a:lnTo>
                    <a:pt x="663" y="916"/>
                  </a:lnTo>
                  <a:lnTo>
                    <a:pt x="663" y="916"/>
                  </a:lnTo>
                  <a:lnTo>
                    <a:pt x="663" y="936"/>
                  </a:lnTo>
                  <a:lnTo>
                    <a:pt x="663" y="936"/>
                  </a:lnTo>
                  <a:lnTo>
                    <a:pt x="663" y="936"/>
                  </a:lnTo>
                  <a:lnTo>
                    <a:pt x="663" y="936"/>
                  </a:lnTo>
                  <a:lnTo>
                    <a:pt x="663" y="916"/>
                  </a:lnTo>
                  <a:lnTo>
                    <a:pt x="663" y="916"/>
                  </a:lnTo>
                  <a:lnTo>
                    <a:pt x="663" y="916"/>
                  </a:lnTo>
                  <a:lnTo>
                    <a:pt x="663" y="936"/>
                  </a:lnTo>
                  <a:lnTo>
                    <a:pt x="663" y="936"/>
                  </a:lnTo>
                  <a:lnTo>
                    <a:pt x="663" y="936"/>
                  </a:lnTo>
                  <a:lnTo>
                    <a:pt x="663" y="936"/>
                  </a:lnTo>
                  <a:lnTo>
                    <a:pt x="663" y="936"/>
                  </a:lnTo>
                  <a:lnTo>
                    <a:pt x="663" y="936"/>
                  </a:lnTo>
                  <a:lnTo>
                    <a:pt x="663" y="936"/>
                  </a:lnTo>
                  <a:lnTo>
                    <a:pt x="643" y="955"/>
                  </a:lnTo>
                  <a:lnTo>
                    <a:pt x="643" y="955"/>
                  </a:lnTo>
                  <a:lnTo>
                    <a:pt x="526" y="1111"/>
                  </a:lnTo>
                  <a:lnTo>
                    <a:pt x="526" y="1111"/>
                  </a:lnTo>
                  <a:lnTo>
                    <a:pt x="448" y="1267"/>
                  </a:lnTo>
                  <a:lnTo>
                    <a:pt x="448" y="1267"/>
                  </a:lnTo>
                  <a:lnTo>
                    <a:pt x="292" y="1579"/>
                  </a:lnTo>
                  <a:lnTo>
                    <a:pt x="292" y="1579"/>
                  </a:lnTo>
                  <a:lnTo>
                    <a:pt x="292" y="1579"/>
                  </a:lnTo>
                  <a:lnTo>
                    <a:pt x="292" y="1579"/>
                  </a:lnTo>
                  <a:lnTo>
                    <a:pt x="273" y="1598"/>
                  </a:lnTo>
                  <a:lnTo>
                    <a:pt x="273" y="1598"/>
                  </a:lnTo>
                  <a:lnTo>
                    <a:pt x="273" y="1598"/>
                  </a:lnTo>
                  <a:lnTo>
                    <a:pt x="273" y="1598"/>
                  </a:lnTo>
                  <a:lnTo>
                    <a:pt x="273" y="1598"/>
                  </a:lnTo>
                  <a:lnTo>
                    <a:pt x="156" y="1910"/>
                  </a:lnTo>
                  <a:lnTo>
                    <a:pt x="156" y="1949"/>
                  </a:lnTo>
                  <a:lnTo>
                    <a:pt x="156" y="1949"/>
                  </a:lnTo>
                  <a:lnTo>
                    <a:pt x="98" y="2163"/>
                  </a:lnTo>
                  <a:lnTo>
                    <a:pt x="98" y="2163"/>
                  </a:lnTo>
                  <a:lnTo>
                    <a:pt x="39" y="2455"/>
                  </a:lnTo>
                  <a:lnTo>
                    <a:pt x="39" y="2475"/>
                  </a:lnTo>
                  <a:lnTo>
                    <a:pt x="39" y="2455"/>
                  </a:lnTo>
                  <a:lnTo>
                    <a:pt x="39" y="2455"/>
                  </a:lnTo>
                  <a:lnTo>
                    <a:pt x="39" y="2455"/>
                  </a:lnTo>
                  <a:lnTo>
                    <a:pt x="20" y="2728"/>
                  </a:lnTo>
                  <a:lnTo>
                    <a:pt x="0" y="2981"/>
                  </a:lnTo>
                  <a:lnTo>
                    <a:pt x="0" y="2981"/>
                  </a:lnTo>
                  <a:lnTo>
                    <a:pt x="20" y="3235"/>
                  </a:lnTo>
                  <a:lnTo>
                    <a:pt x="39" y="3488"/>
                  </a:lnTo>
                  <a:lnTo>
                    <a:pt x="39" y="3469"/>
                  </a:lnTo>
                  <a:lnTo>
                    <a:pt x="39" y="3469"/>
                  </a:lnTo>
                  <a:lnTo>
                    <a:pt x="78" y="3702"/>
                  </a:lnTo>
                  <a:lnTo>
                    <a:pt x="137" y="3936"/>
                  </a:lnTo>
                  <a:lnTo>
                    <a:pt x="137" y="3936"/>
                  </a:lnTo>
                  <a:lnTo>
                    <a:pt x="195" y="4150"/>
                  </a:lnTo>
                  <a:lnTo>
                    <a:pt x="273" y="4365"/>
                  </a:lnTo>
                  <a:lnTo>
                    <a:pt x="292" y="4365"/>
                  </a:lnTo>
                  <a:lnTo>
                    <a:pt x="273" y="4365"/>
                  </a:lnTo>
                  <a:lnTo>
                    <a:pt x="273" y="4345"/>
                  </a:lnTo>
                  <a:lnTo>
                    <a:pt x="273" y="4345"/>
                  </a:lnTo>
                  <a:lnTo>
                    <a:pt x="370" y="4540"/>
                  </a:lnTo>
                  <a:lnTo>
                    <a:pt x="468" y="4715"/>
                  </a:lnTo>
                  <a:lnTo>
                    <a:pt x="468" y="4715"/>
                  </a:lnTo>
                  <a:lnTo>
                    <a:pt x="663" y="5027"/>
                  </a:lnTo>
                  <a:lnTo>
                    <a:pt x="663" y="5027"/>
                  </a:lnTo>
                  <a:lnTo>
                    <a:pt x="663" y="5027"/>
                  </a:lnTo>
                  <a:lnTo>
                    <a:pt x="663" y="5027"/>
                  </a:lnTo>
                  <a:lnTo>
                    <a:pt x="682" y="5047"/>
                  </a:lnTo>
                  <a:lnTo>
                    <a:pt x="682" y="5027"/>
                  </a:lnTo>
                  <a:lnTo>
                    <a:pt x="682" y="5047"/>
                  </a:lnTo>
                  <a:lnTo>
                    <a:pt x="682" y="5047"/>
                  </a:lnTo>
                  <a:lnTo>
                    <a:pt x="682" y="5047"/>
                  </a:lnTo>
                  <a:lnTo>
                    <a:pt x="682" y="5047"/>
                  </a:lnTo>
                  <a:lnTo>
                    <a:pt x="682" y="5047"/>
                  </a:lnTo>
                  <a:lnTo>
                    <a:pt x="896" y="5300"/>
                  </a:lnTo>
                  <a:lnTo>
                    <a:pt x="896" y="5300"/>
                  </a:lnTo>
                  <a:lnTo>
                    <a:pt x="1130" y="5495"/>
                  </a:lnTo>
                  <a:lnTo>
                    <a:pt x="1130" y="5495"/>
                  </a:lnTo>
                  <a:lnTo>
                    <a:pt x="1130" y="5495"/>
                  </a:lnTo>
                  <a:lnTo>
                    <a:pt x="1130" y="5495"/>
                  </a:lnTo>
                  <a:lnTo>
                    <a:pt x="1130" y="5495"/>
                  </a:lnTo>
                  <a:lnTo>
                    <a:pt x="1130" y="5495"/>
                  </a:lnTo>
                  <a:lnTo>
                    <a:pt x="1384" y="5670"/>
                  </a:lnTo>
                  <a:lnTo>
                    <a:pt x="1384" y="5670"/>
                  </a:lnTo>
                  <a:lnTo>
                    <a:pt x="1617" y="5787"/>
                  </a:lnTo>
                  <a:lnTo>
                    <a:pt x="1617" y="5787"/>
                  </a:lnTo>
                  <a:lnTo>
                    <a:pt x="1617" y="5787"/>
                  </a:lnTo>
                  <a:lnTo>
                    <a:pt x="1890" y="5885"/>
                  </a:lnTo>
                  <a:lnTo>
                    <a:pt x="1890" y="5885"/>
                  </a:lnTo>
                  <a:lnTo>
                    <a:pt x="2124" y="5923"/>
                  </a:lnTo>
                  <a:lnTo>
                    <a:pt x="2124" y="5923"/>
                  </a:lnTo>
                  <a:lnTo>
                    <a:pt x="2124" y="5923"/>
                  </a:lnTo>
                  <a:lnTo>
                    <a:pt x="2377" y="5943"/>
                  </a:lnTo>
                  <a:lnTo>
                    <a:pt x="2377" y="5943"/>
                  </a:lnTo>
                  <a:lnTo>
                    <a:pt x="2572"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553" y="20"/>
                  </a:lnTo>
                  <a:lnTo>
                    <a:pt x="2397" y="0"/>
                  </a:lnTo>
                  <a:lnTo>
                    <a:pt x="23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0"/>
            <p:cNvSpPr/>
            <p:nvPr/>
          </p:nvSpPr>
          <p:spPr>
            <a:xfrm>
              <a:off x="9762050" y="67223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0"/>
            <p:cNvSpPr/>
            <p:nvPr/>
          </p:nvSpPr>
          <p:spPr>
            <a:xfrm>
              <a:off x="9783000" y="70048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0"/>
            <p:cNvSpPr/>
            <p:nvPr/>
          </p:nvSpPr>
          <p:spPr>
            <a:xfrm>
              <a:off x="9733800" y="627913"/>
              <a:ext cx="44350" cy="18550"/>
            </a:xfrm>
            <a:custGeom>
              <a:avLst/>
              <a:gdLst/>
              <a:ahLst/>
              <a:cxnLst/>
              <a:rect l="l" t="t" r="r" b="b"/>
              <a:pathLst>
                <a:path w="1774" h="742" extrusionOk="0">
                  <a:moveTo>
                    <a:pt x="877" y="1"/>
                  </a:moveTo>
                  <a:lnTo>
                    <a:pt x="702" y="20"/>
                  </a:lnTo>
                  <a:lnTo>
                    <a:pt x="546" y="40"/>
                  </a:lnTo>
                  <a:lnTo>
                    <a:pt x="390" y="59"/>
                  </a:lnTo>
                  <a:lnTo>
                    <a:pt x="254" y="118"/>
                  </a:lnTo>
                  <a:lnTo>
                    <a:pt x="156" y="157"/>
                  </a:lnTo>
                  <a:lnTo>
                    <a:pt x="59" y="235"/>
                  </a:lnTo>
                  <a:lnTo>
                    <a:pt x="20" y="293"/>
                  </a:lnTo>
                  <a:lnTo>
                    <a:pt x="0" y="371"/>
                  </a:lnTo>
                  <a:lnTo>
                    <a:pt x="20" y="449"/>
                  </a:lnTo>
                  <a:lnTo>
                    <a:pt x="59" y="507"/>
                  </a:lnTo>
                  <a:lnTo>
                    <a:pt x="156" y="585"/>
                  </a:lnTo>
                  <a:lnTo>
                    <a:pt x="254" y="624"/>
                  </a:lnTo>
                  <a:lnTo>
                    <a:pt x="390" y="683"/>
                  </a:lnTo>
                  <a:lnTo>
                    <a:pt x="546" y="722"/>
                  </a:lnTo>
                  <a:lnTo>
                    <a:pt x="702" y="741"/>
                  </a:lnTo>
                  <a:lnTo>
                    <a:pt x="1072" y="741"/>
                  </a:lnTo>
                  <a:lnTo>
                    <a:pt x="1228" y="722"/>
                  </a:lnTo>
                  <a:lnTo>
                    <a:pt x="1384" y="683"/>
                  </a:lnTo>
                  <a:lnTo>
                    <a:pt x="1520" y="624"/>
                  </a:lnTo>
                  <a:lnTo>
                    <a:pt x="1618" y="585"/>
                  </a:lnTo>
                  <a:lnTo>
                    <a:pt x="1695" y="507"/>
                  </a:lnTo>
                  <a:lnTo>
                    <a:pt x="1754" y="449"/>
                  </a:lnTo>
                  <a:lnTo>
                    <a:pt x="1773" y="371"/>
                  </a:lnTo>
                  <a:lnTo>
                    <a:pt x="1754" y="293"/>
                  </a:lnTo>
                  <a:lnTo>
                    <a:pt x="1695" y="235"/>
                  </a:lnTo>
                  <a:lnTo>
                    <a:pt x="1618" y="157"/>
                  </a:lnTo>
                  <a:lnTo>
                    <a:pt x="1520" y="118"/>
                  </a:lnTo>
                  <a:lnTo>
                    <a:pt x="1384" y="59"/>
                  </a:lnTo>
                  <a:lnTo>
                    <a:pt x="1228" y="40"/>
                  </a:lnTo>
                  <a:lnTo>
                    <a:pt x="1072" y="20"/>
                  </a:lnTo>
                  <a:lnTo>
                    <a:pt x="877"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0"/>
            <p:cNvSpPr/>
            <p:nvPr/>
          </p:nvSpPr>
          <p:spPr>
            <a:xfrm>
              <a:off x="9733800" y="627913"/>
              <a:ext cx="44350" cy="18550"/>
            </a:xfrm>
            <a:custGeom>
              <a:avLst/>
              <a:gdLst/>
              <a:ahLst/>
              <a:cxnLst/>
              <a:rect l="l" t="t" r="r" b="b"/>
              <a:pathLst>
                <a:path w="1774" h="742" fill="none" extrusionOk="0">
                  <a:moveTo>
                    <a:pt x="0" y="371"/>
                  </a:moveTo>
                  <a:lnTo>
                    <a:pt x="0" y="371"/>
                  </a:lnTo>
                  <a:lnTo>
                    <a:pt x="20" y="449"/>
                  </a:lnTo>
                  <a:lnTo>
                    <a:pt x="59" y="507"/>
                  </a:lnTo>
                  <a:lnTo>
                    <a:pt x="156" y="585"/>
                  </a:lnTo>
                  <a:lnTo>
                    <a:pt x="254" y="624"/>
                  </a:lnTo>
                  <a:lnTo>
                    <a:pt x="390" y="683"/>
                  </a:lnTo>
                  <a:lnTo>
                    <a:pt x="546" y="722"/>
                  </a:lnTo>
                  <a:lnTo>
                    <a:pt x="702" y="741"/>
                  </a:lnTo>
                  <a:lnTo>
                    <a:pt x="877" y="741"/>
                  </a:lnTo>
                  <a:lnTo>
                    <a:pt x="877" y="741"/>
                  </a:lnTo>
                  <a:lnTo>
                    <a:pt x="1072" y="741"/>
                  </a:lnTo>
                  <a:lnTo>
                    <a:pt x="1228" y="722"/>
                  </a:lnTo>
                  <a:lnTo>
                    <a:pt x="1384" y="683"/>
                  </a:lnTo>
                  <a:lnTo>
                    <a:pt x="1520" y="624"/>
                  </a:lnTo>
                  <a:lnTo>
                    <a:pt x="1618" y="585"/>
                  </a:lnTo>
                  <a:lnTo>
                    <a:pt x="1695" y="507"/>
                  </a:lnTo>
                  <a:lnTo>
                    <a:pt x="1754" y="449"/>
                  </a:lnTo>
                  <a:lnTo>
                    <a:pt x="1773" y="371"/>
                  </a:lnTo>
                  <a:lnTo>
                    <a:pt x="1773" y="371"/>
                  </a:lnTo>
                  <a:lnTo>
                    <a:pt x="1754" y="293"/>
                  </a:lnTo>
                  <a:lnTo>
                    <a:pt x="1695" y="235"/>
                  </a:lnTo>
                  <a:lnTo>
                    <a:pt x="1618" y="157"/>
                  </a:lnTo>
                  <a:lnTo>
                    <a:pt x="1520" y="118"/>
                  </a:lnTo>
                  <a:lnTo>
                    <a:pt x="1384" y="59"/>
                  </a:lnTo>
                  <a:lnTo>
                    <a:pt x="1228" y="40"/>
                  </a:lnTo>
                  <a:lnTo>
                    <a:pt x="1072" y="20"/>
                  </a:lnTo>
                  <a:lnTo>
                    <a:pt x="877" y="1"/>
                  </a:lnTo>
                  <a:lnTo>
                    <a:pt x="877" y="1"/>
                  </a:lnTo>
                  <a:lnTo>
                    <a:pt x="702" y="20"/>
                  </a:lnTo>
                  <a:lnTo>
                    <a:pt x="546" y="40"/>
                  </a:lnTo>
                  <a:lnTo>
                    <a:pt x="390" y="59"/>
                  </a:lnTo>
                  <a:lnTo>
                    <a:pt x="254" y="118"/>
                  </a:lnTo>
                  <a:lnTo>
                    <a:pt x="156" y="157"/>
                  </a:lnTo>
                  <a:lnTo>
                    <a:pt x="59" y="235"/>
                  </a:lnTo>
                  <a:lnTo>
                    <a:pt x="20" y="293"/>
                  </a:lnTo>
                  <a:lnTo>
                    <a:pt x="0" y="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0"/>
            <p:cNvSpPr/>
            <p:nvPr/>
          </p:nvSpPr>
          <p:spPr>
            <a:xfrm>
              <a:off x="10024600" y="554363"/>
              <a:ext cx="107675" cy="161750"/>
            </a:xfrm>
            <a:custGeom>
              <a:avLst/>
              <a:gdLst/>
              <a:ahLst/>
              <a:cxnLst/>
              <a:rect l="l" t="t" r="r" b="b"/>
              <a:pathLst>
                <a:path w="4307" h="6470" extrusionOk="0">
                  <a:moveTo>
                    <a:pt x="1208" y="1"/>
                  </a:moveTo>
                  <a:lnTo>
                    <a:pt x="1033" y="20"/>
                  </a:lnTo>
                  <a:lnTo>
                    <a:pt x="682" y="79"/>
                  </a:lnTo>
                  <a:lnTo>
                    <a:pt x="370" y="196"/>
                  </a:lnTo>
                  <a:lnTo>
                    <a:pt x="59" y="351"/>
                  </a:lnTo>
                  <a:lnTo>
                    <a:pt x="293" y="390"/>
                  </a:lnTo>
                  <a:lnTo>
                    <a:pt x="526" y="449"/>
                  </a:lnTo>
                  <a:lnTo>
                    <a:pt x="721" y="507"/>
                  </a:lnTo>
                  <a:lnTo>
                    <a:pt x="877" y="585"/>
                  </a:lnTo>
                  <a:lnTo>
                    <a:pt x="1052" y="683"/>
                  </a:lnTo>
                  <a:lnTo>
                    <a:pt x="1208" y="780"/>
                  </a:lnTo>
                  <a:lnTo>
                    <a:pt x="1345" y="897"/>
                  </a:lnTo>
                  <a:lnTo>
                    <a:pt x="1481" y="1014"/>
                  </a:lnTo>
                  <a:lnTo>
                    <a:pt x="1598" y="1150"/>
                  </a:lnTo>
                  <a:lnTo>
                    <a:pt x="1715" y="1306"/>
                  </a:lnTo>
                  <a:lnTo>
                    <a:pt x="1812" y="1462"/>
                  </a:lnTo>
                  <a:lnTo>
                    <a:pt x="1890" y="1618"/>
                  </a:lnTo>
                  <a:lnTo>
                    <a:pt x="2046" y="1949"/>
                  </a:lnTo>
                  <a:lnTo>
                    <a:pt x="2085" y="2144"/>
                  </a:lnTo>
                  <a:lnTo>
                    <a:pt x="2144" y="2319"/>
                  </a:lnTo>
                  <a:lnTo>
                    <a:pt x="2202" y="2689"/>
                  </a:lnTo>
                  <a:lnTo>
                    <a:pt x="2221" y="3079"/>
                  </a:lnTo>
                  <a:lnTo>
                    <a:pt x="2202" y="3469"/>
                  </a:lnTo>
                  <a:lnTo>
                    <a:pt x="2144" y="3839"/>
                  </a:lnTo>
                  <a:lnTo>
                    <a:pt x="2046" y="4209"/>
                  </a:lnTo>
                  <a:lnTo>
                    <a:pt x="1910" y="4579"/>
                  </a:lnTo>
                  <a:lnTo>
                    <a:pt x="1734" y="4911"/>
                  </a:lnTo>
                  <a:lnTo>
                    <a:pt x="1637" y="5066"/>
                  </a:lnTo>
                  <a:lnTo>
                    <a:pt x="1520" y="5222"/>
                  </a:lnTo>
                  <a:lnTo>
                    <a:pt x="1403" y="5359"/>
                  </a:lnTo>
                  <a:lnTo>
                    <a:pt x="1286" y="5495"/>
                  </a:lnTo>
                  <a:lnTo>
                    <a:pt x="1150" y="5612"/>
                  </a:lnTo>
                  <a:lnTo>
                    <a:pt x="994" y="5709"/>
                  </a:lnTo>
                  <a:lnTo>
                    <a:pt x="858" y="5807"/>
                  </a:lnTo>
                  <a:lnTo>
                    <a:pt x="682" y="5904"/>
                  </a:lnTo>
                  <a:lnTo>
                    <a:pt x="526" y="5963"/>
                  </a:lnTo>
                  <a:lnTo>
                    <a:pt x="351" y="6021"/>
                  </a:lnTo>
                  <a:lnTo>
                    <a:pt x="176" y="6060"/>
                  </a:lnTo>
                  <a:lnTo>
                    <a:pt x="0" y="6099"/>
                  </a:lnTo>
                  <a:lnTo>
                    <a:pt x="312" y="6255"/>
                  </a:lnTo>
                  <a:lnTo>
                    <a:pt x="487" y="6333"/>
                  </a:lnTo>
                  <a:lnTo>
                    <a:pt x="663" y="6372"/>
                  </a:lnTo>
                  <a:lnTo>
                    <a:pt x="838" y="6430"/>
                  </a:lnTo>
                  <a:lnTo>
                    <a:pt x="1013" y="6450"/>
                  </a:lnTo>
                  <a:lnTo>
                    <a:pt x="1189" y="6469"/>
                  </a:lnTo>
                  <a:lnTo>
                    <a:pt x="1676" y="6469"/>
                  </a:lnTo>
                  <a:lnTo>
                    <a:pt x="1968" y="6411"/>
                  </a:lnTo>
                  <a:lnTo>
                    <a:pt x="2241" y="6333"/>
                  </a:lnTo>
                  <a:lnTo>
                    <a:pt x="2514" y="6216"/>
                  </a:lnTo>
                  <a:lnTo>
                    <a:pt x="2767" y="6080"/>
                  </a:lnTo>
                  <a:lnTo>
                    <a:pt x="3020" y="5924"/>
                  </a:lnTo>
                  <a:lnTo>
                    <a:pt x="3235" y="5729"/>
                  </a:lnTo>
                  <a:lnTo>
                    <a:pt x="3449" y="5534"/>
                  </a:lnTo>
                  <a:lnTo>
                    <a:pt x="3644" y="5300"/>
                  </a:lnTo>
                  <a:lnTo>
                    <a:pt x="3800" y="5047"/>
                  </a:lnTo>
                  <a:lnTo>
                    <a:pt x="3956" y="4774"/>
                  </a:lnTo>
                  <a:lnTo>
                    <a:pt x="4072" y="4501"/>
                  </a:lnTo>
                  <a:lnTo>
                    <a:pt x="4170" y="4190"/>
                  </a:lnTo>
                  <a:lnTo>
                    <a:pt x="4248" y="3897"/>
                  </a:lnTo>
                  <a:lnTo>
                    <a:pt x="4287" y="3566"/>
                  </a:lnTo>
                  <a:lnTo>
                    <a:pt x="4306" y="3235"/>
                  </a:lnTo>
                  <a:lnTo>
                    <a:pt x="4287" y="2904"/>
                  </a:lnTo>
                  <a:lnTo>
                    <a:pt x="4248" y="2592"/>
                  </a:lnTo>
                  <a:lnTo>
                    <a:pt x="4170" y="2280"/>
                  </a:lnTo>
                  <a:lnTo>
                    <a:pt x="4072" y="1969"/>
                  </a:lnTo>
                  <a:lnTo>
                    <a:pt x="3956" y="1696"/>
                  </a:lnTo>
                  <a:lnTo>
                    <a:pt x="3800" y="1423"/>
                  </a:lnTo>
                  <a:lnTo>
                    <a:pt x="3644" y="1170"/>
                  </a:lnTo>
                  <a:lnTo>
                    <a:pt x="3449" y="936"/>
                  </a:lnTo>
                  <a:lnTo>
                    <a:pt x="3235" y="741"/>
                  </a:lnTo>
                  <a:lnTo>
                    <a:pt x="3020" y="546"/>
                  </a:lnTo>
                  <a:lnTo>
                    <a:pt x="2767" y="390"/>
                  </a:lnTo>
                  <a:lnTo>
                    <a:pt x="2514" y="254"/>
                  </a:lnTo>
                  <a:lnTo>
                    <a:pt x="2241" y="137"/>
                  </a:lnTo>
                  <a:lnTo>
                    <a:pt x="1968" y="59"/>
                  </a:lnTo>
                  <a:lnTo>
                    <a:pt x="1676" y="20"/>
                  </a:lnTo>
                  <a:lnTo>
                    <a:pt x="1384"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0"/>
            <p:cNvSpPr/>
            <p:nvPr/>
          </p:nvSpPr>
          <p:spPr>
            <a:xfrm>
              <a:off x="10024600" y="554363"/>
              <a:ext cx="107675" cy="161750"/>
            </a:xfrm>
            <a:custGeom>
              <a:avLst/>
              <a:gdLst/>
              <a:ahLst/>
              <a:cxnLst/>
              <a:rect l="l" t="t" r="r" b="b"/>
              <a:pathLst>
                <a:path w="4307" h="6470" fill="none" extrusionOk="0">
                  <a:moveTo>
                    <a:pt x="4306" y="3235"/>
                  </a:moveTo>
                  <a:lnTo>
                    <a:pt x="4306" y="3235"/>
                  </a:lnTo>
                  <a:lnTo>
                    <a:pt x="4287" y="3566"/>
                  </a:lnTo>
                  <a:lnTo>
                    <a:pt x="4248" y="3897"/>
                  </a:lnTo>
                  <a:lnTo>
                    <a:pt x="4170" y="4190"/>
                  </a:lnTo>
                  <a:lnTo>
                    <a:pt x="4072" y="4501"/>
                  </a:lnTo>
                  <a:lnTo>
                    <a:pt x="3956" y="4774"/>
                  </a:lnTo>
                  <a:lnTo>
                    <a:pt x="3800" y="5047"/>
                  </a:lnTo>
                  <a:lnTo>
                    <a:pt x="3644" y="5300"/>
                  </a:lnTo>
                  <a:lnTo>
                    <a:pt x="3449" y="5534"/>
                  </a:lnTo>
                  <a:lnTo>
                    <a:pt x="3235" y="5729"/>
                  </a:lnTo>
                  <a:lnTo>
                    <a:pt x="3020" y="5924"/>
                  </a:lnTo>
                  <a:lnTo>
                    <a:pt x="2767" y="6080"/>
                  </a:lnTo>
                  <a:lnTo>
                    <a:pt x="2514" y="6216"/>
                  </a:lnTo>
                  <a:lnTo>
                    <a:pt x="2241" y="6333"/>
                  </a:lnTo>
                  <a:lnTo>
                    <a:pt x="1968" y="6411"/>
                  </a:lnTo>
                  <a:lnTo>
                    <a:pt x="1676" y="6469"/>
                  </a:lnTo>
                  <a:lnTo>
                    <a:pt x="1384" y="6469"/>
                  </a:lnTo>
                  <a:lnTo>
                    <a:pt x="1384" y="6469"/>
                  </a:lnTo>
                  <a:lnTo>
                    <a:pt x="1189" y="6469"/>
                  </a:lnTo>
                  <a:lnTo>
                    <a:pt x="1013" y="6450"/>
                  </a:lnTo>
                  <a:lnTo>
                    <a:pt x="838" y="6430"/>
                  </a:lnTo>
                  <a:lnTo>
                    <a:pt x="663" y="6372"/>
                  </a:lnTo>
                  <a:lnTo>
                    <a:pt x="487" y="6333"/>
                  </a:lnTo>
                  <a:lnTo>
                    <a:pt x="312" y="6255"/>
                  </a:lnTo>
                  <a:lnTo>
                    <a:pt x="0" y="6099"/>
                  </a:lnTo>
                  <a:lnTo>
                    <a:pt x="0" y="6099"/>
                  </a:lnTo>
                  <a:lnTo>
                    <a:pt x="176" y="6060"/>
                  </a:lnTo>
                  <a:lnTo>
                    <a:pt x="351" y="6021"/>
                  </a:lnTo>
                  <a:lnTo>
                    <a:pt x="351" y="6021"/>
                  </a:lnTo>
                  <a:lnTo>
                    <a:pt x="526" y="5963"/>
                  </a:lnTo>
                  <a:lnTo>
                    <a:pt x="682" y="5904"/>
                  </a:lnTo>
                  <a:lnTo>
                    <a:pt x="682" y="5904"/>
                  </a:lnTo>
                  <a:lnTo>
                    <a:pt x="858" y="5807"/>
                  </a:lnTo>
                  <a:lnTo>
                    <a:pt x="994" y="5709"/>
                  </a:lnTo>
                  <a:lnTo>
                    <a:pt x="1150" y="5612"/>
                  </a:lnTo>
                  <a:lnTo>
                    <a:pt x="1286" y="5495"/>
                  </a:lnTo>
                  <a:lnTo>
                    <a:pt x="1286" y="5495"/>
                  </a:lnTo>
                  <a:lnTo>
                    <a:pt x="1403" y="5359"/>
                  </a:lnTo>
                  <a:lnTo>
                    <a:pt x="1520" y="5222"/>
                  </a:lnTo>
                  <a:lnTo>
                    <a:pt x="1637" y="5066"/>
                  </a:lnTo>
                  <a:lnTo>
                    <a:pt x="1734" y="4911"/>
                  </a:lnTo>
                  <a:lnTo>
                    <a:pt x="1734" y="4911"/>
                  </a:lnTo>
                  <a:lnTo>
                    <a:pt x="1910" y="4579"/>
                  </a:lnTo>
                  <a:lnTo>
                    <a:pt x="2046" y="4209"/>
                  </a:lnTo>
                  <a:lnTo>
                    <a:pt x="2144" y="3839"/>
                  </a:lnTo>
                  <a:lnTo>
                    <a:pt x="2202" y="3469"/>
                  </a:lnTo>
                  <a:lnTo>
                    <a:pt x="2202" y="3469"/>
                  </a:lnTo>
                  <a:lnTo>
                    <a:pt x="2221" y="3079"/>
                  </a:lnTo>
                  <a:lnTo>
                    <a:pt x="2202" y="2689"/>
                  </a:lnTo>
                  <a:lnTo>
                    <a:pt x="2202" y="2689"/>
                  </a:lnTo>
                  <a:lnTo>
                    <a:pt x="2144" y="2319"/>
                  </a:lnTo>
                  <a:lnTo>
                    <a:pt x="2085" y="2144"/>
                  </a:lnTo>
                  <a:lnTo>
                    <a:pt x="2046" y="1949"/>
                  </a:lnTo>
                  <a:lnTo>
                    <a:pt x="2046" y="1949"/>
                  </a:lnTo>
                  <a:lnTo>
                    <a:pt x="1890" y="1618"/>
                  </a:lnTo>
                  <a:lnTo>
                    <a:pt x="1812" y="1462"/>
                  </a:lnTo>
                  <a:lnTo>
                    <a:pt x="1715" y="1306"/>
                  </a:lnTo>
                  <a:lnTo>
                    <a:pt x="1715" y="1306"/>
                  </a:lnTo>
                  <a:lnTo>
                    <a:pt x="1598" y="1150"/>
                  </a:lnTo>
                  <a:lnTo>
                    <a:pt x="1481" y="1014"/>
                  </a:lnTo>
                  <a:lnTo>
                    <a:pt x="1345" y="897"/>
                  </a:lnTo>
                  <a:lnTo>
                    <a:pt x="1208" y="780"/>
                  </a:lnTo>
                  <a:lnTo>
                    <a:pt x="1208" y="780"/>
                  </a:lnTo>
                  <a:lnTo>
                    <a:pt x="1052" y="683"/>
                  </a:lnTo>
                  <a:lnTo>
                    <a:pt x="877" y="585"/>
                  </a:lnTo>
                  <a:lnTo>
                    <a:pt x="721" y="507"/>
                  </a:lnTo>
                  <a:lnTo>
                    <a:pt x="526" y="449"/>
                  </a:lnTo>
                  <a:lnTo>
                    <a:pt x="526" y="449"/>
                  </a:lnTo>
                  <a:lnTo>
                    <a:pt x="293" y="390"/>
                  </a:lnTo>
                  <a:lnTo>
                    <a:pt x="59" y="351"/>
                  </a:lnTo>
                  <a:lnTo>
                    <a:pt x="59" y="351"/>
                  </a:lnTo>
                  <a:lnTo>
                    <a:pt x="370" y="196"/>
                  </a:lnTo>
                  <a:lnTo>
                    <a:pt x="682" y="79"/>
                  </a:lnTo>
                  <a:lnTo>
                    <a:pt x="1033" y="20"/>
                  </a:lnTo>
                  <a:lnTo>
                    <a:pt x="1208" y="1"/>
                  </a:lnTo>
                  <a:lnTo>
                    <a:pt x="1384" y="1"/>
                  </a:lnTo>
                  <a:lnTo>
                    <a:pt x="1384" y="1"/>
                  </a:lnTo>
                  <a:lnTo>
                    <a:pt x="1676" y="20"/>
                  </a:lnTo>
                  <a:lnTo>
                    <a:pt x="1968" y="59"/>
                  </a:lnTo>
                  <a:lnTo>
                    <a:pt x="2241" y="137"/>
                  </a:lnTo>
                  <a:lnTo>
                    <a:pt x="2514" y="254"/>
                  </a:lnTo>
                  <a:lnTo>
                    <a:pt x="2767" y="390"/>
                  </a:lnTo>
                  <a:lnTo>
                    <a:pt x="3020" y="546"/>
                  </a:lnTo>
                  <a:lnTo>
                    <a:pt x="3235" y="741"/>
                  </a:lnTo>
                  <a:lnTo>
                    <a:pt x="3449" y="936"/>
                  </a:lnTo>
                  <a:lnTo>
                    <a:pt x="3644" y="1170"/>
                  </a:lnTo>
                  <a:lnTo>
                    <a:pt x="3800" y="1423"/>
                  </a:lnTo>
                  <a:lnTo>
                    <a:pt x="3956" y="1696"/>
                  </a:lnTo>
                  <a:lnTo>
                    <a:pt x="4072" y="1969"/>
                  </a:lnTo>
                  <a:lnTo>
                    <a:pt x="4170" y="2280"/>
                  </a:lnTo>
                  <a:lnTo>
                    <a:pt x="4248" y="2592"/>
                  </a:lnTo>
                  <a:lnTo>
                    <a:pt x="4287" y="2904"/>
                  </a:lnTo>
                  <a:lnTo>
                    <a:pt x="4306" y="3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0"/>
            <p:cNvSpPr/>
            <p:nvPr/>
          </p:nvSpPr>
          <p:spPr>
            <a:xfrm>
              <a:off x="9986125" y="561188"/>
              <a:ext cx="107175" cy="148100"/>
            </a:xfrm>
            <a:custGeom>
              <a:avLst/>
              <a:gdLst/>
              <a:ahLst/>
              <a:cxnLst/>
              <a:rect l="l" t="t" r="r" b="b"/>
              <a:pathLst>
                <a:path w="4287" h="5924" extrusionOk="0">
                  <a:moveTo>
                    <a:pt x="1734" y="0"/>
                  </a:moveTo>
                  <a:lnTo>
                    <a:pt x="1539" y="98"/>
                  </a:lnTo>
                  <a:lnTo>
                    <a:pt x="1364" y="215"/>
                  </a:lnTo>
                  <a:lnTo>
                    <a:pt x="1189" y="351"/>
                  </a:lnTo>
                  <a:lnTo>
                    <a:pt x="1033" y="488"/>
                  </a:lnTo>
                  <a:lnTo>
                    <a:pt x="877" y="643"/>
                  </a:lnTo>
                  <a:lnTo>
                    <a:pt x="740" y="819"/>
                  </a:lnTo>
                  <a:lnTo>
                    <a:pt x="604" y="994"/>
                  </a:lnTo>
                  <a:lnTo>
                    <a:pt x="487" y="1169"/>
                  </a:lnTo>
                  <a:lnTo>
                    <a:pt x="370" y="1364"/>
                  </a:lnTo>
                  <a:lnTo>
                    <a:pt x="273" y="1579"/>
                  </a:lnTo>
                  <a:lnTo>
                    <a:pt x="195" y="1793"/>
                  </a:lnTo>
                  <a:lnTo>
                    <a:pt x="117" y="2007"/>
                  </a:lnTo>
                  <a:lnTo>
                    <a:pt x="59" y="2241"/>
                  </a:lnTo>
                  <a:lnTo>
                    <a:pt x="20" y="2475"/>
                  </a:lnTo>
                  <a:lnTo>
                    <a:pt x="0" y="2709"/>
                  </a:lnTo>
                  <a:lnTo>
                    <a:pt x="0" y="2962"/>
                  </a:lnTo>
                  <a:lnTo>
                    <a:pt x="0" y="3215"/>
                  </a:lnTo>
                  <a:lnTo>
                    <a:pt x="20" y="3449"/>
                  </a:lnTo>
                  <a:lnTo>
                    <a:pt x="59" y="3683"/>
                  </a:lnTo>
                  <a:lnTo>
                    <a:pt x="117" y="3917"/>
                  </a:lnTo>
                  <a:lnTo>
                    <a:pt x="195" y="4131"/>
                  </a:lnTo>
                  <a:lnTo>
                    <a:pt x="273" y="4345"/>
                  </a:lnTo>
                  <a:lnTo>
                    <a:pt x="370" y="4540"/>
                  </a:lnTo>
                  <a:lnTo>
                    <a:pt x="468" y="4735"/>
                  </a:lnTo>
                  <a:lnTo>
                    <a:pt x="585" y="4930"/>
                  </a:lnTo>
                  <a:lnTo>
                    <a:pt x="721" y="5105"/>
                  </a:lnTo>
                  <a:lnTo>
                    <a:pt x="877" y="5281"/>
                  </a:lnTo>
                  <a:lnTo>
                    <a:pt x="1013" y="5436"/>
                  </a:lnTo>
                  <a:lnTo>
                    <a:pt x="1189" y="5573"/>
                  </a:lnTo>
                  <a:lnTo>
                    <a:pt x="1344" y="5709"/>
                  </a:lnTo>
                  <a:lnTo>
                    <a:pt x="1539" y="5826"/>
                  </a:lnTo>
                  <a:lnTo>
                    <a:pt x="1715" y="5924"/>
                  </a:lnTo>
                  <a:lnTo>
                    <a:pt x="1909" y="5924"/>
                  </a:lnTo>
                  <a:lnTo>
                    <a:pt x="2163" y="5904"/>
                  </a:lnTo>
                  <a:lnTo>
                    <a:pt x="2397" y="5865"/>
                  </a:lnTo>
                  <a:lnTo>
                    <a:pt x="2669" y="5768"/>
                  </a:lnTo>
                  <a:lnTo>
                    <a:pt x="2903" y="5651"/>
                  </a:lnTo>
                  <a:lnTo>
                    <a:pt x="3156" y="5475"/>
                  </a:lnTo>
                  <a:lnTo>
                    <a:pt x="3390" y="5281"/>
                  </a:lnTo>
                  <a:lnTo>
                    <a:pt x="3605" y="5027"/>
                  </a:lnTo>
                  <a:lnTo>
                    <a:pt x="3624" y="5008"/>
                  </a:lnTo>
                  <a:lnTo>
                    <a:pt x="3819" y="4716"/>
                  </a:lnTo>
                  <a:lnTo>
                    <a:pt x="3916" y="4521"/>
                  </a:lnTo>
                  <a:lnTo>
                    <a:pt x="4014" y="4345"/>
                  </a:lnTo>
                  <a:lnTo>
                    <a:pt x="4092" y="4131"/>
                  </a:lnTo>
                  <a:lnTo>
                    <a:pt x="4150" y="3917"/>
                  </a:lnTo>
                  <a:lnTo>
                    <a:pt x="4209" y="3683"/>
                  </a:lnTo>
                  <a:lnTo>
                    <a:pt x="4248" y="3449"/>
                  </a:lnTo>
                  <a:lnTo>
                    <a:pt x="4248" y="3469"/>
                  </a:lnTo>
                  <a:lnTo>
                    <a:pt x="4267" y="3215"/>
                  </a:lnTo>
                  <a:lnTo>
                    <a:pt x="4287" y="2962"/>
                  </a:lnTo>
                  <a:lnTo>
                    <a:pt x="4267" y="2709"/>
                  </a:lnTo>
                  <a:lnTo>
                    <a:pt x="4248" y="2436"/>
                  </a:lnTo>
                  <a:lnTo>
                    <a:pt x="4248" y="2455"/>
                  </a:lnTo>
                  <a:lnTo>
                    <a:pt x="4189" y="2144"/>
                  </a:lnTo>
                  <a:lnTo>
                    <a:pt x="4131" y="1949"/>
                  </a:lnTo>
                  <a:lnTo>
                    <a:pt x="4131" y="1910"/>
                  </a:lnTo>
                  <a:lnTo>
                    <a:pt x="4014" y="1579"/>
                  </a:lnTo>
                  <a:lnTo>
                    <a:pt x="3994" y="1559"/>
                  </a:lnTo>
                  <a:lnTo>
                    <a:pt x="3838" y="1247"/>
                  </a:lnTo>
                  <a:lnTo>
                    <a:pt x="3760" y="1092"/>
                  </a:lnTo>
                  <a:lnTo>
                    <a:pt x="3644" y="936"/>
                  </a:lnTo>
                  <a:lnTo>
                    <a:pt x="3624" y="916"/>
                  </a:lnTo>
                  <a:lnTo>
                    <a:pt x="3527" y="799"/>
                  </a:lnTo>
                  <a:lnTo>
                    <a:pt x="3410" y="663"/>
                  </a:lnTo>
                  <a:lnTo>
                    <a:pt x="3312" y="585"/>
                  </a:lnTo>
                  <a:lnTo>
                    <a:pt x="3312" y="565"/>
                  </a:lnTo>
                  <a:lnTo>
                    <a:pt x="3195" y="468"/>
                  </a:lnTo>
                  <a:lnTo>
                    <a:pt x="3156" y="429"/>
                  </a:lnTo>
                  <a:lnTo>
                    <a:pt x="3040" y="351"/>
                  </a:lnTo>
                  <a:lnTo>
                    <a:pt x="2923" y="293"/>
                  </a:lnTo>
                  <a:lnTo>
                    <a:pt x="2903" y="273"/>
                  </a:lnTo>
                  <a:lnTo>
                    <a:pt x="2884" y="254"/>
                  </a:lnTo>
                  <a:lnTo>
                    <a:pt x="2864" y="254"/>
                  </a:lnTo>
                  <a:lnTo>
                    <a:pt x="2845" y="234"/>
                  </a:lnTo>
                  <a:lnTo>
                    <a:pt x="2650" y="137"/>
                  </a:lnTo>
                  <a:lnTo>
                    <a:pt x="2669" y="156"/>
                  </a:lnTo>
                  <a:lnTo>
                    <a:pt x="2630" y="137"/>
                  </a:lnTo>
                  <a:lnTo>
                    <a:pt x="2611" y="117"/>
                  </a:lnTo>
                  <a:lnTo>
                    <a:pt x="2572" y="117"/>
                  </a:lnTo>
                  <a:lnTo>
                    <a:pt x="2397" y="59"/>
                  </a:lnTo>
                  <a:lnTo>
                    <a:pt x="2241" y="20"/>
                  </a:lnTo>
                  <a:lnTo>
                    <a:pt x="2202" y="20"/>
                  </a:lnTo>
                  <a:lnTo>
                    <a:pt x="2143"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0"/>
            <p:cNvSpPr/>
            <p:nvPr/>
          </p:nvSpPr>
          <p:spPr>
            <a:xfrm>
              <a:off x="9986125" y="561188"/>
              <a:ext cx="107175" cy="148100"/>
            </a:xfrm>
            <a:custGeom>
              <a:avLst/>
              <a:gdLst/>
              <a:ahLst/>
              <a:cxnLst/>
              <a:rect l="l" t="t" r="r" b="b"/>
              <a:pathLst>
                <a:path w="4287" h="5924" fill="none" extrusionOk="0">
                  <a:moveTo>
                    <a:pt x="1909" y="0"/>
                  </a:moveTo>
                  <a:lnTo>
                    <a:pt x="1909" y="0"/>
                  </a:lnTo>
                  <a:lnTo>
                    <a:pt x="2143" y="0"/>
                  </a:lnTo>
                  <a:lnTo>
                    <a:pt x="2143" y="0"/>
                  </a:lnTo>
                  <a:lnTo>
                    <a:pt x="2202" y="20"/>
                  </a:lnTo>
                  <a:lnTo>
                    <a:pt x="2202" y="20"/>
                  </a:lnTo>
                  <a:lnTo>
                    <a:pt x="2202" y="20"/>
                  </a:lnTo>
                  <a:lnTo>
                    <a:pt x="2202" y="20"/>
                  </a:lnTo>
                  <a:lnTo>
                    <a:pt x="2241" y="20"/>
                  </a:lnTo>
                  <a:lnTo>
                    <a:pt x="2241" y="20"/>
                  </a:lnTo>
                  <a:lnTo>
                    <a:pt x="2241" y="20"/>
                  </a:lnTo>
                  <a:lnTo>
                    <a:pt x="2397" y="59"/>
                  </a:lnTo>
                  <a:lnTo>
                    <a:pt x="2397" y="59"/>
                  </a:lnTo>
                  <a:lnTo>
                    <a:pt x="2572" y="117"/>
                  </a:lnTo>
                  <a:lnTo>
                    <a:pt x="2572" y="117"/>
                  </a:lnTo>
                  <a:lnTo>
                    <a:pt x="2572" y="117"/>
                  </a:lnTo>
                  <a:lnTo>
                    <a:pt x="2591" y="117"/>
                  </a:lnTo>
                  <a:lnTo>
                    <a:pt x="2611" y="117"/>
                  </a:lnTo>
                  <a:lnTo>
                    <a:pt x="2611" y="117"/>
                  </a:lnTo>
                  <a:lnTo>
                    <a:pt x="2630" y="137"/>
                  </a:lnTo>
                  <a:lnTo>
                    <a:pt x="2630" y="137"/>
                  </a:lnTo>
                  <a:lnTo>
                    <a:pt x="2630" y="137"/>
                  </a:lnTo>
                  <a:lnTo>
                    <a:pt x="2669" y="156"/>
                  </a:lnTo>
                  <a:lnTo>
                    <a:pt x="2650" y="137"/>
                  </a:lnTo>
                  <a:lnTo>
                    <a:pt x="2650" y="137"/>
                  </a:lnTo>
                  <a:lnTo>
                    <a:pt x="2650" y="137"/>
                  </a:lnTo>
                  <a:lnTo>
                    <a:pt x="2650" y="137"/>
                  </a:lnTo>
                  <a:lnTo>
                    <a:pt x="2845" y="234"/>
                  </a:lnTo>
                  <a:lnTo>
                    <a:pt x="2864" y="254"/>
                  </a:lnTo>
                  <a:lnTo>
                    <a:pt x="2884" y="254"/>
                  </a:lnTo>
                  <a:lnTo>
                    <a:pt x="2903" y="273"/>
                  </a:lnTo>
                  <a:lnTo>
                    <a:pt x="2903" y="273"/>
                  </a:lnTo>
                  <a:lnTo>
                    <a:pt x="2923" y="293"/>
                  </a:lnTo>
                  <a:lnTo>
                    <a:pt x="2923" y="293"/>
                  </a:lnTo>
                  <a:lnTo>
                    <a:pt x="3040" y="351"/>
                  </a:lnTo>
                  <a:lnTo>
                    <a:pt x="3040" y="351"/>
                  </a:lnTo>
                  <a:lnTo>
                    <a:pt x="3156" y="429"/>
                  </a:lnTo>
                  <a:lnTo>
                    <a:pt x="3156" y="429"/>
                  </a:lnTo>
                  <a:lnTo>
                    <a:pt x="3156" y="429"/>
                  </a:lnTo>
                  <a:lnTo>
                    <a:pt x="3156" y="429"/>
                  </a:lnTo>
                  <a:lnTo>
                    <a:pt x="3156" y="429"/>
                  </a:lnTo>
                  <a:lnTo>
                    <a:pt x="3156" y="429"/>
                  </a:lnTo>
                  <a:lnTo>
                    <a:pt x="3156" y="429"/>
                  </a:lnTo>
                  <a:lnTo>
                    <a:pt x="3195" y="468"/>
                  </a:lnTo>
                  <a:lnTo>
                    <a:pt x="3195" y="468"/>
                  </a:lnTo>
                  <a:lnTo>
                    <a:pt x="3312" y="565"/>
                  </a:lnTo>
                  <a:lnTo>
                    <a:pt x="3312" y="565"/>
                  </a:lnTo>
                  <a:lnTo>
                    <a:pt x="3312" y="585"/>
                  </a:lnTo>
                  <a:lnTo>
                    <a:pt x="3312" y="585"/>
                  </a:lnTo>
                  <a:lnTo>
                    <a:pt x="3410" y="663"/>
                  </a:lnTo>
                  <a:lnTo>
                    <a:pt x="3410" y="663"/>
                  </a:lnTo>
                  <a:lnTo>
                    <a:pt x="3527" y="799"/>
                  </a:lnTo>
                  <a:lnTo>
                    <a:pt x="3527" y="799"/>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44" y="936"/>
                  </a:lnTo>
                  <a:lnTo>
                    <a:pt x="3644" y="936"/>
                  </a:lnTo>
                  <a:lnTo>
                    <a:pt x="3760" y="1092"/>
                  </a:lnTo>
                  <a:lnTo>
                    <a:pt x="3760" y="1092"/>
                  </a:lnTo>
                  <a:lnTo>
                    <a:pt x="3838" y="1247"/>
                  </a:lnTo>
                  <a:lnTo>
                    <a:pt x="3838" y="1247"/>
                  </a:lnTo>
                  <a:lnTo>
                    <a:pt x="3994" y="1559"/>
                  </a:lnTo>
                  <a:lnTo>
                    <a:pt x="3994" y="1559"/>
                  </a:lnTo>
                  <a:lnTo>
                    <a:pt x="3994" y="1559"/>
                  </a:lnTo>
                  <a:lnTo>
                    <a:pt x="3994" y="1559"/>
                  </a:lnTo>
                  <a:lnTo>
                    <a:pt x="4014" y="1579"/>
                  </a:lnTo>
                  <a:lnTo>
                    <a:pt x="4014" y="1598"/>
                  </a:lnTo>
                  <a:lnTo>
                    <a:pt x="4014" y="1579"/>
                  </a:lnTo>
                  <a:lnTo>
                    <a:pt x="4014" y="1579"/>
                  </a:lnTo>
                  <a:lnTo>
                    <a:pt x="4014" y="1579"/>
                  </a:lnTo>
                  <a:lnTo>
                    <a:pt x="4131" y="1910"/>
                  </a:lnTo>
                  <a:lnTo>
                    <a:pt x="4131" y="1949"/>
                  </a:lnTo>
                  <a:lnTo>
                    <a:pt x="4131" y="1949"/>
                  </a:lnTo>
                  <a:lnTo>
                    <a:pt x="4189" y="2144"/>
                  </a:lnTo>
                  <a:lnTo>
                    <a:pt x="4189" y="2144"/>
                  </a:lnTo>
                  <a:lnTo>
                    <a:pt x="4248" y="2455"/>
                  </a:lnTo>
                  <a:lnTo>
                    <a:pt x="4248" y="2455"/>
                  </a:lnTo>
                  <a:lnTo>
                    <a:pt x="4248" y="2455"/>
                  </a:lnTo>
                  <a:lnTo>
                    <a:pt x="4248" y="2436"/>
                  </a:lnTo>
                  <a:lnTo>
                    <a:pt x="4248" y="2436"/>
                  </a:lnTo>
                  <a:lnTo>
                    <a:pt x="4267" y="2709"/>
                  </a:lnTo>
                  <a:lnTo>
                    <a:pt x="4287" y="2962"/>
                  </a:lnTo>
                  <a:lnTo>
                    <a:pt x="4287" y="2962"/>
                  </a:lnTo>
                  <a:lnTo>
                    <a:pt x="4267" y="3215"/>
                  </a:lnTo>
                  <a:lnTo>
                    <a:pt x="4248" y="3469"/>
                  </a:lnTo>
                  <a:lnTo>
                    <a:pt x="4248" y="3449"/>
                  </a:lnTo>
                  <a:lnTo>
                    <a:pt x="4248" y="3449"/>
                  </a:lnTo>
                  <a:lnTo>
                    <a:pt x="4209" y="3683"/>
                  </a:lnTo>
                  <a:lnTo>
                    <a:pt x="4150" y="3917"/>
                  </a:lnTo>
                  <a:lnTo>
                    <a:pt x="4150" y="3917"/>
                  </a:lnTo>
                  <a:lnTo>
                    <a:pt x="4092" y="4131"/>
                  </a:lnTo>
                  <a:lnTo>
                    <a:pt x="4014" y="4345"/>
                  </a:lnTo>
                  <a:lnTo>
                    <a:pt x="4014" y="4345"/>
                  </a:lnTo>
                  <a:lnTo>
                    <a:pt x="4014" y="4345"/>
                  </a:lnTo>
                  <a:lnTo>
                    <a:pt x="4014" y="4345"/>
                  </a:lnTo>
                  <a:lnTo>
                    <a:pt x="4014" y="4345"/>
                  </a:lnTo>
                  <a:lnTo>
                    <a:pt x="3916" y="4521"/>
                  </a:lnTo>
                  <a:lnTo>
                    <a:pt x="3819" y="4716"/>
                  </a:lnTo>
                  <a:lnTo>
                    <a:pt x="3819" y="4716"/>
                  </a:lnTo>
                  <a:lnTo>
                    <a:pt x="3624" y="5008"/>
                  </a:lnTo>
                  <a:lnTo>
                    <a:pt x="3624" y="5008"/>
                  </a:lnTo>
                  <a:lnTo>
                    <a:pt x="3624" y="5008"/>
                  </a:lnTo>
                  <a:lnTo>
                    <a:pt x="3624" y="5008"/>
                  </a:lnTo>
                  <a:lnTo>
                    <a:pt x="3605" y="5027"/>
                  </a:lnTo>
                  <a:lnTo>
                    <a:pt x="3605" y="5027"/>
                  </a:lnTo>
                  <a:lnTo>
                    <a:pt x="3605" y="5027"/>
                  </a:lnTo>
                  <a:lnTo>
                    <a:pt x="3605" y="5027"/>
                  </a:lnTo>
                  <a:lnTo>
                    <a:pt x="3605" y="5027"/>
                  </a:lnTo>
                  <a:lnTo>
                    <a:pt x="3605" y="5027"/>
                  </a:lnTo>
                  <a:lnTo>
                    <a:pt x="3605" y="5027"/>
                  </a:lnTo>
                  <a:lnTo>
                    <a:pt x="3390" y="5281"/>
                  </a:lnTo>
                  <a:lnTo>
                    <a:pt x="3390" y="5281"/>
                  </a:lnTo>
                  <a:lnTo>
                    <a:pt x="3156" y="5475"/>
                  </a:lnTo>
                  <a:lnTo>
                    <a:pt x="3156" y="5475"/>
                  </a:lnTo>
                  <a:lnTo>
                    <a:pt x="3156" y="5475"/>
                  </a:lnTo>
                  <a:lnTo>
                    <a:pt x="3156" y="5475"/>
                  </a:lnTo>
                  <a:lnTo>
                    <a:pt x="3156" y="5475"/>
                  </a:lnTo>
                  <a:lnTo>
                    <a:pt x="3156" y="5475"/>
                  </a:lnTo>
                  <a:lnTo>
                    <a:pt x="2903" y="5651"/>
                  </a:lnTo>
                  <a:lnTo>
                    <a:pt x="2903" y="5651"/>
                  </a:lnTo>
                  <a:lnTo>
                    <a:pt x="2669" y="5768"/>
                  </a:lnTo>
                  <a:lnTo>
                    <a:pt x="2669" y="5768"/>
                  </a:lnTo>
                  <a:lnTo>
                    <a:pt x="2669" y="5768"/>
                  </a:lnTo>
                  <a:lnTo>
                    <a:pt x="2397" y="5865"/>
                  </a:lnTo>
                  <a:lnTo>
                    <a:pt x="2397" y="5865"/>
                  </a:lnTo>
                  <a:lnTo>
                    <a:pt x="2163" y="5904"/>
                  </a:lnTo>
                  <a:lnTo>
                    <a:pt x="2163" y="5904"/>
                  </a:lnTo>
                  <a:lnTo>
                    <a:pt x="2163" y="5904"/>
                  </a:lnTo>
                  <a:lnTo>
                    <a:pt x="1909" y="5924"/>
                  </a:lnTo>
                  <a:lnTo>
                    <a:pt x="1909" y="5924"/>
                  </a:lnTo>
                  <a:lnTo>
                    <a:pt x="1715" y="5924"/>
                  </a:lnTo>
                  <a:lnTo>
                    <a:pt x="1715" y="5924"/>
                  </a:lnTo>
                  <a:lnTo>
                    <a:pt x="1539" y="5826"/>
                  </a:lnTo>
                  <a:lnTo>
                    <a:pt x="1344" y="5709"/>
                  </a:lnTo>
                  <a:lnTo>
                    <a:pt x="1189" y="5573"/>
                  </a:lnTo>
                  <a:lnTo>
                    <a:pt x="1013" y="5436"/>
                  </a:lnTo>
                  <a:lnTo>
                    <a:pt x="877" y="5281"/>
                  </a:lnTo>
                  <a:lnTo>
                    <a:pt x="721" y="5105"/>
                  </a:lnTo>
                  <a:lnTo>
                    <a:pt x="585" y="4930"/>
                  </a:lnTo>
                  <a:lnTo>
                    <a:pt x="468" y="4735"/>
                  </a:lnTo>
                  <a:lnTo>
                    <a:pt x="370" y="4540"/>
                  </a:lnTo>
                  <a:lnTo>
                    <a:pt x="273" y="4345"/>
                  </a:lnTo>
                  <a:lnTo>
                    <a:pt x="195" y="4131"/>
                  </a:lnTo>
                  <a:lnTo>
                    <a:pt x="117" y="3917"/>
                  </a:lnTo>
                  <a:lnTo>
                    <a:pt x="59" y="3683"/>
                  </a:lnTo>
                  <a:lnTo>
                    <a:pt x="20" y="3449"/>
                  </a:lnTo>
                  <a:lnTo>
                    <a:pt x="0" y="3215"/>
                  </a:lnTo>
                  <a:lnTo>
                    <a:pt x="0" y="2962"/>
                  </a:lnTo>
                  <a:lnTo>
                    <a:pt x="0" y="2962"/>
                  </a:lnTo>
                  <a:lnTo>
                    <a:pt x="0" y="2709"/>
                  </a:lnTo>
                  <a:lnTo>
                    <a:pt x="20" y="2475"/>
                  </a:lnTo>
                  <a:lnTo>
                    <a:pt x="59" y="2241"/>
                  </a:lnTo>
                  <a:lnTo>
                    <a:pt x="117" y="2007"/>
                  </a:lnTo>
                  <a:lnTo>
                    <a:pt x="195" y="1793"/>
                  </a:lnTo>
                  <a:lnTo>
                    <a:pt x="273" y="1579"/>
                  </a:lnTo>
                  <a:lnTo>
                    <a:pt x="370" y="1364"/>
                  </a:lnTo>
                  <a:lnTo>
                    <a:pt x="487" y="1169"/>
                  </a:lnTo>
                  <a:lnTo>
                    <a:pt x="604" y="994"/>
                  </a:lnTo>
                  <a:lnTo>
                    <a:pt x="740" y="819"/>
                  </a:lnTo>
                  <a:lnTo>
                    <a:pt x="877" y="643"/>
                  </a:lnTo>
                  <a:lnTo>
                    <a:pt x="1033" y="488"/>
                  </a:lnTo>
                  <a:lnTo>
                    <a:pt x="1189" y="351"/>
                  </a:lnTo>
                  <a:lnTo>
                    <a:pt x="1364" y="215"/>
                  </a:lnTo>
                  <a:lnTo>
                    <a:pt x="1539" y="98"/>
                  </a:lnTo>
                  <a:lnTo>
                    <a:pt x="1734" y="0"/>
                  </a:lnTo>
                  <a:lnTo>
                    <a:pt x="1734" y="0"/>
                  </a:lnTo>
                  <a:lnTo>
                    <a:pt x="1890" y="0"/>
                  </a:lnTo>
                  <a:lnTo>
                    <a:pt x="19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0"/>
            <p:cNvSpPr/>
            <p:nvPr/>
          </p:nvSpPr>
          <p:spPr>
            <a:xfrm>
              <a:off x="10085975" y="669813"/>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0"/>
            <p:cNvSpPr/>
            <p:nvPr/>
          </p:nvSpPr>
          <p:spPr>
            <a:xfrm>
              <a:off x="10065025" y="698063"/>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0"/>
            <p:cNvSpPr/>
            <p:nvPr/>
          </p:nvSpPr>
          <p:spPr>
            <a:xfrm>
              <a:off x="10069900" y="625488"/>
              <a:ext cx="44350" cy="18525"/>
            </a:xfrm>
            <a:custGeom>
              <a:avLst/>
              <a:gdLst/>
              <a:ahLst/>
              <a:cxnLst/>
              <a:rect l="l" t="t" r="r" b="b"/>
              <a:pathLst>
                <a:path w="1774" h="741" extrusionOk="0">
                  <a:moveTo>
                    <a:pt x="897" y="0"/>
                  </a:moveTo>
                  <a:lnTo>
                    <a:pt x="702" y="20"/>
                  </a:lnTo>
                  <a:lnTo>
                    <a:pt x="546" y="39"/>
                  </a:lnTo>
                  <a:lnTo>
                    <a:pt x="390" y="78"/>
                  </a:lnTo>
                  <a:lnTo>
                    <a:pt x="254" y="117"/>
                  </a:lnTo>
                  <a:lnTo>
                    <a:pt x="156" y="176"/>
                  </a:lnTo>
                  <a:lnTo>
                    <a:pt x="78" y="234"/>
                  </a:lnTo>
                  <a:lnTo>
                    <a:pt x="20" y="293"/>
                  </a:lnTo>
                  <a:lnTo>
                    <a:pt x="0" y="371"/>
                  </a:lnTo>
                  <a:lnTo>
                    <a:pt x="20" y="448"/>
                  </a:lnTo>
                  <a:lnTo>
                    <a:pt x="78" y="526"/>
                  </a:lnTo>
                  <a:lnTo>
                    <a:pt x="156" y="585"/>
                  </a:lnTo>
                  <a:lnTo>
                    <a:pt x="254" y="643"/>
                  </a:lnTo>
                  <a:lnTo>
                    <a:pt x="390" y="682"/>
                  </a:lnTo>
                  <a:lnTo>
                    <a:pt x="546" y="721"/>
                  </a:lnTo>
                  <a:lnTo>
                    <a:pt x="702" y="741"/>
                  </a:lnTo>
                  <a:lnTo>
                    <a:pt x="1072" y="741"/>
                  </a:lnTo>
                  <a:lnTo>
                    <a:pt x="1228" y="721"/>
                  </a:lnTo>
                  <a:lnTo>
                    <a:pt x="1384" y="682"/>
                  </a:lnTo>
                  <a:lnTo>
                    <a:pt x="1520" y="643"/>
                  </a:lnTo>
                  <a:lnTo>
                    <a:pt x="1617" y="585"/>
                  </a:lnTo>
                  <a:lnTo>
                    <a:pt x="1715" y="526"/>
                  </a:lnTo>
                  <a:lnTo>
                    <a:pt x="1754" y="448"/>
                  </a:lnTo>
                  <a:lnTo>
                    <a:pt x="1773" y="371"/>
                  </a:lnTo>
                  <a:lnTo>
                    <a:pt x="1754" y="293"/>
                  </a:lnTo>
                  <a:lnTo>
                    <a:pt x="1715" y="234"/>
                  </a:lnTo>
                  <a:lnTo>
                    <a:pt x="1617" y="176"/>
                  </a:lnTo>
                  <a:lnTo>
                    <a:pt x="1520" y="117"/>
                  </a:lnTo>
                  <a:lnTo>
                    <a:pt x="1384" y="78"/>
                  </a:lnTo>
                  <a:lnTo>
                    <a:pt x="1228" y="39"/>
                  </a:lnTo>
                  <a:lnTo>
                    <a:pt x="1072" y="20"/>
                  </a:lnTo>
                  <a:lnTo>
                    <a:pt x="89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0"/>
            <p:cNvSpPr/>
            <p:nvPr/>
          </p:nvSpPr>
          <p:spPr>
            <a:xfrm>
              <a:off x="10069900" y="625488"/>
              <a:ext cx="44350" cy="18525"/>
            </a:xfrm>
            <a:custGeom>
              <a:avLst/>
              <a:gdLst/>
              <a:ahLst/>
              <a:cxnLst/>
              <a:rect l="l" t="t" r="r" b="b"/>
              <a:pathLst>
                <a:path w="1774" h="741" fill="none" extrusionOk="0">
                  <a:moveTo>
                    <a:pt x="1773" y="371"/>
                  </a:moveTo>
                  <a:lnTo>
                    <a:pt x="1773" y="371"/>
                  </a:lnTo>
                  <a:lnTo>
                    <a:pt x="1754" y="448"/>
                  </a:lnTo>
                  <a:lnTo>
                    <a:pt x="1715" y="526"/>
                  </a:lnTo>
                  <a:lnTo>
                    <a:pt x="1617" y="585"/>
                  </a:lnTo>
                  <a:lnTo>
                    <a:pt x="1520" y="643"/>
                  </a:lnTo>
                  <a:lnTo>
                    <a:pt x="1384" y="682"/>
                  </a:lnTo>
                  <a:lnTo>
                    <a:pt x="1228" y="721"/>
                  </a:lnTo>
                  <a:lnTo>
                    <a:pt x="1072" y="741"/>
                  </a:lnTo>
                  <a:lnTo>
                    <a:pt x="897" y="741"/>
                  </a:lnTo>
                  <a:lnTo>
                    <a:pt x="897" y="741"/>
                  </a:lnTo>
                  <a:lnTo>
                    <a:pt x="702" y="741"/>
                  </a:lnTo>
                  <a:lnTo>
                    <a:pt x="546" y="721"/>
                  </a:lnTo>
                  <a:lnTo>
                    <a:pt x="390" y="682"/>
                  </a:lnTo>
                  <a:lnTo>
                    <a:pt x="254" y="643"/>
                  </a:lnTo>
                  <a:lnTo>
                    <a:pt x="156" y="585"/>
                  </a:lnTo>
                  <a:lnTo>
                    <a:pt x="78" y="526"/>
                  </a:lnTo>
                  <a:lnTo>
                    <a:pt x="20" y="448"/>
                  </a:lnTo>
                  <a:lnTo>
                    <a:pt x="0" y="371"/>
                  </a:lnTo>
                  <a:lnTo>
                    <a:pt x="0" y="371"/>
                  </a:lnTo>
                  <a:lnTo>
                    <a:pt x="20" y="293"/>
                  </a:lnTo>
                  <a:lnTo>
                    <a:pt x="78" y="234"/>
                  </a:lnTo>
                  <a:lnTo>
                    <a:pt x="156" y="176"/>
                  </a:lnTo>
                  <a:lnTo>
                    <a:pt x="254" y="117"/>
                  </a:lnTo>
                  <a:lnTo>
                    <a:pt x="390" y="78"/>
                  </a:lnTo>
                  <a:lnTo>
                    <a:pt x="546" y="39"/>
                  </a:lnTo>
                  <a:lnTo>
                    <a:pt x="702" y="20"/>
                  </a:lnTo>
                  <a:lnTo>
                    <a:pt x="897" y="0"/>
                  </a:lnTo>
                  <a:lnTo>
                    <a:pt x="897" y="0"/>
                  </a:lnTo>
                  <a:lnTo>
                    <a:pt x="1072" y="20"/>
                  </a:lnTo>
                  <a:lnTo>
                    <a:pt x="1228" y="39"/>
                  </a:lnTo>
                  <a:lnTo>
                    <a:pt x="1384" y="78"/>
                  </a:lnTo>
                  <a:lnTo>
                    <a:pt x="1520" y="117"/>
                  </a:lnTo>
                  <a:lnTo>
                    <a:pt x="1617" y="176"/>
                  </a:lnTo>
                  <a:lnTo>
                    <a:pt x="1715" y="234"/>
                  </a:lnTo>
                  <a:lnTo>
                    <a:pt x="1754" y="293"/>
                  </a:lnTo>
                  <a:lnTo>
                    <a:pt x="1773" y="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0"/>
            <p:cNvSpPr/>
            <p:nvPr/>
          </p:nvSpPr>
          <p:spPr>
            <a:xfrm>
              <a:off x="9882350" y="671763"/>
              <a:ext cx="81875" cy="43375"/>
            </a:xfrm>
            <a:custGeom>
              <a:avLst/>
              <a:gdLst/>
              <a:ahLst/>
              <a:cxnLst/>
              <a:rect l="l" t="t" r="r" b="b"/>
              <a:pathLst>
                <a:path w="3275" h="1735" extrusionOk="0">
                  <a:moveTo>
                    <a:pt x="1560" y="0"/>
                  </a:moveTo>
                  <a:lnTo>
                    <a:pt x="1306" y="39"/>
                  </a:lnTo>
                  <a:lnTo>
                    <a:pt x="1034" y="98"/>
                  </a:lnTo>
                  <a:lnTo>
                    <a:pt x="800" y="195"/>
                  </a:lnTo>
                  <a:lnTo>
                    <a:pt x="585" y="332"/>
                  </a:lnTo>
                  <a:lnTo>
                    <a:pt x="410" y="468"/>
                  </a:lnTo>
                  <a:lnTo>
                    <a:pt x="254" y="624"/>
                  </a:lnTo>
                  <a:lnTo>
                    <a:pt x="118" y="819"/>
                  </a:lnTo>
                  <a:lnTo>
                    <a:pt x="20" y="1033"/>
                  </a:lnTo>
                  <a:lnTo>
                    <a:pt x="1" y="1072"/>
                  </a:lnTo>
                  <a:lnTo>
                    <a:pt x="20" y="1111"/>
                  </a:lnTo>
                  <a:lnTo>
                    <a:pt x="118" y="1267"/>
                  </a:lnTo>
                  <a:lnTo>
                    <a:pt x="254" y="1384"/>
                  </a:lnTo>
                  <a:lnTo>
                    <a:pt x="410" y="1481"/>
                  </a:lnTo>
                  <a:lnTo>
                    <a:pt x="566" y="1578"/>
                  </a:lnTo>
                  <a:lnTo>
                    <a:pt x="741" y="1637"/>
                  </a:lnTo>
                  <a:lnTo>
                    <a:pt x="936" y="1676"/>
                  </a:lnTo>
                  <a:lnTo>
                    <a:pt x="1131" y="1715"/>
                  </a:lnTo>
                  <a:lnTo>
                    <a:pt x="1345" y="1734"/>
                  </a:lnTo>
                  <a:lnTo>
                    <a:pt x="1462" y="1734"/>
                  </a:lnTo>
                  <a:lnTo>
                    <a:pt x="1813" y="1715"/>
                  </a:lnTo>
                  <a:lnTo>
                    <a:pt x="2183" y="1656"/>
                  </a:lnTo>
                  <a:lnTo>
                    <a:pt x="2553" y="1559"/>
                  </a:lnTo>
                  <a:lnTo>
                    <a:pt x="2885" y="1423"/>
                  </a:lnTo>
                  <a:lnTo>
                    <a:pt x="3060" y="1325"/>
                  </a:lnTo>
                  <a:lnTo>
                    <a:pt x="3157" y="1247"/>
                  </a:lnTo>
                  <a:lnTo>
                    <a:pt x="3216" y="1169"/>
                  </a:lnTo>
                  <a:lnTo>
                    <a:pt x="3255" y="1091"/>
                  </a:lnTo>
                  <a:lnTo>
                    <a:pt x="3274" y="994"/>
                  </a:lnTo>
                  <a:lnTo>
                    <a:pt x="3274" y="897"/>
                  </a:lnTo>
                  <a:lnTo>
                    <a:pt x="3255" y="799"/>
                  </a:lnTo>
                  <a:lnTo>
                    <a:pt x="3216" y="721"/>
                  </a:lnTo>
                  <a:lnTo>
                    <a:pt x="3157" y="624"/>
                  </a:lnTo>
                  <a:lnTo>
                    <a:pt x="3001" y="468"/>
                  </a:lnTo>
                  <a:lnTo>
                    <a:pt x="2826" y="312"/>
                  </a:lnTo>
                  <a:lnTo>
                    <a:pt x="2612" y="195"/>
                  </a:lnTo>
                  <a:lnTo>
                    <a:pt x="2397" y="98"/>
                  </a:lnTo>
                  <a:lnTo>
                    <a:pt x="2183" y="39"/>
                  </a:lnTo>
                  <a:lnTo>
                    <a:pt x="1949" y="0"/>
                  </a:lnTo>
                  <a:close/>
                </a:path>
              </a:pathLst>
            </a:custGeom>
            <a:solidFill>
              <a:srgbClr val="FF8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0"/>
            <p:cNvSpPr/>
            <p:nvPr/>
          </p:nvSpPr>
          <p:spPr>
            <a:xfrm>
              <a:off x="9882350" y="671763"/>
              <a:ext cx="81875" cy="43375"/>
            </a:xfrm>
            <a:custGeom>
              <a:avLst/>
              <a:gdLst/>
              <a:ahLst/>
              <a:cxnLst/>
              <a:rect l="l" t="t" r="r" b="b"/>
              <a:pathLst>
                <a:path w="3275" h="1735" fill="none" extrusionOk="0">
                  <a:moveTo>
                    <a:pt x="1696" y="0"/>
                  </a:moveTo>
                  <a:lnTo>
                    <a:pt x="1696" y="0"/>
                  </a:lnTo>
                  <a:lnTo>
                    <a:pt x="1560" y="0"/>
                  </a:lnTo>
                  <a:lnTo>
                    <a:pt x="1560" y="0"/>
                  </a:lnTo>
                  <a:lnTo>
                    <a:pt x="1306" y="39"/>
                  </a:lnTo>
                  <a:lnTo>
                    <a:pt x="1034" y="98"/>
                  </a:lnTo>
                  <a:lnTo>
                    <a:pt x="1034" y="98"/>
                  </a:lnTo>
                  <a:lnTo>
                    <a:pt x="800" y="195"/>
                  </a:lnTo>
                  <a:lnTo>
                    <a:pt x="585" y="332"/>
                  </a:lnTo>
                  <a:lnTo>
                    <a:pt x="585" y="332"/>
                  </a:lnTo>
                  <a:lnTo>
                    <a:pt x="410" y="468"/>
                  </a:lnTo>
                  <a:lnTo>
                    <a:pt x="254" y="624"/>
                  </a:lnTo>
                  <a:lnTo>
                    <a:pt x="254" y="624"/>
                  </a:lnTo>
                  <a:lnTo>
                    <a:pt x="118" y="819"/>
                  </a:lnTo>
                  <a:lnTo>
                    <a:pt x="118" y="819"/>
                  </a:lnTo>
                  <a:lnTo>
                    <a:pt x="20" y="1033"/>
                  </a:lnTo>
                  <a:lnTo>
                    <a:pt x="20" y="1033"/>
                  </a:lnTo>
                  <a:lnTo>
                    <a:pt x="1" y="1072"/>
                  </a:lnTo>
                  <a:lnTo>
                    <a:pt x="20" y="1111"/>
                  </a:lnTo>
                  <a:lnTo>
                    <a:pt x="20" y="1111"/>
                  </a:lnTo>
                  <a:lnTo>
                    <a:pt x="118" y="1267"/>
                  </a:lnTo>
                  <a:lnTo>
                    <a:pt x="254" y="1384"/>
                  </a:lnTo>
                  <a:lnTo>
                    <a:pt x="254" y="1384"/>
                  </a:lnTo>
                  <a:lnTo>
                    <a:pt x="410" y="1481"/>
                  </a:lnTo>
                  <a:lnTo>
                    <a:pt x="566" y="1578"/>
                  </a:lnTo>
                  <a:lnTo>
                    <a:pt x="566" y="1578"/>
                  </a:lnTo>
                  <a:lnTo>
                    <a:pt x="741" y="1637"/>
                  </a:lnTo>
                  <a:lnTo>
                    <a:pt x="936" y="1676"/>
                  </a:lnTo>
                  <a:lnTo>
                    <a:pt x="1131" y="1715"/>
                  </a:lnTo>
                  <a:lnTo>
                    <a:pt x="1345" y="1734"/>
                  </a:lnTo>
                  <a:lnTo>
                    <a:pt x="1345" y="1734"/>
                  </a:lnTo>
                  <a:lnTo>
                    <a:pt x="1462" y="1734"/>
                  </a:lnTo>
                  <a:lnTo>
                    <a:pt x="1462" y="1734"/>
                  </a:lnTo>
                  <a:lnTo>
                    <a:pt x="1813" y="1715"/>
                  </a:lnTo>
                  <a:lnTo>
                    <a:pt x="2183" y="1656"/>
                  </a:lnTo>
                  <a:lnTo>
                    <a:pt x="2183" y="1656"/>
                  </a:lnTo>
                  <a:lnTo>
                    <a:pt x="2553" y="1559"/>
                  </a:lnTo>
                  <a:lnTo>
                    <a:pt x="2885" y="1423"/>
                  </a:lnTo>
                  <a:lnTo>
                    <a:pt x="2885" y="1423"/>
                  </a:lnTo>
                  <a:lnTo>
                    <a:pt x="3060" y="1325"/>
                  </a:lnTo>
                  <a:lnTo>
                    <a:pt x="3060" y="1325"/>
                  </a:lnTo>
                  <a:lnTo>
                    <a:pt x="3157" y="1247"/>
                  </a:lnTo>
                  <a:lnTo>
                    <a:pt x="3216" y="1169"/>
                  </a:lnTo>
                  <a:lnTo>
                    <a:pt x="3216" y="1169"/>
                  </a:lnTo>
                  <a:lnTo>
                    <a:pt x="3255" y="1091"/>
                  </a:lnTo>
                  <a:lnTo>
                    <a:pt x="3274" y="994"/>
                  </a:lnTo>
                  <a:lnTo>
                    <a:pt x="3274" y="994"/>
                  </a:lnTo>
                  <a:lnTo>
                    <a:pt x="3274" y="897"/>
                  </a:lnTo>
                  <a:lnTo>
                    <a:pt x="3274" y="897"/>
                  </a:lnTo>
                  <a:lnTo>
                    <a:pt x="3255" y="799"/>
                  </a:lnTo>
                  <a:lnTo>
                    <a:pt x="3255" y="799"/>
                  </a:lnTo>
                  <a:lnTo>
                    <a:pt x="3216" y="721"/>
                  </a:lnTo>
                  <a:lnTo>
                    <a:pt x="3157" y="624"/>
                  </a:lnTo>
                  <a:lnTo>
                    <a:pt x="3001" y="468"/>
                  </a:lnTo>
                  <a:lnTo>
                    <a:pt x="3001" y="468"/>
                  </a:lnTo>
                  <a:lnTo>
                    <a:pt x="2826" y="312"/>
                  </a:lnTo>
                  <a:lnTo>
                    <a:pt x="2612" y="195"/>
                  </a:lnTo>
                  <a:lnTo>
                    <a:pt x="2612" y="195"/>
                  </a:lnTo>
                  <a:lnTo>
                    <a:pt x="2397" y="98"/>
                  </a:lnTo>
                  <a:lnTo>
                    <a:pt x="2183" y="39"/>
                  </a:lnTo>
                  <a:lnTo>
                    <a:pt x="1949" y="0"/>
                  </a:lnTo>
                  <a:lnTo>
                    <a:pt x="16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0"/>
            <p:cNvSpPr/>
            <p:nvPr/>
          </p:nvSpPr>
          <p:spPr>
            <a:xfrm>
              <a:off x="9970525" y="688813"/>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0"/>
            <p:cNvSpPr/>
            <p:nvPr/>
          </p:nvSpPr>
          <p:spPr>
            <a:xfrm>
              <a:off x="9970525" y="688813"/>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0"/>
            <p:cNvSpPr/>
            <p:nvPr/>
          </p:nvSpPr>
          <p:spPr>
            <a:xfrm>
              <a:off x="9869700" y="646438"/>
              <a:ext cx="107675" cy="71125"/>
            </a:xfrm>
            <a:custGeom>
              <a:avLst/>
              <a:gdLst/>
              <a:ahLst/>
              <a:cxnLst/>
              <a:rect l="l" t="t" r="r" b="b"/>
              <a:pathLst>
                <a:path w="4307" h="2845" extrusionOk="0">
                  <a:moveTo>
                    <a:pt x="2163" y="1091"/>
                  </a:moveTo>
                  <a:lnTo>
                    <a:pt x="2475" y="1130"/>
                  </a:lnTo>
                  <a:lnTo>
                    <a:pt x="2728" y="1169"/>
                  </a:lnTo>
                  <a:lnTo>
                    <a:pt x="2962" y="1247"/>
                  </a:lnTo>
                  <a:lnTo>
                    <a:pt x="3157" y="1345"/>
                  </a:lnTo>
                  <a:lnTo>
                    <a:pt x="3332" y="1461"/>
                  </a:lnTo>
                  <a:lnTo>
                    <a:pt x="3430" y="1559"/>
                  </a:lnTo>
                  <a:lnTo>
                    <a:pt x="3527" y="1676"/>
                  </a:lnTo>
                  <a:lnTo>
                    <a:pt x="3644" y="1832"/>
                  </a:lnTo>
                  <a:lnTo>
                    <a:pt x="3644" y="1871"/>
                  </a:lnTo>
                  <a:lnTo>
                    <a:pt x="3663" y="1910"/>
                  </a:lnTo>
                  <a:lnTo>
                    <a:pt x="3683" y="1968"/>
                  </a:lnTo>
                  <a:lnTo>
                    <a:pt x="3683" y="1987"/>
                  </a:lnTo>
                  <a:lnTo>
                    <a:pt x="3702" y="2046"/>
                  </a:lnTo>
                  <a:lnTo>
                    <a:pt x="3702" y="2065"/>
                  </a:lnTo>
                  <a:lnTo>
                    <a:pt x="3702" y="2143"/>
                  </a:lnTo>
                  <a:lnTo>
                    <a:pt x="3507" y="2319"/>
                  </a:lnTo>
                  <a:lnTo>
                    <a:pt x="3293" y="2455"/>
                  </a:lnTo>
                  <a:lnTo>
                    <a:pt x="3059" y="2553"/>
                  </a:lnTo>
                  <a:lnTo>
                    <a:pt x="2748" y="2650"/>
                  </a:lnTo>
                  <a:lnTo>
                    <a:pt x="2436" y="2689"/>
                  </a:lnTo>
                  <a:lnTo>
                    <a:pt x="2241" y="2708"/>
                  </a:lnTo>
                  <a:lnTo>
                    <a:pt x="2124" y="2708"/>
                  </a:lnTo>
                  <a:lnTo>
                    <a:pt x="1890" y="2689"/>
                  </a:lnTo>
                  <a:lnTo>
                    <a:pt x="1559" y="2650"/>
                  </a:lnTo>
                  <a:lnTo>
                    <a:pt x="1267" y="2553"/>
                  </a:lnTo>
                  <a:lnTo>
                    <a:pt x="1033" y="2455"/>
                  </a:lnTo>
                  <a:lnTo>
                    <a:pt x="819" y="2338"/>
                  </a:lnTo>
                  <a:lnTo>
                    <a:pt x="702" y="2241"/>
                  </a:lnTo>
                  <a:lnTo>
                    <a:pt x="585" y="2143"/>
                  </a:lnTo>
                  <a:lnTo>
                    <a:pt x="604" y="2104"/>
                  </a:lnTo>
                  <a:lnTo>
                    <a:pt x="604" y="2085"/>
                  </a:lnTo>
                  <a:lnTo>
                    <a:pt x="624" y="1968"/>
                  </a:lnTo>
                  <a:lnTo>
                    <a:pt x="663" y="1871"/>
                  </a:lnTo>
                  <a:lnTo>
                    <a:pt x="702" y="1773"/>
                  </a:lnTo>
                  <a:lnTo>
                    <a:pt x="780" y="1676"/>
                  </a:lnTo>
                  <a:lnTo>
                    <a:pt x="877" y="1559"/>
                  </a:lnTo>
                  <a:lnTo>
                    <a:pt x="994" y="1461"/>
                  </a:lnTo>
                  <a:lnTo>
                    <a:pt x="1150" y="1345"/>
                  </a:lnTo>
                  <a:lnTo>
                    <a:pt x="1325" y="1267"/>
                  </a:lnTo>
                  <a:lnTo>
                    <a:pt x="1579" y="1169"/>
                  </a:lnTo>
                  <a:lnTo>
                    <a:pt x="1851" y="1111"/>
                  </a:lnTo>
                  <a:lnTo>
                    <a:pt x="2163" y="1091"/>
                  </a:lnTo>
                  <a:close/>
                  <a:moveTo>
                    <a:pt x="1072" y="0"/>
                  </a:moveTo>
                  <a:lnTo>
                    <a:pt x="955" y="20"/>
                  </a:lnTo>
                  <a:lnTo>
                    <a:pt x="721" y="59"/>
                  </a:lnTo>
                  <a:lnTo>
                    <a:pt x="604" y="98"/>
                  </a:lnTo>
                  <a:lnTo>
                    <a:pt x="507" y="156"/>
                  </a:lnTo>
                  <a:lnTo>
                    <a:pt x="332" y="273"/>
                  </a:lnTo>
                  <a:lnTo>
                    <a:pt x="215" y="409"/>
                  </a:lnTo>
                  <a:lnTo>
                    <a:pt x="98" y="585"/>
                  </a:lnTo>
                  <a:lnTo>
                    <a:pt x="39" y="760"/>
                  </a:lnTo>
                  <a:lnTo>
                    <a:pt x="0" y="955"/>
                  </a:lnTo>
                  <a:lnTo>
                    <a:pt x="0" y="1150"/>
                  </a:lnTo>
                  <a:lnTo>
                    <a:pt x="39" y="1364"/>
                  </a:lnTo>
                  <a:lnTo>
                    <a:pt x="78" y="1578"/>
                  </a:lnTo>
                  <a:lnTo>
                    <a:pt x="176" y="1773"/>
                  </a:lnTo>
                  <a:lnTo>
                    <a:pt x="293" y="1968"/>
                  </a:lnTo>
                  <a:lnTo>
                    <a:pt x="410" y="2143"/>
                  </a:lnTo>
                  <a:lnTo>
                    <a:pt x="565" y="2299"/>
                  </a:lnTo>
                  <a:lnTo>
                    <a:pt x="741" y="2436"/>
                  </a:lnTo>
                  <a:lnTo>
                    <a:pt x="936" y="2553"/>
                  </a:lnTo>
                  <a:lnTo>
                    <a:pt x="1130" y="2650"/>
                  </a:lnTo>
                  <a:lnTo>
                    <a:pt x="1325" y="2728"/>
                  </a:lnTo>
                  <a:lnTo>
                    <a:pt x="1540" y="2786"/>
                  </a:lnTo>
                  <a:lnTo>
                    <a:pt x="1773" y="2825"/>
                  </a:lnTo>
                  <a:lnTo>
                    <a:pt x="2085" y="2845"/>
                  </a:lnTo>
                  <a:lnTo>
                    <a:pt x="2358" y="2845"/>
                  </a:lnTo>
                  <a:lnTo>
                    <a:pt x="2553" y="2825"/>
                  </a:lnTo>
                  <a:lnTo>
                    <a:pt x="2787" y="2786"/>
                  </a:lnTo>
                  <a:lnTo>
                    <a:pt x="3001" y="2728"/>
                  </a:lnTo>
                  <a:lnTo>
                    <a:pt x="3196" y="2650"/>
                  </a:lnTo>
                  <a:lnTo>
                    <a:pt x="3391" y="2553"/>
                  </a:lnTo>
                  <a:lnTo>
                    <a:pt x="3585" y="2436"/>
                  </a:lnTo>
                  <a:lnTo>
                    <a:pt x="3761" y="2299"/>
                  </a:lnTo>
                  <a:lnTo>
                    <a:pt x="3897" y="2143"/>
                  </a:lnTo>
                  <a:lnTo>
                    <a:pt x="4034" y="1968"/>
                  </a:lnTo>
                  <a:lnTo>
                    <a:pt x="4150" y="1773"/>
                  </a:lnTo>
                  <a:lnTo>
                    <a:pt x="4228" y="1559"/>
                  </a:lnTo>
                  <a:lnTo>
                    <a:pt x="4287" y="1364"/>
                  </a:lnTo>
                  <a:lnTo>
                    <a:pt x="4306" y="1150"/>
                  </a:lnTo>
                  <a:lnTo>
                    <a:pt x="4306" y="955"/>
                  </a:lnTo>
                  <a:lnTo>
                    <a:pt x="4287" y="760"/>
                  </a:lnTo>
                  <a:lnTo>
                    <a:pt x="4209" y="585"/>
                  </a:lnTo>
                  <a:lnTo>
                    <a:pt x="4111" y="409"/>
                  </a:lnTo>
                  <a:lnTo>
                    <a:pt x="3975" y="273"/>
                  </a:lnTo>
                  <a:lnTo>
                    <a:pt x="3819" y="156"/>
                  </a:lnTo>
                  <a:lnTo>
                    <a:pt x="3722" y="98"/>
                  </a:lnTo>
                  <a:lnTo>
                    <a:pt x="3605" y="59"/>
                  </a:lnTo>
                  <a:lnTo>
                    <a:pt x="3371" y="0"/>
                  </a:lnTo>
                  <a:lnTo>
                    <a:pt x="3235" y="0"/>
                  </a:lnTo>
                  <a:lnTo>
                    <a:pt x="3059" y="20"/>
                  </a:lnTo>
                  <a:lnTo>
                    <a:pt x="2865" y="59"/>
                  </a:lnTo>
                  <a:lnTo>
                    <a:pt x="2689" y="117"/>
                  </a:lnTo>
                  <a:lnTo>
                    <a:pt x="2494" y="175"/>
                  </a:lnTo>
                  <a:lnTo>
                    <a:pt x="2397" y="214"/>
                  </a:lnTo>
                  <a:lnTo>
                    <a:pt x="2183" y="292"/>
                  </a:lnTo>
                  <a:lnTo>
                    <a:pt x="2144" y="292"/>
                  </a:lnTo>
                  <a:lnTo>
                    <a:pt x="1910" y="214"/>
                  </a:lnTo>
                  <a:lnTo>
                    <a:pt x="1812" y="175"/>
                  </a:lnTo>
                  <a:lnTo>
                    <a:pt x="1637" y="117"/>
                  </a:lnTo>
                  <a:lnTo>
                    <a:pt x="1442" y="59"/>
                  </a:lnTo>
                  <a:lnTo>
                    <a:pt x="1247" y="20"/>
                  </a:lnTo>
                  <a:lnTo>
                    <a:pt x="1072"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0"/>
            <p:cNvSpPr/>
            <p:nvPr/>
          </p:nvSpPr>
          <p:spPr>
            <a:xfrm>
              <a:off x="9869700" y="646438"/>
              <a:ext cx="107675" cy="71125"/>
            </a:xfrm>
            <a:custGeom>
              <a:avLst/>
              <a:gdLst/>
              <a:ahLst/>
              <a:cxnLst/>
              <a:rect l="l" t="t" r="r" b="b"/>
              <a:pathLst>
                <a:path w="4307" h="2845" fill="none" extrusionOk="0">
                  <a:moveTo>
                    <a:pt x="3235" y="0"/>
                  </a:moveTo>
                  <a:lnTo>
                    <a:pt x="3235" y="0"/>
                  </a:lnTo>
                  <a:lnTo>
                    <a:pt x="3059" y="20"/>
                  </a:lnTo>
                  <a:lnTo>
                    <a:pt x="2865" y="59"/>
                  </a:lnTo>
                  <a:lnTo>
                    <a:pt x="2865" y="59"/>
                  </a:lnTo>
                  <a:lnTo>
                    <a:pt x="2689" y="117"/>
                  </a:lnTo>
                  <a:lnTo>
                    <a:pt x="2494" y="175"/>
                  </a:lnTo>
                  <a:lnTo>
                    <a:pt x="2397" y="214"/>
                  </a:lnTo>
                  <a:lnTo>
                    <a:pt x="2397" y="214"/>
                  </a:lnTo>
                  <a:lnTo>
                    <a:pt x="2397" y="214"/>
                  </a:lnTo>
                  <a:lnTo>
                    <a:pt x="2397" y="214"/>
                  </a:lnTo>
                  <a:lnTo>
                    <a:pt x="2397" y="214"/>
                  </a:lnTo>
                  <a:lnTo>
                    <a:pt x="2397" y="214"/>
                  </a:lnTo>
                  <a:lnTo>
                    <a:pt x="2397" y="214"/>
                  </a:lnTo>
                  <a:lnTo>
                    <a:pt x="2183" y="292"/>
                  </a:lnTo>
                  <a:lnTo>
                    <a:pt x="2183" y="292"/>
                  </a:lnTo>
                  <a:lnTo>
                    <a:pt x="2163" y="292"/>
                  </a:lnTo>
                  <a:lnTo>
                    <a:pt x="2144" y="292"/>
                  </a:lnTo>
                  <a:lnTo>
                    <a:pt x="2144" y="292"/>
                  </a:lnTo>
                  <a:lnTo>
                    <a:pt x="2144" y="292"/>
                  </a:lnTo>
                  <a:lnTo>
                    <a:pt x="1910" y="214"/>
                  </a:lnTo>
                  <a:lnTo>
                    <a:pt x="1812" y="175"/>
                  </a:lnTo>
                  <a:lnTo>
                    <a:pt x="1812" y="175"/>
                  </a:lnTo>
                  <a:lnTo>
                    <a:pt x="1637" y="117"/>
                  </a:lnTo>
                  <a:lnTo>
                    <a:pt x="1442" y="59"/>
                  </a:lnTo>
                  <a:lnTo>
                    <a:pt x="1442" y="59"/>
                  </a:lnTo>
                  <a:lnTo>
                    <a:pt x="1247" y="20"/>
                  </a:lnTo>
                  <a:lnTo>
                    <a:pt x="1072" y="0"/>
                  </a:lnTo>
                  <a:lnTo>
                    <a:pt x="1072" y="0"/>
                  </a:lnTo>
                  <a:lnTo>
                    <a:pt x="955" y="20"/>
                  </a:lnTo>
                  <a:lnTo>
                    <a:pt x="955" y="20"/>
                  </a:lnTo>
                  <a:lnTo>
                    <a:pt x="721" y="59"/>
                  </a:lnTo>
                  <a:lnTo>
                    <a:pt x="604" y="98"/>
                  </a:lnTo>
                  <a:lnTo>
                    <a:pt x="507" y="156"/>
                  </a:lnTo>
                  <a:lnTo>
                    <a:pt x="507" y="156"/>
                  </a:lnTo>
                  <a:lnTo>
                    <a:pt x="332" y="273"/>
                  </a:lnTo>
                  <a:lnTo>
                    <a:pt x="215" y="409"/>
                  </a:lnTo>
                  <a:lnTo>
                    <a:pt x="215" y="409"/>
                  </a:lnTo>
                  <a:lnTo>
                    <a:pt x="98" y="585"/>
                  </a:lnTo>
                  <a:lnTo>
                    <a:pt x="98" y="585"/>
                  </a:lnTo>
                  <a:lnTo>
                    <a:pt x="39" y="760"/>
                  </a:lnTo>
                  <a:lnTo>
                    <a:pt x="39" y="760"/>
                  </a:lnTo>
                  <a:lnTo>
                    <a:pt x="0" y="955"/>
                  </a:lnTo>
                  <a:lnTo>
                    <a:pt x="0" y="1150"/>
                  </a:lnTo>
                  <a:lnTo>
                    <a:pt x="0" y="1150"/>
                  </a:lnTo>
                  <a:lnTo>
                    <a:pt x="39" y="1364"/>
                  </a:lnTo>
                  <a:lnTo>
                    <a:pt x="78" y="1578"/>
                  </a:lnTo>
                  <a:lnTo>
                    <a:pt x="78" y="1578"/>
                  </a:lnTo>
                  <a:lnTo>
                    <a:pt x="176" y="1773"/>
                  </a:lnTo>
                  <a:lnTo>
                    <a:pt x="293" y="1968"/>
                  </a:lnTo>
                  <a:lnTo>
                    <a:pt x="293" y="1968"/>
                  </a:lnTo>
                  <a:lnTo>
                    <a:pt x="410" y="2143"/>
                  </a:lnTo>
                  <a:lnTo>
                    <a:pt x="565" y="2299"/>
                  </a:lnTo>
                  <a:lnTo>
                    <a:pt x="741" y="2436"/>
                  </a:lnTo>
                  <a:lnTo>
                    <a:pt x="936" y="2553"/>
                  </a:lnTo>
                  <a:lnTo>
                    <a:pt x="936" y="2553"/>
                  </a:lnTo>
                  <a:lnTo>
                    <a:pt x="1130" y="2650"/>
                  </a:lnTo>
                  <a:lnTo>
                    <a:pt x="1325" y="2728"/>
                  </a:lnTo>
                  <a:lnTo>
                    <a:pt x="1540" y="2786"/>
                  </a:lnTo>
                  <a:lnTo>
                    <a:pt x="1773" y="2825"/>
                  </a:lnTo>
                  <a:lnTo>
                    <a:pt x="1773" y="2825"/>
                  </a:lnTo>
                  <a:lnTo>
                    <a:pt x="2085" y="2845"/>
                  </a:lnTo>
                  <a:lnTo>
                    <a:pt x="2085" y="2845"/>
                  </a:lnTo>
                  <a:lnTo>
                    <a:pt x="2163" y="2845"/>
                  </a:lnTo>
                  <a:lnTo>
                    <a:pt x="2163" y="2845"/>
                  </a:lnTo>
                  <a:lnTo>
                    <a:pt x="2358" y="2845"/>
                  </a:lnTo>
                  <a:lnTo>
                    <a:pt x="2553" y="2825"/>
                  </a:lnTo>
                  <a:lnTo>
                    <a:pt x="2553" y="2825"/>
                  </a:lnTo>
                  <a:lnTo>
                    <a:pt x="2787" y="2786"/>
                  </a:lnTo>
                  <a:lnTo>
                    <a:pt x="3001" y="2728"/>
                  </a:lnTo>
                  <a:lnTo>
                    <a:pt x="3196" y="2650"/>
                  </a:lnTo>
                  <a:lnTo>
                    <a:pt x="3391" y="2553"/>
                  </a:lnTo>
                  <a:lnTo>
                    <a:pt x="3391" y="2553"/>
                  </a:lnTo>
                  <a:lnTo>
                    <a:pt x="3585" y="2436"/>
                  </a:lnTo>
                  <a:lnTo>
                    <a:pt x="3761" y="2299"/>
                  </a:lnTo>
                  <a:lnTo>
                    <a:pt x="3897" y="2143"/>
                  </a:lnTo>
                  <a:lnTo>
                    <a:pt x="4034" y="1968"/>
                  </a:lnTo>
                  <a:lnTo>
                    <a:pt x="4034" y="1968"/>
                  </a:lnTo>
                  <a:lnTo>
                    <a:pt x="4150" y="1773"/>
                  </a:lnTo>
                  <a:lnTo>
                    <a:pt x="4228" y="1559"/>
                  </a:lnTo>
                  <a:lnTo>
                    <a:pt x="4228" y="1559"/>
                  </a:lnTo>
                  <a:lnTo>
                    <a:pt x="4287" y="1364"/>
                  </a:lnTo>
                  <a:lnTo>
                    <a:pt x="4306" y="1150"/>
                  </a:lnTo>
                  <a:lnTo>
                    <a:pt x="4306" y="1150"/>
                  </a:lnTo>
                  <a:lnTo>
                    <a:pt x="4306" y="955"/>
                  </a:lnTo>
                  <a:lnTo>
                    <a:pt x="4287" y="760"/>
                  </a:lnTo>
                  <a:lnTo>
                    <a:pt x="4287" y="760"/>
                  </a:lnTo>
                  <a:lnTo>
                    <a:pt x="4209" y="585"/>
                  </a:lnTo>
                  <a:lnTo>
                    <a:pt x="4209" y="585"/>
                  </a:lnTo>
                  <a:lnTo>
                    <a:pt x="4111" y="409"/>
                  </a:lnTo>
                  <a:lnTo>
                    <a:pt x="4111" y="409"/>
                  </a:lnTo>
                  <a:lnTo>
                    <a:pt x="3975" y="273"/>
                  </a:lnTo>
                  <a:lnTo>
                    <a:pt x="3819" y="156"/>
                  </a:lnTo>
                  <a:lnTo>
                    <a:pt x="3819" y="156"/>
                  </a:lnTo>
                  <a:lnTo>
                    <a:pt x="3722" y="98"/>
                  </a:lnTo>
                  <a:lnTo>
                    <a:pt x="3605" y="59"/>
                  </a:lnTo>
                  <a:lnTo>
                    <a:pt x="3371" y="0"/>
                  </a:lnTo>
                  <a:lnTo>
                    <a:pt x="3371" y="0"/>
                  </a:lnTo>
                  <a:lnTo>
                    <a:pt x="32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0"/>
            <p:cNvSpPr/>
            <p:nvPr/>
          </p:nvSpPr>
          <p:spPr>
            <a:xfrm>
              <a:off x="9884300" y="673713"/>
              <a:ext cx="77975" cy="40450"/>
            </a:xfrm>
            <a:custGeom>
              <a:avLst/>
              <a:gdLst/>
              <a:ahLst/>
              <a:cxnLst/>
              <a:rect l="l" t="t" r="r" b="b"/>
              <a:pathLst>
                <a:path w="3119" h="1618" fill="none" extrusionOk="0">
                  <a:moveTo>
                    <a:pt x="1267" y="20"/>
                  </a:moveTo>
                  <a:lnTo>
                    <a:pt x="1267" y="20"/>
                  </a:lnTo>
                  <a:lnTo>
                    <a:pt x="1579" y="0"/>
                  </a:lnTo>
                  <a:lnTo>
                    <a:pt x="1579" y="0"/>
                  </a:lnTo>
                  <a:lnTo>
                    <a:pt x="1579" y="0"/>
                  </a:lnTo>
                  <a:lnTo>
                    <a:pt x="1891" y="39"/>
                  </a:lnTo>
                  <a:lnTo>
                    <a:pt x="1891" y="39"/>
                  </a:lnTo>
                  <a:lnTo>
                    <a:pt x="2144" y="78"/>
                  </a:lnTo>
                  <a:lnTo>
                    <a:pt x="2378" y="156"/>
                  </a:lnTo>
                  <a:lnTo>
                    <a:pt x="2378" y="156"/>
                  </a:lnTo>
                  <a:lnTo>
                    <a:pt x="2573" y="254"/>
                  </a:lnTo>
                  <a:lnTo>
                    <a:pt x="2748" y="370"/>
                  </a:lnTo>
                  <a:lnTo>
                    <a:pt x="2748" y="370"/>
                  </a:lnTo>
                  <a:lnTo>
                    <a:pt x="2846" y="468"/>
                  </a:lnTo>
                  <a:lnTo>
                    <a:pt x="2943" y="585"/>
                  </a:lnTo>
                  <a:lnTo>
                    <a:pt x="2943" y="585"/>
                  </a:lnTo>
                  <a:lnTo>
                    <a:pt x="3060" y="741"/>
                  </a:lnTo>
                  <a:lnTo>
                    <a:pt x="3060" y="741"/>
                  </a:lnTo>
                  <a:lnTo>
                    <a:pt x="3060" y="780"/>
                  </a:lnTo>
                  <a:lnTo>
                    <a:pt x="3060" y="780"/>
                  </a:lnTo>
                  <a:lnTo>
                    <a:pt x="3060" y="780"/>
                  </a:lnTo>
                  <a:lnTo>
                    <a:pt x="3079" y="819"/>
                  </a:lnTo>
                  <a:lnTo>
                    <a:pt x="3079" y="819"/>
                  </a:lnTo>
                  <a:lnTo>
                    <a:pt x="3099" y="877"/>
                  </a:lnTo>
                  <a:lnTo>
                    <a:pt x="3099" y="896"/>
                  </a:lnTo>
                  <a:lnTo>
                    <a:pt x="3099" y="896"/>
                  </a:lnTo>
                  <a:lnTo>
                    <a:pt x="3099" y="896"/>
                  </a:lnTo>
                  <a:lnTo>
                    <a:pt x="3118" y="955"/>
                  </a:lnTo>
                  <a:lnTo>
                    <a:pt x="3118" y="974"/>
                  </a:lnTo>
                  <a:lnTo>
                    <a:pt x="3118" y="974"/>
                  </a:lnTo>
                  <a:lnTo>
                    <a:pt x="3118" y="1052"/>
                  </a:lnTo>
                  <a:lnTo>
                    <a:pt x="3118" y="1052"/>
                  </a:lnTo>
                  <a:lnTo>
                    <a:pt x="2923" y="1228"/>
                  </a:lnTo>
                  <a:lnTo>
                    <a:pt x="2923" y="1228"/>
                  </a:lnTo>
                  <a:lnTo>
                    <a:pt x="2709" y="1364"/>
                  </a:lnTo>
                  <a:lnTo>
                    <a:pt x="2475" y="1462"/>
                  </a:lnTo>
                  <a:lnTo>
                    <a:pt x="2475" y="1462"/>
                  </a:lnTo>
                  <a:lnTo>
                    <a:pt x="2475" y="1462"/>
                  </a:lnTo>
                  <a:lnTo>
                    <a:pt x="2164" y="1559"/>
                  </a:lnTo>
                  <a:lnTo>
                    <a:pt x="1852" y="1598"/>
                  </a:lnTo>
                  <a:lnTo>
                    <a:pt x="1852" y="1598"/>
                  </a:lnTo>
                  <a:lnTo>
                    <a:pt x="1657" y="1617"/>
                  </a:lnTo>
                  <a:lnTo>
                    <a:pt x="1657" y="1617"/>
                  </a:lnTo>
                  <a:lnTo>
                    <a:pt x="1579" y="1617"/>
                  </a:lnTo>
                  <a:lnTo>
                    <a:pt x="1540" y="1617"/>
                  </a:lnTo>
                  <a:lnTo>
                    <a:pt x="1540" y="1617"/>
                  </a:lnTo>
                  <a:lnTo>
                    <a:pt x="1306" y="1598"/>
                  </a:lnTo>
                  <a:lnTo>
                    <a:pt x="1306" y="1598"/>
                  </a:lnTo>
                  <a:lnTo>
                    <a:pt x="975" y="1559"/>
                  </a:lnTo>
                  <a:lnTo>
                    <a:pt x="683" y="1462"/>
                  </a:lnTo>
                  <a:lnTo>
                    <a:pt x="683" y="1462"/>
                  </a:lnTo>
                  <a:lnTo>
                    <a:pt x="683" y="1462"/>
                  </a:lnTo>
                  <a:lnTo>
                    <a:pt x="449" y="1364"/>
                  </a:lnTo>
                  <a:lnTo>
                    <a:pt x="235" y="1247"/>
                  </a:lnTo>
                  <a:lnTo>
                    <a:pt x="235" y="1247"/>
                  </a:lnTo>
                  <a:lnTo>
                    <a:pt x="118" y="1150"/>
                  </a:lnTo>
                  <a:lnTo>
                    <a:pt x="1" y="1052"/>
                  </a:lnTo>
                  <a:lnTo>
                    <a:pt x="1" y="1052"/>
                  </a:lnTo>
                  <a:lnTo>
                    <a:pt x="20" y="1013"/>
                  </a:lnTo>
                  <a:lnTo>
                    <a:pt x="20" y="994"/>
                  </a:lnTo>
                  <a:lnTo>
                    <a:pt x="20" y="994"/>
                  </a:lnTo>
                  <a:lnTo>
                    <a:pt x="40" y="877"/>
                  </a:lnTo>
                  <a:lnTo>
                    <a:pt x="79" y="780"/>
                  </a:lnTo>
                  <a:lnTo>
                    <a:pt x="79" y="780"/>
                  </a:lnTo>
                  <a:lnTo>
                    <a:pt x="79" y="780"/>
                  </a:lnTo>
                  <a:lnTo>
                    <a:pt x="79" y="780"/>
                  </a:lnTo>
                  <a:lnTo>
                    <a:pt x="79" y="780"/>
                  </a:lnTo>
                  <a:lnTo>
                    <a:pt x="118" y="682"/>
                  </a:lnTo>
                  <a:lnTo>
                    <a:pt x="196" y="585"/>
                  </a:lnTo>
                  <a:lnTo>
                    <a:pt x="196" y="585"/>
                  </a:lnTo>
                  <a:lnTo>
                    <a:pt x="293" y="468"/>
                  </a:lnTo>
                  <a:lnTo>
                    <a:pt x="410" y="370"/>
                  </a:lnTo>
                  <a:lnTo>
                    <a:pt x="410" y="370"/>
                  </a:lnTo>
                  <a:lnTo>
                    <a:pt x="566" y="254"/>
                  </a:lnTo>
                  <a:lnTo>
                    <a:pt x="741" y="176"/>
                  </a:lnTo>
                  <a:lnTo>
                    <a:pt x="741" y="176"/>
                  </a:lnTo>
                  <a:lnTo>
                    <a:pt x="995" y="78"/>
                  </a:lnTo>
                  <a:lnTo>
                    <a:pt x="1267" y="20"/>
                  </a:lnTo>
                  <a:lnTo>
                    <a:pt x="1267"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Nhóm 1">
            <a:extLst>
              <a:ext uri="{FF2B5EF4-FFF2-40B4-BE49-F238E27FC236}">
                <a16:creationId xmlns:a16="http://schemas.microsoft.com/office/drawing/2014/main" id="{355D3E21-F8A9-C67D-0E75-2A2A18F4A170}"/>
              </a:ext>
            </a:extLst>
          </p:cNvPr>
          <p:cNvGrpSpPr/>
          <p:nvPr/>
        </p:nvGrpSpPr>
        <p:grpSpPr>
          <a:xfrm rot="464385">
            <a:off x="8012776" y="1097319"/>
            <a:ext cx="790718" cy="616534"/>
            <a:chOff x="7383532" y="3361773"/>
            <a:chExt cx="790718" cy="616534"/>
          </a:xfrm>
        </p:grpSpPr>
        <p:sp>
          <p:nvSpPr>
            <p:cNvPr id="1994" name="Google Shape;1994;p40"/>
            <p:cNvSpPr/>
            <p:nvPr/>
          </p:nvSpPr>
          <p:spPr>
            <a:xfrm>
              <a:off x="7947058" y="3822818"/>
              <a:ext cx="227192" cy="155489"/>
            </a:xfrm>
            <a:custGeom>
              <a:avLst/>
              <a:gdLst/>
              <a:ahLst/>
              <a:cxnLst/>
              <a:rect l="l" t="t" r="r" b="b"/>
              <a:pathLst>
                <a:path w="13951" h="9548" extrusionOk="0">
                  <a:moveTo>
                    <a:pt x="702" y="0"/>
                  </a:moveTo>
                  <a:lnTo>
                    <a:pt x="624" y="20"/>
                  </a:lnTo>
                  <a:lnTo>
                    <a:pt x="546" y="59"/>
                  </a:lnTo>
                  <a:lnTo>
                    <a:pt x="507" y="136"/>
                  </a:lnTo>
                  <a:lnTo>
                    <a:pt x="390" y="370"/>
                  </a:lnTo>
                  <a:lnTo>
                    <a:pt x="293" y="585"/>
                  </a:lnTo>
                  <a:lnTo>
                    <a:pt x="215" y="838"/>
                  </a:lnTo>
                  <a:lnTo>
                    <a:pt x="137" y="1072"/>
                  </a:lnTo>
                  <a:lnTo>
                    <a:pt x="98" y="1305"/>
                  </a:lnTo>
                  <a:lnTo>
                    <a:pt x="59" y="1559"/>
                  </a:lnTo>
                  <a:lnTo>
                    <a:pt x="39" y="1793"/>
                  </a:lnTo>
                  <a:lnTo>
                    <a:pt x="20" y="2046"/>
                  </a:lnTo>
                  <a:lnTo>
                    <a:pt x="39" y="2085"/>
                  </a:lnTo>
                  <a:lnTo>
                    <a:pt x="0" y="2182"/>
                  </a:lnTo>
                  <a:lnTo>
                    <a:pt x="20" y="2260"/>
                  </a:lnTo>
                  <a:lnTo>
                    <a:pt x="20" y="2299"/>
                  </a:lnTo>
                  <a:lnTo>
                    <a:pt x="59" y="2338"/>
                  </a:lnTo>
                  <a:lnTo>
                    <a:pt x="643" y="2923"/>
                  </a:lnTo>
                  <a:lnTo>
                    <a:pt x="1364" y="3585"/>
                  </a:lnTo>
                  <a:lnTo>
                    <a:pt x="2378" y="4481"/>
                  </a:lnTo>
                  <a:lnTo>
                    <a:pt x="3410" y="5358"/>
                  </a:lnTo>
                  <a:lnTo>
                    <a:pt x="4073" y="5865"/>
                  </a:lnTo>
                  <a:lnTo>
                    <a:pt x="4696" y="6352"/>
                  </a:lnTo>
                  <a:lnTo>
                    <a:pt x="5300" y="6800"/>
                  </a:lnTo>
                  <a:lnTo>
                    <a:pt x="5904" y="7229"/>
                  </a:lnTo>
                  <a:lnTo>
                    <a:pt x="6606" y="7677"/>
                  </a:lnTo>
                  <a:lnTo>
                    <a:pt x="7268" y="8086"/>
                  </a:lnTo>
                  <a:lnTo>
                    <a:pt x="7911" y="8456"/>
                  </a:lnTo>
                  <a:lnTo>
                    <a:pt x="8534" y="8768"/>
                  </a:lnTo>
                  <a:lnTo>
                    <a:pt x="9216" y="9060"/>
                  </a:lnTo>
                  <a:lnTo>
                    <a:pt x="9528" y="9177"/>
                  </a:lnTo>
                  <a:lnTo>
                    <a:pt x="9820" y="9294"/>
                  </a:lnTo>
                  <a:lnTo>
                    <a:pt x="10132" y="9372"/>
                  </a:lnTo>
                  <a:lnTo>
                    <a:pt x="10424" y="9450"/>
                  </a:lnTo>
                  <a:lnTo>
                    <a:pt x="10697" y="9489"/>
                  </a:lnTo>
                  <a:lnTo>
                    <a:pt x="10970" y="9528"/>
                  </a:lnTo>
                  <a:lnTo>
                    <a:pt x="11379" y="9547"/>
                  </a:lnTo>
                  <a:lnTo>
                    <a:pt x="11730" y="9528"/>
                  </a:lnTo>
                  <a:lnTo>
                    <a:pt x="12042" y="9489"/>
                  </a:lnTo>
                  <a:lnTo>
                    <a:pt x="12295" y="9411"/>
                  </a:lnTo>
                  <a:lnTo>
                    <a:pt x="12529" y="9333"/>
                  </a:lnTo>
                  <a:lnTo>
                    <a:pt x="12762" y="9196"/>
                  </a:lnTo>
                  <a:lnTo>
                    <a:pt x="12977" y="9060"/>
                  </a:lnTo>
                  <a:lnTo>
                    <a:pt x="13172" y="8904"/>
                  </a:lnTo>
                  <a:lnTo>
                    <a:pt x="13366" y="8709"/>
                  </a:lnTo>
                  <a:lnTo>
                    <a:pt x="13522" y="8495"/>
                  </a:lnTo>
                  <a:lnTo>
                    <a:pt x="13659" y="8261"/>
                  </a:lnTo>
                  <a:lnTo>
                    <a:pt x="13776" y="8027"/>
                  </a:lnTo>
                  <a:lnTo>
                    <a:pt x="13873" y="7794"/>
                  </a:lnTo>
                  <a:lnTo>
                    <a:pt x="13932" y="7560"/>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113" y="5319"/>
                  </a:lnTo>
                  <a:lnTo>
                    <a:pt x="12918" y="5124"/>
                  </a:lnTo>
                  <a:lnTo>
                    <a:pt x="12704" y="4910"/>
                  </a:lnTo>
                  <a:lnTo>
                    <a:pt x="12451" y="4696"/>
                  </a:lnTo>
                  <a:lnTo>
                    <a:pt x="11983" y="4325"/>
                  </a:lnTo>
                  <a:lnTo>
                    <a:pt x="11418" y="3936"/>
                  </a:lnTo>
                  <a:lnTo>
                    <a:pt x="10853" y="3585"/>
                  </a:lnTo>
                  <a:lnTo>
                    <a:pt x="10230" y="3234"/>
                  </a:lnTo>
                  <a:lnTo>
                    <a:pt x="9567" y="2903"/>
                  </a:lnTo>
                  <a:lnTo>
                    <a:pt x="8827" y="2552"/>
                  </a:lnTo>
                  <a:lnTo>
                    <a:pt x="8145" y="2260"/>
                  </a:lnTo>
                  <a:lnTo>
                    <a:pt x="7463" y="1968"/>
                  </a:lnTo>
                  <a:lnTo>
                    <a:pt x="6722" y="1695"/>
                  </a:lnTo>
                  <a:lnTo>
                    <a:pt x="5963" y="1422"/>
                  </a:lnTo>
                  <a:lnTo>
                    <a:pt x="5300" y="1189"/>
                  </a:lnTo>
                  <a:lnTo>
                    <a:pt x="4618" y="974"/>
                  </a:lnTo>
                  <a:lnTo>
                    <a:pt x="3956" y="779"/>
                  </a:lnTo>
                  <a:lnTo>
                    <a:pt x="3313" y="585"/>
                  </a:lnTo>
                  <a:lnTo>
                    <a:pt x="2553" y="390"/>
                  </a:lnTo>
                  <a:lnTo>
                    <a:pt x="1832" y="234"/>
                  </a:lnTo>
                  <a:lnTo>
                    <a:pt x="1364" y="136"/>
                  </a:lnTo>
                  <a:lnTo>
                    <a:pt x="877" y="78"/>
                  </a:lnTo>
                  <a:lnTo>
                    <a:pt x="838" y="39"/>
                  </a:lnTo>
                  <a:lnTo>
                    <a:pt x="7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0"/>
            <p:cNvSpPr/>
            <p:nvPr/>
          </p:nvSpPr>
          <p:spPr>
            <a:xfrm>
              <a:off x="7947058" y="3822818"/>
              <a:ext cx="227192" cy="155489"/>
            </a:xfrm>
            <a:custGeom>
              <a:avLst/>
              <a:gdLst/>
              <a:ahLst/>
              <a:cxnLst/>
              <a:rect l="l" t="t" r="r" b="b"/>
              <a:pathLst>
                <a:path w="13951" h="9548" fill="none" extrusionOk="0">
                  <a:moveTo>
                    <a:pt x="702" y="0"/>
                  </a:moveTo>
                  <a:lnTo>
                    <a:pt x="702" y="0"/>
                  </a:lnTo>
                  <a:lnTo>
                    <a:pt x="624" y="20"/>
                  </a:lnTo>
                  <a:lnTo>
                    <a:pt x="624" y="20"/>
                  </a:lnTo>
                  <a:lnTo>
                    <a:pt x="546" y="59"/>
                  </a:lnTo>
                  <a:lnTo>
                    <a:pt x="507" y="136"/>
                  </a:lnTo>
                  <a:lnTo>
                    <a:pt x="507" y="136"/>
                  </a:lnTo>
                  <a:lnTo>
                    <a:pt x="390" y="370"/>
                  </a:lnTo>
                  <a:lnTo>
                    <a:pt x="293" y="585"/>
                  </a:lnTo>
                  <a:lnTo>
                    <a:pt x="215" y="838"/>
                  </a:lnTo>
                  <a:lnTo>
                    <a:pt x="137" y="1072"/>
                  </a:lnTo>
                  <a:lnTo>
                    <a:pt x="98" y="1305"/>
                  </a:lnTo>
                  <a:lnTo>
                    <a:pt x="59" y="1559"/>
                  </a:lnTo>
                  <a:lnTo>
                    <a:pt x="39" y="1793"/>
                  </a:lnTo>
                  <a:lnTo>
                    <a:pt x="20" y="2046"/>
                  </a:lnTo>
                  <a:lnTo>
                    <a:pt x="20" y="2046"/>
                  </a:lnTo>
                  <a:lnTo>
                    <a:pt x="39" y="2085"/>
                  </a:lnTo>
                  <a:lnTo>
                    <a:pt x="39" y="2085"/>
                  </a:lnTo>
                  <a:lnTo>
                    <a:pt x="0" y="2182"/>
                  </a:lnTo>
                  <a:lnTo>
                    <a:pt x="0" y="2182"/>
                  </a:lnTo>
                  <a:lnTo>
                    <a:pt x="20" y="2260"/>
                  </a:lnTo>
                  <a:lnTo>
                    <a:pt x="20" y="2299"/>
                  </a:lnTo>
                  <a:lnTo>
                    <a:pt x="59" y="2338"/>
                  </a:lnTo>
                  <a:lnTo>
                    <a:pt x="59" y="2338"/>
                  </a:lnTo>
                  <a:lnTo>
                    <a:pt x="643" y="2923"/>
                  </a:lnTo>
                  <a:lnTo>
                    <a:pt x="1364" y="3585"/>
                  </a:lnTo>
                  <a:lnTo>
                    <a:pt x="1364" y="3585"/>
                  </a:lnTo>
                  <a:lnTo>
                    <a:pt x="2378" y="4481"/>
                  </a:lnTo>
                  <a:lnTo>
                    <a:pt x="3410" y="5358"/>
                  </a:lnTo>
                  <a:lnTo>
                    <a:pt x="3410" y="5358"/>
                  </a:lnTo>
                  <a:lnTo>
                    <a:pt x="4073" y="5865"/>
                  </a:lnTo>
                  <a:lnTo>
                    <a:pt x="4696" y="6352"/>
                  </a:lnTo>
                  <a:lnTo>
                    <a:pt x="5300" y="6800"/>
                  </a:lnTo>
                  <a:lnTo>
                    <a:pt x="5904" y="7229"/>
                  </a:lnTo>
                  <a:lnTo>
                    <a:pt x="5904" y="7229"/>
                  </a:lnTo>
                  <a:lnTo>
                    <a:pt x="6606" y="7677"/>
                  </a:lnTo>
                  <a:lnTo>
                    <a:pt x="7268" y="8086"/>
                  </a:lnTo>
                  <a:lnTo>
                    <a:pt x="7911" y="8456"/>
                  </a:lnTo>
                  <a:lnTo>
                    <a:pt x="8534" y="8768"/>
                  </a:lnTo>
                  <a:lnTo>
                    <a:pt x="8534" y="8768"/>
                  </a:lnTo>
                  <a:lnTo>
                    <a:pt x="9216" y="9060"/>
                  </a:lnTo>
                  <a:lnTo>
                    <a:pt x="9528" y="9177"/>
                  </a:lnTo>
                  <a:lnTo>
                    <a:pt x="9820" y="9294"/>
                  </a:lnTo>
                  <a:lnTo>
                    <a:pt x="10132" y="9372"/>
                  </a:lnTo>
                  <a:lnTo>
                    <a:pt x="10424" y="9450"/>
                  </a:lnTo>
                  <a:lnTo>
                    <a:pt x="10697" y="9489"/>
                  </a:lnTo>
                  <a:lnTo>
                    <a:pt x="10970" y="9528"/>
                  </a:lnTo>
                  <a:lnTo>
                    <a:pt x="10970" y="9528"/>
                  </a:lnTo>
                  <a:lnTo>
                    <a:pt x="11379" y="9547"/>
                  </a:lnTo>
                  <a:lnTo>
                    <a:pt x="11379" y="9547"/>
                  </a:lnTo>
                  <a:lnTo>
                    <a:pt x="11730" y="9528"/>
                  </a:lnTo>
                  <a:lnTo>
                    <a:pt x="12042" y="9489"/>
                  </a:lnTo>
                  <a:lnTo>
                    <a:pt x="12042" y="9489"/>
                  </a:lnTo>
                  <a:lnTo>
                    <a:pt x="12295" y="9411"/>
                  </a:lnTo>
                  <a:lnTo>
                    <a:pt x="12529" y="9333"/>
                  </a:lnTo>
                  <a:lnTo>
                    <a:pt x="12762" y="9196"/>
                  </a:lnTo>
                  <a:lnTo>
                    <a:pt x="12977" y="9060"/>
                  </a:lnTo>
                  <a:lnTo>
                    <a:pt x="12977" y="9060"/>
                  </a:lnTo>
                  <a:lnTo>
                    <a:pt x="13172" y="8904"/>
                  </a:lnTo>
                  <a:lnTo>
                    <a:pt x="13366" y="8709"/>
                  </a:lnTo>
                  <a:lnTo>
                    <a:pt x="13522" y="8495"/>
                  </a:lnTo>
                  <a:lnTo>
                    <a:pt x="13659" y="8261"/>
                  </a:lnTo>
                  <a:lnTo>
                    <a:pt x="13659" y="8261"/>
                  </a:lnTo>
                  <a:lnTo>
                    <a:pt x="13776" y="8027"/>
                  </a:lnTo>
                  <a:lnTo>
                    <a:pt x="13873" y="7794"/>
                  </a:lnTo>
                  <a:lnTo>
                    <a:pt x="13932" y="7560"/>
                  </a:lnTo>
                  <a:lnTo>
                    <a:pt x="13951" y="7307"/>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269" y="5534"/>
                  </a:lnTo>
                  <a:lnTo>
                    <a:pt x="13113" y="5319"/>
                  </a:lnTo>
                  <a:lnTo>
                    <a:pt x="12918" y="5124"/>
                  </a:lnTo>
                  <a:lnTo>
                    <a:pt x="12704" y="4910"/>
                  </a:lnTo>
                  <a:lnTo>
                    <a:pt x="12451" y="4696"/>
                  </a:lnTo>
                  <a:lnTo>
                    <a:pt x="12451" y="4696"/>
                  </a:lnTo>
                  <a:lnTo>
                    <a:pt x="11983" y="4325"/>
                  </a:lnTo>
                  <a:lnTo>
                    <a:pt x="11418" y="3936"/>
                  </a:lnTo>
                  <a:lnTo>
                    <a:pt x="11418" y="3936"/>
                  </a:lnTo>
                  <a:lnTo>
                    <a:pt x="10853" y="3585"/>
                  </a:lnTo>
                  <a:lnTo>
                    <a:pt x="10230" y="3234"/>
                  </a:lnTo>
                  <a:lnTo>
                    <a:pt x="9567" y="2903"/>
                  </a:lnTo>
                  <a:lnTo>
                    <a:pt x="8827" y="2552"/>
                  </a:lnTo>
                  <a:lnTo>
                    <a:pt x="8827" y="2552"/>
                  </a:lnTo>
                  <a:lnTo>
                    <a:pt x="8145" y="2260"/>
                  </a:lnTo>
                  <a:lnTo>
                    <a:pt x="7463" y="1968"/>
                  </a:lnTo>
                  <a:lnTo>
                    <a:pt x="6722" y="1695"/>
                  </a:lnTo>
                  <a:lnTo>
                    <a:pt x="5963" y="1422"/>
                  </a:lnTo>
                  <a:lnTo>
                    <a:pt x="5963" y="1422"/>
                  </a:lnTo>
                  <a:lnTo>
                    <a:pt x="5300" y="1189"/>
                  </a:lnTo>
                  <a:lnTo>
                    <a:pt x="4618" y="974"/>
                  </a:lnTo>
                  <a:lnTo>
                    <a:pt x="3956" y="779"/>
                  </a:lnTo>
                  <a:lnTo>
                    <a:pt x="3313" y="585"/>
                  </a:lnTo>
                  <a:lnTo>
                    <a:pt x="3313" y="585"/>
                  </a:lnTo>
                  <a:lnTo>
                    <a:pt x="2553" y="390"/>
                  </a:lnTo>
                  <a:lnTo>
                    <a:pt x="1832" y="234"/>
                  </a:lnTo>
                  <a:lnTo>
                    <a:pt x="1832" y="234"/>
                  </a:lnTo>
                  <a:lnTo>
                    <a:pt x="1364" y="136"/>
                  </a:lnTo>
                  <a:lnTo>
                    <a:pt x="877" y="78"/>
                  </a:lnTo>
                  <a:lnTo>
                    <a:pt x="877" y="78"/>
                  </a:lnTo>
                  <a:lnTo>
                    <a:pt x="838" y="39"/>
                  </a:lnTo>
                  <a:lnTo>
                    <a:pt x="780" y="0"/>
                  </a:lnTo>
                  <a:lnTo>
                    <a:pt x="780" y="0"/>
                  </a:lnTo>
                  <a:lnTo>
                    <a:pt x="70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0"/>
            <p:cNvSpPr/>
            <p:nvPr/>
          </p:nvSpPr>
          <p:spPr>
            <a:xfrm>
              <a:off x="8011465" y="3848190"/>
              <a:ext cx="57128" cy="82842"/>
            </a:xfrm>
            <a:custGeom>
              <a:avLst/>
              <a:gdLst/>
              <a:ahLst/>
              <a:cxnLst/>
              <a:rect l="l" t="t" r="r" b="b"/>
              <a:pathLst>
                <a:path w="3508" h="5087" extrusionOk="0">
                  <a:moveTo>
                    <a:pt x="2417" y="1"/>
                  </a:moveTo>
                  <a:lnTo>
                    <a:pt x="2300" y="507"/>
                  </a:lnTo>
                  <a:lnTo>
                    <a:pt x="2163" y="994"/>
                  </a:lnTo>
                  <a:lnTo>
                    <a:pt x="2008" y="1384"/>
                  </a:lnTo>
                  <a:lnTo>
                    <a:pt x="1852" y="1774"/>
                  </a:lnTo>
                  <a:lnTo>
                    <a:pt x="1657" y="2144"/>
                  </a:lnTo>
                  <a:lnTo>
                    <a:pt x="1462" y="2495"/>
                  </a:lnTo>
                  <a:lnTo>
                    <a:pt x="1131" y="3001"/>
                  </a:lnTo>
                  <a:lnTo>
                    <a:pt x="780" y="3449"/>
                  </a:lnTo>
                  <a:lnTo>
                    <a:pt x="605" y="3664"/>
                  </a:lnTo>
                  <a:lnTo>
                    <a:pt x="410" y="3859"/>
                  </a:lnTo>
                  <a:lnTo>
                    <a:pt x="215" y="4053"/>
                  </a:lnTo>
                  <a:lnTo>
                    <a:pt x="1" y="4229"/>
                  </a:lnTo>
                  <a:lnTo>
                    <a:pt x="527" y="4657"/>
                  </a:lnTo>
                  <a:lnTo>
                    <a:pt x="1111" y="5086"/>
                  </a:lnTo>
                  <a:lnTo>
                    <a:pt x="1287" y="4930"/>
                  </a:lnTo>
                  <a:lnTo>
                    <a:pt x="1443" y="4774"/>
                  </a:lnTo>
                  <a:lnTo>
                    <a:pt x="1715" y="4502"/>
                  </a:lnTo>
                  <a:lnTo>
                    <a:pt x="1969" y="4190"/>
                  </a:lnTo>
                  <a:lnTo>
                    <a:pt x="2261" y="3781"/>
                  </a:lnTo>
                  <a:lnTo>
                    <a:pt x="2514" y="3371"/>
                  </a:lnTo>
                  <a:lnTo>
                    <a:pt x="2728" y="2962"/>
                  </a:lnTo>
                  <a:lnTo>
                    <a:pt x="2943" y="2514"/>
                  </a:lnTo>
                  <a:lnTo>
                    <a:pt x="3138" y="1969"/>
                  </a:lnTo>
                  <a:lnTo>
                    <a:pt x="3294" y="1423"/>
                  </a:lnTo>
                  <a:lnTo>
                    <a:pt x="3410" y="936"/>
                  </a:lnTo>
                  <a:lnTo>
                    <a:pt x="3508" y="410"/>
                  </a:lnTo>
                  <a:lnTo>
                    <a:pt x="3001" y="215"/>
                  </a:lnTo>
                  <a:lnTo>
                    <a:pt x="24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0"/>
            <p:cNvSpPr/>
            <p:nvPr/>
          </p:nvSpPr>
          <p:spPr>
            <a:xfrm>
              <a:off x="8011465" y="3848190"/>
              <a:ext cx="57128" cy="82842"/>
            </a:xfrm>
            <a:custGeom>
              <a:avLst/>
              <a:gdLst/>
              <a:ahLst/>
              <a:cxnLst/>
              <a:rect l="l" t="t" r="r" b="b"/>
              <a:pathLst>
                <a:path w="3508" h="5087" fill="none" extrusionOk="0">
                  <a:moveTo>
                    <a:pt x="2417" y="1"/>
                  </a:moveTo>
                  <a:lnTo>
                    <a:pt x="2417" y="1"/>
                  </a:lnTo>
                  <a:lnTo>
                    <a:pt x="2417" y="1"/>
                  </a:lnTo>
                  <a:lnTo>
                    <a:pt x="2417" y="1"/>
                  </a:lnTo>
                  <a:lnTo>
                    <a:pt x="2300" y="507"/>
                  </a:lnTo>
                  <a:lnTo>
                    <a:pt x="2163" y="994"/>
                  </a:lnTo>
                  <a:lnTo>
                    <a:pt x="2163" y="994"/>
                  </a:lnTo>
                  <a:lnTo>
                    <a:pt x="2008" y="1384"/>
                  </a:lnTo>
                  <a:lnTo>
                    <a:pt x="1852" y="1774"/>
                  </a:lnTo>
                  <a:lnTo>
                    <a:pt x="1657" y="2144"/>
                  </a:lnTo>
                  <a:lnTo>
                    <a:pt x="1462" y="2495"/>
                  </a:lnTo>
                  <a:lnTo>
                    <a:pt x="1462" y="2495"/>
                  </a:lnTo>
                  <a:lnTo>
                    <a:pt x="1131" y="3001"/>
                  </a:lnTo>
                  <a:lnTo>
                    <a:pt x="780" y="3449"/>
                  </a:lnTo>
                  <a:lnTo>
                    <a:pt x="605" y="3664"/>
                  </a:lnTo>
                  <a:lnTo>
                    <a:pt x="410" y="3859"/>
                  </a:lnTo>
                  <a:lnTo>
                    <a:pt x="215" y="4053"/>
                  </a:lnTo>
                  <a:lnTo>
                    <a:pt x="1" y="4229"/>
                  </a:lnTo>
                  <a:lnTo>
                    <a:pt x="1" y="4229"/>
                  </a:lnTo>
                  <a:lnTo>
                    <a:pt x="527" y="4657"/>
                  </a:lnTo>
                  <a:lnTo>
                    <a:pt x="1111" y="5086"/>
                  </a:lnTo>
                  <a:lnTo>
                    <a:pt x="1111" y="5086"/>
                  </a:lnTo>
                  <a:lnTo>
                    <a:pt x="1287" y="4930"/>
                  </a:lnTo>
                  <a:lnTo>
                    <a:pt x="1443" y="4774"/>
                  </a:lnTo>
                  <a:lnTo>
                    <a:pt x="1443" y="4774"/>
                  </a:lnTo>
                  <a:lnTo>
                    <a:pt x="1715" y="4502"/>
                  </a:lnTo>
                  <a:lnTo>
                    <a:pt x="1969" y="4190"/>
                  </a:lnTo>
                  <a:lnTo>
                    <a:pt x="1969" y="4190"/>
                  </a:lnTo>
                  <a:lnTo>
                    <a:pt x="2261" y="3781"/>
                  </a:lnTo>
                  <a:lnTo>
                    <a:pt x="2514" y="3371"/>
                  </a:lnTo>
                  <a:lnTo>
                    <a:pt x="2514" y="3371"/>
                  </a:lnTo>
                  <a:lnTo>
                    <a:pt x="2728" y="2962"/>
                  </a:lnTo>
                  <a:lnTo>
                    <a:pt x="2943" y="2514"/>
                  </a:lnTo>
                  <a:lnTo>
                    <a:pt x="2943" y="2514"/>
                  </a:lnTo>
                  <a:lnTo>
                    <a:pt x="3138" y="1969"/>
                  </a:lnTo>
                  <a:lnTo>
                    <a:pt x="3294" y="1423"/>
                  </a:lnTo>
                  <a:lnTo>
                    <a:pt x="3294" y="1423"/>
                  </a:lnTo>
                  <a:lnTo>
                    <a:pt x="3410" y="936"/>
                  </a:lnTo>
                  <a:lnTo>
                    <a:pt x="3508" y="410"/>
                  </a:lnTo>
                  <a:lnTo>
                    <a:pt x="3508" y="410"/>
                  </a:lnTo>
                  <a:lnTo>
                    <a:pt x="3001" y="215"/>
                  </a:lnTo>
                  <a:lnTo>
                    <a:pt x="2417" y="1"/>
                  </a:lnTo>
                  <a:lnTo>
                    <a:pt x="24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0"/>
            <p:cNvSpPr/>
            <p:nvPr/>
          </p:nvSpPr>
          <p:spPr>
            <a:xfrm>
              <a:off x="8062877" y="3872943"/>
              <a:ext cx="64098" cy="91717"/>
            </a:xfrm>
            <a:custGeom>
              <a:avLst/>
              <a:gdLst/>
              <a:ahLst/>
              <a:cxnLst/>
              <a:rect l="l" t="t" r="r" b="b"/>
              <a:pathLst>
                <a:path w="3936" h="5632" extrusionOk="0">
                  <a:moveTo>
                    <a:pt x="2806" y="1"/>
                  </a:moveTo>
                  <a:lnTo>
                    <a:pt x="2806" y="215"/>
                  </a:lnTo>
                  <a:lnTo>
                    <a:pt x="2786" y="449"/>
                  </a:lnTo>
                  <a:lnTo>
                    <a:pt x="2708" y="858"/>
                  </a:lnTo>
                  <a:lnTo>
                    <a:pt x="2591" y="1286"/>
                  </a:lnTo>
                  <a:lnTo>
                    <a:pt x="2436" y="1696"/>
                  </a:lnTo>
                  <a:lnTo>
                    <a:pt x="2260" y="2105"/>
                  </a:lnTo>
                  <a:lnTo>
                    <a:pt x="2046" y="2514"/>
                  </a:lnTo>
                  <a:lnTo>
                    <a:pt x="1812" y="2923"/>
                  </a:lnTo>
                  <a:lnTo>
                    <a:pt x="1539" y="3313"/>
                  </a:lnTo>
                  <a:lnTo>
                    <a:pt x="1267" y="3683"/>
                  </a:lnTo>
                  <a:lnTo>
                    <a:pt x="974" y="4034"/>
                  </a:lnTo>
                  <a:lnTo>
                    <a:pt x="663" y="4345"/>
                  </a:lnTo>
                  <a:lnTo>
                    <a:pt x="331" y="4657"/>
                  </a:lnTo>
                  <a:lnTo>
                    <a:pt x="0" y="4930"/>
                  </a:lnTo>
                  <a:lnTo>
                    <a:pt x="643" y="5300"/>
                  </a:lnTo>
                  <a:lnTo>
                    <a:pt x="1267" y="5631"/>
                  </a:lnTo>
                  <a:lnTo>
                    <a:pt x="1345" y="5573"/>
                  </a:lnTo>
                  <a:lnTo>
                    <a:pt x="1656" y="5320"/>
                  </a:lnTo>
                  <a:lnTo>
                    <a:pt x="1968" y="5047"/>
                  </a:lnTo>
                  <a:lnTo>
                    <a:pt x="2241" y="4735"/>
                  </a:lnTo>
                  <a:lnTo>
                    <a:pt x="2533" y="4404"/>
                  </a:lnTo>
                  <a:lnTo>
                    <a:pt x="2806" y="4014"/>
                  </a:lnTo>
                  <a:lnTo>
                    <a:pt x="3059" y="3605"/>
                  </a:lnTo>
                  <a:lnTo>
                    <a:pt x="3293" y="3176"/>
                  </a:lnTo>
                  <a:lnTo>
                    <a:pt x="3488" y="2748"/>
                  </a:lnTo>
                  <a:lnTo>
                    <a:pt x="3624" y="2378"/>
                  </a:lnTo>
                  <a:lnTo>
                    <a:pt x="3741" y="1988"/>
                  </a:lnTo>
                  <a:lnTo>
                    <a:pt x="3838" y="1618"/>
                  </a:lnTo>
                  <a:lnTo>
                    <a:pt x="3897" y="1247"/>
                  </a:lnTo>
                  <a:lnTo>
                    <a:pt x="3916" y="936"/>
                  </a:lnTo>
                  <a:lnTo>
                    <a:pt x="3936" y="624"/>
                  </a:lnTo>
                  <a:lnTo>
                    <a:pt x="3390" y="293"/>
                  </a:lnTo>
                  <a:lnTo>
                    <a:pt x="28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0"/>
            <p:cNvSpPr/>
            <p:nvPr/>
          </p:nvSpPr>
          <p:spPr>
            <a:xfrm>
              <a:off x="8062877" y="3872943"/>
              <a:ext cx="64098" cy="91717"/>
            </a:xfrm>
            <a:custGeom>
              <a:avLst/>
              <a:gdLst/>
              <a:ahLst/>
              <a:cxnLst/>
              <a:rect l="l" t="t" r="r" b="b"/>
              <a:pathLst>
                <a:path w="3936" h="5632" fill="none" extrusionOk="0">
                  <a:moveTo>
                    <a:pt x="2806" y="1"/>
                  </a:moveTo>
                  <a:lnTo>
                    <a:pt x="2806" y="1"/>
                  </a:lnTo>
                  <a:lnTo>
                    <a:pt x="2806" y="1"/>
                  </a:lnTo>
                  <a:lnTo>
                    <a:pt x="2806" y="1"/>
                  </a:lnTo>
                  <a:lnTo>
                    <a:pt x="2806" y="215"/>
                  </a:lnTo>
                  <a:lnTo>
                    <a:pt x="2786" y="449"/>
                  </a:lnTo>
                  <a:lnTo>
                    <a:pt x="2786" y="449"/>
                  </a:lnTo>
                  <a:lnTo>
                    <a:pt x="2708" y="858"/>
                  </a:lnTo>
                  <a:lnTo>
                    <a:pt x="2591" y="1286"/>
                  </a:lnTo>
                  <a:lnTo>
                    <a:pt x="2591" y="1286"/>
                  </a:lnTo>
                  <a:lnTo>
                    <a:pt x="2436" y="1696"/>
                  </a:lnTo>
                  <a:lnTo>
                    <a:pt x="2260" y="2105"/>
                  </a:lnTo>
                  <a:lnTo>
                    <a:pt x="2046" y="2514"/>
                  </a:lnTo>
                  <a:lnTo>
                    <a:pt x="1812" y="2923"/>
                  </a:lnTo>
                  <a:lnTo>
                    <a:pt x="1812" y="2923"/>
                  </a:lnTo>
                  <a:lnTo>
                    <a:pt x="1539" y="3313"/>
                  </a:lnTo>
                  <a:lnTo>
                    <a:pt x="1267" y="3683"/>
                  </a:lnTo>
                  <a:lnTo>
                    <a:pt x="974" y="4034"/>
                  </a:lnTo>
                  <a:lnTo>
                    <a:pt x="663" y="4345"/>
                  </a:lnTo>
                  <a:lnTo>
                    <a:pt x="663" y="4345"/>
                  </a:lnTo>
                  <a:lnTo>
                    <a:pt x="331" y="4657"/>
                  </a:lnTo>
                  <a:lnTo>
                    <a:pt x="0" y="4930"/>
                  </a:lnTo>
                  <a:lnTo>
                    <a:pt x="0" y="4930"/>
                  </a:lnTo>
                  <a:lnTo>
                    <a:pt x="643" y="5300"/>
                  </a:lnTo>
                  <a:lnTo>
                    <a:pt x="1267" y="5631"/>
                  </a:lnTo>
                  <a:lnTo>
                    <a:pt x="1345" y="5573"/>
                  </a:lnTo>
                  <a:lnTo>
                    <a:pt x="1345" y="5573"/>
                  </a:lnTo>
                  <a:lnTo>
                    <a:pt x="1656" y="5320"/>
                  </a:lnTo>
                  <a:lnTo>
                    <a:pt x="1968" y="5047"/>
                  </a:lnTo>
                  <a:lnTo>
                    <a:pt x="2241" y="4735"/>
                  </a:lnTo>
                  <a:lnTo>
                    <a:pt x="2533" y="4404"/>
                  </a:lnTo>
                  <a:lnTo>
                    <a:pt x="2533" y="4404"/>
                  </a:lnTo>
                  <a:lnTo>
                    <a:pt x="2806" y="4014"/>
                  </a:lnTo>
                  <a:lnTo>
                    <a:pt x="3059" y="3605"/>
                  </a:lnTo>
                  <a:lnTo>
                    <a:pt x="3293" y="3176"/>
                  </a:lnTo>
                  <a:lnTo>
                    <a:pt x="3488" y="2748"/>
                  </a:lnTo>
                  <a:lnTo>
                    <a:pt x="3488" y="2748"/>
                  </a:lnTo>
                  <a:lnTo>
                    <a:pt x="3624" y="2378"/>
                  </a:lnTo>
                  <a:lnTo>
                    <a:pt x="3741" y="1988"/>
                  </a:lnTo>
                  <a:lnTo>
                    <a:pt x="3838" y="1618"/>
                  </a:lnTo>
                  <a:lnTo>
                    <a:pt x="3897" y="1247"/>
                  </a:lnTo>
                  <a:lnTo>
                    <a:pt x="3897" y="1247"/>
                  </a:lnTo>
                  <a:lnTo>
                    <a:pt x="3916" y="936"/>
                  </a:lnTo>
                  <a:lnTo>
                    <a:pt x="3936" y="624"/>
                  </a:lnTo>
                  <a:lnTo>
                    <a:pt x="3936" y="624"/>
                  </a:lnTo>
                  <a:lnTo>
                    <a:pt x="3390" y="293"/>
                  </a:lnTo>
                  <a:lnTo>
                    <a:pt x="2825" y="1"/>
                  </a:lnTo>
                  <a:lnTo>
                    <a:pt x="28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0"/>
            <p:cNvSpPr/>
            <p:nvPr/>
          </p:nvSpPr>
          <p:spPr>
            <a:xfrm>
              <a:off x="7906769" y="3792674"/>
              <a:ext cx="73624" cy="78705"/>
            </a:xfrm>
            <a:custGeom>
              <a:avLst/>
              <a:gdLst/>
              <a:ahLst/>
              <a:cxnLst/>
              <a:rect l="l" t="t" r="r" b="b"/>
              <a:pathLst>
                <a:path w="4521" h="4833" extrusionOk="0">
                  <a:moveTo>
                    <a:pt x="2280" y="0"/>
                  </a:moveTo>
                  <a:lnTo>
                    <a:pt x="2221" y="39"/>
                  </a:lnTo>
                  <a:lnTo>
                    <a:pt x="2182" y="97"/>
                  </a:lnTo>
                  <a:lnTo>
                    <a:pt x="2143" y="156"/>
                  </a:lnTo>
                  <a:lnTo>
                    <a:pt x="2143" y="234"/>
                  </a:lnTo>
                  <a:lnTo>
                    <a:pt x="2163" y="331"/>
                  </a:lnTo>
                  <a:lnTo>
                    <a:pt x="2202" y="390"/>
                  </a:lnTo>
                  <a:lnTo>
                    <a:pt x="2280" y="429"/>
                  </a:lnTo>
                  <a:lnTo>
                    <a:pt x="1948" y="702"/>
                  </a:lnTo>
                  <a:lnTo>
                    <a:pt x="1637" y="1013"/>
                  </a:lnTo>
                  <a:lnTo>
                    <a:pt x="1461" y="1189"/>
                  </a:lnTo>
                  <a:lnTo>
                    <a:pt x="1305" y="1403"/>
                  </a:lnTo>
                  <a:lnTo>
                    <a:pt x="1130" y="1617"/>
                  </a:lnTo>
                  <a:lnTo>
                    <a:pt x="974" y="1851"/>
                  </a:lnTo>
                  <a:lnTo>
                    <a:pt x="760" y="2221"/>
                  </a:lnTo>
                  <a:lnTo>
                    <a:pt x="565" y="2630"/>
                  </a:lnTo>
                  <a:lnTo>
                    <a:pt x="409" y="3059"/>
                  </a:lnTo>
                  <a:lnTo>
                    <a:pt x="273" y="3527"/>
                  </a:lnTo>
                  <a:lnTo>
                    <a:pt x="253" y="3507"/>
                  </a:lnTo>
                  <a:lnTo>
                    <a:pt x="234" y="3507"/>
                  </a:lnTo>
                  <a:lnTo>
                    <a:pt x="175" y="3527"/>
                  </a:lnTo>
                  <a:lnTo>
                    <a:pt x="117" y="3546"/>
                  </a:lnTo>
                  <a:lnTo>
                    <a:pt x="78" y="3566"/>
                  </a:lnTo>
                  <a:lnTo>
                    <a:pt x="39" y="3624"/>
                  </a:lnTo>
                  <a:lnTo>
                    <a:pt x="0" y="3702"/>
                  </a:lnTo>
                  <a:lnTo>
                    <a:pt x="0" y="3780"/>
                  </a:lnTo>
                  <a:lnTo>
                    <a:pt x="39" y="3858"/>
                  </a:lnTo>
                  <a:lnTo>
                    <a:pt x="97" y="3936"/>
                  </a:lnTo>
                  <a:lnTo>
                    <a:pt x="195" y="3994"/>
                  </a:lnTo>
                  <a:lnTo>
                    <a:pt x="214" y="4053"/>
                  </a:lnTo>
                  <a:lnTo>
                    <a:pt x="253" y="4092"/>
                  </a:lnTo>
                  <a:lnTo>
                    <a:pt x="292" y="4131"/>
                  </a:lnTo>
                  <a:lnTo>
                    <a:pt x="351" y="4150"/>
                  </a:lnTo>
                  <a:lnTo>
                    <a:pt x="409" y="4170"/>
                  </a:lnTo>
                  <a:lnTo>
                    <a:pt x="448" y="4150"/>
                  </a:lnTo>
                  <a:lnTo>
                    <a:pt x="779" y="4364"/>
                  </a:lnTo>
                  <a:lnTo>
                    <a:pt x="1111" y="4520"/>
                  </a:lnTo>
                  <a:lnTo>
                    <a:pt x="1422" y="4657"/>
                  </a:lnTo>
                  <a:lnTo>
                    <a:pt x="1754" y="4754"/>
                  </a:lnTo>
                  <a:lnTo>
                    <a:pt x="2065" y="4813"/>
                  </a:lnTo>
                  <a:lnTo>
                    <a:pt x="2377" y="4832"/>
                  </a:lnTo>
                  <a:lnTo>
                    <a:pt x="2572" y="4832"/>
                  </a:lnTo>
                  <a:lnTo>
                    <a:pt x="2786" y="4793"/>
                  </a:lnTo>
                  <a:lnTo>
                    <a:pt x="2981" y="4735"/>
                  </a:lnTo>
                  <a:lnTo>
                    <a:pt x="3176" y="4676"/>
                  </a:lnTo>
                  <a:lnTo>
                    <a:pt x="3351" y="4579"/>
                  </a:lnTo>
                  <a:lnTo>
                    <a:pt x="3527" y="4462"/>
                  </a:lnTo>
                  <a:lnTo>
                    <a:pt x="3702" y="4306"/>
                  </a:lnTo>
                  <a:lnTo>
                    <a:pt x="3858" y="4150"/>
                  </a:lnTo>
                  <a:lnTo>
                    <a:pt x="4014" y="3936"/>
                  </a:lnTo>
                  <a:lnTo>
                    <a:pt x="4131" y="3760"/>
                  </a:lnTo>
                  <a:lnTo>
                    <a:pt x="4267" y="3507"/>
                  </a:lnTo>
                  <a:lnTo>
                    <a:pt x="4384" y="3215"/>
                  </a:lnTo>
                  <a:lnTo>
                    <a:pt x="4481" y="2942"/>
                  </a:lnTo>
                  <a:lnTo>
                    <a:pt x="4520" y="2689"/>
                  </a:lnTo>
                  <a:lnTo>
                    <a:pt x="4520" y="2436"/>
                  </a:lnTo>
                  <a:lnTo>
                    <a:pt x="4501" y="2182"/>
                  </a:lnTo>
                  <a:lnTo>
                    <a:pt x="4462" y="1929"/>
                  </a:lnTo>
                  <a:lnTo>
                    <a:pt x="4384" y="1715"/>
                  </a:lnTo>
                  <a:lnTo>
                    <a:pt x="4286" y="1481"/>
                  </a:lnTo>
                  <a:lnTo>
                    <a:pt x="4150" y="1267"/>
                  </a:lnTo>
                  <a:lnTo>
                    <a:pt x="3994" y="1052"/>
                  </a:lnTo>
                  <a:lnTo>
                    <a:pt x="3838" y="877"/>
                  </a:lnTo>
                  <a:lnTo>
                    <a:pt x="3682" y="721"/>
                  </a:lnTo>
                  <a:lnTo>
                    <a:pt x="3507" y="585"/>
                  </a:lnTo>
                  <a:lnTo>
                    <a:pt x="3312" y="429"/>
                  </a:lnTo>
                  <a:lnTo>
                    <a:pt x="3117" y="312"/>
                  </a:lnTo>
                  <a:lnTo>
                    <a:pt x="2903" y="195"/>
                  </a:lnTo>
                  <a:lnTo>
                    <a:pt x="2669" y="97"/>
                  </a:lnTo>
                  <a:lnTo>
                    <a:pt x="24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0"/>
            <p:cNvSpPr/>
            <p:nvPr/>
          </p:nvSpPr>
          <p:spPr>
            <a:xfrm>
              <a:off x="7906769" y="3792674"/>
              <a:ext cx="73624" cy="78705"/>
            </a:xfrm>
            <a:custGeom>
              <a:avLst/>
              <a:gdLst/>
              <a:ahLst/>
              <a:cxnLst/>
              <a:rect l="l" t="t" r="r" b="b"/>
              <a:pathLst>
                <a:path w="4521" h="4833" fill="none" extrusionOk="0">
                  <a:moveTo>
                    <a:pt x="2358" y="0"/>
                  </a:moveTo>
                  <a:lnTo>
                    <a:pt x="2358" y="0"/>
                  </a:lnTo>
                  <a:lnTo>
                    <a:pt x="2280" y="0"/>
                  </a:lnTo>
                  <a:lnTo>
                    <a:pt x="2221" y="39"/>
                  </a:lnTo>
                  <a:lnTo>
                    <a:pt x="2182" y="97"/>
                  </a:lnTo>
                  <a:lnTo>
                    <a:pt x="2143" y="156"/>
                  </a:lnTo>
                  <a:lnTo>
                    <a:pt x="2143" y="156"/>
                  </a:lnTo>
                  <a:lnTo>
                    <a:pt x="2143" y="234"/>
                  </a:lnTo>
                  <a:lnTo>
                    <a:pt x="2163" y="331"/>
                  </a:lnTo>
                  <a:lnTo>
                    <a:pt x="2202" y="390"/>
                  </a:lnTo>
                  <a:lnTo>
                    <a:pt x="2280" y="429"/>
                  </a:lnTo>
                  <a:lnTo>
                    <a:pt x="2280" y="429"/>
                  </a:lnTo>
                  <a:lnTo>
                    <a:pt x="1948" y="702"/>
                  </a:lnTo>
                  <a:lnTo>
                    <a:pt x="1637" y="1013"/>
                  </a:lnTo>
                  <a:lnTo>
                    <a:pt x="1637" y="1013"/>
                  </a:lnTo>
                  <a:lnTo>
                    <a:pt x="1461" y="1189"/>
                  </a:lnTo>
                  <a:lnTo>
                    <a:pt x="1305" y="1403"/>
                  </a:lnTo>
                  <a:lnTo>
                    <a:pt x="1130" y="1617"/>
                  </a:lnTo>
                  <a:lnTo>
                    <a:pt x="974" y="1851"/>
                  </a:lnTo>
                  <a:lnTo>
                    <a:pt x="974" y="1851"/>
                  </a:lnTo>
                  <a:lnTo>
                    <a:pt x="760" y="2221"/>
                  </a:lnTo>
                  <a:lnTo>
                    <a:pt x="565" y="2630"/>
                  </a:lnTo>
                  <a:lnTo>
                    <a:pt x="409" y="3059"/>
                  </a:lnTo>
                  <a:lnTo>
                    <a:pt x="273" y="3527"/>
                  </a:lnTo>
                  <a:lnTo>
                    <a:pt x="273" y="3527"/>
                  </a:lnTo>
                  <a:lnTo>
                    <a:pt x="253" y="3507"/>
                  </a:lnTo>
                  <a:lnTo>
                    <a:pt x="234" y="3507"/>
                  </a:lnTo>
                  <a:lnTo>
                    <a:pt x="234" y="3507"/>
                  </a:lnTo>
                  <a:lnTo>
                    <a:pt x="175" y="3527"/>
                  </a:lnTo>
                  <a:lnTo>
                    <a:pt x="117" y="3546"/>
                  </a:lnTo>
                  <a:lnTo>
                    <a:pt x="78" y="3566"/>
                  </a:lnTo>
                  <a:lnTo>
                    <a:pt x="39" y="3624"/>
                  </a:lnTo>
                  <a:lnTo>
                    <a:pt x="39" y="3624"/>
                  </a:lnTo>
                  <a:lnTo>
                    <a:pt x="0" y="3702"/>
                  </a:lnTo>
                  <a:lnTo>
                    <a:pt x="0" y="3780"/>
                  </a:lnTo>
                  <a:lnTo>
                    <a:pt x="39" y="3858"/>
                  </a:lnTo>
                  <a:lnTo>
                    <a:pt x="97" y="3936"/>
                  </a:lnTo>
                  <a:lnTo>
                    <a:pt x="195" y="3994"/>
                  </a:lnTo>
                  <a:lnTo>
                    <a:pt x="195" y="3994"/>
                  </a:lnTo>
                  <a:lnTo>
                    <a:pt x="214" y="4053"/>
                  </a:lnTo>
                  <a:lnTo>
                    <a:pt x="253" y="4092"/>
                  </a:lnTo>
                  <a:lnTo>
                    <a:pt x="292" y="4131"/>
                  </a:lnTo>
                  <a:lnTo>
                    <a:pt x="351" y="4150"/>
                  </a:lnTo>
                  <a:lnTo>
                    <a:pt x="351" y="4150"/>
                  </a:lnTo>
                  <a:lnTo>
                    <a:pt x="409" y="4170"/>
                  </a:lnTo>
                  <a:lnTo>
                    <a:pt x="409" y="4170"/>
                  </a:lnTo>
                  <a:lnTo>
                    <a:pt x="448" y="4150"/>
                  </a:lnTo>
                  <a:lnTo>
                    <a:pt x="448" y="4150"/>
                  </a:lnTo>
                  <a:lnTo>
                    <a:pt x="779" y="4364"/>
                  </a:lnTo>
                  <a:lnTo>
                    <a:pt x="1111" y="4520"/>
                  </a:lnTo>
                  <a:lnTo>
                    <a:pt x="1422" y="4657"/>
                  </a:lnTo>
                  <a:lnTo>
                    <a:pt x="1754" y="4754"/>
                  </a:lnTo>
                  <a:lnTo>
                    <a:pt x="1754" y="4754"/>
                  </a:lnTo>
                  <a:lnTo>
                    <a:pt x="2065" y="4813"/>
                  </a:lnTo>
                  <a:lnTo>
                    <a:pt x="2377" y="4832"/>
                  </a:lnTo>
                  <a:lnTo>
                    <a:pt x="2377" y="4832"/>
                  </a:lnTo>
                  <a:lnTo>
                    <a:pt x="2572" y="4832"/>
                  </a:lnTo>
                  <a:lnTo>
                    <a:pt x="2572" y="4832"/>
                  </a:lnTo>
                  <a:lnTo>
                    <a:pt x="2786" y="4793"/>
                  </a:lnTo>
                  <a:lnTo>
                    <a:pt x="2981" y="4735"/>
                  </a:lnTo>
                  <a:lnTo>
                    <a:pt x="3176" y="4676"/>
                  </a:lnTo>
                  <a:lnTo>
                    <a:pt x="3351" y="4579"/>
                  </a:lnTo>
                  <a:lnTo>
                    <a:pt x="3351" y="4579"/>
                  </a:lnTo>
                  <a:lnTo>
                    <a:pt x="3527" y="4462"/>
                  </a:lnTo>
                  <a:lnTo>
                    <a:pt x="3702" y="4306"/>
                  </a:lnTo>
                  <a:lnTo>
                    <a:pt x="3858" y="4150"/>
                  </a:lnTo>
                  <a:lnTo>
                    <a:pt x="4014" y="3936"/>
                  </a:lnTo>
                  <a:lnTo>
                    <a:pt x="4014" y="3936"/>
                  </a:lnTo>
                  <a:lnTo>
                    <a:pt x="4131" y="3760"/>
                  </a:lnTo>
                  <a:lnTo>
                    <a:pt x="4267" y="3507"/>
                  </a:lnTo>
                  <a:lnTo>
                    <a:pt x="4267" y="3507"/>
                  </a:lnTo>
                  <a:lnTo>
                    <a:pt x="4384" y="3215"/>
                  </a:lnTo>
                  <a:lnTo>
                    <a:pt x="4481" y="2942"/>
                  </a:lnTo>
                  <a:lnTo>
                    <a:pt x="4481" y="2942"/>
                  </a:lnTo>
                  <a:lnTo>
                    <a:pt x="4520" y="2689"/>
                  </a:lnTo>
                  <a:lnTo>
                    <a:pt x="4520" y="2436"/>
                  </a:lnTo>
                  <a:lnTo>
                    <a:pt x="4501" y="2182"/>
                  </a:lnTo>
                  <a:lnTo>
                    <a:pt x="4462" y="1929"/>
                  </a:lnTo>
                  <a:lnTo>
                    <a:pt x="4462" y="1929"/>
                  </a:lnTo>
                  <a:lnTo>
                    <a:pt x="4384" y="1715"/>
                  </a:lnTo>
                  <a:lnTo>
                    <a:pt x="4286" y="1481"/>
                  </a:lnTo>
                  <a:lnTo>
                    <a:pt x="4150" y="1267"/>
                  </a:lnTo>
                  <a:lnTo>
                    <a:pt x="3994" y="1052"/>
                  </a:lnTo>
                  <a:lnTo>
                    <a:pt x="3994" y="1052"/>
                  </a:lnTo>
                  <a:lnTo>
                    <a:pt x="3838" y="877"/>
                  </a:lnTo>
                  <a:lnTo>
                    <a:pt x="3682" y="721"/>
                  </a:lnTo>
                  <a:lnTo>
                    <a:pt x="3507" y="585"/>
                  </a:lnTo>
                  <a:lnTo>
                    <a:pt x="3312" y="429"/>
                  </a:lnTo>
                  <a:lnTo>
                    <a:pt x="3312" y="429"/>
                  </a:lnTo>
                  <a:lnTo>
                    <a:pt x="3117" y="312"/>
                  </a:lnTo>
                  <a:lnTo>
                    <a:pt x="2903" y="195"/>
                  </a:lnTo>
                  <a:lnTo>
                    <a:pt x="2669" y="97"/>
                  </a:lnTo>
                  <a:lnTo>
                    <a:pt x="2416" y="0"/>
                  </a:lnTo>
                  <a:lnTo>
                    <a:pt x="2416" y="0"/>
                  </a:lnTo>
                  <a:lnTo>
                    <a:pt x="23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0"/>
            <p:cNvSpPr/>
            <p:nvPr/>
          </p:nvSpPr>
          <p:spPr>
            <a:xfrm>
              <a:off x="7383532" y="3361773"/>
              <a:ext cx="604466" cy="604467"/>
            </a:xfrm>
            <a:custGeom>
              <a:avLst/>
              <a:gdLst/>
              <a:ahLst/>
              <a:cxnLst/>
              <a:rect l="l" t="t" r="r" b="b"/>
              <a:pathLst>
                <a:path w="37118" h="37118" extrusionOk="0">
                  <a:moveTo>
                    <a:pt x="18082" y="1"/>
                  </a:move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0"/>
            <p:cNvSpPr/>
            <p:nvPr/>
          </p:nvSpPr>
          <p:spPr>
            <a:xfrm>
              <a:off x="7383532" y="3361773"/>
              <a:ext cx="604466" cy="604467"/>
            </a:xfrm>
            <a:custGeom>
              <a:avLst/>
              <a:gdLst/>
              <a:ahLst/>
              <a:cxnLst/>
              <a:rect l="l" t="t" r="r" b="b"/>
              <a:pathLst>
                <a:path w="37118" h="37118" fill="none" extrusionOk="0">
                  <a:moveTo>
                    <a:pt x="18569" y="37118"/>
                  </a:moveTo>
                  <a:lnTo>
                    <a:pt x="18569"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lnTo>
                    <a:pt x="18569" y="1"/>
                  </a:lnTo>
                  <a:lnTo>
                    <a:pt x="18569" y="1"/>
                  </a:lnTo>
                  <a:lnTo>
                    <a:pt x="18082" y="1"/>
                  </a:ln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8569"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0"/>
            <p:cNvSpPr/>
            <p:nvPr/>
          </p:nvSpPr>
          <p:spPr>
            <a:xfrm>
              <a:off x="7425417" y="3407159"/>
              <a:ext cx="515306" cy="515306"/>
            </a:xfrm>
            <a:custGeom>
              <a:avLst/>
              <a:gdLst/>
              <a:ahLst/>
              <a:cxnLst/>
              <a:rect l="l" t="t" r="r" b="b"/>
              <a:pathLst>
                <a:path w="31643" h="31643" extrusionOk="0">
                  <a:moveTo>
                    <a:pt x="15822" y="0"/>
                  </a:move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0"/>
            <p:cNvSpPr/>
            <p:nvPr/>
          </p:nvSpPr>
          <p:spPr>
            <a:xfrm>
              <a:off x="7425417" y="3407159"/>
              <a:ext cx="515306" cy="515306"/>
            </a:xfrm>
            <a:custGeom>
              <a:avLst/>
              <a:gdLst/>
              <a:ahLst/>
              <a:cxnLst/>
              <a:rect l="l" t="t" r="r" b="b"/>
              <a:pathLst>
                <a:path w="31643" h="31643" fill="none" extrusionOk="0">
                  <a:moveTo>
                    <a:pt x="15822" y="31642"/>
                  </a:move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lnTo>
                    <a:pt x="15822" y="0"/>
                  </a:ln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0"/>
            <p:cNvSpPr/>
            <p:nvPr/>
          </p:nvSpPr>
          <p:spPr>
            <a:xfrm>
              <a:off x="7952774" y="3620688"/>
              <a:ext cx="13973" cy="13989"/>
            </a:xfrm>
            <a:custGeom>
              <a:avLst/>
              <a:gdLst/>
              <a:ahLst/>
              <a:cxnLst/>
              <a:rect l="l" t="t" r="r" b="b"/>
              <a:pathLst>
                <a:path w="858" h="859" extrusionOk="0">
                  <a:moveTo>
                    <a:pt x="429" y="1"/>
                  </a:moveTo>
                  <a:lnTo>
                    <a:pt x="351" y="20"/>
                  </a:lnTo>
                  <a:lnTo>
                    <a:pt x="273" y="40"/>
                  </a:lnTo>
                  <a:lnTo>
                    <a:pt x="195" y="79"/>
                  </a:lnTo>
                  <a:lnTo>
                    <a:pt x="137" y="137"/>
                  </a:lnTo>
                  <a:lnTo>
                    <a:pt x="78" y="196"/>
                  </a:lnTo>
                  <a:lnTo>
                    <a:pt x="39" y="274"/>
                  </a:lnTo>
                  <a:lnTo>
                    <a:pt x="20" y="351"/>
                  </a:lnTo>
                  <a:lnTo>
                    <a:pt x="0" y="429"/>
                  </a:lnTo>
                  <a:lnTo>
                    <a:pt x="20" y="507"/>
                  </a:lnTo>
                  <a:lnTo>
                    <a:pt x="39" y="605"/>
                  </a:lnTo>
                  <a:lnTo>
                    <a:pt x="78" y="663"/>
                  </a:lnTo>
                  <a:lnTo>
                    <a:pt x="137" y="722"/>
                  </a:lnTo>
                  <a:lnTo>
                    <a:pt x="195" y="780"/>
                  </a:lnTo>
                  <a:lnTo>
                    <a:pt x="273" y="819"/>
                  </a:lnTo>
                  <a:lnTo>
                    <a:pt x="351" y="858"/>
                  </a:lnTo>
                  <a:lnTo>
                    <a:pt x="526" y="858"/>
                  </a:lnTo>
                  <a:lnTo>
                    <a:pt x="604" y="819"/>
                  </a:lnTo>
                  <a:lnTo>
                    <a:pt x="682" y="780"/>
                  </a:lnTo>
                  <a:lnTo>
                    <a:pt x="741" y="722"/>
                  </a:lnTo>
                  <a:lnTo>
                    <a:pt x="780" y="663"/>
                  </a:lnTo>
                  <a:lnTo>
                    <a:pt x="838" y="605"/>
                  </a:lnTo>
                  <a:lnTo>
                    <a:pt x="857" y="507"/>
                  </a:lnTo>
                  <a:lnTo>
                    <a:pt x="857" y="429"/>
                  </a:lnTo>
                  <a:lnTo>
                    <a:pt x="857" y="351"/>
                  </a:lnTo>
                  <a:lnTo>
                    <a:pt x="838" y="274"/>
                  </a:lnTo>
                  <a:lnTo>
                    <a:pt x="780" y="196"/>
                  </a:lnTo>
                  <a:lnTo>
                    <a:pt x="741" y="137"/>
                  </a:lnTo>
                  <a:lnTo>
                    <a:pt x="682" y="79"/>
                  </a:lnTo>
                  <a:lnTo>
                    <a:pt x="604" y="40"/>
                  </a:lnTo>
                  <a:lnTo>
                    <a:pt x="526" y="20"/>
                  </a:lnTo>
                  <a:lnTo>
                    <a:pt x="42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0"/>
            <p:cNvSpPr/>
            <p:nvPr/>
          </p:nvSpPr>
          <p:spPr>
            <a:xfrm>
              <a:off x="7952774" y="3620688"/>
              <a:ext cx="13973" cy="13989"/>
            </a:xfrm>
            <a:custGeom>
              <a:avLst/>
              <a:gdLst/>
              <a:ahLst/>
              <a:cxnLst/>
              <a:rect l="l" t="t" r="r" b="b"/>
              <a:pathLst>
                <a:path w="858" h="859" fill="none" extrusionOk="0">
                  <a:moveTo>
                    <a:pt x="429" y="1"/>
                  </a:moveTo>
                  <a:lnTo>
                    <a:pt x="429" y="1"/>
                  </a:lnTo>
                  <a:lnTo>
                    <a:pt x="351" y="20"/>
                  </a:lnTo>
                  <a:lnTo>
                    <a:pt x="273" y="40"/>
                  </a:lnTo>
                  <a:lnTo>
                    <a:pt x="195" y="79"/>
                  </a:lnTo>
                  <a:lnTo>
                    <a:pt x="137" y="137"/>
                  </a:lnTo>
                  <a:lnTo>
                    <a:pt x="78" y="196"/>
                  </a:lnTo>
                  <a:lnTo>
                    <a:pt x="39" y="274"/>
                  </a:lnTo>
                  <a:lnTo>
                    <a:pt x="20" y="351"/>
                  </a:lnTo>
                  <a:lnTo>
                    <a:pt x="0" y="429"/>
                  </a:lnTo>
                  <a:lnTo>
                    <a:pt x="0" y="429"/>
                  </a:lnTo>
                  <a:lnTo>
                    <a:pt x="20" y="507"/>
                  </a:lnTo>
                  <a:lnTo>
                    <a:pt x="39" y="605"/>
                  </a:lnTo>
                  <a:lnTo>
                    <a:pt x="78" y="663"/>
                  </a:lnTo>
                  <a:lnTo>
                    <a:pt x="137" y="722"/>
                  </a:lnTo>
                  <a:lnTo>
                    <a:pt x="195" y="780"/>
                  </a:lnTo>
                  <a:lnTo>
                    <a:pt x="273" y="819"/>
                  </a:lnTo>
                  <a:lnTo>
                    <a:pt x="351" y="858"/>
                  </a:lnTo>
                  <a:lnTo>
                    <a:pt x="429" y="858"/>
                  </a:lnTo>
                  <a:lnTo>
                    <a:pt x="429" y="858"/>
                  </a:lnTo>
                  <a:lnTo>
                    <a:pt x="526" y="858"/>
                  </a:lnTo>
                  <a:lnTo>
                    <a:pt x="604" y="819"/>
                  </a:lnTo>
                  <a:lnTo>
                    <a:pt x="682" y="780"/>
                  </a:lnTo>
                  <a:lnTo>
                    <a:pt x="741" y="722"/>
                  </a:lnTo>
                  <a:lnTo>
                    <a:pt x="780" y="663"/>
                  </a:lnTo>
                  <a:lnTo>
                    <a:pt x="838" y="605"/>
                  </a:lnTo>
                  <a:lnTo>
                    <a:pt x="857" y="507"/>
                  </a:lnTo>
                  <a:lnTo>
                    <a:pt x="857" y="429"/>
                  </a:lnTo>
                  <a:lnTo>
                    <a:pt x="857" y="429"/>
                  </a:lnTo>
                  <a:lnTo>
                    <a:pt x="857" y="351"/>
                  </a:lnTo>
                  <a:lnTo>
                    <a:pt x="838" y="274"/>
                  </a:lnTo>
                  <a:lnTo>
                    <a:pt x="780" y="196"/>
                  </a:lnTo>
                  <a:lnTo>
                    <a:pt x="741" y="137"/>
                  </a:lnTo>
                  <a:lnTo>
                    <a:pt x="682" y="79"/>
                  </a:lnTo>
                  <a:lnTo>
                    <a:pt x="604" y="40"/>
                  </a:lnTo>
                  <a:lnTo>
                    <a:pt x="526" y="20"/>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0"/>
            <p:cNvSpPr/>
            <p:nvPr/>
          </p:nvSpPr>
          <p:spPr>
            <a:xfrm>
              <a:off x="7747795" y="3387487"/>
              <a:ext cx="215776" cy="222746"/>
            </a:xfrm>
            <a:custGeom>
              <a:avLst/>
              <a:gdLst/>
              <a:ahLst/>
              <a:cxnLst/>
              <a:rect l="l" t="t" r="r" b="b"/>
              <a:pathLst>
                <a:path w="13250" h="13678" extrusionOk="0">
                  <a:moveTo>
                    <a:pt x="156" y="0"/>
                  </a:moveTo>
                  <a:lnTo>
                    <a:pt x="98" y="20"/>
                  </a:lnTo>
                  <a:lnTo>
                    <a:pt x="59" y="39"/>
                  </a:lnTo>
                  <a:lnTo>
                    <a:pt x="20" y="78"/>
                  </a:lnTo>
                  <a:lnTo>
                    <a:pt x="1" y="117"/>
                  </a:lnTo>
                  <a:lnTo>
                    <a:pt x="1" y="195"/>
                  </a:lnTo>
                  <a:lnTo>
                    <a:pt x="20" y="253"/>
                  </a:lnTo>
                  <a:lnTo>
                    <a:pt x="59" y="312"/>
                  </a:lnTo>
                  <a:lnTo>
                    <a:pt x="117" y="331"/>
                  </a:lnTo>
                  <a:lnTo>
                    <a:pt x="605" y="448"/>
                  </a:lnTo>
                  <a:lnTo>
                    <a:pt x="1053" y="585"/>
                  </a:lnTo>
                  <a:lnTo>
                    <a:pt x="1092" y="604"/>
                  </a:lnTo>
                  <a:lnTo>
                    <a:pt x="1423" y="721"/>
                  </a:lnTo>
                  <a:lnTo>
                    <a:pt x="1481" y="740"/>
                  </a:lnTo>
                  <a:lnTo>
                    <a:pt x="1735" y="838"/>
                  </a:lnTo>
                  <a:lnTo>
                    <a:pt x="1832" y="877"/>
                  </a:lnTo>
                  <a:lnTo>
                    <a:pt x="1929" y="916"/>
                  </a:lnTo>
                  <a:lnTo>
                    <a:pt x="1968" y="935"/>
                  </a:lnTo>
                  <a:lnTo>
                    <a:pt x="2124" y="1013"/>
                  </a:lnTo>
                  <a:lnTo>
                    <a:pt x="2261" y="1072"/>
                  </a:lnTo>
                  <a:lnTo>
                    <a:pt x="2611" y="1228"/>
                  </a:lnTo>
                  <a:lnTo>
                    <a:pt x="2670" y="1267"/>
                  </a:lnTo>
                  <a:lnTo>
                    <a:pt x="3157" y="1500"/>
                  </a:lnTo>
                  <a:lnTo>
                    <a:pt x="3313" y="1578"/>
                  </a:lnTo>
                  <a:lnTo>
                    <a:pt x="3352" y="1598"/>
                  </a:lnTo>
                  <a:lnTo>
                    <a:pt x="3703" y="1793"/>
                  </a:lnTo>
                  <a:lnTo>
                    <a:pt x="3780" y="1851"/>
                  </a:lnTo>
                  <a:lnTo>
                    <a:pt x="3858" y="1890"/>
                  </a:lnTo>
                  <a:lnTo>
                    <a:pt x="3917" y="1929"/>
                  </a:lnTo>
                  <a:lnTo>
                    <a:pt x="4034" y="1987"/>
                  </a:lnTo>
                  <a:lnTo>
                    <a:pt x="4229" y="2104"/>
                  </a:lnTo>
                  <a:lnTo>
                    <a:pt x="4540" y="2299"/>
                  </a:lnTo>
                  <a:lnTo>
                    <a:pt x="4755" y="2436"/>
                  </a:lnTo>
                  <a:lnTo>
                    <a:pt x="5105" y="2650"/>
                  </a:lnTo>
                  <a:lnTo>
                    <a:pt x="5144" y="2689"/>
                  </a:lnTo>
                  <a:lnTo>
                    <a:pt x="5281" y="2786"/>
                  </a:lnTo>
                  <a:lnTo>
                    <a:pt x="5768" y="3117"/>
                  </a:lnTo>
                  <a:lnTo>
                    <a:pt x="5865" y="3195"/>
                  </a:lnTo>
                  <a:lnTo>
                    <a:pt x="5924" y="3234"/>
                  </a:lnTo>
                  <a:lnTo>
                    <a:pt x="6119" y="3371"/>
                  </a:lnTo>
                  <a:lnTo>
                    <a:pt x="6567" y="3741"/>
                  </a:lnTo>
                  <a:lnTo>
                    <a:pt x="6995" y="4111"/>
                  </a:lnTo>
                  <a:lnTo>
                    <a:pt x="7424" y="4481"/>
                  </a:lnTo>
                  <a:lnTo>
                    <a:pt x="7853" y="4910"/>
                  </a:lnTo>
                  <a:lnTo>
                    <a:pt x="8301" y="5378"/>
                  </a:lnTo>
                  <a:lnTo>
                    <a:pt x="8749" y="5865"/>
                  </a:lnTo>
                  <a:lnTo>
                    <a:pt x="8768" y="5884"/>
                  </a:lnTo>
                  <a:lnTo>
                    <a:pt x="9294" y="6527"/>
                  </a:lnTo>
                  <a:lnTo>
                    <a:pt x="9333" y="6586"/>
                  </a:lnTo>
                  <a:lnTo>
                    <a:pt x="9801" y="7248"/>
                  </a:lnTo>
                  <a:lnTo>
                    <a:pt x="10249" y="7930"/>
                  </a:lnTo>
                  <a:lnTo>
                    <a:pt x="10483" y="8320"/>
                  </a:lnTo>
                  <a:lnTo>
                    <a:pt x="10717" y="8729"/>
                  </a:lnTo>
                  <a:lnTo>
                    <a:pt x="11126" y="9508"/>
                  </a:lnTo>
                  <a:lnTo>
                    <a:pt x="11477" y="10288"/>
                  </a:lnTo>
                  <a:lnTo>
                    <a:pt x="11691" y="10833"/>
                  </a:lnTo>
                  <a:lnTo>
                    <a:pt x="11886" y="11418"/>
                  </a:lnTo>
                  <a:lnTo>
                    <a:pt x="12100" y="12061"/>
                  </a:lnTo>
                  <a:lnTo>
                    <a:pt x="12275" y="12704"/>
                  </a:lnTo>
                  <a:lnTo>
                    <a:pt x="12412" y="13366"/>
                  </a:lnTo>
                  <a:lnTo>
                    <a:pt x="12451" y="13444"/>
                  </a:lnTo>
                  <a:lnTo>
                    <a:pt x="12490" y="13502"/>
                  </a:lnTo>
                  <a:lnTo>
                    <a:pt x="12548" y="13580"/>
                  </a:lnTo>
                  <a:lnTo>
                    <a:pt x="12626" y="13619"/>
                  </a:lnTo>
                  <a:lnTo>
                    <a:pt x="12724" y="13678"/>
                  </a:lnTo>
                  <a:lnTo>
                    <a:pt x="12840" y="13678"/>
                  </a:lnTo>
                  <a:lnTo>
                    <a:pt x="12938" y="13658"/>
                  </a:lnTo>
                  <a:lnTo>
                    <a:pt x="13016" y="13639"/>
                  </a:lnTo>
                  <a:lnTo>
                    <a:pt x="13094" y="13600"/>
                  </a:lnTo>
                  <a:lnTo>
                    <a:pt x="13152" y="13541"/>
                  </a:lnTo>
                  <a:lnTo>
                    <a:pt x="13191" y="13463"/>
                  </a:lnTo>
                  <a:lnTo>
                    <a:pt x="13230" y="13405"/>
                  </a:lnTo>
                  <a:lnTo>
                    <a:pt x="13250" y="13327"/>
                  </a:lnTo>
                  <a:lnTo>
                    <a:pt x="13250" y="13230"/>
                  </a:lnTo>
                  <a:lnTo>
                    <a:pt x="13250" y="13152"/>
                  </a:lnTo>
                  <a:lnTo>
                    <a:pt x="13094" y="12470"/>
                  </a:lnTo>
                  <a:lnTo>
                    <a:pt x="12918" y="11807"/>
                  </a:lnTo>
                  <a:lnTo>
                    <a:pt x="12704" y="11145"/>
                  </a:lnTo>
                  <a:lnTo>
                    <a:pt x="12431" y="10424"/>
                  </a:lnTo>
                  <a:lnTo>
                    <a:pt x="12139" y="9703"/>
                  </a:lnTo>
                  <a:lnTo>
                    <a:pt x="11808" y="9002"/>
                  </a:lnTo>
                  <a:lnTo>
                    <a:pt x="11457" y="8300"/>
                  </a:lnTo>
                  <a:lnTo>
                    <a:pt x="11438" y="8281"/>
                  </a:lnTo>
                  <a:lnTo>
                    <a:pt x="11438" y="8261"/>
                  </a:lnTo>
                  <a:lnTo>
                    <a:pt x="10990" y="7501"/>
                  </a:lnTo>
                  <a:lnTo>
                    <a:pt x="10541" y="6819"/>
                  </a:lnTo>
                  <a:lnTo>
                    <a:pt x="10054" y="6157"/>
                  </a:lnTo>
                  <a:lnTo>
                    <a:pt x="9996" y="6079"/>
                  </a:lnTo>
                  <a:lnTo>
                    <a:pt x="9665" y="5670"/>
                  </a:lnTo>
                  <a:lnTo>
                    <a:pt x="9392" y="5339"/>
                  </a:lnTo>
                  <a:lnTo>
                    <a:pt x="9353" y="5300"/>
                  </a:lnTo>
                  <a:lnTo>
                    <a:pt x="8905" y="4813"/>
                  </a:lnTo>
                  <a:lnTo>
                    <a:pt x="8457" y="4345"/>
                  </a:lnTo>
                  <a:lnTo>
                    <a:pt x="8418" y="4326"/>
                  </a:lnTo>
                  <a:lnTo>
                    <a:pt x="7892" y="3819"/>
                  </a:lnTo>
                  <a:lnTo>
                    <a:pt x="7580" y="3546"/>
                  </a:lnTo>
                  <a:lnTo>
                    <a:pt x="7307" y="3332"/>
                  </a:lnTo>
                  <a:lnTo>
                    <a:pt x="6917" y="3001"/>
                  </a:lnTo>
                  <a:lnTo>
                    <a:pt x="6489" y="2689"/>
                  </a:lnTo>
                  <a:lnTo>
                    <a:pt x="6080" y="2416"/>
                  </a:lnTo>
                  <a:lnTo>
                    <a:pt x="5670" y="2143"/>
                  </a:lnTo>
                  <a:lnTo>
                    <a:pt x="5222" y="1871"/>
                  </a:lnTo>
                  <a:lnTo>
                    <a:pt x="4833" y="1656"/>
                  </a:lnTo>
                  <a:lnTo>
                    <a:pt x="4618" y="1539"/>
                  </a:lnTo>
                  <a:lnTo>
                    <a:pt x="4560" y="1520"/>
                  </a:lnTo>
                  <a:lnTo>
                    <a:pt x="4423" y="1442"/>
                  </a:lnTo>
                  <a:lnTo>
                    <a:pt x="4209" y="1344"/>
                  </a:lnTo>
                  <a:lnTo>
                    <a:pt x="4053" y="1286"/>
                  </a:lnTo>
                  <a:lnTo>
                    <a:pt x="3995" y="1247"/>
                  </a:lnTo>
                  <a:lnTo>
                    <a:pt x="3858" y="1189"/>
                  </a:lnTo>
                  <a:lnTo>
                    <a:pt x="3449" y="994"/>
                  </a:lnTo>
                  <a:lnTo>
                    <a:pt x="2923" y="799"/>
                  </a:lnTo>
                  <a:lnTo>
                    <a:pt x="2884" y="779"/>
                  </a:lnTo>
                  <a:lnTo>
                    <a:pt x="2826" y="760"/>
                  </a:lnTo>
                  <a:lnTo>
                    <a:pt x="2241" y="565"/>
                  </a:lnTo>
                  <a:lnTo>
                    <a:pt x="1813" y="429"/>
                  </a:lnTo>
                  <a:lnTo>
                    <a:pt x="1579" y="370"/>
                  </a:lnTo>
                  <a:lnTo>
                    <a:pt x="1540" y="351"/>
                  </a:lnTo>
                  <a:lnTo>
                    <a:pt x="1442" y="331"/>
                  </a:lnTo>
                  <a:lnTo>
                    <a:pt x="1189" y="253"/>
                  </a:lnTo>
                  <a:lnTo>
                    <a:pt x="1150" y="253"/>
                  </a:lnTo>
                  <a:lnTo>
                    <a:pt x="644" y="117"/>
                  </a:lnTo>
                  <a:lnTo>
                    <a:pt x="19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0"/>
            <p:cNvSpPr/>
            <p:nvPr/>
          </p:nvSpPr>
          <p:spPr>
            <a:xfrm>
              <a:off x="7747795" y="3387487"/>
              <a:ext cx="215776" cy="222746"/>
            </a:xfrm>
            <a:custGeom>
              <a:avLst/>
              <a:gdLst/>
              <a:ahLst/>
              <a:cxnLst/>
              <a:rect l="l" t="t" r="r" b="b"/>
              <a:pathLst>
                <a:path w="13250" h="13678" fill="none" extrusionOk="0">
                  <a:moveTo>
                    <a:pt x="156" y="0"/>
                  </a:moveTo>
                  <a:lnTo>
                    <a:pt x="156" y="0"/>
                  </a:lnTo>
                  <a:lnTo>
                    <a:pt x="98" y="20"/>
                  </a:lnTo>
                  <a:lnTo>
                    <a:pt x="59" y="39"/>
                  </a:lnTo>
                  <a:lnTo>
                    <a:pt x="20" y="78"/>
                  </a:lnTo>
                  <a:lnTo>
                    <a:pt x="1" y="117"/>
                  </a:lnTo>
                  <a:lnTo>
                    <a:pt x="1" y="117"/>
                  </a:lnTo>
                  <a:lnTo>
                    <a:pt x="1" y="195"/>
                  </a:lnTo>
                  <a:lnTo>
                    <a:pt x="20" y="253"/>
                  </a:lnTo>
                  <a:lnTo>
                    <a:pt x="20" y="253"/>
                  </a:lnTo>
                  <a:lnTo>
                    <a:pt x="59" y="312"/>
                  </a:lnTo>
                  <a:lnTo>
                    <a:pt x="117" y="331"/>
                  </a:lnTo>
                  <a:lnTo>
                    <a:pt x="117" y="331"/>
                  </a:lnTo>
                  <a:lnTo>
                    <a:pt x="605" y="448"/>
                  </a:lnTo>
                  <a:lnTo>
                    <a:pt x="1053" y="585"/>
                  </a:lnTo>
                  <a:lnTo>
                    <a:pt x="1053" y="585"/>
                  </a:lnTo>
                  <a:lnTo>
                    <a:pt x="1092" y="604"/>
                  </a:lnTo>
                  <a:lnTo>
                    <a:pt x="1092" y="604"/>
                  </a:lnTo>
                  <a:lnTo>
                    <a:pt x="1423" y="721"/>
                  </a:lnTo>
                  <a:lnTo>
                    <a:pt x="1423" y="721"/>
                  </a:lnTo>
                  <a:lnTo>
                    <a:pt x="1481" y="740"/>
                  </a:lnTo>
                  <a:lnTo>
                    <a:pt x="1481" y="740"/>
                  </a:lnTo>
                  <a:lnTo>
                    <a:pt x="1735" y="838"/>
                  </a:lnTo>
                  <a:lnTo>
                    <a:pt x="1832" y="877"/>
                  </a:lnTo>
                  <a:lnTo>
                    <a:pt x="1929" y="916"/>
                  </a:lnTo>
                  <a:lnTo>
                    <a:pt x="1968" y="935"/>
                  </a:lnTo>
                  <a:lnTo>
                    <a:pt x="1968" y="935"/>
                  </a:lnTo>
                  <a:lnTo>
                    <a:pt x="2124" y="1013"/>
                  </a:lnTo>
                  <a:lnTo>
                    <a:pt x="2261" y="1072"/>
                  </a:lnTo>
                  <a:lnTo>
                    <a:pt x="2261" y="1072"/>
                  </a:lnTo>
                  <a:lnTo>
                    <a:pt x="2611" y="1228"/>
                  </a:lnTo>
                  <a:lnTo>
                    <a:pt x="2611" y="1228"/>
                  </a:lnTo>
                  <a:lnTo>
                    <a:pt x="2670" y="1267"/>
                  </a:lnTo>
                  <a:lnTo>
                    <a:pt x="2670" y="1267"/>
                  </a:lnTo>
                  <a:lnTo>
                    <a:pt x="3157" y="1500"/>
                  </a:lnTo>
                  <a:lnTo>
                    <a:pt x="3313" y="1578"/>
                  </a:lnTo>
                  <a:lnTo>
                    <a:pt x="3352" y="1598"/>
                  </a:lnTo>
                  <a:lnTo>
                    <a:pt x="3352" y="1598"/>
                  </a:lnTo>
                  <a:lnTo>
                    <a:pt x="3703" y="1793"/>
                  </a:lnTo>
                  <a:lnTo>
                    <a:pt x="3703" y="1793"/>
                  </a:lnTo>
                  <a:lnTo>
                    <a:pt x="3780" y="1851"/>
                  </a:lnTo>
                  <a:lnTo>
                    <a:pt x="3858" y="1890"/>
                  </a:lnTo>
                  <a:lnTo>
                    <a:pt x="3917" y="1929"/>
                  </a:lnTo>
                  <a:lnTo>
                    <a:pt x="4034" y="1987"/>
                  </a:lnTo>
                  <a:lnTo>
                    <a:pt x="4034" y="1987"/>
                  </a:lnTo>
                  <a:lnTo>
                    <a:pt x="4229" y="2104"/>
                  </a:lnTo>
                  <a:lnTo>
                    <a:pt x="4229" y="2104"/>
                  </a:lnTo>
                  <a:lnTo>
                    <a:pt x="4540" y="2299"/>
                  </a:lnTo>
                  <a:lnTo>
                    <a:pt x="4755" y="2436"/>
                  </a:lnTo>
                  <a:lnTo>
                    <a:pt x="4755" y="2436"/>
                  </a:lnTo>
                  <a:lnTo>
                    <a:pt x="5105" y="2650"/>
                  </a:lnTo>
                  <a:lnTo>
                    <a:pt x="5144" y="2689"/>
                  </a:lnTo>
                  <a:lnTo>
                    <a:pt x="5281" y="2786"/>
                  </a:lnTo>
                  <a:lnTo>
                    <a:pt x="5281" y="2786"/>
                  </a:lnTo>
                  <a:lnTo>
                    <a:pt x="5768" y="3117"/>
                  </a:lnTo>
                  <a:lnTo>
                    <a:pt x="5768" y="3117"/>
                  </a:lnTo>
                  <a:lnTo>
                    <a:pt x="5865" y="3195"/>
                  </a:lnTo>
                  <a:lnTo>
                    <a:pt x="5924" y="3234"/>
                  </a:lnTo>
                  <a:lnTo>
                    <a:pt x="6119" y="3371"/>
                  </a:lnTo>
                  <a:lnTo>
                    <a:pt x="6119" y="3371"/>
                  </a:lnTo>
                  <a:lnTo>
                    <a:pt x="6567" y="3741"/>
                  </a:lnTo>
                  <a:lnTo>
                    <a:pt x="6995" y="4111"/>
                  </a:lnTo>
                  <a:lnTo>
                    <a:pt x="6995" y="4111"/>
                  </a:lnTo>
                  <a:lnTo>
                    <a:pt x="7424" y="4481"/>
                  </a:lnTo>
                  <a:lnTo>
                    <a:pt x="7853" y="4910"/>
                  </a:lnTo>
                  <a:lnTo>
                    <a:pt x="7853" y="4910"/>
                  </a:lnTo>
                  <a:lnTo>
                    <a:pt x="8301" y="5378"/>
                  </a:lnTo>
                  <a:lnTo>
                    <a:pt x="8749" y="5865"/>
                  </a:lnTo>
                  <a:lnTo>
                    <a:pt x="8768" y="5884"/>
                  </a:lnTo>
                  <a:lnTo>
                    <a:pt x="8768" y="5884"/>
                  </a:lnTo>
                  <a:lnTo>
                    <a:pt x="9294" y="6527"/>
                  </a:lnTo>
                  <a:lnTo>
                    <a:pt x="9333" y="6586"/>
                  </a:lnTo>
                  <a:lnTo>
                    <a:pt x="9333" y="6586"/>
                  </a:lnTo>
                  <a:lnTo>
                    <a:pt x="9801" y="7248"/>
                  </a:lnTo>
                  <a:lnTo>
                    <a:pt x="10249" y="7930"/>
                  </a:lnTo>
                  <a:lnTo>
                    <a:pt x="10249" y="7930"/>
                  </a:lnTo>
                  <a:lnTo>
                    <a:pt x="10483" y="8320"/>
                  </a:lnTo>
                  <a:lnTo>
                    <a:pt x="10717" y="8729"/>
                  </a:lnTo>
                  <a:lnTo>
                    <a:pt x="10717" y="8729"/>
                  </a:lnTo>
                  <a:lnTo>
                    <a:pt x="11126" y="9508"/>
                  </a:lnTo>
                  <a:lnTo>
                    <a:pt x="11477" y="10288"/>
                  </a:lnTo>
                  <a:lnTo>
                    <a:pt x="11477" y="10288"/>
                  </a:lnTo>
                  <a:lnTo>
                    <a:pt x="11691" y="10833"/>
                  </a:lnTo>
                  <a:lnTo>
                    <a:pt x="11886" y="11418"/>
                  </a:lnTo>
                  <a:lnTo>
                    <a:pt x="11886" y="11418"/>
                  </a:lnTo>
                  <a:lnTo>
                    <a:pt x="12100" y="12061"/>
                  </a:lnTo>
                  <a:lnTo>
                    <a:pt x="12275" y="12704"/>
                  </a:lnTo>
                  <a:lnTo>
                    <a:pt x="12275" y="12704"/>
                  </a:lnTo>
                  <a:lnTo>
                    <a:pt x="12412" y="13366"/>
                  </a:lnTo>
                  <a:lnTo>
                    <a:pt x="12412" y="13366"/>
                  </a:lnTo>
                  <a:lnTo>
                    <a:pt x="12451" y="13444"/>
                  </a:lnTo>
                  <a:lnTo>
                    <a:pt x="12490" y="13502"/>
                  </a:lnTo>
                  <a:lnTo>
                    <a:pt x="12548" y="13580"/>
                  </a:lnTo>
                  <a:lnTo>
                    <a:pt x="12626" y="13619"/>
                  </a:lnTo>
                  <a:lnTo>
                    <a:pt x="12626" y="13619"/>
                  </a:lnTo>
                  <a:lnTo>
                    <a:pt x="12724" y="13678"/>
                  </a:lnTo>
                  <a:lnTo>
                    <a:pt x="12840" y="13678"/>
                  </a:lnTo>
                  <a:lnTo>
                    <a:pt x="12840" y="13678"/>
                  </a:lnTo>
                  <a:lnTo>
                    <a:pt x="12938" y="13658"/>
                  </a:lnTo>
                  <a:lnTo>
                    <a:pt x="12938" y="13658"/>
                  </a:lnTo>
                  <a:lnTo>
                    <a:pt x="13016" y="13639"/>
                  </a:lnTo>
                  <a:lnTo>
                    <a:pt x="13094" y="13600"/>
                  </a:lnTo>
                  <a:lnTo>
                    <a:pt x="13152" y="13541"/>
                  </a:lnTo>
                  <a:lnTo>
                    <a:pt x="13191" y="13463"/>
                  </a:lnTo>
                  <a:lnTo>
                    <a:pt x="13191" y="13463"/>
                  </a:lnTo>
                  <a:lnTo>
                    <a:pt x="13230" y="13405"/>
                  </a:lnTo>
                  <a:lnTo>
                    <a:pt x="13250" y="13327"/>
                  </a:lnTo>
                  <a:lnTo>
                    <a:pt x="13250" y="13230"/>
                  </a:lnTo>
                  <a:lnTo>
                    <a:pt x="13250" y="13152"/>
                  </a:lnTo>
                  <a:lnTo>
                    <a:pt x="13250" y="13152"/>
                  </a:lnTo>
                  <a:lnTo>
                    <a:pt x="13094" y="12470"/>
                  </a:lnTo>
                  <a:lnTo>
                    <a:pt x="13094" y="12470"/>
                  </a:lnTo>
                  <a:lnTo>
                    <a:pt x="12918" y="11807"/>
                  </a:lnTo>
                  <a:lnTo>
                    <a:pt x="12704" y="11145"/>
                  </a:lnTo>
                  <a:lnTo>
                    <a:pt x="12704" y="11145"/>
                  </a:lnTo>
                  <a:lnTo>
                    <a:pt x="12431" y="10424"/>
                  </a:lnTo>
                  <a:lnTo>
                    <a:pt x="12139" y="9703"/>
                  </a:lnTo>
                  <a:lnTo>
                    <a:pt x="11808" y="9002"/>
                  </a:lnTo>
                  <a:lnTo>
                    <a:pt x="11457" y="8300"/>
                  </a:lnTo>
                  <a:lnTo>
                    <a:pt x="11438" y="8281"/>
                  </a:lnTo>
                  <a:lnTo>
                    <a:pt x="11438" y="8261"/>
                  </a:lnTo>
                  <a:lnTo>
                    <a:pt x="11438" y="8261"/>
                  </a:lnTo>
                  <a:lnTo>
                    <a:pt x="10990" y="7501"/>
                  </a:lnTo>
                  <a:lnTo>
                    <a:pt x="10990" y="7501"/>
                  </a:lnTo>
                  <a:lnTo>
                    <a:pt x="10541" y="6819"/>
                  </a:lnTo>
                  <a:lnTo>
                    <a:pt x="10054" y="6157"/>
                  </a:lnTo>
                  <a:lnTo>
                    <a:pt x="9996" y="6079"/>
                  </a:lnTo>
                  <a:lnTo>
                    <a:pt x="9996" y="6079"/>
                  </a:lnTo>
                  <a:lnTo>
                    <a:pt x="9665" y="5670"/>
                  </a:lnTo>
                  <a:lnTo>
                    <a:pt x="9392" y="5339"/>
                  </a:lnTo>
                  <a:lnTo>
                    <a:pt x="9392" y="5339"/>
                  </a:lnTo>
                  <a:lnTo>
                    <a:pt x="9353" y="5300"/>
                  </a:lnTo>
                  <a:lnTo>
                    <a:pt x="9353" y="5300"/>
                  </a:lnTo>
                  <a:lnTo>
                    <a:pt x="8905" y="4813"/>
                  </a:lnTo>
                  <a:lnTo>
                    <a:pt x="8457" y="4345"/>
                  </a:lnTo>
                  <a:lnTo>
                    <a:pt x="8418" y="4326"/>
                  </a:lnTo>
                  <a:lnTo>
                    <a:pt x="8418" y="4326"/>
                  </a:lnTo>
                  <a:lnTo>
                    <a:pt x="7892" y="3819"/>
                  </a:lnTo>
                  <a:lnTo>
                    <a:pt x="7892" y="3819"/>
                  </a:lnTo>
                  <a:lnTo>
                    <a:pt x="7580" y="3546"/>
                  </a:lnTo>
                  <a:lnTo>
                    <a:pt x="7307" y="3332"/>
                  </a:lnTo>
                  <a:lnTo>
                    <a:pt x="7307" y="3332"/>
                  </a:lnTo>
                  <a:lnTo>
                    <a:pt x="6917" y="3001"/>
                  </a:lnTo>
                  <a:lnTo>
                    <a:pt x="6489" y="2689"/>
                  </a:lnTo>
                  <a:lnTo>
                    <a:pt x="6489" y="2689"/>
                  </a:lnTo>
                  <a:lnTo>
                    <a:pt x="6080" y="2416"/>
                  </a:lnTo>
                  <a:lnTo>
                    <a:pt x="5670" y="2143"/>
                  </a:lnTo>
                  <a:lnTo>
                    <a:pt x="5670" y="2143"/>
                  </a:lnTo>
                  <a:lnTo>
                    <a:pt x="5222" y="1871"/>
                  </a:lnTo>
                  <a:lnTo>
                    <a:pt x="4833" y="1656"/>
                  </a:lnTo>
                  <a:lnTo>
                    <a:pt x="4833" y="1656"/>
                  </a:lnTo>
                  <a:lnTo>
                    <a:pt x="4618" y="1539"/>
                  </a:lnTo>
                  <a:lnTo>
                    <a:pt x="4560" y="1520"/>
                  </a:lnTo>
                  <a:lnTo>
                    <a:pt x="4423" y="1442"/>
                  </a:lnTo>
                  <a:lnTo>
                    <a:pt x="4423" y="1442"/>
                  </a:lnTo>
                  <a:lnTo>
                    <a:pt x="4209" y="1344"/>
                  </a:lnTo>
                  <a:lnTo>
                    <a:pt x="4209" y="1344"/>
                  </a:lnTo>
                  <a:lnTo>
                    <a:pt x="4053" y="1286"/>
                  </a:lnTo>
                  <a:lnTo>
                    <a:pt x="4053" y="1286"/>
                  </a:lnTo>
                  <a:lnTo>
                    <a:pt x="3995" y="1247"/>
                  </a:lnTo>
                  <a:lnTo>
                    <a:pt x="3858" y="1189"/>
                  </a:lnTo>
                  <a:lnTo>
                    <a:pt x="3858" y="1189"/>
                  </a:lnTo>
                  <a:lnTo>
                    <a:pt x="3449" y="994"/>
                  </a:lnTo>
                  <a:lnTo>
                    <a:pt x="3449" y="994"/>
                  </a:lnTo>
                  <a:lnTo>
                    <a:pt x="2923" y="799"/>
                  </a:lnTo>
                  <a:lnTo>
                    <a:pt x="2923" y="799"/>
                  </a:lnTo>
                  <a:lnTo>
                    <a:pt x="2884" y="779"/>
                  </a:lnTo>
                  <a:lnTo>
                    <a:pt x="2826" y="760"/>
                  </a:lnTo>
                  <a:lnTo>
                    <a:pt x="2826" y="760"/>
                  </a:lnTo>
                  <a:lnTo>
                    <a:pt x="2241" y="565"/>
                  </a:lnTo>
                  <a:lnTo>
                    <a:pt x="2241" y="565"/>
                  </a:lnTo>
                  <a:lnTo>
                    <a:pt x="1813" y="429"/>
                  </a:lnTo>
                  <a:lnTo>
                    <a:pt x="1579" y="370"/>
                  </a:lnTo>
                  <a:lnTo>
                    <a:pt x="1579" y="370"/>
                  </a:lnTo>
                  <a:lnTo>
                    <a:pt x="1540" y="351"/>
                  </a:lnTo>
                  <a:lnTo>
                    <a:pt x="1442" y="331"/>
                  </a:lnTo>
                  <a:lnTo>
                    <a:pt x="1189" y="253"/>
                  </a:lnTo>
                  <a:lnTo>
                    <a:pt x="1189" y="253"/>
                  </a:lnTo>
                  <a:lnTo>
                    <a:pt x="1150" y="253"/>
                  </a:lnTo>
                  <a:lnTo>
                    <a:pt x="1150" y="253"/>
                  </a:lnTo>
                  <a:lnTo>
                    <a:pt x="644" y="117"/>
                  </a:lnTo>
                  <a:lnTo>
                    <a:pt x="195" y="0"/>
                  </a:lnTo>
                  <a:lnTo>
                    <a:pt x="195" y="0"/>
                  </a:lnTo>
                  <a:lnTo>
                    <a:pt x="15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0"/>
            <p:cNvSpPr/>
            <p:nvPr/>
          </p:nvSpPr>
          <p:spPr>
            <a:xfrm>
              <a:off x="7468572" y="3449663"/>
              <a:ext cx="445509" cy="448994"/>
            </a:xfrm>
            <a:custGeom>
              <a:avLst/>
              <a:gdLst/>
              <a:ahLst/>
              <a:cxnLst/>
              <a:rect l="l" t="t" r="r" b="b"/>
              <a:pathLst>
                <a:path w="27357" h="27571" fill="none" extrusionOk="0">
                  <a:moveTo>
                    <a:pt x="10600" y="1"/>
                  </a:moveTo>
                  <a:lnTo>
                    <a:pt x="10580" y="1"/>
                  </a:lnTo>
                  <a:lnTo>
                    <a:pt x="10580" y="1"/>
                  </a:lnTo>
                  <a:lnTo>
                    <a:pt x="10249" y="1"/>
                  </a:lnTo>
                  <a:lnTo>
                    <a:pt x="9938" y="40"/>
                  </a:lnTo>
                  <a:lnTo>
                    <a:pt x="9606" y="59"/>
                  </a:lnTo>
                  <a:lnTo>
                    <a:pt x="9256" y="118"/>
                  </a:lnTo>
                  <a:lnTo>
                    <a:pt x="9256" y="118"/>
                  </a:lnTo>
                  <a:lnTo>
                    <a:pt x="8963" y="157"/>
                  </a:lnTo>
                  <a:lnTo>
                    <a:pt x="8671" y="235"/>
                  </a:lnTo>
                  <a:lnTo>
                    <a:pt x="8009" y="430"/>
                  </a:lnTo>
                  <a:lnTo>
                    <a:pt x="8009" y="430"/>
                  </a:lnTo>
                  <a:lnTo>
                    <a:pt x="7463" y="605"/>
                  </a:lnTo>
                  <a:lnTo>
                    <a:pt x="6879" y="839"/>
                  </a:lnTo>
                  <a:lnTo>
                    <a:pt x="6879" y="839"/>
                  </a:lnTo>
                  <a:lnTo>
                    <a:pt x="6352" y="1092"/>
                  </a:lnTo>
                  <a:lnTo>
                    <a:pt x="5826" y="1365"/>
                  </a:lnTo>
                  <a:lnTo>
                    <a:pt x="5320" y="1657"/>
                  </a:lnTo>
                  <a:lnTo>
                    <a:pt x="4813" y="1988"/>
                  </a:lnTo>
                  <a:lnTo>
                    <a:pt x="4326" y="2339"/>
                  </a:lnTo>
                  <a:lnTo>
                    <a:pt x="3859" y="2709"/>
                  </a:lnTo>
                  <a:lnTo>
                    <a:pt x="3391" y="3099"/>
                  </a:lnTo>
                  <a:lnTo>
                    <a:pt x="2943" y="3528"/>
                  </a:lnTo>
                  <a:lnTo>
                    <a:pt x="2943" y="3528"/>
                  </a:lnTo>
                  <a:lnTo>
                    <a:pt x="2553" y="3956"/>
                  </a:lnTo>
                  <a:lnTo>
                    <a:pt x="2163" y="4385"/>
                  </a:lnTo>
                  <a:lnTo>
                    <a:pt x="1813" y="4833"/>
                  </a:lnTo>
                  <a:lnTo>
                    <a:pt x="1481" y="5301"/>
                  </a:lnTo>
                  <a:lnTo>
                    <a:pt x="1481" y="5301"/>
                  </a:lnTo>
                  <a:lnTo>
                    <a:pt x="1189" y="5729"/>
                  </a:lnTo>
                  <a:lnTo>
                    <a:pt x="955" y="6177"/>
                  </a:lnTo>
                  <a:lnTo>
                    <a:pt x="722" y="6645"/>
                  </a:lnTo>
                  <a:lnTo>
                    <a:pt x="527" y="7113"/>
                  </a:lnTo>
                  <a:lnTo>
                    <a:pt x="527" y="7113"/>
                  </a:lnTo>
                  <a:lnTo>
                    <a:pt x="429" y="7424"/>
                  </a:lnTo>
                  <a:lnTo>
                    <a:pt x="312" y="7756"/>
                  </a:lnTo>
                  <a:lnTo>
                    <a:pt x="235" y="8087"/>
                  </a:lnTo>
                  <a:lnTo>
                    <a:pt x="157" y="8418"/>
                  </a:lnTo>
                  <a:lnTo>
                    <a:pt x="98" y="8769"/>
                  </a:lnTo>
                  <a:lnTo>
                    <a:pt x="59" y="9119"/>
                  </a:lnTo>
                  <a:lnTo>
                    <a:pt x="20" y="9470"/>
                  </a:lnTo>
                  <a:lnTo>
                    <a:pt x="1" y="9840"/>
                  </a:lnTo>
                  <a:lnTo>
                    <a:pt x="1" y="9840"/>
                  </a:lnTo>
                  <a:lnTo>
                    <a:pt x="1" y="10133"/>
                  </a:lnTo>
                  <a:lnTo>
                    <a:pt x="1" y="10133"/>
                  </a:lnTo>
                  <a:lnTo>
                    <a:pt x="1" y="10717"/>
                  </a:lnTo>
                  <a:lnTo>
                    <a:pt x="40" y="11302"/>
                  </a:lnTo>
                  <a:lnTo>
                    <a:pt x="79" y="11828"/>
                  </a:lnTo>
                  <a:lnTo>
                    <a:pt x="157" y="12295"/>
                  </a:lnTo>
                  <a:lnTo>
                    <a:pt x="157" y="12295"/>
                  </a:lnTo>
                  <a:lnTo>
                    <a:pt x="235" y="12821"/>
                  </a:lnTo>
                  <a:lnTo>
                    <a:pt x="351" y="13425"/>
                  </a:lnTo>
                  <a:lnTo>
                    <a:pt x="371" y="13562"/>
                  </a:lnTo>
                  <a:lnTo>
                    <a:pt x="390" y="13601"/>
                  </a:lnTo>
                  <a:lnTo>
                    <a:pt x="390" y="13601"/>
                  </a:lnTo>
                  <a:lnTo>
                    <a:pt x="468" y="14010"/>
                  </a:lnTo>
                  <a:lnTo>
                    <a:pt x="468" y="14010"/>
                  </a:lnTo>
                  <a:lnTo>
                    <a:pt x="546" y="14614"/>
                  </a:lnTo>
                  <a:lnTo>
                    <a:pt x="566" y="14633"/>
                  </a:lnTo>
                  <a:lnTo>
                    <a:pt x="566" y="14633"/>
                  </a:lnTo>
                  <a:lnTo>
                    <a:pt x="644" y="15432"/>
                  </a:lnTo>
                  <a:lnTo>
                    <a:pt x="722" y="16251"/>
                  </a:lnTo>
                  <a:lnTo>
                    <a:pt x="722" y="16290"/>
                  </a:lnTo>
                  <a:lnTo>
                    <a:pt x="722" y="16328"/>
                  </a:lnTo>
                  <a:lnTo>
                    <a:pt x="722" y="16328"/>
                  </a:lnTo>
                  <a:lnTo>
                    <a:pt x="800" y="17166"/>
                  </a:lnTo>
                  <a:lnTo>
                    <a:pt x="897" y="18024"/>
                  </a:lnTo>
                  <a:lnTo>
                    <a:pt x="975" y="18452"/>
                  </a:lnTo>
                  <a:lnTo>
                    <a:pt x="1033" y="18881"/>
                  </a:lnTo>
                  <a:lnTo>
                    <a:pt x="1131" y="19290"/>
                  </a:lnTo>
                  <a:lnTo>
                    <a:pt x="1228" y="19719"/>
                  </a:lnTo>
                  <a:lnTo>
                    <a:pt x="1228" y="19719"/>
                  </a:lnTo>
                  <a:lnTo>
                    <a:pt x="1384" y="20225"/>
                  </a:lnTo>
                  <a:lnTo>
                    <a:pt x="1559" y="20732"/>
                  </a:lnTo>
                  <a:lnTo>
                    <a:pt x="1774" y="21238"/>
                  </a:lnTo>
                  <a:lnTo>
                    <a:pt x="2027" y="21726"/>
                  </a:lnTo>
                  <a:lnTo>
                    <a:pt x="2319" y="22213"/>
                  </a:lnTo>
                  <a:lnTo>
                    <a:pt x="2631" y="22700"/>
                  </a:lnTo>
                  <a:lnTo>
                    <a:pt x="2982" y="23167"/>
                  </a:lnTo>
                  <a:lnTo>
                    <a:pt x="3371" y="23654"/>
                  </a:lnTo>
                  <a:lnTo>
                    <a:pt x="3371" y="23654"/>
                  </a:lnTo>
                  <a:lnTo>
                    <a:pt x="3742" y="24044"/>
                  </a:lnTo>
                  <a:lnTo>
                    <a:pt x="4112" y="24434"/>
                  </a:lnTo>
                  <a:lnTo>
                    <a:pt x="4521" y="24804"/>
                  </a:lnTo>
                  <a:lnTo>
                    <a:pt x="4950" y="25174"/>
                  </a:lnTo>
                  <a:lnTo>
                    <a:pt x="5378" y="25505"/>
                  </a:lnTo>
                  <a:lnTo>
                    <a:pt x="5846" y="25817"/>
                  </a:lnTo>
                  <a:lnTo>
                    <a:pt x="6313" y="26109"/>
                  </a:lnTo>
                  <a:lnTo>
                    <a:pt x="6781" y="26382"/>
                  </a:lnTo>
                  <a:lnTo>
                    <a:pt x="6781" y="26382"/>
                  </a:lnTo>
                  <a:lnTo>
                    <a:pt x="7288" y="26635"/>
                  </a:lnTo>
                  <a:lnTo>
                    <a:pt x="7794" y="26850"/>
                  </a:lnTo>
                  <a:lnTo>
                    <a:pt x="8320" y="27045"/>
                  </a:lnTo>
                  <a:lnTo>
                    <a:pt x="8827" y="27201"/>
                  </a:lnTo>
                  <a:lnTo>
                    <a:pt x="9353" y="27337"/>
                  </a:lnTo>
                  <a:lnTo>
                    <a:pt x="9879" y="27454"/>
                  </a:lnTo>
                  <a:lnTo>
                    <a:pt x="10405" y="27512"/>
                  </a:lnTo>
                  <a:lnTo>
                    <a:pt x="10931" y="27571"/>
                  </a:lnTo>
                  <a:lnTo>
                    <a:pt x="10931" y="27571"/>
                  </a:lnTo>
                  <a:lnTo>
                    <a:pt x="11360" y="27571"/>
                  </a:lnTo>
                  <a:lnTo>
                    <a:pt x="11360" y="27571"/>
                  </a:lnTo>
                  <a:lnTo>
                    <a:pt x="11827" y="27571"/>
                  </a:lnTo>
                  <a:lnTo>
                    <a:pt x="12256" y="27512"/>
                  </a:lnTo>
                  <a:lnTo>
                    <a:pt x="12685" y="27454"/>
                  </a:lnTo>
                  <a:lnTo>
                    <a:pt x="13094" y="27356"/>
                  </a:lnTo>
                  <a:lnTo>
                    <a:pt x="13484" y="27239"/>
                  </a:lnTo>
                  <a:lnTo>
                    <a:pt x="13834" y="27084"/>
                  </a:lnTo>
                  <a:lnTo>
                    <a:pt x="14185" y="26908"/>
                  </a:lnTo>
                  <a:lnTo>
                    <a:pt x="14516" y="26713"/>
                  </a:lnTo>
                  <a:lnTo>
                    <a:pt x="14516" y="26713"/>
                  </a:lnTo>
                  <a:lnTo>
                    <a:pt x="14692" y="26597"/>
                  </a:lnTo>
                  <a:lnTo>
                    <a:pt x="14867" y="26441"/>
                  </a:lnTo>
                  <a:lnTo>
                    <a:pt x="15218" y="26129"/>
                  </a:lnTo>
                  <a:lnTo>
                    <a:pt x="15218" y="26129"/>
                  </a:lnTo>
                  <a:lnTo>
                    <a:pt x="15374" y="25954"/>
                  </a:lnTo>
                  <a:lnTo>
                    <a:pt x="15529" y="25759"/>
                  </a:lnTo>
                  <a:lnTo>
                    <a:pt x="15861" y="25291"/>
                  </a:lnTo>
                  <a:lnTo>
                    <a:pt x="15861" y="25291"/>
                  </a:lnTo>
                  <a:lnTo>
                    <a:pt x="16094" y="24940"/>
                  </a:lnTo>
                  <a:lnTo>
                    <a:pt x="16328" y="24531"/>
                  </a:lnTo>
                  <a:lnTo>
                    <a:pt x="16328" y="24531"/>
                  </a:lnTo>
                  <a:lnTo>
                    <a:pt x="16640" y="23986"/>
                  </a:lnTo>
                  <a:lnTo>
                    <a:pt x="16815" y="23713"/>
                  </a:lnTo>
                  <a:lnTo>
                    <a:pt x="16991" y="23460"/>
                  </a:lnTo>
                  <a:lnTo>
                    <a:pt x="16991" y="23460"/>
                  </a:lnTo>
                  <a:lnTo>
                    <a:pt x="17225" y="23187"/>
                  </a:lnTo>
                  <a:lnTo>
                    <a:pt x="17458" y="22953"/>
                  </a:lnTo>
                  <a:lnTo>
                    <a:pt x="17458" y="22953"/>
                  </a:lnTo>
                  <a:lnTo>
                    <a:pt x="17692" y="22739"/>
                  </a:lnTo>
                  <a:lnTo>
                    <a:pt x="17965" y="22505"/>
                  </a:lnTo>
                  <a:lnTo>
                    <a:pt x="17965" y="22505"/>
                  </a:lnTo>
                  <a:lnTo>
                    <a:pt x="18238" y="22310"/>
                  </a:lnTo>
                  <a:lnTo>
                    <a:pt x="18510" y="22135"/>
                  </a:lnTo>
                  <a:lnTo>
                    <a:pt x="19037" y="21803"/>
                  </a:lnTo>
                  <a:lnTo>
                    <a:pt x="19563" y="21511"/>
                  </a:lnTo>
                  <a:lnTo>
                    <a:pt x="20050" y="21258"/>
                  </a:lnTo>
                  <a:lnTo>
                    <a:pt x="20050" y="21258"/>
                  </a:lnTo>
                  <a:lnTo>
                    <a:pt x="20907" y="20849"/>
                  </a:lnTo>
                  <a:lnTo>
                    <a:pt x="21160" y="20732"/>
                  </a:lnTo>
                  <a:lnTo>
                    <a:pt x="21160" y="20732"/>
                  </a:lnTo>
                  <a:lnTo>
                    <a:pt x="21628" y="20498"/>
                  </a:lnTo>
                  <a:lnTo>
                    <a:pt x="22134" y="20225"/>
                  </a:lnTo>
                  <a:lnTo>
                    <a:pt x="22134" y="20225"/>
                  </a:lnTo>
                  <a:lnTo>
                    <a:pt x="22583" y="19972"/>
                  </a:lnTo>
                  <a:lnTo>
                    <a:pt x="22992" y="19680"/>
                  </a:lnTo>
                  <a:lnTo>
                    <a:pt x="23420" y="19368"/>
                  </a:lnTo>
                  <a:lnTo>
                    <a:pt x="23810" y="19037"/>
                  </a:lnTo>
                  <a:lnTo>
                    <a:pt x="24180" y="18706"/>
                  </a:lnTo>
                  <a:lnTo>
                    <a:pt x="24550" y="18335"/>
                  </a:lnTo>
                  <a:lnTo>
                    <a:pt x="24901" y="17946"/>
                  </a:lnTo>
                  <a:lnTo>
                    <a:pt x="25213" y="17556"/>
                  </a:lnTo>
                  <a:lnTo>
                    <a:pt x="25213" y="17556"/>
                  </a:lnTo>
                  <a:lnTo>
                    <a:pt x="25505" y="17147"/>
                  </a:lnTo>
                  <a:lnTo>
                    <a:pt x="25778" y="16738"/>
                  </a:lnTo>
                  <a:lnTo>
                    <a:pt x="26031" y="16309"/>
                  </a:lnTo>
                  <a:lnTo>
                    <a:pt x="26265" y="15861"/>
                  </a:lnTo>
                  <a:lnTo>
                    <a:pt x="26479" y="15393"/>
                  </a:lnTo>
                  <a:lnTo>
                    <a:pt x="26674" y="14945"/>
                  </a:lnTo>
                  <a:lnTo>
                    <a:pt x="26830" y="14458"/>
                  </a:lnTo>
                  <a:lnTo>
                    <a:pt x="26986" y="13971"/>
                  </a:lnTo>
                  <a:lnTo>
                    <a:pt x="26986" y="13971"/>
                  </a:lnTo>
                  <a:lnTo>
                    <a:pt x="27103" y="13464"/>
                  </a:lnTo>
                  <a:lnTo>
                    <a:pt x="27200" y="12958"/>
                  </a:lnTo>
                  <a:lnTo>
                    <a:pt x="27278" y="12451"/>
                  </a:lnTo>
                  <a:lnTo>
                    <a:pt x="27337" y="11945"/>
                  </a:lnTo>
                  <a:lnTo>
                    <a:pt x="27356" y="11419"/>
                  </a:lnTo>
                  <a:lnTo>
                    <a:pt x="27356" y="10892"/>
                  </a:lnTo>
                  <a:lnTo>
                    <a:pt x="27337" y="10366"/>
                  </a:lnTo>
                  <a:lnTo>
                    <a:pt x="27278" y="9821"/>
                  </a:lnTo>
                  <a:lnTo>
                    <a:pt x="27278" y="9821"/>
                  </a:lnTo>
                  <a:lnTo>
                    <a:pt x="27200" y="9295"/>
                  </a:lnTo>
                  <a:lnTo>
                    <a:pt x="27103" y="8769"/>
                  </a:lnTo>
                  <a:lnTo>
                    <a:pt x="27103" y="8769"/>
                  </a:lnTo>
                  <a:lnTo>
                    <a:pt x="26986" y="8262"/>
                  </a:lnTo>
                  <a:lnTo>
                    <a:pt x="26811" y="7736"/>
                  </a:lnTo>
                  <a:lnTo>
                    <a:pt x="26811" y="7736"/>
                  </a:lnTo>
                  <a:lnTo>
                    <a:pt x="26616" y="7210"/>
                  </a:lnTo>
                  <a:lnTo>
                    <a:pt x="26401" y="6684"/>
                  </a:lnTo>
                  <a:lnTo>
                    <a:pt x="26148" y="6177"/>
                  </a:lnTo>
                  <a:lnTo>
                    <a:pt x="25875" y="5671"/>
                  </a:lnTo>
                  <a:lnTo>
                    <a:pt x="25875" y="5671"/>
                  </a:lnTo>
                  <a:lnTo>
                    <a:pt x="25583" y="5184"/>
                  </a:lnTo>
                  <a:lnTo>
                    <a:pt x="25271" y="4716"/>
                  </a:lnTo>
                  <a:lnTo>
                    <a:pt x="24940" y="4248"/>
                  </a:lnTo>
                  <a:lnTo>
                    <a:pt x="24570" y="3820"/>
                  </a:lnTo>
                  <a:lnTo>
                    <a:pt x="24570" y="3820"/>
                  </a:lnTo>
                  <a:lnTo>
                    <a:pt x="24200" y="3411"/>
                  </a:lnTo>
                  <a:lnTo>
                    <a:pt x="23791" y="3021"/>
                  </a:lnTo>
                  <a:lnTo>
                    <a:pt x="23381" y="2690"/>
                  </a:lnTo>
                  <a:lnTo>
                    <a:pt x="22953" y="2378"/>
                  </a:lnTo>
                  <a:lnTo>
                    <a:pt x="22953" y="2378"/>
                  </a:lnTo>
                  <a:lnTo>
                    <a:pt x="22641" y="2203"/>
                  </a:lnTo>
                  <a:lnTo>
                    <a:pt x="22290" y="2027"/>
                  </a:lnTo>
                  <a:lnTo>
                    <a:pt x="21940" y="1871"/>
                  </a:lnTo>
                  <a:lnTo>
                    <a:pt x="21550" y="1716"/>
                  </a:lnTo>
                  <a:lnTo>
                    <a:pt x="21550" y="1716"/>
                  </a:lnTo>
                  <a:lnTo>
                    <a:pt x="21219" y="1618"/>
                  </a:lnTo>
                  <a:lnTo>
                    <a:pt x="20868" y="1521"/>
                  </a:lnTo>
                  <a:lnTo>
                    <a:pt x="20478" y="1443"/>
                  </a:lnTo>
                  <a:lnTo>
                    <a:pt x="20050" y="1384"/>
                  </a:lnTo>
                  <a:lnTo>
                    <a:pt x="20050" y="1384"/>
                  </a:lnTo>
                  <a:lnTo>
                    <a:pt x="19212" y="1287"/>
                  </a:lnTo>
                  <a:lnTo>
                    <a:pt x="18394" y="1209"/>
                  </a:lnTo>
                  <a:lnTo>
                    <a:pt x="18335" y="1209"/>
                  </a:lnTo>
                  <a:lnTo>
                    <a:pt x="18335" y="1209"/>
                  </a:lnTo>
                  <a:lnTo>
                    <a:pt x="17673" y="1150"/>
                  </a:lnTo>
                  <a:lnTo>
                    <a:pt x="16971" y="1073"/>
                  </a:lnTo>
                  <a:lnTo>
                    <a:pt x="16932" y="1073"/>
                  </a:lnTo>
                  <a:lnTo>
                    <a:pt x="16932" y="1073"/>
                  </a:lnTo>
                  <a:lnTo>
                    <a:pt x="16328" y="956"/>
                  </a:lnTo>
                  <a:lnTo>
                    <a:pt x="15744" y="858"/>
                  </a:lnTo>
                  <a:lnTo>
                    <a:pt x="14575" y="585"/>
                  </a:lnTo>
                  <a:lnTo>
                    <a:pt x="14536" y="585"/>
                  </a:lnTo>
                  <a:lnTo>
                    <a:pt x="14419" y="566"/>
                  </a:lnTo>
                  <a:lnTo>
                    <a:pt x="14419" y="566"/>
                  </a:lnTo>
                  <a:lnTo>
                    <a:pt x="13795" y="430"/>
                  </a:lnTo>
                  <a:lnTo>
                    <a:pt x="13152" y="293"/>
                  </a:lnTo>
                  <a:lnTo>
                    <a:pt x="12509" y="176"/>
                  </a:lnTo>
                  <a:lnTo>
                    <a:pt x="11866" y="79"/>
                  </a:lnTo>
                  <a:lnTo>
                    <a:pt x="11866" y="79"/>
                  </a:lnTo>
                  <a:lnTo>
                    <a:pt x="11223" y="20"/>
                  </a:lnTo>
                  <a:lnTo>
                    <a:pt x="106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0"/>
            <p:cNvSpPr/>
            <p:nvPr/>
          </p:nvSpPr>
          <p:spPr>
            <a:xfrm>
              <a:off x="7711626" y="3483617"/>
              <a:ext cx="117724" cy="41266"/>
            </a:xfrm>
            <a:custGeom>
              <a:avLst/>
              <a:gdLst/>
              <a:ahLst/>
              <a:cxnLst/>
              <a:rect l="l" t="t" r="r" b="b"/>
              <a:pathLst>
                <a:path w="7229" h="2534" extrusionOk="0">
                  <a:moveTo>
                    <a:pt x="3449" y="1"/>
                  </a:moveTo>
                  <a:lnTo>
                    <a:pt x="2650" y="20"/>
                  </a:lnTo>
                  <a:lnTo>
                    <a:pt x="2085" y="40"/>
                  </a:lnTo>
                  <a:lnTo>
                    <a:pt x="1462" y="79"/>
                  </a:lnTo>
                  <a:lnTo>
                    <a:pt x="799" y="98"/>
                  </a:lnTo>
                  <a:lnTo>
                    <a:pt x="351" y="98"/>
                  </a:lnTo>
                  <a:lnTo>
                    <a:pt x="293" y="137"/>
                  </a:lnTo>
                  <a:lnTo>
                    <a:pt x="234" y="157"/>
                  </a:lnTo>
                  <a:lnTo>
                    <a:pt x="137" y="215"/>
                  </a:lnTo>
                  <a:lnTo>
                    <a:pt x="59" y="293"/>
                  </a:lnTo>
                  <a:lnTo>
                    <a:pt x="20" y="351"/>
                  </a:lnTo>
                  <a:lnTo>
                    <a:pt x="0" y="449"/>
                  </a:lnTo>
                  <a:lnTo>
                    <a:pt x="20" y="527"/>
                  </a:lnTo>
                  <a:lnTo>
                    <a:pt x="39" y="585"/>
                  </a:lnTo>
                  <a:lnTo>
                    <a:pt x="137" y="663"/>
                  </a:lnTo>
                  <a:lnTo>
                    <a:pt x="234" y="722"/>
                  </a:lnTo>
                  <a:lnTo>
                    <a:pt x="254" y="741"/>
                  </a:lnTo>
                  <a:lnTo>
                    <a:pt x="526" y="877"/>
                  </a:lnTo>
                  <a:lnTo>
                    <a:pt x="682" y="936"/>
                  </a:lnTo>
                  <a:lnTo>
                    <a:pt x="1053" y="1092"/>
                  </a:lnTo>
                  <a:lnTo>
                    <a:pt x="1345" y="1189"/>
                  </a:lnTo>
                  <a:lnTo>
                    <a:pt x="1657" y="1267"/>
                  </a:lnTo>
                  <a:lnTo>
                    <a:pt x="2280" y="1384"/>
                  </a:lnTo>
                  <a:lnTo>
                    <a:pt x="2709" y="1462"/>
                  </a:lnTo>
                  <a:lnTo>
                    <a:pt x="3137" y="1559"/>
                  </a:lnTo>
                  <a:lnTo>
                    <a:pt x="3391" y="1637"/>
                  </a:lnTo>
                  <a:lnTo>
                    <a:pt x="3624" y="1735"/>
                  </a:lnTo>
                  <a:lnTo>
                    <a:pt x="3995" y="1891"/>
                  </a:lnTo>
                  <a:lnTo>
                    <a:pt x="4365" y="2027"/>
                  </a:lnTo>
                  <a:lnTo>
                    <a:pt x="4793" y="2183"/>
                  </a:lnTo>
                  <a:lnTo>
                    <a:pt x="5164" y="2319"/>
                  </a:lnTo>
                  <a:lnTo>
                    <a:pt x="5534" y="2417"/>
                  </a:lnTo>
                  <a:lnTo>
                    <a:pt x="5748" y="2456"/>
                  </a:lnTo>
                  <a:lnTo>
                    <a:pt x="5962" y="2495"/>
                  </a:lnTo>
                  <a:lnTo>
                    <a:pt x="6294" y="2534"/>
                  </a:lnTo>
                  <a:lnTo>
                    <a:pt x="6489" y="2514"/>
                  </a:lnTo>
                  <a:lnTo>
                    <a:pt x="6664" y="2475"/>
                  </a:lnTo>
                  <a:lnTo>
                    <a:pt x="6781" y="2436"/>
                  </a:lnTo>
                  <a:lnTo>
                    <a:pt x="6898" y="2358"/>
                  </a:lnTo>
                  <a:lnTo>
                    <a:pt x="6976" y="2300"/>
                  </a:lnTo>
                  <a:lnTo>
                    <a:pt x="7034" y="2241"/>
                  </a:lnTo>
                  <a:lnTo>
                    <a:pt x="7112" y="2144"/>
                  </a:lnTo>
                  <a:lnTo>
                    <a:pt x="7151" y="2066"/>
                  </a:lnTo>
                  <a:lnTo>
                    <a:pt x="7209" y="1969"/>
                  </a:lnTo>
                  <a:lnTo>
                    <a:pt x="7229" y="1891"/>
                  </a:lnTo>
                  <a:lnTo>
                    <a:pt x="7229" y="1735"/>
                  </a:lnTo>
                  <a:lnTo>
                    <a:pt x="7209" y="1579"/>
                  </a:lnTo>
                  <a:lnTo>
                    <a:pt x="7151" y="1443"/>
                  </a:lnTo>
                  <a:lnTo>
                    <a:pt x="7073" y="1306"/>
                  </a:lnTo>
                  <a:lnTo>
                    <a:pt x="6956" y="1170"/>
                  </a:lnTo>
                  <a:lnTo>
                    <a:pt x="6820" y="1033"/>
                  </a:lnTo>
                  <a:lnTo>
                    <a:pt x="6644" y="897"/>
                  </a:lnTo>
                  <a:lnTo>
                    <a:pt x="6450" y="761"/>
                  </a:lnTo>
                  <a:lnTo>
                    <a:pt x="6216" y="644"/>
                  </a:lnTo>
                  <a:lnTo>
                    <a:pt x="5962" y="507"/>
                  </a:lnTo>
                  <a:lnTo>
                    <a:pt x="5670" y="390"/>
                  </a:lnTo>
                  <a:lnTo>
                    <a:pt x="5378" y="273"/>
                  </a:lnTo>
                  <a:lnTo>
                    <a:pt x="5086" y="196"/>
                  </a:lnTo>
                  <a:lnTo>
                    <a:pt x="4774" y="118"/>
                  </a:lnTo>
                  <a:lnTo>
                    <a:pt x="4482" y="59"/>
                  </a:lnTo>
                  <a:lnTo>
                    <a:pt x="3995" y="1"/>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0"/>
            <p:cNvSpPr/>
            <p:nvPr/>
          </p:nvSpPr>
          <p:spPr>
            <a:xfrm>
              <a:off x="7711626" y="3483617"/>
              <a:ext cx="117724" cy="41266"/>
            </a:xfrm>
            <a:custGeom>
              <a:avLst/>
              <a:gdLst/>
              <a:ahLst/>
              <a:cxnLst/>
              <a:rect l="l" t="t" r="r" b="b"/>
              <a:pathLst>
                <a:path w="7229" h="2534" fill="none" extrusionOk="0">
                  <a:moveTo>
                    <a:pt x="3449" y="1"/>
                  </a:moveTo>
                  <a:lnTo>
                    <a:pt x="3449" y="1"/>
                  </a:lnTo>
                  <a:lnTo>
                    <a:pt x="2650" y="20"/>
                  </a:lnTo>
                  <a:lnTo>
                    <a:pt x="2650" y="20"/>
                  </a:lnTo>
                  <a:lnTo>
                    <a:pt x="2085" y="40"/>
                  </a:lnTo>
                  <a:lnTo>
                    <a:pt x="2085" y="40"/>
                  </a:lnTo>
                  <a:lnTo>
                    <a:pt x="1462" y="79"/>
                  </a:lnTo>
                  <a:lnTo>
                    <a:pt x="799" y="98"/>
                  </a:lnTo>
                  <a:lnTo>
                    <a:pt x="799" y="98"/>
                  </a:lnTo>
                  <a:lnTo>
                    <a:pt x="449" y="98"/>
                  </a:lnTo>
                  <a:lnTo>
                    <a:pt x="449" y="98"/>
                  </a:lnTo>
                  <a:lnTo>
                    <a:pt x="351" y="98"/>
                  </a:lnTo>
                  <a:lnTo>
                    <a:pt x="293" y="137"/>
                  </a:lnTo>
                  <a:lnTo>
                    <a:pt x="234" y="157"/>
                  </a:lnTo>
                  <a:lnTo>
                    <a:pt x="234" y="157"/>
                  </a:lnTo>
                  <a:lnTo>
                    <a:pt x="137" y="215"/>
                  </a:lnTo>
                  <a:lnTo>
                    <a:pt x="59" y="293"/>
                  </a:lnTo>
                  <a:lnTo>
                    <a:pt x="59" y="293"/>
                  </a:lnTo>
                  <a:lnTo>
                    <a:pt x="20" y="351"/>
                  </a:lnTo>
                  <a:lnTo>
                    <a:pt x="0" y="449"/>
                  </a:lnTo>
                  <a:lnTo>
                    <a:pt x="20" y="527"/>
                  </a:lnTo>
                  <a:lnTo>
                    <a:pt x="39" y="585"/>
                  </a:lnTo>
                  <a:lnTo>
                    <a:pt x="39" y="585"/>
                  </a:lnTo>
                  <a:lnTo>
                    <a:pt x="137" y="663"/>
                  </a:lnTo>
                  <a:lnTo>
                    <a:pt x="234" y="722"/>
                  </a:lnTo>
                  <a:lnTo>
                    <a:pt x="254" y="741"/>
                  </a:lnTo>
                  <a:lnTo>
                    <a:pt x="254" y="741"/>
                  </a:lnTo>
                  <a:lnTo>
                    <a:pt x="526" y="877"/>
                  </a:lnTo>
                  <a:lnTo>
                    <a:pt x="682" y="936"/>
                  </a:lnTo>
                  <a:lnTo>
                    <a:pt x="682" y="936"/>
                  </a:lnTo>
                  <a:lnTo>
                    <a:pt x="1053" y="1092"/>
                  </a:lnTo>
                  <a:lnTo>
                    <a:pt x="1053" y="1092"/>
                  </a:lnTo>
                  <a:lnTo>
                    <a:pt x="1345" y="1189"/>
                  </a:lnTo>
                  <a:lnTo>
                    <a:pt x="1657" y="1267"/>
                  </a:lnTo>
                  <a:lnTo>
                    <a:pt x="2280" y="1384"/>
                  </a:lnTo>
                  <a:lnTo>
                    <a:pt x="2280" y="1384"/>
                  </a:lnTo>
                  <a:lnTo>
                    <a:pt x="2709" y="1462"/>
                  </a:lnTo>
                  <a:lnTo>
                    <a:pt x="3137" y="1559"/>
                  </a:lnTo>
                  <a:lnTo>
                    <a:pt x="3137" y="1559"/>
                  </a:lnTo>
                  <a:lnTo>
                    <a:pt x="3391" y="1637"/>
                  </a:lnTo>
                  <a:lnTo>
                    <a:pt x="3624" y="1735"/>
                  </a:lnTo>
                  <a:lnTo>
                    <a:pt x="3995" y="1891"/>
                  </a:lnTo>
                  <a:lnTo>
                    <a:pt x="4365" y="2027"/>
                  </a:lnTo>
                  <a:lnTo>
                    <a:pt x="4365" y="2027"/>
                  </a:lnTo>
                  <a:lnTo>
                    <a:pt x="4793" y="2183"/>
                  </a:lnTo>
                  <a:lnTo>
                    <a:pt x="5164" y="2319"/>
                  </a:lnTo>
                  <a:lnTo>
                    <a:pt x="5164" y="2319"/>
                  </a:lnTo>
                  <a:lnTo>
                    <a:pt x="5534" y="2417"/>
                  </a:lnTo>
                  <a:lnTo>
                    <a:pt x="5748" y="2456"/>
                  </a:lnTo>
                  <a:lnTo>
                    <a:pt x="5962" y="2495"/>
                  </a:lnTo>
                  <a:lnTo>
                    <a:pt x="5962" y="2495"/>
                  </a:lnTo>
                  <a:lnTo>
                    <a:pt x="6294" y="2534"/>
                  </a:lnTo>
                  <a:lnTo>
                    <a:pt x="6294" y="2534"/>
                  </a:lnTo>
                  <a:lnTo>
                    <a:pt x="6489" y="2514"/>
                  </a:lnTo>
                  <a:lnTo>
                    <a:pt x="6664" y="2475"/>
                  </a:lnTo>
                  <a:lnTo>
                    <a:pt x="6664" y="2475"/>
                  </a:lnTo>
                  <a:lnTo>
                    <a:pt x="6781" y="2436"/>
                  </a:lnTo>
                  <a:lnTo>
                    <a:pt x="6898" y="2358"/>
                  </a:lnTo>
                  <a:lnTo>
                    <a:pt x="6898" y="2358"/>
                  </a:lnTo>
                  <a:lnTo>
                    <a:pt x="6976" y="2300"/>
                  </a:lnTo>
                  <a:lnTo>
                    <a:pt x="7034" y="2241"/>
                  </a:lnTo>
                  <a:lnTo>
                    <a:pt x="7034" y="2241"/>
                  </a:lnTo>
                  <a:lnTo>
                    <a:pt x="7112" y="2144"/>
                  </a:lnTo>
                  <a:lnTo>
                    <a:pt x="7151" y="2066"/>
                  </a:lnTo>
                  <a:lnTo>
                    <a:pt x="7151" y="2066"/>
                  </a:lnTo>
                  <a:lnTo>
                    <a:pt x="7209" y="1969"/>
                  </a:lnTo>
                  <a:lnTo>
                    <a:pt x="7229" y="1891"/>
                  </a:lnTo>
                  <a:lnTo>
                    <a:pt x="7229" y="1735"/>
                  </a:lnTo>
                  <a:lnTo>
                    <a:pt x="7229" y="1735"/>
                  </a:lnTo>
                  <a:lnTo>
                    <a:pt x="7209" y="1579"/>
                  </a:lnTo>
                  <a:lnTo>
                    <a:pt x="7151" y="1443"/>
                  </a:lnTo>
                  <a:lnTo>
                    <a:pt x="7151" y="1443"/>
                  </a:lnTo>
                  <a:lnTo>
                    <a:pt x="7073" y="1306"/>
                  </a:lnTo>
                  <a:lnTo>
                    <a:pt x="6956" y="1170"/>
                  </a:lnTo>
                  <a:lnTo>
                    <a:pt x="6820" y="1033"/>
                  </a:lnTo>
                  <a:lnTo>
                    <a:pt x="6644" y="897"/>
                  </a:lnTo>
                  <a:lnTo>
                    <a:pt x="6644" y="897"/>
                  </a:lnTo>
                  <a:lnTo>
                    <a:pt x="6450" y="761"/>
                  </a:lnTo>
                  <a:lnTo>
                    <a:pt x="6216" y="644"/>
                  </a:lnTo>
                  <a:lnTo>
                    <a:pt x="5962" y="507"/>
                  </a:lnTo>
                  <a:lnTo>
                    <a:pt x="5670" y="390"/>
                  </a:lnTo>
                  <a:lnTo>
                    <a:pt x="5670" y="390"/>
                  </a:lnTo>
                  <a:lnTo>
                    <a:pt x="5378" y="273"/>
                  </a:lnTo>
                  <a:lnTo>
                    <a:pt x="5086" y="196"/>
                  </a:lnTo>
                  <a:lnTo>
                    <a:pt x="4774" y="118"/>
                  </a:lnTo>
                  <a:lnTo>
                    <a:pt x="4482" y="59"/>
                  </a:lnTo>
                  <a:lnTo>
                    <a:pt x="4482" y="59"/>
                  </a:lnTo>
                  <a:lnTo>
                    <a:pt x="3995" y="1"/>
                  </a:lnTo>
                  <a:lnTo>
                    <a:pt x="3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0"/>
            <p:cNvSpPr/>
            <p:nvPr/>
          </p:nvSpPr>
          <p:spPr>
            <a:xfrm>
              <a:off x="7535210" y="3764745"/>
              <a:ext cx="137722" cy="103459"/>
            </a:xfrm>
            <a:custGeom>
              <a:avLst/>
              <a:gdLst/>
              <a:ahLst/>
              <a:cxnLst/>
              <a:rect l="l" t="t" r="r" b="b"/>
              <a:pathLst>
                <a:path w="8457" h="6353" extrusionOk="0">
                  <a:moveTo>
                    <a:pt x="468" y="0"/>
                  </a:moveTo>
                  <a:lnTo>
                    <a:pt x="351" y="20"/>
                  </a:lnTo>
                  <a:lnTo>
                    <a:pt x="234" y="78"/>
                  </a:lnTo>
                  <a:lnTo>
                    <a:pt x="137" y="176"/>
                  </a:lnTo>
                  <a:lnTo>
                    <a:pt x="78" y="234"/>
                  </a:lnTo>
                  <a:lnTo>
                    <a:pt x="39" y="312"/>
                  </a:lnTo>
                  <a:lnTo>
                    <a:pt x="20" y="390"/>
                  </a:lnTo>
                  <a:lnTo>
                    <a:pt x="0" y="468"/>
                  </a:lnTo>
                  <a:lnTo>
                    <a:pt x="0" y="604"/>
                  </a:lnTo>
                  <a:lnTo>
                    <a:pt x="20" y="741"/>
                  </a:lnTo>
                  <a:lnTo>
                    <a:pt x="59" y="897"/>
                  </a:lnTo>
                  <a:lnTo>
                    <a:pt x="98" y="1033"/>
                  </a:lnTo>
                  <a:lnTo>
                    <a:pt x="195" y="1247"/>
                  </a:lnTo>
                  <a:lnTo>
                    <a:pt x="293" y="1462"/>
                  </a:lnTo>
                  <a:lnTo>
                    <a:pt x="409" y="1696"/>
                  </a:lnTo>
                  <a:lnTo>
                    <a:pt x="565" y="1929"/>
                  </a:lnTo>
                  <a:lnTo>
                    <a:pt x="877" y="2455"/>
                  </a:lnTo>
                  <a:lnTo>
                    <a:pt x="1228" y="2982"/>
                  </a:lnTo>
                  <a:lnTo>
                    <a:pt x="1598" y="3449"/>
                  </a:lnTo>
                  <a:lnTo>
                    <a:pt x="2007" y="3897"/>
                  </a:lnTo>
                  <a:lnTo>
                    <a:pt x="2436" y="4326"/>
                  </a:lnTo>
                  <a:lnTo>
                    <a:pt x="2884" y="4716"/>
                  </a:lnTo>
                  <a:lnTo>
                    <a:pt x="3352" y="5066"/>
                  </a:lnTo>
                  <a:lnTo>
                    <a:pt x="3839" y="5378"/>
                  </a:lnTo>
                  <a:lnTo>
                    <a:pt x="4228" y="5573"/>
                  </a:lnTo>
                  <a:lnTo>
                    <a:pt x="4676" y="5807"/>
                  </a:lnTo>
                  <a:lnTo>
                    <a:pt x="5261" y="6041"/>
                  </a:lnTo>
                  <a:lnTo>
                    <a:pt x="5514" y="6118"/>
                  </a:lnTo>
                  <a:lnTo>
                    <a:pt x="5787" y="6196"/>
                  </a:lnTo>
                  <a:lnTo>
                    <a:pt x="6021" y="6255"/>
                  </a:lnTo>
                  <a:lnTo>
                    <a:pt x="6255" y="6313"/>
                  </a:lnTo>
                  <a:lnTo>
                    <a:pt x="6488" y="6333"/>
                  </a:lnTo>
                  <a:lnTo>
                    <a:pt x="6722" y="6352"/>
                  </a:lnTo>
                  <a:lnTo>
                    <a:pt x="6995" y="6352"/>
                  </a:lnTo>
                  <a:lnTo>
                    <a:pt x="7209" y="6313"/>
                  </a:lnTo>
                  <a:lnTo>
                    <a:pt x="7443" y="6274"/>
                  </a:lnTo>
                  <a:lnTo>
                    <a:pt x="7677" y="6177"/>
                  </a:lnTo>
                  <a:lnTo>
                    <a:pt x="7794" y="6118"/>
                  </a:lnTo>
                  <a:lnTo>
                    <a:pt x="7950" y="6041"/>
                  </a:lnTo>
                  <a:lnTo>
                    <a:pt x="8086" y="5924"/>
                  </a:lnTo>
                  <a:lnTo>
                    <a:pt x="8242" y="5787"/>
                  </a:lnTo>
                  <a:lnTo>
                    <a:pt x="8320" y="5690"/>
                  </a:lnTo>
                  <a:lnTo>
                    <a:pt x="8378" y="5592"/>
                  </a:lnTo>
                  <a:lnTo>
                    <a:pt x="8437" y="5456"/>
                  </a:lnTo>
                  <a:lnTo>
                    <a:pt x="8456" y="5320"/>
                  </a:lnTo>
                  <a:lnTo>
                    <a:pt x="8437" y="5183"/>
                  </a:lnTo>
                  <a:lnTo>
                    <a:pt x="8417" y="5066"/>
                  </a:lnTo>
                  <a:lnTo>
                    <a:pt x="8359" y="4969"/>
                  </a:lnTo>
                  <a:lnTo>
                    <a:pt x="8320" y="4891"/>
                  </a:lnTo>
                  <a:lnTo>
                    <a:pt x="8203" y="4774"/>
                  </a:lnTo>
                  <a:lnTo>
                    <a:pt x="8106" y="4657"/>
                  </a:lnTo>
                  <a:lnTo>
                    <a:pt x="7911" y="4501"/>
                  </a:lnTo>
                  <a:lnTo>
                    <a:pt x="7638" y="4326"/>
                  </a:lnTo>
                  <a:lnTo>
                    <a:pt x="7404" y="4190"/>
                  </a:lnTo>
                  <a:lnTo>
                    <a:pt x="7092" y="4053"/>
                  </a:lnTo>
                  <a:lnTo>
                    <a:pt x="6761" y="3897"/>
                  </a:lnTo>
                  <a:lnTo>
                    <a:pt x="6138" y="3663"/>
                  </a:lnTo>
                  <a:lnTo>
                    <a:pt x="5592" y="3469"/>
                  </a:lnTo>
                  <a:lnTo>
                    <a:pt x="5456" y="3430"/>
                  </a:lnTo>
                  <a:lnTo>
                    <a:pt x="5397" y="3410"/>
                  </a:lnTo>
                  <a:lnTo>
                    <a:pt x="5047" y="3274"/>
                  </a:lnTo>
                  <a:lnTo>
                    <a:pt x="4599" y="3079"/>
                  </a:lnTo>
                  <a:lnTo>
                    <a:pt x="4111" y="2806"/>
                  </a:lnTo>
                  <a:lnTo>
                    <a:pt x="3624" y="2514"/>
                  </a:lnTo>
                  <a:lnTo>
                    <a:pt x="3157" y="2183"/>
                  </a:lnTo>
                  <a:lnTo>
                    <a:pt x="2728" y="1832"/>
                  </a:lnTo>
                  <a:lnTo>
                    <a:pt x="2553" y="1676"/>
                  </a:lnTo>
                  <a:lnTo>
                    <a:pt x="2377" y="1462"/>
                  </a:lnTo>
                  <a:lnTo>
                    <a:pt x="2066" y="1092"/>
                  </a:lnTo>
                  <a:lnTo>
                    <a:pt x="1773" y="721"/>
                  </a:lnTo>
                  <a:lnTo>
                    <a:pt x="1617" y="546"/>
                  </a:lnTo>
                  <a:lnTo>
                    <a:pt x="1462" y="390"/>
                  </a:lnTo>
                  <a:lnTo>
                    <a:pt x="1267" y="234"/>
                  </a:lnTo>
                  <a:lnTo>
                    <a:pt x="1072" y="117"/>
                  </a:lnTo>
                  <a:lnTo>
                    <a:pt x="877" y="39"/>
                  </a:lnTo>
                  <a:lnTo>
                    <a:pt x="702" y="0"/>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0"/>
            <p:cNvSpPr/>
            <p:nvPr/>
          </p:nvSpPr>
          <p:spPr>
            <a:xfrm>
              <a:off x="7535210" y="3764745"/>
              <a:ext cx="137722" cy="103459"/>
            </a:xfrm>
            <a:custGeom>
              <a:avLst/>
              <a:gdLst/>
              <a:ahLst/>
              <a:cxnLst/>
              <a:rect l="l" t="t" r="r" b="b"/>
              <a:pathLst>
                <a:path w="8457" h="6353" fill="none" extrusionOk="0">
                  <a:moveTo>
                    <a:pt x="565" y="0"/>
                  </a:moveTo>
                  <a:lnTo>
                    <a:pt x="565" y="0"/>
                  </a:lnTo>
                  <a:lnTo>
                    <a:pt x="468" y="0"/>
                  </a:lnTo>
                  <a:lnTo>
                    <a:pt x="351" y="20"/>
                  </a:lnTo>
                  <a:lnTo>
                    <a:pt x="351" y="20"/>
                  </a:lnTo>
                  <a:lnTo>
                    <a:pt x="234" y="78"/>
                  </a:lnTo>
                  <a:lnTo>
                    <a:pt x="137" y="176"/>
                  </a:lnTo>
                  <a:lnTo>
                    <a:pt x="137" y="176"/>
                  </a:lnTo>
                  <a:lnTo>
                    <a:pt x="78" y="234"/>
                  </a:lnTo>
                  <a:lnTo>
                    <a:pt x="39" y="312"/>
                  </a:lnTo>
                  <a:lnTo>
                    <a:pt x="39" y="312"/>
                  </a:lnTo>
                  <a:lnTo>
                    <a:pt x="20" y="390"/>
                  </a:lnTo>
                  <a:lnTo>
                    <a:pt x="0" y="468"/>
                  </a:lnTo>
                  <a:lnTo>
                    <a:pt x="0" y="468"/>
                  </a:lnTo>
                  <a:lnTo>
                    <a:pt x="0" y="604"/>
                  </a:lnTo>
                  <a:lnTo>
                    <a:pt x="20" y="741"/>
                  </a:lnTo>
                  <a:lnTo>
                    <a:pt x="20" y="741"/>
                  </a:lnTo>
                  <a:lnTo>
                    <a:pt x="59" y="897"/>
                  </a:lnTo>
                  <a:lnTo>
                    <a:pt x="98" y="1033"/>
                  </a:lnTo>
                  <a:lnTo>
                    <a:pt x="98" y="1033"/>
                  </a:lnTo>
                  <a:lnTo>
                    <a:pt x="195" y="1247"/>
                  </a:lnTo>
                  <a:lnTo>
                    <a:pt x="293" y="1462"/>
                  </a:lnTo>
                  <a:lnTo>
                    <a:pt x="409" y="1696"/>
                  </a:lnTo>
                  <a:lnTo>
                    <a:pt x="565" y="1929"/>
                  </a:lnTo>
                  <a:lnTo>
                    <a:pt x="565" y="1929"/>
                  </a:lnTo>
                  <a:lnTo>
                    <a:pt x="877" y="2455"/>
                  </a:lnTo>
                  <a:lnTo>
                    <a:pt x="1228" y="2982"/>
                  </a:lnTo>
                  <a:lnTo>
                    <a:pt x="1228" y="2982"/>
                  </a:lnTo>
                  <a:lnTo>
                    <a:pt x="1598" y="3449"/>
                  </a:lnTo>
                  <a:lnTo>
                    <a:pt x="2007" y="3897"/>
                  </a:lnTo>
                  <a:lnTo>
                    <a:pt x="2436" y="4326"/>
                  </a:lnTo>
                  <a:lnTo>
                    <a:pt x="2884" y="4716"/>
                  </a:lnTo>
                  <a:lnTo>
                    <a:pt x="2884" y="4716"/>
                  </a:lnTo>
                  <a:lnTo>
                    <a:pt x="3352" y="5066"/>
                  </a:lnTo>
                  <a:lnTo>
                    <a:pt x="3839" y="5378"/>
                  </a:lnTo>
                  <a:lnTo>
                    <a:pt x="3839" y="5378"/>
                  </a:lnTo>
                  <a:lnTo>
                    <a:pt x="4228" y="5573"/>
                  </a:lnTo>
                  <a:lnTo>
                    <a:pt x="4676" y="5807"/>
                  </a:lnTo>
                  <a:lnTo>
                    <a:pt x="4676" y="5807"/>
                  </a:lnTo>
                  <a:lnTo>
                    <a:pt x="5261" y="6041"/>
                  </a:lnTo>
                  <a:lnTo>
                    <a:pt x="5514" y="6118"/>
                  </a:lnTo>
                  <a:lnTo>
                    <a:pt x="5787" y="6196"/>
                  </a:lnTo>
                  <a:lnTo>
                    <a:pt x="6021" y="6255"/>
                  </a:lnTo>
                  <a:lnTo>
                    <a:pt x="6255" y="6313"/>
                  </a:lnTo>
                  <a:lnTo>
                    <a:pt x="6488" y="6333"/>
                  </a:lnTo>
                  <a:lnTo>
                    <a:pt x="6722" y="6352"/>
                  </a:lnTo>
                  <a:lnTo>
                    <a:pt x="6800" y="6352"/>
                  </a:lnTo>
                  <a:lnTo>
                    <a:pt x="6800" y="6352"/>
                  </a:lnTo>
                  <a:lnTo>
                    <a:pt x="6995" y="6352"/>
                  </a:lnTo>
                  <a:lnTo>
                    <a:pt x="7209" y="6313"/>
                  </a:lnTo>
                  <a:lnTo>
                    <a:pt x="7209" y="6313"/>
                  </a:lnTo>
                  <a:lnTo>
                    <a:pt x="7443" y="6274"/>
                  </a:lnTo>
                  <a:lnTo>
                    <a:pt x="7677" y="6177"/>
                  </a:lnTo>
                  <a:lnTo>
                    <a:pt x="7677" y="6177"/>
                  </a:lnTo>
                  <a:lnTo>
                    <a:pt x="7794" y="6118"/>
                  </a:lnTo>
                  <a:lnTo>
                    <a:pt x="7950" y="6041"/>
                  </a:lnTo>
                  <a:lnTo>
                    <a:pt x="8086" y="5924"/>
                  </a:lnTo>
                  <a:lnTo>
                    <a:pt x="8242" y="5787"/>
                  </a:lnTo>
                  <a:lnTo>
                    <a:pt x="8242" y="5787"/>
                  </a:lnTo>
                  <a:lnTo>
                    <a:pt x="8320" y="5690"/>
                  </a:lnTo>
                  <a:lnTo>
                    <a:pt x="8378" y="5592"/>
                  </a:lnTo>
                  <a:lnTo>
                    <a:pt x="8378" y="5592"/>
                  </a:lnTo>
                  <a:lnTo>
                    <a:pt x="8437" y="5456"/>
                  </a:lnTo>
                  <a:lnTo>
                    <a:pt x="8456" y="5320"/>
                  </a:lnTo>
                  <a:lnTo>
                    <a:pt x="8456" y="5320"/>
                  </a:lnTo>
                  <a:lnTo>
                    <a:pt x="8437" y="5183"/>
                  </a:lnTo>
                  <a:lnTo>
                    <a:pt x="8417" y="5066"/>
                  </a:lnTo>
                  <a:lnTo>
                    <a:pt x="8359" y="4969"/>
                  </a:lnTo>
                  <a:lnTo>
                    <a:pt x="8320" y="4891"/>
                  </a:lnTo>
                  <a:lnTo>
                    <a:pt x="8320" y="4891"/>
                  </a:lnTo>
                  <a:lnTo>
                    <a:pt x="8203" y="4774"/>
                  </a:lnTo>
                  <a:lnTo>
                    <a:pt x="8106" y="4657"/>
                  </a:lnTo>
                  <a:lnTo>
                    <a:pt x="7911" y="4501"/>
                  </a:lnTo>
                  <a:lnTo>
                    <a:pt x="7911" y="4501"/>
                  </a:lnTo>
                  <a:lnTo>
                    <a:pt x="7638" y="4326"/>
                  </a:lnTo>
                  <a:lnTo>
                    <a:pt x="7404" y="4190"/>
                  </a:lnTo>
                  <a:lnTo>
                    <a:pt x="7404" y="4190"/>
                  </a:lnTo>
                  <a:lnTo>
                    <a:pt x="7092" y="4053"/>
                  </a:lnTo>
                  <a:lnTo>
                    <a:pt x="6761" y="3897"/>
                  </a:lnTo>
                  <a:lnTo>
                    <a:pt x="6138" y="3663"/>
                  </a:lnTo>
                  <a:lnTo>
                    <a:pt x="6138" y="3663"/>
                  </a:lnTo>
                  <a:lnTo>
                    <a:pt x="5592" y="3469"/>
                  </a:lnTo>
                  <a:lnTo>
                    <a:pt x="5456" y="3430"/>
                  </a:lnTo>
                  <a:lnTo>
                    <a:pt x="5397" y="3410"/>
                  </a:lnTo>
                  <a:lnTo>
                    <a:pt x="5397" y="3410"/>
                  </a:lnTo>
                  <a:lnTo>
                    <a:pt x="5047" y="3274"/>
                  </a:lnTo>
                  <a:lnTo>
                    <a:pt x="5047" y="3274"/>
                  </a:lnTo>
                  <a:lnTo>
                    <a:pt x="4599" y="3079"/>
                  </a:lnTo>
                  <a:lnTo>
                    <a:pt x="4111" y="2806"/>
                  </a:lnTo>
                  <a:lnTo>
                    <a:pt x="4111" y="2806"/>
                  </a:lnTo>
                  <a:lnTo>
                    <a:pt x="3624" y="2514"/>
                  </a:lnTo>
                  <a:lnTo>
                    <a:pt x="3157" y="2183"/>
                  </a:lnTo>
                  <a:lnTo>
                    <a:pt x="3157" y="2183"/>
                  </a:lnTo>
                  <a:lnTo>
                    <a:pt x="2728" y="1832"/>
                  </a:lnTo>
                  <a:lnTo>
                    <a:pt x="2728" y="1832"/>
                  </a:lnTo>
                  <a:lnTo>
                    <a:pt x="2553" y="1676"/>
                  </a:lnTo>
                  <a:lnTo>
                    <a:pt x="2377" y="1462"/>
                  </a:lnTo>
                  <a:lnTo>
                    <a:pt x="2377" y="1462"/>
                  </a:lnTo>
                  <a:lnTo>
                    <a:pt x="2066" y="1092"/>
                  </a:lnTo>
                  <a:lnTo>
                    <a:pt x="2066" y="1092"/>
                  </a:lnTo>
                  <a:lnTo>
                    <a:pt x="1773" y="721"/>
                  </a:lnTo>
                  <a:lnTo>
                    <a:pt x="1773" y="721"/>
                  </a:lnTo>
                  <a:lnTo>
                    <a:pt x="1617" y="546"/>
                  </a:lnTo>
                  <a:lnTo>
                    <a:pt x="1462" y="390"/>
                  </a:lnTo>
                  <a:lnTo>
                    <a:pt x="1267" y="234"/>
                  </a:lnTo>
                  <a:lnTo>
                    <a:pt x="1072" y="117"/>
                  </a:lnTo>
                  <a:lnTo>
                    <a:pt x="1072" y="117"/>
                  </a:lnTo>
                  <a:lnTo>
                    <a:pt x="877" y="39"/>
                  </a:lnTo>
                  <a:lnTo>
                    <a:pt x="877" y="39"/>
                  </a:lnTo>
                  <a:lnTo>
                    <a:pt x="702" y="0"/>
                  </a:lnTo>
                  <a:lnTo>
                    <a:pt x="702" y="0"/>
                  </a:lnTo>
                  <a:lnTo>
                    <a:pt x="5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0"/>
            <p:cNvSpPr/>
            <p:nvPr/>
          </p:nvSpPr>
          <p:spPr>
            <a:xfrm>
              <a:off x="7514577" y="3722860"/>
              <a:ext cx="27310" cy="35550"/>
            </a:xfrm>
            <a:custGeom>
              <a:avLst/>
              <a:gdLst/>
              <a:ahLst/>
              <a:cxnLst/>
              <a:rect l="l" t="t" r="r" b="b"/>
              <a:pathLst>
                <a:path w="1677" h="2183" extrusionOk="0">
                  <a:moveTo>
                    <a:pt x="585" y="1"/>
                  </a:moveTo>
                  <a:lnTo>
                    <a:pt x="488" y="20"/>
                  </a:lnTo>
                  <a:lnTo>
                    <a:pt x="371" y="40"/>
                  </a:lnTo>
                  <a:lnTo>
                    <a:pt x="293" y="79"/>
                  </a:lnTo>
                  <a:lnTo>
                    <a:pt x="215" y="137"/>
                  </a:lnTo>
                  <a:lnTo>
                    <a:pt x="98" y="254"/>
                  </a:lnTo>
                  <a:lnTo>
                    <a:pt x="40" y="410"/>
                  </a:lnTo>
                  <a:lnTo>
                    <a:pt x="1" y="585"/>
                  </a:lnTo>
                  <a:lnTo>
                    <a:pt x="1" y="780"/>
                  </a:lnTo>
                  <a:lnTo>
                    <a:pt x="20" y="897"/>
                  </a:lnTo>
                  <a:lnTo>
                    <a:pt x="40" y="1033"/>
                  </a:lnTo>
                  <a:lnTo>
                    <a:pt x="137" y="1267"/>
                  </a:lnTo>
                  <a:lnTo>
                    <a:pt x="196" y="1384"/>
                  </a:lnTo>
                  <a:lnTo>
                    <a:pt x="274" y="1481"/>
                  </a:lnTo>
                  <a:lnTo>
                    <a:pt x="332" y="1637"/>
                  </a:lnTo>
                  <a:lnTo>
                    <a:pt x="430" y="1793"/>
                  </a:lnTo>
                  <a:lnTo>
                    <a:pt x="507" y="1910"/>
                  </a:lnTo>
                  <a:lnTo>
                    <a:pt x="624" y="2007"/>
                  </a:lnTo>
                  <a:lnTo>
                    <a:pt x="761" y="2124"/>
                  </a:lnTo>
                  <a:lnTo>
                    <a:pt x="839" y="2144"/>
                  </a:lnTo>
                  <a:lnTo>
                    <a:pt x="936" y="2163"/>
                  </a:lnTo>
                  <a:lnTo>
                    <a:pt x="1034" y="2183"/>
                  </a:lnTo>
                  <a:lnTo>
                    <a:pt x="1111" y="2183"/>
                  </a:lnTo>
                  <a:lnTo>
                    <a:pt x="1209" y="2163"/>
                  </a:lnTo>
                  <a:lnTo>
                    <a:pt x="1345" y="2105"/>
                  </a:lnTo>
                  <a:lnTo>
                    <a:pt x="1423" y="2066"/>
                  </a:lnTo>
                  <a:lnTo>
                    <a:pt x="1482" y="2007"/>
                  </a:lnTo>
                  <a:lnTo>
                    <a:pt x="1540" y="1930"/>
                  </a:lnTo>
                  <a:lnTo>
                    <a:pt x="1599" y="1852"/>
                  </a:lnTo>
                  <a:lnTo>
                    <a:pt x="1638" y="1774"/>
                  </a:lnTo>
                  <a:lnTo>
                    <a:pt x="1657" y="1676"/>
                  </a:lnTo>
                  <a:lnTo>
                    <a:pt x="1676" y="1462"/>
                  </a:lnTo>
                  <a:lnTo>
                    <a:pt x="1657" y="1248"/>
                  </a:lnTo>
                  <a:lnTo>
                    <a:pt x="1618" y="1072"/>
                  </a:lnTo>
                  <a:lnTo>
                    <a:pt x="1540" y="877"/>
                  </a:lnTo>
                  <a:lnTo>
                    <a:pt x="1443" y="663"/>
                  </a:lnTo>
                  <a:lnTo>
                    <a:pt x="1365" y="507"/>
                  </a:lnTo>
                  <a:lnTo>
                    <a:pt x="1228" y="332"/>
                  </a:lnTo>
                  <a:lnTo>
                    <a:pt x="1111" y="195"/>
                  </a:lnTo>
                  <a:lnTo>
                    <a:pt x="975" y="98"/>
                  </a:lnTo>
                  <a:lnTo>
                    <a:pt x="878" y="59"/>
                  </a:lnTo>
                  <a:lnTo>
                    <a:pt x="780" y="40"/>
                  </a:lnTo>
                  <a:lnTo>
                    <a:pt x="683" y="20"/>
                  </a:lnTo>
                  <a:lnTo>
                    <a:pt x="585" y="1"/>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0"/>
            <p:cNvSpPr/>
            <p:nvPr/>
          </p:nvSpPr>
          <p:spPr>
            <a:xfrm>
              <a:off x="7514577" y="3722860"/>
              <a:ext cx="27310" cy="35550"/>
            </a:xfrm>
            <a:custGeom>
              <a:avLst/>
              <a:gdLst/>
              <a:ahLst/>
              <a:cxnLst/>
              <a:rect l="l" t="t" r="r" b="b"/>
              <a:pathLst>
                <a:path w="1677" h="2183" fill="none" extrusionOk="0">
                  <a:moveTo>
                    <a:pt x="585" y="1"/>
                  </a:moveTo>
                  <a:lnTo>
                    <a:pt x="585" y="1"/>
                  </a:lnTo>
                  <a:lnTo>
                    <a:pt x="488" y="20"/>
                  </a:lnTo>
                  <a:lnTo>
                    <a:pt x="371" y="40"/>
                  </a:lnTo>
                  <a:lnTo>
                    <a:pt x="293" y="79"/>
                  </a:lnTo>
                  <a:lnTo>
                    <a:pt x="215" y="137"/>
                  </a:lnTo>
                  <a:lnTo>
                    <a:pt x="215" y="137"/>
                  </a:lnTo>
                  <a:lnTo>
                    <a:pt x="98" y="254"/>
                  </a:lnTo>
                  <a:lnTo>
                    <a:pt x="40" y="410"/>
                  </a:lnTo>
                  <a:lnTo>
                    <a:pt x="1" y="585"/>
                  </a:lnTo>
                  <a:lnTo>
                    <a:pt x="1" y="780"/>
                  </a:lnTo>
                  <a:lnTo>
                    <a:pt x="1" y="780"/>
                  </a:lnTo>
                  <a:lnTo>
                    <a:pt x="20" y="897"/>
                  </a:lnTo>
                  <a:lnTo>
                    <a:pt x="40" y="1033"/>
                  </a:lnTo>
                  <a:lnTo>
                    <a:pt x="137" y="1267"/>
                  </a:lnTo>
                  <a:lnTo>
                    <a:pt x="137" y="1267"/>
                  </a:lnTo>
                  <a:lnTo>
                    <a:pt x="196" y="1384"/>
                  </a:lnTo>
                  <a:lnTo>
                    <a:pt x="274" y="1481"/>
                  </a:lnTo>
                  <a:lnTo>
                    <a:pt x="274" y="1481"/>
                  </a:lnTo>
                  <a:lnTo>
                    <a:pt x="332" y="1637"/>
                  </a:lnTo>
                  <a:lnTo>
                    <a:pt x="430" y="1793"/>
                  </a:lnTo>
                  <a:lnTo>
                    <a:pt x="507" y="1910"/>
                  </a:lnTo>
                  <a:lnTo>
                    <a:pt x="624" y="2007"/>
                  </a:lnTo>
                  <a:lnTo>
                    <a:pt x="624" y="2007"/>
                  </a:lnTo>
                  <a:lnTo>
                    <a:pt x="761" y="2124"/>
                  </a:lnTo>
                  <a:lnTo>
                    <a:pt x="839" y="2144"/>
                  </a:lnTo>
                  <a:lnTo>
                    <a:pt x="936" y="2163"/>
                  </a:lnTo>
                  <a:lnTo>
                    <a:pt x="936" y="2163"/>
                  </a:lnTo>
                  <a:lnTo>
                    <a:pt x="1034" y="2183"/>
                  </a:lnTo>
                  <a:lnTo>
                    <a:pt x="1034" y="2183"/>
                  </a:lnTo>
                  <a:lnTo>
                    <a:pt x="1111" y="2183"/>
                  </a:lnTo>
                  <a:lnTo>
                    <a:pt x="1111" y="2183"/>
                  </a:lnTo>
                  <a:lnTo>
                    <a:pt x="1209" y="2163"/>
                  </a:lnTo>
                  <a:lnTo>
                    <a:pt x="1209" y="2163"/>
                  </a:lnTo>
                  <a:lnTo>
                    <a:pt x="1345" y="2105"/>
                  </a:lnTo>
                  <a:lnTo>
                    <a:pt x="1345" y="2105"/>
                  </a:lnTo>
                  <a:lnTo>
                    <a:pt x="1423" y="2066"/>
                  </a:lnTo>
                  <a:lnTo>
                    <a:pt x="1482" y="2007"/>
                  </a:lnTo>
                  <a:lnTo>
                    <a:pt x="1540" y="1930"/>
                  </a:lnTo>
                  <a:lnTo>
                    <a:pt x="1599" y="1852"/>
                  </a:lnTo>
                  <a:lnTo>
                    <a:pt x="1599" y="1852"/>
                  </a:lnTo>
                  <a:lnTo>
                    <a:pt x="1638" y="1774"/>
                  </a:lnTo>
                  <a:lnTo>
                    <a:pt x="1657" y="1676"/>
                  </a:lnTo>
                  <a:lnTo>
                    <a:pt x="1676" y="1462"/>
                  </a:lnTo>
                  <a:lnTo>
                    <a:pt x="1676" y="1462"/>
                  </a:lnTo>
                  <a:lnTo>
                    <a:pt x="1657" y="1248"/>
                  </a:lnTo>
                  <a:lnTo>
                    <a:pt x="1618" y="1072"/>
                  </a:lnTo>
                  <a:lnTo>
                    <a:pt x="1618" y="1072"/>
                  </a:lnTo>
                  <a:lnTo>
                    <a:pt x="1540" y="877"/>
                  </a:lnTo>
                  <a:lnTo>
                    <a:pt x="1443" y="663"/>
                  </a:lnTo>
                  <a:lnTo>
                    <a:pt x="1443" y="663"/>
                  </a:lnTo>
                  <a:lnTo>
                    <a:pt x="1365" y="507"/>
                  </a:lnTo>
                  <a:lnTo>
                    <a:pt x="1228" y="332"/>
                  </a:lnTo>
                  <a:lnTo>
                    <a:pt x="1228" y="332"/>
                  </a:lnTo>
                  <a:lnTo>
                    <a:pt x="1111" y="195"/>
                  </a:lnTo>
                  <a:lnTo>
                    <a:pt x="975" y="98"/>
                  </a:lnTo>
                  <a:lnTo>
                    <a:pt x="975" y="98"/>
                  </a:lnTo>
                  <a:lnTo>
                    <a:pt x="878" y="59"/>
                  </a:lnTo>
                  <a:lnTo>
                    <a:pt x="780" y="40"/>
                  </a:lnTo>
                  <a:lnTo>
                    <a:pt x="683" y="20"/>
                  </a:lnTo>
                  <a:lnTo>
                    <a:pt x="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0"/>
            <p:cNvSpPr/>
            <p:nvPr/>
          </p:nvSpPr>
          <p:spPr>
            <a:xfrm>
              <a:off x="7493961" y="3537879"/>
              <a:ext cx="183727" cy="183727"/>
            </a:xfrm>
            <a:custGeom>
              <a:avLst/>
              <a:gdLst/>
              <a:ahLst/>
              <a:cxnLst/>
              <a:rect l="l" t="t" r="r" b="b"/>
              <a:pathLst>
                <a:path w="11282" h="11282" fill="none" extrusionOk="0">
                  <a:moveTo>
                    <a:pt x="5631" y="11282"/>
                  </a:moveTo>
                  <a:lnTo>
                    <a:pt x="5631" y="11282"/>
                  </a:lnTo>
                  <a:lnTo>
                    <a:pt x="5924" y="11262"/>
                  </a:lnTo>
                  <a:lnTo>
                    <a:pt x="6216" y="11243"/>
                  </a:lnTo>
                  <a:lnTo>
                    <a:pt x="6489" y="11204"/>
                  </a:lnTo>
                  <a:lnTo>
                    <a:pt x="6781" y="11165"/>
                  </a:lnTo>
                  <a:lnTo>
                    <a:pt x="7054" y="11106"/>
                  </a:lnTo>
                  <a:lnTo>
                    <a:pt x="7307" y="11028"/>
                  </a:lnTo>
                  <a:lnTo>
                    <a:pt x="7580" y="10931"/>
                  </a:lnTo>
                  <a:lnTo>
                    <a:pt x="7833" y="10834"/>
                  </a:lnTo>
                  <a:lnTo>
                    <a:pt x="8086" y="10717"/>
                  </a:lnTo>
                  <a:lnTo>
                    <a:pt x="8320" y="10600"/>
                  </a:lnTo>
                  <a:lnTo>
                    <a:pt x="8573" y="10463"/>
                  </a:lnTo>
                  <a:lnTo>
                    <a:pt x="8788" y="10307"/>
                  </a:lnTo>
                  <a:lnTo>
                    <a:pt x="9021" y="10152"/>
                  </a:lnTo>
                  <a:lnTo>
                    <a:pt x="9236" y="9996"/>
                  </a:lnTo>
                  <a:lnTo>
                    <a:pt x="9431" y="9820"/>
                  </a:lnTo>
                  <a:lnTo>
                    <a:pt x="9625" y="9626"/>
                  </a:lnTo>
                  <a:lnTo>
                    <a:pt x="9820" y="9431"/>
                  </a:lnTo>
                  <a:lnTo>
                    <a:pt x="9996" y="9216"/>
                  </a:lnTo>
                  <a:lnTo>
                    <a:pt x="10152" y="9002"/>
                  </a:lnTo>
                  <a:lnTo>
                    <a:pt x="10307" y="8788"/>
                  </a:lnTo>
                  <a:lnTo>
                    <a:pt x="10463" y="8554"/>
                  </a:lnTo>
                  <a:lnTo>
                    <a:pt x="10600" y="8320"/>
                  </a:lnTo>
                  <a:lnTo>
                    <a:pt x="10717" y="8086"/>
                  </a:lnTo>
                  <a:lnTo>
                    <a:pt x="10833" y="7833"/>
                  </a:lnTo>
                  <a:lnTo>
                    <a:pt x="10931" y="7580"/>
                  </a:lnTo>
                  <a:lnTo>
                    <a:pt x="11028" y="7307"/>
                  </a:lnTo>
                  <a:lnTo>
                    <a:pt x="11106" y="7054"/>
                  </a:lnTo>
                  <a:lnTo>
                    <a:pt x="11165" y="6781"/>
                  </a:lnTo>
                  <a:lnTo>
                    <a:pt x="11223" y="6489"/>
                  </a:lnTo>
                  <a:lnTo>
                    <a:pt x="11243" y="6216"/>
                  </a:lnTo>
                  <a:lnTo>
                    <a:pt x="11282" y="5924"/>
                  </a:lnTo>
                  <a:lnTo>
                    <a:pt x="11282" y="5631"/>
                  </a:lnTo>
                  <a:lnTo>
                    <a:pt x="11282" y="5631"/>
                  </a:lnTo>
                  <a:lnTo>
                    <a:pt x="11282" y="5339"/>
                  </a:lnTo>
                  <a:lnTo>
                    <a:pt x="11243" y="5066"/>
                  </a:lnTo>
                  <a:lnTo>
                    <a:pt x="11223" y="4774"/>
                  </a:lnTo>
                  <a:lnTo>
                    <a:pt x="11165" y="4501"/>
                  </a:lnTo>
                  <a:lnTo>
                    <a:pt x="11106" y="4228"/>
                  </a:lnTo>
                  <a:lnTo>
                    <a:pt x="11028" y="3956"/>
                  </a:lnTo>
                  <a:lnTo>
                    <a:pt x="10931" y="3702"/>
                  </a:lnTo>
                  <a:lnTo>
                    <a:pt x="10833" y="3449"/>
                  </a:lnTo>
                  <a:lnTo>
                    <a:pt x="10717" y="3196"/>
                  </a:lnTo>
                  <a:lnTo>
                    <a:pt x="10600" y="2943"/>
                  </a:lnTo>
                  <a:lnTo>
                    <a:pt x="10463" y="2709"/>
                  </a:lnTo>
                  <a:lnTo>
                    <a:pt x="10307" y="2475"/>
                  </a:lnTo>
                  <a:lnTo>
                    <a:pt x="10152" y="2261"/>
                  </a:lnTo>
                  <a:lnTo>
                    <a:pt x="9996" y="2046"/>
                  </a:lnTo>
                  <a:lnTo>
                    <a:pt x="9820" y="1851"/>
                  </a:lnTo>
                  <a:lnTo>
                    <a:pt x="9625" y="1657"/>
                  </a:lnTo>
                  <a:lnTo>
                    <a:pt x="9431" y="1462"/>
                  </a:lnTo>
                  <a:lnTo>
                    <a:pt x="9236" y="1286"/>
                  </a:lnTo>
                  <a:lnTo>
                    <a:pt x="9021" y="1111"/>
                  </a:lnTo>
                  <a:lnTo>
                    <a:pt x="8788" y="955"/>
                  </a:lnTo>
                  <a:lnTo>
                    <a:pt x="8573" y="819"/>
                  </a:lnTo>
                  <a:lnTo>
                    <a:pt x="8320" y="682"/>
                  </a:lnTo>
                  <a:lnTo>
                    <a:pt x="8086" y="546"/>
                  </a:lnTo>
                  <a:lnTo>
                    <a:pt x="7833" y="429"/>
                  </a:lnTo>
                  <a:lnTo>
                    <a:pt x="7580" y="332"/>
                  </a:lnTo>
                  <a:lnTo>
                    <a:pt x="7307" y="254"/>
                  </a:lnTo>
                  <a:lnTo>
                    <a:pt x="7054" y="176"/>
                  </a:lnTo>
                  <a:lnTo>
                    <a:pt x="6781" y="117"/>
                  </a:lnTo>
                  <a:lnTo>
                    <a:pt x="6489" y="59"/>
                  </a:lnTo>
                  <a:lnTo>
                    <a:pt x="6216" y="20"/>
                  </a:lnTo>
                  <a:lnTo>
                    <a:pt x="5924" y="0"/>
                  </a:lnTo>
                  <a:lnTo>
                    <a:pt x="5631" y="0"/>
                  </a:lnTo>
                  <a:lnTo>
                    <a:pt x="5631" y="0"/>
                  </a:lnTo>
                  <a:lnTo>
                    <a:pt x="5358" y="0"/>
                  </a:lnTo>
                  <a:lnTo>
                    <a:pt x="5066" y="20"/>
                  </a:lnTo>
                  <a:lnTo>
                    <a:pt x="4774" y="59"/>
                  </a:lnTo>
                  <a:lnTo>
                    <a:pt x="4501" y="117"/>
                  </a:lnTo>
                  <a:lnTo>
                    <a:pt x="4228" y="176"/>
                  </a:lnTo>
                  <a:lnTo>
                    <a:pt x="3956" y="254"/>
                  </a:lnTo>
                  <a:lnTo>
                    <a:pt x="3702" y="332"/>
                  </a:lnTo>
                  <a:lnTo>
                    <a:pt x="3449" y="429"/>
                  </a:lnTo>
                  <a:lnTo>
                    <a:pt x="3196" y="546"/>
                  </a:lnTo>
                  <a:lnTo>
                    <a:pt x="2942" y="682"/>
                  </a:lnTo>
                  <a:lnTo>
                    <a:pt x="2709" y="819"/>
                  </a:lnTo>
                  <a:lnTo>
                    <a:pt x="2494" y="955"/>
                  </a:lnTo>
                  <a:lnTo>
                    <a:pt x="2261" y="1111"/>
                  </a:lnTo>
                  <a:lnTo>
                    <a:pt x="2046" y="1286"/>
                  </a:lnTo>
                  <a:lnTo>
                    <a:pt x="1851" y="1462"/>
                  </a:lnTo>
                  <a:lnTo>
                    <a:pt x="1657" y="1657"/>
                  </a:lnTo>
                  <a:lnTo>
                    <a:pt x="1462" y="1851"/>
                  </a:lnTo>
                  <a:lnTo>
                    <a:pt x="1286" y="2046"/>
                  </a:lnTo>
                  <a:lnTo>
                    <a:pt x="1111" y="2261"/>
                  </a:lnTo>
                  <a:lnTo>
                    <a:pt x="955" y="2475"/>
                  </a:lnTo>
                  <a:lnTo>
                    <a:pt x="819" y="2709"/>
                  </a:lnTo>
                  <a:lnTo>
                    <a:pt x="682" y="2943"/>
                  </a:lnTo>
                  <a:lnTo>
                    <a:pt x="546" y="3196"/>
                  </a:lnTo>
                  <a:lnTo>
                    <a:pt x="449" y="3449"/>
                  </a:lnTo>
                  <a:lnTo>
                    <a:pt x="332" y="3702"/>
                  </a:lnTo>
                  <a:lnTo>
                    <a:pt x="254" y="3956"/>
                  </a:lnTo>
                  <a:lnTo>
                    <a:pt x="176" y="4228"/>
                  </a:lnTo>
                  <a:lnTo>
                    <a:pt x="117" y="4501"/>
                  </a:lnTo>
                  <a:lnTo>
                    <a:pt x="59" y="4774"/>
                  </a:lnTo>
                  <a:lnTo>
                    <a:pt x="20" y="5066"/>
                  </a:lnTo>
                  <a:lnTo>
                    <a:pt x="0" y="5339"/>
                  </a:lnTo>
                  <a:lnTo>
                    <a:pt x="0" y="5631"/>
                  </a:lnTo>
                  <a:lnTo>
                    <a:pt x="0" y="5631"/>
                  </a:lnTo>
                  <a:lnTo>
                    <a:pt x="0" y="5924"/>
                  </a:lnTo>
                  <a:lnTo>
                    <a:pt x="20" y="6216"/>
                  </a:lnTo>
                  <a:lnTo>
                    <a:pt x="59" y="6489"/>
                  </a:lnTo>
                  <a:lnTo>
                    <a:pt x="117" y="6781"/>
                  </a:lnTo>
                  <a:lnTo>
                    <a:pt x="176" y="7054"/>
                  </a:lnTo>
                  <a:lnTo>
                    <a:pt x="254" y="7307"/>
                  </a:lnTo>
                  <a:lnTo>
                    <a:pt x="332" y="7580"/>
                  </a:lnTo>
                  <a:lnTo>
                    <a:pt x="449" y="7833"/>
                  </a:lnTo>
                  <a:lnTo>
                    <a:pt x="546" y="8086"/>
                  </a:lnTo>
                  <a:lnTo>
                    <a:pt x="682" y="8320"/>
                  </a:lnTo>
                  <a:lnTo>
                    <a:pt x="819" y="8554"/>
                  </a:lnTo>
                  <a:lnTo>
                    <a:pt x="955" y="8788"/>
                  </a:lnTo>
                  <a:lnTo>
                    <a:pt x="1111" y="9002"/>
                  </a:lnTo>
                  <a:lnTo>
                    <a:pt x="1286" y="9216"/>
                  </a:lnTo>
                  <a:lnTo>
                    <a:pt x="1462" y="9431"/>
                  </a:lnTo>
                  <a:lnTo>
                    <a:pt x="1657" y="9626"/>
                  </a:lnTo>
                  <a:lnTo>
                    <a:pt x="1851" y="9820"/>
                  </a:lnTo>
                  <a:lnTo>
                    <a:pt x="2046" y="9996"/>
                  </a:lnTo>
                  <a:lnTo>
                    <a:pt x="2261" y="10152"/>
                  </a:lnTo>
                  <a:lnTo>
                    <a:pt x="2494" y="10307"/>
                  </a:lnTo>
                  <a:lnTo>
                    <a:pt x="2709" y="10463"/>
                  </a:lnTo>
                  <a:lnTo>
                    <a:pt x="2942" y="10600"/>
                  </a:lnTo>
                  <a:lnTo>
                    <a:pt x="3196" y="10717"/>
                  </a:lnTo>
                  <a:lnTo>
                    <a:pt x="3449" y="10834"/>
                  </a:lnTo>
                  <a:lnTo>
                    <a:pt x="3702" y="10931"/>
                  </a:lnTo>
                  <a:lnTo>
                    <a:pt x="3956" y="11028"/>
                  </a:lnTo>
                  <a:lnTo>
                    <a:pt x="4228" y="11106"/>
                  </a:lnTo>
                  <a:lnTo>
                    <a:pt x="4501" y="11165"/>
                  </a:lnTo>
                  <a:lnTo>
                    <a:pt x="4774" y="11204"/>
                  </a:lnTo>
                  <a:lnTo>
                    <a:pt x="5066" y="11243"/>
                  </a:lnTo>
                  <a:lnTo>
                    <a:pt x="5358" y="11262"/>
                  </a:lnTo>
                  <a:lnTo>
                    <a:pt x="5631" y="11282"/>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0"/>
            <p:cNvSpPr/>
            <p:nvPr/>
          </p:nvSpPr>
          <p:spPr>
            <a:xfrm>
              <a:off x="7512037" y="3555646"/>
              <a:ext cx="78722" cy="71084"/>
            </a:xfrm>
            <a:custGeom>
              <a:avLst/>
              <a:gdLst/>
              <a:ahLst/>
              <a:cxnLst/>
              <a:rect l="l" t="t" r="r" b="b"/>
              <a:pathLst>
                <a:path w="4834" h="4365" fill="none" extrusionOk="0">
                  <a:moveTo>
                    <a:pt x="3450" y="1"/>
                  </a:moveTo>
                  <a:lnTo>
                    <a:pt x="3411" y="1"/>
                  </a:lnTo>
                  <a:lnTo>
                    <a:pt x="3411" y="1"/>
                  </a:lnTo>
                  <a:lnTo>
                    <a:pt x="3255" y="1"/>
                  </a:lnTo>
                  <a:lnTo>
                    <a:pt x="3079" y="20"/>
                  </a:lnTo>
                  <a:lnTo>
                    <a:pt x="2904" y="59"/>
                  </a:lnTo>
                  <a:lnTo>
                    <a:pt x="2748" y="98"/>
                  </a:lnTo>
                  <a:lnTo>
                    <a:pt x="2748" y="98"/>
                  </a:lnTo>
                  <a:lnTo>
                    <a:pt x="2514" y="176"/>
                  </a:lnTo>
                  <a:lnTo>
                    <a:pt x="2281" y="293"/>
                  </a:lnTo>
                  <a:lnTo>
                    <a:pt x="2047" y="410"/>
                  </a:lnTo>
                  <a:lnTo>
                    <a:pt x="1794" y="566"/>
                  </a:lnTo>
                  <a:lnTo>
                    <a:pt x="1794" y="566"/>
                  </a:lnTo>
                  <a:lnTo>
                    <a:pt x="1579" y="721"/>
                  </a:lnTo>
                  <a:lnTo>
                    <a:pt x="1365" y="897"/>
                  </a:lnTo>
                  <a:lnTo>
                    <a:pt x="1151" y="1072"/>
                  </a:lnTo>
                  <a:lnTo>
                    <a:pt x="936" y="1287"/>
                  </a:lnTo>
                  <a:lnTo>
                    <a:pt x="936" y="1287"/>
                  </a:lnTo>
                  <a:lnTo>
                    <a:pt x="761" y="1501"/>
                  </a:lnTo>
                  <a:lnTo>
                    <a:pt x="605" y="1715"/>
                  </a:lnTo>
                  <a:lnTo>
                    <a:pt x="449" y="1949"/>
                  </a:lnTo>
                  <a:lnTo>
                    <a:pt x="313" y="2202"/>
                  </a:lnTo>
                  <a:lnTo>
                    <a:pt x="313" y="2202"/>
                  </a:lnTo>
                  <a:lnTo>
                    <a:pt x="196" y="2436"/>
                  </a:lnTo>
                  <a:lnTo>
                    <a:pt x="118" y="2689"/>
                  </a:lnTo>
                  <a:lnTo>
                    <a:pt x="59" y="2943"/>
                  </a:lnTo>
                  <a:lnTo>
                    <a:pt x="1" y="3215"/>
                  </a:lnTo>
                  <a:lnTo>
                    <a:pt x="1" y="3215"/>
                  </a:lnTo>
                  <a:lnTo>
                    <a:pt x="1" y="3449"/>
                  </a:lnTo>
                  <a:lnTo>
                    <a:pt x="1" y="3683"/>
                  </a:lnTo>
                  <a:lnTo>
                    <a:pt x="1" y="3683"/>
                  </a:lnTo>
                  <a:lnTo>
                    <a:pt x="40" y="3897"/>
                  </a:lnTo>
                  <a:lnTo>
                    <a:pt x="40" y="3897"/>
                  </a:lnTo>
                  <a:lnTo>
                    <a:pt x="79" y="3975"/>
                  </a:lnTo>
                  <a:lnTo>
                    <a:pt x="118" y="4053"/>
                  </a:lnTo>
                  <a:lnTo>
                    <a:pt x="118" y="4053"/>
                  </a:lnTo>
                  <a:lnTo>
                    <a:pt x="157" y="4131"/>
                  </a:lnTo>
                  <a:lnTo>
                    <a:pt x="215" y="4190"/>
                  </a:lnTo>
                  <a:lnTo>
                    <a:pt x="293" y="4248"/>
                  </a:lnTo>
                  <a:lnTo>
                    <a:pt x="352" y="4307"/>
                  </a:lnTo>
                  <a:lnTo>
                    <a:pt x="352" y="4307"/>
                  </a:lnTo>
                  <a:lnTo>
                    <a:pt x="508" y="4345"/>
                  </a:lnTo>
                  <a:lnTo>
                    <a:pt x="663" y="4365"/>
                  </a:lnTo>
                  <a:lnTo>
                    <a:pt x="663" y="4365"/>
                  </a:lnTo>
                  <a:lnTo>
                    <a:pt x="800" y="4345"/>
                  </a:lnTo>
                  <a:lnTo>
                    <a:pt x="956" y="4287"/>
                  </a:lnTo>
                  <a:lnTo>
                    <a:pt x="956" y="4287"/>
                  </a:lnTo>
                  <a:lnTo>
                    <a:pt x="1112" y="4209"/>
                  </a:lnTo>
                  <a:lnTo>
                    <a:pt x="1287" y="4112"/>
                  </a:lnTo>
                  <a:lnTo>
                    <a:pt x="1287" y="4112"/>
                  </a:lnTo>
                  <a:lnTo>
                    <a:pt x="1501" y="3917"/>
                  </a:lnTo>
                  <a:lnTo>
                    <a:pt x="1501" y="3917"/>
                  </a:lnTo>
                  <a:lnTo>
                    <a:pt x="1540" y="3878"/>
                  </a:lnTo>
                  <a:lnTo>
                    <a:pt x="1579" y="3839"/>
                  </a:lnTo>
                  <a:lnTo>
                    <a:pt x="1579" y="3839"/>
                  </a:lnTo>
                  <a:lnTo>
                    <a:pt x="1774" y="3625"/>
                  </a:lnTo>
                  <a:lnTo>
                    <a:pt x="1969" y="3410"/>
                  </a:lnTo>
                  <a:lnTo>
                    <a:pt x="1988" y="3371"/>
                  </a:lnTo>
                  <a:lnTo>
                    <a:pt x="1988" y="3371"/>
                  </a:lnTo>
                  <a:lnTo>
                    <a:pt x="2242" y="3157"/>
                  </a:lnTo>
                  <a:lnTo>
                    <a:pt x="2495" y="2962"/>
                  </a:lnTo>
                  <a:lnTo>
                    <a:pt x="2495" y="2962"/>
                  </a:lnTo>
                  <a:lnTo>
                    <a:pt x="2690" y="2806"/>
                  </a:lnTo>
                  <a:lnTo>
                    <a:pt x="2690" y="2806"/>
                  </a:lnTo>
                  <a:lnTo>
                    <a:pt x="3021" y="2611"/>
                  </a:lnTo>
                  <a:lnTo>
                    <a:pt x="3352" y="2436"/>
                  </a:lnTo>
                  <a:lnTo>
                    <a:pt x="3644" y="2280"/>
                  </a:lnTo>
                  <a:lnTo>
                    <a:pt x="3722" y="2241"/>
                  </a:lnTo>
                  <a:lnTo>
                    <a:pt x="3722" y="2241"/>
                  </a:lnTo>
                  <a:lnTo>
                    <a:pt x="4054" y="2066"/>
                  </a:lnTo>
                  <a:lnTo>
                    <a:pt x="4210" y="1988"/>
                  </a:lnTo>
                  <a:lnTo>
                    <a:pt x="4346" y="1891"/>
                  </a:lnTo>
                  <a:lnTo>
                    <a:pt x="4346" y="1891"/>
                  </a:lnTo>
                  <a:lnTo>
                    <a:pt x="4463" y="1793"/>
                  </a:lnTo>
                  <a:lnTo>
                    <a:pt x="4580" y="1657"/>
                  </a:lnTo>
                  <a:lnTo>
                    <a:pt x="4697" y="1501"/>
                  </a:lnTo>
                  <a:lnTo>
                    <a:pt x="4736" y="1403"/>
                  </a:lnTo>
                  <a:lnTo>
                    <a:pt x="4775" y="1306"/>
                  </a:lnTo>
                  <a:lnTo>
                    <a:pt x="4775" y="1306"/>
                  </a:lnTo>
                  <a:lnTo>
                    <a:pt x="4833" y="1092"/>
                  </a:lnTo>
                  <a:lnTo>
                    <a:pt x="4833" y="897"/>
                  </a:lnTo>
                  <a:lnTo>
                    <a:pt x="4833" y="897"/>
                  </a:lnTo>
                  <a:lnTo>
                    <a:pt x="4814" y="799"/>
                  </a:lnTo>
                  <a:lnTo>
                    <a:pt x="4794" y="721"/>
                  </a:lnTo>
                  <a:lnTo>
                    <a:pt x="4716" y="527"/>
                  </a:lnTo>
                  <a:lnTo>
                    <a:pt x="4716" y="527"/>
                  </a:lnTo>
                  <a:lnTo>
                    <a:pt x="4619" y="390"/>
                  </a:lnTo>
                  <a:lnTo>
                    <a:pt x="4502" y="273"/>
                  </a:lnTo>
                  <a:lnTo>
                    <a:pt x="4502" y="273"/>
                  </a:lnTo>
                  <a:lnTo>
                    <a:pt x="4346" y="176"/>
                  </a:lnTo>
                  <a:lnTo>
                    <a:pt x="4171" y="98"/>
                  </a:lnTo>
                  <a:lnTo>
                    <a:pt x="4171" y="98"/>
                  </a:lnTo>
                  <a:lnTo>
                    <a:pt x="4015" y="59"/>
                  </a:lnTo>
                  <a:lnTo>
                    <a:pt x="3839" y="20"/>
                  </a:lnTo>
                  <a:lnTo>
                    <a:pt x="3644" y="1"/>
                  </a:lnTo>
                  <a:lnTo>
                    <a:pt x="3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0"/>
            <p:cNvSpPr/>
            <p:nvPr/>
          </p:nvSpPr>
          <p:spPr>
            <a:xfrm>
              <a:off x="7530765" y="3581979"/>
              <a:ext cx="35550" cy="48562"/>
            </a:xfrm>
            <a:custGeom>
              <a:avLst/>
              <a:gdLst/>
              <a:ahLst/>
              <a:cxnLst/>
              <a:rect l="l" t="t" r="r" b="b"/>
              <a:pathLst>
                <a:path w="2183" h="2982" fill="none" extrusionOk="0">
                  <a:moveTo>
                    <a:pt x="1520" y="20"/>
                  </a:moveTo>
                  <a:lnTo>
                    <a:pt x="1520" y="20"/>
                  </a:lnTo>
                  <a:lnTo>
                    <a:pt x="1403" y="1"/>
                  </a:lnTo>
                  <a:lnTo>
                    <a:pt x="1403" y="1"/>
                  </a:lnTo>
                  <a:lnTo>
                    <a:pt x="1364" y="1"/>
                  </a:lnTo>
                  <a:lnTo>
                    <a:pt x="1364" y="1"/>
                  </a:lnTo>
                  <a:lnTo>
                    <a:pt x="1364" y="1"/>
                  </a:lnTo>
                  <a:lnTo>
                    <a:pt x="1345" y="1"/>
                  </a:lnTo>
                  <a:lnTo>
                    <a:pt x="1345" y="1"/>
                  </a:lnTo>
                  <a:lnTo>
                    <a:pt x="1345" y="1"/>
                  </a:lnTo>
                  <a:lnTo>
                    <a:pt x="1267" y="1"/>
                  </a:lnTo>
                  <a:lnTo>
                    <a:pt x="1267" y="1"/>
                  </a:lnTo>
                  <a:lnTo>
                    <a:pt x="1170" y="20"/>
                  </a:lnTo>
                  <a:lnTo>
                    <a:pt x="1170" y="20"/>
                  </a:lnTo>
                  <a:lnTo>
                    <a:pt x="1150" y="20"/>
                  </a:lnTo>
                  <a:lnTo>
                    <a:pt x="1150" y="20"/>
                  </a:lnTo>
                  <a:lnTo>
                    <a:pt x="1150" y="20"/>
                  </a:lnTo>
                  <a:lnTo>
                    <a:pt x="1131" y="20"/>
                  </a:lnTo>
                  <a:lnTo>
                    <a:pt x="1131" y="20"/>
                  </a:lnTo>
                  <a:lnTo>
                    <a:pt x="1131" y="20"/>
                  </a:lnTo>
                  <a:lnTo>
                    <a:pt x="1131" y="20"/>
                  </a:lnTo>
                  <a:lnTo>
                    <a:pt x="1131" y="20"/>
                  </a:lnTo>
                  <a:lnTo>
                    <a:pt x="1131" y="20"/>
                  </a:lnTo>
                  <a:lnTo>
                    <a:pt x="1033" y="40"/>
                  </a:lnTo>
                  <a:lnTo>
                    <a:pt x="1014" y="59"/>
                  </a:lnTo>
                  <a:lnTo>
                    <a:pt x="1014" y="59"/>
                  </a:lnTo>
                  <a:lnTo>
                    <a:pt x="994" y="59"/>
                  </a:lnTo>
                  <a:lnTo>
                    <a:pt x="975" y="59"/>
                  </a:lnTo>
                  <a:lnTo>
                    <a:pt x="975" y="59"/>
                  </a:lnTo>
                  <a:lnTo>
                    <a:pt x="916" y="79"/>
                  </a:lnTo>
                  <a:lnTo>
                    <a:pt x="916" y="79"/>
                  </a:lnTo>
                  <a:lnTo>
                    <a:pt x="858" y="118"/>
                  </a:lnTo>
                  <a:lnTo>
                    <a:pt x="858" y="118"/>
                  </a:lnTo>
                  <a:lnTo>
                    <a:pt x="858" y="118"/>
                  </a:lnTo>
                  <a:lnTo>
                    <a:pt x="858" y="118"/>
                  </a:lnTo>
                  <a:lnTo>
                    <a:pt x="858" y="118"/>
                  </a:lnTo>
                  <a:lnTo>
                    <a:pt x="858" y="118"/>
                  </a:lnTo>
                  <a:lnTo>
                    <a:pt x="858" y="118"/>
                  </a:lnTo>
                  <a:lnTo>
                    <a:pt x="819" y="137"/>
                  </a:lnTo>
                  <a:lnTo>
                    <a:pt x="819" y="137"/>
                  </a:lnTo>
                  <a:lnTo>
                    <a:pt x="760" y="157"/>
                  </a:lnTo>
                  <a:lnTo>
                    <a:pt x="760" y="157"/>
                  </a:lnTo>
                  <a:lnTo>
                    <a:pt x="760" y="176"/>
                  </a:lnTo>
                  <a:lnTo>
                    <a:pt x="760" y="176"/>
                  </a:lnTo>
                  <a:lnTo>
                    <a:pt x="702" y="196"/>
                  </a:lnTo>
                  <a:lnTo>
                    <a:pt x="702" y="196"/>
                  </a:lnTo>
                  <a:lnTo>
                    <a:pt x="624" y="254"/>
                  </a:lnTo>
                  <a:lnTo>
                    <a:pt x="624" y="254"/>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312"/>
                  </a:lnTo>
                  <a:lnTo>
                    <a:pt x="566" y="293"/>
                  </a:lnTo>
                  <a:lnTo>
                    <a:pt x="566" y="312"/>
                  </a:lnTo>
                  <a:lnTo>
                    <a:pt x="566" y="312"/>
                  </a:lnTo>
                  <a:lnTo>
                    <a:pt x="546" y="312"/>
                  </a:lnTo>
                  <a:lnTo>
                    <a:pt x="546" y="312"/>
                  </a:lnTo>
                  <a:lnTo>
                    <a:pt x="488" y="371"/>
                  </a:lnTo>
                  <a:lnTo>
                    <a:pt x="488" y="371"/>
                  </a:lnTo>
                  <a:lnTo>
                    <a:pt x="429" y="449"/>
                  </a:lnTo>
                  <a:lnTo>
                    <a:pt x="429" y="449"/>
                  </a:lnTo>
                  <a:lnTo>
                    <a:pt x="312" y="585"/>
                  </a:lnTo>
                  <a:lnTo>
                    <a:pt x="312" y="585"/>
                  </a:lnTo>
                  <a:lnTo>
                    <a:pt x="312" y="585"/>
                  </a:lnTo>
                  <a:lnTo>
                    <a:pt x="312" y="605"/>
                  </a:lnTo>
                  <a:lnTo>
                    <a:pt x="312" y="605"/>
                  </a:lnTo>
                  <a:lnTo>
                    <a:pt x="312" y="605"/>
                  </a:lnTo>
                  <a:lnTo>
                    <a:pt x="312" y="605"/>
                  </a:lnTo>
                  <a:lnTo>
                    <a:pt x="312" y="605"/>
                  </a:lnTo>
                  <a:lnTo>
                    <a:pt x="215" y="741"/>
                  </a:lnTo>
                  <a:lnTo>
                    <a:pt x="215" y="761"/>
                  </a:lnTo>
                  <a:lnTo>
                    <a:pt x="215" y="761"/>
                  </a:lnTo>
                  <a:lnTo>
                    <a:pt x="156" y="858"/>
                  </a:lnTo>
                  <a:lnTo>
                    <a:pt x="156" y="858"/>
                  </a:lnTo>
                  <a:lnTo>
                    <a:pt x="98" y="994"/>
                  </a:lnTo>
                  <a:lnTo>
                    <a:pt x="98" y="994"/>
                  </a:lnTo>
                  <a:lnTo>
                    <a:pt x="98" y="994"/>
                  </a:lnTo>
                  <a:lnTo>
                    <a:pt x="98" y="994"/>
                  </a:lnTo>
                  <a:lnTo>
                    <a:pt x="98" y="994"/>
                  </a:lnTo>
                  <a:lnTo>
                    <a:pt x="40" y="1248"/>
                  </a:lnTo>
                  <a:lnTo>
                    <a:pt x="40" y="1248"/>
                  </a:lnTo>
                  <a:lnTo>
                    <a:pt x="1" y="1501"/>
                  </a:lnTo>
                  <a:lnTo>
                    <a:pt x="1" y="1501"/>
                  </a:lnTo>
                  <a:lnTo>
                    <a:pt x="1" y="1501"/>
                  </a:lnTo>
                  <a:lnTo>
                    <a:pt x="1" y="1735"/>
                  </a:lnTo>
                  <a:lnTo>
                    <a:pt x="1" y="1735"/>
                  </a:lnTo>
                  <a:lnTo>
                    <a:pt x="20" y="1949"/>
                  </a:lnTo>
                  <a:lnTo>
                    <a:pt x="20" y="1969"/>
                  </a:lnTo>
                  <a:lnTo>
                    <a:pt x="20" y="1949"/>
                  </a:lnTo>
                  <a:lnTo>
                    <a:pt x="20" y="1949"/>
                  </a:lnTo>
                  <a:lnTo>
                    <a:pt x="20" y="1949"/>
                  </a:lnTo>
                  <a:lnTo>
                    <a:pt x="78" y="2163"/>
                  </a:lnTo>
                  <a:lnTo>
                    <a:pt x="78" y="2163"/>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234" y="2475"/>
                  </a:lnTo>
                  <a:lnTo>
                    <a:pt x="234" y="2475"/>
                  </a:lnTo>
                  <a:lnTo>
                    <a:pt x="312" y="2612"/>
                  </a:lnTo>
                  <a:lnTo>
                    <a:pt x="312" y="2612"/>
                  </a:lnTo>
                  <a:lnTo>
                    <a:pt x="312" y="2612"/>
                  </a:lnTo>
                  <a:lnTo>
                    <a:pt x="312" y="2612"/>
                  </a:lnTo>
                  <a:lnTo>
                    <a:pt x="312" y="2612"/>
                  </a:lnTo>
                  <a:lnTo>
                    <a:pt x="312" y="2612"/>
                  </a:lnTo>
                  <a:lnTo>
                    <a:pt x="429" y="2728"/>
                  </a:lnTo>
                  <a:lnTo>
                    <a:pt x="429" y="2728"/>
                  </a:lnTo>
                  <a:lnTo>
                    <a:pt x="527" y="2806"/>
                  </a:lnTo>
                  <a:lnTo>
                    <a:pt x="527" y="2806"/>
                  </a:lnTo>
                  <a:lnTo>
                    <a:pt x="527" y="2806"/>
                  </a:lnTo>
                  <a:lnTo>
                    <a:pt x="663" y="2884"/>
                  </a:lnTo>
                  <a:lnTo>
                    <a:pt x="663" y="2884"/>
                  </a:lnTo>
                  <a:lnTo>
                    <a:pt x="760" y="2923"/>
                  </a:lnTo>
                  <a:lnTo>
                    <a:pt x="760" y="2923"/>
                  </a:lnTo>
                  <a:lnTo>
                    <a:pt x="760" y="2923"/>
                  </a:lnTo>
                  <a:lnTo>
                    <a:pt x="897" y="2962"/>
                  </a:lnTo>
                  <a:lnTo>
                    <a:pt x="897" y="2962"/>
                  </a:lnTo>
                  <a:lnTo>
                    <a:pt x="994" y="2982"/>
                  </a:lnTo>
                  <a:lnTo>
                    <a:pt x="994" y="2982"/>
                  </a:lnTo>
                  <a:lnTo>
                    <a:pt x="1189" y="2904"/>
                  </a:lnTo>
                  <a:lnTo>
                    <a:pt x="1384" y="2806"/>
                  </a:lnTo>
                  <a:lnTo>
                    <a:pt x="1559" y="2690"/>
                  </a:lnTo>
                  <a:lnTo>
                    <a:pt x="1735" y="2534"/>
                  </a:lnTo>
                  <a:lnTo>
                    <a:pt x="1871" y="2358"/>
                  </a:lnTo>
                  <a:lnTo>
                    <a:pt x="1988" y="2144"/>
                  </a:lnTo>
                  <a:lnTo>
                    <a:pt x="2085" y="1930"/>
                  </a:lnTo>
                  <a:lnTo>
                    <a:pt x="2144" y="1696"/>
                  </a:lnTo>
                  <a:lnTo>
                    <a:pt x="2144" y="1696"/>
                  </a:lnTo>
                  <a:lnTo>
                    <a:pt x="2183" y="1462"/>
                  </a:lnTo>
                  <a:lnTo>
                    <a:pt x="2183" y="1209"/>
                  </a:lnTo>
                  <a:lnTo>
                    <a:pt x="2163" y="975"/>
                  </a:lnTo>
                  <a:lnTo>
                    <a:pt x="2105" y="761"/>
                  </a:lnTo>
                  <a:lnTo>
                    <a:pt x="2007" y="546"/>
                  </a:lnTo>
                  <a:lnTo>
                    <a:pt x="1890" y="371"/>
                  </a:lnTo>
                  <a:lnTo>
                    <a:pt x="1754" y="196"/>
                  </a:lnTo>
                  <a:lnTo>
                    <a:pt x="1598" y="40"/>
                  </a:lnTo>
                  <a:lnTo>
                    <a:pt x="1598" y="40"/>
                  </a:lnTo>
                  <a:lnTo>
                    <a:pt x="1520" y="20"/>
                  </a:lnTo>
                  <a:lnTo>
                    <a:pt x="152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0"/>
            <p:cNvSpPr/>
            <p:nvPr/>
          </p:nvSpPr>
          <p:spPr>
            <a:xfrm>
              <a:off x="7531090" y="3614028"/>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0"/>
            <p:cNvSpPr/>
            <p:nvPr/>
          </p:nvSpPr>
          <p:spPr>
            <a:xfrm>
              <a:off x="7535846" y="3624499"/>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0"/>
            <p:cNvSpPr/>
            <p:nvPr/>
          </p:nvSpPr>
          <p:spPr>
            <a:xfrm>
              <a:off x="7524414" y="3598801"/>
              <a:ext cx="14298" cy="6677"/>
            </a:xfrm>
            <a:custGeom>
              <a:avLst/>
              <a:gdLst/>
              <a:ahLst/>
              <a:cxnLst/>
              <a:rect l="l" t="t" r="r" b="b"/>
              <a:pathLst>
                <a:path w="878" h="410" extrusionOk="0">
                  <a:moveTo>
                    <a:pt x="313" y="0"/>
                  </a:moveTo>
                  <a:lnTo>
                    <a:pt x="157" y="20"/>
                  </a:lnTo>
                  <a:lnTo>
                    <a:pt x="59" y="59"/>
                  </a:lnTo>
                  <a:lnTo>
                    <a:pt x="20" y="78"/>
                  </a:lnTo>
                  <a:lnTo>
                    <a:pt x="1" y="117"/>
                  </a:lnTo>
                  <a:lnTo>
                    <a:pt x="1" y="156"/>
                  </a:lnTo>
                  <a:lnTo>
                    <a:pt x="20" y="195"/>
                  </a:lnTo>
                  <a:lnTo>
                    <a:pt x="98" y="273"/>
                  </a:lnTo>
                  <a:lnTo>
                    <a:pt x="235" y="351"/>
                  </a:lnTo>
                  <a:lnTo>
                    <a:pt x="410" y="390"/>
                  </a:lnTo>
                  <a:lnTo>
                    <a:pt x="585" y="410"/>
                  </a:lnTo>
                  <a:lnTo>
                    <a:pt x="722" y="410"/>
                  </a:lnTo>
                  <a:lnTo>
                    <a:pt x="839" y="371"/>
                  </a:lnTo>
                  <a:lnTo>
                    <a:pt x="858" y="332"/>
                  </a:lnTo>
                  <a:lnTo>
                    <a:pt x="878" y="312"/>
                  </a:lnTo>
                  <a:lnTo>
                    <a:pt x="878" y="273"/>
                  </a:lnTo>
                  <a:lnTo>
                    <a:pt x="858" y="234"/>
                  </a:lnTo>
                  <a:lnTo>
                    <a:pt x="780" y="156"/>
                  </a:lnTo>
                  <a:lnTo>
                    <a:pt x="644" y="78"/>
                  </a:lnTo>
                  <a:lnTo>
                    <a:pt x="488" y="20"/>
                  </a:lnTo>
                  <a:lnTo>
                    <a:pt x="313"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0"/>
            <p:cNvSpPr/>
            <p:nvPr/>
          </p:nvSpPr>
          <p:spPr>
            <a:xfrm>
              <a:off x="7524414" y="3598801"/>
              <a:ext cx="14298" cy="6677"/>
            </a:xfrm>
            <a:custGeom>
              <a:avLst/>
              <a:gdLst/>
              <a:ahLst/>
              <a:cxnLst/>
              <a:rect l="l" t="t" r="r" b="b"/>
              <a:pathLst>
                <a:path w="878" h="410" fill="none" extrusionOk="0">
                  <a:moveTo>
                    <a:pt x="1" y="117"/>
                  </a:moveTo>
                  <a:lnTo>
                    <a:pt x="1" y="117"/>
                  </a:lnTo>
                  <a:lnTo>
                    <a:pt x="1" y="156"/>
                  </a:lnTo>
                  <a:lnTo>
                    <a:pt x="20" y="195"/>
                  </a:lnTo>
                  <a:lnTo>
                    <a:pt x="98" y="273"/>
                  </a:lnTo>
                  <a:lnTo>
                    <a:pt x="235" y="351"/>
                  </a:lnTo>
                  <a:lnTo>
                    <a:pt x="410" y="390"/>
                  </a:lnTo>
                  <a:lnTo>
                    <a:pt x="410" y="390"/>
                  </a:lnTo>
                  <a:lnTo>
                    <a:pt x="585" y="410"/>
                  </a:lnTo>
                  <a:lnTo>
                    <a:pt x="722" y="410"/>
                  </a:lnTo>
                  <a:lnTo>
                    <a:pt x="839" y="371"/>
                  </a:lnTo>
                  <a:lnTo>
                    <a:pt x="858" y="332"/>
                  </a:lnTo>
                  <a:lnTo>
                    <a:pt x="878" y="312"/>
                  </a:lnTo>
                  <a:lnTo>
                    <a:pt x="878" y="312"/>
                  </a:lnTo>
                  <a:lnTo>
                    <a:pt x="878" y="273"/>
                  </a:lnTo>
                  <a:lnTo>
                    <a:pt x="858" y="234"/>
                  </a:lnTo>
                  <a:lnTo>
                    <a:pt x="780" y="156"/>
                  </a:lnTo>
                  <a:lnTo>
                    <a:pt x="644" y="78"/>
                  </a:lnTo>
                  <a:lnTo>
                    <a:pt x="488" y="20"/>
                  </a:lnTo>
                  <a:lnTo>
                    <a:pt x="488" y="20"/>
                  </a:lnTo>
                  <a:lnTo>
                    <a:pt x="313" y="0"/>
                  </a:lnTo>
                  <a:lnTo>
                    <a:pt x="157" y="20"/>
                  </a:lnTo>
                  <a:lnTo>
                    <a:pt x="59" y="59"/>
                  </a:lnTo>
                  <a:lnTo>
                    <a:pt x="20" y="78"/>
                  </a:lnTo>
                  <a:lnTo>
                    <a:pt x="1" y="1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0"/>
            <p:cNvSpPr/>
            <p:nvPr/>
          </p:nvSpPr>
          <p:spPr>
            <a:xfrm>
              <a:off x="7613264" y="3595626"/>
              <a:ext cx="40305" cy="53317"/>
            </a:xfrm>
            <a:custGeom>
              <a:avLst/>
              <a:gdLst/>
              <a:ahLst/>
              <a:cxnLst/>
              <a:rect l="l" t="t" r="r" b="b"/>
              <a:pathLst>
                <a:path w="2475" h="3274" fill="none" extrusionOk="0">
                  <a:moveTo>
                    <a:pt x="2436" y="1949"/>
                  </a:moveTo>
                  <a:lnTo>
                    <a:pt x="2436" y="1949"/>
                  </a:lnTo>
                  <a:lnTo>
                    <a:pt x="2397" y="2105"/>
                  </a:lnTo>
                  <a:lnTo>
                    <a:pt x="2338" y="2261"/>
                  </a:lnTo>
                  <a:lnTo>
                    <a:pt x="2261" y="2417"/>
                  </a:lnTo>
                  <a:lnTo>
                    <a:pt x="2183" y="2553"/>
                  </a:lnTo>
                  <a:lnTo>
                    <a:pt x="2105" y="2670"/>
                  </a:lnTo>
                  <a:lnTo>
                    <a:pt x="2007" y="2787"/>
                  </a:lnTo>
                  <a:lnTo>
                    <a:pt x="1890" y="2904"/>
                  </a:lnTo>
                  <a:lnTo>
                    <a:pt x="1773" y="2982"/>
                  </a:lnTo>
                  <a:lnTo>
                    <a:pt x="1657" y="3079"/>
                  </a:lnTo>
                  <a:lnTo>
                    <a:pt x="1520" y="3137"/>
                  </a:lnTo>
                  <a:lnTo>
                    <a:pt x="1384" y="3196"/>
                  </a:lnTo>
                  <a:lnTo>
                    <a:pt x="1247" y="3235"/>
                  </a:lnTo>
                  <a:lnTo>
                    <a:pt x="1091" y="3254"/>
                  </a:lnTo>
                  <a:lnTo>
                    <a:pt x="955" y="3274"/>
                  </a:lnTo>
                  <a:lnTo>
                    <a:pt x="799" y="3274"/>
                  </a:lnTo>
                  <a:lnTo>
                    <a:pt x="643" y="3235"/>
                  </a:lnTo>
                  <a:lnTo>
                    <a:pt x="643" y="3235"/>
                  </a:lnTo>
                  <a:lnTo>
                    <a:pt x="468" y="3196"/>
                  </a:lnTo>
                  <a:lnTo>
                    <a:pt x="312" y="3118"/>
                  </a:lnTo>
                  <a:lnTo>
                    <a:pt x="156" y="3021"/>
                  </a:lnTo>
                  <a:lnTo>
                    <a:pt x="0" y="2904"/>
                  </a:lnTo>
                  <a:lnTo>
                    <a:pt x="0" y="2904"/>
                  </a:lnTo>
                  <a:lnTo>
                    <a:pt x="176" y="2904"/>
                  </a:lnTo>
                  <a:lnTo>
                    <a:pt x="176" y="2904"/>
                  </a:lnTo>
                  <a:lnTo>
                    <a:pt x="371" y="2884"/>
                  </a:lnTo>
                  <a:lnTo>
                    <a:pt x="371" y="2884"/>
                  </a:lnTo>
                  <a:lnTo>
                    <a:pt x="546" y="2826"/>
                  </a:lnTo>
                  <a:lnTo>
                    <a:pt x="702" y="2748"/>
                  </a:lnTo>
                  <a:lnTo>
                    <a:pt x="702" y="2748"/>
                  </a:lnTo>
                  <a:lnTo>
                    <a:pt x="858" y="2631"/>
                  </a:lnTo>
                  <a:lnTo>
                    <a:pt x="994" y="2514"/>
                  </a:lnTo>
                  <a:lnTo>
                    <a:pt x="994" y="2514"/>
                  </a:lnTo>
                  <a:lnTo>
                    <a:pt x="1111" y="2358"/>
                  </a:lnTo>
                  <a:lnTo>
                    <a:pt x="1208" y="2202"/>
                  </a:lnTo>
                  <a:lnTo>
                    <a:pt x="1306" y="2027"/>
                  </a:lnTo>
                  <a:lnTo>
                    <a:pt x="1364" y="1832"/>
                  </a:lnTo>
                  <a:lnTo>
                    <a:pt x="1364" y="1832"/>
                  </a:lnTo>
                  <a:lnTo>
                    <a:pt x="1423" y="1657"/>
                  </a:lnTo>
                  <a:lnTo>
                    <a:pt x="1462" y="1462"/>
                  </a:lnTo>
                  <a:lnTo>
                    <a:pt x="1462" y="1462"/>
                  </a:lnTo>
                  <a:lnTo>
                    <a:pt x="1462" y="1267"/>
                  </a:lnTo>
                  <a:lnTo>
                    <a:pt x="1442" y="1072"/>
                  </a:lnTo>
                  <a:lnTo>
                    <a:pt x="1442" y="1072"/>
                  </a:lnTo>
                  <a:lnTo>
                    <a:pt x="1423" y="897"/>
                  </a:lnTo>
                  <a:lnTo>
                    <a:pt x="1364" y="721"/>
                  </a:lnTo>
                  <a:lnTo>
                    <a:pt x="1364" y="721"/>
                  </a:lnTo>
                  <a:lnTo>
                    <a:pt x="1267" y="546"/>
                  </a:lnTo>
                  <a:lnTo>
                    <a:pt x="1169" y="410"/>
                  </a:lnTo>
                  <a:lnTo>
                    <a:pt x="1169" y="410"/>
                  </a:lnTo>
                  <a:lnTo>
                    <a:pt x="1033" y="273"/>
                  </a:lnTo>
                  <a:lnTo>
                    <a:pt x="858" y="176"/>
                  </a:lnTo>
                  <a:lnTo>
                    <a:pt x="858" y="176"/>
                  </a:lnTo>
                  <a:lnTo>
                    <a:pt x="760" y="117"/>
                  </a:lnTo>
                  <a:lnTo>
                    <a:pt x="643" y="78"/>
                  </a:lnTo>
                  <a:lnTo>
                    <a:pt x="643" y="78"/>
                  </a:lnTo>
                  <a:lnTo>
                    <a:pt x="799" y="20"/>
                  </a:lnTo>
                  <a:lnTo>
                    <a:pt x="975" y="1"/>
                  </a:lnTo>
                  <a:lnTo>
                    <a:pt x="1150" y="20"/>
                  </a:lnTo>
                  <a:lnTo>
                    <a:pt x="1325" y="40"/>
                  </a:lnTo>
                  <a:lnTo>
                    <a:pt x="1325" y="40"/>
                  </a:lnTo>
                  <a:lnTo>
                    <a:pt x="1481" y="78"/>
                  </a:lnTo>
                  <a:lnTo>
                    <a:pt x="1618" y="137"/>
                  </a:lnTo>
                  <a:lnTo>
                    <a:pt x="1754" y="195"/>
                  </a:lnTo>
                  <a:lnTo>
                    <a:pt x="1871" y="273"/>
                  </a:lnTo>
                  <a:lnTo>
                    <a:pt x="1968" y="371"/>
                  </a:lnTo>
                  <a:lnTo>
                    <a:pt x="2085" y="488"/>
                  </a:lnTo>
                  <a:lnTo>
                    <a:pt x="2163" y="605"/>
                  </a:lnTo>
                  <a:lnTo>
                    <a:pt x="2261" y="721"/>
                  </a:lnTo>
                  <a:lnTo>
                    <a:pt x="2319" y="858"/>
                  </a:lnTo>
                  <a:lnTo>
                    <a:pt x="2377" y="994"/>
                  </a:lnTo>
                  <a:lnTo>
                    <a:pt x="2416" y="1150"/>
                  </a:lnTo>
                  <a:lnTo>
                    <a:pt x="2455" y="1306"/>
                  </a:lnTo>
                  <a:lnTo>
                    <a:pt x="2475" y="1462"/>
                  </a:lnTo>
                  <a:lnTo>
                    <a:pt x="2475" y="1618"/>
                  </a:lnTo>
                  <a:lnTo>
                    <a:pt x="2455" y="1774"/>
                  </a:lnTo>
                  <a:lnTo>
                    <a:pt x="2436" y="19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0"/>
            <p:cNvSpPr/>
            <p:nvPr/>
          </p:nvSpPr>
          <p:spPr>
            <a:xfrm>
              <a:off x="7635787" y="3635296"/>
              <a:ext cx="16" cy="16"/>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0"/>
            <p:cNvSpPr/>
            <p:nvPr/>
          </p:nvSpPr>
          <p:spPr>
            <a:xfrm>
              <a:off x="7626911" y="3642901"/>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0"/>
            <p:cNvSpPr/>
            <p:nvPr/>
          </p:nvSpPr>
          <p:spPr>
            <a:xfrm>
              <a:off x="7597077" y="3633391"/>
              <a:ext cx="16" cy="16"/>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0"/>
            <p:cNvSpPr/>
            <p:nvPr/>
          </p:nvSpPr>
          <p:spPr>
            <a:xfrm>
              <a:off x="7597077" y="3633391"/>
              <a:ext cx="16" cy="16"/>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0"/>
            <p:cNvSpPr/>
            <p:nvPr/>
          </p:nvSpPr>
          <p:spPr>
            <a:xfrm>
              <a:off x="7694168" y="3559766"/>
              <a:ext cx="183727" cy="183744"/>
            </a:xfrm>
            <a:custGeom>
              <a:avLst/>
              <a:gdLst/>
              <a:ahLst/>
              <a:cxnLst/>
              <a:rect l="l" t="t" r="r" b="b"/>
              <a:pathLst>
                <a:path w="11282" h="11283" fill="none" extrusionOk="0">
                  <a:moveTo>
                    <a:pt x="5632" y="11282"/>
                  </a:moveTo>
                  <a:lnTo>
                    <a:pt x="5632" y="11282"/>
                  </a:lnTo>
                  <a:lnTo>
                    <a:pt x="5924" y="11282"/>
                  </a:lnTo>
                  <a:lnTo>
                    <a:pt x="6216" y="11263"/>
                  </a:lnTo>
                  <a:lnTo>
                    <a:pt x="6489" y="11224"/>
                  </a:lnTo>
                  <a:lnTo>
                    <a:pt x="6781" y="11165"/>
                  </a:lnTo>
                  <a:lnTo>
                    <a:pt x="7054" y="11107"/>
                  </a:lnTo>
                  <a:lnTo>
                    <a:pt x="7307" y="11029"/>
                  </a:lnTo>
                  <a:lnTo>
                    <a:pt x="7580" y="10951"/>
                  </a:lnTo>
                  <a:lnTo>
                    <a:pt x="7833" y="10834"/>
                  </a:lnTo>
                  <a:lnTo>
                    <a:pt x="8087" y="10737"/>
                  </a:lnTo>
                  <a:lnTo>
                    <a:pt x="8320" y="10600"/>
                  </a:lnTo>
                  <a:lnTo>
                    <a:pt x="8554" y="10464"/>
                  </a:lnTo>
                  <a:lnTo>
                    <a:pt x="8788" y="10327"/>
                  </a:lnTo>
                  <a:lnTo>
                    <a:pt x="9002" y="10171"/>
                  </a:lnTo>
                  <a:lnTo>
                    <a:pt x="9217" y="9996"/>
                  </a:lnTo>
                  <a:lnTo>
                    <a:pt x="9431" y="9821"/>
                  </a:lnTo>
                  <a:lnTo>
                    <a:pt x="9626" y="9626"/>
                  </a:lnTo>
                  <a:lnTo>
                    <a:pt x="9821" y="9431"/>
                  </a:lnTo>
                  <a:lnTo>
                    <a:pt x="9996" y="9236"/>
                  </a:lnTo>
                  <a:lnTo>
                    <a:pt x="10152" y="9022"/>
                  </a:lnTo>
                  <a:lnTo>
                    <a:pt x="10308" y="8788"/>
                  </a:lnTo>
                  <a:lnTo>
                    <a:pt x="10464" y="8574"/>
                  </a:lnTo>
                  <a:lnTo>
                    <a:pt x="10600" y="8340"/>
                  </a:lnTo>
                  <a:lnTo>
                    <a:pt x="10717" y="8087"/>
                  </a:lnTo>
                  <a:lnTo>
                    <a:pt x="10834" y="7833"/>
                  </a:lnTo>
                  <a:lnTo>
                    <a:pt x="10931" y="7580"/>
                  </a:lnTo>
                  <a:lnTo>
                    <a:pt x="11029" y="7327"/>
                  </a:lnTo>
                  <a:lnTo>
                    <a:pt x="11107" y="7054"/>
                  </a:lnTo>
                  <a:lnTo>
                    <a:pt x="11165" y="6781"/>
                  </a:lnTo>
                  <a:lnTo>
                    <a:pt x="11204" y="6508"/>
                  </a:lnTo>
                  <a:lnTo>
                    <a:pt x="11243" y="6216"/>
                  </a:lnTo>
                  <a:lnTo>
                    <a:pt x="11262" y="5943"/>
                  </a:lnTo>
                  <a:lnTo>
                    <a:pt x="11282" y="5651"/>
                  </a:lnTo>
                  <a:lnTo>
                    <a:pt x="11282" y="5651"/>
                  </a:lnTo>
                  <a:lnTo>
                    <a:pt x="11262" y="5359"/>
                  </a:lnTo>
                  <a:lnTo>
                    <a:pt x="11243" y="5067"/>
                  </a:lnTo>
                  <a:lnTo>
                    <a:pt x="11204" y="4794"/>
                  </a:lnTo>
                  <a:lnTo>
                    <a:pt x="11165" y="4502"/>
                  </a:lnTo>
                  <a:lnTo>
                    <a:pt x="11107" y="4229"/>
                  </a:lnTo>
                  <a:lnTo>
                    <a:pt x="11029" y="3976"/>
                  </a:lnTo>
                  <a:lnTo>
                    <a:pt x="10931" y="3703"/>
                  </a:lnTo>
                  <a:lnTo>
                    <a:pt x="10834" y="3450"/>
                  </a:lnTo>
                  <a:lnTo>
                    <a:pt x="10717" y="3196"/>
                  </a:lnTo>
                  <a:lnTo>
                    <a:pt x="10600" y="2962"/>
                  </a:lnTo>
                  <a:lnTo>
                    <a:pt x="10464" y="2729"/>
                  </a:lnTo>
                  <a:lnTo>
                    <a:pt x="10308" y="2495"/>
                  </a:lnTo>
                  <a:lnTo>
                    <a:pt x="10152" y="2261"/>
                  </a:lnTo>
                  <a:lnTo>
                    <a:pt x="9996" y="2047"/>
                  </a:lnTo>
                  <a:lnTo>
                    <a:pt x="9821" y="1852"/>
                  </a:lnTo>
                  <a:lnTo>
                    <a:pt x="9626" y="1657"/>
                  </a:lnTo>
                  <a:lnTo>
                    <a:pt x="9431" y="1462"/>
                  </a:lnTo>
                  <a:lnTo>
                    <a:pt x="9217" y="1287"/>
                  </a:lnTo>
                  <a:lnTo>
                    <a:pt x="9002" y="1131"/>
                  </a:lnTo>
                  <a:lnTo>
                    <a:pt x="8788" y="975"/>
                  </a:lnTo>
                  <a:lnTo>
                    <a:pt x="8554" y="819"/>
                  </a:lnTo>
                  <a:lnTo>
                    <a:pt x="8320" y="683"/>
                  </a:lnTo>
                  <a:lnTo>
                    <a:pt x="8087" y="566"/>
                  </a:lnTo>
                  <a:lnTo>
                    <a:pt x="7833" y="449"/>
                  </a:lnTo>
                  <a:lnTo>
                    <a:pt x="7580" y="352"/>
                  </a:lnTo>
                  <a:lnTo>
                    <a:pt x="7307" y="254"/>
                  </a:lnTo>
                  <a:lnTo>
                    <a:pt x="7054" y="176"/>
                  </a:lnTo>
                  <a:lnTo>
                    <a:pt x="6781" y="118"/>
                  </a:lnTo>
                  <a:lnTo>
                    <a:pt x="6489" y="59"/>
                  </a:lnTo>
                  <a:lnTo>
                    <a:pt x="6216" y="40"/>
                  </a:lnTo>
                  <a:lnTo>
                    <a:pt x="5924" y="1"/>
                  </a:lnTo>
                  <a:lnTo>
                    <a:pt x="5632" y="1"/>
                  </a:lnTo>
                  <a:lnTo>
                    <a:pt x="5632" y="1"/>
                  </a:lnTo>
                  <a:lnTo>
                    <a:pt x="5339" y="1"/>
                  </a:lnTo>
                  <a:lnTo>
                    <a:pt x="5067" y="40"/>
                  </a:lnTo>
                  <a:lnTo>
                    <a:pt x="4774" y="59"/>
                  </a:lnTo>
                  <a:lnTo>
                    <a:pt x="4502" y="118"/>
                  </a:lnTo>
                  <a:lnTo>
                    <a:pt x="4229" y="176"/>
                  </a:lnTo>
                  <a:lnTo>
                    <a:pt x="3956" y="254"/>
                  </a:lnTo>
                  <a:lnTo>
                    <a:pt x="3703" y="352"/>
                  </a:lnTo>
                  <a:lnTo>
                    <a:pt x="3449" y="449"/>
                  </a:lnTo>
                  <a:lnTo>
                    <a:pt x="3196" y="566"/>
                  </a:lnTo>
                  <a:lnTo>
                    <a:pt x="2943" y="683"/>
                  </a:lnTo>
                  <a:lnTo>
                    <a:pt x="2709" y="819"/>
                  </a:lnTo>
                  <a:lnTo>
                    <a:pt x="2475" y="975"/>
                  </a:lnTo>
                  <a:lnTo>
                    <a:pt x="2261" y="1131"/>
                  </a:lnTo>
                  <a:lnTo>
                    <a:pt x="2047" y="1287"/>
                  </a:lnTo>
                  <a:lnTo>
                    <a:pt x="1852" y="1462"/>
                  </a:lnTo>
                  <a:lnTo>
                    <a:pt x="1657" y="1657"/>
                  </a:lnTo>
                  <a:lnTo>
                    <a:pt x="1462" y="1852"/>
                  </a:lnTo>
                  <a:lnTo>
                    <a:pt x="1287" y="2047"/>
                  </a:lnTo>
                  <a:lnTo>
                    <a:pt x="1111" y="2261"/>
                  </a:lnTo>
                  <a:lnTo>
                    <a:pt x="955" y="2495"/>
                  </a:lnTo>
                  <a:lnTo>
                    <a:pt x="819" y="2729"/>
                  </a:lnTo>
                  <a:lnTo>
                    <a:pt x="683" y="2962"/>
                  </a:lnTo>
                  <a:lnTo>
                    <a:pt x="546" y="3196"/>
                  </a:lnTo>
                  <a:lnTo>
                    <a:pt x="429" y="3450"/>
                  </a:lnTo>
                  <a:lnTo>
                    <a:pt x="332" y="3703"/>
                  </a:lnTo>
                  <a:lnTo>
                    <a:pt x="254" y="3976"/>
                  </a:lnTo>
                  <a:lnTo>
                    <a:pt x="176" y="4229"/>
                  </a:lnTo>
                  <a:lnTo>
                    <a:pt x="118" y="4502"/>
                  </a:lnTo>
                  <a:lnTo>
                    <a:pt x="59" y="4794"/>
                  </a:lnTo>
                  <a:lnTo>
                    <a:pt x="20" y="5067"/>
                  </a:lnTo>
                  <a:lnTo>
                    <a:pt x="1" y="5359"/>
                  </a:lnTo>
                  <a:lnTo>
                    <a:pt x="1" y="5651"/>
                  </a:lnTo>
                  <a:lnTo>
                    <a:pt x="1" y="5651"/>
                  </a:lnTo>
                  <a:lnTo>
                    <a:pt x="1" y="5943"/>
                  </a:lnTo>
                  <a:lnTo>
                    <a:pt x="20" y="6216"/>
                  </a:lnTo>
                  <a:lnTo>
                    <a:pt x="59" y="6508"/>
                  </a:lnTo>
                  <a:lnTo>
                    <a:pt x="118" y="6781"/>
                  </a:lnTo>
                  <a:lnTo>
                    <a:pt x="176" y="7054"/>
                  </a:lnTo>
                  <a:lnTo>
                    <a:pt x="254" y="7327"/>
                  </a:lnTo>
                  <a:lnTo>
                    <a:pt x="332" y="7580"/>
                  </a:lnTo>
                  <a:lnTo>
                    <a:pt x="429" y="7833"/>
                  </a:lnTo>
                  <a:lnTo>
                    <a:pt x="546" y="8087"/>
                  </a:lnTo>
                  <a:lnTo>
                    <a:pt x="683" y="8340"/>
                  </a:lnTo>
                  <a:lnTo>
                    <a:pt x="819" y="8574"/>
                  </a:lnTo>
                  <a:lnTo>
                    <a:pt x="955" y="8788"/>
                  </a:lnTo>
                  <a:lnTo>
                    <a:pt x="1111" y="9022"/>
                  </a:lnTo>
                  <a:lnTo>
                    <a:pt x="1287" y="9236"/>
                  </a:lnTo>
                  <a:lnTo>
                    <a:pt x="1462" y="9431"/>
                  </a:lnTo>
                  <a:lnTo>
                    <a:pt x="1657" y="9626"/>
                  </a:lnTo>
                  <a:lnTo>
                    <a:pt x="1852" y="9821"/>
                  </a:lnTo>
                  <a:lnTo>
                    <a:pt x="2047" y="9996"/>
                  </a:lnTo>
                  <a:lnTo>
                    <a:pt x="2261" y="10171"/>
                  </a:lnTo>
                  <a:lnTo>
                    <a:pt x="2475" y="10327"/>
                  </a:lnTo>
                  <a:lnTo>
                    <a:pt x="2709" y="10464"/>
                  </a:lnTo>
                  <a:lnTo>
                    <a:pt x="2943" y="10600"/>
                  </a:lnTo>
                  <a:lnTo>
                    <a:pt x="3196" y="10737"/>
                  </a:lnTo>
                  <a:lnTo>
                    <a:pt x="3449" y="10834"/>
                  </a:lnTo>
                  <a:lnTo>
                    <a:pt x="3703" y="10951"/>
                  </a:lnTo>
                  <a:lnTo>
                    <a:pt x="3956" y="11029"/>
                  </a:lnTo>
                  <a:lnTo>
                    <a:pt x="4229" y="11107"/>
                  </a:lnTo>
                  <a:lnTo>
                    <a:pt x="4502" y="11165"/>
                  </a:lnTo>
                  <a:lnTo>
                    <a:pt x="4774" y="11224"/>
                  </a:lnTo>
                  <a:lnTo>
                    <a:pt x="5067" y="11263"/>
                  </a:lnTo>
                  <a:lnTo>
                    <a:pt x="5339" y="11282"/>
                  </a:lnTo>
                  <a:lnTo>
                    <a:pt x="5632" y="11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0"/>
            <p:cNvSpPr/>
            <p:nvPr/>
          </p:nvSpPr>
          <p:spPr>
            <a:xfrm>
              <a:off x="7785560" y="3634026"/>
              <a:ext cx="16" cy="326"/>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0"/>
            <p:cNvSpPr/>
            <p:nvPr/>
          </p:nvSpPr>
          <p:spPr>
            <a:xfrm>
              <a:off x="7739864" y="3635296"/>
              <a:ext cx="326" cy="326"/>
            </a:xfrm>
            <a:custGeom>
              <a:avLst/>
              <a:gdLst/>
              <a:ahLst/>
              <a:cxnLst/>
              <a:rect l="l" t="t" r="r" b="b"/>
              <a:pathLst>
                <a:path w="20" h="20" fill="none" extrusionOk="0">
                  <a:moveTo>
                    <a:pt x="0" y="0"/>
                  </a:moveTo>
                  <a:lnTo>
                    <a:pt x="0" y="0"/>
                  </a:lnTo>
                  <a:lnTo>
                    <a:pt x="20" y="20"/>
                  </a:lnTo>
                  <a:lnTo>
                    <a:pt x="2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0"/>
            <p:cNvSpPr/>
            <p:nvPr/>
          </p:nvSpPr>
          <p:spPr>
            <a:xfrm>
              <a:off x="7737959" y="3668289"/>
              <a:ext cx="651" cy="16"/>
            </a:xfrm>
            <a:custGeom>
              <a:avLst/>
              <a:gdLst/>
              <a:ahLst/>
              <a:cxnLst/>
              <a:rect l="l" t="t" r="r" b="b"/>
              <a:pathLst>
                <a:path w="40"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0"/>
            <p:cNvSpPr/>
            <p:nvPr/>
          </p:nvSpPr>
          <p:spPr>
            <a:xfrm>
              <a:off x="7809352" y="3615933"/>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0"/>
            <p:cNvSpPr/>
            <p:nvPr/>
          </p:nvSpPr>
          <p:spPr>
            <a:xfrm>
              <a:off x="7796975" y="3611178"/>
              <a:ext cx="16" cy="16"/>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Hộp Văn bản 150">
            <a:extLst>
              <a:ext uri="{FF2B5EF4-FFF2-40B4-BE49-F238E27FC236}">
                <a16:creationId xmlns:a16="http://schemas.microsoft.com/office/drawing/2014/main" id="{8ECD16D7-030B-1D2D-4A4B-B05546822098}"/>
              </a:ext>
            </a:extLst>
          </p:cNvPr>
          <p:cNvSpPr txBox="1"/>
          <p:nvPr/>
        </p:nvSpPr>
        <p:spPr>
          <a:xfrm>
            <a:off x="816466" y="1682516"/>
            <a:ext cx="7316329" cy="892552"/>
          </a:xfrm>
          <a:prstGeom prst="rect">
            <a:avLst/>
          </a:prstGeom>
          <a:noFill/>
        </p:spPr>
        <p:txBody>
          <a:bodyPr wrap="square" rtlCol="0">
            <a:spAutoFit/>
          </a:bodyPr>
          <a:lstStyle/>
          <a:p>
            <a:pPr algn="just"/>
            <a:r>
              <a:rPr lang="vi-VN" sz="2600" b="1" dirty="0">
                <a:solidFill>
                  <a:schemeClr val="tx1"/>
                </a:solidFill>
                <a:latin typeface="+mn-lt"/>
              </a:rPr>
              <a:t>d</a:t>
            </a:r>
            <a:r>
              <a:rPr lang="vi-VN" sz="2600" b="1">
                <a:solidFill>
                  <a:schemeClr val="tx1"/>
                </a:solidFill>
                <a:latin typeface="+mn-lt"/>
              </a:rPr>
              <a:t>. Vì sao bạn nhỏ và em trai quên mất việc hái cỏ gà để chơi?</a:t>
            </a:r>
            <a:endParaRPr lang="vi-VN" sz="2600" b="1" dirty="0">
              <a:solidFill>
                <a:schemeClr val="tx1"/>
              </a:solidFill>
              <a:latin typeface="+mn-lt"/>
            </a:endParaRPr>
          </a:p>
        </p:txBody>
      </p:sp>
      <p:grpSp>
        <p:nvGrpSpPr>
          <p:cNvPr id="16" name="Nhóm 15">
            <a:extLst>
              <a:ext uri="{FF2B5EF4-FFF2-40B4-BE49-F238E27FC236}">
                <a16:creationId xmlns:a16="http://schemas.microsoft.com/office/drawing/2014/main" id="{46F4131D-3770-F8EF-98C7-DC1D00AFFAAE}"/>
              </a:ext>
            </a:extLst>
          </p:cNvPr>
          <p:cNvGrpSpPr/>
          <p:nvPr/>
        </p:nvGrpSpPr>
        <p:grpSpPr>
          <a:xfrm>
            <a:off x="1000570" y="2410031"/>
            <a:ext cx="8864976" cy="2286884"/>
            <a:chOff x="1400117" y="2366976"/>
            <a:chExt cx="8864976" cy="2286884"/>
          </a:xfrm>
        </p:grpSpPr>
        <p:grpSp>
          <p:nvGrpSpPr>
            <p:cNvPr id="12" name="Nhóm 11">
              <a:extLst>
                <a:ext uri="{FF2B5EF4-FFF2-40B4-BE49-F238E27FC236}">
                  <a16:creationId xmlns:a16="http://schemas.microsoft.com/office/drawing/2014/main" id="{F66AFDD8-35D6-D2FF-3FFF-B20A6656B170}"/>
                </a:ext>
              </a:extLst>
            </p:cNvPr>
            <p:cNvGrpSpPr/>
            <p:nvPr/>
          </p:nvGrpSpPr>
          <p:grpSpPr>
            <a:xfrm>
              <a:off x="1400117" y="2366976"/>
              <a:ext cx="7745958" cy="817865"/>
              <a:chOff x="907204" y="2396822"/>
              <a:chExt cx="7745958" cy="817865"/>
            </a:xfrm>
          </p:grpSpPr>
          <p:pic>
            <p:nvPicPr>
              <p:cNvPr id="171" name="Hình ảnh 170">
                <a:extLst>
                  <a:ext uri="{FF2B5EF4-FFF2-40B4-BE49-F238E27FC236}">
                    <a16:creationId xmlns:a16="http://schemas.microsoft.com/office/drawing/2014/main" id="{1CF2886A-B8D3-27B2-1032-6599106DE468}"/>
                  </a:ext>
                </a:extLst>
              </p:cNvPr>
              <p:cNvPicPr>
                <a:picLocks noChangeAspect="1"/>
              </p:cNvPicPr>
              <p:nvPr/>
            </p:nvPicPr>
            <p:blipFill rotWithShape="1">
              <a:blip r:embed="rId4"/>
              <a:srcRect r="62607" b="51915"/>
              <a:stretch/>
            </p:blipFill>
            <p:spPr>
              <a:xfrm>
                <a:off x="907204" y="2396822"/>
                <a:ext cx="903152" cy="817865"/>
              </a:xfrm>
              <a:prstGeom prst="rect">
                <a:avLst/>
              </a:prstGeom>
            </p:spPr>
          </p:pic>
          <p:grpSp>
            <p:nvGrpSpPr>
              <p:cNvPr id="9" name="Nhóm 8">
                <a:extLst>
                  <a:ext uri="{FF2B5EF4-FFF2-40B4-BE49-F238E27FC236}">
                    <a16:creationId xmlns:a16="http://schemas.microsoft.com/office/drawing/2014/main" id="{DE9C1871-C2F8-C3A5-037A-C89C44BA4FC3}"/>
                  </a:ext>
                </a:extLst>
              </p:cNvPr>
              <p:cNvGrpSpPr/>
              <p:nvPr/>
            </p:nvGrpSpPr>
            <p:grpSpPr>
              <a:xfrm>
                <a:off x="1765313" y="2709319"/>
                <a:ext cx="6887849" cy="461665"/>
                <a:chOff x="1765313" y="2709319"/>
                <a:chExt cx="6887849" cy="461665"/>
              </a:xfrm>
            </p:grpSpPr>
            <p:sp>
              <p:nvSpPr>
                <p:cNvPr id="8" name="Hình chữ nhật: Góc Tròn 7">
                  <a:extLst>
                    <a:ext uri="{FF2B5EF4-FFF2-40B4-BE49-F238E27FC236}">
                      <a16:creationId xmlns:a16="http://schemas.microsoft.com/office/drawing/2014/main" id="{783859E8-21E5-ACB3-74CE-CB2B691E21AE}"/>
                    </a:ext>
                  </a:extLst>
                </p:cNvPr>
                <p:cNvSpPr/>
                <p:nvPr/>
              </p:nvSpPr>
              <p:spPr>
                <a:xfrm>
                  <a:off x="1801682" y="2724514"/>
                  <a:ext cx="5872359" cy="398086"/>
                </a:xfrm>
                <a:prstGeom prst="roundRect">
                  <a:avLst/>
                </a:prstGeom>
                <a:solidFill>
                  <a:srgbClr val="85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Hộp Văn bản 151">
                  <a:extLst>
                    <a:ext uri="{FF2B5EF4-FFF2-40B4-BE49-F238E27FC236}">
                      <a16:creationId xmlns:a16="http://schemas.microsoft.com/office/drawing/2014/main" id="{105E6212-FF5D-70AC-8990-0569D91D2ECA}"/>
                    </a:ext>
                  </a:extLst>
                </p:cNvPr>
                <p:cNvSpPr txBox="1"/>
                <p:nvPr/>
              </p:nvSpPr>
              <p:spPr>
                <a:xfrm>
                  <a:off x="1765313" y="2709319"/>
                  <a:ext cx="6887849" cy="461665"/>
                </a:xfrm>
                <a:prstGeom prst="rect">
                  <a:avLst/>
                </a:prstGeom>
                <a:noFill/>
              </p:spPr>
              <p:txBody>
                <a:bodyPr wrap="square" rtlCol="0">
                  <a:spAutoFit/>
                </a:bodyPr>
                <a:lstStyle/>
                <a:p>
                  <a:pPr algn="just"/>
                  <a:r>
                    <a:rPr lang="vi-VN" sz="2400">
                      <a:solidFill>
                        <a:schemeClr val="tx1"/>
                      </a:solidFill>
                      <a:latin typeface="+mn-lt"/>
                    </a:rPr>
                    <a:t>Vì tìm thấy cả cỏ lá gừng và cỏ xuyến chi</a:t>
                  </a:r>
                  <a:endParaRPr lang="vi-VN" sz="2400" dirty="0">
                    <a:solidFill>
                      <a:schemeClr val="tx1"/>
                    </a:solidFill>
                    <a:latin typeface="+mn-lt"/>
                  </a:endParaRPr>
                </a:p>
              </p:txBody>
            </p:sp>
          </p:grpSp>
        </p:grpSp>
        <p:grpSp>
          <p:nvGrpSpPr>
            <p:cNvPr id="13" name="Nhóm 12">
              <a:extLst>
                <a:ext uri="{FF2B5EF4-FFF2-40B4-BE49-F238E27FC236}">
                  <a16:creationId xmlns:a16="http://schemas.microsoft.com/office/drawing/2014/main" id="{1758F301-4451-8C55-FB07-C7448CCDBEA8}"/>
                </a:ext>
              </a:extLst>
            </p:cNvPr>
            <p:cNvGrpSpPr/>
            <p:nvPr/>
          </p:nvGrpSpPr>
          <p:grpSpPr>
            <a:xfrm>
              <a:off x="1667008" y="3097789"/>
              <a:ext cx="8598085" cy="847576"/>
              <a:chOff x="1210125" y="3026653"/>
              <a:chExt cx="8598085" cy="847576"/>
            </a:xfrm>
          </p:grpSpPr>
          <p:pic>
            <p:nvPicPr>
              <p:cNvPr id="167" name="Hình ảnh 166">
                <a:extLst>
                  <a:ext uri="{FF2B5EF4-FFF2-40B4-BE49-F238E27FC236}">
                    <a16:creationId xmlns:a16="http://schemas.microsoft.com/office/drawing/2014/main" id="{E7997E71-6A4B-24AE-5955-157A460406C9}"/>
                  </a:ext>
                </a:extLst>
              </p:cNvPr>
              <p:cNvPicPr>
                <a:picLocks noChangeAspect="1"/>
              </p:cNvPicPr>
              <p:nvPr/>
            </p:nvPicPr>
            <p:blipFill rotWithShape="1">
              <a:blip r:embed="rId4"/>
              <a:srcRect l="37859" r="35921" b="51915"/>
              <a:stretch/>
            </p:blipFill>
            <p:spPr>
              <a:xfrm>
                <a:off x="1210125" y="3026653"/>
                <a:ext cx="656300" cy="847576"/>
              </a:xfrm>
              <a:prstGeom prst="rect">
                <a:avLst/>
              </a:prstGeom>
            </p:spPr>
          </p:pic>
          <p:grpSp>
            <p:nvGrpSpPr>
              <p:cNvPr id="10" name="Nhóm 9">
                <a:extLst>
                  <a:ext uri="{FF2B5EF4-FFF2-40B4-BE49-F238E27FC236}">
                    <a16:creationId xmlns:a16="http://schemas.microsoft.com/office/drawing/2014/main" id="{BBC29F8D-23C8-2718-DFDB-507469AEAA8E}"/>
                  </a:ext>
                </a:extLst>
              </p:cNvPr>
              <p:cNvGrpSpPr/>
              <p:nvPr/>
            </p:nvGrpSpPr>
            <p:grpSpPr>
              <a:xfrm>
                <a:off x="1777955" y="3333000"/>
                <a:ext cx="8030255" cy="461665"/>
                <a:chOff x="1777955" y="3333000"/>
                <a:chExt cx="8030255" cy="461665"/>
              </a:xfrm>
            </p:grpSpPr>
            <p:sp>
              <p:nvSpPr>
                <p:cNvPr id="174" name="Hình chữ nhật: Góc Tròn 173">
                  <a:extLst>
                    <a:ext uri="{FF2B5EF4-FFF2-40B4-BE49-F238E27FC236}">
                      <a16:creationId xmlns:a16="http://schemas.microsoft.com/office/drawing/2014/main" id="{2791A7FC-C708-E42A-6174-67A4C0FADCFE}"/>
                    </a:ext>
                  </a:extLst>
                </p:cNvPr>
                <p:cNvSpPr/>
                <p:nvPr/>
              </p:nvSpPr>
              <p:spPr>
                <a:xfrm>
                  <a:off x="1801682" y="3345229"/>
                  <a:ext cx="6526357" cy="398086"/>
                </a:xfrm>
                <a:prstGeom prst="roundRect">
                  <a:avLst/>
                </a:prstGeom>
                <a:solidFill>
                  <a:srgbClr val="8FB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Hộp Văn bản 152">
                  <a:extLst>
                    <a:ext uri="{FF2B5EF4-FFF2-40B4-BE49-F238E27FC236}">
                      <a16:creationId xmlns:a16="http://schemas.microsoft.com/office/drawing/2014/main" id="{744E8A7E-261B-CDE8-C911-6B891CD958B1}"/>
                    </a:ext>
                  </a:extLst>
                </p:cNvPr>
                <p:cNvSpPr txBox="1"/>
                <p:nvPr/>
              </p:nvSpPr>
              <p:spPr>
                <a:xfrm>
                  <a:off x="1777955" y="3333000"/>
                  <a:ext cx="8030255" cy="461665"/>
                </a:xfrm>
                <a:prstGeom prst="rect">
                  <a:avLst/>
                </a:prstGeom>
                <a:noFill/>
              </p:spPr>
              <p:txBody>
                <a:bodyPr wrap="square" rtlCol="0">
                  <a:spAutoFit/>
                </a:bodyPr>
                <a:lstStyle/>
                <a:p>
                  <a:pPr algn="just"/>
                  <a:r>
                    <a:rPr lang="vi-VN" sz="2400">
                      <a:solidFill>
                        <a:schemeClr val="tx1"/>
                      </a:solidFill>
                      <a:latin typeface="+mn-lt"/>
                    </a:rPr>
                    <a:t>Vì tìm thấy rau dền, rau sam lẫn trong đám cỏ</a:t>
                  </a:r>
                  <a:endParaRPr lang="vi-VN" sz="2400" dirty="0">
                    <a:solidFill>
                      <a:schemeClr val="tx1"/>
                    </a:solidFill>
                    <a:latin typeface="+mn-lt"/>
                  </a:endParaRPr>
                </a:p>
              </p:txBody>
            </p:sp>
          </p:grpSp>
        </p:grpSp>
        <p:grpSp>
          <p:nvGrpSpPr>
            <p:cNvPr id="14" name="Nhóm 13">
              <a:extLst>
                <a:ext uri="{FF2B5EF4-FFF2-40B4-BE49-F238E27FC236}">
                  <a16:creationId xmlns:a16="http://schemas.microsoft.com/office/drawing/2014/main" id="{AA65CA92-B81D-7295-3BFE-68F17A1DF3BF}"/>
                </a:ext>
              </a:extLst>
            </p:cNvPr>
            <p:cNvGrpSpPr/>
            <p:nvPr/>
          </p:nvGrpSpPr>
          <p:grpSpPr>
            <a:xfrm>
              <a:off x="1540669" y="3806285"/>
              <a:ext cx="7353607" cy="847575"/>
              <a:chOff x="1083786" y="3735149"/>
              <a:chExt cx="7353607" cy="847575"/>
            </a:xfrm>
          </p:grpSpPr>
          <p:pic>
            <p:nvPicPr>
              <p:cNvPr id="163" name="Hình ảnh 162">
                <a:extLst>
                  <a:ext uri="{FF2B5EF4-FFF2-40B4-BE49-F238E27FC236}">
                    <a16:creationId xmlns:a16="http://schemas.microsoft.com/office/drawing/2014/main" id="{EFB049E2-4F01-4A50-BFD8-F7F68DA6F35A}"/>
                  </a:ext>
                </a:extLst>
              </p:cNvPr>
              <p:cNvPicPr>
                <a:picLocks noChangeAspect="1"/>
              </p:cNvPicPr>
              <p:nvPr/>
            </p:nvPicPr>
            <p:blipFill rotWithShape="1">
              <a:blip r:embed="rId4"/>
              <a:srcRect l="58965" b="49945"/>
              <a:stretch/>
            </p:blipFill>
            <p:spPr>
              <a:xfrm>
                <a:off x="1083786" y="3735149"/>
                <a:ext cx="986713" cy="847575"/>
              </a:xfrm>
              <a:prstGeom prst="rect">
                <a:avLst/>
              </a:prstGeom>
            </p:spPr>
          </p:pic>
          <p:grpSp>
            <p:nvGrpSpPr>
              <p:cNvPr id="11" name="Nhóm 10">
                <a:extLst>
                  <a:ext uri="{FF2B5EF4-FFF2-40B4-BE49-F238E27FC236}">
                    <a16:creationId xmlns:a16="http://schemas.microsoft.com/office/drawing/2014/main" id="{9551867F-7CE0-7B3B-7A4E-49579BCE16F2}"/>
                  </a:ext>
                </a:extLst>
              </p:cNvPr>
              <p:cNvGrpSpPr/>
              <p:nvPr/>
            </p:nvGrpSpPr>
            <p:grpSpPr>
              <a:xfrm>
                <a:off x="1793474" y="3985175"/>
                <a:ext cx="6643919" cy="461665"/>
                <a:chOff x="1793474" y="3985175"/>
                <a:chExt cx="6643919" cy="461665"/>
              </a:xfrm>
            </p:grpSpPr>
            <p:sp>
              <p:nvSpPr>
                <p:cNvPr id="177" name="Hình chữ nhật: Góc Tròn 176">
                  <a:extLst>
                    <a:ext uri="{FF2B5EF4-FFF2-40B4-BE49-F238E27FC236}">
                      <a16:creationId xmlns:a16="http://schemas.microsoft.com/office/drawing/2014/main" id="{C0B67D58-5C96-F40D-1E72-767FF02A48FB}"/>
                    </a:ext>
                  </a:extLst>
                </p:cNvPr>
                <p:cNvSpPr/>
                <p:nvPr/>
              </p:nvSpPr>
              <p:spPr>
                <a:xfrm>
                  <a:off x="1801343" y="4016965"/>
                  <a:ext cx="6165207" cy="398086"/>
                </a:xfrm>
                <a:prstGeom prst="roundRect">
                  <a:avLst/>
                </a:prstGeom>
                <a:solidFill>
                  <a:srgbClr val="F49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Hộp Văn bản 153">
                  <a:extLst>
                    <a:ext uri="{FF2B5EF4-FFF2-40B4-BE49-F238E27FC236}">
                      <a16:creationId xmlns:a16="http://schemas.microsoft.com/office/drawing/2014/main" id="{945C3666-6AA6-ECF8-1352-9651FCAE105F}"/>
                    </a:ext>
                  </a:extLst>
                </p:cNvPr>
                <p:cNvSpPr txBox="1"/>
                <p:nvPr/>
              </p:nvSpPr>
              <p:spPr>
                <a:xfrm>
                  <a:off x="1793474" y="3985175"/>
                  <a:ext cx="6643919" cy="461665"/>
                </a:xfrm>
                <a:prstGeom prst="rect">
                  <a:avLst/>
                </a:prstGeom>
                <a:noFill/>
              </p:spPr>
              <p:txBody>
                <a:bodyPr wrap="square" rtlCol="0">
                  <a:spAutoFit/>
                </a:bodyPr>
                <a:lstStyle/>
                <a:p>
                  <a:pPr algn="just"/>
                  <a:r>
                    <a:rPr lang="vi-VN" sz="2400">
                      <a:solidFill>
                        <a:schemeClr val="tx1"/>
                      </a:solidFill>
                      <a:latin typeface="+mn-lt"/>
                    </a:rPr>
                    <a:t>Vì còn mải chơi với con cuốn chiếu</a:t>
                  </a:r>
                  <a:endParaRPr lang="vi-VN" sz="2400" dirty="0">
                    <a:solidFill>
                      <a:schemeClr val="tx1"/>
                    </a:solidFill>
                    <a:latin typeface="+mn-lt"/>
                  </a:endParaRPr>
                </a:p>
              </p:txBody>
            </p:sp>
          </p:grpSp>
        </p:grpSp>
      </p:grpSp>
      <p:sp>
        <p:nvSpPr>
          <p:cNvPr id="180" name="Google Shape;1934;p40">
            <a:extLst>
              <a:ext uri="{FF2B5EF4-FFF2-40B4-BE49-F238E27FC236}">
                <a16:creationId xmlns:a16="http://schemas.microsoft.com/office/drawing/2014/main" id="{563B4297-9E75-D851-5DD4-C4C9A996F323}"/>
              </a:ext>
            </a:extLst>
          </p:cNvPr>
          <p:cNvSpPr/>
          <p:nvPr/>
        </p:nvSpPr>
        <p:spPr>
          <a:xfrm rot="10800000" flipH="1">
            <a:off x="7054365" y="59085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937;p40">
            <a:extLst>
              <a:ext uri="{FF2B5EF4-FFF2-40B4-BE49-F238E27FC236}">
                <a16:creationId xmlns:a16="http://schemas.microsoft.com/office/drawing/2014/main" id="{40F3DC3F-5812-C06C-83C8-C88CE6EE9027}"/>
              </a:ext>
            </a:extLst>
          </p:cNvPr>
          <p:cNvGrpSpPr/>
          <p:nvPr/>
        </p:nvGrpSpPr>
        <p:grpSpPr>
          <a:xfrm>
            <a:off x="7350693" y="733422"/>
            <a:ext cx="320750" cy="262985"/>
            <a:chOff x="615275" y="238125"/>
            <a:chExt cx="6389450" cy="5238750"/>
          </a:xfrm>
        </p:grpSpPr>
        <p:sp>
          <p:nvSpPr>
            <p:cNvPr id="182" name="Google Shape;1938;p40">
              <a:extLst>
                <a:ext uri="{FF2B5EF4-FFF2-40B4-BE49-F238E27FC236}">
                  <a16:creationId xmlns:a16="http://schemas.microsoft.com/office/drawing/2014/main" id="{93E7D877-3396-E2B1-DDD8-80B10EE10C39}"/>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39;p40">
              <a:extLst>
                <a:ext uri="{FF2B5EF4-FFF2-40B4-BE49-F238E27FC236}">
                  <a16:creationId xmlns:a16="http://schemas.microsoft.com/office/drawing/2014/main" id="{CB4E4537-1BEB-C9CE-DD46-3E3354B5DF50}"/>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940;p40">
              <a:extLst>
                <a:ext uri="{FF2B5EF4-FFF2-40B4-BE49-F238E27FC236}">
                  <a16:creationId xmlns:a16="http://schemas.microsoft.com/office/drawing/2014/main" id="{D63123AC-B2D7-C983-C79B-C525A293A0C9}"/>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41;p40">
              <a:extLst>
                <a:ext uri="{FF2B5EF4-FFF2-40B4-BE49-F238E27FC236}">
                  <a16:creationId xmlns:a16="http://schemas.microsoft.com/office/drawing/2014/main" id="{2F412E99-27D4-32CE-49AE-96BEE9E1C4B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42;p40">
              <a:extLst>
                <a:ext uri="{FF2B5EF4-FFF2-40B4-BE49-F238E27FC236}">
                  <a16:creationId xmlns:a16="http://schemas.microsoft.com/office/drawing/2014/main" id="{2287D326-10C4-2293-BBBB-AF4126858E75}"/>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43;p40">
              <a:extLst>
                <a:ext uri="{FF2B5EF4-FFF2-40B4-BE49-F238E27FC236}">
                  <a16:creationId xmlns:a16="http://schemas.microsoft.com/office/drawing/2014/main" id="{2E8A24E6-BAA0-0AFD-AE72-F017037DA60A}"/>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5" name="Google Shape;1935;p40"/>
          <p:cNvSpPr/>
          <p:nvPr/>
        </p:nvSpPr>
        <p:spPr>
          <a:xfrm>
            <a:off x="1096285" y="700345"/>
            <a:ext cx="974214" cy="435969"/>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5" name="Google Shape;1945;p40"/>
          <p:cNvGrpSpPr/>
          <p:nvPr/>
        </p:nvGrpSpPr>
        <p:grpSpPr>
          <a:xfrm flipH="1">
            <a:off x="1367738" y="746510"/>
            <a:ext cx="320750" cy="262985"/>
            <a:chOff x="615275" y="238125"/>
            <a:chExt cx="6389450" cy="5238750"/>
          </a:xfrm>
        </p:grpSpPr>
        <p:sp>
          <p:nvSpPr>
            <p:cNvPr id="1946" name="Google Shape;1946;p40"/>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2" name="Google Shape;1952;p40">
            <a:hlinkClick r:id="" action="ppaction://hlinkshowjump?jump=previousslide"/>
          </p:cNvPr>
          <p:cNvSpPr/>
          <p:nvPr/>
        </p:nvSpPr>
        <p:spPr>
          <a:xfrm rot="-5400000">
            <a:off x="1476877" y="689677"/>
            <a:ext cx="164881" cy="348073"/>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Hình ảnh 192" descr="Ảnh có chứa đồng hồ, tối&#10;&#10;Mô tả được tạo tự động">
            <a:extLst>
              <a:ext uri="{FF2B5EF4-FFF2-40B4-BE49-F238E27FC236}">
                <a16:creationId xmlns:a16="http://schemas.microsoft.com/office/drawing/2014/main" id="{B5DD376A-59EA-D2DB-928B-A928C9DE640E}"/>
              </a:ext>
            </a:extLst>
          </p:cNvPr>
          <p:cNvPicPr>
            <a:picLocks noChangeAspect="1"/>
          </p:cNvPicPr>
          <p:nvPr/>
        </p:nvPicPr>
        <p:blipFill rotWithShape="1">
          <a:blip r:embed="rId5"/>
          <a:srcRect t="27390" r="49735" b="25821"/>
          <a:stretch/>
        </p:blipFill>
        <p:spPr>
          <a:xfrm>
            <a:off x="1217499" y="3969131"/>
            <a:ext cx="620586" cy="577676"/>
          </a:xfrm>
          <a:prstGeom prst="rect">
            <a:avLst/>
          </a:prstGeom>
        </p:spPr>
      </p:pic>
    </p:spTree>
    <p:extLst>
      <p:ext uri="{BB962C8B-B14F-4D97-AF65-F5344CB8AC3E}">
        <p14:creationId xmlns:p14="http://schemas.microsoft.com/office/powerpoint/2010/main" val="566131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barn(inVertical)">
                                      <p:cBhvr>
                                        <p:cTn id="7" dur="500"/>
                                        <p:tgtEl>
                                          <p:spTgt spid="151"/>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animEffect transition="in" filter="fade">
                                      <p:cBhvr>
                                        <p:cTn id="15" dur="500"/>
                                        <p:tgtEl>
                                          <p:spTgt spid="193"/>
                                        </p:tgtEl>
                                      </p:cBhvr>
                                    </p:animEffect>
                                  </p:childTnLst>
                                  <p:subTnLst>
                                    <p:audio>
                                      <p:cMediaNode>
                                        <p:cTn display="0" masterRel="sameClick">
                                          <p:stCondLst>
                                            <p:cond evt="begin" delay="0">
                                              <p:tn val="13"/>
                                            </p:cond>
                                          </p:stCondLst>
                                          <p:endCondLst>
                                            <p:cond evt="onStopAudio" delay="0">
                                              <p:tgtEl>
                                                <p:sldTgt/>
                                              </p:tgtEl>
                                            </p:cond>
                                          </p:endCondLst>
                                        </p:cTn>
                                        <p:tgtEl>
                                          <p:sndTgt r:embed="rId3" name="Trò-chơi-ting.wav"/>
                                        </p:tgtEl>
                                      </p:cMediaNode>
                                    </p:audio>
                                  </p:sub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1000" tmFilter="0, 0; .2, .5; .8, .5; 1, 0"/>
                                        <p:tgtEl>
                                          <p:spTgt spid="193"/>
                                        </p:tgtEl>
                                      </p:cBhvr>
                                    </p:animEffect>
                                    <p:animScale>
                                      <p:cBhvr>
                                        <p:cTn id="19" dur="500" autoRev="1" fill="hold"/>
                                        <p:tgtEl>
                                          <p:spTgt spid="1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6" name="Google Shape;1936;p40">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0">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a:off x="1588550" y="109512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a:off x="6050799" y="354427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Hình chữ nhật: Góc Tròn 6">
            <a:extLst>
              <a:ext uri="{FF2B5EF4-FFF2-40B4-BE49-F238E27FC236}">
                <a16:creationId xmlns:a16="http://schemas.microsoft.com/office/drawing/2014/main" id="{0F4C1996-FFF8-FD21-7093-93166E6CF2E5}"/>
              </a:ext>
            </a:extLst>
          </p:cNvPr>
          <p:cNvSpPr/>
          <p:nvPr/>
        </p:nvSpPr>
        <p:spPr>
          <a:xfrm>
            <a:off x="547881" y="493748"/>
            <a:ext cx="7978024" cy="4260886"/>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5" name="Google Shape;1955;p40"/>
          <p:cNvGrpSpPr/>
          <p:nvPr/>
        </p:nvGrpSpPr>
        <p:grpSpPr>
          <a:xfrm rot="-722961">
            <a:off x="391214" y="4076036"/>
            <a:ext cx="826596" cy="941530"/>
            <a:chOff x="9501450" y="282563"/>
            <a:chExt cx="827125" cy="935750"/>
          </a:xfrm>
        </p:grpSpPr>
        <p:sp>
          <p:nvSpPr>
            <p:cNvPr id="1956" name="Google Shape;1956;p40"/>
            <p:cNvSpPr/>
            <p:nvPr/>
          </p:nvSpPr>
          <p:spPr>
            <a:xfrm>
              <a:off x="9501450" y="282563"/>
              <a:ext cx="827125" cy="764275"/>
            </a:xfrm>
            <a:custGeom>
              <a:avLst/>
              <a:gdLst/>
              <a:ahLst/>
              <a:cxnLst/>
              <a:rect l="l" t="t" r="r" b="b"/>
              <a:pathLst>
                <a:path w="33085" h="30571" extrusionOk="0">
                  <a:moveTo>
                    <a:pt x="16114" y="1"/>
                  </a:moveTo>
                  <a:lnTo>
                    <a:pt x="15977" y="20"/>
                  </a:lnTo>
                  <a:lnTo>
                    <a:pt x="15821" y="59"/>
                  </a:lnTo>
                  <a:lnTo>
                    <a:pt x="15549" y="118"/>
                  </a:lnTo>
                  <a:lnTo>
                    <a:pt x="15510" y="137"/>
                  </a:lnTo>
                  <a:lnTo>
                    <a:pt x="15179" y="254"/>
                  </a:lnTo>
                  <a:lnTo>
                    <a:pt x="14867" y="390"/>
                  </a:lnTo>
                  <a:lnTo>
                    <a:pt x="14536" y="585"/>
                  </a:lnTo>
                  <a:lnTo>
                    <a:pt x="14224" y="799"/>
                  </a:lnTo>
                  <a:lnTo>
                    <a:pt x="13873" y="1092"/>
                  </a:lnTo>
                  <a:lnTo>
                    <a:pt x="13542" y="1403"/>
                  </a:lnTo>
                  <a:lnTo>
                    <a:pt x="13113" y="1871"/>
                  </a:lnTo>
                  <a:lnTo>
                    <a:pt x="12724" y="2339"/>
                  </a:lnTo>
                  <a:lnTo>
                    <a:pt x="12334" y="2845"/>
                  </a:lnTo>
                  <a:lnTo>
                    <a:pt x="11964" y="3332"/>
                  </a:lnTo>
                  <a:lnTo>
                    <a:pt x="11593" y="3858"/>
                  </a:lnTo>
                  <a:lnTo>
                    <a:pt x="11262" y="4385"/>
                  </a:lnTo>
                  <a:lnTo>
                    <a:pt x="10775" y="5164"/>
                  </a:lnTo>
                  <a:lnTo>
                    <a:pt x="10346" y="5982"/>
                  </a:lnTo>
                  <a:lnTo>
                    <a:pt x="9918" y="6820"/>
                  </a:lnTo>
                  <a:lnTo>
                    <a:pt x="9548" y="7677"/>
                  </a:lnTo>
                  <a:lnTo>
                    <a:pt x="9002" y="8827"/>
                  </a:lnTo>
                  <a:lnTo>
                    <a:pt x="8983" y="8905"/>
                  </a:lnTo>
                  <a:lnTo>
                    <a:pt x="7677" y="9080"/>
                  </a:lnTo>
                  <a:lnTo>
                    <a:pt x="7015" y="9178"/>
                  </a:lnTo>
                  <a:lnTo>
                    <a:pt x="6352" y="9294"/>
                  </a:lnTo>
                  <a:lnTo>
                    <a:pt x="5690" y="9431"/>
                  </a:lnTo>
                  <a:lnTo>
                    <a:pt x="5027" y="9587"/>
                  </a:lnTo>
                  <a:lnTo>
                    <a:pt x="4365" y="9762"/>
                  </a:lnTo>
                  <a:lnTo>
                    <a:pt x="3702" y="9957"/>
                  </a:lnTo>
                  <a:lnTo>
                    <a:pt x="2904" y="10230"/>
                  </a:lnTo>
                  <a:lnTo>
                    <a:pt x="2514" y="10366"/>
                  </a:lnTo>
                  <a:lnTo>
                    <a:pt x="2124" y="10522"/>
                  </a:lnTo>
                  <a:lnTo>
                    <a:pt x="1696" y="10736"/>
                  </a:lnTo>
                  <a:lnTo>
                    <a:pt x="1306" y="10951"/>
                  </a:lnTo>
                  <a:lnTo>
                    <a:pt x="994" y="11184"/>
                  </a:lnTo>
                  <a:lnTo>
                    <a:pt x="702" y="11438"/>
                  </a:lnTo>
                  <a:lnTo>
                    <a:pt x="566" y="11594"/>
                  </a:lnTo>
                  <a:lnTo>
                    <a:pt x="429" y="11749"/>
                  </a:lnTo>
                  <a:lnTo>
                    <a:pt x="332" y="11925"/>
                  </a:lnTo>
                  <a:lnTo>
                    <a:pt x="234" y="12081"/>
                  </a:lnTo>
                  <a:lnTo>
                    <a:pt x="137" y="12276"/>
                  </a:lnTo>
                  <a:lnTo>
                    <a:pt x="78" y="12490"/>
                  </a:lnTo>
                  <a:lnTo>
                    <a:pt x="39" y="12685"/>
                  </a:lnTo>
                  <a:lnTo>
                    <a:pt x="1" y="12918"/>
                  </a:lnTo>
                  <a:lnTo>
                    <a:pt x="1" y="13113"/>
                  </a:lnTo>
                  <a:lnTo>
                    <a:pt x="20" y="13328"/>
                  </a:lnTo>
                  <a:lnTo>
                    <a:pt x="59" y="13561"/>
                  </a:lnTo>
                  <a:lnTo>
                    <a:pt x="117" y="13815"/>
                  </a:lnTo>
                  <a:lnTo>
                    <a:pt x="176" y="14010"/>
                  </a:lnTo>
                  <a:lnTo>
                    <a:pt x="234" y="14224"/>
                  </a:lnTo>
                  <a:lnTo>
                    <a:pt x="429" y="14672"/>
                  </a:lnTo>
                  <a:lnTo>
                    <a:pt x="643" y="15062"/>
                  </a:lnTo>
                  <a:lnTo>
                    <a:pt x="897" y="15451"/>
                  </a:lnTo>
                  <a:lnTo>
                    <a:pt x="1209" y="15861"/>
                  </a:lnTo>
                  <a:lnTo>
                    <a:pt x="1559" y="16289"/>
                  </a:lnTo>
                  <a:lnTo>
                    <a:pt x="1890" y="16640"/>
                  </a:lnTo>
                  <a:lnTo>
                    <a:pt x="2241" y="16991"/>
                  </a:lnTo>
                  <a:lnTo>
                    <a:pt x="2631" y="17380"/>
                  </a:lnTo>
                  <a:lnTo>
                    <a:pt x="3079" y="17770"/>
                  </a:lnTo>
                  <a:lnTo>
                    <a:pt x="3839" y="18432"/>
                  </a:lnTo>
                  <a:lnTo>
                    <a:pt x="4560" y="18997"/>
                  </a:lnTo>
                  <a:lnTo>
                    <a:pt x="4872" y="19251"/>
                  </a:lnTo>
                  <a:lnTo>
                    <a:pt x="5826" y="20011"/>
                  </a:lnTo>
                  <a:lnTo>
                    <a:pt x="5514" y="20985"/>
                  </a:lnTo>
                  <a:lnTo>
                    <a:pt x="5242" y="21881"/>
                  </a:lnTo>
                  <a:lnTo>
                    <a:pt x="5027" y="22719"/>
                  </a:lnTo>
                  <a:lnTo>
                    <a:pt x="4852" y="23518"/>
                  </a:lnTo>
                  <a:lnTo>
                    <a:pt x="4735" y="24083"/>
                  </a:lnTo>
                  <a:lnTo>
                    <a:pt x="4657" y="24628"/>
                  </a:lnTo>
                  <a:lnTo>
                    <a:pt x="4579" y="25154"/>
                  </a:lnTo>
                  <a:lnTo>
                    <a:pt x="4540" y="25661"/>
                  </a:lnTo>
                  <a:lnTo>
                    <a:pt x="4521" y="26207"/>
                  </a:lnTo>
                  <a:lnTo>
                    <a:pt x="4521" y="26713"/>
                  </a:lnTo>
                  <a:lnTo>
                    <a:pt x="4560" y="27200"/>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456" y="29538"/>
                  </a:lnTo>
                  <a:lnTo>
                    <a:pt x="5592" y="29694"/>
                  </a:lnTo>
                  <a:lnTo>
                    <a:pt x="5748" y="29850"/>
                  </a:lnTo>
                  <a:lnTo>
                    <a:pt x="5943" y="30006"/>
                  </a:lnTo>
                  <a:lnTo>
                    <a:pt x="6118" y="30103"/>
                  </a:lnTo>
                  <a:lnTo>
                    <a:pt x="6294" y="30201"/>
                  </a:lnTo>
                  <a:lnTo>
                    <a:pt x="6489" y="30298"/>
                  </a:lnTo>
                  <a:lnTo>
                    <a:pt x="6703" y="30376"/>
                  </a:lnTo>
                  <a:lnTo>
                    <a:pt x="6898" y="30435"/>
                  </a:lnTo>
                  <a:lnTo>
                    <a:pt x="7093" y="30493"/>
                  </a:lnTo>
                  <a:lnTo>
                    <a:pt x="7541" y="30551"/>
                  </a:lnTo>
                  <a:lnTo>
                    <a:pt x="7969" y="30571"/>
                  </a:lnTo>
                  <a:lnTo>
                    <a:pt x="8418" y="30571"/>
                  </a:lnTo>
                  <a:lnTo>
                    <a:pt x="8827" y="30512"/>
                  </a:lnTo>
                  <a:lnTo>
                    <a:pt x="9275" y="30435"/>
                  </a:lnTo>
                  <a:lnTo>
                    <a:pt x="9723" y="30318"/>
                  </a:lnTo>
                  <a:lnTo>
                    <a:pt x="10191" y="30181"/>
                  </a:lnTo>
                  <a:lnTo>
                    <a:pt x="10561" y="30045"/>
                  </a:lnTo>
                  <a:lnTo>
                    <a:pt x="10931" y="29908"/>
                  </a:lnTo>
                  <a:lnTo>
                    <a:pt x="11321" y="29733"/>
                  </a:lnTo>
                  <a:lnTo>
                    <a:pt x="11710" y="29519"/>
                  </a:lnTo>
                  <a:lnTo>
                    <a:pt x="12217" y="29266"/>
                  </a:lnTo>
                  <a:lnTo>
                    <a:pt x="12704" y="28973"/>
                  </a:lnTo>
                  <a:lnTo>
                    <a:pt x="13152" y="28681"/>
                  </a:lnTo>
                  <a:lnTo>
                    <a:pt x="13600" y="28389"/>
                  </a:lnTo>
                  <a:lnTo>
                    <a:pt x="14048" y="28077"/>
                  </a:lnTo>
                  <a:lnTo>
                    <a:pt x="14477" y="27726"/>
                  </a:lnTo>
                  <a:lnTo>
                    <a:pt x="14886" y="27376"/>
                  </a:lnTo>
                  <a:lnTo>
                    <a:pt x="15276" y="27025"/>
                  </a:lnTo>
                  <a:lnTo>
                    <a:pt x="15627" y="26655"/>
                  </a:lnTo>
                  <a:lnTo>
                    <a:pt x="15958" y="26265"/>
                  </a:lnTo>
                  <a:lnTo>
                    <a:pt x="16270" y="25875"/>
                  </a:lnTo>
                  <a:lnTo>
                    <a:pt x="16562" y="25447"/>
                  </a:lnTo>
                  <a:lnTo>
                    <a:pt x="16854" y="25836"/>
                  </a:lnTo>
                  <a:lnTo>
                    <a:pt x="17146" y="26226"/>
                  </a:lnTo>
                  <a:lnTo>
                    <a:pt x="17478" y="26577"/>
                  </a:lnTo>
                  <a:lnTo>
                    <a:pt x="17809" y="26927"/>
                  </a:lnTo>
                  <a:lnTo>
                    <a:pt x="18199" y="27298"/>
                  </a:lnTo>
                  <a:lnTo>
                    <a:pt x="18608" y="27648"/>
                  </a:lnTo>
                  <a:lnTo>
                    <a:pt x="19036" y="27980"/>
                  </a:lnTo>
                  <a:lnTo>
                    <a:pt x="19484" y="28311"/>
                  </a:lnTo>
                  <a:lnTo>
                    <a:pt x="19913" y="28603"/>
                  </a:lnTo>
                  <a:lnTo>
                    <a:pt x="20381" y="28895"/>
                  </a:lnTo>
                  <a:lnTo>
                    <a:pt x="20868" y="29168"/>
                  </a:lnTo>
                  <a:lnTo>
                    <a:pt x="21355" y="29441"/>
                  </a:lnTo>
                  <a:lnTo>
                    <a:pt x="21764" y="29636"/>
                  </a:lnTo>
                  <a:lnTo>
                    <a:pt x="22154" y="29811"/>
                  </a:lnTo>
                  <a:lnTo>
                    <a:pt x="22524" y="29967"/>
                  </a:lnTo>
                  <a:lnTo>
                    <a:pt x="22894" y="30103"/>
                  </a:lnTo>
                  <a:lnTo>
                    <a:pt x="23362" y="30240"/>
                  </a:lnTo>
                  <a:lnTo>
                    <a:pt x="23810" y="30357"/>
                  </a:lnTo>
                  <a:lnTo>
                    <a:pt x="24239" y="30435"/>
                  </a:lnTo>
                  <a:lnTo>
                    <a:pt x="24667" y="30474"/>
                  </a:lnTo>
                  <a:lnTo>
                    <a:pt x="25115" y="30493"/>
                  </a:lnTo>
                  <a:lnTo>
                    <a:pt x="25544" y="30474"/>
                  </a:lnTo>
                  <a:lnTo>
                    <a:pt x="25992" y="30415"/>
                  </a:lnTo>
                  <a:lnTo>
                    <a:pt x="26187" y="30357"/>
                  </a:lnTo>
                  <a:lnTo>
                    <a:pt x="26382" y="30298"/>
                  </a:lnTo>
                  <a:lnTo>
                    <a:pt x="26596" y="30220"/>
                  </a:lnTo>
                  <a:lnTo>
                    <a:pt x="26791" y="30123"/>
                  </a:lnTo>
                  <a:lnTo>
                    <a:pt x="26966" y="30025"/>
                  </a:lnTo>
                  <a:lnTo>
                    <a:pt x="27122" y="29908"/>
                  </a:lnTo>
                  <a:lnTo>
                    <a:pt x="27317" y="29753"/>
                  </a:lnTo>
                  <a:lnTo>
                    <a:pt x="27473" y="29616"/>
                  </a:lnTo>
                  <a:lnTo>
                    <a:pt x="27629" y="29460"/>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506" y="27122"/>
                  </a:lnTo>
                  <a:lnTo>
                    <a:pt x="28545" y="26635"/>
                  </a:lnTo>
                  <a:lnTo>
                    <a:pt x="28564" y="26109"/>
                  </a:lnTo>
                  <a:lnTo>
                    <a:pt x="28545" y="25583"/>
                  </a:lnTo>
                  <a:lnTo>
                    <a:pt x="28486" y="25057"/>
                  </a:lnTo>
                  <a:lnTo>
                    <a:pt x="28428" y="24531"/>
                  </a:lnTo>
                  <a:lnTo>
                    <a:pt x="28350" y="24005"/>
                  </a:lnTo>
                  <a:lnTo>
                    <a:pt x="28233" y="23440"/>
                  </a:lnTo>
                  <a:lnTo>
                    <a:pt x="28057" y="22641"/>
                  </a:lnTo>
                  <a:lnTo>
                    <a:pt x="27824" y="21803"/>
                  </a:lnTo>
                  <a:lnTo>
                    <a:pt x="27570" y="20907"/>
                  </a:lnTo>
                  <a:lnTo>
                    <a:pt x="27259" y="19933"/>
                  </a:lnTo>
                  <a:lnTo>
                    <a:pt x="28213" y="19173"/>
                  </a:lnTo>
                  <a:lnTo>
                    <a:pt x="28525" y="18920"/>
                  </a:lnTo>
                  <a:lnTo>
                    <a:pt x="29226" y="18335"/>
                  </a:lnTo>
                  <a:lnTo>
                    <a:pt x="30006" y="17692"/>
                  </a:lnTo>
                  <a:lnTo>
                    <a:pt x="30454" y="17283"/>
                  </a:lnTo>
                  <a:lnTo>
                    <a:pt x="30844" y="16913"/>
                  </a:lnTo>
                  <a:lnTo>
                    <a:pt x="31194" y="16562"/>
                  </a:lnTo>
                  <a:lnTo>
                    <a:pt x="31506" y="16211"/>
                  </a:lnTo>
                  <a:lnTo>
                    <a:pt x="31876" y="15783"/>
                  </a:lnTo>
                  <a:lnTo>
                    <a:pt x="32169" y="15373"/>
                  </a:lnTo>
                  <a:lnTo>
                    <a:pt x="32441" y="14984"/>
                  </a:lnTo>
                  <a:lnTo>
                    <a:pt x="32636" y="14594"/>
                  </a:lnTo>
                  <a:lnTo>
                    <a:pt x="32831" y="14146"/>
                  </a:lnTo>
                  <a:lnTo>
                    <a:pt x="32909" y="13932"/>
                  </a:lnTo>
                  <a:lnTo>
                    <a:pt x="32967" y="13737"/>
                  </a:lnTo>
                  <a:lnTo>
                    <a:pt x="33026" y="13484"/>
                  </a:lnTo>
                  <a:lnTo>
                    <a:pt x="33065" y="13250"/>
                  </a:lnTo>
                  <a:lnTo>
                    <a:pt x="33084" y="13035"/>
                  </a:lnTo>
                  <a:lnTo>
                    <a:pt x="33065" y="12821"/>
                  </a:lnTo>
                  <a:lnTo>
                    <a:pt x="33045" y="12607"/>
                  </a:lnTo>
                  <a:lnTo>
                    <a:pt x="33006" y="12392"/>
                  </a:lnTo>
                  <a:lnTo>
                    <a:pt x="32928" y="12198"/>
                  </a:lnTo>
                  <a:lnTo>
                    <a:pt x="32850" y="12003"/>
                  </a:lnTo>
                  <a:lnTo>
                    <a:pt x="32753" y="11827"/>
                  </a:lnTo>
                  <a:lnTo>
                    <a:pt x="32636" y="11672"/>
                  </a:lnTo>
                  <a:lnTo>
                    <a:pt x="32519" y="11516"/>
                  </a:lnTo>
                  <a:lnTo>
                    <a:pt x="32383" y="11360"/>
                  </a:lnTo>
                  <a:lnTo>
                    <a:pt x="32091" y="11106"/>
                  </a:lnTo>
                  <a:lnTo>
                    <a:pt x="31759" y="10873"/>
                  </a:lnTo>
                  <a:lnTo>
                    <a:pt x="31389" y="10658"/>
                  </a:lnTo>
                  <a:lnTo>
                    <a:pt x="30961" y="10444"/>
                  </a:lnTo>
                  <a:lnTo>
                    <a:pt x="30571" y="10288"/>
                  </a:lnTo>
                  <a:lnTo>
                    <a:pt x="30181" y="10132"/>
                  </a:lnTo>
                  <a:lnTo>
                    <a:pt x="29363" y="9879"/>
                  </a:lnTo>
                  <a:lnTo>
                    <a:pt x="28720" y="9665"/>
                  </a:lnTo>
                  <a:lnTo>
                    <a:pt x="28057" y="9489"/>
                  </a:lnTo>
                  <a:lnTo>
                    <a:pt x="27395" y="9353"/>
                  </a:lnTo>
                  <a:lnTo>
                    <a:pt x="26713" y="9217"/>
                  </a:lnTo>
                  <a:lnTo>
                    <a:pt x="26051" y="9100"/>
                  </a:lnTo>
                  <a:lnTo>
                    <a:pt x="25408" y="9002"/>
                  </a:lnTo>
                  <a:lnTo>
                    <a:pt x="24102" y="8827"/>
                  </a:lnTo>
                  <a:lnTo>
                    <a:pt x="24083" y="8749"/>
                  </a:lnTo>
                  <a:lnTo>
                    <a:pt x="23674" y="7872"/>
                  </a:lnTo>
                  <a:lnTo>
                    <a:pt x="23245" y="7034"/>
                  </a:lnTo>
                  <a:lnTo>
                    <a:pt x="22719" y="6002"/>
                  </a:lnTo>
                  <a:lnTo>
                    <a:pt x="22271" y="5222"/>
                  </a:lnTo>
                  <a:lnTo>
                    <a:pt x="21823" y="4462"/>
                  </a:lnTo>
                  <a:lnTo>
                    <a:pt x="21491" y="3936"/>
                  </a:lnTo>
                  <a:lnTo>
                    <a:pt x="21121" y="3430"/>
                  </a:lnTo>
                  <a:lnTo>
                    <a:pt x="20751" y="2923"/>
                  </a:lnTo>
                  <a:lnTo>
                    <a:pt x="20361" y="2417"/>
                  </a:lnTo>
                  <a:lnTo>
                    <a:pt x="19952" y="1968"/>
                  </a:lnTo>
                  <a:lnTo>
                    <a:pt x="19523" y="1481"/>
                  </a:lnTo>
                  <a:lnTo>
                    <a:pt x="19192" y="1170"/>
                  </a:lnTo>
                  <a:lnTo>
                    <a:pt x="18841" y="877"/>
                  </a:lnTo>
                  <a:lnTo>
                    <a:pt x="18627" y="722"/>
                  </a:lnTo>
                  <a:lnTo>
                    <a:pt x="18393" y="566"/>
                  </a:lnTo>
                  <a:lnTo>
                    <a:pt x="18160" y="449"/>
                  </a:lnTo>
                  <a:lnTo>
                    <a:pt x="17926" y="332"/>
                  </a:lnTo>
                  <a:lnTo>
                    <a:pt x="17906" y="332"/>
                  </a:lnTo>
                  <a:lnTo>
                    <a:pt x="17731" y="254"/>
                  </a:lnTo>
                  <a:lnTo>
                    <a:pt x="17575" y="195"/>
                  </a:lnTo>
                  <a:lnTo>
                    <a:pt x="17380" y="137"/>
                  </a:lnTo>
                  <a:lnTo>
                    <a:pt x="17166" y="79"/>
                  </a:lnTo>
                  <a:lnTo>
                    <a:pt x="16971" y="40"/>
                  </a:lnTo>
                  <a:lnTo>
                    <a:pt x="16796" y="20"/>
                  </a:lnTo>
                  <a:lnTo>
                    <a:pt x="16776" y="20"/>
                  </a:lnTo>
                  <a:lnTo>
                    <a:pt x="164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a:off x="9501450" y="282563"/>
              <a:ext cx="827125" cy="764275"/>
            </a:xfrm>
            <a:custGeom>
              <a:avLst/>
              <a:gdLst/>
              <a:ahLst/>
              <a:cxnLst/>
              <a:rect l="l" t="t" r="r" b="b"/>
              <a:pathLst>
                <a:path w="33085" h="30571" fill="none" extrusionOk="0">
                  <a:moveTo>
                    <a:pt x="33065" y="12821"/>
                  </a:moveTo>
                  <a:lnTo>
                    <a:pt x="33065" y="12821"/>
                  </a:lnTo>
                  <a:lnTo>
                    <a:pt x="33045" y="12607"/>
                  </a:lnTo>
                  <a:lnTo>
                    <a:pt x="33006" y="12392"/>
                  </a:lnTo>
                  <a:lnTo>
                    <a:pt x="32928" y="12198"/>
                  </a:lnTo>
                  <a:lnTo>
                    <a:pt x="32850" y="12003"/>
                  </a:lnTo>
                  <a:lnTo>
                    <a:pt x="32850" y="12003"/>
                  </a:lnTo>
                  <a:lnTo>
                    <a:pt x="32753" y="11827"/>
                  </a:lnTo>
                  <a:lnTo>
                    <a:pt x="32636" y="11672"/>
                  </a:lnTo>
                  <a:lnTo>
                    <a:pt x="32519" y="11516"/>
                  </a:lnTo>
                  <a:lnTo>
                    <a:pt x="32383" y="11360"/>
                  </a:lnTo>
                  <a:lnTo>
                    <a:pt x="32383" y="11360"/>
                  </a:lnTo>
                  <a:lnTo>
                    <a:pt x="32091" y="11106"/>
                  </a:lnTo>
                  <a:lnTo>
                    <a:pt x="31759" y="10873"/>
                  </a:lnTo>
                  <a:lnTo>
                    <a:pt x="31389" y="10658"/>
                  </a:lnTo>
                  <a:lnTo>
                    <a:pt x="30961" y="10444"/>
                  </a:lnTo>
                  <a:lnTo>
                    <a:pt x="30961" y="10444"/>
                  </a:lnTo>
                  <a:lnTo>
                    <a:pt x="30571" y="10288"/>
                  </a:lnTo>
                  <a:lnTo>
                    <a:pt x="30181" y="10132"/>
                  </a:lnTo>
                  <a:lnTo>
                    <a:pt x="29363" y="9879"/>
                  </a:lnTo>
                  <a:lnTo>
                    <a:pt x="29363" y="9879"/>
                  </a:lnTo>
                  <a:lnTo>
                    <a:pt x="28720" y="9665"/>
                  </a:lnTo>
                  <a:lnTo>
                    <a:pt x="28057" y="9489"/>
                  </a:lnTo>
                  <a:lnTo>
                    <a:pt x="27395" y="9353"/>
                  </a:lnTo>
                  <a:lnTo>
                    <a:pt x="26713" y="9217"/>
                  </a:lnTo>
                  <a:lnTo>
                    <a:pt x="26051" y="9100"/>
                  </a:lnTo>
                  <a:lnTo>
                    <a:pt x="25408" y="9002"/>
                  </a:lnTo>
                  <a:lnTo>
                    <a:pt x="24102" y="8827"/>
                  </a:lnTo>
                  <a:lnTo>
                    <a:pt x="24102" y="8827"/>
                  </a:lnTo>
                  <a:lnTo>
                    <a:pt x="24083" y="8749"/>
                  </a:lnTo>
                  <a:lnTo>
                    <a:pt x="24083" y="8749"/>
                  </a:lnTo>
                  <a:lnTo>
                    <a:pt x="23674" y="7872"/>
                  </a:lnTo>
                  <a:lnTo>
                    <a:pt x="23245" y="7034"/>
                  </a:lnTo>
                  <a:lnTo>
                    <a:pt x="23245" y="7034"/>
                  </a:lnTo>
                  <a:lnTo>
                    <a:pt x="22719" y="6002"/>
                  </a:lnTo>
                  <a:lnTo>
                    <a:pt x="22719" y="6002"/>
                  </a:lnTo>
                  <a:lnTo>
                    <a:pt x="22271" y="5222"/>
                  </a:lnTo>
                  <a:lnTo>
                    <a:pt x="21823" y="4462"/>
                  </a:lnTo>
                  <a:lnTo>
                    <a:pt x="21823" y="4462"/>
                  </a:lnTo>
                  <a:lnTo>
                    <a:pt x="21491" y="3936"/>
                  </a:lnTo>
                  <a:lnTo>
                    <a:pt x="21121" y="3430"/>
                  </a:lnTo>
                  <a:lnTo>
                    <a:pt x="20751" y="2923"/>
                  </a:lnTo>
                  <a:lnTo>
                    <a:pt x="20361" y="2417"/>
                  </a:lnTo>
                  <a:lnTo>
                    <a:pt x="20361" y="2417"/>
                  </a:lnTo>
                  <a:lnTo>
                    <a:pt x="19952" y="1968"/>
                  </a:lnTo>
                  <a:lnTo>
                    <a:pt x="19523" y="1481"/>
                  </a:lnTo>
                  <a:lnTo>
                    <a:pt x="19523" y="1481"/>
                  </a:lnTo>
                  <a:lnTo>
                    <a:pt x="19192" y="1170"/>
                  </a:lnTo>
                  <a:lnTo>
                    <a:pt x="18841" y="877"/>
                  </a:lnTo>
                  <a:lnTo>
                    <a:pt x="18841" y="877"/>
                  </a:lnTo>
                  <a:lnTo>
                    <a:pt x="18627" y="722"/>
                  </a:lnTo>
                  <a:lnTo>
                    <a:pt x="18393" y="566"/>
                  </a:lnTo>
                  <a:lnTo>
                    <a:pt x="18160" y="449"/>
                  </a:lnTo>
                  <a:lnTo>
                    <a:pt x="17926" y="332"/>
                  </a:lnTo>
                  <a:lnTo>
                    <a:pt x="17906" y="332"/>
                  </a:lnTo>
                  <a:lnTo>
                    <a:pt x="17906" y="332"/>
                  </a:lnTo>
                  <a:lnTo>
                    <a:pt x="17731" y="254"/>
                  </a:lnTo>
                  <a:lnTo>
                    <a:pt x="17575" y="195"/>
                  </a:lnTo>
                  <a:lnTo>
                    <a:pt x="17575" y="195"/>
                  </a:lnTo>
                  <a:lnTo>
                    <a:pt x="17380" y="137"/>
                  </a:lnTo>
                  <a:lnTo>
                    <a:pt x="17166" y="79"/>
                  </a:lnTo>
                  <a:lnTo>
                    <a:pt x="17166" y="79"/>
                  </a:lnTo>
                  <a:lnTo>
                    <a:pt x="16971" y="40"/>
                  </a:lnTo>
                  <a:lnTo>
                    <a:pt x="16796" y="20"/>
                  </a:lnTo>
                  <a:lnTo>
                    <a:pt x="16776" y="20"/>
                  </a:lnTo>
                  <a:lnTo>
                    <a:pt x="16776" y="20"/>
                  </a:lnTo>
                  <a:lnTo>
                    <a:pt x="16484" y="1"/>
                  </a:lnTo>
                  <a:lnTo>
                    <a:pt x="16484" y="1"/>
                  </a:lnTo>
                  <a:lnTo>
                    <a:pt x="16348" y="1"/>
                  </a:lnTo>
                  <a:lnTo>
                    <a:pt x="16348" y="1"/>
                  </a:lnTo>
                  <a:lnTo>
                    <a:pt x="16289" y="1"/>
                  </a:lnTo>
                  <a:lnTo>
                    <a:pt x="16289" y="1"/>
                  </a:lnTo>
                  <a:lnTo>
                    <a:pt x="16114" y="1"/>
                  </a:lnTo>
                  <a:lnTo>
                    <a:pt x="16114" y="1"/>
                  </a:lnTo>
                  <a:lnTo>
                    <a:pt x="15977" y="20"/>
                  </a:lnTo>
                  <a:lnTo>
                    <a:pt x="15821" y="59"/>
                  </a:lnTo>
                  <a:lnTo>
                    <a:pt x="15821" y="59"/>
                  </a:lnTo>
                  <a:lnTo>
                    <a:pt x="15549" y="118"/>
                  </a:lnTo>
                  <a:lnTo>
                    <a:pt x="15549" y="118"/>
                  </a:lnTo>
                  <a:lnTo>
                    <a:pt x="15510" y="137"/>
                  </a:lnTo>
                  <a:lnTo>
                    <a:pt x="15510" y="137"/>
                  </a:lnTo>
                  <a:lnTo>
                    <a:pt x="15179" y="254"/>
                  </a:lnTo>
                  <a:lnTo>
                    <a:pt x="14867" y="390"/>
                  </a:lnTo>
                  <a:lnTo>
                    <a:pt x="14536" y="585"/>
                  </a:lnTo>
                  <a:lnTo>
                    <a:pt x="14224" y="799"/>
                  </a:lnTo>
                  <a:lnTo>
                    <a:pt x="14224" y="799"/>
                  </a:lnTo>
                  <a:lnTo>
                    <a:pt x="13873" y="1092"/>
                  </a:lnTo>
                  <a:lnTo>
                    <a:pt x="13542" y="1403"/>
                  </a:lnTo>
                  <a:lnTo>
                    <a:pt x="13542" y="1403"/>
                  </a:lnTo>
                  <a:lnTo>
                    <a:pt x="13113" y="1871"/>
                  </a:lnTo>
                  <a:lnTo>
                    <a:pt x="12724" y="2339"/>
                  </a:lnTo>
                  <a:lnTo>
                    <a:pt x="12724" y="2339"/>
                  </a:lnTo>
                  <a:lnTo>
                    <a:pt x="12334" y="2845"/>
                  </a:lnTo>
                  <a:lnTo>
                    <a:pt x="11964" y="3332"/>
                  </a:lnTo>
                  <a:lnTo>
                    <a:pt x="11593" y="3858"/>
                  </a:lnTo>
                  <a:lnTo>
                    <a:pt x="11262" y="4385"/>
                  </a:lnTo>
                  <a:lnTo>
                    <a:pt x="11262" y="4385"/>
                  </a:lnTo>
                  <a:lnTo>
                    <a:pt x="10775" y="5164"/>
                  </a:lnTo>
                  <a:lnTo>
                    <a:pt x="10346" y="5982"/>
                  </a:lnTo>
                  <a:lnTo>
                    <a:pt x="9918" y="6820"/>
                  </a:lnTo>
                  <a:lnTo>
                    <a:pt x="9548" y="7677"/>
                  </a:lnTo>
                  <a:lnTo>
                    <a:pt x="9548" y="7677"/>
                  </a:lnTo>
                  <a:lnTo>
                    <a:pt x="9002" y="8827"/>
                  </a:lnTo>
                  <a:lnTo>
                    <a:pt x="9002" y="8827"/>
                  </a:lnTo>
                  <a:lnTo>
                    <a:pt x="8983" y="8905"/>
                  </a:lnTo>
                  <a:lnTo>
                    <a:pt x="8983" y="8905"/>
                  </a:lnTo>
                  <a:lnTo>
                    <a:pt x="7677" y="9080"/>
                  </a:lnTo>
                  <a:lnTo>
                    <a:pt x="7015" y="9178"/>
                  </a:lnTo>
                  <a:lnTo>
                    <a:pt x="6352" y="9294"/>
                  </a:lnTo>
                  <a:lnTo>
                    <a:pt x="5690" y="9431"/>
                  </a:lnTo>
                  <a:lnTo>
                    <a:pt x="5027" y="9587"/>
                  </a:lnTo>
                  <a:lnTo>
                    <a:pt x="4365" y="9762"/>
                  </a:lnTo>
                  <a:lnTo>
                    <a:pt x="3702" y="9957"/>
                  </a:lnTo>
                  <a:lnTo>
                    <a:pt x="3702" y="9957"/>
                  </a:lnTo>
                  <a:lnTo>
                    <a:pt x="2904" y="10230"/>
                  </a:lnTo>
                  <a:lnTo>
                    <a:pt x="2514" y="10366"/>
                  </a:lnTo>
                  <a:lnTo>
                    <a:pt x="2124" y="10522"/>
                  </a:lnTo>
                  <a:lnTo>
                    <a:pt x="2124" y="10522"/>
                  </a:lnTo>
                  <a:lnTo>
                    <a:pt x="1696" y="10736"/>
                  </a:lnTo>
                  <a:lnTo>
                    <a:pt x="1306" y="10951"/>
                  </a:lnTo>
                  <a:lnTo>
                    <a:pt x="994" y="11184"/>
                  </a:lnTo>
                  <a:lnTo>
                    <a:pt x="702" y="11438"/>
                  </a:lnTo>
                  <a:lnTo>
                    <a:pt x="702" y="11438"/>
                  </a:lnTo>
                  <a:lnTo>
                    <a:pt x="566" y="11594"/>
                  </a:lnTo>
                  <a:lnTo>
                    <a:pt x="429" y="11749"/>
                  </a:lnTo>
                  <a:lnTo>
                    <a:pt x="332" y="11925"/>
                  </a:lnTo>
                  <a:lnTo>
                    <a:pt x="234" y="12081"/>
                  </a:lnTo>
                  <a:lnTo>
                    <a:pt x="234" y="12081"/>
                  </a:lnTo>
                  <a:lnTo>
                    <a:pt x="137" y="12276"/>
                  </a:lnTo>
                  <a:lnTo>
                    <a:pt x="78" y="12490"/>
                  </a:lnTo>
                  <a:lnTo>
                    <a:pt x="39" y="12685"/>
                  </a:lnTo>
                  <a:lnTo>
                    <a:pt x="1" y="12918"/>
                  </a:lnTo>
                  <a:lnTo>
                    <a:pt x="1" y="12918"/>
                  </a:lnTo>
                  <a:lnTo>
                    <a:pt x="1" y="13113"/>
                  </a:lnTo>
                  <a:lnTo>
                    <a:pt x="20" y="13328"/>
                  </a:lnTo>
                  <a:lnTo>
                    <a:pt x="59" y="13561"/>
                  </a:lnTo>
                  <a:lnTo>
                    <a:pt x="117" y="13815"/>
                  </a:lnTo>
                  <a:lnTo>
                    <a:pt x="117" y="13815"/>
                  </a:lnTo>
                  <a:lnTo>
                    <a:pt x="176" y="14010"/>
                  </a:lnTo>
                  <a:lnTo>
                    <a:pt x="234" y="14224"/>
                  </a:lnTo>
                  <a:lnTo>
                    <a:pt x="429" y="14672"/>
                  </a:lnTo>
                  <a:lnTo>
                    <a:pt x="429" y="14672"/>
                  </a:lnTo>
                  <a:lnTo>
                    <a:pt x="643" y="15062"/>
                  </a:lnTo>
                  <a:lnTo>
                    <a:pt x="897" y="15451"/>
                  </a:lnTo>
                  <a:lnTo>
                    <a:pt x="1209" y="15861"/>
                  </a:lnTo>
                  <a:lnTo>
                    <a:pt x="1559" y="16289"/>
                  </a:lnTo>
                  <a:lnTo>
                    <a:pt x="1559" y="16289"/>
                  </a:lnTo>
                  <a:lnTo>
                    <a:pt x="1890" y="16640"/>
                  </a:lnTo>
                  <a:lnTo>
                    <a:pt x="2241" y="16991"/>
                  </a:lnTo>
                  <a:lnTo>
                    <a:pt x="2631" y="17380"/>
                  </a:lnTo>
                  <a:lnTo>
                    <a:pt x="3079" y="17770"/>
                  </a:lnTo>
                  <a:lnTo>
                    <a:pt x="3079" y="17770"/>
                  </a:lnTo>
                  <a:lnTo>
                    <a:pt x="3839" y="18432"/>
                  </a:lnTo>
                  <a:lnTo>
                    <a:pt x="4560" y="18997"/>
                  </a:lnTo>
                  <a:lnTo>
                    <a:pt x="4872" y="19251"/>
                  </a:lnTo>
                  <a:lnTo>
                    <a:pt x="4872" y="19251"/>
                  </a:lnTo>
                  <a:lnTo>
                    <a:pt x="5826" y="20011"/>
                  </a:lnTo>
                  <a:lnTo>
                    <a:pt x="5826" y="20011"/>
                  </a:lnTo>
                  <a:lnTo>
                    <a:pt x="5514" y="20985"/>
                  </a:lnTo>
                  <a:lnTo>
                    <a:pt x="5242" y="21881"/>
                  </a:lnTo>
                  <a:lnTo>
                    <a:pt x="5027" y="22719"/>
                  </a:lnTo>
                  <a:lnTo>
                    <a:pt x="4852" y="23518"/>
                  </a:lnTo>
                  <a:lnTo>
                    <a:pt x="4852" y="23518"/>
                  </a:lnTo>
                  <a:lnTo>
                    <a:pt x="4735" y="24083"/>
                  </a:lnTo>
                  <a:lnTo>
                    <a:pt x="4657" y="24628"/>
                  </a:lnTo>
                  <a:lnTo>
                    <a:pt x="4579" y="25154"/>
                  </a:lnTo>
                  <a:lnTo>
                    <a:pt x="4540" y="25661"/>
                  </a:lnTo>
                  <a:lnTo>
                    <a:pt x="4540" y="25661"/>
                  </a:lnTo>
                  <a:lnTo>
                    <a:pt x="4521" y="26207"/>
                  </a:lnTo>
                  <a:lnTo>
                    <a:pt x="4521" y="26713"/>
                  </a:lnTo>
                  <a:lnTo>
                    <a:pt x="4560" y="27200"/>
                  </a:lnTo>
                  <a:lnTo>
                    <a:pt x="4638" y="27668"/>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320" y="29363"/>
                  </a:lnTo>
                  <a:lnTo>
                    <a:pt x="5456" y="29538"/>
                  </a:lnTo>
                  <a:lnTo>
                    <a:pt x="5592" y="29694"/>
                  </a:lnTo>
                  <a:lnTo>
                    <a:pt x="5592" y="29694"/>
                  </a:lnTo>
                  <a:lnTo>
                    <a:pt x="5748" y="29850"/>
                  </a:lnTo>
                  <a:lnTo>
                    <a:pt x="5943" y="30006"/>
                  </a:lnTo>
                  <a:lnTo>
                    <a:pt x="5943" y="30006"/>
                  </a:lnTo>
                  <a:lnTo>
                    <a:pt x="6118" y="30103"/>
                  </a:lnTo>
                  <a:lnTo>
                    <a:pt x="6294" y="30201"/>
                  </a:lnTo>
                  <a:lnTo>
                    <a:pt x="6489" y="30298"/>
                  </a:lnTo>
                  <a:lnTo>
                    <a:pt x="6703" y="30376"/>
                  </a:lnTo>
                  <a:lnTo>
                    <a:pt x="6703" y="30376"/>
                  </a:lnTo>
                  <a:lnTo>
                    <a:pt x="6898" y="30435"/>
                  </a:lnTo>
                  <a:lnTo>
                    <a:pt x="7093" y="30493"/>
                  </a:lnTo>
                  <a:lnTo>
                    <a:pt x="7541" y="30551"/>
                  </a:lnTo>
                  <a:lnTo>
                    <a:pt x="7541" y="30551"/>
                  </a:lnTo>
                  <a:lnTo>
                    <a:pt x="7969" y="30571"/>
                  </a:lnTo>
                  <a:lnTo>
                    <a:pt x="7969" y="30571"/>
                  </a:lnTo>
                  <a:lnTo>
                    <a:pt x="8418" y="30571"/>
                  </a:lnTo>
                  <a:lnTo>
                    <a:pt x="8418" y="30571"/>
                  </a:lnTo>
                  <a:lnTo>
                    <a:pt x="8827" y="30512"/>
                  </a:lnTo>
                  <a:lnTo>
                    <a:pt x="9275" y="30435"/>
                  </a:lnTo>
                  <a:lnTo>
                    <a:pt x="9723" y="30318"/>
                  </a:lnTo>
                  <a:lnTo>
                    <a:pt x="10191" y="30181"/>
                  </a:lnTo>
                  <a:lnTo>
                    <a:pt x="10191" y="30181"/>
                  </a:lnTo>
                  <a:lnTo>
                    <a:pt x="10561" y="30045"/>
                  </a:lnTo>
                  <a:lnTo>
                    <a:pt x="10931" y="29908"/>
                  </a:lnTo>
                  <a:lnTo>
                    <a:pt x="11321" y="29733"/>
                  </a:lnTo>
                  <a:lnTo>
                    <a:pt x="11710" y="29519"/>
                  </a:lnTo>
                  <a:lnTo>
                    <a:pt x="11710" y="29519"/>
                  </a:lnTo>
                  <a:lnTo>
                    <a:pt x="12217" y="29266"/>
                  </a:lnTo>
                  <a:lnTo>
                    <a:pt x="12704" y="28973"/>
                  </a:lnTo>
                  <a:lnTo>
                    <a:pt x="13152" y="28681"/>
                  </a:lnTo>
                  <a:lnTo>
                    <a:pt x="13600" y="28389"/>
                  </a:lnTo>
                  <a:lnTo>
                    <a:pt x="13600" y="28389"/>
                  </a:lnTo>
                  <a:lnTo>
                    <a:pt x="14048" y="28077"/>
                  </a:lnTo>
                  <a:lnTo>
                    <a:pt x="14477" y="27726"/>
                  </a:lnTo>
                  <a:lnTo>
                    <a:pt x="14886" y="27376"/>
                  </a:lnTo>
                  <a:lnTo>
                    <a:pt x="15276" y="27025"/>
                  </a:lnTo>
                  <a:lnTo>
                    <a:pt x="15276" y="27025"/>
                  </a:lnTo>
                  <a:lnTo>
                    <a:pt x="15627" y="26655"/>
                  </a:lnTo>
                  <a:lnTo>
                    <a:pt x="15958" y="26265"/>
                  </a:lnTo>
                  <a:lnTo>
                    <a:pt x="16270" y="25875"/>
                  </a:lnTo>
                  <a:lnTo>
                    <a:pt x="16562" y="25447"/>
                  </a:lnTo>
                  <a:lnTo>
                    <a:pt x="16562" y="25447"/>
                  </a:lnTo>
                  <a:lnTo>
                    <a:pt x="16854" y="25836"/>
                  </a:lnTo>
                  <a:lnTo>
                    <a:pt x="17146" y="26226"/>
                  </a:lnTo>
                  <a:lnTo>
                    <a:pt x="17478" y="26577"/>
                  </a:lnTo>
                  <a:lnTo>
                    <a:pt x="17809" y="26927"/>
                  </a:lnTo>
                  <a:lnTo>
                    <a:pt x="17809" y="26927"/>
                  </a:lnTo>
                  <a:lnTo>
                    <a:pt x="18199" y="27298"/>
                  </a:lnTo>
                  <a:lnTo>
                    <a:pt x="18608" y="27648"/>
                  </a:lnTo>
                  <a:lnTo>
                    <a:pt x="19036" y="27980"/>
                  </a:lnTo>
                  <a:lnTo>
                    <a:pt x="19484" y="28311"/>
                  </a:lnTo>
                  <a:lnTo>
                    <a:pt x="19484" y="28311"/>
                  </a:lnTo>
                  <a:lnTo>
                    <a:pt x="19913" y="28603"/>
                  </a:lnTo>
                  <a:lnTo>
                    <a:pt x="20381" y="28895"/>
                  </a:lnTo>
                  <a:lnTo>
                    <a:pt x="20868" y="29168"/>
                  </a:lnTo>
                  <a:lnTo>
                    <a:pt x="21355" y="29441"/>
                  </a:lnTo>
                  <a:lnTo>
                    <a:pt x="21355" y="29441"/>
                  </a:lnTo>
                  <a:lnTo>
                    <a:pt x="21764" y="29636"/>
                  </a:lnTo>
                  <a:lnTo>
                    <a:pt x="22154" y="29811"/>
                  </a:lnTo>
                  <a:lnTo>
                    <a:pt x="22524" y="29967"/>
                  </a:lnTo>
                  <a:lnTo>
                    <a:pt x="22894" y="30103"/>
                  </a:lnTo>
                  <a:lnTo>
                    <a:pt x="22894" y="30103"/>
                  </a:lnTo>
                  <a:lnTo>
                    <a:pt x="23362" y="30240"/>
                  </a:lnTo>
                  <a:lnTo>
                    <a:pt x="23810" y="30357"/>
                  </a:lnTo>
                  <a:lnTo>
                    <a:pt x="24239" y="30435"/>
                  </a:lnTo>
                  <a:lnTo>
                    <a:pt x="24667" y="30474"/>
                  </a:lnTo>
                  <a:lnTo>
                    <a:pt x="24667" y="30474"/>
                  </a:lnTo>
                  <a:lnTo>
                    <a:pt x="25115" y="30493"/>
                  </a:lnTo>
                  <a:lnTo>
                    <a:pt x="25115" y="30493"/>
                  </a:lnTo>
                  <a:lnTo>
                    <a:pt x="25544" y="30474"/>
                  </a:lnTo>
                  <a:lnTo>
                    <a:pt x="25544" y="30474"/>
                  </a:lnTo>
                  <a:lnTo>
                    <a:pt x="25992" y="30415"/>
                  </a:lnTo>
                  <a:lnTo>
                    <a:pt x="26187" y="30357"/>
                  </a:lnTo>
                  <a:lnTo>
                    <a:pt x="26382" y="30298"/>
                  </a:lnTo>
                  <a:lnTo>
                    <a:pt x="26382" y="30298"/>
                  </a:lnTo>
                  <a:lnTo>
                    <a:pt x="26596" y="30220"/>
                  </a:lnTo>
                  <a:lnTo>
                    <a:pt x="26791" y="30123"/>
                  </a:lnTo>
                  <a:lnTo>
                    <a:pt x="26966" y="30025"/>
                  </a:lnTo>
                  <a:lnTo>
                    <a:pt x="27122" y="29908"/>
                  </a:lnTo>
                  <a:lnTo>
                    <a:pt x="27122" y="29908"/>
                  </a:lnTo>
                  <a:lnTo>
                    <a:pt x="27317" y="29753"/>
                  </a:lnTo>
                  <a:lnTo>
                    <a:pt x="27473" y="29616"/>
                  </a:lnTo>
                  <a:lnTo>
                    <a:pt x="27473" y="29616"/>
                  </a:lnTo>
                  <a:lnTo>
                    <a:pt x="27629" y="29460"/>
                  </a:lnTo>
                  <a:lnTo>
                    <a:pt x="27765" y="29285"/>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447" y="27590"/>
                  </a:lnTo>
                  <a:lnTo>
                    <a:pt x="28506" y="27122"/>
                  </a:lnTo>
                  <a:lnTo>
                    <a:pt x="28545" y="26635"/>
                  </a:lnTo>
                  <a:lnTo>
                    <a:pt x="28564" y="26109"/>
                  </a:lnTo>
                  <a:lnTo>
                    <a:pt x="28545" y="25583"/>
                  </a:lnTo>
                  <a:lnTo>
                    <a:pt x="28545" y="25583"/>
                  </a:lnTo>
                  <a:lnTo>
                    <a:pt x="28486" y="25057"/>
                  </a:lnTo>
                  <a:lnTo>
                    <a:pt x="28428" y="24531"/>
                  </a:lnTo>
                  <a:lnTo>
                    <a:pt x="28350" y="24005"/>
                  </a:lnTo>
                  <a:lnTo>
                    <a:pt x="28233" y="23440"/>
                  </a:lnTo>
                  <a:lnTo>
                    <a:pt x="28233" y="23440"/>
                  </a:lnTo>
                  <a:lnTo>
                    <a:pt x="28057" y="22641"/>
                  </a:lnTo>
                  <a:lnTo>
                    <a:pt x="27824" y="21803"/>
                  </a:lnTo>
                  <a:lnTo>
                    <a:pt x="27570" y="20907"/>
                  </a:lnTo>
                  <a:lnTo>
                    <a:pt x="27259" y="19933"/>
                  </a:lnTo>
                  <a:lnTo>
                    <a:pt x="27259" y="19933"/>
                  </a:lnTo>
                  <a:lnTo>
                    <a:pt x="28213" y="19173"/>
                  </a:lnTo>
                  <a:lnTo>
                    <a:pt x="28525" y="18920"/>
                  </a:lnTo>
                  <a:lnTo>
                    <a:pt x="28525" y="18920"/>
                  </a:lnTo>
                  <a:lnTo>
                    <a:pt x="29226" y="18335"/>
                  </a:lnTo>
                  <a:lnTo>
                    <a:pt x="30006" y="17692"/>
                  </a:lnTo>
                  <a:lnTo>
                    <a:pt x="30006" y="17692"/>
                  </a:lnTo>
                  <a:lnTo>
                    <a:pt x="30454" y="17283"/>
                  </a:lnTo>
                  <a:lnTo>
                    <a:pt x="30844" y="16913"/>
                  </a:lnTo>
                  <a:lnTo>
                    <a:pt x="31194" y="16562"/>
                  </a:lnTo>
                  <a:lnTo>
                    <a:pt x="31506" y="16211"/>
                  </a:lnTo>
                  <a:lnTo>
                    <a:pt x="31506" y="16211"/>
                  </a:lnTo>
                  <a:lnTo>
                    <a:pt x="31876" y="15783"/>
                  </a:lnTo>
                  <a:lnTo>
                    <a:pt x="32169" y="15373"/>
                  </a:lnTo>
                  <a:lnTo>
                    <a:pt x="32441" y="14984"/>
                  </a:lnTo>
                  <a:lnTo>
                    <a:pt x="32636" y="14594"/>
                  </a:lnTo>
                  <a:lnTo>
                    <a:pt x="32636" y="14594"/>
                  </a:lnTo>
                  <a:lnTo>
                    <a:pt x="32831" y="14146"/>
                  </a:lnTo>
                  <a:lnTo>
                    <a:pt x="32909" y="13932"/>
                  </a:lnTo>
                  <a:lnTo>
                    <a:pt x="32967" y="13737"/>
                  </a:lnTo>
                  <a:lnTo>
                    <a:pt x="32967" y="13737"/>
                  </a:lnTo>
                  <a:lnTo>
                    <a:pt x="33026" y="13484"/>
                  </a:lnTo>
                  <a:lnTo>
                    <a:pt x="33065" y="13250"/>
                  </a:lnTo>
                  <a:lnTo>
                    <a:pt x="33084" y="13035"/>
                  </a:lnTo>
                  <a:lnTo>
                    <a:pt x="33065" y="12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a:off x="9501450" y="282563"/>
              <a:ext cx="671250" cy="764775"/>
            </a:xfrm>
            <a:custGeom>
              <a:avLst/>
              <a:gdLst/>
              <a:ahLst/>
              <a:cxnLst/>
              <a:rect l="l" t="t" r="r" b="b"/>
              <a:pathLst>
                <a:path w="26850" h="30591" extrusionOk="0">
                  <a:moveTo>
                    <a:pt x="16114" y="1"/>
                  </a:moveTo>
                  <a:lnTo>
                    <a:pt x="15841" y="40"/>
                  </a:lnTo>
                  <a:lnTo>
                    <a:pt x="15549" y="118"/>
                  </a:lnTo>
                  <a:lnTo>
                    <a:pt x="15490" y="137"/>
                  </a:lnTo>
                  <a:lnTo>
                    <a:pt x="15179" y="254"/>
                  </a:lnTo>
                  <a:lnTo>
                    <a:pt x="14847" y="390"/>
                  </a:lnTo>
                  <a:lnTo>
                    <a:pt x="14536" y="566"/>
                  </a:lnTo>
                  <a:lnTo>
                    <a:pt x="14224" y="799"/>
                  </a:lnTo>
                  <a:lnTo>
                    <a:pt x="13873" y="1092"/>
                  </a:lnTo>
                  <a:lnTo>
                    <a:pt x="13542" y="1403"/>
                  </a:lnTo>
                  <a:lnTo>
                    <a:pt x="13113" y="1871"/>
                  </a:lnTo>
                  <a:lnTo>
                    <a:pt x="12724" y="2339"/>
                  </a:lnTo>
                  <a:lnTo>
                    <a:pt x="12334" y="2826"/>
                  </a:lnTo>
                  <a:lnTo>
                    <a:pt x="11944" y="3332"/>
                  </a:lnTo>
                  <a:lnTo>
                    <a:pt x="11593" y="3858"/>
                  </a:lnTo>
                  <a:lnTo>
                    <a:pt x="11243" y="4385"/>
                  </a:lnTo>
                  <a:lnTo>
                    <a:pt x="10775" y="5164"/>
                  </a:lnTo>
                  <a:lnTo>
                    <a:pt x="10327" y="5982"/>
                  </a:lnTo>
                  <a:lnTo>
                    <a:pt x="9918" y="6820"/>
                  </a:lnTo>
                  <a:lnTo>
                    <a:pt x="9548" y="7677"/>
                  </a:lnTo>
                  <a:lnTo>
                    <a:pt x="9255" y="8262"/>
                  </a:lnTo>
                  <a:lnTo>
                    <a:pt x="9002" y="8827"/>
                  </a:lnTo>
                  <a:lnTo>
                    <a:pt x="8963" y="8905"/>
                  </a:lnTo>
                  <a:lnTo>
                    <a:pt x="7677" y="9080"/>
                  </a:lnTo>
                  <a:lnTo>
                    <a:pt x="7015" y="9178"/>
                  </a:lnTo>
                  <a:lnTo>
                    <a:pt x="6352" y="9294"/>
                  </a:lnTo>
                  <a:lnTo>
                    <a:pt x="5690" y="9431"/>
                  </a:lnTo>
                  <a:lnTo>
                    <a:pt x="5027" y="9567"/>
                  </a:lnTo>
                  <a:lnTo>
                    <a:pt x="4365" y="9743"/>
                  </a:lnTo>
                  <a:lnTo>
                    <a:pt x="3702" y="9937"/>
                  </a:lnTo>
                  <a:lnTo>
                    <a:pt x="2904" y="10210"/>
                  </a:lnTo>
                  <a:lnTo>
                    <a:pt x="2514" y="10366"/>
                  </a:lnTo>
                  <a:lnTo>
                    <a:pt x="2124" y="10522"/>
                  </a:lnTo>
                  <a:lnTo>
                    <a:pt x="1696" y="10736"/>
                  </a:lnTo>
                  <a:lnTo>
                    <a:pt x="1306" y="10951"/>
                  </a:lnTo>
                  <a:lnTo>
                    <a:pt x="975" y="11184"/>
                  </a:lnTo>
                  <a:lnTo>
                    <a:pt x="702" y="11438"/>
                  </a:lnTo>
                  <a:lnTo>
                    <a:pt x="546" y="11594"/>
                  </a:lnTo>
                  <a:lnTo>
                    <a:pt x="429" y="11749"/>
                  </a:lnTo>
                  <a:lnTo>
                    <a:pt x="312" y="11905"/>
                  </a:lnTo>
                  <a:lnTo>
                    <a:pt x="215" y="12081"/>
                  </a:lnTo>
                  <a:lnTo>
                    <a:pt x="137" y="12276"/>
                  </a:lnTo>
                  <a:lnTo>
                    <a:pt x="78" y="12470"/>
                  </a:lnTo>
                  <a:lnTo>
                    <a:pt x="20" y="12685"/>
                  </a:lnTo>
                  <a:lnTo>
                    <a:pt x="1" y="12918"/>
                  </a:lnTo>
                  <a:lnTo>
                    <a:pt x="1" y="13113"/>
                  </a:lnTo>
                  <a:lnTo>
                    <a:pt x="20" y="13328"/>
                  </a:lnTo>
                  <a:lnTo>
                    <a:pt x="39" y="13561"/>
                  </a:lnTo>
                  <a:lnTo>
                    <a:pt x="98" y="13815"/>
                  </a:lnTo>
                  <a:lnTo>
                    <a:pt x="156" y="14010"/>
                  </a:lnTo>
                  <a:lnTo>
                    <a:pt x="234" y="14224"/>
                  </a:lnTo>
                  <a:lnTo>
                    <a:pt x="332" y="14438"/>
                  </a:lnTo>
                  <a:lnTo>
                    <a:pt x="429" y="14672"/>
                  </a:lnTo>
                  <a:lnTo>
                    <a:pt x="643" y="15062"/>
                  </a:lnTo>
                  <a:lnTo>
                    <a:pt x="897" y="15451"/>
                  </a:lnTo>
                  <a:lnTo>
                    <a:pt x="1209" y="15861"/>
                  </a:lnTo>
                  <a:lnTo>
                    <a:pt x="1559" y="16289"/>
                  </a:lnTo>
                  <a:lnTo>
                    <a:pt x="1871" y="16640"/>
                  </a:lnTo>
                  <a:lnTo>
                    <a:pt x="2222" y="16991"/>
                  </a:lnTo>
                  <a:lnTo>
                    <a:pt x="2631" y="17380"/>
                  </a:lnTo>
                  <a:lnTo>
                    <a:pt x="3079" y="17770"/>
                  </a:lnTo>
                  <a:lnTo>
                    <a:pt x="3858" y="18432"/>
                  </a:lnTo>
                  <a:lnTo>
                    <a:pt x="4560" y="18997"/>
                  </a:lnTo>
                  <a:lnTo>
                    <a:pt x="4872" y="19251"/>
                  </a:lnTo>
                  <a:lnTo>
                    <a:pt x="4988" y="19348"/>
                  </a:lnTo>
                  <a:lnTo>
                    <a:pt x="5826" y="20030"/>
                  </a:lnTo>
                  <a:lnTo>
                    <a:pt x="5514" y="20985"/>
                  </a:lnTo>
                  <a:lnTo>
                    <a:pt x="5242" y="21881"/>
                  </a:lnTo>
                  <a:lnTo>
                    <a:pt x="5027" y="22719"/>
                  </a:lnTo>
                  <a:lnTo>
                    <a:pt x="4833" y="23518"/>
                  </a:lnTo>
                  <a:lnTo>
                    <a:pt x="4735" y="24083"/>
                  </a:lnTo>
                  <a:lnTo>
                    <a:pt x="4638" y="24628"/>
                  </a:lnTo>
                  <a:lnTo>
                    <a:pt x="4579" y="25154"/>
                  </a:lnTo>
                  <a:lnTo>
                    <a:pt x="4540" y="25661"/>
                  </a:lnTo>
                  <a:lnTo>
                    <a:pt x="4521" y="26207"/>
                  </a:lnTo>
                  <a:lnTo>
                    <a:pt x="4521" y="26713"/>
                  </a:lnTo>
                  <a:lnTo>
                    <a:pt x="4560" y="27200"/>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456" y="29538"/>
                  </a:lnTo>
                  <a:lnTo>
                    <a:pt x="5592" y="29714"/>
                  </a:lnTo>
                  <a:lnTo>
                    <a:pt x="5748" y="29850"/>
                  </a:lnTo>
                  <a:lnTo>
                    <a:pt x="5943" y="30006"/>
                  </a:lnTo>
                  <a:lnTo>
                    <a:pt x="6118" y="30103"/>
                  </a:lnTo>
                  <a:lnTo>
                    <a:pt x="6294" y="30220"/>
                  </a:lnTo>
                  <a:lnTo>
                    <a:pt x="6489" y="30298"/>
                  </a:lnTo>
                  <a:lnTo>
                    <a:pt x="6703" y="30396"/>
                  </a:lnTo>
                  <a:lnTo>
                    <a:pt x="6898" y="30454"/>
                  </a:lnTo>
                  <a:lnTo>
                    <a:pt x="7093" y="30493"/>
                  </a:lnTo>
                  <a:lnTo>
                    <a:pt x="7307" y="30532"/>
                  </a:lnTo>
                  <a:lnTo>
                    <a:pt x="7541" y="30571"/>
                  </a:lnTo>
                  <a:lnTo>
                    <a:pt x="7755" y="30590"/>
                  </a:lnTo>
                  <a:lnTo>
                    <a:pt x="7969" y="30590"/>
                  </a:lnTo>
                  <a:lnTo>
                    <a:pt x="8418" y="30571"/>
                  </a:lnTo>
                  <a:lnTo>
                    <a:pt x="8846" y="30512"/>
                  </a:lnTo>
                  <a:lnTo>
                    <a:pt x="9275" y="30435"/>
                  </a:lnTo>
                  <a:lnTo>
                    <a:pt x="9723" y="30337"/>
                  </a:lnTo>
                  <a:lnTo>
                    <a:pt x="10191" y="30181"/>
                  </a:lnTo>
                  <a:lnTo>
                    <a:pt x="10561" y="30064"/>
                  </a:lnTo>
                  <a:lnTo>
                    <a:pt x="10931" y="29908"/>
                  </a:lnTo>
                  <a:lnTo>
                    <a:pt x="11321" y="29733"/>
                  </a:lnTo>
                  <a:lnTo>
                    <a:pt x="11710" y="29538"/>
                  </a:lnTo>
                  <a:lnTo>
                    <a:pt x="12217" y="29266"/>
                  </a:lnTo>
                  <a:lnTo>
                    <a:pt x="12704" y="28973"/>
                  </a:lnTo>
                  <a:lnTo>
                    <a:pt x="13152" y="28700"/>
                  </a:lnTo>
                  <a:lnTo>
                    <a:pt x="13600" y="28408"/>
                  </a:lnTo>
                  <a:lnTo>
                    <a:pt x="14048" y="28077"/>
                  </a:lnTo>
                  <a:lnTo>
                    <a:pt x="14477" y="27746"/>
                  </a:lnTo>
                  <a:lnTo>
                    <a:pt x="14886" y="27395"/>
                  </a:lnTo>
                  <a:lnTo>
                    <a:pt x="15276" y="27025"/>
                  </a:lnTo>
                  <a:lnTo>
                    <a:pt x="15627" y="26655"/>
                  </a:lnTo>
                  <a:lnTo>
                    <a:pt x="15958" y="26265"/>
                  </a:lnTo>
                  <a:lnTo>
                    <a:pt x="16270" y="25875"/>
                  </a:lnTo>
                  <a:lnTo>
                    <a:pt x="16581" y="25466"/>
                  </a:lnTo>
                  <a:lnTo>
                    <a:pt x="16854" y="25836"/>
                  </a:lnTo>
                  <a:lnTo>
                    <a:pt x="17146" y="26226"/>
                  </a:lnTo>
                  <a:lnTo>
                    <a:pt x="17458" y="26577"/>
                  </a:lnTo>
                  <a:lnTo>
                    <a:pt x="17809" y="26947"/>
                  </a:lnTo>
                  <a:lnTo>
                    <a:pt x="18199" y="27298"/>
                  </a:lnTo>
                  <a:lnTo>
                    <a:pt x="18608" y="27648"/>
                  </a:lnTo>
                  <a:lnTo>
                    <a:pt x="19036" y="27999"/>
                  </a:lnTo>
                  <a:lnTo>
                    <a:pt x="19484" y="28311"/>
                  </a:lnTo>
                  <a:lnTo>
                    <a:pt x="19913" y="28603"/>
                  </a:lnTo>
                  <a:lnTo>
                    <a:pt x="20381" y="28895"/>
                  </a:lnTo>
                  <a:lnTo>
                    <a:pt x="20868" y="29168"/>
                  </a:lnTo>
                  <a:lnTo>
                    <a:pt x="21355" y="29441"/>
                  </a:lnTo>
                  <a:lnTo>
                    <a:pt x="21764" y="29655"/>
                  </a:lnTo>
                  <a:lnTo>
                    <a:pt x="22154" y="29831"/>
                  </a:lnTo>
                  <a:lnTo>
                    <a:pt x="22524" y="29986"/>
                  </a:lnTo>
                  <a:lnTo>
                    <a:pt x="22894" y="30103"/>
                  </a:lnTo>
                  <a:lnTo>
                    <a:pt x="23362" y="30259"/>
                  </a:lnTo>
                  <a:lnTo>
                    <a:pt x="23810" y="30357"/>
                  </a:lnTo>
                  <a:lnTo>
                    <a:pt x="24239" y="30435"/>
                  </a:lnTo>
                  <a:lnTo>
                    <a:pt x="24667" y="30493"/>
                  </a:lnTo>
                  <a:lnTo>
                    <a:pt x="25096" y="30512"/>
                  </a:lnTo>
                  <a:lnTo>
                    <a:pt x="25330" y="30493"/>
                  </a:lnTo>
                  <a:lnTo>
                    <a:pt x="25544" y="30474"/>
                  </a:lnTo>
                  <a:lnTo>
                    <a:pt x="25778" y="30454"/>
                  </a:lnTo>
                  <a:lnTo>
                    <a:pt x="25992" y="30415"/>
                  </a:lnTo>
                  <a:lnTo>
                    <a:pt x="26187" y="30357"/>
                  </a:lnTo>
                  <a:lnTo>
                    <a:pt x="26382" y="30298"/>
                  </a:lnTo>
                  <a:lnTo>
                    <a:pt x="26616" y="30201"/>
                  </a:lnTo>
                  <a:lnTo>
                    <a:pt x="26849" y="30103"/>
                  </a:lnTo>
                  <a:lnTo>
                    <a:pt x="26479" y="30103"/>
                  </a:lnTo>
                  <a:lnTo>
                    <a:pt x="26148" y="30084"/>
                  </a:lnTo>
                  <a:lnTo>
                    <a:pt x="25836" y="30045"/>
                  </a:lnTo>
                  <a:lnTo>
                    <a:pt x="25524" y="30006"/>
                  </a:lnTo>
                  <a:lnTo>
                    <a:pt x="25213" y="29947"/>
                  </a:lnTo>
                  <a:lnTo>
                    <a:pt x="24589" y="29811"/>
                  </a:lnTo>
                  <a:lnTo>
                    <a:pt x="23966" y="29616"/>
                  </a:lnTo>
                  <a:lnTo>
                    <a:pt x="23381" y="29402"/>
                  </a:lnTo>
                  <a:lnTo>
                    <a:pt x="22816" y="29149"/>
                  </a:lnTo>
                  <a:lnTo>
                    <a:pt x="22329" y="28876"/>
                  </a:lnTo>
                  <a:lnTo>
                    <a:pt x="21842" y="28603"/>
                  </a:lnTo>
                  <a:lnTo>
                    <a:pt x="21374" y="28311"/>
                  </a:lnTo>
                  <a:lnTo>
                    <a:pt x="20907" y="27980"/>
                  </a:lnTo>
                  <a:lnTo>
                    <a:pt x="20478" y="27629"/>
                  </a:lnTo>
                  <a:lnTo>
                    <a:pt x="20050" y="27278"/>
                  </a:lnTo>
                  <a:lnTo>
                    <a:pt x="19621" y="2690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172" y="23518"/>
                  </a:lnTo>
                  <a:lnTo>
                    <a:pt x="15724" y="23927"/>
                  </a:lnTo>
                  <a:lnTo>
                    <a:pt x="15198" y="24375"/>
                  </a:lnTo>
                  <a:lnTo>
                    <a:pt x="14789" y="24687"/>
                  </a:lnTo>
                  <a:lnTo>
                    <a:pt x="14341" y="25038"/>
                  </a:lnTo>
                  <a:lnTo>
                    <a:pt x="13717" y="25505"/>
                  </a:lnTo>
                  <a:lnTo>
                    <a:pt x="13113" y="25973"/>
                  </a:lnTo>
                  <a:lnTo>
                    <a:pt x="12373" y="26460"/>
                  </a:lnTo>
                  <a:lnTo>
                    <a:pt x="12003" y="26694"/>
                  </a:lnTo>
                  <a:lnTo>
                    <a:pt x="11632" y="26927"/>
                  </a:lnTo>
                  <a:lnTo>
                    <a:pt x="11262" y="27142"/>
                  </a:lnTo>
                  <a:lnTo>
                    <a:pt x="10873" y="27337"/>
                  </a:lnTo>
                  <a:lnTo>
                    <a:pt x="10483" y="27512"/>
                  </a:lnTo>
                  <a:lnTo>
                    <a:pt x="10093" y="27668"/>
                  </a:lnTo>
                  <a:lnTo>
                    <a:pt x="9742" y="27785"/>
                  </a:lnTo>
                  <a:lnTo>
                    <a:pt x="9372" y="27882"/>
                  </a:lnTo>
                  <a:lnTo>
                    <a:pt x="9022" y="27941"/>
                  </a:lnTo>
                  <a:lnTo>
                    <a:pt x="8651" y="27941"/>
                  </a:lnTo>
                  <a:lnTo>
                    <a:pt x="8320" y="27921"/>
                  </a:lnTo>
                  <a:lnTo>
                    <a:pt x="8164" y="27882"/>
                  </a:lnTo>
                  <a:lnTo>
                    <a:pt x="8008" y="27843"/>
                  </a:lnTo>
                  <a:lnTo>
                    <a:pt x="7853" y="27785"/>
                  </a:lnTo>
                  <a:lnTo>
                    <a:pt x="7716" y="27726"/>
                  </a:lnTo>
                  <a:lnTo>
                    <a:pt x="7580" y="27648"/>
                  </a:lnTo>
                  <a:lnTo>
                    <a:pt x="7443" y="27551"/>
                  </a:lnTo>
                  <a:lnTo>
                    <a:pt x="7307" y="27415"/>
                  </a:lnTo>
                  <a:lnTo>
                    <a:pt x="7171" y="27278"/>
                  </a:lnTo>
                  <a:lnTo>
                    <a:pt x="7054" y="27142"/>
                  </a:lnTo>
                  <a:lnTo>
                    <a:pt x="6937" y="26986"/>
                  </a:lnTo>
                  <a:lnTo>
                    <a:pt x="6839" y="26830"/>
                  </a:lnTo>
                  <a:lnTo>
                    <a:pt x="6761" y="26655"/>
                  </a:lnTo>
                  <a:lnTo>
                    <a:pt x="6684" y="26499"/>
                  </a:lnTo>
                  <a:lnTo>
                    <a:pt x="6606" y="26323"/>
                  </a:lnTo>
                  <a:lnTo>
                    <a:pt x="6508" y="25934"/>
                  </a:lnTo>
                  <a:lnTo>
                    <a:pt x="6450" y="25544"/>
                  </a:lnTo>
                  <a:lnTo>
                    <a:pt x="6430" y="25135"/>
                  </a:lnTo>
                  <a:lnTo>
                    <a:pt x="6430" y="24745"/>
                  </a:lnTo>
                  <a:lnTo>
                    <a:pt x="6469" y="24297"/>
                  </a:lnTo>
                  <a:lnTo>
                    <a:pt x="6547" y="23849"/>
                  </a:lnTo>
                  <a:lnTo>
                    <a:pt x="6645" y="23401"/>
                  </a:lnTo>
                  <a:lnTo>
                    <a:pt x="6742" y="22953"/>
                  </a:lnTo>
                  <a:lnTo>
                    <a:pt x="6878" y="22505"/>
                  </a:lnTo>
                  <a:lnTo>
                    <a:pt x="7034" y="22076"/>
                  </a:lnTo>
                  <a:lnTo>
                    <a:pt x="7210" y="21628"/>
                  </a:lnTo>
                  <a:lnTo>
                    <a:pt x="7385" y="21199"/>
                  </a:lnTo>
                  <a:lnTo>
                    <a:pt x="7716" y="20459"/>
                  </a:lnTo>
                  <a:lnTo>
                    <a:pt x="8067" y="19738"/>
                  </a:lnTo>
                  <a:lnTo>
                    <a:pt x="8437" y="19036"/>
                  </a:lnTo>
                  <a:lnTo>
                    <a:pt x="8827" y="18335"/>
                  </a:lnTo>
                  <a:lnTo>
                    <a:pt x="8612" y="18257"/>
                  </a:lnTo>
                  <a:lnTo>
                    <a:pt x="8418" y="18179"/>
                  </a:lnTo>
                  <a:lnTo>
                    <a:pt x="8047" y="18023"/>
                  </a:lnTo>
                  <a:lnTo>
                    <a:pt x="7580" y="17809"/>
                  </a:lnTo>
                  <a:lnTo>
                    <a:pt x="7132" y="17575"/>
                  </a:lnTo>
                  <a:lnTo>
                    <a:pt x="6606" y="17283"/>
                  </a:lnTo>
                  <a:lnTo>
                    <a:pt x="6099" y="16952"/>
                  </a:lnTo>
                  <a:lnTo>
                    <a:pt x="5553" y="16601"/>
                  </a:lnTo>
                  <a:lnTo>
                    <a:pt x="5027" y="16231"/>
                  </a:lnTo>
                  <a:lnTo>
                    <a:pt x="4716" y="15997"/>
                  </a:lnTo>
                  <a:lnTo>
                    <a:pt x="4423" y="15744"/>
                  </a:lnTo>
                  <a:lnTo>
                    <a:pt x="4151" y="15490"/>
                  </a:lnTo>
                  <a:lnTo>
                    <a:pt x="3897" y="15237"/>
                  </a:lnTo>
                  <a:lnTo>
                    <a:pt x="3664" y="15003"/>
                  </a:lnTo>
                  <a:lnTo>
                    <a:pt x="3449" y="14730"/>
                  </a:lnTo>
                  <a:lnTo>
                    <a:pt x="3293" y="14477"/>
                  </a:lnTo>
                  <a:lnTo>
                    <a:pt x="3137" y="14224"/>
                  </a:lnTo>
                  <a:lnTo>
                    <a:pt x="3040" y="13971"/>
                  </a:lnTo>
                  <a:lnTo>
                    <a:pt x="3001" y="13834"/>
                  </a:lnTo>
                  <a:lnTo>
                    <a:pt x="2982" y="13717"/>
                  </a:lnTo>
                  <a:lnTo>
                    <a:pt x="2962" y="13464"/>
                  </a:lnTo>
                  <a:lnTo>
                    <a:pt x="2962" y="13347"/>
                  </a:lnTo>
                  <a:lnTo>
                    <a:pt x="2982" y="13211"/>
                  </a:lnTo>
                  <a:lnTo>
                    <a:pt x="3021" y="13094"/>
                  </a:lnTo>
                  <a:lnTo>
                    <a:pt x="3060" y="12977"/>
                  </a:lnTo>
                  <a:lnTo>
                    <a:pt x="3118" y="12860"/>
                  </a:lnTo>
                  <a:lnTo>
                    <a:pt x="3176" y="12743"/>
                  </a:lnTo>
                  <a:lnTo>
                    <a:pt x="3274" y="12626"/>
                  </a:lnTo>
                  <a:lnTo>
                    <a:pt x="3371" y="12529"/>
                  </a:lnTo>
                  <a:lnTo>
                    <a:pt x="3527" y="12373"/>
                  </a:lnTo>
                  <a:lnTo>
                    <a:pt x="3683" y="12237"/>
                  </a:lnTo>
                  <a:lnTo>
                    <a:pt x="3858" y="12100"/>
                  </a:lnTo>
                  <a:lnTo>
                    <a:pt x="4053" y="11964"/>
                  </a:lnTo>
                  <a:lnTo>
                    <a:pt x="4443" y="11730"/>
                  </a:lnTo>
                  <a:lnTo>
                    <a:pt x="4852" y="11535"/>
                  </a:lnTo>
                  <a:lnTo>
                    <a:pt x="5281" y="11379"/>
                  </a:lnTo>
                  <a:lnTo>
                    <a:pt x="5748" y="11223"/>
                  </a:lnTo>
                  <a:lnTo>
                    <a:pt x="6235" y="11087"/>
                  </a:lnTo>
                  <a:lnTo>
                    <a:pt x="6722" y="10970"/>
                  </a:lnTo>
                  <a:lnTo>
                    <a:pt x="7210" y="10873"/>
                  </a:lnTo>
                  <a:lnTo>
                    <a:pt x="8203" y="10697"/>
                  </a:lnTo>
                  <a:lnTo>
                    <a:pt x="9197" y="10561"/>
                  </a:lnTo>
                  <a:lnTo>
                    <a:pt x="10054" y="10444"/>
                  </a:lnTo>
                  <a:lnTo>
                    <a:pt x="10912" y="10308"/>
                  </a:lnTo>
                  <a:lnTo>
                    <a:pt x="10989" y="9665"/>
                  </a:lnTo>
                  <a:lnTo>
                    <a:pt x="11106" y="9002"/>
                  </a:lnTo>
                  <a:lnTo>
                    <a:pt x="11282" y="8242"/>
                  </a:lnTo>
                  <a:lnTo>
                    <a:pt x="11496" y="7502"/>
                  </a:lnTo>
                  <a:lnTo>
                    <a:pt x="11769" y="6684"/>
                  </a:lnTo>
                  <a:lnTo>
                    <a:pt x="12061" y="5865"/>
                  </a:lnTo>
                  <a:lnTo>
                    <a:pt x="12392" y="5066"/>
                  </a:lnTo>
                  <a:lnTo>
                    <a:pt x="12763" y="4268"/>
                  </a:lnTo>
                  <a:lnTo>
                    <a:pt x="12977" y="3858"/>
                  </a:lnTo>
                  <a:lnTo>
                    <a:pt x="13211" y="3430"/>
                  </a:lnTo>
                  <a:lnTo>
                    <a:pt x="13444" y="3021"/>
                  </a:lnTo>
                  <a:lnTo>
                    <a:pt x="13698" y="2631"/>
                  </a:lnTo>
                  <a:lnTo>
                    <a:pt x="13951" y="2261"/>
                  </a:lnTo>
                  <a:lnTo>
                    <a:pt x="14204" y="1891"/>
                  </a:lnTo>
                  <a:lnTo>
                    <a:pt x="14497" y="1540"/>
                  </a:lnTo>
                  <a:lnTo>
                    <a:pt x="14789" y="1209"/>
                  </a:lnTo>
                  <a:lnTo>
                    <a:pt x="15062" y="897"/>
                  </a:lnTo>
                  <a:lnTo>
                    <a:pt x="15354" y="605"/>
                  </a:lnTo>
                  <a:lnTo>
                    <a:pt x="15685" y="351"/>
                  </a:lnTo>
                  <a:lnTo>
                    <a:pt x="15997" y="98"/>
                  </a:lnTo>
                  <a:lnTo>
                    <a:pt x="16133"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a:off x="9501450" y="282563"/>
              <a:ext cx="671250" cy="764775"/>
            </a:xfrm>
            <a:custGeom>
              <a:avLst/>
              <a:gdLst/>
              <a:ahLst/>
              <a:cxnLst/>
              <a:rect l="l" t="t" r="r" b="b"/>
              <a:pathLst>
                <a:path w="26850" h="30591" fill="none" extrusionOk="0">
                  <a:moveTo>
                    <a:pt x="16114" y="1"/>
                  </a:moveTo>
                  <a:lnTo>
                    <a:pt x="16114" y="1"/>
                  </a:lnTo>
                  <a:lnTo>
                    <a:pt x="15841" y="40"/>
                  </a:lnTo>
                  <a:lnTo>
                    <a:pt x="15841" y="40"/>
                  </a:lnTo>
                  <a:lnTo>
                    <a:pt x="15549" y="118"/>
                  </a:lnTo>
                  <a:lnTo>
                    <a:pt x="15549" y="118"/>
                  </a:lnTo>
                  <a:lnTo>
                    <a:pt x="15490" y="137"/>
                  </a:lnTo>
                  <a:lnTo>
                    <a:pt x="15490" y="137"/>
                  </a:lnTo>
                  <a:lnTo>
                    <a:pt x="15179" y="254"/>
                  </a:lnTo>
                  <a:lnTo>
                    <a:pt x="14847" y="390"/>
                  </a:lnTo>
                  <a:lnTo>
                    <a:pt x="14536" y="566"/>
                  </a:lnTo>
                  <a:lnTo>
                    <a:pt x="14224" y="799"/>
                  </a:lnTo>
                  <a:lnTo>
                    <a:pt x="14224" y="799"/>
                  </a:lnTo>
                  <a:lnTo>
                    <a:pt x="13873" y="1092"/>
                  </a:lnTo>
                  <a:lnTo>
                    <a:pt x="13542" y="1403"/>
                  </a:lnTo>
                  <a:lnTo>
                    <a:pt x="13542" y="1403"/>
                  </a:lnTo>
                  <a:lnTo>
                    <a:pt x="13113" y="1871"/>
                  </a:lnTo>
                  <a:lnTo>
                    <a:pt x="12724" y="2339"/>
                  </a:lnTo>
                  <a:lnTo>
                    <a:pt x="12724" y="2339"/>
                  </a:lnTo>
                  <a:lnTo>
                    <a:pt x="12334" y="2826"/>
                  </a:lnTo>
                  <a:lnTo>
                    <a:pt x="11944" y="3332"/>
                  </a:lnTo>
                  <a:lnTo>
                    <a:pt x="11593" y="3858"/>
                  </a:lnTo>
                  <a:lnTo>
                    <a:pt x="11243" y="4385"/>
                  </a:lnTo>
                  <a:lnTo>
                    <a:pt x="11243" y="4385"/>
                  </a:lnTo>
                  <a:lnTo>
                    <a:pt x="10775" y="5164"/>
                  </a:lnTo>
                  <a:lnTo>
                    <a:pt x="10327" y="5982"/>
                  </a:lnTo>
                  <a:lnTo>
                    <a:pt x="9918" y="6820"/>
                  </a:lnTo>
                  <a:lnTo>
                    <a:pt x="9548" y="7677"/>
                  </a:lnTo>
                  <a:lnTo>
                    <a:pt x="9548" y="7677"/>
                  </a:lnTo>
                  <a:lnTo>
                    <a:pt x="9255" y="8262"/>
                  </a:lnTo>
                  <a:lnTo>
                    <a:pt x="9002" y="8827"/>
                  </a:lnTo>
                  <a:lnTo>
                    <a:pt x="9002" y="8827"/>
                  </a:lnTo>
                  <a:lnTo>
                    <a:pt x="8963" y="8905"/>
                  </a:lnTo>
                  <a:lnTo>
                    <a:pt x="8963" y="8905"/>
                  </a:lnTo>
                  <a:lnTo>
                    <a:pt x="7677" y="9080"/>
                  </a:lnTo>
                  <a:lnTo>
                    <a:pt x="7015" y="9178"/>
                  </a:lnTo>
                  <a:lnTo>
                    <a:pt x="6352" y="9294"/>
                  </a:lnTo>
                  <a:lnTo>
                    <a:pt x="5690" y="9431"/>
                  </a:lnTo>
                  <a:lnTo>
                    <a:pt x="5027" y="9567"/>
                  </a:lnTo>
                  <a:lnTo>
                    <a:pt x="4365" y="9743"/>
                  </a:lnTo>
                  <a:lnTo>
                    <a:pt x="3702" y="9937"/>
                  </a:lnTo>
                  <a:lnTo>
                    <a:pt x="3702" y="9937"/>
                  </a:lnTo>
                  <a:lnTo>
                    <a:pt x="2904" y="10210"/>
                  </a:lnTo>
                  <a:lnTo>
                    <a:pt x="2514" y="10366"/>
                  </a:lnTo>
                  <a:lnTo>
                    <a:pt x="2124" y="10522"/>
                  </a:lnTo>
                  <a:lnTo>
                    <a:pt x="2124" y="10522"/>
                  </a:lnTo>
                  <a:lnTo>
                    <a:pt x="1696" y="10736"/>
                  </a:lnTo>
                  <a:lnTo>
                    <a:pt x="1306" y="10951"/>
                  </a:lnTo>
                  <a:lnTo>
                    <a:pt x="975" y="11184"/>
                  </a:lnTo>
                  <a:lnTo>
                    <a:pt x="702" y="11438"/>
                  </a:lnTo>
                  <a:lnTo>
                    <a:pt x="702" y="11438"/>
                  </a:lnTo>
                  <a:lnTo>
                    <a:pt x="546" y="11594"/>
                  </a:lnTo>
                  <a:lnTo>
                    <a:pt x="429" y="11749"/>
                  </a:lnTo>
                  <a:lnTo>
                    <a:pt x="312" y="11905"/>
                  </a:lnTo>
                  <a:lnTo>
                    <a:pt x="215" y="12081"/>
                  </a:lnTo>
                  <a:lnTo>
                    <a:pt x="215" y="12081"/>
                  </a:lnTo>
                  <a:lnTo>
                    <a:pt x="137" y="12276"/>
                  </a:lnTo>
                  <a:lnTo>
                    <a:pt x="78" y="12470"/>
                  </a:lnTo>
                  <a:lnTo>
                    <a:pt x="20" y="12685"/>
                  </a:lnTo>
                  <a:lnTo>
                    <a:pt x="1" y="12918"/>
                  </a:lnTo>
                  <a:lnTo>
                    <a:pt x="1" y="12918"/>
                  </a:lnTo>
                  <a:lnTo>
                    <a:pt x="1" y="13113"/>
                  </a:lnTo>
                  <a:lnTo>
                    <a:pt x="20" y="13328"/>
                  </a:lnTo>
                  <a:lnTo>
                    <a:pt x="39" y="13561"/>
                  </a:lnTo>
                  <a:lnTo>
                    <a:pt x="98" y="13815"/>
                  </a:lnTo>
                  <a:lnTo>
                    <a:pt x="98" y="13815"/>
                  </a:lnTo>
                  <a:lnTo>
                    <a:pt x="156" y="14010"/>
                  </a:lnTo>
                  <a:lnTo>
                    <a:pt x="234" y="14224"/>
                  </a:lnTo>
                  <a:lnTo>
                    <a:pt x="332" y="14438"/>
                  </a:lnTo>
                  <a:lnTo>
                    <a:pt x="429" y="14672"/>
                  </a:lnTo>
                  <a:lnTo>
                    <a:pt x="429" y="14672"/>
                  </a:lnTo>
                  <a:lnTo>
                    <a:pt x="643" y="15062"/>
                  </a:lnTo>
                  <a:lnTo>
                    <a:pt x="897" y="15451"/>
                  </a:lnTo>
                  <a:lnTo>
                    <a:pt x="1209" y="15861"/>
                  </a:lnTo>
                  <a:lnTo>
                    <a:pt x="1559" y="16289"/>
                  </a:lnTo>
                  <a:lnTo>
                    <a:pt x="1559" y="16289"/>
                  </a:lnTo>
                  <a:lnTo>
                    <a:pt x="1871" y="16640"/>
                  </a:lnTo>
                  <a:lnTo>
                    <a:pt x="2222" y="16991"/>
                  </a:lnTo>
                  <a:lnTo>
                    <a:pt x="2631" y="17380"/>
                  </a:lnTo>
                  <a:lnTo>
                    <a:pt x="3079" y="17770"/>
                  </a:lnTo>
                  <a:lnTo>
                    <a:pt x="3079" y="17770"/>
                  </a:lnTo>
                  <a:lnTo>
                    <a:pt x="3858" y="18432"/>
                  </a:lnTo>
                  <a:lnTo>
                    <a:pt x="4560" y="18997"/>
                  </a:lnTo>
                  <a:lnTo>
                    <a:pt x="4872" y="19251"/>
                  </a:lnTo>
                  <a:lnTo>
                    <a:pt x="4988" y="19348"/>
                  </a:lnTo>
                  <a:lnTo>
                    <a:pt x="4988" y="19348"/>
                  </a:lnTo>
                  <a:lnTo>
                    <a:pt x="5826" y="20030"/>
                  </a:lnTo>
                  <a:lnTo>
                    <a:pt x="5826" y="20030"/>
                  </a:lnTo>
                  <a:lnTo>
                    <a:pt x="5514" y="20985"/>
                  </a:lnTo>
                  <a:lnTo>
                    <a:pt x="5242" y="21881"/>
                  </a:lnTo>
                  <a:lnTo>
                    <a:pt x="5027" y="22719"/>
                  </a:lnTo>
                  <a:lnTo>
                    <a:pt x="4833" y="23518"/>
                  </a:lnTo>
                  <a:lnTo>
                    <a:pt x="4833" y="23518"/>
                  </a:lnTo>
                  <a:lnTo>
                    <a:pt x="4735" y="24083"/>
                  </a:lnTo>
                  <a:lnTo>
                    <a:pt x="4638" y="24628"/>
                  </a:lnTo>
                  <a:lnTo>
                    <a:pt x="4579" y="25154"/>
                  </a:lnTo>
                  <a:lnTo>
                    <a:pt x="4540" y="25661"/>
                  </a:lnTo>
                  <a:lnTo>
                    <a:pt x="4540" y="25661"/>
                  </a:lnTo>
                  <a:lnTo>
                    <a:pt x="4521" y="26207"/>
                  </a:lnTo>
                  <a:lnTo>
                    <a:pt x="4521" y="26713"/>
                  </a:lnTo>
                  <a:lnTo>
                    <a:pt x="4560" y="27200"/>
                  </a:lnTo>
                  <a:lnTo>
                    <a:pt x="4618" y="27668"/>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300" y="29363"/>
                  </a:lnTo>
                  <a:lnTo>
                    <a:pt x="5456" y="29538"/>
                  </a:lnTo>
                  <a:lnTo>
                    <a:pt x="5592" y="29714"/>
                  </a:lnTo>
                  <a:lnTo>
                    <a:pt x="5592" y="29714"/>
                  </a:lnTo>
                  <a:lnTo>
                    <a:pt x="5748" y="29850"/>
                  </a:lnTo>
                  <a:lnTo>
                    <a:pt x="5943" y="30006"/>
                  </a:lnTo>
                  <a:lnTo>
                    <a:pt x="5943" y="30006"/>
                  </a:lnTo>
                  <a:lnTo>
                    <a:pt x="6118" y="30103"/>
                  </a:lnTo>
                  <a:lnTo>
                    <a:pt x="6294" y="30220"/>
                  </a:lnTo>
                  <a:lnTo>
                    <a:pt x="6489" y="30298"/>
                  </a:lnTo>
                  <a:lnTo>
                    <a:pt x="6703" y="30396"/>
                  </a:lnTo>
                  <a:lnTo>
                    <a:pt x="6703" y="30396"/>
                  </a:lnTo>
                  <a:lnTo>
                    <a:pt x="6898" y="30454"/>
                  </a:lnTo>
                  <a:lnTo>
                    <a:pt x="7093" y="30493"/>
                  </a:lnTo>
                  <a:lnTo>
                    <a:pt x="7307" y="30532"/>
                  </a:lnTo>
                  <a:lnTo>
                    <a:pt x="7541" y="30571"/>
                  </a:lnTo>
                  <a:lnTo>
                    <a:pt x="7541" y="30571"/>
                  </a:lnTo>
                  <a:lnTo>
                    <a:pt x="7755" y="30590"/>
                  </a:lnTo>
                  <a:lnTo>
                    <a:pt x="7969" y="30590"/>
                  </a:lnTo>
                  <a:lnTo>
                    <a:pt x="7969" y="30590"/>
                  </a:lnTo>
                  <a:lnTo>
                    <a:pt x="8418" y="30571"/>
                  </a:lnTo>
                  <a:lnTo>
                    <a:pt x="8418" y="30571"/>
                  </a:lnTo>
                  <a:lnTo>
                    <a:pt x="8846" y="30512"/>
                  </a:lnTo>
                  <a:lnTo>
                    <a:pt x="9275" y="30435"/>
                  </a:lnTo>
                  <a:lnTo>
                    <a:pt x="9723" y="30337"/>
                  </a:lnTo>
                  <a:lnTo>
                    <a:pt x="10191" y="30181"/>
                  </a:lnTo>
                  <a:lnTo>
                    <a:pt x="10191" y="30181"/>
                  </a:lnTo>
                  <a:lnTo>
                    <a:pt x="10561" y="30064"/>
                  </a:lnTo>
                  <a:lnTo>
                    <a:pt x="10931" y="29908"/>
                  </a:lnTo>
                  <a:lnTo>
                    <a:pt x="11321" y="29733"/>
                  </a:lnTo>
                  <a:lnTo>
                    <a:pt x="11710" y="29538"/>
                  </a:lnTo>
                  <a:lnTo>
                    <a:pt x="11710" y="29538"/>
                  </a:lnTo>
                  <a:lnTo>
                    <a:pt x="12217" y="29266"/>
                  </a:lnTo>
                  <a:lnTo>
                    <a:pt x="12704" y="28973"/>
                  </a:lnTo>
                  <a:lnTo>
                    <a:pt x="13152" y="28700"/>
                  </a:lnTo>
                  <a:lnTo>
                    <a:pt x="13600" y="28408"/>
                  </a:lnTo>
                  <a:lnTo>
                    <a:pt x="13600" y="28408"/>
                  </a:lnTo>
                  <a:lnTo>
                    <a:pt x="14048" y="28077"/>
                  </a:lnTo>
                  <a:lnTo>
                    <a:pt x="14477" y="27746"/>
                  </a:lnTo>
                  <a:lnTo>
                    <a:pt x="14886" y="27395"/>
                  </a:lnTo>
                  <a:lnTo>
                    <a:pt x="15276" y="27025"/>
                  </a:lnTo>
                  <a:lnTo>
                    <a:pt x="15276" y="27025"/>
                  </a:lnTo>
                  <a:lnTo>
                    <a:pt x="15627" y="26655"/>
                  </a:lnTo>
                  <a:lnTo>
                    <a:pt x="15958" y="26265"/>
                  </a:lnTo>
                  <a:lnTo>
                    <a:pt x="16270" y="25875"/>
                  </a:lnTo>
                  <a:lnTo>
                    <a:pt x="16581" y="25466"/>
                  </a:lnTo>
                  <a:lnTo>
                    <a:pt x="16581" y="25466"/>
                  </a:lnTo>
                  <a:lnTo>
                    <a:pt x="16854" y="25836"/>
                  </a:lnTo>
                  <a:lnTo>
                    <a:pt x="17146" y="26226"/>
                  </a:lnTo>
                  <a:lnTo>
                    <a:pt x="17458" y="26577"/>
                  </a:lnTo>
                  <a:lnTo>
                    <a:pt x="17809" y="26947"/>
                  </a:lnTo>
                  <a:lnTo>
                    <a:pt x="17809" y="26947"/>
                  </a:lnTo>
                  <a:lnTo>
                    <a:pt x="18199" y="27298"/>
                  </a:lnTo>
                  <a:lnTo>
                    <a:pt x="18608" y="27648"/>
                  </a:lnTo>
                  <a:lnTo>
                    <a:pt x="19036" y="27999"/>
                  </a:lnTo>
                  <a:lnTo>
                    <a:pt x="19484" y="28311"/>
                  </a:lnTo>
                  <a:lnTo>
                    <a:pt x="19484" y="28311"/>
                  </a:lnTo>
                  <a:lnTo>
                    <a:pt x="19913" y="28603"/>
                  </a:lnTo>
                  <a:lnTo>
                    <a:pt x="20381" y="28895"/>
                  </a:lnTo>
                  <a:lnTo>
                    <a:pt x="20868" y="29168"/>
                  </a:lnTo>
                  <a:lnTo>
                    <a:pt x="21355" y="29441"/>
                  </a:lnTo>
                  <a:lnTo>
                    <a:pt x="21355" y="29441"/>
                  </a:lnTo>
                  <a:lnTo>
                    <a:pt x="21764" y="29655"/>
                  </a:lnTo>
                  <a:lnTo>
                    <a:pt x="22154" y="29831"/>
                  </a:lnTo>
                  <a:lnTo>
                    <a:pt x="22524" y="29986"/>
                  </a:lnTo>
                  <a:lnTo>
                    <a:pt x="22894" y="30103"/>
                  </a:lnTo>
                  <a:lnTo>
                    <a:pt x="22894" y="30103"/>
                  </a:lnTo>
                  <a:lnTo>
                    <a:pt x="23362" y="30259"/>
                  </a:lnTo>
                  <a:lnTo>
                    <a:pt x="23810" y="30357"/>
                  </a:lnTo>
                  <a:lnTo>
                    <a:pt x="24239" y="30435"/>
                  </a:lnTo>
                  <a:lnTo>
                    <a:pt x="24667" y="30493"/>
                  </a:lnTo>
                  <a:lnTo>
                    <a:pt x="24667" y="30493"/>
                  </a:lnTo>
                  <a:lnTo>
                    <a:pt x="25096" y="30512"/>
                  </a:lnTo>
                  <a:lnTo>
                    <a:pt x="25096" y="30512"/>
                  </a:lnTo>
                  <a:lnTo>
                    <a:pt x="25330" y="30493"/>
                  </a:lnTo>
                  <a:lnTo>
                    <a:pt x="25544" y="30474"/>
                  </a:lnTo>
                  <a:lnTo>
                    <a:pt x="25544" y="30474"/>
                  </a:lnTo>
                  <a:lnTo>
                    <a:pt x="25778" y="30454"/>
                  </a:lnTo>
                  <a:lnTo>
                    <a:pt x="25992" y="30415"/>
                  </a:lnTo>
                  <a:lnTo>
                    <a:pt x="26187" y="30357"/>
                  </a:lnTo>
                  <a:lnTo>
                    <a:pt x="26382" y="30298"/>
                  </a:lnTo>
                  <a:lnTo>
                    <a:pt x="26382" y="30298"/>
                  </a:lnTo>
                  <a:lnTo>
                    <a:pt x="26616" y="30201"/>
                  </a:lnTo>
                  <a:lnTo>
                    <a:pt x="26849" y="30103"/>
                  </a:lnTo>
                  <a:lnTo>
                    <a:pt x="26849" y="30103"/>
                  </a:lnTo>
                  <a:lnTo>
                    <a:pt x="26479" y="30103"/>
                  </a:lnTo>
                  <a:lnTo>
                    <a:pt x="26479" y="30103"/>
                  </a:lnTo>
                  <a:lnTo>
                    <a:pt x="26148" y="30084"/>
                  </a:lnTo>
                  <a:lnTo>
                    <a:pt x="25836" y="30045"/>
                  </a:lnTo>
                  <a:lnTo>
                    <a:pt x="25524" y="30006"/>
                  </a:lnTo>
                  <a:lnTo>
                    <a:pt x="25213" y="29947"/>
                  </a:lnTo>
                  <a:lnTo>
                    <a:pt x="25213" y="29947"/>
                  </a:lnTo>
                  <a:lnTo>
                    <a:pt x="24589" y="29811"/>
                  </a:lnTo>
                  <a:lnTo>
                    <a:pt x="23966" y="29616"/>
                  </a:lnTo>
                  <a:lnTo>
                    <a:pt x="23966" y="29616"/>
                  </a:lnTo>
                  <a:lnTo>
                    <a:pt x="23381" y="29402"/>
                  </a:lnTo>
                  <a:lnTo>
                    <a:pt x="22816" y="29149"/>
                  </a:lnTo>
                  <a:lnTo>
                    <a:pt x="22816" y="29149"/>
                  </a:lnTo>
                  <a:lnTo>
                    <a:pt x="22329" y="28876"/>
                  </a:lnTo>
                  <a:lnTo>
                    <a:pt x="21842" y="28603"/>
                  </a:lnTo>
                  <a:lnTo>
                    <a:pt x="21374" y="28311"/>
                  </a:lnTo>
                  <a:lnTo>
                    <a:pt x="20907" y="27980"/>
                  </a:lnTo>
                  <a:lnTo>
                    <a:pt x="20907" y="27980"/>
                  </a:lnTo>
                  <a:lnTo>
                    <a:pt x="20478" y="27629"/>
                  </a:lnTo>
                  <a:lnTo>
                    <a:pt x="20050" y="27278"/>
                  </a:lnTo>
                  <a:lnTo>
                    <a:pt x="19621" y="26908"/>
                  </a:lnTo>
                  <a:lnTo>
                    <a:pt x="19231" y="2651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581" y="23089"/>
                  </a:lnTo>
                  <a:lnTo>
                    <a:pt x="16172" y="23518"/>
                  </a:lnTo>
                  <a:lnTo>
                    <a:pt x="15724" y="23927"/>
                  </a:lnTo>
                  <a:lnTo>
                    <a:pt x="15724" y="23927"/>
                  </a:lnTo>
                  <a:lnTo>
                    <a:pt x="15198" y="24375"/>
                  </a:lnTo>
                  <a:lnTo>
                    <a:pt x="15198" y="24375"/>
                  </a:lnTo>
                  <a:lnTo>
                    <a:pt x="14789" y="24687"/>
                  </a:lnTo>
                  <a:lnTo>
                    <a:pt x="14789" y="24687"/>
                  </a:lnTo>
                  <a:lnTo>
                    <a:pt x="14341" y="25038"/>
                  </a:lnTo>
                  <a:lnTo>
                    <a:pt x="14341" y="25038"/>
                  </a:lnTo>
                  <a:lnTo>
                    <a:pt x="13717" y="25505"/>
                  </a:lnTo>
                  <a:lnTo>
                    <a:pt x="13113" y="25973"/>
                  </a:lnTo>
                  <a:lnTo>
                    <a:pt x="13113" y="25973"/>
                  </a:lnTo>
                  <a:lnTo>
                    <a:pt x="12373" y="26460"/>
                  </a:lnTo>
                  <a:lnTo>
                    <a:pt x="12003" y="26694"/>
                  </a:lnTo>
                  <a:lnTo>
                    <a:pt x="11632" y="26927"/>
                  </a:lnTo>
                  <a:lnTo>
                    <a:pt x="11632" y="26927"/>
                  </a:lnTo>
                  <a:lnTo>
                    <a:pt x="11262" y="27142"/>
                  </a:lnTo>
                  <a:lnTo>
                    <a:pt x="10873" y="27337"/>
                  </a:lnTo>
                  <a:lnTo>
                    <a:pt x="10483" y="27512"/>
                  </a:lnTo>
                  <a:lnTo>
                    <a:pt x="10093" y="27668"/>
                  </a:lnTo>
                  <a:lnTo>
                    <a:pt x="10093" y="27668"/>
                  </a:lnTo>
                  <a:lnTo>
                    <a:pt x="9742" y="27785"/>
                  </a:lnTo>
                  <a:lnTo>
                    <a:pt x="9372" y="27882"/>
                  </a:lnTo>
                  <a:lnTo>
                    <a:pt x="9022" y="27941"/>
                  </a:lnTo>
                  <a:lnTo>
                    <a:pt x="8827" y="27941"/>
                  </a:lnTo>
                  <a:lnTo>
                    <a:pt x="8651" y="27941"/>
                  </a:lnTo>
                  <a:lnTo>
                    <a:pt x="8651" y="27941"/>
                  </a:lnTo>
                  <a:lnTo>
                    <a:pt x="8320" y="27921"/>
                  </a:lnTo>
                  <a:lnTo>
                    <a:pt x="8164" y="27882"/>
                  </a:lnTo>
                  <a:lnTo>
                    <a:pt x="8008" y="27843"/>
                  </a:lnTo>
                  <a:lnTo>
                    <a:pt x="8008" y="27843"/>
                  </a:lnTo>
                  <a:lnTo>
                    <a:pt x="7853" y="27785"/>
                  </a:lnTo>
                  <a:lnTo>
                    <a:pt x="7716" y="27726"/>
                  </a:lnTo>
                  <a:lnTo>
                    <a:pt x="7580" y="27648"/>
                  </a:lnTo>
                  <a:lnTo>
                    <a:pt x="7443" y="27551"/>
                  </a:lnTo>
                  <a:lnTo>
                    <a:pt x="7443" y="27551"/>
                  </a:lnTo>
                  <a:lnTo>
                    <a:pt x="7307" y="27415"/>
                  </a:lnTo>
                  <a:lnTo>
                    <a:pt x="7171" y="27278"/>
                  </a:lnTo>
                  <a:lnTo>
                    <a:pt x="7171" y="27278"/>
                  </a:lnTo>
                  <a:lnTo>
                    <a:pt x="7054" y="27142"/>
                  </a:lnTo>
                  <a:lnTo>
                    <a:pt x="6937" y="26986"/>
                  </a:lnTo>
                  <a:lnTo>
                    <a:pt x="6937" y="26986"/>
                  </a:lnTo>
                  <a:lnTo>
                    <a:pt x="6839" y="26830"/>
                  </a:lnTo>
                  <a:lnTo>
                    <a:pt x="6761" y="26655"/>
                  </a:lnTo>
                  <a:lnTo>
                    <a:pt x="6684" y="26499"/>
                  </a:lnTo>
                  <a:lnTo>
                    <a:pt x="6606" y="26323"/>
                  </a:lnTo>
                  <a:lnTo>
                    <a:pt x="6606" y="26323"/>
                  </a:lnTo>
                  <a:lnTo>
                    <a:pt x="6508" y="25934"/>
                  </a:lnTo>
                  <a:lnTo>
                    <a:pt x="6450" y="25544"/>
                  </a:lnTo>
                  <a:lnTo>
                    <a:pt x="6430" y="25135"/>
                  </a:lnTo>
                  <a:lnTo>
                    <a:pt x="6430" y="24745"/>
                  </a:lnTo>
                  <a:lnTo>
                    <a:pt x="6430" y="24745"/>
                  </a:lnTo>
                  <a:lnTo>
                    <a:pt x="6469" y="24297"/>
                  </a:lnTo>
                  <a:lnTo>
                    <a:pt x="6547" y="23849"/>
                  </a:lnTo>
                  <a:lnTo>
                    <a:pt x="6645" y="23401"/>
                  </a:lnTo>
                  <a:lnTo>
                    <a:pt x="6742" y="22953"/>
                  </a:lnTo>
                  <a:lnTo>
                    <a:pt x="6742" y="22953"/>
                  </a:lnTo>
                  <a:lnTo>
                    <a:pt x="6878" y="22505"/>
                  </a:lnTo>
                  <a:lnTo>
                    <a:pt x="7034" y="22076"/>
                  </a:lnTo>
                  <a:lnTo>
                    <a:pt x="7210" y="21628"/>
                  </a:lnTo>
                  <a:lnTo>
                    <a:pt x="7385" y="21199"/>
                  </a:lnTo>
                  <a:lnTo>
                    <a:pt x="7385" y="21199"/>
                  </a:lnTo>
                  <a:lnTo>
                    <a:pt x="7716" y="20459"/>
                  </a:lnTo>
                  <a:lnTo>
                    <a:pt x="8067" y="19738"/>
                  </a:lnTo>
                  <a:lnTo>
                    <a:pt x="8437" y="19036"/>
                  </a:lnTo>
                  <a:lnTo>
                    <a:pt x="8827" y="18335"/>
                  </a:lnTo>
                  <a:lnTo>
                    <a:pt x="8827" y="18335"/>
                  </a:lnTo>
                  <a:lnTo>
                    <a:pt x="8612" y="18257"/>
                  </a:lnTo>
                  <a:lnTo>
                    <a:pt x="8418" y="18179"/>
                  </a:lnTo>
                  <a:lnTo>
                    <a:pt x="8418" y="18179"/>
                  </a:lnTo>
                  <a:lnTo>
                    <a:pt x="8047" y="18023"/>
                  </a:lnTo>
                  <a:lnTo>
                    <a:pt x="8047" y="18023"/>
                  </a:lnTo>
                  <a:lnTo>
                    <a:pt x="7580" y="17809"/>
                  </a:lnTo>
                  <a:lnTo>
                    <a:pt x="7132" y="17575"/>
                  </a:lnTo>
                  <a:lnTo>
                    <a:pt x="7132" y="17575"/>
                  </a:lnTo>
                  <a:lnTo>
                    <a:pt x="6606" y="17283"/>
                  </a:lnTo>
                  <a:lnTo>
                    <a:pt x="6099" y="16952"/>
                  </a:lnTo>
                  <a:lnTo>
                    <a:pt x="6099" y="16952"/>
                  </a:lnTo>
                  <a:lnTo>
                    <a:pt x="5553" y="16601"/>
                  </a:lnTo>
                  <a:lnTo>
                    <a:pt x="5027" y="16231"/>
                  </a:lnTo>
                  <a:lnTo>
                    <a:pt x="5027" y="16231"/>
                  </a:lnTo>
                  <a:lnTo>
                    <a:pt x="4716" y="15997"/>
                  </a:lnTo>
                  <a:lnTo>
                    <a:pt x="4423" y="15744"/>
                  </a:lnTo>
                  <a:lnTo>
                    <a:pt x="4423" y="15744"/>
                  </a:lnTo>
                  <a:lnTo>
                    <a:pt x="4151" y="15490"/>
                  </a:lnTo>
                  <a:lnTo>
                    <a:pt x="3897" y="15237"/>
                  </a:lnTo>
                  <a:lnTo>
                    <a:pt x="3897" y="15237"/>
                  </a:lnTo>
                  <a:lnTo>
                    <a:pt x="3664" y="15003"/>
                  </a:lnTo>
                  <a:lnTo>
                    <a:pt x="3449" y="14730"/>
                  </a:lnTo>
                  <a:lnTo>
                    <a:pt x="3449" y="14730"/>
                  </a:lnTo>
                  <a:lnTo>
                    <a:pt x="3293" y="14477"/>
                  </a:lnTo>
                  <a:lnTo>
                    <a:pt x="3137" y="14224"/>
                  </a:lnTo>
                  <a:lnTo>
                    <a:pt x="3137" y="14224"/>
                  </a:lnTo>
                  <a:lnTo>
                    <a:pt x="3040" y="13971"/>
                  </a:lnTo>
                  <a:lnTo>
                    <a:pt x="3001" y="13834"/>
                  </a:lnTo>
                  <a:lnTo>
                    <a:pt x="2982" y="13717"/>
                  </a:lnTo>
                  <a:lnTo>
                    <a:pt x="2982" y="13717"/>
                  </a:lnTo>
                  <a:lnTo>
                    <a:pt x="2962" y="13464"/>
                  </a:lnTo>
                  <a:lnTo>
                    <a:pt x="2962" y="13347"/>
                  </a:lnTo>
                  <a:lnTo>
                    <a:pt x="2982" y="13211"/>
                  </a:lnTo>
                  <a:lnTo>
                    <a:pt x="2982" y="13211"/>
                  </a:lnTo>
                  <a:lnTo>
                    <a:pt x="3021" y="13094"/>
                  </a:lnTo>
                  <a:lnTo>
                    <a:pt x="3060" y="12977"/>
                  </a:lnTo>
                  <a:lnTo>
                    <a:pt x="3118" y="12860"/>
                  </a:lnTo>
                  <a:lnTo>
                    <a:pt x="3176" y="12743"/>
                  </a:lnTo>
                  <a:lnTo>
                    <a:pt x="3176" y="12743"/>
                  </a:lnTo>
                  <a:lnTo>
                    <a:pt x="3274" y="12626"/>
                  </a:lnTo>
                  <a:lnTo>
                    <a:pt x="3371" y="12529"/>
                  </a:lnTo>
                  <a:lnTo>
                    <a:pt x="3371" y="12529"/>
                  </a:lnTo>
                  <a:lnTo>
                    <a:pt x="3527" y="12373"/>
                  </a:lnTo>
                  <a:lnTo>
                    <a:pt x="3683" y="12237"/>
                  </a:lnTo>
                  <a:lnTo>
                    <a:pt x="3683" y="12237"/>
                  </a:lnTo>
                  <a:lnTo>
                    <a:pt x="3858" y="12100"/>
                  </a:lnTo>
                  <a:lnTo>
                    <a:pt x="4053" y="11964"/>
                  </a:lnTo>
                  <a:lnTo>
                    <a:pt x="4443" y="11730"/>
                  </a:lnTo>
                  <a:lnTo>
                    <a:pt x="4852" y="11535"/>
                  </a:lnTo>
                  <a:lnTo>
                    <a:pt x="5281" y="11379"/>
                  </a:lnTo>
                  <a:lnTo>
                    <a:pt x="5281" y="11379"/>
                  </a:lnTo>
                  <a:lnTo>
                    <a:pt x="5748" y="11223"/>
                  </a:lnTo>
                  <a:lnTo>
                    <a:pt x="6235" y="11087"/>
                  </a:lnTo>
                  <a:lnTo>
                    <a:pt x="6722" y="10970"/>
                  </a:lnTo>
                  <a:lnTo>
                    <a:pt x="7210" y="10873"/>
                  </a:lnTo>
                  <a:lnTo>
                    <a:pt x="7210" y="10873"/>
                  </a:lnTo>
                  <a:lnTo>
                    <a:pt x="8203" y="10697"/>
                  </a:lnTo>
                  <a:lnTo>
                    <a:pt x="9197" y="10561"/>
                  </a:lnTo>
                  <a:lnTo>
                    <a:pt x="9197" y="10561"/>
                  </a:lnTo>
                  <a:lnTo>
                    <a:pt x="10054" y="10444"/>
                  </a:lnTo>
                  <a:lnTo>
                    <a:pt x="10912" y="10308"/>
                  </a:lnTo>
                  <a:lnTo>
                    <a:pt x="10912" y="10308"/>
                  </a:lnTo>
                  <a:lnTo>
                    <a:pt x="10989" y="9665"/>
                  </a:lnTo>
                  <a:lnTo>
                    <a:pt x="11106" y="9002"/>
                  </a:lnTo>
                  <a:lnTo>
                    <a:pt x="11106" y="9002"/>
                  </a:lnTo>
                  <a:lnTo>
                    <a:pt x="11282" y="8242"/>
                  </a:lnTo>
                  <a:lnTo>
                    <a:pt x="11496" y="7502"/>
                  </a:lnTo>
                  <a:lnTo>
                    <a:pt x="11496" y="7502"/>
                  </a:lnTo>
                  <a:lnTo>
                    <a:pt x="11769" y="6684"/>
                  </a:lnTo>
                  <a:lnTo>
                    <a:pt x="12061" y="5865"/>
                  </a:lnTo>
                  <a:lnTo>
                    <a:pt x="12061" y="5865"/>
                  </a:lnTo>
                  <a:lnTo>
                    <a:pt x="12392" y="5066"/>
                  </a:lnTo>
                  <a:lnTo>
                    <a:pt x="12763" y="4268"/>
                  </a:lnTo>
                  <a:lnTo>
                    <a:pt x="12763" y="4268"/>
                  </a:lnTo>
                  <a:lnTo>
                    <a:pt x="12977" y="3858"/>
                  </a:lnTo>
                  <a:lnTo>
                    <a:pt x="13211" y="3430"/>
                  </a:lnTo>
                  <a:lnTo>
                    <a:pt x="13444" y="3021"/>
                  </a:lnTo>
                  <a:lnTo>
                    <a:pt x="13698" y="2631"/>
                  </a:lnTo>
                  <a:lnTo>
                    <a:pt x="13698" y="2631"/>
                  </a:lnTo>
                  <a:lnTo>
                    <a:pt x="13951" y="2261"/>
                  </a:lnTo>
                  <a:lnTo>
                    <a:pt x="14204" y="1891"/>
                  </a:lnTo>
                  <a:lnTo>
                    <a:pt x="14497" y="1540"/>
                  </a:lnTo>
                  <a:lnTo>
                    <a:pt x="14789" y="1209"/>
                  </a:lnTo>
                  <a:lnTo>
                    <a:pt x="14789" y="1209"/>
                  </a:lnTo>
                  <a:lnTo>
                    <a:pt x="15062" y="897"/>
                  </a:lnTo>
                  <a:lnTo>
                    <a:pt x="15354" y="605"/>
                  </a:lnTo>
                  <a:lnTo>
                    <a:pt x="15685" y="351"/>
                  </a:lnTo>
                  <a:lnTo>
                    <a:pt x="15997" y="98"/>
                  </a:lnTo>
                  <a:lnTo>
                    <a:pt x="15997" y="98"/>
                  </a:lnTo>
                  <a:lnTo>
                    <a:pt x="16133" y="1"/>
                  </a:lnTo>
                  <a:lnTo>
                    <a:pt x="16133" y="1"/>
                  </a:lnTo>
                  <a:lnTo>
                    <a:pt x="161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a:off x="9934000" y="332238"/>
              <a:ext cx="113025" cy="156875"/>
            </a:xfrm>
            <a:custGeom>
              <a:avLst/>
              <a:gdLst/>
              <a:ahLst/>
              <a:cxnLst/>
              <a:rect l="l" t="t" r="r" b="b"/>
              <a:pathLst>
                <a:path w="4521" h="6275" extrusionOk="0">
                  <a:moveTo>
                    <a:pt x="1052" y="1"/>
                  </a:moveTo>
                  <a:lnTo>
                    <a:pt x="838" y="20"/>
                  </a:lnTo>
                  <a:lnTo>
                    <a:pt x="624" y="79"/>
                  </a:lnTo>
                  <a:lnTo>
                    <a:pt x="507" y="137"/>
                  </a:lnTo>
                  <a:lnTo>
                    <a:pt x="390" y="215"/>
                  </a:lnTo>
                  <a:lnTo>
                    <a:pt x="293" y="313"/>
                  </a:lnTo>
                  <a:lnTo>
                    <a:pt x="195" y="410"/>
                  </a:lnTo>
                  <a:lnTo>
                    <a:pt x="137" y="527"/>
                  </a:lnTo>
                  <a:lnTo>
                    <a:pt x="78" y="663"/>
                  </a:lnTo>
                  <a:lnTo>
                    <a:pt x="39" y="800"/>
                  </a:lnTo>
                  <a:lnTo>
                    <a:pt x="20" y="936"/>
                  </a:lnTo>
                  <a:lnTo>
                    <a:pt x="0" y="1073"/>
                  </a:lnTo>
                  <a:lnTo>
                    <a:pt x="0" y="1209"/>
                  </a:lnTo>
                  <a:lnTo>
                    <a:pt x="39" y="1482"/>
                  </a:lnTo>
                  <a:lnTo>
                    <a:pt x="117" y="1794"/>
                  </a:lnTo>
                  <a:lnTo>
                    <a:pt x="215" y="2105"/>
                  </a:lnTo>
                  <a:lnTo>
                    <a:pt x="331" y="2436"/>
                  </a:lnTo>
                  <a:lnTo>
                    <a:pt x="468" y="2748"/>
                  </a:lnTo>
                  <a:lnTo>
                    <a:pt x="643" y="3060"/>
                  </a:lnTo>
                  <a:lnTo>
                    <a:pt x="799" y="3372"/>
                  </a:lnTo>
                  <a:lnTo>
                    <a:pt x="994" y="3703"/>
                  </a:lnTo>
                  <a:lnTo>
                    <a:pt x="1208" y="4034"/>
                  </a:lnTo>
                  <a:lnTo>
                    <a:pt x="1637" y="4658"/>
                  </a:lnTo>
                  <a:lnTo>
                    <a:pt x="2027" y="5145"/>
                  </a:lnTo>
                  <a:lnTo>
                    <a:pt x="2241" y="5379"/>
                  </a:lnTo>
                  <a:lnTo>
                    <a:pt x="2455" y="5612"/>
                  </a:lnTo>
                  <a:lnTo>
                    <a:pt x="2611" y="5768"/>
                  </a:lnTo>
                  <a:lnTo>
                    <a:pt x="2806" y="5905"/>
                  </a:lnTo>
                  <a:lnTo>
                    <a:pt x="3001" y="6022"/>
                  </a:lnTo>
                  <a:lnTo>
                    <a:pt x="3098" y="6080"/>
                  </a:lnTo>
                  <a:lnTo>
                    <a:pt x="3215" y="6119"/>
                  </a:lnTo>
                  <a:lnTo>
                    <a:pt x="3293" y="6138"/>
                  </a:lnTo>
                  <a:lnTo>
                    <a:pt x="3410" y="6197"/>
                  </a:lnTo>
                  <a:lnTo>
                    <a:pt x="3527" y="6236"/>
                  </a:lnTo>
                  <a:lnTo>
                    <a:pt x="3644" y="6275"/>
                  </a:lnTo>
                  <a:lnTo>
                    <a:pt x="3858" y="6275"/>
                  </a:lnTo>
                  <a:lnTo>
                    <a:pt x="3956" y="6255"/>
                  </a:lnTo>
                  <a:lnTo>
                    <a:pt x="4053" y="6216"/>
                  </a:lnTo>
                  <a:lnTo>
                    <a:pt x="4150" y="6158"/>
                  </a:lnTo>
                  <a:lnTo>
                    <a:pt x="4228" y="6060"/>
                  </a:lnTo>
                  <a:lnTo>
                    <a:pt x="4306" y="5983"/>
                  </a:lnTo>
                  <a:lnTo>
                    <a:pt x="4404" y="5768"/>
                  </a:lnTo>
                  <a:lnTo>
                    <a:pt x="4482" y="5534"/>
                  </a:lnTo>
                  <a:lnTo>
                    <a:pt x="4501" y="5398"/>
                  </a:lnTo>
                  <a:lnTo>
                    <a:pt x="4521" y="5262"/>
                  </a:lnTo>
                  <a:lnTo>
                    <a:pt x="4521" y="4989"/>
                  </a:lnTo>
                  <a:lnTo>
                    <a:pt x="4482" y="4736"/>
                  </a:lnTo>
                  <a:lnTo>
                    <a:pt x="4423" y="4424"/>
                  </a:lnTo>
                  <a:lnTo>
                    <a:pt x="4345" y="4132"/>
                  </a:lnTo>
                  <a:lnTo>
                    <a:pt x="4228" y="3761"/>
                  </a:lnTo>
                  <a:lnTo>
                    <a:pt x="4072" y="3391"/>
                  </a:lnTo>
                  <a:lnTo>
                    <a:pt x="3917" y="3021"/>
                  </a:lnTo>
                  <a:lnTo>
                    <a:pt x="3761" y="2670"/>
                  </a:lnTo>
                  <a:lnTo>
                    <a:pt x="3546" y="2300"/>
                  </a:lnTo>
                  <a:lnTo>
                    <a:pt x="3352" y="1949"/>
                  </a:lnTo>
                  <a:lnTo>
                    <a:pt x="3118" y="1599"/>
                  </a:lnTo>
                  <a:lnTo>
                    <a:pt x="2864" y="1248"/>
                  </a:lnTo>
                  <a:lnTo>
                    <a:pt x="2650" y="975"/>
                  </a:lnTo>
                  <a:lnTo>
                    <a:pt x="2397" y="702"/>
                  </a:lnTo>
                  <a:lnTo>
                    <a:pt x="2144" y="469"/>
                  </a:lnTo>
                  <a:lnTo>
                    <a:pt x="2007" y="371"/>
                  </a:lnTo>
                  <a:lnTo>
                    <a:pt x="1851" y="274"/>
                  </a:lnTo>
                  <a:lnTo>
                    <a:pt x="1715" y="176"/>
                  </a:lnTo>
                  <a:lnTo>
                    <a:pt x="1559" y="98"/>
                  </a:lnTo>
                  <a:lnTo>
                    <a:pt x="1403" y="59"/>
                  </a:lnTo>
                  <a:lnTo>
                    <a:pt x="1228" y="20"/>
                  </a:lnTo>
                  <a:lnTo>
                    <a:pt x="105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a:off x="9934000" y="332238"/>
              <a:ext cx="113025" cy="156875"/>
            </a:xfrm>
            <a:custGeom>
              <a:avLst/>
              <a:gdLst/>
              <a:ahLst/>
              <a:cxnLst/>
              <a:rect l="l" t="t" r="r" b="b"/>
              <a:pathLst>
                <a:path w="4521" h="6275" fill="none" extrusionOk="0">
                  <a:moveTo>
                    <a:pt x="1052" y="1"/>
                  </a:moveTo>
                  <a:lnTo>
                    <a:pt x="1052" y="1"/>
                  </a:lnTo>
                  <a:lnTo>
                    <a:pt x="838" y="20"/>
                  </a:lnTo>
                  <a:lnTo>
                    <a:pt x="624" y="79"/>
                  </a:lnTo>
                  <a:lnTo>
                    <a:pt x="624" y="79"/>
                  </a:lnTo>
                  <a:lnTo>
                    <a:pt x="507" y="137"/>
                  </a:lnTo>
                  <a:lnTo>
                    <a:pt x="390" y="215"/>
                  </a:lnTo>
                  <a:lnTo>
                    <a:pt x="293" y="313"/>
                  </a:lnTo>
                  <a:lnTo>
                    <a:pt x="195" y="410"/>
                  </a:lnTo>
                  <a:lnTo>
                    <a:pt x="195" y="410"/>
                  </a:lnTo>
                  <a:lnTo>
                    <a:pt x="137" y="527"/>
                  </a:lnTo>
                  <a:lnTo>
                    <a:pt x="78" y="663"/>
                  </a:lnTo>
                  <a:lnTo>
                    <a:pt x="39" y="800"/>
                  </a:lnTo>
                  <a:lnTo>
                    <a:pt x="20" y="936"/>
                  </a:lnTo>
                  <a:lnTo>
                    <a:pt x="20" y="936"/>
                  </a:lnTo>
                  <a:lnTo>
                    <a:pt x="0" y="1073"/>
                  </a:lnTo>
                  <a:lnTo>
                    <a:pt x="0" y="1209"/>
                  </a:lnTo>
                  <a:lnTo>
                    <a:pt x="39" y="1482"/>
                  </a:lnTo>
                  <a:lnTo>
                    <a:pt x="39" y="1482"/>
                  </a:lnTo>
                  <a:lnTo>
                    <a:pt x="117" y="1794"/>
                  </a:lnTo>
                  <a:lnTo>
                    <a:pt x="215" y="2105"/>
                  </a:lnTo>
                  <a:lnTo>
                    <a:pt x="215" y="2105"/>
                  </a:lnTo>
                  <a:lnTo>
                    <a:pt x="331" y="2436"/>
                  </a:lnTo>
                  <a:lnTo>
                    <a:pt x="468" y="2748"/>
                  </a:lnTo>
                  <a:lnTo>
                    <a:pt x="643" y="3060"/>
                  </a:lnTo>
                  <a:lnTo>
                    <a:pt x="799" y="3372"/>
                  </a:lnTo>
                  <a:lnTo>
                    <a:pt x="799" y="3372"/>
                  </a:lnTo>
                  <a:lnTo>
                    <a:pt x="994" y="3703"/>
                  </a:lnTo>
                  <a:lnTo>
                    <a:pt x="1208" y="4034"/>
                  </a:lnTo>
                  <a:lnTo>
                    <a:pt x="1637" y="4658"/>
                  </a:lnTo>
                  <a:lnTo>
                    <a:pt x="1637" y="4658"/>
                  </a:lnTo>
                  <a:lnTo>
                    <a:pt x="2027" y="5145"/>
                  </a:lnTo>
                  <a:lnTo>
                    <a:pt x="2241" y="5379"/>
                  </a:lnTo>
                  <a:lnTo>
                    <a:pt x="2455" y="5612"/>
                  </a:lnTo>
                  <a:lnTo>
                    <a:pt x="2455" y="5612"/>
                  </a:lnTo>
                  <a:lnTo>
                    <a:pt x="2611" y="5768"/>
                  </a:lnTo>
                  <a:lnTo>
                    <a:pt x="2806" y="5905"/>
                  </a:lnTo>
                  <a:lnTo>
                    <a:pt x="3001" y="6022"/>
                  </a:lnTo>
                  <a:lnTo>
                    <a:pt x="3098" y="6080"/>
                  </a:lnTo>
                  <a:lnTo>
                    <a:pt x="3215" y="6119"/>
                  </a:lnTo>
                  <a:lnTo>
                    <a:pt x="3215" y="6119"/>
                  </a:lnTo>
                  <a:lnTo>
                    <a:pt x="3293" y="6138"/>
                  </a:lnTo>
                  <a:lnTo>
                    <a:pt x="3293" y="6138"/>
                  </a:lnTo>
                  <a:lnTo>
                    <a:pt x="3410" y="6197"/>
                  </a:lnTo>
                  <a:lnTo>
                    <a:pt x="3527" y="6236"/>
                  </a:lnTo>
                  <a:lnTo>
                    <a:pt x="3644" y="6275"/>
                  </a:lnTo>
                  <a:lnTo>
                    <a:pt x="3761" y="6275"/>
                  </a:lnTo>
                  <a:lnTo>
                    <a:pt x="3761" y="6275"/>
                  </a:lnTo>
                  <a:lnTo>
                    <a:pt x="3858" y="6275"/>
                  </a:lnTo>
                  <a:lnTo>
                    <a:pt x="3956" y="6255"/>
                  </a:lnTo>
                  <a:lnTo>
                    <a:pt x="4053" y="6216"/>
                  </a:lnTo>
                  <a:lnTo>
                    <a:pt x="4150" y="6158"/>
                  </a:lnTo>
                  <a:lnTo>
                    <a:pt x="4150" y="6158"/>
                  </a:lnTo>
                  <a:lnTo>
                    <a:pt x="4228" y="6060"/>
                  </a:lnTo>
                  <a:lnTo>
                    <a:pt x="4306" y="5983"/>
                  </a:lnTo>
                  <a:lnTo>
                    <a:pt x="4404" y="5768"/>
                  </a:lnTo>
                  <a:lnTo>
                    <a:pt x="4404" y="5768"/>
                  </a:lnTo>
                  <a:lnTo>
                    <a:pt x="4482" y="5534"/>
                  </a:lnTo>
                  <a:lnTo>
                    <a:pt x="4482" y="5534"/>
                  </a:lnTo>
                  <a:lnTo>
                    <a:pt x="4501" y="5398"/>
                  </a:lnTo>
                  <a:lnTo>
                    <a:pt x="4521" y="5262"/>
                  </a:lnTo>
                  <a:lnTo>
                    <a:pt x="4521" y="5262"/>
                  </a:lnTo>
                  <a:lnTo>
                    <a:pt x="4521" y="4989"/>
                  </a:lnTo>
                  <a:lnTo>
                    <a:pt x="4482" y="4736"/>
                  </a:lnTo>
                  <a:lnTo>
                    <a:pt x="4482" y="4736"/>
                  </a:lnTo>
                  <a:lnTo>
                    <a:pt x="4423" y="4424"/>
                  </a:lnTo>
                  <a:lnTo>
                    <a:pt x="4345" y="4132"/>
                  </a:lnTo>
                  <a:lnTo>
                    <a:pt x="4345" y="4132"/>
                  </a:lnTo>
                  <a:lnTo>
                    <a:pt x="4228" y="3761"/>
                  </a:lnTo>
                  <a:lnTo>
                    <a:pt x="4072" y="3391"/>
                  </a:lnTo>
                  <a:lnTo>
                    <a:pt x="3917" y="3021"/>
                  </a:lnTo>
                  <a:lnTo>
                    <a:pt x="3761" y="2670"/>
                  </a:lnTo>
                  <a:lnTo>
                    <a:pt x="3761" y="2670"/>
                  </a:lnTo>
                  <a:lnTo>
                    <a:pt x="3546" y="2300"/>
                  </a:lnTo>
                  <a:lnTo>
                    <a:pt x="3352" y="1949"/>
                  </a:lnTo>
                  <a:lnTo>
                    <a:pt x="3118" y="1599"/>
                  </a:lnTo>
                  <a:lnTo>
                    <a:pt x="2864" y="1248"/>
                  </a:lnTo>
                  <a:lnTo>
                    <a:pt x="2864" y="1248"/>
                  </a:lnTo>
                  <a:lnTo>
                    <a:pt x="2650" y="975"/>
                  </a:lnTo>
                  <a:lnTo>
                    <a:pt x="2397" y="702"/>
                  </a:lnTo>
                  <a:lnTo>
                    <a:pt x="2397" y="702"/>
                  </a:lnTo>
                  <a:lnTo>
                    <a:pt x="2144" y="469"/>
                  </a:lnTo>
                  <a:lnTo>
                    <a:pt x="2007" y="371"/>
                  </a:lnTo>
                  <a:lnTo>
                    <a:pt x="1851" y="274"/>
                  </a:lnTo>
                  <a:lnTo>
                    <a:pt x="1851" y="274"/>
                  </a:lnTo>
                  <a:lnTo>
                    <a:pt x="1715" y="176"/>
                  </a:lnTo>
                  <a:lnTo>
                    <a:pt x="1559" y="98"/>
                  </a:lnTo>
                  <a:lnTo>
                    <a:pt x="1559" y="98"/>
                  </a:lnTo>
                  <a:lnTo>
                    <a:pt x="1403" y="59"/>
                  </a:lnTo>
                  <a:lnTo>
                    <a:pt x="1228" y="20"/>
                  </a:lnTo>
                  <a:lnTo>
                    <a:pt x="1228" y="20"/>
                  </a:lnTo>
                  <a:lnTo>
                    <a:pt x="1052"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a:off x="10118125" y="546088"/>
              <a:ext cx="154925" cy="78925"/>
            </a:xfrm>
            <a:custGeom>
              <a:avLst/>
              <a:gdLst/>
              <a:ahLst/>
              <a:cxnLst/>
              <a:rect l="l" t="t" r="r" b="b"/>
              <a:pathLst>
                <a:path w="6197" h="3157" extrusionOk="0">
                  <a:moveTo>
                    <a:pt x="1500" y="0"/>
                  </a:moveTo>
                  <a:lnTo>
                    <a:pt x="1189" y="20"/>
                  </a:lnTo>
                  <a:lnTo>
                    <a:pt x="857" y="39"/>
                  </a:lnTo>
                  <a:lnTo>
                    <a:pt x="702" y="78"/>
                  </a:lnTo>
                  <a:lnTo>
                    <a:pt x="546" y="117"/>
                  </a:lnTo>
                  <a:lnTo>
                    <a:pt x="409" y="156"/>
                  </a:lnTo>
                  <a:lnTo>
                    <a:pt x="292" y="234"/>
                  </a:lnTo>
                  <a:lnTo>
                    <a:pt x="176" y="312"/>
                  </a:lnTo>
                  <a:lnTo>
                    <a:pt x="98" y="429"/>
                  </a:lnTo>
                  <a:lnTo>
                    <a:pt x="59" y="488"/>
                  </a:lnTo>
                  <a:lnTo>
                    <a:pt x="20" y="565"/>
                  </a:lnTo>
                  <a:lnTo>
                    <a:pt x="0" y="741"/>
                  </a:lnTo>
                  <a:lnTo>
                    <a:pt x="20" y="897"/>
                  </a:lnTo>
                  <a:lnTo>
                    <a:pt x="78" y="1053"/>
                  </a:lnTo>
                  <a:lnTo>
                    <a:pt x="176" y="1228"/>
                  </a:lnTo>
                  <a:lnTo>
                    <a:pt x="312" y="1403"/>
                  </a:lnTo>
                  <a:lnTo>
                    <a:pt x="468" y="1540"/>
                  </a:lnTo>
                  <a:lnTo>
                    <a:pt x="643" y="1676"/>
                  </a:lnTo>
                  <a:lnTo>
                    <a:pt x="819" y="1812"/>
                  </a:lnTo>
                  <a:lnTo>
                    <a:pt x="994" y="1929"/>
                  </a:lnTo>
                  <a:lnTo>
                    <a:pt x="1384" y="2163"/>
                  </a:lnTo>
                  <a:lnTo>
                    <a:pt x="1832" y="2397"/>
                  </a:lnTo>
                  <a:lnTo>
                    <a:pt x="2299" y="2611"/>
                  </a:lnTo>
                  <a:lnTo>
                    <a:pt x="2767" y="2806"/>
                  </a:lnTo>
                  <a:lnTo>
                    <a:pt x="3254" y="2962"/>
                  </a:lnTo>
                  <a:lnTo>
                    <a:pt x="3761" y="3079"/>
                  </a:lnTo>
                  <a:lnTo>
                    <a:pt x="4014" y="3118"/>
                  </a:lnTo>
                  <a:lnTo>
                    <a:pt x="4287" y="3157"/>
                  </a:lnTo>
                  <a:lnTo>
                    <a:pt x="4540" y="3157"/>
                  </a:lnTo>
                  <a:lnTo>
                    <a:pt x="4871" y="3137"/>
                  </a:lnTo>
                  <a:lnTo>
                    <a:pt x="5027" y="3118"/>
                  </a:lnTo>
                  <a:lnTo>
                    <a:pt x="5183" y="3079"/>
                  </a:lnTo>
                  <a:lnTo>
                    <a:pt x="5417" y="3001"/>
                  </a:lnTo>
                  <a:lnTo>
                    <a:pt x="5612" y="2923"/>
                  </a:lnTo>
                  <a:lnTo>
                    <a:pt x="5631" y="2904"/>
                  </a:lnTo>
                  <a:lnTo>
                    <a:pt x="5690" y="2884"/>
                  </a:lnTo>
                  <a:lnTo>
                    <a:pt x="5806" y="2806"/>
                  </a:lnTo>
                  <a:lnTo>
                    <a:pt x="5904" y="2728"/>
                  </a:lnTo>
                  <a:lnTo>
                    <a:pt x="5982" y="2670"/>
                  </a:lnTo>
                  <a:lnTo>
                    <a:pt x="6079" y="2533"/>
                  </a:lnTo>
                  <a:lnTo>
                    <a:pt x="6138" y="2436"/>
                  </a:lnTo>
                  <a:lnTo>
                    <a:pt x="6177" y="2319"/>
                  </a:lnTo>
                  <a:lnTo>
                    <a:pt x="6196" y="2183"/>
                  </a:lnTo>
                  <a:lnTo>
                    <a:pt x="6177" y="2066"/>
                  </a:lnTo>
                  <a:lnTo>
                    <a:pt x="6138" y="1949"/>
                  </a:lnTo>
                  <a:lnTo>
                    <a:pt x="6099" y="1832"/>
                  </a:lnTo>
                  <a:lnTo>
                    <a:pt x="6021" y="1735"/>
                  </a:lnTo>
                  <a:lnTo>
                    <a:pt x="5943" y="1637"/>
                  </a:lnTo>
                  <a:lnTo>
                    <a:pt x="5826" y="1520"/>
                  </a:lnTo>
                  <a:lnTo>
                    <a:pt x="5690" y="1423"/>
                  </a:lnTo>
                  <a:lnTo>
                    <a:pt x="5417" y="1228"/>
                  </a:lnTo>
                  <a:lnTo>
                    <a:pt x="5144" y="1053"/>
                  </a:lnTo>
                  <a:lnTo>
                    <a:pt x="4852" y="916"/>
                  </a:lnTo>
                  <a:lnTo>
                    <a:pt x="4540" y="760"/>
                  </a:lnTo>
                  <a:lnTo>
                    <a:pt x="4209" y="643"/>
                  </a:lnTo>
                  <a:lnTo>
                    <a:pt x="3566" y="390"/>
                  </a:lnTo>
                  <a:lnTo>
                    <a:pt x="3079" y="234"/>
                  </a:lnTo>
                  <a:lnTo>
                    <a:pt x="2845" y="176"/>
                  </a:lnTo>
                  <a:lnTo>
                    <a:pt x="2592" y="117"/>
                  </a:lnTo>
                  <a:lnTo>
                    <a:pt x="2319" y="59"/>
                  </a:lnTo>
                  <a:lnTo>
                    <a:pt x="2046" y="39"/>
                  </a:lnTo>
                  <a:lnTo>
                    <a:pt x="1773" y="20"/>
                  </a:lnTo>
                  <a:lnTo>
                    <a:pt x="150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a:off x="10118125" y="546088"/>
              <a:ext cx="154925" cy="78925"/>
            </a:xfrm>
            <a:custGeom>
              <a:avLst/>
              <a:gdLst/>
              <a:ahLst/>
              <a:cxnLst/>
              <a:rect l="l" t="t" r="r" b="b"/>
              <a:pathLst>
                <a:path w="6197" h="3157" fill="none" extrusionOk="0">
                  <a:moveTo>
                    <a:pt x="1500" y="0"/>
                  </a:moveTo>
                  <a:lnTo>
                    <a:pt x="1500" y="0"/>
                  </a:lnTo>
                  <a:lnTo>
                    <a:pt x="1189" y="20"/>
                  </a:lnTo>
                  <a:lnTo>
                    <a:pt x="1189" y="20"/>
                  </a:lnTo>
                  <a:lnTo>
                    <a:pt x="857" y="39"/>
                  </a:lnTo>
                  <a:lnTo>
                    <a:pt x="702" y="78"/>
                  </a:lnTo>
                  <a:lnTo>
                    <a:pt x="546" y="117"/>
                  </a:lnTo>
                  <a:lnTo>
                    <a:pt x="546" y="117"/>
                  </a:lnTo>
                  <a:lnTo>
                    <a:pt x="409" y="156"/>
                  </a:lnTo>
                  <a:lnTo>
                    <a:pt x="292" y="234"/>
                  </a:lnTo>
                  <a:lnTo>
                    <a:pt x="176" y="312"/>
                  </a:lnTo>
                  <a:lnTo>
                    <a:pt x="98" y="429"/>
                  </a:lnTo>
                  <a:lnTo>
                    <a:pt x="98" y="429"/>
                  </a:lnTo>
                  <a:lnTo>
                    <a:pt x="59" y="488"/>
                  </a:lnTo>
                  <a:lnTo>
                    <a:pt x="20" y="565"/>
                  </a:lnTo>
                  <a:lnTo>
                    <a:pt x="0" y="741"/>
                  </a:lnTo>
                  <a:lnTo>
                    <a:pt x="20" y="897"/>
                  </a:lnTo>
                  <a:lnTo>
                    <a:pt x="78" y="1053"/>
                  </a:lnTo>
                  <a:lnTo>
                    <a:pt x="78" y="1053"/>
                  </a:lnTo>
                  <a:lnTo>
                    <a:pt x="176" y="1228"/>
                  </a:lnTo>
                  <a:lnTo>
                    <a:pt x="312" y="1403"/>
                  </a:lnTo>
                  <a:lnTo>
                    <a:pt x="468" y="1540"/>
                  </a:lnTo>
                  <a:lnTo>
                    <a:pt x="643" y="1676"/>
                  </a:lnTo>
                  <a:lnTo>
                    <a:pt x="643" y="1676"/>
                  </a:lnTo>
                  <a:lnTo>
                    <a:pt x="819" y="1812"/>
                  </a:lnTo>
                  <a:lnTo>
                    <a:pt x="994" y="1929"/>
                  </a:lnTo>
                  <a:lnTo>
                    <a:pt x="1384" y="2163"/>
                  </a:lnTo>
                  <a:lnTo>
                    <a:pt x="1384" y="2163"/>
                  </a:lnTo>
                  <a:lnTo>
                    <a:pt x="1832" y="2397"/>
                  </a:lnTo>
                  <a:lnTo>
                    <a:pt x="2299" y="2611"/>
                  </a:lnTo>
                  <a:lnTo>
                    <a:pt x="2299" y="2611"/>
                  </a:lnTo>
                  <a:lnTo>
                    <a:pt x="2767" y="2806"/>
                  </a:lnTo>
                  <a:lnTo>
                    <a:pt x="3254" y="2962"/>
                  </a:lnTo>
                  <a:lnTo>
                    <a:pt x="3254" y="2962"/>
                  </a:lnTo>
                  <a:lnTo>
                    <a:pt x="3761" y="3079"/>
                  </a:lnTo>
                  <a:lnTo>
                    <a:pt x="4014" y="3118"/>
                  </a:lnTo>
                  <a:lnTo>
                    <a:pt x="4287" y="3157"/>
                  </a:lnTo>
                  <a:lnTo>
                    <a:pt x="4287" y="3157"/>
                  </a:lnTo>
                  <a:lnTo>
                    <a:pt x="4540" y="3157"/>
                  </a:lnTo>
                  <a:lnTo>
                    <a:pt x="4540" y="3157"/>
                  </a:lnTo>
                  <a:lnTo>
                    <a:pt x="4871" y="3137"/>
                  </a:lnTo>
                  <a:lnTo>
                    <a:pt x="5027" y="3118"/>
                  </a:lnTo>
                  <a:lnTo>
                    <a:pt x="5183" y="3079"/>
                  </a:lnTo>
                  <a:lnTo>
                    <a:pt x="5183" y="3079"/>
                  </a:lnTo>
                  <a:lnTo>
                    <a:pt x="5417" y="3001"/>
                  </a:lnTo>
                  <a:lnTo>
                    <a:pt x="5417" y="3001"/>
                  </a:lnTo>
                  <a:lnTo>
                    <a:pt x="5612" y="2923"/>
                  </a:lnTo>
                  <a:lnTo>
                    <a:pt x="5631" y="2904"/>
                  </a:lnTo>
                  <a:lnTo>
                    <a:pt x="5631" y="2904"/>
                  </a:lnTo>
                  <a:lnTo>
                    <a:pt x="5690" y="2884"/>
                  </a:lnTo>
                  <a:lnTo>
                    <a:pt x="5690" y="2884"/>
                  </a:lnTo>
                  <a:lnTo>
                    <a:pt x="5806" y="2806"/>
                  </a:lnTo>
                  <a:lnTo>
                    <a:pt x="5904" y="2728"/>
                  </a:lnTo>
                  <a:lnTo>
                    <a:pt x="5904" y="2728"/>
                  </a:lnTo>
                  <a:lnTo>
                    <a:pt x="5982" y="2670"/>
                  </a:lnTo>
                  <a:lnTo>
                    <a:pt x="5982" y="2670"/>
                  </a:lnTo>
                  <a:lnTo>
                    <a:pt x="6079" y="2533"/>
                  </a:lnTo>
                  <a:lnTo>
                    <a:pt x="6079" y="2533"/>
                  </a:lnTo>
                  <a:lnTo>
                    <a:pt x="6138" y="2436"/>
                  </a:lnTo>
                  <a:lnTo>
                    <a:pt x="6177" y="2319"/>
                  </a:lnTo>
                  <a:lnTo>
                    <a:pt x="6196" y="2183"/>
                  </a:lnTo>
                  <a:lnTo>
                    <a:pt x="6177" y="2066"/>
                  </a:lnTo>
                  <a:lnTo>
                    <a:pt x="6177" y="2066"/>
                  </a:lnTo>
                  <a:lnTo>
                    <a:pt x="6138" y="1949"/>
                  </a:lnTo>
                  <a:lnTo>
                    <a:pt x="6099" y="1832"/>
                  </a:lnTo>
                  <a:lnTo>
                    <a:pt x="6021" y="1735"/>
                  </a:lnTo>
                  <a:lnTo>
                    <a:pt x="5943" y="1637"/>
                  </a:lnTo>
                  <a:lnTo>
                    <a:pt x="5943" y="1637"/>
                  </a:lnTo>
                  <a:lnTo>
                    <a:pt x="5826" y="1520"/>
                  </a:lnTo>
                  <a:lnTo>
                    <a:pt x="5690" y="1423"/>
                  </a:lnTo>
                  <a:lnTo>
                    <a:pt x="5417" y="1228"/>
                  </a:lnTo>
                  <a:lnTo>
                    <a:pt x="5144" y="1053"/>
                  </a:lnTo>
                  <a:lnTo>
                    <a:pt x="4852" y="916"/>
                  </a:lnTo>
                  <a:lnTo>
                    <a:pt x="4852" y="916"/>
                  </a:lnTo>
                  <a:lnTo>
                    <a:pt x="4540" y="760"/>
                  </a:lnTo>
                  <a:lnTo>
                    <a:pt x="4209" y="643"/>
                  </a:lnTo>
                  <a:lnTo>
                    <a:pt x="3566" y="390"/>
                  </a:lnTo>
                  <a:lnTo>
                    <a:pt x="3566" y="390"/>
                  </a:lnTo>
                  <a:lnTo>
                    <a:pt x="3079" y="234"/>
                  </a:lnTo>
                  <a:lnTo>
                    <a:pt x="2845" y="176"/>
                  </a:lnTo>
                  <a:lnTo>
                    <a:pt x="2592" y="117"/>
                  </a:lnTo>
                  <a:lnTo>
                    <a:pt x="2592" y="117"/>
                  </a:lnTo>
                  <a:lnTo>
                    <a:pt x="2319" y="59"/>
                  </a:lnTo>
                  <a:lnTo>
                    <a:pt x="2046" y="39"/>
                  </a:lnTo>
                  <a:lnTo>
                    <a:pt x="1773" y="20"/>
                  </a:lnTo>
                  <a:lnTo>
                    <a:pt x="15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a:off x="9501450" y="286938"/>
              <a:ext cx="191450" cy="183175"/>
            </a:xfrm>
            <a:custGeom>
              <a:avLst/>
              <a:gdLst/>
              <a:ahLst/>
              <a:cxnLst/>
              <a:rect l="l" t="t" r="r" b="b"/>
              <a:pathLst>
                <a:path w="7658" h="7327" extrusionOk="0">
                  <a:moveTo>
                    <a:pt x="1696" y="1"/>
                  </a:moveTo>
                  <a:lnTo>
                    <a:pt x="1520" y="20"/>
                  </a:lnTo>
                  <a:lnTo>
                    <a:pt x="1325" y="59"/>
                  </a:lnTo>
                  <a:lnTo>
                    <a:pt x="1150" y="118"/>
                  </a:lnTo>
                  <a:lnTo>
                    <a:pt x="955" y="215"/>
                  </a:lnTo>
                  <a:lnTo>
                    <a:pt x="799" y="313"/>
                  </a:lnTo>
                  <a:lnTo>
                    <a:pt x="663" y="430"/>
                  </a:lnTo>
                  <a:lnTo>
                    <a:pt x="527" y="566"/>
                  </a:lnTo>
                  <a:lnTo>
                    <a:pt x="390" y="702"/>
                  </a:lnTo>
                  <a:lnTo>
                    <a:pt x="293" y="858"/>
                  </a:lnTo>
                  <a:lnTo>
                    <a:pt x="215" y="1014"/>
                  </a:lnTo>
                  <a:lnTo>
                    <a:pt x="137" y="1209"/>
                  </a:lnTo>
                  <a:lnTo>
                    <a:pt x="78" y="1384"/>
                  </a:lnTo>
                  <a:lnTo>
                    <a:pt x="39" y="1579"/>
                  </a:lnTo>
                  <a:lnTo>
                    <a:pt x="1" y="1774"/>
                  </a:lnTo>
                  <a:lnTo>
                    <a:pt x="1" y="1969"/>
                  </a:lnTo>
                  <a:lnTo>
                    <a:pt x="1" y="2203"/>
                  </a:lnTo>
                  <a:lnTo>
                    <a:pt x="20" y="2397"/>
                  </a:lnTo>
                  <a:lnTo>
                    <a:pt x="39" y="2592"/>
                  </a:lnTo>
                  <a:lnTo>
                    <a:pt x="98" y="2807"/>
                  </a:lnTo>
                  <a:lnTo>
                    <a:pt x="176" y="3021"/>
                  </a:lnTo>
                  <a:lnTo>
                    <a:pt x="254" y="3196"/>
                  </a:lnTo>
                  <a:lnTo>
                    <a:pt x="351" y="3391"/>
                  </a:lnTo>
                  <a:lnTo>
                    <a:pt x="468" y="3606"/>
                  </a:lnTo>
                  <a:lnTo>
                    <a:pt x="624" y="3820"/>
                  </a:lnTo>
                  <a:lnTo>
                    <a:pt x="897" y="4151"/>
                  </a:lnTo>
                  <a:lnTo>
                    <a:pt x="1189" y="4463"/>
                  </a:lnTo>
                  <a:lnTo>
                    <a:pt x="1501" y="4755"/>
                  </a:lnTo>
                  <a:lnTo>
                    <a:pt x="1871" y="5047"/>
                  </a:lnTo>
                  <a:lnTo>
                    <a:pt x="2261" y="5320"/>
                  </a:lnTo>
                  <a:lnTo>
                    <a:pt x="2709" y="5573"/>
                  </a:lnTo>
                  <a:lnTo>
                    <a:pt x="3157" y="5827"/>
                  </a:lnTo>
                  <a:lnTo>
                    <a:pt x="3664" y="6060"/>
                  </a:lnTo>
                  <a:lnTo>
                    <a:pt x="4384" y="6353"/>
                  </a:lnTo>
                  <a:lnTo>
                    <a:pt x="5125" y="6606"/>
                  </a:lnTo>
                  <a:lnTo>
                    <a:pt x="5846" y="6840"/>
                  </a:lnTo>
                  <a:lnTo>
                    <a:pt x="6586" y="7054"/>
                  </a:lnTo>
                  <a:lnTo>
                    <a:pt x="7054" y="7210"/>
                  </a:lnTo>
                  <a:lnTo>
                    <a:pt x="7638" y="7327"/>
                  </a:lnTo>
                  <a:lnTo>
                    <a:pt x="7658" y="7327"/>
                  </a:lnTo>
                  <a:lnTo>
                    <a:pt x="7404" y="6411"/>
                  </a:lnTo>
                  <a:lnTo>
                    <a:pt x="7151" y="5710"/>
                  </a:lnTo>
                  <a:lnTo>
                    <a:pt x="6859" y="4989"/>
                  </a:lnTo>
                  <a:lnTo>
                    <a:pt x="6508" y="4268"/>
                  </a:lnTo>
                  <a:lnTo>
                    <a:pt x="6333" y="3898"/>
                  </a:lnTo>
                  <a:lnTo>
                    <a:pt x="6138" y="3528"/>
                  </a:lnTo>
                  <a:lnTo>
                    <a:pt x="5846" y="3021"/>
                  </a:lnTo>
                  <a:lnTo>
                    <a:pt x="5534" y="2573"/>
                  </a:lnTo>
                  <a:lnTo>
                    <a:pt x="5222" y="2144"/>
                  </a:lnTo>
                  <a:lnTo>
                    <a:pt x="4910" y="1755"/>
                  </a:lnTo>
                  <a:lnTo>
                    <a:pt x="4579" y="1404"/>
                  </a:lnTo>
                  <a:lnTo>
                    <a:pt x="4248" y="1092"/>
                  </a:lnTo>
                  <a:lnTo>
                    <a:pt x="3897" y="819"/>
                  </a:lnTo>
                  <a:lnTo>
                    <a:pt x="3527" y="585"/>
                  </a:lnTo>
                  <a:lnTo>
                    <a:pt x="3313" y="449"/>
                  </a:lnTo>
                  <a:lnTo>
                    <a:pt x="3098" y="332"/>
                  </a:lnTo>
                  <a:lnTo>
                    <a:pt x="2865" y="235"/>
                  </a:lnTo>
                  <a:lnTo>
                    <a:pt x="2650" y="157"/>
                  </a:lnTo>
                  <a:lnTo>
                    <a:pt x="2417" y="79"/>
                  </a:lnTo>
                  <a:lnTo>
                    <a:pt x="2183" y="40"/>
                  </a:lnTo>
                  <a:lnTo>
                    <a:pt x="200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a:off x="9501450" y="286938"/>
              <a:ext cx="191450" cy="183175"/>
            </a:xfrm>
            <a:custGeom>
              <a:avLst/>
              <a:gdLst/>
              <a:ahLst/>
              <a:cxnLst/>
              <a:rect l="l" t="t" r="r" b="b"/>
              <a:pathLst>
                <a:path w="7658" h="7327" fill="none" extrusionOk="0">
                  <a:moveTo>
                    <a:pt x="1696" y="1"/>
                  </a:moveTo>
                  <a:lnTo>
                    <a:pt x="1696" y="1"/>
                  </a:lnTo>
                  <a:lnTo>
                    <a:pt x="1520" y="20"/>
                  </a:lnTo>
                  <a:lnTo>
                    <a:pt x="1325" y="59"/>
                  </a:lnTo>
                  <a:lnTo>
                    <a:pt x="1150" y="118"/>
                  </a:lnTo>
                  <a:lnTo>
                    <a:pt x="955" y="215"/>
                  </a:lnTo>
                  <a:lnTo>
                    <a:pt x="955" y="215"/>
                  </a:lnTo>
                  <a:lnTo>
                    <a:pt x="799" y="313"/>
                  </a:lnTo>
                  <a:lnTo>
                    <a:pt x="663" y="430"/>
                  </a:lnTo>
                  <a:lnTo>
                    <a:pt x="527" y="566"/>
                  </a:lnTo>
                  <a:lnTo>
                    <a:pt x="390" y="702"/>
                  </a:lnTo>
                  <a:lnTo>
                    <a:pt x="390" y="702"/>
                  </a:lnTo>
                  <a:lnTo>
                    <a:pt x="293" y="858"/>
                  </a:lnTo>
                  <a:lnTo>
                    <a:pt x="215" y="1014"/>
                  </a:lnTo>
                  <a:lnTo>
                    <a:pt x="137" y="1209"/>
                  </a:lnTo>
                  <a:lnTo>
                    <a:pt x="78" y="1384"/>
                  </a:lnTo>
                  <a:lnTo>
                    <a:pt x="78" y="1384"/>
                  </a:lnTo>
                  <a:lnTo>
                    <a:pt x="39" y="1579"/>
                  </a:lnTo>
                  <a:lnTo>
                    <a:pt x="1" y="1774"/>
                  </a:lnTo>
                  <a:lnTo>
                    <a:pt x="1" y="1969"/>
                  </a:lnTo>
                  <a:lnTo>
                    <a:pt x="1" y="2203"/>
                  </a:lnTo>
                  <a:lnTo>
                    <a:pt x="1" y="2203"/>
                  </a:lnTo>
                  <a:lnTo>
                    <a:pt x="20" y="2397"/>
                  </a:lnTo>
                  <a:lnTo>
                    <a:pt x="39" y="2592"/>
                  </a:lnTo>
                  <a:lnTo>
                    <a:pt x="98" y="2807"/>
                  </a:lnTo>
                  <a:lnTo>
                    <a:pt x="176" y="3021"/>
                  </a:lnTo>
                  <a:lnTo>
                    <a:pt x="176" y="3021"/>
                  </a:lnTo>
                  <a:lnTo>
                    <a:pt x="254" y="3196"/>
                  </a:lnTo>
                  <a:lnTo>
                    <a:pt x="351" y="3391"/>
                  </a:lnTo>
                  <a:lnTo>
                    <a:pt x="468" y="3606"/>
                  </a:lnTo>
                  <a:lnTo>
                    <a:pt x="624" y="3820"/>
                  </a:lnTo>
                  <a:lnTo>
                    <a:pt x="624" y="3820"/>
                  </a:lnTo>
                  <a:lnTo>
                    <a:pt x="897" y="4151"/>
                  </a:lnTo>
                  <a:lnTo>
                    <a:pt x="1189" y="4463"/>
                  </a:lnTo>
                  <a:lnTo>
                    <a:pt x="1501" y="4755"/>
                  </a:lnTo>
                  <a:lnTo>
                    <a:pt x="1871" y="5047"/>
                  </a:lnTo>
                  <a:lnTo>
                    <a:pt x="2261" y="5320"/>
                  </a:lnTo>
                  <a:lnTo>
                    <a:pt x="2709" y="5573"/>
                  </a:lnTo>
                  <a:lnTo>
                    <a:pt x="3157" y="5827"/>
                  </a:lnTo>
                  <a:lnTo>
                    <a:pt x="3664" y="6060"/>
                  </a:lnTo>
                  <a:lnTo>
                    <a:pt x="3664" y="6060"/>
                  </a:lnTo>
                  <a:lnTo>
                    <a:pt x="4384" y="6353"/>
                  </a:lnTo>
                  <a:lnTo>
                    <a:pt x="5125" y="6606"/>
                  </a:lnTo>
                  <a:lnTo>
                    <a:pt x="5846" y="6840"/>
                  </a:lnTo>
                  <a:lnTo>
                    <a:pt x="6586" y="7054"/>
                  </a:lnTo>
                  <a:lnTo>
                    <a:pt x="6586" y="7054"/>
                  </a:lnTo>
                  <a:lnTo>
                    <a:pt x="7054" y="7210"/>
                  </a:lnTo>
                  <a:lnTo>
                    <a:pt x="7054" y="7210"/>
                  </a:lnTo>
                  <a:lnTo>
                    <a:pt x="7638" y="7327"/>
                  </a:lnTo>
                  <a:lnTo>
                    <a:pt x="7658" y="7327"/>
                  </a:lnTo>
                  <a:lnTo>
                    <a:pt x="7658" y="7327"/>
                  </a:lnTo>
                  <a:lnTo>
                    <a:pt x="7404" y="6411"/>
                  </a:lnTo>
                  <a:lnTo>
                    <a:pt x="7404" y="6411"/>
                  </a:lnTo>
                  <a:lnTo>
                    <a:pt x="7151" y="5710"/>
                  </a:lnTo>
                  <a:lnTo>
                    <a:pt x="6859" y="4989"/>
                  </a:lnTo>
                  <a:lnTo>
                    <a:pt x="6508" y="4268"/>
                  </a:lnTo>
                  <a:lnTo>
                    <a:pt x="6333" y="3898"/>
                  </a:lnTo>
                  <a:lnTo>
                    <a:pt x="6138" y="3528"/>
                  </a:lnTo>
                  <a:lnTo>
                    <a:pt x="6138" y="3528"/>
                  </a:lnTo>
                  <a:lnTo>
                    <a:pt x="5846" y="3021"/>
                  </a:lnTo>
                  <a:lnTo>
                    <a:pt x="5534" y="2573"/>
                  </a:lnTo>
                  <a:lnTo>
                    <a:pt x="5222" y="2144"/>
                  </a:lnTo>
                  <a:lnTo>
                    <a:pt x="4910" y="1755"/>
                  </a:lnTo>
                  <a:lnTo>
                    <a:pt x="4579" y="1404"/>
                  </a:lnTo>
                  <a:lnTo>
                    <a:pt x="4248" y="1092"/>
                  </a:lnTo>
                  <a:lnTo>
                    <a:pt x="3897" y="819"/>
                  </a:lnTo>
                  <a:lnTo>
                    <a:pt x="3527" y="585"/>
                  </a:lnTo>
                  <a:lnTo>
                    <a:pt x="3527" y="585"/>
                  </a:lnTo>
                  <a:lnTo>
                    <a:pt x="3313" y="449"/>
                  </a:lnTo>
                  <a:lnTo>
                    <a:pt x="3098" y="332"/>
                  </a:lnTo>
                  <a:lnTo>
                    <a:pt x="2865" y="235"/>
                  </a:lnTo>
                  <a:lnTo>
                    <a:pt x="2650" y="157"/>
                  </a:lnTo>
                  <a:lnTo>
                    <a:pt x="2650" y="157"/>
                  </a:lnTo>
                  <a:lnTo>
                    <a:pt x="2417" y="79"/>
                  </a:lnTo>
                  <a:lnTo>
                    <a:pt x="2183" y="40"/>
                  </a:lnTo>
                  <a:lnTo>
                    <a:pt x="2183" y="40"/>
                  </a:lnTo>
                  <a:lnTo>
                    <a:pt x="2007" y="1"/>
                  </a:lnTo>
                  <a:lnTo>
                    <a:pt x="1832" y="1"/>
                  </a:lnTo>
                  <a:lnTo>
                    <a:pt x="1832" y="1"/>
                  </a:lnTo>
                  <a:lnTo>
                    <a:pt x="16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a:off x="10126400" y="283063"/>
              <a:ext cx="191450" cy="183650"/>
            </a:xfrm>
            <a:custGeom>
              <a:avLst/>
              <a:gdLst/>
              <a:ahLst/>
              <a:cxnLst/>
              <a:rect l="l" t="t" r="r" b="b"/>
              <a:pathLst>
                <a:path w="7658" h="7346" extrusionOk="0">
                  <a:moveTo>
                    <a:pt x="5826" y="0"/>
                  </a:moveTo>
                  <a:lnTo>
                    <a:pt x="5631" y="20"/>
                  </a:lnTo>
                  <a:lnTo>
                    <a:pt x="5475" y="39"/>
                  </a:lnTo>
                  <a:lnTo>
                    <a:pt x="5222" y="98"/>
                  </a:lnTo>
                  <a:lnTo>
                    <a:pt x="5008" y="156"/>
                  </a:lnTo>
                  <a:lnTo>
                    <a:pt x="4774" y="234"/>
                  </a:lnTo>
                  <a:lnTo>
                    <a:pt x="4560" y="351"/>
                  </a:lnTo>
                  <a:lnTo>
                    <a:pt x="4345" y="448"/>
                  </a:lnTo>
                  <a:lnTo>
                    <a:pt x="4131" y="585"/>
                  </a:lnTo>
                  <a:lnTo>
                    <a:pt x="3761" y="818"/>
                  </a:lnTo>
                  <a:lnTo>
                    <a:pt x="3410" y="1111"/>
                  </a:lnTo>
                  <a:lnTo>
                    <a:pt x="3059" y="1422"/>
                  </a:lnTo>
                  <a:lnTo>
                    <a:pt x="2748" y="1773"/>
                  </a:lnTo>
                  <a:lnTo>
                    <a:pt x="2416" y="2143"/>
                  </a:lnTo>
                  <a:lnTo>
                    <a:pt x="2105" y="2572"/>
                  </a:lnTo>
                  <a:lnTo>
                    <a:pt x="1812" y="3040"/>
                  </a:lnTo>
                  <a:lnTo>
                    <a:pt x="1520" y="3527"/>
                  </a:lnTo>
                  <a:lnTo>
                    <a:pt x="1325" y="3897"/>
                  </a:lnTo>
                  <a:lnTo>
                    <a:pt x="1130" y="4267"/>
                  </a:lnTo>
                  <a:lnTo>
                    <a:pt x="799" y="5007"/>
                  </a:lnTo>
                  <a:lnTo>
                    <a:pt x="507" y="5728"/>
                  </a:lnTo>
                  <a:lnTo>
                    <a:pt x="254" y="6410"/>
                  </a:lnTo>
                  <a:lnTo>
                    <a:pt x="0" y="7326"/>
                  </a:lnTo>
                  <a:lnTo>
                    <a:pt x="0" y="7346"/>
                  </a:lnTo>
                  <a:lnTo>
                    <a:pt x="604" y="7209"/>
                  </a:lnTo>
                  <a:lnTo>
                    <a:pt x="1072" y="7073"/>
                  </a:lnTo>
                  <a:lnTo>
                    <a:pt x="1793" y="6839"/>
                  </a:lnTo>
                  <a:lnTo>
                    <a:pt x="2533" y="6605"/>
                  </a:lnTo>
                  <a:lnTo>
                    <a:pt x="3254" y="6352"/>
                  </a:lnTo>
                  <a:lnTo>
                    <a:pt x="3975" y="6060"/>
                  </a:lnTo>
                  <a:lnTo>
                    <a:pt x="4482" y="5826"/>
                  </a:lnTo>
                  <a:lnTo>
                    <a:pt x="4949" y="5573"/>
                  </a:lnTo>
                  <a:lnTo>
                    <a:pt x="5378" y="5319"/>
                  </a:lnTo>
                  <a:lnTo>
                    <a:pt x="5768" y="5046"/>
                  </a:lnTo>
                  <a:lnTo>
                    <a:pt x="6138" y="4754"/>
                  </a:lnTo>
                  <a:lnTo>
                    <a:pt x="6469" y="4462"/>
                  </a:lnTo>
                  <a:lnTo>
                    <a:pt x="6761" y="4150"/>
                  </a:lnTo>
                  <a:lnTo>
                    <a:pt x="7015" y="3819"/>
                  </a:lnTo>
                  <a:lnTo>
                    <a:pt x="7171" y="3605"/>
                  </a:lnTo>
                  <a:lnTo>
                    <a:pt x="7287" y="3410"/>
                  </a:lnTo>
                  <a:lnTo>
                    <a:pt x="7404" y="3215"/>
                  </a:lnTo>
                  <a:lnTo>
                    <a:pt x="7482" y="3020"/>
                  </a:lnTo>
                  <a:lnTo>
                    <a:pt x="7541" y="2806"/>
                  </a:lnTo>
                  <a:lnTo>
                    <a:pt x="7599" y="2591"/>
                  </a:lnTo>
                  <a:lnTo>
                    <a:pt x="7638" y="2397"/>
                  </a:lnTo>
                  <a:lnTo>
                    <a:pt x="7658" y="2202"/>
                  </a:lnTo>
                  <a:lnTo>
                    <a:pt x="7658" y="1987"/>
                  </a:lnTo>
                  <a:lnTo>
                    <a:pt x="7638" y="1773"/>
                  </a:lnTo>
                  <a:lnTo>
                    <a:pt x="7619" y="1578"/>
                  </a:lnTo>
                  <a:lnTo>
                    <a:pt x="7580" y="1383"/>
                  </a:lnTo>
                  <a:lnTo>
                    <a:pt x="7521" y="1208"/>
                  </a:lnTo>
                  <a:lnTo>
                    <a:pt x="7443" y="1033"/>
                  </a:lnTo>
                  <a:lnTo>
                    <a:pt x="7346" y="857"/>
                  </a:lnTo>
                  <a:lnTo>
                    <a:pt x="7248" y="721"/>
                  </a:lnTo>
                  <a:lnTo>
                    <a:pt x="7132" y="565"/>
                  </a:lnTo>
                  <a:lnTo>
                    <a:pt x="6995" y="429"/>
                  </a:lnTo>
                  <a:lnTo>
                    <a:pt x="6839" y="312"/>
                  </a:lnTo>
                  <a:lnTo>
                    <a:pt x="6683" y="214"/>
                  </a:lnTo>
                  <a:lnTo>
                    <a:pt x="6508" y="136"/>
                  </a:lnTo>
                  <a:lnTo>
                    <a:pt x="6313" y="59"/>
                  </a:lnTo>
                  <a:lnTo>
                    <a:pt x="6138" y="20"/>
                  </a:lnTo>
                  <a:lnTo>
                    <a:pt x="59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a:off x="10126400" y="283063"/>
              <a:ext cx="191450" cy="183650"/>
            </a:xfrm>
            <a:custGeom>
              <a:avLst/>
              <a:gdLst/>
              <a:ahLst/>
              <a:cxnLst/>
              <a:rect l="l" t="t" r="r" b="b"/>
              <a:pathLst>
                <a:path w="7658" h="7346" fill="none" extrusionOk="0">
                  <a:moveTo>
                    <a:pt x="5943" y="0"/>
                  </a:moveTo>
                  <a:lnTo>
                    <a:pt x="5943" y="0"/>
                  </a:lnTo>
                  <a:lnTo>
                    <a:pt x="6138" y="20"/>
                  </a:lnTo>
                  <a:lnTo>
                    <a:pt x="6313" y="59"/>
                  </a:lnTo>
                  <a:lnTo>
                    <a:pt x="6508" y="136"/>
                  </a:lnTo>
                  <a:lnTo>
                    <a:pt x="6683" y="214"/>
                  </a:lnTo>
                  <a:lnTo>
                    <a:pt x="6683" y="214"/>
                  </a:lnTo>
                  <a:lnTo>
                    <a:pt x="6839" y="312"/>
                  </a:lnTo>
                  <a:lnTo>
                    <a:pt x="6995" y="429"/>
                  </a:lnTo>
                  <a:lnTo>
                    <a:pt x="7132" y="565"/>
                  </a:lnTo>
                  <a:lnTo>
                    <a:pt x="7248" y="721"/>
                  </a:lnTo>
                  <a:lnTo>
                    <a:pt x="7248" y="721"/>
                  </a:lnTo>
                  <a:lnTo>
                    <a:pt x="7346" y="857"/>
                  </a:lnTo>
                  <a:lnTo>
                    <a:pt x="7443" y="1033"/>
                  </a:lnTo>
                  <a:lnTo>
                    <a:pt x="7521" y="1208"/>
                  </a:lnTo>
                  <a:lnTo>
                    <a:pt x="7580" y="1383"/>
                  </a:lnTo>
                  <a:lnTo>
                    <a:pt x="7580" y="1383"/>
                  </a:lnTo>
                  <a:lnTo>
                    <a:pt x="7619" y="1578"/>
                  </a:lnTo>
                  <a:lnTo>
                    <a:pt x="7638" y="1773"/>
                  </a:lnTo>
                  <a:lnTo>
                    <a:pt x="7658" y="1987"/>
                  </a:lnTo>
                  <a:lnTo>
                    <a:pt x="7658" y="2202"/>
                  </a:lnTo>
                  <a:lnTo>
                    <a:pt x="7658" y="2202"/>
                  </a:lnTo>
                  <a:lnTo>
                    <a:pt x="7638" y="2397"/>
                  </a:lnTo>
                  <a:lnTo>
                    <a:pt x="7599" y="2591"/>
                  </a:lnTo>
                  <a:lnTo>
                    <a:pt x="7541" y="2806"/>
                  </a:lnTo>
                  <a:lnTo>
                    <a:pt x="7482" y="3020"/>
                  </a:lnTo>
                  <a:lnTo>
                    <a:pt x="7482" y="3020"/>
                  </a:lnTo>
                  <a:lnTo>
                    <a:pt x="7404" y="3215"/>
                  </a:lnTo>
                  <a:lnTo>
                    <a:pt x="7287" y="3410"/>
                  </a:lnTo>
                  <a:lnTo>
                    <a:pt x="7171" y="3605"/>
                  </a:lnTo>
                  <a:lnTo>
                    <a:pt x="7015" y="3819"/>
                  </a:lnTo>
                  <a:lnTo>
                    <a:pt x="7015" y="3819"/>
                  </a:lnTo>
                  <a:lnTo>
                    <a:pt x="6761" y="4150"/>
                  </a:lnTo>
                  <a:lnTo>
                    <a:pt x="6469" y="4462"/>
                  </a:lnTo>
                  <a:lnTo>
                    <a:pt x="6138" y="4754"/>
                  </a:lnTo>
                  <a:lnTo>
                    <a:pt x="5768" y="5046"/>
                  </a:lnTo>
                  <a:lnTo>
                    <a:pt x="5378" y="5319"/>
                  </a:lnTo>
                  <a:lnTo>
                    <a:pt x="4949" y="5573"/>
                  </a:lnTo>
                  <a:lnTo>
                    <a:pt x="4482" y="5826"/>
                  </a:lnTo>
                  <a:lnTo>
                    <a:pt x="3975" y="6060"/>
                  </a:lnTo>
                  <a:lnTo>
                    <a:pt x="3975" y="6060"/>
                  </a:lnTo>
                  <a:lnTo>
                    <a:pt x="3254" y="6352"/>
                  </a:lnTo>
                  <a:lnTo>
                    <a:pt x="2533" y="6605"/>
                  </a:lnTo>
                  <a:lnTo>
                    <a:pt x="1793" y="6839"/>
                  </a:lnTo>
                  <a:lnTo>
                    <a:pt x="1072" y="7073"/>
                  </a:lnTo>
                  <a:lnTo>
                    <a:pt x="1072" y="7073"/>
                  </a:lnTo>
                  <a:lnTo>
                    <a:pt x="604" y="7209"/>
                  </a:lnTo>
                  <a:lnTo>
                    <a:pt x="604" y="7209"/>
                  </a:lnTo>
                  <a:lnTo>
                    <a:pt x="0" y="7346"/>
                  </a:lnTo>
                  <a:lnTo>
                    <a:pt x="0" y="7326"/>
                  </a:lnTo>
                  <a:lnTo>
                    <a:pt x="0" y="7326"/>
                  </a:lnTo>
                  <a:lnTo>
                    <a:pt x="254" y="6410"/>
                  </a:lnTo>
                  <a:lnTo>
                    <a:pt x="254" y="6410"/>
                  </a:lnTo>
                  <a:lnTo>
                    <a:pt x="507" y="5728"/>
                  </a:lnTo>
                  <a:lnTo>
                    <a:pt x="799" y="5007"/>
                  </a:lnTo>
                  <a:lnTo>
                    <a:pt x="1130" y="4267"/>
                  </a:lnTo>
                  <a:lnTo>
                    <a:pt x="1325" y="3897"/>
                  </a:lnTo>
                  <a:lnTo>
                    <a:pt x="1520" y="3527"/>
                  </a:lnTo>
                  <a:lnTo>
                    <a:pt x="1520" y="3527"/>
                  </a:lnTo>
                  <a:lnTo>
                    <a:pt x="1812" y="3040"/>
                  </a:lnTo>
                  <a:lnTo>
                    <a:pt x="2105" y="2572"/>
                  </a:lnTo>
                  <a:lnTo>
                    <a:pt x="2416" y="2143"/>
                  </a:lnTo>
                  <a:lnTo>
                    <a:pt x="2748" y="1773"/>
                  </a:lnTo>
                  <a:lnTo>
                    <a:pt x="3059" y="1422"/>
                  </a:lnTo>
                  <a:lnTo>
                    <a:pt x="3410" y="1111"/>
                  </a:lnTo>
                  <a:lnTo>
                    <a:pt x="3761" y="818"/>
                  </a:lnTo>
                  <a:lnTo>
                    <a:pt x="4131" y="585"/>
                  </a:lnTo>
                  <a:lnTo>
                    <a:pt x="4131" y="585"/>
                  </a:lnTo>
                  <a:lnTo>
                    <a:pt x="4345" y="448"/>
                  </a:lnTo>
                  <a:lnTo>
                    <a:pt x="4560" y="351"/>
                  </a:lnTo>
                  <a:lnTo>
                    <a:pt x="4774" y="234"/>
                  </a:lnTo>
                  <a:lnTo>
                    <a:pt x="5008" y="156"/>
                  </a:lnTo>
                  <a:lnTo>
                    <a:pt x="5008" y="156"/>
                  </a:lnTo>
                  <a:lnTo>
                    <a:pt x="5222" y="98"/>
                  </a:lnTo>
                  <a:lnTo>
                    <a:pt x="5475" y="39"/>
                  </a:lnTo>
                  <a:lnTo>
                    <a:pt x="5475" y="39"/>
                  </a:lnTo>
                  <a:lnTo>
                    <a:pt x="5631" y="20"/>
                  </a:lnTo>
                  <a:lnTo>
                    <a:pt x="5826" y="0"/>
                  </a:lnTo>
                  <a:lnTo>
                    <a:pt x="5826" y="0"/>
                  </a:lnTo>
                  <a:lnTo>
                    <a:pt x="59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a:off x="9851675" y="972788"/>
              <a:ext cx="113525" cy="245525"/>
            </a:xfrm>
            <a:custGeom>
              <a:avLst/>
              <a:gdLst/>
              <a:ahLst/>
              <a:cxnLst/>
              <a:rect l="l" t="t" r="r" b="b"/>
              <a:pathLst>
                <a:path w="4541" h="9821" extrusionOk="0">
                  <a:moveTo>
                    <a:pt x="2533" y="0"/>
                  </a:moveTo>
                  <a:lnTo>
                    <a:pt x="2202" y="507"/>
                  </a:lnTo>
                  <a:lnTo>
                    <a:pt x="1968" y="936"/>
                  </a:lnTo>
                  <a:lnTo>
                    <a:pt x="1618" y="1618"/>
                  </a:lnTo>
                  <a:lnTo>
                    <a:pt x="1247" y="2299"/>
                  </a:lnTo>
                  <a:lnTo>
                    <a:pt x="916" y="3001"/>
                  </a:lnTo>
                  <a:lnTo>
                    <a:pt x="624" y="3702"/>
                  </a:lnTo>
                  <a:lnTo>
                    <a:pt x="429" y="4228"/>
                  </a:lnTo>
                  <a:lnTo>
                    <a:pt x="273" y="4735"/>
                  </a:lnTo>
                  <a:lnTo>
                    <a:pt x="156" y="5222"/>
                  </a:lnTo>
                  <a:lnTo>
                    <a:pt x="59" y="5690"/>
                  </a:lnTo>
                  <a:lnTo>
                    <a:pt x="20" y="6157"/>
                  </a:lnTo>
                  <a:lnTo>
                    <a:pt x="0" y="6586"/>
                  </a:lnTo>
                  <a:lnTo>
                    <a:pt x="0" y="7034"/>
                  </a:lnTo>
                  <a:lnTo>
                    <a:pt x="59" y="7443"/>
                  </a:lnTo>
                  <a:lnTo>
                    <a:pt x="98" y="7697"/>
                  </a:lnTo>
                  <a:lnTo>
                    <a:pt x="156" y="7930"/>
                  </a:lnTo>
                  <a:lnTo>
                    <a:pt x="215" y="8145"/>
                  </a:lnTo>
                  <a:lnTo>
                    <a:pt x="293" y="8320"/>
                  </a:lnTo>
                  <a:lnTo>
                    <a:pt x="410" y="8534"/>
                  </a:lnTo>
                  <a:lnTo>
                    <a:pt x="507" y="8710"/>
                  </a:lnTo>
                  <a:lnTo>
                    <a:pt x="624" y="8885"/>
                  </a:lnTo>
                  <a:lnTo>
                    <a:pt x="760" y="9041"/>
                  </a:lnTo>
                  <a:lnTo>
                    <a:pt x="897" y="9197"/>
                  </a:lnTo>
                  <a:lnTo>
                    <a:pt x="1053" y="9333"/>
                  </a:lnTo>
                  <a:lnTo>
                    <a:pt x="1208" y="9450"/>
                  </a:lnTo>
                  <a:lnTo>
                    <a:pt x="1384" y="9548"/>
                  </a:lnTo>
                  <a:lnTo>
                    <a:pt x="1559" y="9645"/>
                  </a:lnTo>
                  <a:lnTo>
                    <a:pt x="1735" y="9723"/>
                  </a:lnTo>
                  <a:lnTo>
                    <a:pt x="1910" y="9762"/>
                  </a:lnTo>
                  <a:lnTo>
                    <a:pt x="2085" y="9801"/>
                  </a:lnTo>
                  <a:lnTo>
                    <a:pt x="2280" y="9820"/>
                  </a:lnTo>
                  <a:lnTo>
                    <a:pt x="2475" y="9820"/>
                  </a:lnTo>
                  <a:lnTo>
                    <a:pt x="2670" y="9801"/>
                  </a:lnTo>
                  <a:lnTo>
                    <a:pt x="2845" y="9762"/>
                  </a:lnTo>
                  <a:lnTo>
                    <a:pt x="3020" y="9684"/>
                  </a:lnTo>
                  <a:lnTo>
                    <a:pt x="3196" y="9606"/>
                  </a:lnTo>
                  <a:lnTo>
                    <a:pt x="3371" y="9489"/>
                  </a:lnTo>
                  <a:lnTo>
                    <a:pt x="3508" y="9372"/>
                  </a:lnTo>
                  <a:lnTo>
                    <a:pt x="3605" y="9294"/>
                  </a:lnTo>
                  <a:lnTo>
                    <a:pt x="3722" y="9158"/>
                  </a:lnTo>
                  <a:lnTo>
                    <a:pt x="3819" y="9021"/>
                  </a:lnTo>
                  <a:lnTo>
                    <a:pt x="3956" y="8807"/>
                  </a:lnTo>
                  <a:lnTo>
                    <a:pt x="4073" y="8612"/>
                  </a:lnTo>
                  <a:lnTo>
                    <a:pt x="4170" y="8378"/>
                  </a:lnTo>
                  <a:lnTo>
                    <a:pt x="4248" y="8164"/>
                  </a:lnTo>
                  <a:lnTo>
                    <a:pt x="4326" y="7930"/>
                  </a:lnTo>
                  <a:lnTo>
                    <a:pt x="4384" y="7677"/>
                  </a:lnTo>
                  <a:lnTo>
                    <a:pt x="4482" y="7248"/>
                  </a:lnTo>
                  <a:lnTo>
                    <a:pt x="4521" y="6800"/>
                  </a:lnTo>
                  <a:lnTo>
                    <a:pt x="4540" y="6352"/>
                  </a:lnTo>
                  <a:lnTo>
                    <a:pt x="4540" y="5865"/>
                  </a:lnTo>
                  <a:lnTo>
                    <a:pt x="4482" y="5378"/>
                  </a:lnTo>
                  <a:lnTo>
                    <a:pt x="4404" y="4852"/>
                  </a:lnTo>
                  <a:lnTo>
                    <a:pt x="4306" y="4306"/>
                  </a:lnTo>
                  <a:lnTo>
                    <a:pt x="4151" y="3761"/>
                  </a:lnTo>
                  <a:lnTo>
                    <a:pt x="4034" y="3352"/>
                  </a:lnTo>
                  <a:lnTo>
                    <a:pt x="3897" y="2962"/>
                  </a:lnTo>
                  <a:lnTo>
                    <a:pt x="3624" y="2202"/>
                  </a:lnTo>
                  <a:lnTo>
                    <a:pt x="3313" y="1481"/>
                  </a:lnTo>
                  <a:lnTo>
                    <a:pt x="3020" y="819"/>
                  </a:lnTo>
                  <a:lnTo>
                    <a:pt x="25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a:off x="9851675" y="972788"/>
              <a:ext cx="113525" cy="245525"/>
            </a:xfrm>
            <a:custGeom>
              <a:avLst/>
              <a:gdLst/>
              <a:ahLst/>
              <a:cxnLst/>
              <a:rect l="l" t="t" r="r" b="b"/>
              <a:pathLst>
                <a:path w="4541" h="9821" fill="none" extrusionOk="0">
                  <a:moveTo>
                    <a:pt x="3508" y="9372"/>
                  </a:moveTo>
                  <a:lnTo>
                    <a:pt x="3508" y="9372"/>
                  </a:lnTo>
                  <a:lnTo>
                    <a:pt x="3371" y="9489"/>
                  </a:lnTo>
                  <a:lnTo>
                    <a:pt x="3196" y="9606"/>
                  </a:lnTo>
                  <a:lnTo>
                    <a:pt x="3020" y="9684"/>
                  </a:lnTo>
                  <a:lnTo>
                    <a:pt x="2845" y="9762"/>
                  </a:lnTo>
                  <a:lnTo>
                    <a:pt x="2845" y="9762"/>
                  </a:lnTo>
                  <a:lnTo>
                    <a:pt x="2670" y="9801"/>
                  </a:lnTo>
                  <a:lnTo>
                    <a:pt x="2475" y="9820"/>
                  </a:lnTo>
                  <a:lnTo>
                    <a:pt x="2280" y="9820"/>
                  </a:lnTo>
                  <a:lnTo>
                    <a:pt x="2085" y="9801"/>
                  </a:lnTo>
                  <a:lnTo>
                    <a:pt x="2085" y="9801"/>
                  </a:lnTo>
                  <a:lnTo>
                    <a:pt x="1910" y="9762"/>
                  </a:lnTo>
                  <a:lnTo>
                    <a:pt x="1735" y="9723"/>
                  </a:lnTo>
                  <a:lnTo>
                    <a:pt x="1559" y="9645"/>
                  </a:lnTo>
                  <a:lnTo>
                    <a:pt x="1384" y="9548"/>
                  </a:lnTo>
                  <a:lnTo>
                    <a:pt x="1384" y="9548"/>
                  </a:lnTo>
                  <a:lnTo>
                    <a:pt x="1208" y="9450"/>
                  </a:lnTo>
                  <a:lnTo>
                    <a:pt x="1053" y="9333"/>
                  </a:lnTo>
                  <a:lnTo>
                    <a:pt x="897" y="9197"/>
                  </a:lnTo>
                  <a:lnTo>
                    <a:pt x="760" y="9041"/>
                  </a:lnTo>
                  <a:lnTo>
                    <a:pt x="760" y="9041"/>
                  </a:lnTo>
                  <a:lnTo>
                    <a:pt x="624" y="8885"/>
                  </a:lnTo>
                  <a:lnTo>
                    <a:pt x="507" y="8710"/>
                  </a:lnTo>
                  <a:lnTo>
                    <a:pt x="410" y="8534"/>
                  </a:lnTo>
                  <a:lnTo>
                    <a:pt x="293" y="8320"/>
                  </a:lnTo>
                  <a:lnTo>
                    <a:pt x="293" y="8320"/>
                  </a:lnTo>
                  <a:lnTo>
                    <a:pt x="215" y="8145"/>
                  </a:lnTo>
                  <a:lnTo>
                    <a:pt x="156" y="7930"/>
                  </a:lnTo>
                  <a:lnTo>
                    <a:pt x="98" y="7697"/>
                  </a:lnTo>
                  <a:lnTo>
                    <a:pt x="59" y="7443"/>
                  </a:lnTo>
                  <a:lnTo>
                    <a:pt x="59" y="7443"/>
                  </a:lnTo>
                  <a:lnTo>
                    <a:pt x="0" y="7034"/>
                  </a:lnTo>
                  <a:lnTo>
                    <a:pt x="0" y="6586"/>
                  </a:lnTo>
                  <a:lnTo>
                    <a:pt x="20" y="6157"/>
                  </a:lnTo>
                  <a:lnTo>
                    <a:pt x="59" y="5690"/>
                  </a:lnTo>
                  <a:lnTo>
                    <a:pt x="156" y="5222"/>
                  </a:lnTo>
                  <a:lnTo>
                    <a:pt x="273" y="4735"/>
                  </a:lnTo>
                  <a:lnTo>
                    <a:pt x="429" y="4228"/>
                  </a:lnTo>
                  <a:lnTo>
                    <a:pt x="624" y="3702"/>
                  </a:lnTo>
                  <a:lnTo>
                    <a:pt x="624" y="3702"/>
                  </a:lnTo>
                  <a:lnTo>
                    <a:pt x="916" y="3001"/>
                  </a:lnTo>
                  <a:lnTo>
                    <a:pt x="1247" y="2299"/>
                  </a:lnTo>
                  <a:lnTo>
                    <a:pt x="1618" y="1618"/>
                  </a:lnTo>
                  <a:lnTo>
                    <a:pt x="1968" y="936"/>
                  </a:lnTo>
                  <a:lnTo>
                    <a:pt x="1968" y="936"/>
                  </a:lnTo>
                  <a:lnTo>
                    <a:pt x="2202" y="507"/>
                  </a:lnTo>
                  <a:lnTo>
                    <a:pt x="2202" y="507"/>
                  </a:lnTo>
                  <a:lnTo>
                    <a:pt x="2533" y="0"/>
                  </a:lnTo>
                  <a:lnTo>
                    <a:pt x="2533" y="0"/>
                  </a:lnTo>
                  <a:lnTo>
                    <a:pt x="2533" y="0"/>
                  </a:lnTo>
                  <a:lnTo>
                    <a:pt x="3020" y="819"/>
                  </a:lnTo>
                  <a:lnTo>
                    <a:pt x="3020" y="819"/>
                  </a:lnTo>
                  <a:lnTo>
                    <a:pt x="3313" y="1481"/>
                  </a:lnTo>
                  <a:lnTo>
                    <a:pt x="3624" y="2202"/>
                  </a:lnTo>
                  <a:lnTo>
                    <a:pt x="3897" y="2962"/>
                  </a:lnTo>
                  <a:lnTo>
                    <a:pt x="4034" y="3352"/>
                  </a:lnTo>
                  <a:lnTo>
                    <a:pt x="4151" y="3761"/>
                  </a:lnTo>
                  <a:lnTo>
                    <a:pt x="4151" y="3761"/>
                  </a:lnTo>
                  <a:lnTo>
                    <a:pt x="4306" y="4306"/>
                  </a:lnTo>
                  <a:lnTo>
                    <a:pt x="4404" y="4852"/>
                  </a:lnTo>
                  <a:lnTo>
                    <a:pt x="4482" y="5378"/>
                  </a:lnTo>
                  <a:lnTo>
                    <a:pt x="4540" y="5865"/>
                  </a:lnTo>
                  <a:lnTo>
                    <a:pt x="4540" y="6352"/>
                  </a:lnTo>
                  <a:lnTo>
                    <a:pt x="4521" y="6800"/>
                  </a:lnTo>
                  <a:lnTo>
                    <a:pt x="4482" y="7248"/>
                  </a:lnTo>
                  <a:lnTo>
                    <a:pt x="4384" y="7677"/>
                  </a:lnTo>
                  <a:lnTo>
                    <a:pt x="4384" y="7677"/>
                  </a:lnTo>
                  <a:lnTo>
                    <a:pt x="4326" y="7930"/>
                  </a:lnTo>
                  <a:lnTo>
                    <a:pt x="4248" y="8164"/>
                  </a:lnTo>
                  <a:lnTo>
                    <a:pt x="4170" y="8378"/>
                  </a:lnTo>
                  <a:lnTo>
                    <a:pt x="4073" y="8612"/>
                  </a:lnTo>
                  <a:lnTo>
                    <a:pt x="4073" y="8612"/>
                  </a:lnTo>
                  <a:lnTo>
                    <a:pt x="3956" y="8807"/>
                  </a:lnTo>
                  <a:lnTo>
                    <a:pt x="3819" y="9021"/>
                  </a:lnTo>
                  <a:lnTo>
                    <a:pt x="3819" y="9021"/>
                  </a:lnTo>
                  <a:lnTo>
                    <a:pt x="3722" y="9158"/>
                  </a:lnTo>
                  <a:lnTo>
                    <a:pt x="3605" y="9294"/>
                  </a:lnTo>
                  <a:lnTo>
                    <a:pt x="3605" y="9294"/>
                  </a:lnTo>
                  <a:lnTo>
                    <a:pt x="3508" y="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a:off x="9715775" y="556813"/>
              <a:ext cx="107675" cy="161725"/>
            </a:xfrm>
            <a:custGeom>
              <a:avLst/>
              <a:gdLst/>
              <a:ahLst/>
              <a:cxnLst/>
              <a:rect l="l" t="t" r="r" b="b"/>
              <a:pathLst>
                <a:path w="4307" h="6469" extrusionOk="0">
                  <a:moveTo>
                    <a:pt x="2631" y="0"/>
                  </a:move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3118" y="6469"/>
                  </a:lnTo>
                  <a:lnTo>
                    <a:pt x="3293" y="6449"/>
                  </a:lnTo>
                  <a:lnTo>
                    <a:pt x="3469" y="6410"/>
                  </a:lnTo>
                  <a:lnTo>
                    <a:pt x="3644" y="6371"/>
                  </a:lnTo>
                  <a:lnTo>
                    <a:pt x="3819" y="6313"/>
                  </a:lnTo>
                  <a:lnTo>
                    <a:pt x="3995" y="6254"/>
                  </a:lnTo>
                  <a:lnTo>
                    <a:pt x="4306" y="6099"/>
                  </a:lnTo>
                  <a:lnTo>
                    <a:pt x="4131" y="6060"/>
                  </a:lnTo>
                  <a:lnTo>
                    <a:pt x="3956" y="6021"/>
                  </a:lnTo>
                  <a:lnTo>
                    <a:pt x="3780" y="5962"/>
                  </a:lnTo>
                  <a:lnTo>
                    <a:pt x="3624" y="5904"/>
                  </a:lnTo>
                  <a:lnTo>
                    <a:pt x="3449" y="5806"/>
                  </a:lnTo>
                  <a:lnTo>
                    <a:pt x="3313" y="5709"/>
                  </a:lnTo>
                  <a:lnTo>
                    <a:pt x="3157" y="5611"/>
                  </a:lnTo>
                  <a:lnTo>
                    <a:pt x="3020" y="5475"/>
                  </a:lnTo>
                  <a:lnTo>
                    <a:pt x="2904" y="5358"/>
                  </a:lnTo>
                  <a:lnTo>
                    <a:pt x="2787" y="5202"/>
                  </a:lnTo>
                  <a:lnTo>
                    <a:pt x="2670" y="5066"/>
                  </a:lnTo>
                  <a:lnTo>
                    <a:pt x="2572" y="4910"/>
                  </a:lnTo>
                  <a:lnTo>
                    <a:pt x="2397" y="4559"/>
                  </a:lnTo>
                  <a:lnTo>
                    <a:pt x="2261" y="4209"/>
                  </a:lnTo>
                  <a:lnTo>
                    <a:pt x="2163" y="3838"/>
                  </a:lnTo>
                  <a:lnTo>
                    <a:pt x="2105" y="3468"/>
                  </a:lnTo>
                  <a:lnTo>
                    <a:pt x="2085" y="3079"/>
                  </a:lnTo>
                  <a:lnTo>
                    <a:pt x="2105" y="2689"/>
                  </a:lnTo>
                  <a:lnTo>
                    <a:pt x="2163" y="2319"/>
                  </a:lnTo>
                  <a:lnTo>
                    <a:pt x="2222" y="2124"/>
                  </a:lnTo>
                  <a:lnTo>
                    <a:pt x="2261" y="1948"/>
                  </a:lnTo>
                  <a:lnTo>
                    <a:pt x="2416" y="1617"/>
                  </a:lnTo>
                  <a:lnTo>
                    <a:pt x="2494" y="1461"/>
                  </a:lnTo>
                  <a:lnTo>
                    <a:pt x="2592" y="1306"/>
                  </a:lnTo>
                  <a:lnTo>
                    <a:pt x="2709" y="1150"/>
                  </a:lnTo>
                  <a:lnTo>
                    <a:pt x="2826" y="1013"/>
                  </a:lnTo>
                  <a:lnTo>
                    <a:pt x="2962" y="896"/>
                  </a:lnTo>
                  <a:lnTo>
                    <a:pt x="3098" y="779"/>
                  </a:lnTo>
                  <a:lnTo>
                    <a:pt x="3254" y="663"/>
                  </a:lnTo>
                  <a:lnTo>
                    <a:pt x="3430" y="585"/>
                  </a:lnTo>
                  <a:lnTo>
                    <a:pt x="3605" y="507"/>
                  </a:lnTo>
                  <a:lnTo>
                    <a:pt x="3780" y="429"/>
                  </a:lnTo>
                  <a:lnTo>
                    <a:pt x="4014" y="370"/>
                  </a:lnTo>
                  <a:lnTo>
                    <a:pt x="4248" y="351"/>
                  </a:lnTo>
                  <a:lnTo>
                    <a:pt x="3936" y="195"/>
                  </a:lnTo>
                  <a:lnTo>
                    <a:pt x="3624" y="78"/>
                  </a:lnTo>
                  <a:lnTo>
                    <a:pt x="3274" y="20"/>
                  </a:lnTo>
                  <a:lnTo>
                    <a:pt x="3098"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a:off x="9715775" y="556813"/>
              <a:ext cx="107675" cy="161725"/>
            </a:xfrm>
            <a:custGeom>
              <a:avLst/>
              <a:gdLst/>
              <a:ahLst/>
              <a:cxnLst/>
              <a:rect l="l" t="t" r="r" b="b"/>
              <a:pathLst>
                <a:path w="4307" h="6469" fill="none" extrusionOk="0">
                  <a:moveTo>
                    <a:pt x="0" y="3234"/>
                  </a:move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2923" y="6469"/>
                  </a:lnTo>
                  <a:lnTo>
                    <a:pt x="3118" y="6469"/>
                  </a:lnTo>
                  <a:lnTo>
                    <a:pt x="3293" y="6449"/>
                  </a:lnTo>
                  <a:lnTo>
                    <a:pt x="3469" y="6410"/>
                  </a:lnTo>
                  <a:lnTo>
                    <a:pt x="3644" y="6371"/>
                  </a:lnTo>
                  <a:lnTo>
                    <a:pt x="3819" y="6313"/>
                  </a:lnTo>
                  <a:lnTo>
                    <a:pt x="3995" y="6254"/>
                  </a:lnTo>
                  <a:lnTo>
                    <a:pt x="4306" y="6099"/>
                  </a:lnTo>
                  <a:lnTo>
                    <a:pt x="4306" y="6099"/>
                  </a:lnTo>
                  <a:lnTo>
                    <a:pt x="4131" y="6060"/>
                  </a:lnTo>
                  <a:lnTo>
                    <a:pt x="3956" y="6021"/>
                  </a:lnTo>
                  <a:lnTo>
                    <a:pt x="3956" y="6021"/>
                  </a:lnTo>
                  <a:lnTo>
                    <a:pt x="3780" y="5962"/>
                  </a:lnTo>
                  <a:lnTo>
                    <a:pt x="3624" y="5904"/>
                  </a:lnTo>
                  <a:lnTo>
                    <a:pt x="3624" y="5904"/>
                  </a:lnTo>
                  <a:lnTo>
                    <a:pt x="3449" y="5806"/>
                  </a:lnTo>
                  <a:lnTo>
                    <a:pt x="3313" y="5709"/>
                  </a:lnTo>
                  <a:lnTo>
                    <a:pt x="3157" y="5611"/>
                  </a:lnTo>
                  <a:lnTo>
                    <a:pt x="3020" y="5475"/>
                  </a:lnTo>
                  <a:lnTo>
                    <a:pt x="3020" y="5475"/>
                  </a:lnTo>
                  <a:lnTo>
                    <a:pt x="2904" y="5358"/>
                  </a:lnTo>
                  <a:lnTo>
                    <a:pt x="2787" y="5202"/>
                  </a:lnTo>
                  <a:lnTo>
                    <a:pt x="2670" y="5066"/>
                  </a:lnTo>
                  <a:lnTo>
                    <a:pt x="2572" y="4910"/>
                  </a:lnTo>
                  <a:lnTo>
                    <a:pt x="2572" y="4910"/>
                  </a:lnTo>
                  <a:lnTo>
                    <a:pt x="2397" y="4559"/>
                  </a:lnTo>
                  <a:lnTo>
                    <a:pt x="2261" y="4209"/>
                  </a:lnTo>
                  <a:lnTo>
                    <a:pt x="2163" y="3838"/>
                  </a:lnTo>
                  <a:lnTo>
                    <a:pt x="2105" y="3468"/>
                  </a:lnTo>
                  <a:lnTo>
                    <a:pt x="2105" y="3468"/>
                  </a:lnTo>
                  <a:lnTo>
                    <a:pt x="2085" y="3079"/>
                  </a:lnTo>
                  <a:lnTo>
                    <a:pt x="2105" y="2689"/>
                  </a:lnTo>
                  <a:lnTo>
                    <a:pt x="2105" y="2689"/>
                  </a:lnTo>
                  <a:lnTo>
                    <a:pt x="2163" y="2319"/>
                  </a:lnTo>
                  <a:lnTo>
                    <a:pt x="2222" y="2124"/>
                  </a:lnTo>
                  <a:lnTo>
                    <a:pt x="2261" y="1948"/>
                  </a:lnTo>
                  <a:lnTo>
                    <a:pt x="2261" y="1948"/>
                  </a:lnTo>
                  <a:lnTo>
                    <a:pt x="2416" y="1617"/>
                  </a:lnTo>
                  <a:lnTo>
                    <a:pt x="2494" y="1461"/>
                  </a:lnTo>
                  <a:lnTo>
                    <a:pt x="2592" y="1306"/>
                  </a:lnTo>
                  <a:lnTo>
                    <a:pt x="2592" y="1306"/>
                  </a:lnTo>
                  <a:lnTo>
                    <a:pt x="2709" y="1150"/>
                  </a:lnTo>
                  <a:lnTo>
                    <a:pt x="2826" y="1013"/>
                  </a:lnTo>
                  <a:lnTo>
                    <a:pt x="2962" y="896"/>
                  </a:lnTo>
                  <a:lnTo>
                    <a:pt x="3098" y="779"/>
                  </a:lnTo>
                  <a:lnTo>
                    <a:pt x="3098" y="779"/>
                  </a:lnTo>
                  <a:lnTo>
                    <a:pt x="3254" y="663"/>
                  </a:lnTo>
                  <a:lnTo>
                    <a:pt x="3430" y="585"/>
                  </a:lnTo>
                  <a:lnTo>
                    <a:pt x="3605" y="507"/>
                  </a:lnTo>
                  <a:lnTo>
                    <a:pt x="3780" y="429"/>
                  </a:lnTo>
                  <a:lnTo>
                    <a:pt x="3780" y="429"/>
                  </a:lnTo>
                  <a:lnTo>
                    <a:pt x="4014" y="370"/>
                  </a:lnTo>
                  <a:lnTo>
                    <a:pt x="4248" y="351"/>
                  </a:lnTo>
                  <a:lnTo>
                    <a:pt x="4248" y="351"/>
                  </a:lnTo>
                  <a:lnTo>
                    <a:pt x="3936" y="195"/>
                  </a:lnTo>
                  <a:lnTo>
                    <a:pt x="3624" y="78"/>
                  </a:lnTo>
                  <a:lnTo>
                    <a:pt x="3274" y="20"/>
                  </a:lnTo>
                  <a:lnTo>
                    <a:pt x="3098" y="0"/>
                  </a:lnTo>
                  <a:lnTo>
                    <a:pt x="2923" y="0"/>
                  </a:lnTo>
                  <a:lnTo>
                    <a:pt x="2923" y="0"/>
                  </a:lnTo>
                  <a:lnTo>
                    <a:pt x="2631" y="0"/>
                  </a:ln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a:off x="9754750" y="563138"/>
              <a:ext cx="107175" cy="148575"/>
            </a:xfrm>
            <a:custGeom>
              <a:avLst/>
              <a:gdLst/>
              <a:ahLst/>
              <a:cxnLst/>
              <a:rect l="l" t="t" r="r" b="b"/>
              <a:pathLst>
                <a:path w="4287" h="5943" extrusionOk="0">
                  <a:moveTo>
                    <a:pt x="2377" y="0"/>
                  </a:moveTo>
                  <a:lnTo>
                    <a:pt x="2143" y="20"/>
                  </a:lnTo>
                  <a:lnTo>
                    <a:pt x="2085" y="39"/>
                  </a:lnTo>
                  <a:lnTo>
                    <a:pt x="2046" y="39"/>
                  </a:lnTo>
                  <a:lnTo>
                    <a:pt x="1890" y="78"/>
                  </a:lnTo>
                  <a:lnTo>
                    <a:pt x="1715" y="137"/>
                  </a:lnTo>
                  <a:lnTo>
                    <a:pt x="1676" y="137"/>
                  </a:lnTo>
                  <a:lnTo>
                    <a:pt x="1656" y="156"/>
                  </a:lnTo>
                  <a:lnTo>
                    <a:pt x="1637" y="156"/>
                  </a:lnTo>
                  <a:lnTo>
                    <a:pt x="1442" y="254"/>
                  </a:lnTo>
                  <a:lnTo>
                    <a:pt x="1423" y="254"/>
                  </a:lnTo>
                  <a:lnTo>
                    <a:pt x="1403" y="273"/>
                  </a:lnTo>
                  <a:lnTo>
                    <a:pt x="1384" y="273"/>
                  </a:lnTo>
                  <a:lnTo>
                    <a:pt x="1364" y="293"/>
                  </a:lnTo>
                  <a:lnTo>
                    <a:pt x="1247" y="371"/>
                  </a:lnTo>
                  <a:lnTo>
                    <a:pt x="1130" y="449"/>
                  </a:lnTo>
                  <a:lnTo>
                    <a:pt x="1091" y="487"/>
                  </a:lnTo>
                  <a:lnTo>
                    <a:pt x="974" y="585"/>
                  </a:lnTo>
                  <a:lnTo>
                    <a:pt x="974" y="604"/>
                  </a:lnTo>
                  <a:lnTo>
                    <a:pt x="877" y="682"/>
                  </a:lnTo>
                  <a:lnTo>
                    <a:pt x="760" y="799"/>
                  </a:lnTo>
                  <a:lnTo>
                    <a:pt x="663" y="916"/>
                  </a:lnTo>
                  <a:lnTo>
                    <a:pt x="663" y="936"/>
                  </a:lnTo>
                  <a:lnTo>
                    <a:pt x="643" y="955"/>
                  </a:lnTo>
                  <a:lnTo>
                    <a:pt x="526" y="1111"/>
                  </a:lnTo>
                  <a:lnTo>
                    <a:pt x="448" y="1267"/>
                  </a:lnTo>
                  <a:lnTo>
                    <a:pt x="292" y="1579"/>
                  </a:lnTo>
                  <a:lnTo>
                    <a:pt x="273" y="1598"/>
                  </a:lnTo>
                  <a:lnTo>
                    <a:pt x="156" y="1910"/>
                  </a:lnTo>
                  <a:lnTo>
                    <a:pt x="156" y="1949"/>
                  </a:lnTo>
                  <a:lnTo>
                    <a:pt x="98" y="2163"/>
                  </a:lnTo>
                  <a:lnTo>
                    <a:pt x="39" y="2455"/>
                  </a:lnTo>
                  <a:lnTo>
                    <a:pt x="20" y="2728"/>
                  </a:lnTo>
                  <a:lnTo>
                    <a:pt x="0" y="2981"/>
                  </a:lnTo>
                  <a:lnTo>
                    <a:pt x="20" y="3235"/>
                  </a:lnTo>
                  <a:lnTo>
                    <a:pt x="39" y="3488"/>
                  </a:lnTo>
                  <a:lnTo>
                    <a:pt x="39" y="3469"/>
                  </a:lnTo>
                  <a:lnTo>
                    <a:pt x="78" y="3702"/>
                  </a:lnTo>
                  <a:lnTo>
                    <a:pt x="137" y="3936"/>
                  </a:lnTo>
                  <a:lnTo>
                    <a:pt x="195" y="4150"/>
                  </a:lnTo>
                  <a:lnTo>
                    <a:pt x="273" y="4365"/>
                  </a:lnTo>
                  <a:lnTo>
                    <a:pt x="273" y="4345"/>
                  </a:lnTo>
                  <a:lnTo>
                    <a:pt x="370" y="4540"/>
                  </a:lnTo>
                  <a:lnTo>
                    <a:pt x="468" y="4715"/>
                  </a:lnTo>
                  <a:lnTo>
                    <a:pt x="663" y="5027"/>
                  </a:lnTo>
                  <a:lnTo>
                    <a:pt x="682" y="5047"/>
                  </a:lnTo>
                  <a:lnTo>
                    <a:pt x="896" y="5300"/>
                  </a:lnTo>
                  <a:lnTo>
                    <a:pt x="1130" y="5495"/>
                  </a:lnTo>
                  <a:lnTo>
                    <a:pt x="1384" y="5670"/>
                  </a:lnTo>
                  <a:lnTo>
                    <a:pt x="1617" y="5787"/>
                  </a:lnTo>
                  <a:lnTo>
                    <a:pt x="1890" y="5885"/>
                  </a:lnTo>
                  <a:lnTo>
                    <a:pt x="2124" y="5923"/>
                  </a:lnTo>
                  <a:lnTo>
                    <a:pt x="2377"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397"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0"/>
            <p:cNvSpPr/>
            <p:nvPr/>
          </p:nvSpPr>
          <p:spPr>
            <a:xfrm>
              <a:off x="9754750" y="563138"/>
              <a:ext cx="107175" cy="148575"/>
            </a:xfrm>
            <a:custGeom>
              <a:avLst/>
              <a:gdLst/>
              <a:ahLst/>
              <a:cxnLst/>
              <a:rect l="l" t="t" r="r" b="b"/>
              <a:pathLst>
                <a:path w="4287" h="5943" fill="none" extrusionOk="0">
                  <a:moveTo>
                    <a:pt x="2377" y="0"/>
                  </a:moveTo>
                  <a:lnTo>
                    <a:pt x="2377" y="0"/>
                  </a:lnTo>
                  <a:lnTo>
                    <a:pt x="2143" y="20"/>
                  </a:lnTo>
                  <a:lnTo>
                    <a:pt x="2143" y="20"/>
                  </a:lnTo>
                  <a:lnTo>
                    <a:pt x="2085" y="39"/>
                  </a:lnTo>
                  <a:lnTo>
                    <a:pt x="2085" y="39"/>
                  </a:lnTo>
                  <a:lnTo>
                    <a:pt x="2085" y="39"/>
                  </a:lnTo>
                  <a:lnTo>
                    <a:pt x="2085" y="39"/>
                  </a:lnTo>
                  <a:lnTo>
                    <a:pt x="2046" y="39"/>
                  </a:lnTo>
                  <a:lnTo>
                    <a:pt x="2046" y="39"/>
                  </a:lnTo>
                  <a:lnTo>
                    <a:pt x="2046" y="39"/>
                  </a:lnTo>
                  <a:lnTo>
                    <a:pt x="1890" y="78"/>
                  </a:lnTo>
                  <a:lnTo>
                    <a:pt x="1890" y="78"/>
                  </a:lnTo>
                  <a:lnTo>
                    <a:pt x="1715" y="137"/>
                  </a:lnTo>
                  <a:lnTo>
                    <a:pt x="1715" y="137"/>
                  </a:lnTo>
                  <a:lnTo>
                    <a:pt x="1715" y="137"/>
                  </a:lnTo>
                  <a:lnTo>
                    <a:pt x="1695" y="137"/>
                  </a:lnTo>
                  <a:lnTo>
                    <a:pt x="1676" y="137"/>
                  </a:lnTo>
                  <a:lnTo>
                    <a:pt x="1676" y="137"/>
                  </a:lnTo>
                  <a:lnTo>
                    <a:pt x="1656" y="156"/>
                  </a:lnTo>
                  <a:lnTo>
                    <a:pt x="1656" y="156"/>
                  </a:lnTo>
                  <a:lnTo>
                    <a:pt x="1656" y="156"/>
                  </a:lnTo>
                  <a:lnTo>
                    <a:pt x="1617" y="156"/>
                  </a:lnTo>
                  <a:lnTo>
                    <a:pt x="1637" y="156"/>
                  </a:lnTo>
                  <a:lnTo>
                    <a:pt x="1637" y="156"/>
                  </a:lnTo>
                  <a:lnTo>
                    <a:pt x="1637" y="156"/>
                  </a:lnTo>
                  <a:lnTo>
                    <a:pt x="1637" y="156"/>
                  </a:lnTo>
                  <a:lnTo>
                    <a:pt x="1442" y="254"/>
                  </a:lnTo>
                  <a:lnTo>
                    <a:pt x="1423" y="254"/>
                  </a:lnTo>
                  <a:lnTo>
                    <a:pt x="1403" y="273"/>
                  </a:lnTo>
                  <a:lnTo>
                    <a:pt x="1384" y="273"/>
                  </a:lnTo>
                  <a:lnTo>
                    <a:pt x="1384" y="273"/>
                  </a:lnTo>
                  <a:lnTo>
                    <a:pt x="1364" y="293"/>
                  </a:lnTo>
                  <a:lnTo>
                    <a:pt x="1364" y="293"/>
                  </a:lnTo>
                  <a:lnTo>
                    <a:pt x="1247" y="371"/>
                  </a:lnTo>
                  <a:lnTo>
                    <a:pt x="1247" y="371"/>
                  </a:lnTo>
                  <a:lnTo>
                    <a:pt x="1130" y="449"/>
                  </a:lnTo>
                  <a:lnTo>
                    <a:pt x="1130" y="449"/>
                  </a:lnTo>
                  <a:lnTo>
                    <a:pt x="1130" y="449"/>
                  </a:lnTo>
                  <a:lnTo>
                    <a:pt x="1130" y="449"/>
                  </a:lnTo>
                  <a:lnTo>
                    <a:pt x="1130" y="449"/>
                  </a:lnTo>
                  <a:lnTo>
                    <a:pt x="1130" y="449"/>
                  </a:lnTo>
                  <a:lnTo>
                    <a:pt x="1130" y="449"/>
                  </a:lnTo>
                  <a:lnTo>
                    <a:pt x="1091" y="487"/>
                  </a:lnTo>
                  <a:lnTo>
                    <a:pt x="1091" y="487"/>
                  </a:lnTo>
                  <a:lnTo>
                    <a:pt x="974" y="585"/>
                  </a:lnTo>
                  <a:lnTo>
                    <a:pt x="974" y="585"/>
                  </a:lnTo>
                  <a:lnTo>
                    <a:pt x="974" y="604"/>
                  </a:lnTo>
                  <a:lnTo>
                    <a:pt x="974" y="604"/>
                  </a:lnTo>
                  <a:lnTo>
                    <a:pt x="877" y="682"/>
                  </a:lnTo>
                  <a:lnTo>
                    <a:pt x="877" y="682"/>
                  </a:lnTo>
                  <a:lnTo>
                    <a:pt x="760" y="799"/>
                  </a:lnTo>
                  <a:lnTo>
                    <a:pt x="760" y="799"/>
                  </a:lnTo>
                  <a:lnTo>
                    <a:pt x="663" y="916"/>
                  </a:lnTo>
                  <a:lnTo>
                    <a:pt x="663" y="916"/>
                  </a:lnTo>
                  <a:lnTo>
                    <a:pt x="663" y="916"/>
                  </a:lnTo>
                  <a:lnTo>
                    <a:pt x="663" y="916"/>
                  </a:lnTo>
                  <a:lnTo>
                    <a:pt x="663" y="936"/>
                  </a:lnTo>
                  <a:lnTo>
                    <a:pt x="663" y="936"/>
                  </a:lnTo>
                  <a:lnTo>
                    <a:pt x="663" y="936"/>
                  </a:lnTo>
                  <a:lnTo>
                    <a:pt x="663" y="936"/>
                  </a:lnTo>
                  <a:lnTo>
                    <a:pt x="663" y="916"/>
                  </a:lnTo>
                  <a:lnTo>
                    <a:pt x="663" y="916"/>
                  </a:lnTo>
                  <a:lnTo>
                    <a:pt x="663" y="916"/>
                  </a:lnTo>
                  <a:lnTo>
                    <a:pt x="663" y="936"/>
                  </a:lnTo>
                  <a:lnTo>
                    <a:pt x="663" y="936"/>
                  </a:lnTo>
                  <a:lnTo>
                    <a:pt x="663" y="936"/>
                  </a:lnTo>
                  <a:lnTo>
                    <a:pt x="663" y="936"/>
                  </a:lnTo>
                  <a:lnTo>
                    <a:pt x="663" y="936"/>
                  </a:lnTo>
                  <a:lnTo>
                    <a:pt x="663" y="936"/>
                  </a:lnTo>
                  <a:lnTo>
                    <a:pt x="663" y="936"/>
                  </a:lnTo>
                  <a:lnTo>
                    <a:pt x="643" y="955"/>
                  </a:lnTo>
                  <a:lnTo>
                    <a:pt x="643" y="955"/>
                  </a:lnTo>
                  <a:lnTo>
                    <a:pt x="526" y="1111"/>
                  </a:lnTo>
                  <a:lnTo>
                    <a:pt x="526" y="1111"/>
                  </a:lnTo>
                  <a:lnTo>
                    <a:pt x="448" y="1267"/>
                  </a:lnTo>
                  <a:lnTo>
                    <a:pt x="448" y="1267"/>
                  </a:lnTo>
                  <a:lnTo>
                    <a:pt x="292" y="1579"/>
                  </a:lnTo>
                  <a:lnTo>
                    <a:pt x="292" y="1579"/>
                  </a:lnTo>
                  <a:lnTo>
                    <a:pt x="292" y="1579"/>
                  </a:lnTo>
                  <a:lnTo>
                    <a:pt x="292" y="1579"/>
                  </a:lnTo>
                  <a:lnTo>
                    <a:pt x="273" y="1598"/>
                  </a:lnTo>
                  <a:lnTo>
                    <a:pt x="273" y="1598"/>
                  </a:lnTo>
                  <a:lnTo>
                    <a:pt x="273" y="1598"/>
                  </a:lnTo>
                  <a:lnTo>
                    <a:pt x="273" y="1598"/>
                  </a:lnTo>
                  <a:lnTo>
                    <a:pt x="273" y="1598"/>
                  </a:lnTo>
                  <a:lnTo>
                    <a:pt x="156" y="1910"/>
                  </a:lnTo>
                  <a:lnTo>
                    <a:pt x="156" y="1949"/>
                  </a:lnTo>
                  <a:lnTo>
                    <a:pt x="156" y="1949"/>
                  </a:lnTo>
                  <a:lnTo>
                    <a:pt x="98" y="2163"/>
                  </a:lnTo>
                  <a:lnTo>
                    <a:pt x="98" y="2163"/>
                  </a:lnTo>
                  <a:lnTo>
                    <a:pt x="39" y="2455"/>
                  </a:lnTo>
                  <a:lnTo>
                    <a:pt x="39" y="2475"/>
                  </a:lnTo>
                  <a:lnTo>
                    <a:pt x="39" y="2455"/>
                  </a:lnTo>
                  <a:lnTo>
                    <a:pt x="39" y="2455"/>
                  </a:lnTo>
                  <a:lnTo>
                    <a:pt x="39" y="2455"/>
                  </a:lnTo>
                  <a:lnTo>
                    <a:pt x="20" y="2728"/>
                  </a:lnTo>
                  <a:lnTo>
                    <a:pt x="0" y="2981"/>
                  </a:lnTo>
                  <a:lnTo>
                    <a:pt x="0" y="2981"/>
                  </a:lnTo>
                  <a:lnTo>
                    <a:pt x="20" y="3235"/>
                  </a:lnTo>
                  <a:lnTo>
                    <a:pt x="39" y="3488"/>
                  </a:lnTo>
                  <a:lnTo>
                    <a:pt x="39" y="3469"/>
                  </a:lnTo>
                  <a:lnTo>
                    <a:pt x="39" y="3469"/>
                  </a:lnTo>
                  <a:lnTo>
                    <a:pt x="78" y="3702"/>
                  </a:lnTo>
                  <a:lnTo>
                    <a:pt x="137" y="3936"/>
                  </a:lnTo>
                  <a:lnTo>
                    <a:pt x="137" y="3936"/>
                  </a:lnTo>
                  <a:lnTo>
                    <a:pt x="195" y="4150"/>
                  </a:lnTo>
                  <a:lnTo>
                    <a:pt x="273" y="4365"/>
                  </a:lnTo>
                  <a:lnTo>
                    <a:pt x="292" y="4365"/>
                  </a:lnTo>
                  <a:lnTo>
                    <a:pt x="273" y="4365"/>
                  </a:lnTo>
                  <a:lnTo>
                    <a:pt x="273" y="4345"/>
                  </a:lnTo>
                  <a:lnTo>
                    <a:pt x="273" y="4345"/>
                  </a:lnTo>
                  <a:lnTo>
                    <a:pt x="370" y="4540"/>
                  </a:lnTo>
                  <a:lnTo>
                    <a:pt x="468" y="4715"/>
                  </a:lnTo>
                  <a:lnTo>
                    <a:pt x="468" y="4715"/>
                  </a:lnTo>
                  <a:lnTo>
                    <a:pt x="663" y="5027"/>
                  </a:lnTo>
                  <a:lnTo>
                    <a:pt x="663" y="5027"/>
                  </a:lnTo>
                  <a:lnTo>
                    <a:pt x="663" y="5027"/>
                  </a:lnTo>
                  <a:lnTo>
                    <a:pt x="663" y="5027"/>
                  </a:lnTo>
                  <a:lnTo>
                    <a:pt x="682" y="5047"/>
                  </a:lnTo>
                  <a:lnTo>
                    <a:pt x="682" y="5027"/>
                  </a:lnTo>
                  <a:lnTo>
                    <a:pt x="682" y="5047"/>
                  </a:lnTo>
                  <a:lnTo>
                    <a:pt x="682" y="5047"/>
                  </a:lnTo>
                  <a:lnTo>
                    <a:pt x="682" y="5047"/>
                  </a:lnTo>
                  <a:lnTo>
                    <a:pt x="682" y="5047"/>
                  </a:lnTo>
                  <a:lnTo>
                    <a:pt x="682" y="5047"/>
                  </a:lnTo>
                  <a:lnTo>
                    <a:pt x="896" y="5300"/>
                  </a:lnTo>
                  <a:lnTo>
                    <a:pt x="896" y="5300"/>
                  </a:lnTo>
                  <a:lnTo>
                    <a:pt x="1130" y="5495"/>
                  </a:lnTo>
                  <a:lnTo>
                    <a:pt x="1130" y="5495"/>
                  </a:lnTo>
                  <a:lnTo>
                    <a:pt x="1130" y="5495"/>
                  </a:lnTo>
                  <a:lnTo>
                    <a:pt x="1130" y="5495"/>
                  </a:lnTo>
                  <a:lnTo>
                    <a:pt x="1130" y="5495"/>
                  </a:lnTo>
                  <a:lnTo>
                    <a:pt x="1130" y="5495"/>
                  </a:lnTo>
                  <a:lnTo>
                    <a:pt x="1384" y="5670"/>
                  </a:lnTo>
                  <a:lnTo>
                    <a:pt x="1384" y="5670"/>
                  </a:lnTo>
                  <a:lnTo>
                    <a:pt x="1617" y="5787"/>
                  </a:lnTo>
                  <a:lnTo>
                    <a:pt x="1617" y="5787"/>
                  </a:lnTo>
                  <a:lnTo>
                    <a:pt x="1617" y="5787"/>
                  </a:lnTo>
                  <a:lnTo>
                    <a:pt x="1890" y="5885"/>
                  </a:lnTo>
                  <a:lnTo>
                    <a:pt x="1890" y="5885"/>
                  </a:lnTo>
                  <a:lnTo>
                    <a:pt x="2124" y="5923"/>
                  </a:lnTo>
                  <a:lnTo>
                    <a:pt x="2124" y="5923"/>
                  </a:lnTo>
                  <a:lnTo>
                    <a:pt x="2124" y="5923"/>
                  </a:lnTo>
                  <a:lnTo>
                    <a:pt x="2377" y="5943"/>
                  </a:lnTo>
                  <a:lnTo>
                    <a:pt x="2377" y="5943"/>
                  </a:lnTo>
                  <a:lnTo>
                    <a:pt x="2572"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553" y="20"/>
                  </a:lnTo>
                  <a:lnTo>
                    <a:pt x="2397" y="0"/>
                  </a:lnTo>
                  <a:lnTo>
                    <a:pt x="23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0"/>
            <p:cNvSpPr/>
            <p:nvPr/>
          </p:nvSpPr>
          <p:spPr>
            <a:xfrm>
              <a:off x="9762050" y="67223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0"/>
            <p:cNvSpPr/>
            <p:nvPr/>
          </p:nvSpPr>
          <p:spPr>
            <a:xfrm>
              <a:off x="9783000" y="70048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0"/>
            <p:cNvSpPr/>
            <p:nvPr/>
          </p:nvSpPr>
          <p:spPr>
            <a:xfrm>
              <a:off x="9733800" y="627913"/>
              <a:ext cx="44350" cy="18550"/>
            </a:xfrm>
            <a:custGeom>
              <a:avLst/>
              <a:gdLst/>
              <a:ahLst/>
              <a:cxnLst/>
              <a:rect l="l" t="t" r="r" b="b"/>
              <a:pathLst>
                <a:path w="1774" h="742" extrusionOk="0">
                  <a:moveTo>
                    <a:pt x="877" y="1"/>
                  </a:moveTo>
                  <a:lnTo>
                    <a:pt x="702" y="20"/>
                  </a:lnTo>
                  <a:lnTo>
                    <a:pt x="546" y="40"/>
                  </a:lnTo>
                  <a:lnTo>
                    <a:pt x="390" y="59"/>
                  </a:lnTo>
                  <a:lnTo>
                    <a:pt x="254" y="118"/>
                  </a:lnTo>
                  <a:lnTo>
                    <a:pt x="156" y="157"/>
                  </a:lnTo>
                  <a:lnTo>
                    <a:pt x="59" y="235"/>
                  </a:lnTo>
                  <a:lnTo>
                    <a:pt x="20" y="293"/>
                  </a:lnTo>
                  <a:lnTo>
                    <a:pt x="0" y="371"/>
                  </a:lnTo>
                  <a:lnTo>
                    <a:pt x="20" y="449"/>
                  </a:lnTo>
                  <a:lnTo>
                    <a:pt x="59" y="507"/>
                  </a:lnTo>
                  <a:lnTo>
                    <a:pt x="156" y="585"/>
                  </a:lnTo>
                  <a:lnTo>
                    <a:pt x="254" y="624"/>
                  </a:lnTo>
                  <a:lnTo>
                    <a:pt x="390" y="683"/>
                  </a:lnTo>
                  <a:lnTo>
                    <a:pt x="546" y="722"/>
                  </a:lnTo>
                  <a:lnTo>
                    <a:pt x="702" y="741"/>
                  </a:lnTo>
                  <a:lnTo>
                    <a:pt x="1072" y="741"/>
                  </a:lnTo>
                  <a:lnTo>
                    <a:pt x="1228" y="722"/>
                  </a:lnTo>
                  <a:lnTo>
                    <a:pt x="1384" y="683"/>
                  </a:lnTo>
                  <a:lnTo>
                    <a:pt x="1520" y="624"/>
                  </a:lnTo>
                  <a:lnTo>
                    <a:pt x="1618" y="585"/>
                  </a:lnTo>
                  <a:lnTo>
                    <a:pt x="1695" y="507"/>
                  </a:lnTo>
                  <a:lnTo>
                    <a:pt x="1754" y="449"/>
                  </a:lnTo>
                  <a:lnTo>
                    <a:pt x="1773" y="371"/>
                  </a:lnTo>
                  <a:lnTo>
                    <a:pt x="1754" y="293"/>
                  </a:lnTo>
                  <a:lnTo>
                    <a:pt x="1695" y="235"/>
                  </a:lnTo>
                  <a:lnTo>
                    <a:pt x="1618" y="157"/>
                  </a:lnTo>
                  <a:lnTo>
                    <a:pt x="1520" y="118"/>
                  </a:lnTo>
                  <a:lnTo>
                    <a:pt x="1384" y="59"/>
                  </a:lnTo>
                  <a:lnTo>
                    <a:pt x="1228" y="40"/>
                  </a:lnTo>
                  <a:lnTo>
                    <a:pt x="1072" y="20"/>
                  </a:lnTo>
                  <a:lnTo>
                    <a:pt x="877"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0"/>
            <p:cNvSpPr/>
            <p:nvPr/>
          </p:nvSpPr>
          <p:spPr>
            <a:xfrm>
              <a:off x="9733800" y="627913"/>
              <a:ext cx="44350" cy="18550"/>
            </a:xfrm>
            <a:custGeom>
              <a:avLst/>
              <a:gdLst/>
              <a:ahLst/>
              <a:cxnLst/>
              <a:rect l="l" t="t" r="r" b="b"/>
              <a:pathLst>
                <a:path w="1774" h="742" fill="none" extrusionOk="0">
                  <a:moveTo>
                    <a:pt x="0" y="371"/>
                  </a:moveTo>
                  <a:lnTo>
                    <a:pt x="0" y="371"/>
                  </a:lnTo>
                  <a:lnTo>
                    <a:pt x="20" y="449"/>
                  </a:lnTo>
                  <a:lnTo>
                    <a:pt x="59" y="507"/>
                  </a:lnTo>
                  <a:lnTo>
                    <a:pt x="156" y="585"/>
                  </a:lnTo>
                  <a:lnTo>
                    <a:pt x="254" y="624"/>
                  </a:lnTo>
                  <a:lnTo>
                    <a:pt x="390" y="683"/>
                  </a:lnTo>
                  <a:lnTo>
                    <a:pt x="546" y="722"/>
                  </a:lnTo>
                  <a:lnTo>
                    <a:pt x="702" y="741"/>
                  </a:lnTo>
                  <a:lnTo>
                    <a:pt x="877" y="741"/>
                  </a:lnTo>
                  <a:lnTo>
                    <a:pt x="877" y="741"/>
                  </a:lnTo>
                  <a:lnTo>
                    <a:pt x="1072" y="741"/>
                  </a:lnTo>
                  <a:lnTo>
                    <a:pt x="1228" y="722"/>
                  </a:lnTo>
                  <a:lnTo>
                    <a:pt x="1384" y="683"/>
                  </a:lnTo>
                  <a:lnTo>
                    <a:pt x="1520" y="624"/>
                  </a:lnTo>
                  <a:lnTo>
                    <a:pt x="1618" y="585"/>
                  </a:lnTo>
                  <a:lnTo>
                    <a:pt x="1695" y="507"/>
                  </a:lnTo>
                  <a:lnTo>
                    <a:pt x="1754" y="449"/>
                  </a:lnTo>
                  <a:lnTo>
                    <a:pt x="1773" y="371"/>
                  </a:lnTo>
                  <a:lnTo>
                    <a:pt x="1773" y="371"/>
                  </a:lnTo>
                  <a:lnTo>
                    <a:pt x="1754" y="293"/>
                  </a:lnTo>
                  <a:lnTo>
                    <a:pt x="1695" y="235"/>
                  </a:lnTo>
                  <a:lnTo>
                    <a:pt x="1618" y="157"/>
                  </a:lnTo>
                  <a:lnTo>
                    <a:pt x="1520" y="118"/>
                  </a:lnTo>
                  <a:lnTo>
                    <a:pt x="1384" y="59"/>
                  </a:lnTo>
                  <a:lnTo>
                    <a:pt x="1228" y="40"/>
                  </a:lnTo>
                  <a:lnTo>
                    <a:pt x="1072" y="20"/>
                  </a:lnTo>
                  <a:lnTo>
                    <a:pt x="877" y="1"/>
                  </a:lnTo>
                  <a:lnTo>
                    <a:pt x="877" y="1"/>
                  </a:lnTo>
                  <a:lnTo>
                    <a:pt x="702" y="20"/>
                  </a:lnTo>
                  <a:lnTo>
                    <a:pt x="546" y="40"/>
                  </a:lnTo>
                  <a:lnTo>
                    <a:pt x="390" y="59"/>
                  </a:lnTo>
                  <a:lnTo>
                    <a:pt x="254" y="118"/>
                  </a:lnTo>
                  <a:lnTo>
                    <a:pt x="156" y="157"/>
                  </a:lnTo>
                  <a:lnTo>
                    <a:pt x="59" y="235"/>
                  </a:lnTo>
                  <a:lnTo>
                    <a:pt x="20" y="293"/>
                  </a:lnTo>
                  <a:lnTo>
                    <a:pt x="0" y="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0"/>
            <p:cNvSpPr/>
            <p:nvPr/>
          </p:nvSpPr>
          <p:spPr>
            <a:xfrm>
              <a:off x="10024600" y="554363"/>
              <a:ext cx="107675" cy="161750"/>
            </a:xfrm>
            <a:custGeom>
              <a:avLst/>
              <a:gdLst/>
              <a:ahLst/>
              <a:cxnLst/>
              <a:rect l="l" t="t" r="r" b="b"/>
              <a:pathLst>
                <a:path w="4307" h="6470" extrusionOk="0">
                  <a:moveTo>
                    <a:pt x="1208" y="1"/>
                  </a:moveTo>
                  <a:lnTo>
                    <a:pt x="1033" y="20"/>
                  </a:lnTo>
                  <a:lnTo>
                    <a:pt x="682" y="79"/>
                  </a:lnTo>
                  <a:lnTo>
                    <a:pt x="370" y="196"/>
                  </a:lnTo>
                  <a:lnTo>
                    <a:pt x="59" y="351"/>
                  </a:lnTo>
                  <a:lnTo>
                    <a:pt x="293" y="390"/>
                  </a:lnTo>
                  <a:lnTo>
                    <a:pt x="526" y="449"/>
                  </a:lnTo>
                  <a:lnTo>
                    <a:pt x="721" y="507"/>
                  </a:lnTo>
                  <a:lnTo>
                    <a:pt x="877" y="585"/>
                  </a:lnTo>
                  <a:lnTo>
                    <a:pt x="1052" y="683"/>
                  </a:lnTo>
                  <a:lnTo>
                    <a:pt x="1208" y="780"/>
                  </a:lnTo>
                  <a:lnTo>
                    <a:pt x="1345" y="897"/>
                  </a:lnTo>
                  <a:lnTo>
                    <a:pt x="1481" y="1014"/>
                  </a:lnTo>
                  <a:lnTo>
                    <a:pt x="1598" y="1150"/>
                  </a:lnTo>
                  <a:lnTo>
                    <a:pt x="1715" y="1306"/>
                  </a:lnTo>
                  <a:lnTo>
                    <a:pt x="1812" y="1462"/>
                  </a:lnTo>
                  <a:lnTo>
                    <a:pt x="1890" y="1618"/>
                  </a:lnTo>
                  <a:lnTo>
                    <a:pt x="2046" y="1949"/>
                  </a:lnTo>
                  <a:lnTo>
                    <a:pt x="2085" y="2144"/>
                  </a:lnTo>
                  <a:lnTo>
                    <a:pt x="2144" y="2319"/>
                  </a:lnTo>
                  <a:lnTo>
                    <a:pt x="2202" y="2689"/>
                  </a:lnTo>
                  <a:lnTo>
                    <a:pt x="2221" y="3079"/>
                  </a:lnTo>
                  <a:lnTo>
                    <a:pt x="2202" y="3469"/>
                  </a:lnTo>
                  <a:lnTo>
                    <a:pt x="2144" y="3839"/>
                  </a:lnTo>
                  <a:lnTo>
                    <a:pt x="2046" y="4209"/>
                  </a:lnTo>
                  <a:lnTo>
                    <a:pt x="1910" y="4579"/>
                  </a:lnTo>
                  <a:lnTo>
                    <a:pt x="1734" y="4911"/>
                  </a:lnTo>
                  <a:lnTo>
                    <a:pt x="1637" y="5066"/>
                  </a:lnTo>
                  <a:lnTo>
                    <a:pt x="1520" y="5222"/>
                  </a:lnTo>
                  <a:lnTo>
                    <a:pt x="1403" y="5359"/>
                  </a:lnTo>
                  <a:lnTo>
                    <a:pt x="1286" y="5495"/>
                  </a:lnTo>
                  <a:lnTo>
                    <a:pt x="1150" y="5612"/>
                  </a:lnTo>
                  <a:lnTo>
                    <a:pt x="994" y="5709"/>
                  </a:lnTo>
                  <a:lnTo>
                    <a:pt x="858" y="5807"/>
                  </a:lnTo>
                  <a:lnTo>
                    <a:pt x="682" y="5904"/>
                  </a:lnTo>
                  <a:lnTo>
                    <a:pt x="526" y="5963"/>
                  </a:lnTo>
                  <a:lnTo>
                    <a:pt x="351" y="6021"/>
                  </a:lnTo>
                  <a:lnTo>
                    <a:pt x="176" y="6060"/>
                  </a:lnTo>
                  <a:lnTo>
                    <a:pt x="0" y="6099"/>
                  </a:lnTo>
                  <a:lnTo>
                    <a:pt x="312" y="6255"/>
                  </a:lnTo>
                  <a:lnTo>
                    <a:pt x="487" y="6333"/>
                  </a:lnTo>
                  <a:lnTo>
                    <a:pt x="663" y="6372"/>
                  </a:lnTo>
                  <a:lnTo>
                    <a:pt x="838" y="6430"/>
                  </a:lnTo>
                  <a:lnTo>
                    <a:pt x="1013" y="6450"/>
                  </a:lnTo>
                  <a:lnTo>
                    <a:pt x="1189" y="6469"/>
                  </a:lnTo>
                  <a:lnTo>
                    <a:pt x="1676" y="6469"/>
                  </a:lnTo>
                  <a:lnTo>
                    <a:pt x="1968" y="6411"/>
                  </a:lnTo>
                  <a:lnTo>
                    <a:pt x="2241" y="6333"/>
                  </a:lnTo>
                  <a:lnTo>
                    <a:pt x="2514" y="6216"/>
                  </a:lnTo>
                  <a:lnTo>
                    <a:pt x="2767" y="6080"/>
                  </a:lnTo>
                  <a:lnTo>
                    <a:pt x="3020" y="5924"/>
                  </a:lnTo>
                  <a:lnTo>
                    <a:pt x="3235" y="5729"/>
                  </a:lnTo>
                  <a:lnTo>
                    <a:pt x="3449" y="5534"/>
                  </a:lnTo>
                  <a:lnTo>
                    <a:pt x="3644" y="5300"/>
                  </a:lnTo>
                  <a:lnTo>
                    <a:pt x="3800" y="5047"/>
                  </a:lnTo>
                  <a:lnTo>
                    <a:pt x="3956" y="4774"/>
                  </a:lnTo>
                  <a:lnTo>
                    <a:pt x="4072" y="4501"/>
                  </a:lnTo>
                  <a:lnTo>
                    <a:pt x="4170" y="4190"/>
                  </a:lnTo>
                  <a:lnTo>
                    <a:pt x="4248" y="3897"/>
                  </a:lnTo>
                  <a:lnTo>
                    <a:pt x="4287" y="3566"/>
                  </a:lnTo>
                  <a:lnTo>
                    <a:pt x="4306" y="3235"/>
                  </a:lnTo>
                  <a:lnTo>
                    <a:pt x="4287" y="2904"/>
                  </a:lnTo>
                  <a:lnTo>
                    <a:pt x="4248" y="2592"/>
                  </a:lnTo>
                  <a:lnTo>
                    <a:pt x="4170" y="2280"/>
                  </a:lnTo>
                  <a:lnTo>
                    <a:pt x="4072" y="1969"/>
                  </a:lnTo>
                  <a:lnTo>
                    <a:pt x="3956" y="1696"/>
                  </a:lnTo>
                  <a:lnTo>
                    <a:pt x="3800" y="1423"/>
                  </a:lnTo>
                  <a:lnTo>
                    <a:pt x="3644" y="1170"/>
                  </a:lnTo>
                  <a:lnTo>
                    <a:pt x="3449" y="936"/>
                  </a:lnTo>
                  <a:lnTo>
                    <a:pt x="3235" y="741"/>
                  </a:lnTo>
                  <a:lnTo>
                    <a:pt x="3020" y="546"/>
                  </a:lnTo>
                  <a:lnTo>
                    <a:pt x="2767" y="390"/>
                  </a:lnTo>
                  <a:lnTo>
                    <a:pt x="2514" y="254"/>
                  </a:lnTo>
                  <a:lnTo>
                    <a:pt x="2241" y="137"/>
                  </a:lnTo>
                  <a:lnTo>
                    <a:pt x="1968" y="59"/>
                  </a:lnTo>
                  <a:lnTo>
                    <a:pt x="1676" y="20"/>
                  </a:lnTo>
                  <a:lnTo>
                    <a:pt x="1384"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0"/>
            <p:cNvSpPr/>
            <p:nvPr/>
          </p:nvSpPr>
          <p:spPr>
            <a:xfrm>
              <a:off x="10024600" y="554363"/>
              <a:ext cx="107675" cy="161750"/>
            </a:xfrm>
            <a:custGeom>
              <a:avLst/>
              <a:gdLst/>
              <a:ahLst/>
              <a:cxnLst/>
              <a:rect l="l" t="t" r="r" b="b"/>
              <a:pathLst>
                <a:path w="4307" h="6470" fill="none" extrusionOk="0">
                  <a:moveTo>
                    <a:pt x="4306" y="3235"/>
                  </a:moveTo>
                  <a:lnTo>
                    <a:pt x="4306" y="3235"/>
                  </a:lnTo>
                  <a:lnTo>
                    <a:pt x="4287" y="3566"/>
                  </a:lnTo>
                  <a:lnTo>
                    <a:pt x="4248" y="3897"/>
                  </a:lnTo>
                  <a:lnTo>
                    <a:pt x="4170" y="4190"/>
                  </a:lnTo>
                  <a:lnTo>
                    <a:pt x="4072" y="4501"/>
                  </a:lnTo>
                  <a:lnTo>
                    <a:pt x="3956" y="4774"/>
                  </a:lnTo>
                  <a:lnTo>
                    <a:pt x="3800" y="5047"/>
                  </a:lnTo>
                  <a:lnTo>
                    <a:pt x="3644" y="5300"/>
                  </a:lnTo>
                  <a:lnTo>
                    <a:pt x="3449" y="5534"/>
                  </a:lnTo>
                  <a:lnTo>
                    <a:pt x="3235" y="5729"/>
                  </a:lnTo>
                  <a:lnTo>
                    <a:pt x="3020" y="5924"/>
                  </a:lnTo>
                  <a:lnTo>
                    <a:pt x="2767" y="6080"/>
                  </a:lnTo>
                  <a:lnTo>
                    <a:pt x="2514" y="6216"/>
                  </a:lnTo>
                  <a:lnTo>
                    <a:pt x="2241" y="6333"/>
                  </a:lnTo>
                  <a:lnTo>
                    <a:pt x="1968" y="6411"/>
                  </a:lnTo>
                  <a:lnTo>
                    <a:pt x="1676" y="6469"/>
                  </a:lnTo>
                  <a:lnTo>
                    <a:pt x="1384" y="6469"/>
                  </a:lnTo>
                  <a:lnTo>
                    <a:pt x="1384" y="6469"/>
                  </a:lnTo>
                  <a:lnTo>
                    <a:pt x="1189" y="6469"/>
                  </a:lnTo>
                  <a:lnTo>
                    <a:pt x="1013" y="6450"/>
                  </a:lnTo>
                  <a:lnTo>
                    <a:pt x="838" y="6430"/>
                  </a:lnTo>
                  <a:lnTo>
                    <a:pt x="663" y="6372"/>
                  </a:lnTo>
                  <a:lnTo>
                    <a:pt x="487" y="6333"/>
                  </a:lnTo>
                  <a:lnTo>
                    <a:pt x="312" y="6255"/>
                  </a:lnTo>
                  <a:lnTo>
                    <a:pt x="0" y="6099"/>
                  </a:lnTo>
                  <a:lnTo>
                    <a:pt x="0" y="6099"/>
                  </a:lnTo>
                  <a:lnTo>
                    <a:pt x="176" y="6060"/>
                  </a:lnTo>
                  <a:lnTo>
                    <a:pt x="351" y="6021"/>
                  </a:lnTo>
                  <a:lnTo>
                    <a:pt x="351" y="6021"/>
                  </a:lnTo>
                  <a:lnTo>
                    <a:pt x="526" y="5963"/>
                  </a:lnTo>
                  <a:lnTo>
                    <a:pt x="682" y="5904"/>
                  </a:lnTo>
                  <a:lnTo>
                    <a:pt x="682" y="5904"/>
                  </a:lnTo>
                  <a:lnTo>
                    <a:pt x="858" y="5807"/>
                  </a:lnTo>
                  <a:lnTo>
                    <a:pt x="994" y="5709"/>
                  </a:lnTo>
                  <a:lnTo>
                    <a:pt x="1150" y="5612"/>
                  </a:lnTo>
                  <a:lnTo>
                    <a:pt x="1286" y="5495"/>
                  </a:lnTo>
                  <a:lnTo>
                    <a:pt x="1286" y="5495"/>
                  </a:lnTo>
                  <a:lnTo>
                    <a:pt x="1403" y="5359"/>
                  </a:lnTo>
                  <a:lnTo>
                    <a:pt x="1520" y="5222"/>
                  </a:lnTo>
                  <a:lnTo>
                    <a:pt x="1637" y="5066"/>
                  </a:lnTo>
                  <a:lnTo>
                    <a:pt x="1734" y="4911"/>
                  </a:lnTo>
                  <a:lnTo>
                    <a:pt x="1734" y="4911"/>
                  </a:lnTo>
                  <a:lnTo>
                    <a:pt x="1910" y="4579"/>
                  </a:lnTo>
                  <a:lnTo>
                    <a:pt x="2046" y="4209"/>
                  </a:lnTo>
                  <a:lnTo>
                    <a:pt x="2144" y="3839"/>
                  </a:lnTo>
                  <a:lnTo>
                    <a:pt x="2202" y="3469"/>
                  </a:lnTo>
                  <a:lnTo>
                    <a:pt x="2202" y="3469"/>
                  </a:lnTo>
                  <a:lnTo>
                    <a:pt x="2221" y="3079"/>
                  </a:lnTo>
                  <a:lnTo>
                    <a:pt x="2202" y="2689"/>
                  </a:lnTo>
                  <a:lnTo>
                    <a:pt x="2202" y="2689"/>
                  </a:lnTo>
                  <a:lnTo>
                    <a:pt x="2144" y="2319"/>
                  </a:lnTo>
                  <a:lnTo>
                    <a:pt x="2085" y="2144"/>
                  </a:lnTo>
                  <a:lnTo>
                    <a:pt x="2046" y="1949"/>
                  </a:lnTo>
                  <a:lnTo>
                    <a:pt x="2046" y="1949"/>
                  </a:lnTo>
                  <a:lnTo>
                    <a:pt x="1890" y="1618"/>
                  </a:lnTo>
                  <a:lnTo>
                    <a:pt x="1812" y="1462"/>
                  </a:lnTo>
                  <a:lnTo>
                    <a:pt x="1715" y="1306"/>
                  </a:lnTo>
                  <a:lnTo>
                    <a:pt x="1715" y="1306"/>
                  </a:lnTo>
                  <a:lnTo>
                    <a:pt x="1598" y="1150"/>
                  </a:lnTo>
                  <a:lnTo>
                    <a:pt x="1481" y="1014"/>
                  </a:lnTo>
                  <a:lnTo>
                    <a:pt x="1345" y="897"/>
                  </a:lnTo>
                  <a:lnTo>
                    <a:pt x="1208" y="780"/>
                  </a:lnTo>
                  <a:lnTo>
                    <a:pt x="1208" y="780"/>
                  </a:lnTo>
                  <a:lnTo>
                    <a:pt x="1052" y="683"/>
                  </a:lnTo>
                  <a:lnTo>
                    <a:pt x="877" y="585"/>
                  </a:lnTo>
                  <a:lnTo>
                    <a:pt x="721" y="507"/>
                  </a:lnTo>
                  <a:lnTo>
                    <a:pt x="526" y="449"/>
                  </a:lnTo>
                  <a:lnTo>
                    <a:pt x="526" y="449"/>
                  </a:lnTo>
                  <a:lnTo>
                    <a:pt x="293" y="390"/>
                  </a:lnTo>
                  <a:lnTo>
                    <a:pt x="59" y="351"/>
                  </a:lnTo>
                  <a:lnTo>
                    <a:pt x="59" y="351"/>
                  </a:lnTo>
                  <a:lnTo>
                    <a:pt x="370" y="196"/>
                  </a:lnTo>
                  <a:lnTo>
                    <a:pt x="682" y="79"/>
                  </a:lnTo>
                  <a:lnTo>
                    <a:pt x="1033" y="20"/>
                  </a:lnTo>
                  <a:lnTo>
                    <a:pt x="1208" y="1"/>
                  </a:lnTo>
                  <a:lnTo>
                    <a:pt x="1384" y="1"/>
                  </a:lnTo>
                  <a:lnTo>
                    <a:pt x="1384" y="1"/>
                  </a:lnTo>
                  <a:lnTo>
                    <a:pt x="1676" y="20"/>
                  </a:lnTo>
                  <a:lnTo>
                    <a:pt x="1968" y="59"/>
                  </a:lnTo>
                  <a:lnTo>
                    <a:pt x="2241" y="137"/>
                  </a:lnTo>
                  <a:lnTo>
                    <a:pt x="2514" y="254"/>
                  </a:lnTo>
                  <a:lnTo>
                    <a:pt x="2767" y="390"/>
                  </a:lnTo>
                  <a:lnTo>
                    <a:pt x="3020" y="546"/>
                  </a:lnTo>
                  <a:lnTo>
                    <a:pt x="3235" y="741"/>
                  </a:lnTo>
                  <a:lnTo>
                    <a:pt x="3449" y="936"/>
                  </a:lnTo>
                  <a:lnTo>
                    <a:pt x="3644" y="1170"/>
                  </a:lnTo>
                  <a:lnTo>
                    <a:pt x="3800" y="1423"/>
                  </a:lnTo>
                  <a:lnTo>
                    <a:pt x="3956" y="1696"/>
                  </a:lnTo>
                  <a:lnTo>
                    <a:pt x="4072" y="1969"/>
                  </a:lnTo>
                  <a:lnTo>
                    <a:pt x="4170" y="2280"/>
                  </a:lnTo>
                  <a:lnTo>
                    <a:pt x="4248" y="2592"/>
                  </a:lnTo>
                  <a:lnTo>
                    <a:pt x="4287" y="2904"/>
                  </a:lnTo>
                  <a:lnTo>
                    <a:pt x="4306" y="3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0"/>
            <p:cNvSpPr/>
            <p:nvPr/>
          </p:nvSpPr>
          <p:spPr>
            <a:xfrm>
              <a:off x="9986125" y="561188"/>
              <a:ext cx="107175" cy="148100"/>
            </a:xfrm>
            <a:custGeom>
              <a:avLst/>
              <a:gdLst/>
              <a:ahLst/>
              <a:cxnLst/>
              <a:rect l="l" t="t" r="r" b="b"/>
              <a:pathLst>
                <a:path w="4287" h="5924" extrusionOk="0">
                  <a:moveTo>
                    <a:pt x="1734" y="0"/>
                  </a:moveTo>
                  <a:lnTo>
                    <a:pt x="1539" y="98"/>
                  </a:lnTo>
                  <a:lnTo>
                    <a:pt x="1364" y="215"/>
                  </a:lnTo>
                  <a:lnTo>
                    <a:pt x="1189" y="351"/>
                  </a:lnTo>
                  <a:lnTo>
                    <a:pt x="1033" y="488"/>
                  </a:lnTo>
                  <a:lnTo>
                    <a:pt x="877" y="643"/>
                  </a:lnTo>
                  <a:lnTo>
                    <a:pt x="740" y="819"/>
                  </a:lnTo>
                  <a:lnTo>
                    <a:pt x="604" y="994"/>
                  </a:lnTo>
                  <a:lnTo>
                    <a:pt x="487" y="1169"/>
                  </a:lnTo>
                  <a:lnTo>
                    <a:pt x="370" y="1364"/>
                  </a:lnTo>
                  <a:lnTo>
                    <a:pt x="273" y="1579"/>
                  </a:lnTo>
                  <a:lnTo>
                    <a:pt x="195" y="1793"/>
                  </a:lnTo>
                  <a:lnTo>
                    <a:pt x="117" y="2007"/>
                  </a:lnTo>
                  <a:lnTo>
                    <a:pt x="59" y="2241"/>
                  </a:lnTo>
                  <a:lnTo>
                    <a:pt x="20" y="2475"/>
                  </a:lnTo>
                  <a:lnTo>
                    <a:pt x="0" y="2709"/>
                  </a:lnTo>
                  <a:lnTo>
                    <a:pt x="0" y="2962"/>
                  </a:lnTo>
                  <a:lnTo>
                    <a:pt x="0" y="3215"/>
                  </a:lnTo>
                  <a:lnTo>
                    <a:pt x="20" y="3449"/>
                  </a:lnTo>
                  <a:lnTo>
                    <a:pt x="59" y="3683"/>
                  </a:lnTo>
                  <a:lnTo>
                    <a:pt x="117" y="3917"/>
                  </a:lnTo>
                  <a:lnTo>
                    <a:pt x="195" y="4131"/>
                  </a:lnTo>
                  <a:lnTo>
                    <a:pt x="273" y="4345"/>
                  </a:lnTo>
                  <a:lnTo>
                    <a:pt x="370" y="4540"/>
                  </a:lnTo>
                  <a:lnTo>
                    <a:pt x="468" y="4735"/>
                  </a:lnTo>
                  <a:lnTo>
                    <a:pt x="585" y="4930"/>
                  </a:lnTo>
                  <a:lnTo>
                    <a:pt x="721" y="5105"/>
                  </a:lnTo>
                  <a:lnTo>
                    <a:pt x="877" y="5281"/>
                  </a:lnTo>
                  <a:lnTo>
                    <a:pt x="1013" y="5436"/>
                  </a:lnTo>
                  <a:lnTo>
                    <a:pt x="1189" y="5573"/>
                  </a:lnTo>
                  <a:lnTo>
                    <a:pt x="1344" y="5709"/>
                  </a:lnTo>
                  <a:lnTo>
                    <a:pt x="1539" y="5826"/>
                  </a:lnTo>
                  <a:lnTo>
                    <a:pt x="1715" y="5924"/>
                  </a:lnTo>
                  <a:lnTo>
                    <a:pt x="1909" y="5924"/>
                  </a:lnTo>
                  <a:lnTo>
                    <a:pt x="2163" y="5904"/>
                  </a:lnTo>
                  <a:lnTo>
                    <a:pt x="2397" y="5865"/>
                  </a:lnTo>
                  <a:lnTo>
                    <a:pt x="2669" y="5768"/>
                  </a:lnTo>
                  <a:lnTo>
                    <a:pt x="2903" y="5651"/>
                  </a:lnTo>
                  <a:lnTo>
                    <a:pt x="3156" y="5475"/>
                  </a:lnTo>
                  <a:lnTo>
                    <a:pt x="3390" y="5281"/>
                  </a:lnTo>
                  <a:lnTo>
                    <a:pt x="3605" y="5027"/>
                  </a:lnTo>
                  <a:lnTo>
                    <a:pt x="3624" y="5008"/>
                  </a:lnTo>
                  <a:lnTo>
                    <a:pt x="3819" y="4716"/>
                  </a:lnTo>
                  <a:lnTo>
                    <a:pt x="3916" y="4521"/>
                  </a:lnTo>
                  <a:lnTo>
                    <a:pt x="4014" y="4345"/>
                  </a:lnTo>
                  <a:lnTo>
                    <a:pt x="4092" y="4131"/>
                  </a:lnTo>
                  <a:lnTo>
                    <a:pt x="4150" y="3917"/>
                  </a:lnTo>
                  <a:lnTo>
                    <a:pt x="4209" y="3683"/>
                  </a:lnTo>
                  <a:lnTo>
                    <a:pt x="4248" y="3449"/>
                  </a:lnTo>
                  <a:lnTo>
                    <a:pt x="4248" y="3469"/>
                  </a:lnTo>
                  <a:lnTo>
                    <a:pt x="4267" y="3215"/>
                  </a:lnTo>
                  <a:lnTo>
                    <a:pt x="4287" y="2962"/>
                  </a:lnTo>
                  <a:lnTo>
                    <a:pt x="4267" y="2709"/>
                  </a:lnTo>
                  <a:lnTo>
                    <a:pt x="4248" y="2436"/>
                  </a:lnTo>
                  <a:lnTo>
                    <a:pt x="4248" y="2455"/>
                  </a:lnTo>
                  <a:lnTo>
                    <a:pt x="4189" y="2144"/>
                  </a:lnTo>
                  <a:lnTo>
                    <a:pt x="4131" y="1949"/>
                  </a:lnTo>
                  <a:lnTo>
                    <a:pt x="4131" y="1910"/>
                  </a:lnTo>
                  <a:lnTo>
                    <a:pt x="4014" y="1579"/>
                  </a:lnTo>
                  <a:lnTo>
                    <a:pt x="3994" y="1559"/>
                  </a:lnTo>
                  <a:lnTo>
                    <a:pt x="3838" y="1247"/>
                  </a:lnTo>
                  <a:lnTo>
                    <a:pt x="3760" y="1092"/>
                  </a:lnTo>
                  <a:lnTo>
                    <a:pt x="3644" y="936"/>
                  </a:lnTo>
                  <a:lnTo>
                    <a:pt x="3624" y="916"/>
                  </a:lnTo>
                  <a:lnTo>
                    <a:pt x="3527" y="799"/>
                  </a:lnTo>
                  <a:lnTo>
                    <a:pt x="3410" y="663"/>
                  </a:lnTo>
                  <a:lnTo>
                    <a:pt x="3312" y="585"/>
                  </a:lnTo>
                  <a:lnTo>
                    <a:pt x="3312" y="565"/>
                  </a:lnTo>
                  <a:lnTo>
                    <a:pt x="3195" y="468"/>
                  </a:lnTo>
                  <a:lnTo>
                    <a:pt x="3156" y="429"/>
                  </a:lnTo>
                  <a:lnTo>
                    <a:pt x="3040" y="351"/>
                  </a:lnTo>
                  <a:lnTo>
                    <a:pt x="2923" y="293"/>
                  </a:lnTo>
                  <a:lnTo>
                    <a:pt x="2903" y="273"/>
                  </a:lnTo>
                  <a:lnTo>
                    <a:pt x="2884" y="254"/>
                  </a:lnTo>
                  <a:lnTo>
                    <a:pt x="2864" y="254"/>
                  </a:lnTo>
                  <a:lnTo>
                    <a:pt x="2845" y="234"/>
                  </a:lnTo>
                  <a:lnTo>
                    <a:pt x="2650" y="137"/>
                  </a:lnTo>
                  <a:lnTo>
                    <a:pt x="2669" y="156"/>
                  </a:lnTo>
                  <a:lnTo>
                    <a:pt x="2630" y="137"/>
                  </a:lnTo>
                  <a:lnTo>
                    <a:pt x="2611" y="117"/>
                  </a:lnTo>
                  <a:lnTo>
                    <a:pt x="2572" y="117"/>
                  </a:lnTo>
                  <a:lnTo>
                    <a:pt x="2397" y="59"/>
                  </a:lnTo>
                  <a:lnTo>
                    <a:pt x="2241" y="20"/>
                  </a:lnTo>
                  <a:lnTo>
                    <a:pt x="2202" y="20"/>
                  </a:lnTo>
                  <a:lnTo>
                    <a:pt x="2143"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0"/>
            <p:cNvSpPr/>
            <p:nvPr/>
          </p:nvSpPr>
          <p:spPr>
            <a:xfrm>
              <a:off x="9986125" y="561188"/>
              <a:ext cx="107175" cy="148100"/>
            </a:xfrm>
            <a:custGeom>
              <a:avLst/>
              <a:gdLst/>
              <a:ahLst/>
              <a:cxnLst/>
              <a:rect l="l" t="t" r="r" b="b"/>
              <a:pathLst>
                <a:path w="4287" h="5924" fill="none" extrusionOk="0">
                  <a:moveTo>
                    <a:pt x="1909" y="0"/>
                  </a:moveTo>
                  <a:lnTo>
                    <a:pt x="1909" y="0"/>
                  </a:lnTo>
                  <a:lnTo>
                    <a:pt x="2143" y="0"/>
                  </a:lnTo>
                  <a:lnTo>
                    <a:pt x="2143" y="0"/>
                  </a:lnTo>
                  <a:lnTo>
                    <a:pt x="2202" y="20"/>
                  </a:lnTo>
                  <a:lnTo>
                    <a:pt x="2202" y="20"/>
                  </a:lnTo>
                  <a:lnTo>
                    <a:pt x="2202" y="20"/>
                  </a:lnTo>
                  <a:lnTo>
                    <a:pt x="2202" y="20"/>
                  </a:lnTo>
                  <a:lnTo>
                    <a:pt x="2241" y="20"/>
                  </a:lnTo>
                  <a:lnTo>
                    <a:pt x="2241" y="20"/>
                  </a:lnTo>
                  <a:lnTo>
                    <a:pt x="2241" y="20"/>
                  </a:lnTo>
                  <a:lnTo>
                    <a:pt x="2397" y="59"/>
                  </a:lnTo>
                  <a:lnTo>
                    <a:pt x="2397" y="59"/>
                  </a:lnTo>
                  <a:lnTo>
                    <a:pt x="2572" y="117"/>
                  </a:lnTo>
                  <a:lnTo>
                    <a:pt x="2572" y="117"/>
                  </a:lnTo>
                  <a:lnTo>
                    <a:pt x="2572" y="117"/>
                  </a:lnTo>
                  <a:lnTo>
                    <a:pt x="2591" y="117"/>
                  </a:lnTo>
                  <a:lnTo>
                    <a:pt x="2611" y="117"/>
                  </a:lnTo>
                  <a:lnTo>
                    <a:pt x="2611" y="117"/>
                  </a:lnTo>
                  <a:lnTo>
                    <a:pt x="2630" y="137"/>
                  </a:lnTo>
                  <a:lnTo>
                    <a:pt x="2630" y="137"/>
                  </a:lnTo>
                  <a:lnTo>
                    <a:pt x="2630" y="137"/>
                  </a:lnTo>
                  <a:lnTo>
                    <a:pt x="2669" y="156"/>
                  </a:lnTo>
                  <a:lnTo>
                    <a:pt x="2650" y="137"/>
                  </a:lnTo>
                  <a:lnTo>
                    <a:pt x="2650" y="137"/>
                  </a:lnTo>
                  <a:lnTo>
                    <a:pt x="2650" y="137"/>
                  </a:lnTo>
                  <a:lnTo>
                    <a:pt x="2650" y="137"/>
                  </a:lnTo>
                  <a:lnTo>
                    <a:pt x="2845" y="234"/>
                  </a:lnTo>
                  <a:lnTo>
                    <a:pt x="2864" y="254"/>
                  </a:lnTo>
                  <a:lnTo>
                    <a:pt x="2884" y="254"/>
                  </a:lnTo>
                  <a:lnTo>
                    <a:pt x="2903" y="273"/>
                  </a:lnTo>
                  <a:lnTo>
                    <a:pt x="2903" y="273"/>
                  </a:lnTo>
                  <a:lnTo>
                    <a:pt x="2923" y="293"/>
                  </a:lnTo>
                  <a:lnTo>
                    <a:pt x="2923" y="293"/>
                  </a:lnTo>
                  <a:lnTo>
                    <a:pt x="3040" y="351"/>
                  </a:lnTo>
                  <a:lnTo>
                    <a:pt x="3040" y="351"/>
                  </a:lnTo>
                  <a:lnTo>
                    <a:pt x="3156" y="429"/>
                  </a:lnTo>
                  <a:lnTo>
                    <a:pt x="3156" y="429"/>
                  </a:lnTo>
                  <a:lnTo>
                    <a:pt x="3156" y="429"/>
                  </a:lnTo>
                  <a:lnTo>
                    <a:pt x="3156" y="429"/>
                  </a:lnTo>
                  <a:lnTo>
                    <a:pt x="3156" y="429"/>
                  </a:lnTo>
                  <a:lnTo>
                    <a:pt x="3156" y="429"/>
                  </a:lnTo>
                  <a:lnTo>
                    <a:pt x="3156" y="429"/>
                  </a:lnTo>
                  <a:lnTo>
                    <a:pt x="3195" y="468"/>
                  </a:lnTo>
                  <a:lnTo>
                    <a:pt x="3195" y="468"/>
                  </a:lnTo>
                  <a:lnTo>
                    <a:pt x="3312" y="565"/>
                  </a:lnTo>
                  <a:lnTo>
                    <a:pt x="3312" y="565"/>
                  </a:lnTo>
                  <a:lnTo>
                    <a:pt x="3312" y="585"/>
                  </a:lnTo>
                  <a:lnTo>
                    <a:pt x="3312" y="585"/>
                  </a:lnTo>
                  <a:lnTo>
                    <a:pt x="3410" y="663"/>
                  </a:lnTo>
                  <a:lnTo>
                    <a:pt x="3410" y="663"/>
                  </a:lnTo>
                  <a:lnTo>
                    <a:pt x="3527" y="799"/>
                  </a:lnTo>
                  <a:lnTo>
                    <a:pt x="3527" y="799"/>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44" y="936"/>
                  </a:lnTo>
                  <a:lnTo>
                    <a:pt x="3644" y="936"/>
                  </a:lnTo>
                  <a:lnTo>
                    <a:pt x="3760" y="1092"/>
                  </a:lnTo>
                  <a:lnTo>
                    <a:pt x="3760" y="1092"/>
                  </a:lnTo>
                  <a:lnTo>
                    <a:pt x="3838" y="1247"/>
                  </a:lnTo>
                  <a:lnTo>
                    <a:pt x="3838" y="1247"/>
                  </a:lnTo>
                  <a:lnTo>
                    <a:pt x="3994" y="1559"/>
                  </a:lnTo>
                  <a:lnTo>
                    <a:pt x="3994" y="1559"/>
                  </a:lnTo>
                  <a:lnTo>
                    <a:pt x="3994" y="1559"/>
                  </a:lnTo>
                  <a:lnTo>
                    <a:pt x="3994" y="1559"/>
                  </a:lnTo>
                  <a:lnTo>
                    <a:pt x="4014" y="1579"/>
                  </a:lnTo>
                  <a:lnTo>
                    <a:pt x="4014" y="1598"/>
                  </a:lnTo>
                  <a:lnTo>
                    <a:pt x="4014" y="1579"/>
                  </a:lnTo>
                  <a:lnTo>
                    <a:pt x="4014" y="1579"/>
                  </a:lnTo>
                  <a:lnTo>
                    <a:pt x="4014" y="1579"/>
                  </a:lnTo>
                  <a:lnTo>
                    <a:pt x="4131" y="1910"/>
                  </a:lnTo>
                  <a:lnTo>
                    <a:pt x="4131" y="1949"/>
                  </a:lnTo>
                  <a:lnTo>
                    <a:pt x="4131" y="1949"/>
                  </a:lnTo>
                  <a:lnTo>
                    <a:pt x="4189" y="2144"/>
                  </a:lnTo>
                  <a:lnTo>
                    <a:pt x="4189" y="2144"/>
                  </a:lnTo>
                  <a:lnTo>
                    <a:pt x="4248" y="2455"/>
                  </a:lnTo>
                  <a:lnTo>
                    <a:pt x="4248" y="2455"/>
                  </a:lnTo>
                  <a:lnTo>
                    <a:pt x="4248" y="2455"/>
                  </a:lnTo>
                  <a:lnTo>
                    <a:pt x="4248" y="2436"/>
                  </a:lnTo>
                  <a:lnTo>
                    <a:pt x="4248" y="2436"/>
                  </a:lnTo>
                  <a:lnTo>
                    <a:pt x="4267" y="2709"/>
                  </a:lnTo>
                  <a:lnTo>
                    <a:pt x="4287" y="2962"/>
                  </a:lnTo>
                  <a:lnTo>
                    <a:pt x="4287" y="2962"/>
                  </a:lnTo>
                  <a:lnTo>
                    <a:pt x="4267" y="3215"/>
                  </a:lnTo>
                  <a:lnTo>
                    <a:pt x="4248" y="3469"/>
                  </a:lnTo>
                  <a:lnTo>
                    <a:pt x="4248" y="3449"/>
                  </a:lnTo>
                  <a:lnTo>
                    <a:pt x="4248" y="3449"/>
                  </a:lnTo>
                  <a:lnTo>
                    <a:pt x="4209" y="3683"/>
                  </a:lnTo>
                  <a:lnTo>
                    <a:pt x="4150" y="3917"/>
                  </a:lnTo>
                  <a:lnTo>
                    <a:pt x="4150" y="3917"/>
                  </a:lnTo>
                  <a:lnTo>
                    <a:pt x="4092" y="4131"/>
                  </a:lnTo>
                  <a:lnTo>
                    <a:pt x="4014" y="4345"/>
                  </a:lnTo>
                  <a:lnTo>
                    <a:pt x="4014" y="4345"/>
                  </a:lnTo>
                  <a:lnTo>
                    <a:pt x="4014" y="4345"/>
                  </a:lnTo>
                  <a:lnTo>
                    <a:pt x="4014" y="4345"/>
                  </a:lnTo>
                  <a:lnTo>
                    <a:pt x="4014" y="4345"/>
                  </a:lnTo>
                  <a:lnTo>
                    <a:pt x="3916" y="4521"/>
                  </a:lnTo>
                  <a:lnTo>
                    <a:pt x="3819" y="4716"/>
                  </a:lnTo>
                  <a:lnTo>
                    <a:pt x="3819" y="4716"/>
                  </a:lnTo>
                  <a:lnTo>
                    <a:pt x="3624" y="5008"/>
                  </a:lnTo>
                  <a:lnTo>
                    <a:pt x="3624" y="5008"/>
                  </a:lnTo>
                  <a:lnTo>
                    <a:pt x="3624" y="5008"/>
                  </a:lnTo>
                  <a:lnTo>
                    <a:pt x="3624" y="5008"/>
                  </a:lnTo>
                  <a:lnTo>
                    <a:pt x="3605" y="5027"/>
                  </a:lnTo>
                  <a:lnTo>
                    <a:pt x="3605" y="5027"/>
                  </a:lnTo>
                  <a:lnTo>
                    <a:pt x="3605" y="5027"/>
                  </a:lnTo>
                  <a:lnTo>
                    <a:pt x="3605" y="5027"/>
                  </a:lnTo>
                  <a:lnTo>
                    <a:pt x="3605" y="5027"/>
                  </a:lnTo>
                  <a:lnTo>
                    <a:pt x="3605" y="5027"/>
                  </a:lnTo>
                  <a:lnTo>
                    <a:pt x="3605" y="5027"/>
                  </a:lnTo>
                  <a:lnTo>
                    <a:pt x="3390" y="5281"/>
                  </a:lnTo>
                  <a:lnTo>
                    <a:pt x="3390" y="5281"/>
                  </a:lnTo>
                  <a:lnTo>
                    <a:pt x="3156" y="5475"/>
                  </a:lnTo>
                  <a:lnTo>
                    <a:pt x="3156" y="5475"/>
                  </a:lnTo>
                  <a:lnTo>
                    <a:pt x="3156" y="5475"/>
                  </a:lnTo>
                  <a:lnTo>
                    <a:pt x="3156" y="5475"/>
                  </a:lnTo>
                  <a:lnTo>
                    <a:pt x="3156" y="5475"/>
                  </a:lnTo>
                  <a:lnTo>
                    <a:pt x="3156" y="5475"/>
                  </a:lnTo>
                  <a:lnTo>
                    <a:pt x="2903" y="5651"/>
                  </a:lnTo>
                  <a:lnTo>
                    <a:pt x="2903" y="5651"/>
                  </a:lnTo>
                  <a:lnTo>
                    <a:pt x="2669" y="5768"/>
                  </a:lnTo>
                  <a:lnTo>
                    <a:pt x="2669" y="5768"/>
                  </a:lnTo>
                  <a:lnTo>
                    <a:pt x="2669" y="5768"/>
                  </a:lnTo>
                  <a:lnTo>
                    <a:pt x="2397" y="5865"/>
                  </a:lnTo>
                  <a:lnTo>
                    <a:pt x="2397" y="5865"/>
                  </a:lnTo>
                  <a:lnTo>
                    <a:pt x="2163" y="5904"/>
                  </a:lnTo>
                  <a:lnTo>
                    <a:pt x="2163" y="5904"/>
                  </a:lnTo>
                  <a:lnTo>
                    <a:pt x="2163" y="5904"/>
                  </a:lnTo>
                  <a:lnTo>
                    <a:pt x="1909" y="5924"/>
                  </a:lnTo>
                  <a:lnTo>
                    <a:pt x="1909" y="5924"/>
                  </a:lnTo>
                  <a:lnTo>
                    <a:pt x="1715" y="5924"/>
                  </a:lnTo>
                  <a:lnTo>
                    <a:pt x="1715" y="5924"/>
                  </a:lnTo>
                  <a:lnTo>
                    <a:pt x="1539" y="5826"/>
                  </a:lnTo>
                  <a:lnTo>
                    <a:pt x="1344" y="5709"/>
                  </a:lnTo>
                  <a:lnTo>
                    <a:pt x="1189" y="5573"/>
                  </a:lnTo>
                  <a:lnTo>
                    <a:pt x="1013" y="5436"/>
                  </a:lnTo>
                  <a:lnTo>
                    <a:pt x="877" y="5281"/>
                  </a:lnTo>
                  <a:lnTo>
                    <a:pt x="721" y="5105"/>
                  </a:lnTo>
                  <a:lnTo>
                    <a:pt x="585" y="4930"/>
                  </a:lnTo>
                  <a:lnTo>
                    <a:pt x="468" y="4735"/>
                  </a:lnTo>
                  <a:lnTo>
                    <a:pt x="370" y="4540"/>
                  </a:lnTo>
                  <a:lnTo>
                    <a:pt x="273" y="4345"/>
                  </a:lnTo>
                  <a:lnTo>
                    <a:pt x="195" y="4131"/>
                  </a:lnTo>
                  <a:lnTo>
                    <a:pt x="117" y="3917"/>
                  </a:lnTo>
                  <a:lnTo>
                    <a:pt x="59" y="3683"/>
                  </a:lnTo>
                  <a:lnTo>
                    <a:pt x="20" y="3449"/>
                  </a:lnTo>
                  <a:lnTo>
                    <a:pt x="0" y="3215"/>
                  </a:lnTo>
                  <a:lnTo>
                    <a:pt x="0" y="2962"/>
                  </a:lnTo>
                  <a:lnTo>
                    <a:pt x="0" y="2962"/>
                  </a:lnTo>
                  <a:lnTo>
                    <a:pt x="0" y="2709"/>
                  </a:lnTo>
                  <a:lnTo>
                    <a:pt x="20" y="2475"/>
                  </a:lnTo>
                  <a:lnTo>
                    <a:pt x="59" y="2241"/>
                  </a:lnTo>
                  <a:lnTo>
                    <a:pt x="117" y="2007"/>
                  </a:lnTo>
                  <a:lnTo>
                    <a:pt x="195" y="1793"/>
                  </a:lnTo>
                  <a:lnTo>
                    <a:pt x="273" y="1579"/>
                  </a:lnTo>
                  <a:lnTo>
                    <a:pt x="370" y="1364"/>
                  </a:lnTo>
                  <a:lnTo>
                    <a:pt x="487" y="1169"/>
                  </a:lnTo>
                  <a:lnTo>
                    <a:pt x="604" y="994"/>
                  </a:lnTo>
                  <a:lnTo>
                    <a:pt x="740" y="819"/>
                  </a:lnTo>
                  <a:lnTo>
                    <a:pt x="877" y="643"/>
                  </a:lnTo>
                  <a:lnTo>
                    <a:pt x="1033" y="488"/>
                  </a:lnTo>
                  <a:lnTo>
                    <a:pt x="1189" y="351"/>
                  </a:lnTo>
                  <a:lnTo>
                    <a:pt x="1364" y="215"/>
                  </a:lnTo>
                  <a:lnTo>
                    <a:pt x="1539" y="98"/>
                  </a:lnTo>
                  <a:lnTo>
                    <a:pt x="1734" y="0"/>
                  </a:lnTo>
                  <a:lnTo>
                    <a:pt x="1734" y="0"/>
                  </a:lnTo>
                  <a:lnTo>
                    <a:pt x="1890" y="0"/>
                  </a:lnTo>
                  <a:lnTo>
                    <a:pt x="19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0"/>
            <p:cNvSpPr/>
            <p:nvPr/>
          </p:nvSpPr>
          <p:spPr>
            <a:xfrm>
              <a:off x="10085975" y="669813"/>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0"/>
            <p:cNvSpPr/>
            <p:nvPr/>
          </p:nvSpPr>
          <p:spPr>
            <a:xfrm>
              <a:off x="10065025" y="698063"/>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0"/>
            <p:cNvSpPr/>
            <p:nvPr/>
          </p:nvSpPr>
          <p:spPr>
            <a:xfrm>
              <a:off x="10069900" y="625488"/>
              <a:ext cx="44350" cy="18525"/>
            </a:xfrm>
            <a:custGeom>
              <a:avLst/>
              <a:gdLst/>
              <a:ahLst/>
              <a:cxnLst/>
              <a:rect l="l" t="t" r="r" b="b"/>
              <a:pathLst>
                <a:path w="1774" h="741" extrusionOk="0">
                  <a:moveTo>
                    <a:pt x="897" y="0"/>
                  </a:moveTo>
                  <a:lnTo>
                    <a:pt x="702" y="20"/>
                  </a:lnTo>
                  <a:lnTo>
                    <a:pt x="546" y="39"/>
                  </a:lnTo>
                  <a:lnTo>
                    <a:pt x="390" y="78"/>
                  </a:lnTo>
                  <a:lnTo>
                    <a:pt x="254" y="117"/>
                  </a:lnTo>
                  <a:lnTo>
                    <a:pt x="156" y="176"/>
                  </a:lnTo>
                  <a:lnTo>
                    <a:pt x="78" y="234"/>
                  </a:lnTo>
                  <a:lnTo>
                    <a:pt x="20" y="293"/>
                  </a:lnTo>
                  <a:lnTo>
                    <a:pt x="0" y="371"/>
                  </a:lnTo>
                  <a:lnTo>
                    <a:pt x="20" y="448"/>
                  </a:lnTo>
                  <a:lnTo>
                    <a:pt x="78" y="526"/>
                  </a:lnTo>
                  <a:lnTo>
                    <a:pt x="156" y="585"/>
                  </a:lnTo>
                  <a:lnTo>
                    <a:pt x="254" y="643"/>
                  </a:lnTo>
                  <a:lnTo>
                    <a:pt x="390" y="682"/>
                  </a:lnTo>
                  <a:lnTo>
                    <a:pt x="546" y="721"/>
                  </a:lnTo>
                  <a:lnTo>
                    <a:pt x="702" y="741"/>
                  </a:lnTo>
                  <a:lnTo>
                    <a:pt x="1072" y="741"/>
                  </a:lnTo>
                  <a:lnTo>
                    <a:pt x="1228" y="721"/>
                  </a:lnTo>
                  <a:lnTo>
                    <a:pt x="1384" y="682"/>
                  </a:lnTo>
                  <a:lnTo>
                    <a:pt x="1520" y="643"/>
                  </a:lnTo>
                  <a:lnTo>
                    <a:pt x="1617" y="585"/>
                  </a:lnTo>
                  <a:lnTo>
                    <a:pt x="1715" y="526"/>
                  </a:lnTo>
                  <a:lnTo>
                    <a:pt x="1754" y="448"/>
                  </a:lnTo>
                  <a:lnTo>
                    <a:pt x="1773" y="371"/>
                  </a:lnTo>
                  <a:lnTo>
                    <a:pt x="1754" y="293"/>
                  </a:lnTo>
                  <a:lnTo>
                    <a:pt x="1715" y="234"/>
                  </a:lnTo>
                  <a:lnTo>
                    <a:pt x="1617" y="176"/>
                  </a:lnTo>
                  <a:lnTo>
                    <a:pt x="1520" y="117"/>
                  </a:lnTo>
                  <a:lnTo>
                    <a:pt x="1384" y="78"/>
                  </a:lnTo>
                  <a:lnTo>
                    <a:pt x="1228" y="39"/>
                  </a:lnTo>
                  <a:lnTo>
                    <a:pt x="1072" y="20"/>
                  </a:lnTo>
                  <a:lnTo>
                    <a:pt x="89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0"/>
            <p:cNvSpPr/>
            <p:nvPr/>
          </p:nvSpPr>
          <p:spPr>
            <a:xfrm>
              <a:off x="10069900" y="625488"/>
              <a:ext cx="44350" cy="18525"/>
            </a:xfrm>
            <a:custGeom>
              <a:avLst/>
              <a:gdLst/>
              <a:ahLst/>
              <a:cxnLst/>
              <a:rect l="l" t="t" r="r" b="b"/>
              <a:pathLst>
                <a:path w="1774" h="741" fill="none" extrusionOk="0">
                  <a:moveTo>
                    <a:pt x="1773" y="371"/>
                  </a:moveTo>
                  <a:lnTo>
                    <a:pt x="1773" y="371"/>
                  </a:lnTo>
                  <a:lnTo>
                    <a:pt x="1754" y="448"/>
                  </a:lnTo>
                  <a:lnTo>
                    <a:pt x="1715" y="526"/>
                  </a:lnTo>
                  <a:lnTo>
                    <a:pt x="1617" y="585"/>
                  </a:lnTo>
                  <a:lnTo>
                    <a:pt x="1520" y="643"/>
                  </a:lnTo>
                  <a:lnTo>
                    <a:pt x="1384" y="682"/>
                  </a:lnTo>
                  <a:lnTo>
                    <a:pt x="1228" y="721"/>
                  </a:lnTo>
                  <a:lnTo>
                    <a:pt x="1072" y="741"/>
                  </a:lnTo>
                  <a:lnTo>
                    <a:pt x="897" y="741"/>
                  </a:lnTo>
                  <a:lnTo>
                    <a:pt x="897" y="741"/>
                  </a:lnTo>
                  <a:lnTo>
                    <a:pt x="702" y="741"/>
                  </a:lnTo>
                  <a:lnTo>
                    <a:pt x="546" y="721"/>
                  </a:lnTo>
                  <a:lnTo>
                    <a:pt x="390" y="682"/>
                  </a:lnTo>
                  <a:lnTo>
                    <a:pt x="254" y="643"/>
                  </a:lnTo>
                  <a:lnTo>
                    <a:pt x="156" y="585"/>
                  </a:lnTo>
                  <a:lnTo>
                    <a:pt x="78" y="526"/>
                  </a:lnTo>
                  <a:lnTo>
                    <a:pt x="20" y="448"/>
                  </a:lnTo>
                  <a:lnTo>
                    <a:pt x="0" y="371"/>
                  </a:lnTo>
                  <a:lnTo>
                    <a:pt x="0" y="371"/>
                  </a:lnTo>
                  <a:lnTo>
                    <a:pt x="20" y="293"/>
                  </a:lnTo>
                  <a:lnTo>
                    <a:pt x="78" y="234"/>
                  </a:lnTo>
                  <a:lnTo>
                    <a:pt x="156" y="176"/>
                  </a:lnTo>
                  <a:lnTo>
                    <a:pt x="254" y="117"/>
                  </a:lnTo>
                  <a:lnTo>
                    <a:pt x="390" y="78"/>
                  </a:lnTo>
                  <a:lnTo>
                    <a:pt x="546" y="39"/>
                  </a:lnTo>
                  <a:lnTo>
                    <a:pt x="702" y="20"/>
                  </a:lnTo>
                  <a:lnTo>
                    <a:pt x="897" y="0"/>
                  </a:lnTo>
                  <a:lnTo>
                    <a:pt x="897" y="0"/>
                  </a:lnTo>
                  <a:lnTo>
                    <a:pt x="1072" y="20"/>
                  </a:lnTo>
                  <a:lnTo>
                    <a:pt x="1228" y="39"/>
                  </a:lnTo>
                  <a:lnTo>
                    <a:pt x="1384" y="78"/>
                  </a:lnTo>
                  <a:lnTo>
                    <a:pt x="1520" y="117"/>
                  </a:lnTo>
                  <a:lnTo>
                    <a:pt x="1617" y="176"/>
                  </a:lnTo>
                  <a:lnTo>
                    <a:pt x="1715" y="234"/>
                  </a:lnTo>
                  <a:lnTo>
                    <a:pt x="1754" y="293"/>
                  </a:lnTo>
                  <a:lnTo>
                    <a:pt x="1773" y="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0"/>
            <p:cNvSpPr/>
            <p:nvPr/>
          </p:nvSpPr>
          <p:spPr>
            <a:xfrm>
              <a:off x="9882350" y="671763"/>
              <a:ext cx="81875" cy="43375"/>
            </a:xfrm>
            <a:custGeom>
              <a:avLst/>
              <a:gdLst/>
              <a:ahLst/>
              <a:cxnLst/>
              <a:rect l="l" t="t" r="r" b="b"/>
              <a:pathLst>
                <a:path w="3275" h="1735" extrusionOk="0">
                  <a:moveTo>
                    <a:pt x="1560" y="0"/>
                  </a:moveTo>
                  <a:lnTo>
                    <a:pt x="1306" y="39"/>
                  </a:lnTo>
                  <a:lnTo>
                    <a:pt x="1034" y="98"/>
                  </a:lnTo>
                  <a:lnTo>
                    <a:pt x="800" y="195"/>
                  </a:lnTo>
                  <a:lnTo>
                    <a:pt x="585" y="332"/>
                  </a:lnTo>
                  <a:lnTo>
                    <a:pt x="410" y="468"/>
                  </a:lnTo>
                  <a:lnTo>
                    <a:pt x="254" y="624"/>
                  </a:lnTo>
                  <a:lnTo>
                    <a:pt x="118" y="819"/>
                  </a:lnTo>
                  <a:lnTo>
                    <a:pt x="20" y="1033"/>
                  </a:lnTo>
                  <a:lnTo>
                    <a:pt x="1" y="1072"/>
                  </a:lnTo>
                  <a:lnTo>
                    <a:pt x="20" y="1111"/>
                  </a:lnTo>
                  <a:lnTo>
                    <a:pt x="118" y="1267"/>
                  </a:lnTo>
                  <a:lnTo>
                    <a:pt x="254" y="1384"/>
                  </a:lnTo>
                  <a:lnTo>
                    <a:pt x="410" y="1481"/>
                  </a:lnTo>
                  <a:lnTo>
                    <a:pt x="566" y="1578"/>
                  </a:lnTo>
                  <a:lnTo>
                    <a:pt x="741" y="1637"/>
                  </a:lnTo>
                  <a:lnTo>
                    <a:pt x="936" y="1676"/>
                  </a:lnTo>
                  <a:lnTo>
                    <a:pt x="1131" y="1715"/>
                  </a:lnTo>
                  <a:lnTo>
                    <a:pt x="1345" y="1734"/>
                  </a:lnTo>
                  <a:lnTo>
                    <a:pt x="1462" y="1734"/>
                  </a:lnTo>
                  <a:lnTo>
                    <a:pt x="1813" y="1715"/>
                  </a:lnTo>
                  <a:lnTo>
                    <a:pt x="2183" y="1656"/>
                  </a:lnTo>
                  <a:lnTo>
                    <a:pt x="2553" y="1559"/>
                  </a:lnTo>
                  <a:lnTo>
                    <a:pt x="2885" y="1423"/>
                  </a:lnTo>
                  <a:lnTo>
                    <a:pt x="3060" y="1325"/>
                  </a:lnTo>
                  <a:lnTo>
                    <a:pt x="3157" y="1247"/>
                  </a:lnTo>
                  <a:lnTo>
                    <a:pt x="3216" y="1169"/>
                  </a:lnTo>
                  <a:lnTo>
                    <a:pt x="3255" y="1091"/>
                  </a:lnTo>
                  <a:lnTo>
                    <a:pt x="3274" y="994"/>
                  </a:lnTo>
                  <a:lnTo>
                    <a:pt x="3274" y="897"/>
                  </a:lnTo>
                  <a:lnTo>
                    <a:pt x="3255" y="799"/>
                  </a:lnTo>
                  <a:lnTo>
                    <a:pt x="3216" y="721"/>
                  </a:lnTo>
                  <a:lnTo>
                    <a:pt x="3157" y="624"/>
                  </a:lnTo>
                  <a:lnTo>
                    <a:pt x="3001" y="468"/>
                  </a:lnTo>
                  <a:lnTo>
                    <a:pt x="2826" y="312"/>
                  </a:lnTo>
                  <a:lnTo>
                    <a:pt x="2612" y="195"/>
                  </a:lnTo>
                  <a:lnTo>
                    <a:pt x="2397" y="98"/>
                  </a:lnTo>
                  <a:lnTo>
                    <a:pt x="2183" y="39"/>
                  </a:lnTo>
                  <a:lnTo>
                    <a:pt x="1949" y="0"/>
                  </a:lnTo>
                  <a:close/>
                </a:path>
              </a:pathLst>
            </a:custGeom>
            <a:solidFill>
              <a:srgbClr val="FF8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0"/>
            <p:cNvSpPr/>
            <p:nvPr/>
          </p:nvSpPr>
          <p:spPr>
            <a:xfrm>
              <a:off x="9882350" y="671763"/>
              <a:ext cx="81875" cy="43375"/>
            </a:xfrm>
            <a:custGeom>
              <a:avLst/>
              <a:gdLst/>
              <a:ahLst/>
              <a:cxnLst/>
              <a:rect l="l" t="t" r="r" b="b"/>
              <a:pathLst>
                <a:path w="3275" h="1735" fill="none" extrusionOk="0">
                  <a:moveTo>
                    <a:pt x="1696" y="0"/>
                  </a:moveTo>
                  <a:lnTo>
                    <a:pt x="1696" y="0"/>
                  </a:lnTo>
                  <a:lnTo>
                    <a:pt x="1560" y="0"/>
                  </a:lnTo>
                  <a:lnTo>
                    <a:pt x="1560" y="0"/>
                  </a:lnTo>
                  <a:lnTo>
                    <a:pt x="1306" y="39"/>
                  </a:lnTo>
                  <a:lnTo>
                    <a:pt x="1034" y="98"/>
                  </a:lnTo>
                  <a:lnTo>
                    <a:pt x="1034" y="98"/>
                  </a:lnTo>
                  <a:lnTo>
                    <a:pt x="800" y="195"/>
                  </a:lnTo>
                  <a:lnTo>
                    <a:pt x="585" y="332"/>
                  </a:lnTo>
                  <a:lnTo>
                    <a:pt x="585" y="332"/>
                  </a:lnTo>
                  <a:lnTo>
                    <a:pt x="410" y="468"/>
                  </a:lnTo>
                  <a:lnTo>
                    <a:pt x="254" y="624"/>
                  </a:lnTo>
                  <a:lnTo>
                    <a:pt x="254" y="624"/>
                  </a:lnTo>
                  <a:lnTo>
                    <a:pt x="118" y="819"/>
                  </a:lnTo>
                  <a:lnTo>
                    <a:pt x="118" y="819"/>
                  </a:lnTo>
                  <a:lnTo>
                    <a:pt x="20" y="1033"/>
                  </a:lnTo>
                  <a:lnTo>
                    <a:pt x="20" y="1033"/>
                  </a:lnTo>
                  <a:lnTo>
                    <a:pt x="1" y="1072"/>
                  </a:lnTo>
                  <a:lnTo>
                    <a:pt x="20" y="1111"/>
                  </a:lnTo>
                  <a:lnTo>
                    <a:pt x="20" y="1111"/>
                  </a:lnTo>
                  <a:lnTo>
                    <a:pt x="118" y="1267"/>
                  </a:lnTo>
                  <a:lnTo>
                    <a:pt x="254" y="1384"/>
                  </a:lnTo>
                  <a:lnTo>
                    <a:pt x="254" y="1384"/>
                  </a:lnTo>
                  <a:lnTo>
                    <a:pt x="410" y="1481"/>
                  </a:lnTo>
                  <a:lnTo>
                    <a:pt x="566" y="1578"/>
                  </a:lnTo>
                  <a:lnTo>
                    <a:pt x="566" y="1578"/>
                  </a:lnTo>
                  <a:lnTo>
                    <a:pt x="741" y="1637"/>
                  </a:lnTo>
                  <a:lnTo>
                    <a:pt x="936" y="1676"/>
                  </a:lnTo>
                  <a:lnTo>
                    <a:pt x="1131" y="1715"/>
                  </a:lnTo>
                  <a:lnTo>
                    <a:pt x="1345" y="1734"/>
                  </a:lnTo>
                  <a:lnTo>
                    <a:pt x="1345" y="1734"/>
                  </a:lnTo>
                  <a:lnTo>
                    <a:pt x="1462" y="1734"/>
                  </a:lnTo>
                  <a:lnTo>
                    <a:pt x="1462" y="1734"/>
                  </a:lnTo>
                  <a:lnTo>
                    <a:pt x="1813" y="1715"/>
                  </a:lnTo>
                  <a:lnTo>
                    <a:pt x="2183" y="1656"/>
                  </a:lnTo>
                  <a:lnTo>
                    <a:pt x="2183" y="1656"/>
                  </a:lnTo>
                  <a:lnTo>
                    <a:pt x="2553" y="1559"/>
                  </a:lnTo>
                  <a:lnTo>
                    <a:pt x="2885" y="1423"/>
                  </a:lnTo>
                  <a:lnTo>
                    <a:pt x="2885" y="1423"/>
                  </a:lnTo>
                  <a:lnTo>
                    <a:pt x="3060" y="1325"/>
                  </a:lnTo>
                  <a:lnTo>
                    <a:pt x="3060" y="1325"/>
                  </a:lnTo>
                  <a:lnTo>
                    <a:pt x="3157" y="1247"/>
                  </a:lnTo>
                  <a:lnTo>
                    <a:pt x="3216" y="1169"/>
                  </a:lnTo>
                  <a:lnTo>
                    <a:pt x="3216" y="1169"/>
                  </a:lnTo>
                  <a:lnTo>
                    <a:pt x="3255" y="1091"/>
                  </a:lnTo>
                  <a:lnTo>
                    <a:pt x="3274" y="994"/>
                  </a:lnTo>
                  <a:lnTo>
                    <a:pt x="3274" y="994"/>
                  </a:lnTo>
                  <a:lnTo>
                    <a:pt x="3274" y="897"/>
                  </a:lnTo>
                  <a:lnTo>
                    <a:pt x="3274" y="897"/>
                  </a:lnTo>
                  <a:lnTo>
                    <a:pt x="3255" y="799"/>
                  </a:lnTo>
                  <a:lnTo>
                    <a:pt x="3255" y="799"/>
                  </a:lnTo>
                  <a:lnTo>
                    <a:pt x="3216" y="721"/>
                  </a:lnTo>
                  <a:lnTo>
                    <a:pt x="3157" y="624"/>
                  </a:lnTo>
                  <a:lnTo>
                    <a:pt x="3001" y="468"/>
                  </a:lnTo>
                  <a:lnTo>
                    <a:pt x="3001" y="468"/>
                  </a:lnTo>
                  <a:lnTo>
                    <a:pt x="2826" y="312"/>
                  </a:lnTo>
                  <a:lnTo>
                    <a:pt x="2612" y="195"/>
                  </a:lnTo>
                  <a:lnTo>
                    <a:pt x="2612" y="195"/>
                  </a:lnTo>
                  <a:lnTo>
                    <a:pt x="2397" y="98"/>
                  </a:lnTo>
                  <a:lnTo>
                    <a:pt x="2183" y="39"/>
                  </a:lnTo>
                  <a:lnTo>
                    <a:pt x="1949" y="0"/>
                  </a:lnTo>
                  <a:lnTo>
                    <a:pt x="16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0"/>
            <p:cNvSpPr/>
            <p:nvPr/>
          </p:nvSpPr>
          <p:spPr>
            <a:xfrm>
              <a:off x="9970525" y="688813"/>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0"/>
            <p:cNvSpPr/>
            <p:nvPr/>
          </p:nvSpPr>
          <p:spPr>
            <a:xfrm>
              <a:off x="9970525" y="688813"/>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0"/>
            <p:cNvSpPr/>
            <p:nvPr/>
          </p:nvSpPr>
          <p:spPr>
            <a:xfrm>
              <a:off x="9869700" y="646438"/>
              <a:ext cx="107675" cy="71125"/>
            </a:xfrm>
            <a:custGeom>
              <a:avLst/>
              <a:gdLst/>
              <a:ahLst/>
              <a:cxnLst/>
              <a:rect l="l" t="t" r="r" b="b"/>
              <a:pathLst>
                <a:path w="4307" h="2845" extrusionOk="0">
                  <a:moveTo>
                    <a:pt x="2163" y="1091"/>
                  </a:moveTo>
                  <a:lnTo>
                    <a:pt x="2475" y="1130"/>
                  </a:lnTo>
                  <a:lnTo>
                    <a:pt x="2728" y="1169"/>
                  </a:lnTo>
                  <a:lnTo>
                    <a:pt x="2962" y="1247"/>
                  </a:lnTo>
                  <a:lnTo>
                    <a:pt x="3157" y="1345"/>
                  </a:lnTo>
                  <a:lnTo>
                    <a:pt x="3332" y="1461"/>
                  </a:lnTo>
                  <a:lnTo>
                    <a:pt x="3430" y="1559"/>
                  </a:lnTo>
                  <a:lnTo>
                    <a:pt x="3527" y="1676"/>
                  </a:lnTo>
                  <a:lnTo>
                    <a:pt x="3644" y="1832"/>
                  </a:lnTo>
                  <a:lnTo>
                    <a:pt x="3644" y="1871"/>
                  </a:lnTo>
                  <a:lnTo>
                    <a:pt x="3663" y="1910"/>
                  </a:lnTo>
                  <a:lnTo>
                    <a:pt x="3683" y="1968"/>
                  </a:lnTo>
                  <a:lnTo>
                    <a:pt x="3683" y="1987"/>
                  </a:lnTo>
                  <a:lnTo>
                    <a:pt x="3702" y="2046"/>
                  </a:lnTo>
                  <a:lnTo>
                    <a:pt x="3702" y="2065"/>
                  </a:lnTo>
                  <a:lnTo>
                    <a:pt x="3702" y="2143"/>
                  </a:lnTo>
                  <a:lnTo>
                    <a:pt x="3507" y="2319"/>
                  </a:lnTo>
                  <a:lnTo>
                    <a:pt x="3293" y="2455"/>
                  </a:lnTo>
                  <a:lnTo>
                    <a:pt x="3059" y="2553"/>
                  </a:lnTo>
                  <a:lnTo>
                    <a:pt x="2748" y="2650"/>
                  </a:lnTo>
                  <a:lnTo>
                    <a:pt x="2436" y="2689"/>
                  </a:lnTo>
                  <a:lnTo>
                    <a:pt x="2241" y="2708"/>
                  </a:lnTo>
                  <a:lnTo>
                    <a:pt x="2124" y="2708"/>
                  </a:lnTo>
                  <a:lnTo>
                    <a:pt x="1890" y="2689"/>
                  </a:lnTo>
                  <a:lnTo>
                    <a:pt x="1559" y="2650"/>
                  </a:lnTo>
                  <a:lnTo>
                    <a:pt x="1267" y="2553"/>
                  </a:lnTo>
                  <a:lnTo>
                    <a:pt x="1033" y="2455"/>
                  </a:lnTo>
                  <a:lnTo>
                    <a:pt x="819" y="2338"/>
                  </a:lnTo>
                  <a:lnTo>
                    <a:pt x="702" y="2241"/>
                  </a:lnTo>
                  <a:lnTo>
                    <a:pt x="585" y="2143"/>
                  </a:lnTo>
                  <a:lnTo>
                    <a:pt x="604" y="2104"/>
                  </a:lnTo>
                  <a:lnTo>
                    <a:pt x="604" y="2085"/>
                  </a:lnTo>
                  <a:lnTo>
                    <a:pt x="624" y="1968"/>
                  </a:lnTo>
                  <a:lnTo>
                    <a:pt x="663" y="1871"/>
                  </a:lnTo>
                  <a:lnTo>
                    <a:pt x="702" y="1773"/>
                  </a:lnTo>
                  <a:lnTo>
                    <a:pt x="780" y="1676"/>
                  </a:lnTo>
                  <a:lnTo>
                    <a:pt x="877" y="1559"/>
                  </a:lnTo>
                  <a:lnTo>
                    <a:pt x="994" y="1461"/>
                  </a:lnTo>
                  <a:lnTo>
                    <a:pt x="1150" y="1345"/>
                  </a:lnTo>
                  <a:lnTo>
                    <a:pt x="1325" y="1267"/>
                  </a:lnTo>
                  <a:lnTo>
                    <a:pt x="1579" y="1169"/>
                  </a:lnTo>
                  <a:lnTo>
                    <a:pt x="1851" y="1111"/>
                  </a:lnTo>
                  <a:lnTo>
                    <a:pt x="2163" y="1091"/>
                  </a:lnTo>
                  <a:close/>
                  <a:moveTo>
                    <a:pt x="1072" y="0"/>
                  </a:moveTo>
                  <a:lnTo>
                    <a:pt x="955" y="20"/>
                  </a:lnTo>
                  <a:lnTo>
                    <a:pt x="721" y="59"/>
                  </a:lnTo>
                  <a:lnTo>
                    <a:pt x="604" y="98"/>
                  </a:lnTo>
                  <a:lnTo>
                    <a:pt x="507" y="156"/>
                  </a:lnTo>
                  <a:lnTo>
                    <a:pt x="332" y="273"/>
                  </a:lnTo>
                  <a:lnTo>
                    <a:pt x="215" y="409"/>
                  </a:lnTo>
                  <a:lnTo>
                    <a:pt x="98" y="585"/>
                  </a:lnTo>
                  <a:lnTo>
                    <a:pt x="39" y="760"/>
                  </a:lnTo>
                  <a:lnTo>
                    <a:pt x="0" y="955"/>
                  </a:lnTo>
                  <a:lnTo>
                    <a:pt x="0" y="1150"/>
                  </a:lnTo>
                  <a:lnTo>
                    <a:pt x="39" y="1364"/>
                  </a:lnTo>
                  <a:lnTo>
                    <a:pt x="78" y="1578"/>
                  </a:lnTo>
                  <a:lnTo>
                    <a:pt x="176" y="1773"/>
                  </a:lnTo>
                  <a:lnTo>
                    <a:pt x="293" y="1968"/>
                  </a:lnTo>
                  <a:lnTo>
                    <a:pt x="410" y="2143"/>
                  </a:lnTo>
                  <a:lnTo>
                    <a:pt x="565" y="2299"/>
                  </a:lnTo>
                  <a:lnTo>
                    <a:pt x="741" y="2436"/>
                  </a:lnTo>
                  <a:lnTo>
                    <a:pt x="936" y="2553"/>
                  </a:lnTo>
                  <a:lnTo>
                    <a:pt x="1130" y="2650"/>
                  </a:lnTo>
                  <a:lnTo>
                    <a:pt x="1325" y="2728"/>
                  </a:lnTo>
                  <a:lnTo>
                    <a:pt x="1540" y="2786"/>
                  </a:lnTo>
                  <a:lnTo>
                    <a:pt x="1773" y="2825"/>
                  </a:lnTo>
                  <a:lnTo>
                    <a:pt x="2085" y="2845"/>
                  </a:lnTo>
                  <a:lnTo>
                    <a:pt x="2358" y="2845"/>
                  </a:lnTo>
                  <a:lnTo>
                    <a:pt x="2553" y="2825"/>
                  </a:lnTo>
                  <a:lnTo>
                    <a:pt x="2787" y="2786"/>
                  </a:lnTo>
                  <a:lnTo>
                    <a:pt x="3001" y="2728"/>
                  </a:lnTo>
                  <a:lnTo>
                    <a:pt x="3196" y="2650"/>
                  </a:lnTo>
                  <a:lnTo>
                    <a:pt x="3391" y="2553"/>
                  </a:lnTo>
                  <a:lnTo>
                    <a:pt x="3585" y="2436"/>
                  </a:lnTo>
                  <a:lnTo>
                    <a:pt x="3761" y="2299"/>
                  </a:lnTo>
                  <a:lnTo>
                    <a:pt x="3897" y="2143"/>
                  </a:lnTo>
                  <a:lnTo>
                    <a:pt x="4034" y="1968"/>
                  </a:lnTo>
                  <a:lnTo>
                    <a:pt x="4150" y="1773"/>
                  </a:lnTo>
                  <a:lnTo>
                    <a:pt x="4228" y="1559"/>
                  </a:lnTo>
                  <a:lnTo>
                    <a:pt x="4287" y="1364"/>
                  </a:lnTo>
                  <a:lnTo>
                    <a:pt x="4306" y="1150"/>
                  </a:lnTo>
                  <a:lnTo>
                    <a:pt x="4306" y="955"/>
                  </a:lnTo>
                  <a:lnTo>
                    <a:pt x="4287" y="760"/>
                  </a:lnTo>
                  <a:lnTo>
                    <a:pt x="4209" y="585"/>
                  </a:lnTo>
                  <a:lnTo>
                    <a:pt x="4111" y="409"/>
                  </a:lnTo>
                  <a:lnTo>
                    <a:pt x="3975" y="273"/>
                  </a:lnTo>
                  <a:lnTo>
                    <a:pt x="3819" y="156"/>
                  </a:lnTo>
                  <a:lnTo>
                    <a:pt x="3722" y="98"/>
                  </a:lnTo>
                  <a:lnTo>
                    <a:pt x="3605" y="59"/>
                  </a:lnTo>
                  <a:lnTo>
                    <a:pt x="3371" y="0"/>
                  </a:lnTo>
                  <a:lnTo>
                    <a:pt x="3235" y="0"/>
                  </a:lnTo>
                  <a:lnTo>
                    <a:pt x="3059" y="20"/>
                  </a:lnTo>
                  <a:lnTo>
                    <a:pt x="2865" y="59"/>
                  </a:lnTo>
                  <a:lnTo>
                    <a:pt x="2689" y="117"/>
                  </a:lnTo>
                  <a:lnTo>
                    <a:pt x="2494" y="175"/>
                  </a:lnTo>
                  <a:lnTo>
                    <a:pt x="2397" y="214"/>
                  </a:lnTo>
                  <a:lnTo>
                    <a:pt x="2183" y="292"/>
                  </a:lnTo>
                  <a:lnTo>
                    <a:pt x="2144" y="292"/>
                  </a:lnTo>
                  <a:lnTo>
                    <a:pt x="1910" y="214"/>
                  </a:lnTo>
                  <a:lnTo>
                    <a:pt x="1812" y="175"/>
                  </a:lnTo>
                  <a:lnTo>
                    <a:pt x="1637" y="117"/>
                  </a:lnTo>
                  <a:lnTo>
                    <a:pt x="1442" y="59"/>
                  </a:lnTo>
                  <a:lnTo>
                    <a:pt x="1247" y="20"/>
                  </a:lnTo>
                  <a:lnTo>
                    <a:pt x="1072"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0"/>
            <p:cNvSpPr/>
            <p:nvPr/>
          </p:nvSpPr>
          <p:spPr>
            <a:xfrm>
              <a:off x="9869700" y="646438"/>
              <a:ext cx="107675" cy="71125"/>
            </a:xfrm>
            <a:custGeom>
              <a:avLst/>
              <a:gdLst/>
              <a:ahLst/>
              <a:cxnLst/>
              <a:rect l="l" t="t" r="r" b="b"/>
              <a:pathLst>
                <a:path w="4307" h="2845" fill="none" extrusionOk="0">
                  <a:moveTo>
                    <a:pt x="3235" y="0"/>
                  </a:moveTo>
                  <a:lnTo>
                    <a:pt x="3235" y="0"/>
                  </a:lnTo>
                  <a:lnTo>
                    <a:pt x="3059" y="20"/>
                  </a:lnTo>
                  <a:lnTo>
                    <a:pt x="2865" y="59"/>
                  </a:lnTo>
                  <a:lnTo>
                    <a:pt x="2865" y="59"/>
                  </a:lnTo>
                  <a:lnTo>
                    <a:pt x="2689" y="117"/>
                  </a:lnTo>
                  <a:lnTo>
                    <a:pt x="2494" y="175"/>
                  </a:lnTo>
                  <a:lnTo>
                    <a:pt x="2397" y="214"/>
                  </a:lnTo>
                  <a:lnTo>
                    <a:pt x="2397" y="214"/>
                  </a:lnTo>
                  <a:lnTo>
                    <a:pt x="2397" y="214"/>
                  </a:lnTo>
                  <a:lnTo>
                    <a:pt x="2397" y="214"/>
                  </a:lnTo>
                  <a:lnTo>
                    <a:pt x="2397" y="214"/>
                  </a:lnTo>
                  <a:lnTo>
                    <a:pt x="2397" y="214"/>
                  </a:lnTo>
                  <a:lnTo>
                    <a:pt x="2397" y="214"/>
                  </a:lnTo>
                  <a:lnTo>
                    <a:pt x="2183" y="292"/>
                  </a:lnTo>
                  <a:lnTo>
                    <a:pt x="2183" y="292"/>
                  </a:lnTo>
                  <a:lnTo>
                    <a:pt x="2163" y="292"/>
                  </a:lnTo>
                  <a:lnTo>
                    <a:pt x="2144" y="292"/>
                  </a:lnTo>
                  <a:lnTo>
                    <a:pt x="2144" y="292"/>
                  </a:lnTo>
                  <a:lnTo>
                    <a:pt x="2144" y="292"/>
                  </a:lnTo>
                  <a:lnTo>
                    <a:pt x="1910" y="214"/>
                  </a:lnTo>
                  <a:lnTo>
                    <a:pt x="1812" y="175"/>
                  </a:lnTo>
                  <a:lnTo>
                    <a:pt x="1812" y="175"/>
                  </a:lnTo>
                  <a:lnTo>
                    <a:pt x="1637" y="117"/>
                  </a:lnTo>
                  <a:lnTo>
                    <a:pt x="1442" y="59"/>
                  </a:lnTo>
                  <a:lnTo>
                    <a:pt x="1442" y="59"/>
                  </a:lnTo>
                  <a:lnTo>
                    <a:pt x="1247" y="20"/>
                  </a:lnTo>
                  <a:lnTo>
                    <a:pt x="1072" y="0"/>
                  </a:lnTo>
                  <a:lnTo>
                    <a:pt x="1072" y="0"/>
                  </a:lnTo>
                  <a:lnTo>
                    <a:pt x="955" y="20"/>
                  </a:lnTo>
                  <a:lnTo>
                    <a:pt x="955" y="20"/>
                  </a:lnTo>
                  <a:lnTo>
                    <a:pt x="721" y="59"/>
                  </a:lnTo>
                  <a:lnTo>
                    <a:pt x="604" y="98"/>
                  </a:lnTo>
                  <a:lnTo>
                    <a:pt x="507" y="156"/>
                  </a:lnTo>
                  <a:lnTo>
                    <a:pt x="507" y="156"/>
                  </a:lnTo>
                  <a:lnTo>
                    <a:pt x="332" y="273"/>
                  </a:lnTo>
                  <a:lnTo>
                    <a:pt x="215" y="409"/>
                  </a:lnTo>
                  <a:lnTo>
                    <a:pt x="215" y="409"/>
                  </a:lnTo>
                  <a:lnTo>
                    <a:pt x="98" y="585"/>
                  </a:lnTo>
                  <a:lnTo>
                    <a:pt x="98" y="585"/>
                  </a:lnTo>
                  <a:lnTo>
                    <a:pt x="39" y="760"/>
                  </a:lnTo>
                  <a:lnTo>
                    <a:pt x="39" y="760"/>
                  </a:lnTo>
                  <a:lnTo>
                    <a:pt x="0" y="955"/>
                  </a:lnTo>
                  <a:lnTo>
                    <a:pt x="0" y="1150"/>
                  </a:lnTo>
                  <a:lnTo>
                    <a:pt x="0" y="1150"/>
                  </a:lnTo>
                  <a:lnTo>
                    <a:pt x="39" y="1364"/>
                  </a:lnTo>
                  <a:lnTo>
                    <a:pt x="78" y="1578"/>
                  </a:lnTo>
                  <a:lnTo>
                    <a:pt x="78" y="1578"/>
                  </a:lnTo>
                  <a:lnTo>
                    <a:pt x="176" y="1773"/>
                  </a:lnTo>
                  <a:lnTo>
                    <a:pt x="293" y="1968"/>
                  </a:lnTo>
                  <a:lnTo>
                    <a:pt x="293" y="1968"/>
                  </a:lnTo>
                  <a:lnTo>
                    <a:pt x="410" y="2143"/>
                  </a:lnTo>
                  <a:lnTo>
                    <a:pt x="565" y="2299"/>
                  </a:lnTo>
                  <a:lnTo>
                    <a:pt x="741" y="2436"/>
                  </a:lnTo>
                  <a:lnTo>
                    <a:pt x="936" y="2553"/>
                  </a:lnTo>
                  <a:lnTo>
                    <a:pt x="936" y="2553"/>
                  </a:lnTo>
                  <a:lnTo>
                    <a:pt x="1130" y="2650"/>
                  </a:lnTo>
                  <a:lnTo>
                    <a:pt x="1325" y="2728"/>
                  </a:lnTo>
                  <a:lnTo>
                    <a:pt x="1540" y="2786"/>
                  </a:lnTo>
                  <a:lnTo>
                    <a:pt x="1773" y="2825"/>
                  </a:lnTo>
                  <a:lnTo>
                    <a:pt x="1773" y="2825"/>
                  </a:lnTo>
                  <a:lnTo>
                    <a:pt x="2085" y="2845"/>
                  </a:lnTo>
                  <a:lnTo>
                    <a:pt x="2085" y="2845"/>
                  </a:lnTo>
                  <a:lnTo>
                    <a:pt x="2163" y="2845"/>
                  </a:lnTo>
                  <a:lnTo>
                    <a:pt x="2163" y="2845"/>
                  </a:lnTo>
                  <a:lnTo>
                    <a:pt x="2358" y="2845"/>
                  </a:lnTo>
                  <a:lnTo>
                    <a:pt x="2553" y="2825"/>
                  </a:lnTo>
                  <a:lnTo>
                    <a:pt x="2553" y="2825"/>
                  </a:lnTo>
                  <a:lnTo>
                    <a:pt x="2787" y="2786"/>
                  </a:lnTo>
                  <a:lnTo>
                    <a:pt x="3001" y="2728"/>
                  </a:lnTo>
                  <a:lnTo>
                    <a:pt x="3196" y="2650"/>
                  </a:lnTo>
                  <a:lnTo>
                    <a:pt x="3391" y="2553"/>
                  </a:lnTo>
                  <a:lnTo>
                    <a:pt x="3391" y="2553"/>
                  </a:lnTo>
                  <a:lnTo>
                    <a:pt x="3585" y="2436"/>
                  </a:lnTo>
                  <a:lnTo>
                    <a:pt x="3761" y="2299"/>
                  </a:lnTo>
                  <a:lnTo>
                    <a:pt x="3897" y="2143"/>
                  </a:lnTo>
                  <a:lnTo>
                    <a:pt x="4034" y="1968"/>
                  </a:lnTo>
                  <a:lnTo>
                    <a:pt x="4034" y="1968"/>
                  </a:lnTo>
                  <a:lnTo>
                    <a:pt x="4150" y="1773"/>
                  </a:lnTo>
                  <a:lnTo>
                    <a:pt x="4228" y="1559"/>
                  </a:lnTo>
                  <a:lnTo>
                    <a:pt x="4228" y="1559"/>
                  </a:lnTo>
                  <a:lnTo>
                    <a:pt x="4287" y="1364"/>
                  </a:lnTo>
                  <a:lnTo>
                    <a:pt x="4306" y="1150"/>
                  </a:lnTo>
                  <a:lnTo>
                    <a:pt x="4306" y="1150"/>
                  </a:lnTo>
                  <a:lnTo>
                    <a:pt x="4306" y="955"/>
                  </a:lnTo>
                  <a:lnTo>
                    <a:pt x="4287" y="760"/>
                  </a:lnTo>
                  <a:lnTo>
                    <a:pt x="4287" y="760"/>
                  </a:lnTo>
                  <a:lnTo>
                    <a:pt x="4209" y="585"/>
                  </a:lnTo>
                  <a:lnTo>
                    <a:pt x="4209" y="585"/>
                  </a:lnTo>
                  <a:lnTo>
                    <a:pt x="4111" y="409"/>
                  </a:lnTo>
                  <a:lnTo>
                    <a:pt x="4111" y="409"/>
                  </a:lnTo>
                  <a:lnTo>
                    <a:pt x="3975" y="273"/>
                  </a:lnTo>
                  <a:lnTo>
                    <a:pt x="3819" y="156"/>
                  </a:lnTo>
                  <a:lnTo>
                    <a:pt x="3819" y="156"/>
                  </a:lnTo>
                  <a:lnTo>
                    <a:pt x="3722" y="98"/>
                  </a:lnTo>
                  <a:lnTo>
                    <a:pt x="3605" y="59"/>
                  </a:lnTo>
                  <a:lnTo>
                    <a:pt x="3371" y="0"/>
                  </a:lnTo>
                  <a:lnTo>
                    <a:pt x="3371" y="0"/>
                  </a:lnTo>
                  <a:lnTo>
                    <a:pt x="32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0"/>
            <p:cNvSpPr/>
            <p:nvPr/>
          </p:nvSpPr>
          <p:spPr>
            <a:xfrm>
              <a:off x="9884300" y="673713"/>
              <a:ext cx="77975" cy="40450"/>
            </a:xfrm>
            <a:custGeom>
              <a:avLst/>
              <a:gdLst/>
              <a:ahLst/>
              <a:cxnLst/>
              <a:rect l="l" t="t" r="r" b="b"/>
              <a:pathLst>
                <a:path w="3119" h="1618" fill="none" extrusionOk="0">
                  <a:moveTo>
                    <a:pt x="1267" y="20"/>
                  </a:moveTo>
                  <a:lnTo>
                    <a:pt x="1267" y="20"/>
                  </a:lnTo>
                  <a:lnTo>
                    <a:pt x="1579" y="0"/>
                  </a:lnTo>
                  <a:lnTo>
                    <a:pt x="1579" y="0"/>
                  </a:lnTo>
                  <a:lnTo>
                    <a:pt x="1579" y="0"/>
                  </a:lnTo>
                  <a:lnTo>
                    <a:pt x="1891" y="39"/>
                  </a:lnTo>
                  <a:lnTo>
                    <a:pt x="1891" y="39"/>
                  </a:lnTo>
                  <a:lnTo>
                    <a:pt x="2144" y="78"/>
                  </a:lnTo>
                  <a:lnTo>
                    <a:pt x="2378" y="156"/>
                  </a:lnTo>
                  <a:lnTo>
                    <a:pt x="2378" y="156"/>
                  </a:lnTo>
                  <a:lnTo>
                    <a:pt x="2573" y="254"/>
                  </a:lnTo>
                  <a:lnTo>
                    <a:pt x="2748" y="370"/>
                  </a:lnTo>
                  <a:lnTo>
                    <a:pt x="2748" y="370"/>
                  </a:lnTo>
                  <a:lnTo>
                    <a:pt x="2846" y="468"/>
                  </a:lnTo>
                  <a:lnTo>
                    <a:pt x="2943" y="585"/>
                  </a:lnTo>
                  <a:lnTo>
                    <a:pt x="2943" y="585"/>
                  </a:lnTo>
                  <a:lnTo>
                    <a:pt x="3060" y="741"/>
                  </a:lnTo>
                  <a:lnTo>
                    <a:pt x="3060" y="741"/>
                  </a:lnTo>
                  <a:lnTo>
                    <a:pt x="3060" y="780"/>
                  </a:lnTo>
                  <a:lnTo>
                    <a:pt x="3060" y="780"/>
                  </a:lnTo>
                  <a:lnTo>
                    <a:pt x="3060" y="780"/>
                  </a:lnTo>
                  <a:lnTo>
                    <a:pt x="3079" y="819"/>
                  </a:lnTo>
                  <a:lnTo>
                    <a:pt x="3079" y="819"/>
                  </a:lnTo>
                  <a:lnTo>
                    <a:pt x="3099" y="877"/>
                  </a:lnTo>
                  <a:lnTo>
                    <a:pt x="3099" y="896"/>
                  </a:lnTo>
                  <a:lnTo>
                    <a:pt x="3099" y="896"/>
                  </a:lnTo>
                  <a:lnTo>
                    <a:pt x="3099" y="896"/>
                  </a:lnTo>
                  <a:lnTo>
                    <a:pt x="3118" y="955"/>
                  </a:lnTo>
                  <a:lnTo>
                    <a:pt x="3118" y="974"/>
                  </a:lnTo>
                  <a:lnTo>
                    <a:pt x="3118" y="974"/>
                  </a:lnTo>
                  <a:lnTo>
                    <a:pt x="3118" y="1052"/>
                  </a:lnTo>
                  <a:lnTo>
                    <a:pt x="3118" y="1052"/>
                  </a:lnTo>
                  <a:lnTo>
                    <a:pt x="2923" y="1228"/>
                  </a:lnTo>
                  <a:lnTo>
                    <a:pt x="2923" y="1228"/>
                  </a:lnTo>
                  <a:lnTo>
                    <a:pt x="2709" y="1364"/>
                  </a:lnTo>
                  <a:lnTo>
                    <a:pt x="2475" y="1462"/>
                  </a:lnTo>
                  <a:lnTo>
                    <a:pt x="2475" y="1462"/>
                  </a:lnTo>
                  <a:lnTo>
                    <a:pt x="2475" y="1462"/>
                  </a:lnTo>
                  <a:lnTo>
                    <a:pt x="2164" y="1559"/>
                  </a:lnTo>
                  <a:lnTo>
                    <a:pt x="1852" y="1598"/>
                  </a:lnTo>
                  <a:lnTo>
                    <a:pt x="1852" y="1598"/>
                  </a:lnTo>
                  <a:lnTo>
                    <a:pt x="1657" y="1617"/>
                  </a:lnTo>
                  <a:lnTo>
                    <a:pt x="1657" y="1617"/>
                  </a:lnTo>
                  <a:lnTo>
                    <a:pt x="1579" y="1617"/>
                  </a:lnTo>
                  <a:lnTo>
                    <a:pt x="1540" y="1617"/>
                  </a:lnTo>
                  <a:lnTo>
                    <a:pt x="1540" y="1617"/>
                  </a:lnTo>
                  <a:lnTo>
                    <a:pt x="1306" y="1598"/>
                  </a:lnTo>
                  <a:lnTo>
                    <a:pt x="1306" y="1598"/>
                  </a:lnTo>
                  <a:lnTo>
                    <a:pt x="975" y="1559"/>
                  </a:lnTo>
                  <a:lnTo>
                    <a:pt x="683" y="1462"/>
                  </a:lnTo>
                  <a:lnTo>
                    <a:pt x="683" y="1462"/>
                  </a:lnTo>
                  <a:lnTo>
                    <a:pt x="683" y="1462"/>
                  </a:lnTo>
                  <a:lnTo>
                    <a:pt x="449" y="1364"/>
                  </a:lnTo>
                  <a:lnTo>
                    <a:pt x="235" y="1247"/>
                  </a:lnTo>
                  <a:lnTo>
                    <a:pt x="235" y="1247"/>
                  </a:lnTo>
                  <a:lnTo>
                    <a:pt x="118" y="1150"/>
                  </a:lnTo>
                  <a:lnTo>
                    <a:pt x="1" y="1052"/>
                  </a:lnTo>
                  <a:lnTo>
                    <a:pt x="1" y="1052"/>
                  </a:lnTo>
                  <a:lnTo>
                    <a:pt x="20" y="1013"/>
                  </a:lnTo>
                  <a:lnTo>
                    <a:pt x="20" y="994"/>
                  </a:lnTo>
                  <a:lnTo>
                    <a:pt x="20" y="994"/>
                  </a:lnTo>
                  <a:lnTo>
                    <a:pt x="40" y="877"/>
                  </a:lnTo>
                  <a:lnTo>
                    <a:pt x="79" y="780"/>
                  </a:lnTo>
                  <a:lnTo>
                    <a:pt x="79" y="780"/>
                  </a:lnTo>
                  <a:lnTo>
                    <a:pt x="79" y="780"/>
                  </a:lnTo>
                  <a:lnTo>
                    <a:pt x="79" y="780"/>
                  </a:lnTo>
                  <a:lnTo>
                    <a:pt x="79" y="780"/>
                  </a:lnTo>
                  <a:lnTo>
                    <a:pt x="118" y="682"/>
                  </a:lnTo>
                  <a:lnTo>
                    <a:pt x="196" y="585"/>
                  </a:lnTo>
                  <a:lnTo>
                    <a:pt x="196" y="585"/>
                  </a:lnTo>
                  <a:lnTo>
                    <a:pt x="293" y="468"/>
                  </a:lnTo>
                  <a:lnTo>
                    <a:pt x="410" y="370"/>
                  </a:lnTo>
                  <a:lnTo>
                    <a:pt x="410" y="370"/>
                  </a:lnTo>
                  <a:lnTo>
                    <a:pt x="566" y="254"/>
                  </a:lnTo>
                  <a:lnTo>
                    <a:pt x="741" y="176"/>
                  </a:lnTo>
                  <a:lnTo>
                    <a:pt x="741" y="176"/>
                  </a:lnTo>
                  <a:lnTo>
                    <a:pt x="995" y="78"/>
                  </a:lnTo>
                  <a:lnTo>
                    <a:pt x="1267" y="20"/>
                  </a:lnTo>
                  <a:lnTo>
                    <a:pt x="1267"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Nhóm 1">
            <a:extLst>
              <a:ext uri="{FF2B5EF4-FFF2-40B4-BE49-F238E27FC236}">
                <a16:creationId xmlns:a16="http://schemas.microsoft.com/office/drawing/2014/main" id="{355D3E21-F8A9-C67D-0E75-2A2A18F4A170}"/>
              </a:ext>
            </a:extLst>
          </p:cNvPr>
          <p:cNvGrpSpPr/>
          <p:nvPr/>
        </p:nvGrpSpPr>
        <p:grpSpPr>
          <a:xfrm rot="464385">
            <a:off x="8012776" y="1097319"/>
            <a:ext cx="790718" cy="616534"/>
            <a:chOff x="7383532" y="3361773"/>
            <a:chExt cx="790718" cy="616534"/>
          </a:xfrm>
        </p:grpSpPr>
        <p:sp>
          <p:nvSpPr>
            <p:cNvPr id="1994" name="Google Shape;1994;p40"/>
            <p:cNvSpPr/>
            <p:nvPr/>
          </p:nvSpPr>
          <p:spPr>
            <a:xfrm>
              <a:off x="7947058" y="3822818"/>
              <a:ext cx="227192" cy="155489"/>
            </a:xfrm>
            <a:custGeom>
              <a:avLst/>
              <a:gdLst/>
              <a:ahLst/>
              <a:cxnLst/>
              <a:rect l="l" t="t" r="r" b="b"/>
              <a:pathLst>
                <a:path w="13951" h="9548" extrusionOk="0">
                  <a:moveTo>
                    <a:pt x="702" y="0"/>
                  </a:moveTo>
                  <a:lnTo>
                    <a:pt x="624" y="20"/>
                  </a:lnTo>
                  <a:lnTo>
                    <a:pt x="546" y="59"/>
                  </a:lnTo>
                  <a:lnTo>
                    <a:pt x="507" y="136"/>
                  </a:lnTo>
                  <a:lnTo>
                    <a:pt x="390" y="370"/>
                  </a:lnTo>
                  <a:lnTo>
                    <a:pt x="293" y="585"/>
                  </a:lnTo>
                  <a:lnTo>
                    <a:pt x="215" y="838"/>
                  </a:lnTo>
                  <a:lnTo>
                    <a:pt x="137" y="1072"/>
                  </a:lnTo>
                  <a:lnTo>
                    <a:pt x="98" y="1305"/>
                  </a:lnTo>
                  <a:lnTo>
                    <a:pt x="59" y="1559"/>
                  </a:lnTo>
                  <a:lnTo>
                    <a:pt x="39" y="1793"/>
                  </a:lnTo>
                  <a:lnTo>
                    <a:pt x="20" y="2046"/>
                  </a:lnTo>
                  <a:lnTo>
                    <a:pt x="39" y="2085"/>
                  </a:lnTo>
                  <a:lnTo>
                    <a:pt x="0" y="2182"/>
                  </a:lnTo>
                  <a:lnTo>
                    <a:pt x="20" y="2260"/>
                  </a:lnTo>
                  <a:lnTo>
                    <a:pt x="20" y="2299"/>
                  </a:lnTo>
                  <a:lnTo>
                    <a:pt x="59" y="2338"/>
                  </a:lnTo>
                  <a:lnTo>
                    <a:pt x="643" y="2923"/>
                  </a:lnTo>
                  <a:lnTo>
                    <a:pt x="1364" y="3585"/>
                  </a:lnTo>
                  <a:lnTo>
                    <a:pt x="2378" y="4481"/>
                  </a:lnTo>
                  <a:lnTo>
                    <a:pt x="3410" y="5358"/>
                  </a:lnTo>
                  <a:lnTo>
                    <a:pt x="4073" y="5865"/>
                  </a:lnTo>
                  <a:lnTo>
                    <a:pt x="4696" y="6352"/>
                  </a:lnTo>
                  <a:lnTo>
                    <a:pt x="5300" y="6800"/>
                  </a:lnTo>
                  <a:lnTo>
                    <a:pt x="5904" y="7229"/>
                  </a:lnTo>
                  <a:lnTo>
                    <a:pt x="6606" y="7677"/>
                  </a:lnTo>
                  <a:lnTo>
                    <a:pt x="7268" y="8086"/>
                  </a:lnTo>
                  <a:lnTo>
                    <a:pt x="7911" y="8456"/>
                  </a:lnTo>
                  <a:lnTo>
                    <a:pt x="8534" y="8768"/>
                  </a:lnTo>
                  <a:lnTo>
                    <a:pt x="9216" y="9060"/>
                  </a:lnTo>
                  <a:lnTo>
                    <a:pt x="9528" y="9177"/>
                  </a:lnTo>
                  <a:lnTo>
                    <a:pt x="9820" y="9294"/>
                  </a:lnTo>
                  <a:lnTo>
                    <a:pt x="10132" y="9372"/>
                  </a:lnTo>
                  <a:lnTo>
                    <a:pt x="10424" y="9450"/>
                  </a:lnTo>
                  <a:lnTo>
                    <a:pt x="10697" y="9489"/>
                  </a:lnTo>
                  <a:lnTo>
                    <a:pt x="10970" y="9528"/>
                  </a:lnTo>
                  <a:lnTo>
                    <a:pt x="11379" y="9547"/>
                  </a:lnTo>
                  <a:lnTo>
                    <a:pt x="11730" y="9528"/>
                  </a:lnTo>
                  <a:lnTo>
                    <a:pt x="12042" y="9489"/>
                  </a:lnTo>
                  <a:lnTo>
                    <a:pt x="12295" y="9411"/>
                  </a:lnTo>
                  <a:lnTo>
                    <a:pt x="12529" y="9333"/>
                  </a:lnTo>
                  <a:lnTo>
                    <a:pt x="12762" y="9196"/>
                  </a:lnTo>
                  <a:lnTo>
                    <a:pt x="12977" y="9060"/>
                  </a:lnTo>
                  <a:lnTo>
                    <a:pt x="13172" y="8904"/>
                  </a:lnTo>
                  <a:lnTo>
                    <a:pt x="13366" y="8709"/>
                  </a:lnTo>
                  <a:lnTo>
                    <a:pt x="13522" y="8495"/>
                  </a:lnTo>
                  <a:lnTo>
                    <a:pt x="13659" y="8261"/>
                  </a:lnTo>
                  <a:lnTo>
                    <a:pt x="13776" y="8027"/>
                  </a:lnTo>
                  <a:lnTo>
                    <a:pt x="13873" y="7794"/>
                  </a:lnTo>
                  <a:lnTo>
                    <a:pt x="13932" y="7560"/>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113" y="5319"/>
                  </a:lnTo>
                  <a:lnTo>
                    <a:pt x="12918" y="5124"/>
                  </a:lnTo>
                  <a:lnTo>
                    <a:pt x="12704" y="4910"/>
                  </a:lnTo>
                  <a:lnTo>
                    <a:pt x="12451" y="4696"/>
                  </a:lnTo>
                  <a:lnTo>
                    <a:pt x="11983" y="4325"/>
                  </a:lnTo>
                  <a:lnTo>
                    <a:pt x="11418" y="3936"/>
                  </a:lnTo>
                  <a:lnTo>
                    <a:pt x="10853" y="3585"/>
                  </a:lnTo>
                  <a:lnTo>
                    <a:pt x="10230" y="3234"/>
                  </a:lnTo>
                  <a:lnTo>
                    <a:pt x="9567" y="2903"/>
                  </a:lnTo>
                  <a:lnTo>
                    <a:pt x="8827" y="2552"/>
                  </a:lnTo>
                  <a:lnTo>
                    <a:pt x="8145" y="2260"/>
                  </a:lnTo>
                  <a:lnTo>
                    <a:pt x="7463" y="1968"/>
                  </a:lnTo>
                  <a:lnTo>
                    <a:pt x="6722" y="1695"/>
                  </a:lnTo>
                  <a:lnTo>
                    <a:pt x="5963" y="1422"/>
                  </a:lnTo>
                  <a:lnTo>
                    <a:pt x="5300" y="1189"/>
                  </a:lnTo>
                  <a:lnTo>
                    <a:pt x="4618" y="974"/>
                  </a:lnTo>
                  <a:lnTo>
                    <a:pt x="3956" y="779"/>
                  </a:lnTo>
                  <a:lnTo>
                    <a:pt x="3313" y="585"/>
                  </a:lnTo>
                  <a:lnTo>
                    <a:pt x="2553" y="390"/>
                  </a:lnTo>
                  <a:lnTo>
                    <a:pt x="1832" y="234"/>
                  </a:lnTo>
                  <a:lnTo>
                    <a:pt x="1364" y="136"/>
                  </a:lnTo>
                  <a:lnTo>
                    <a:pt x="877" y="78"/>
                  </a:lnTo>
                  <a:lnTo>
                    <a:pt x="838" y="39"/>
                  </a:lnTo>
                  <a:lnTo>
                    <a:pt x="7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0"/>
            <p:cNvSpPr/>
            <p:nvPr/>
          </p:nvSpPr>
          <p:spPr>
            <a:xfrm>
              <a:off x="7947058" y="3822818"/>
              <a:ext cx="227192" cy="155489"/>
            </a:xfrm>
            <a:custGeom>
              <a:avLst/>
              <a:gdLst/>
              <a:ahLst/>
              <a:cxnLst/>
              <a:rect l="l" t="t" r="r" b="b"/>
              <a:pathLst>
                <a:path w="13951" h="9548" fill="none" extrusionOk="0">
                  <a:moveTo>
                    <a:pt x="702" y="0"/>
                  </a:moveTo>
                  <a:lnTo>
                    <a:pt x="702" y="0"/>
                  </a:lnTo>
                  <a:lnTo>
                    <a:pt x="624" y="20"/>
                  </a:lnTo>
                  <a:lnTo>
                    <a:pt x="624" y="20"/>
                  </a:lnTo>
                  <a:lnTo>
                    <a:pt x="546" y="59"/>
                  </a:lnTo>
                  <a:lnTo>
                    <a:pt x="507" y="136"/>
                  </a:lnTo>
                  <a:lnTo>
                    <a:pt x="507" y="136"/>
                  </a:lnTo>
                  <a:lnTo>
                    <a:pt x="390" y="370"/>
                  </a:lnTo>
                  <a:lnTo>
                    <a:pt x="293" y="585"/>
                  </a:lnTo>
                  <a:lnTo>
                    <a:pt x="215" y="838"/>
                  </a:lnTo>
                  <a:lnTo>
                    <a:pt x="137" y="1072"/>
                  </a:lnTo>
                  <a:lnTo>
                    <a:pt x="98" y="1305"/>
                  </a:lnTo>
                  <a:lnTo>
                    <a:pt x="59" y="1559"/>
                  </a:lnTo>
                  <a:lnTo>
                    <a:pt x="39" y="1793"/>
                  </a:lnTo>
                  <a:lnTo>
                    <a:pt x="20" y="2046"/>
                  </a:lnTo>
                  <a:lnTo>
                    <a:pt x="20" y="2046"/>
                  </a:lnTo>
                  <a:lnTo>
                    <a:pt x="39" y="2085"/>
                  </a:lnTo>
                  <a:lnTo>
                    <a:pt x="39" y="2085"/>
                  </a:lnTo>
                  <a:lnTo>
                    <a:pt x="0" y="2182"/>
                  </a:lnTo>
                  <a:lnTo>
                    <a:pt x="0" y="2182"/>
                  </a:lnTo>
                  <a:lnTo>
                    <a:pt x="20" y="2260"/>
                  </a:lnTo>
                  <a:lnTo>
                    <a:pt x="20" y="2299"/>
                  </a:lnTo>
                  <a:lnTo>
                    <a:pt x="59" y="2338"/>
                  </a:lnTo>
                  <a:lnTo>
                    <a:pt x="59" y="2338"/>
                  </a:lnTo>
                  <a:lnTo>
                    <a:pt x="643" y="2923"/>
                  </a:lnTo>
                  <a:lnTo>
                    <a:pt x="1364" y="3585"/>
                  </a:lnTo>
                  <a:lnTo>
                    <a:pt x="1364" y="3585"/>
                  </a:lnTo>
                  <a:lnTo>
                    <a:pt x="2378" y="4481"/>
                  </a:lnTo>
                  <a:lnTo>
                    <a:pt x="3410" y="5358"/>
                  </a:lnTo>
                  <a:lnTo>
                    <a:pt x="3410" y="5358"/>
                  </a:lnTo>
                  <a:lnTo>
                    <a:pt x="4073" y="5865"/>
                  </a:lnTo>
                  <a:lnTo>
                    <a:pt x="4696" y="6352"/>
                  </a:lnTo>
                  <a:lnTo>
                    <a:pt x="5300" y="6800"/>
                  </a:lnTo>
                  <a:lnTo>
                    <a:pt x="5904" y="7229"/>
                  </a:lnTo>
                  <a:lnTo>
                    <a:pt x="5904" y="7229"/>
                  </a:lnTo>
                  <a:lnTo>
                    <a:pt x="6606" y="7677"/>
                  </a:lnTo>
                  <a:lnTo>
                    <a:pt x="7268" y="8086"/>
                  </a:lnTo>
                  <a:lnTo>
                    <a:pt x="7911" y="8456"/>
                  </a:lnTo>
                  <a:lnTo>
                    <a:pt x="8534" y="8768"/>
                  </a:lnTo>
                  <a:lnTo>
                    <a:pt x="8534" y="8768"/>
                  </a:lnTo>
                  <a:lnTo>
                    <a:pt x="9216" y="9060"/>
                  </a:lnTo>
                  <a:lnTo>
                    <a:pt x="9528" y="9177"/>
                  </a:lnTo>
                  <a:lnTo>
                    <a:pt x="9820" y="9294"/>
                  </a:lnTo>
                  <a:lnTo>
                    <a:pt x="10132" y="9372"/>
                  </a:lnTo>
                  <a:lnTo>
                    <a:pt x="10424" y="9450"/>
                  </a:lnTo>
                  <a:lnTo>
                    <a:pt x="10697" y="9489"/>
                  </a:lnTo>
                  <a:lnTo>
                    <a:pt x="10970" y="9528"/>
                  </a:lnTo>
                  <a:lnTo>
                    <a:pt x="10970" y="9528"/>
                  </a:lnTo>
                  <a:lnTo>
                    <a:pt x="11379" y="9547"/>
                  </a:lnTo>
                  <a:lnTo>
                    <a:pt x="11379" y="9547"/>
                  </a:lnTo>
                  <a:lnTo>
                    <a:pt x="11730" y="9528"/>
                  </a:lnTo>
                  <a:lnTo>
                    <a:pt x="12042" y="9489"/>
                  </a:lnTo>
                  <a:lnTo>
                    <a:pt x="12042" y="9489"/>
                  </a:lnTo>
                  <a:lnTo>
                    <a:pt x="12295" y="9411"/>
                  </a:lnTo>
                  <a:lnTo>
                    <a:pt x="12529" y="9333"/>
                  </a:lnTo>
                  <a:lnTo>
                    <a:pt x="12762" y="9196"/>
                  </a:lnTo>
                  <a:lnTo>
                    <a:pt x="12977" y="9060"/>
                  </a:lnTo>
                  <a:lnTo>
                    <a:pt x="12977" y="9060"/>
                  </a:lnTo>
                  <a:lnTo>
                    <a:pt x="13172" y="8904"/>
                  </a:lnTo>
                  <a:lnTo>
                    <a:pt x="13366" y="8709"/>
                  </a:lnTo>
                  <a:lnTo>
                    <a:pt x="13522" y="8495"/>
                  </a:lnTo>
                  <a:lnTo>
                    <a:pt x="13659" y="8261"/>
                  </a:lnTo>
                  <a:lnTo>
                    <a:pt x="13659" y="8261"/>
                  </a:lnTo>
                  <a:lnTo>
                    <a:pt x="13776" y="8027"/>
                  </a:lnTo>
                  <a:lnTo>
                    <a:pt x="13873" y="7794"/>
                  </a:lnTo>
                  <a:lnTo>
                    <a:pt x="13932" y="7560"/>
                  </a:lnTo>
                  <a:lnTo>
                    <a:pt x="13951" y="7307"/>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269" y="5534"/>
                  </a:lnTo>
                  <a:lnTo>
                    <a:pt x="13113" y="5319"/>
                  </a:lnTo>
                  <a:lnTo>
                    <a:pt x="12918" y="5124"/>
                  </a:lnTo>
                  <a:lnTo>
                    <a:pt x="12704" y="4910"/>
                  </a:lnTo>
                  <a:lnTo>
                    <a:pt x="12451" y="4696"/>
                  </a:lnTo>
                  <a:lnTo>
                    <a:pt x="12451" y="4696"/>
                  </a:lnTo>
                  <a:lnTo>
                    <a:pt x="11983" y="4325"/>
                  </a:lnTo>
                  <a:lnTo>
                    <a:pt x="11418" y="3936"/>
                  </a:lnTo>
                  <a:lnTo>
                    <a:pt x="11418" y="3936"/>
                  </a:lnTo>
                  <a:lnTo>
                    <a:pt x="10853" y="3585"/>
                  </a:lnTo>
                  <a:lnTo>
                    <a:pt x="10230" y="3234"/>
                  </a:lnTo>
                  <a:lnTo>
                    <a:pt x="9567" y="2903"/>
                  </a:lnTo>
                  <a:lnTo>
                    <a:pt x="8827" y="2552"/>
                  </a:lnTo>
                  <a:lnTo>
                    <a:pt x="8827" y="2552"/>
                  </a:lnTo>
                  <a:lnTo>
                    <a:pt x="8145" y="2260"/>
                  </a:lnTo>
                  <a:lnTo>
                    <a:pt x="7463" y="1968"/>
                  </a:lnTo>
                  <a:lnTo>
                    <a:pt x="6722" y="1695"/>
                  </a:lnTo>
                  <a:lnTo>
                    <a:pt x="5963" y="1422"/>
                  </a:lnTo>
                  <a:lnTo>
                    <a:pt x="5963" y="1422"/>
                  </a:lnTo>
                  <a:lnTo>
                    <a:pt x="5300" y="1189"/>
                  </a:lnTo>
                  <a:lnTo>
                    <a:pt x="4618" y="974"/>
                  </a:lnTo>
                  <a:lnTo>
                    <a:pt x="3956" y="779"/>
                  </a:lnTo>
                  <a:lnTo>
                    <a:pt x="3313" y="585"/>
                  </a:lnTo>
                  <a:lnTo>
                    <a:pt x="3313" y="585"/>
                  </a:lnTo>
                  <a:lnTo>
                    <a:pt x="2553" y="390"/>
                  </a:lnTo>
                  <a:lnTo>
                    <a:pt x="1832" y="234"/>
                  </a:lnTo>
                  <a:lnTo>
                    <a:pt x="1832" y="234"/>
                  </a:lnTo>
                  <a:lnTo>
                    <a:pt x="1364" y="136"/>
                  </a:lnTo>
                  <a:lnTo>
                    <a:pt x="877" y="78"/>
                  </a:lnTo>
                  <a:lnTo>
                    <a:pt x="877" y="78"/>
                  </a:lnTo>
                  <a:lnTo>
                    <a:pt x="838" y="39"/>
                  </a:lnTo>
                  <a:lnTo>
                    <a:pt x="780" y="0"/>
                  </a:lnTo>
                  <a:lnTo>
                    <a:pt x="780" y="0"/>
                  </a:lnTo>
                  <a:lnTo>
                    <a:pt x="70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0"/>
            <p:cNvSpPr/>
            <p:nvPr/>
          </p:nvSpPr>
          <p:spPr>
            <a:xfrm>
              <a:off x="8011465" y="3848190"/>
              <a:ext cx="57128" cy="82842"/>
            </a:xfrm>
            <a:custGeom>
              <a:avLst/>
              <a:gdLst/>
              <a:ahLst/>
              <a:cxnLst/>
              <a:rect l="l" t="t" r="r" b="b"/>
              <a:pathLst>
                <a:path w="3508" h="5087" extrusionOk="0">
                  <a:moveTo>
                    <a:pt x="2417" y="1"/>
                  </a:moveTo>
                  <a:lnTo>
                    <a:pt x="2300" y="507"/>
                  </a:lnTo>
                  <a:lnTo>
                    <a:pt x="2163" y="994"/>
                  </a:lnTo>
                  <a:lnTo>
                    <a:pt x="2008" y="1384"/>
                  </a:lnTo>
                  <a:lnTo>
                    <a:pt x="1852" y="1774"/>
                  </a:lnTo>
                  <a:lnTo>
                    <a:pt x="1657" y="2144"/>
                  </a:lnTo>
                  <a:lnTo>
                    <a:pt x="1462" y="2495"/>
                  </a:lnTo>
                  <a:lnTo>
                    <a:pt x="1131" y="3001"/>
                  </a:lnTo>
                  <a:lnTo>
                    <a:pt x="780" y="3449"/>
                  </a:lnTo>
                  <a:lnTo>
                    <a:pt x="605" y="3664"/>
                  </a:lnTo>
                  <a:lnTo>
                    <a:pt x="410" y="3859"/>
                  </a:lnTo>
                  <a:lnTo>
                    <a:pt x="215" y="4053"/>
                  </a:lnTo>
                  <a:lnTo>
                    <a:pt x="1" y="4229"/>
                  </a:lnTo>
                  <a:lnTo>
                    <a:pt x="527" y="4657"/>
                  </a:lnTo>
                  <a:lnTo>
                    <a:pt x="1111" y="5086"/>
                  </a:lnTo>
                  <a:lnTo>
                    <a:pt x="1287" y="4930"/>
                  </a:lnTo>
                  <a:lnTo>
                    <a:pt x="1443" y="4774"/>
                  </a:lnTo>
                  <a:lnTo>
                    <a:pt x="1715" y="4502"/>
                  </a:lnTo>
                  <a:lnTo>
                    <a:pt x="1969" y="4190"/>
                  </a:lnTo>
                  <a:lnTo>
                    <a:pt x="2261" y="3781"/>
                  </a:lnTo>
                  <a:lnTo>
                    <a:pt x="2514" y="3371"/>
                  </a:lnTo>
                  <a:lnTo>
                    <a:pt x="2728" y="2962"/>
                  </a:lnTo>
                  <a:lnTo>
                    <a:pt x="2943" y="2514"/>
                  </a:lnTo>
                  <a:lnTo>
                    <a:pt x="3138" y="1969"/>
                  </a:lnTo>
                  <a:lnTo>
                    <a:pt x="3294" y="1423"/>
                  </a:lnTo>
                  <a:lnTo>
                    <a:pt x="3410" y="936"/>
                  </a:lnTo>
                  <a:lnTo>
                    <a:pt x="3508" y="410"/>
                  </a:lnTo>
                  <a:lnTo>
                    <a:pt x="3001" y="215"/>
                  </a:lnTo>
                  <a:lnTo>
                    <a:pt x="24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0"/>
            <p:cNvSpPr/>
            <p:nvPr/>
          </p:nvSpPr>
          <p:spPr>
            <a:xfrm>
              <a:off x="8011465" y="3848190"/>
              <a:ext cx="57128" cy="82842"/>
            </a:xfrm>
            <a:custGeom>
              <a:avLst/>
              <a:gdLst/>
              <a:ahLst/>
              <a:cxnLst/>
              <a:rect l="l" t="t" r="r" b="b"/>
              <a:pathLst>
                <a:path w="3508" h="5087" fill="none" extrusionOk="0">
                  <a:moveTo>
                    <a:pt x="2417" y="1"/>
                  </a:moveTo>
                  <a:lnTo>
                    <a:pt x="2417" y="1"/>
                  </a:lnTo>
                  <a:lnTo>
                    <a:pt x="2417" y="1"/>
                  </a:lnTo>
                  <a:lnTo>
                    <a:pt x="2417" y="1"/>
                  </a:lnTo>
                  <a:lnTo>
                    <a:pt x="2300" y="507"/>
                  </a:lnTo>
                  <a:lnTo>
                    <a:pt x="2163" y="994"/>
                  </a:lnTo>
                  <a:lnTo>
                    <a:pt x="2163" y="994"/>
                  </a:lnTo>
                  <a:lnTo>
                    <a:pt x="2008" y="1384"/>
                  </a:lnTo>
                  <a:lnTo>
                    <a:pt x="1852" y="1774"/>
                  </a:lnTo>
                  <a:lnTo>
                    <a:pt x="1657" y="2144"/>
                  </a:lnTo>
                  <a:lnTo>
                    <a:pt x="1462" y="2495"/>
                  </a:lnTo>
                  <a:lnTo>
                    <a:pt x="1462" y="2495"/>
                  </a:lnTo>
                  <a:lnTo>
                    <a:pt x="1131" y="3001"/>
                  </a:lnTo>
                  <a:lnTo>
                    <a:pt x="780" y="3449"/>
                  </a:lnTo>
                  <a:lnTo>
                    <a:pt x="605" y="3664"/>
                  </a:lnTo>
                  <a:lnTo>
                    <a:pt x="410" y="3859"/>
                  </a:lnTo>
                  <a:lnTo>
                    <a:pt x="215" y="4053"/>
                  </a:lnTo>
                  <a:lnTo>
                    <a:pt x="1" y="4229"/>
                  </a:lnTo>
                  <a:lnTo>
                    <a:pt x="1" y="4229"/>
                  </a:lnTo>
                  <a:lnTo>
                    <a:pt x="527" y="4657"/>
                  </a:lnTo>
                  <a:lnTo>
                    <a:pt x="1111" y="5086"/>
                  </a:lnTo>
                  <a:lnTo>
                    <a:pt x="1111" y="5086"/>
                  </a:lnTo>
                  <a:lnTo>
                    <a:pt x="1287" y="4930"/>
                  </a:lnTo>
                  <a:lnTo>
                    <a:pt x="1443" y="4774"/>
                  </a:lnTo>
                  <a:lnTo>
                    <a:pt x="1443" y="4774"/>
                  </a:lnTo>
                  <a:lnTo>
                    <a:pt x="1715" y="4502"/>
                  </a:lnTo>
                  <a:lnTo>
                    <a:pt x="1969" y="4190"/>
                  </a:lnTo>
                  <a:lnTo>
                    <a:pt x="1969" y="4190"/>
                  </a:lnTo>
                  <a:lnTo>
                    <a:pt x="2261" y="3781"/>
                  </a:lnTo>
                  <a:lnTo>
                    <a:pt x="2514" y="3371"/>
                  </a:lnTo>
                  <a:lnTo>
                    <a:pt x="2514" y="3371"/>
                  </a:lnTo>
                  <a:lnTo>
                    <a:pt x="2728" y="2962"/>
                  </a:lnTo>
                  <a:lnTo>
                    <a:pt x="2943" y="2514"/>
                  </a:lnTo>
                  <a:lnTo>
                    <a:pt x="2943" y="2514"/>
                  </a:lnTo>
                  <a:lnTo>
                    <a:pt x="3138" y="1969"/>
                  </a:lnTo>
                  <a:lnTo>
                    <a:pt x="3294" y="1423"/>
                  </a:lnTo>
                  <a:lnTo>
                    <a:pt x="3294" y="1423"/>
                  </a:lnTo>
                  <a:lnTo>
                    <a:pt x="3410" y="936"/>
                  </a:lnTo>
                  <a:lnTo>
                    <a:pt x="3508" y="410"/>
                  </a:lnTo>
                  <a:lnTo>
                    <a:pt x="3508" y="410"/>
                  </a:lnTo>
                  <a:lnTo>
                    <a:pt x="3001" y="215"/>
                  </a:lnTo>
                  <a:lnTo>
                    <a:pt x="2417" y="1"/>
                  </a:lnTo>
                  <a:lnTo>
                    <a:pt x="24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0"/>
            <p:cNvSpPr/>
            <p:nvPr/>
          </p:nvSpPr>
          <p:spPr>
            <a:xfrm>
              <a:off x="8062877" y="3872943"/>
              <a:ext cx="64098" cy="91717"/>
            </a:xfrm>
            <a:custGeom>
              <a:avLst/>
              <a:gdLst/>
              <a:ahLst/>
              <a:cxnLst/>
              <a:rect l="l" t="t" r="r" b="b"/>
              <a:pathLst>
                <a:path w="3936" h="5632" extrusionOk="0">
                  <a:moveTo>
                    <a:pt x="2806" y="1"/>
                  </a:moveTo>
                  <a:lnTo>
                    <a:pt x="2806" y="215"/>
                  </a:lnTo>
                  <a:lnTo>
                    <a:pt x="2786" y="449"/>
                  </a:lnTo>
                  <a:lnTo>
                    <a:pt x="2708" y="858"/>
                  </a:lnTo>
                  <a:lnTo>
                    <a:pt x="2591" y="1286"/>
                  </a:lnTo>
                  <a:lnTo>
                    <a:pt x="2436" y="1696"/>
                  </a:lnTo>
                  <a:lnTo>
                    <a:pt x="2260" y="2105"/>
                  </a:lnTo>
                  <a:lnTo>
                    <a:pt x="2046" y="2514"/>
                  </a:lnTo>
                  <a:lnTo>
                    <a:pt x="1812" y="2923"/>
                  </a:lnTo>
                  <a:lnTo>
                    <a:pt x="1539" y="3313"/>
                  </a:lnTo>
                  <a:lnTo>
                    <a:pt x="1267" y="3683"/>
                  </a:lnTo>
                  <a:lnTo>
                    <a:pt x="974" y="4034"/>
                  </a:lnTo>
                  <a:lnTo>
                    <a:pt x="663" y="4345"/>
                  </a:lnTo>
                  <a:lnTo>
                    <a:pt x="331" y="4657"/>
                  </a:lnTo>
                  <a:lnTo>
                    <a:pt x="0" y="4930"/>
                  </a:lnTo>
                  <a:lnTo>
                    <a:pt x="643" y="5300"/>
                  </a:lnTo>
                  <a:lnTo>
                    <a:pt x="1267" y="5631"/>
                  </a:lnTo>
                  <a:lnTo>
                    <a:pt x="1345" y="5573"/>
                  </a:lnTo>
                  <a:lnTo>
                    <a:pt x="1656" y="5320"/>
                  </a:lnTo>
                  <a:lnTo>
                    <a:pt x="1968" y="5047"/>
                  </a:lnTo>
                  <a:lnTo>
                    <a:pt x="2241" y="4735"/>
                  </a:lnTo>
                  <a:lnTo>
                    <a:pt x="2533" y="4404"/>
                  </a:lnTo>
                  <a:lnTo>
                    <a:pt x="2806" y="4014"/>
                  </a:lnTo>
                  <a:lnTo>
                    <a:pt x="3059" y="3605"/>
                  </a:lnTo>
                  <a:lnTo>
                    <a:pt x="3293" y="3176"/>
                  </a:lnTo>
                  <a:lnTo>
                    <a:pt x="3488" y="2748"/>
                  </a:lnTo>
                  <a:lnTo>
                    <a:pt x="3624" y="2378"/>
                  </a:lnTo>
                  <a:lnTo>
                    <a:pt x="3741" y="1988"/>
                  </a:lnTo>
                  <a:lnTo>
                    <a:pt x="3838" y="1618"/>
                  </a:lnTo>
                  <a:lnTo>
                    <a:pt x="3897" y="1247"/>
                  </a:lnTo>
                  <a:lnTo>
                    <a:pt x="3916" y="936"/>
                  </a:lnTo>
                  <a:lnTo>
                    <a:pt x="3936" y="624"/>
                  </a:lnTo>
                  <a:lnTo>
                    <a:pt x="3390" y="293"/>
                  </a:lnTo>
                  <a:lnTo>
                    <a:pt x="28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0"/>
            <p:cNvSpPr/>
            <p:nvPr/>
          </p:nvSpPr>
          <p:spPr>
            <a:xfrm>
              <a:off x="8062877" y="3872943"/>
              <a:ext cx="64098" cy="91717"/>
            </a:xfrm>
            <a:custGeom>
              <a:avLst/>
              <a:gdLst/>
              <a:ahLst/>
              <a:cxnLst/>
              <a:rect l="l" t="t" r="r" b="b"/>
              <a:pathLst>
                <a:path w="3936" h="5632" fill="none" extrusionOk="0">
                  <a:moveTo>
                    <a:pt x="2806" y="1"/>
                  </a:moveTo>
                  <a:lnTo>
                    <a:pt x="2806" y="1"/>
                  </a:lnTo>
                  <a:lnTo>
                    <a:pt x="2806" y="1"/>
                  </a:lnTo>
                  <a:lnTo>
                    <a:pt x="2806" y="1"/>
                  </a:lnTo>
                  <a:lnTo>
                    <a:pt x="2806" y="215"/>
                  </a:lnTo>
                  <a:lnTo>
                    <a:pt x="2786" y="449"/>
                  </a:lnTo>
                  <a:lnTo>
                    <a:pt x="2786" y="449"/>
                  </a:lnTo>
                  <a:lnTo>
                    <a:pt x="2708" y="858"/>
                  </a:lnTo>
                  <a:lnTo>
                    <a:pt x="2591" y="1286"/>
                  </a:lnTo>
                  <a:lnTo>
                    <a:pt x="2591" y="1286"/>
                  </a:lnTo>
                  <a:lnTo>
                    <a:pt x="2436" y="1696"/>
                  </a:lnTo>
                  <a:lnTo>
                    <a:pt x="2260" y="2105"/>
                  </a:lnTo>
                  <a:lnTo>
                    <a:pt x="2046" y="2514"/>
                  </a:lnTo>
                  <a:lnTo>
                    <a:pt x="1812" y="2923"/>
                  </a:lnTo>
                  <a:lnTo>
                    <a:pt x="1812" y="2923"/>
                  </a:lnTo>
                  <a:lnTo>
                    <a:pt x="1539" y="3313"/>
                  </a:lnTo>
                  <a:lnTo>
                    <a:pt x="1267" y="3683"/>
                  </a:lnTo>
                  <a:lnTo>
                    <a:pt x="974" y="4034"/>
                  </a:lnTo>
                  <a:lnTo>
                    <a:pt x="663" y="4345"/>
                  </a:lnTo>
                  <a:lnTo>
                    <a:pt x="663" y="4345"/>
                  </a:lnTo>
                  <a:lnTo>
                    <a:pt x="331" y="4657"/>
                  </a:lnTo>
                  <a:lnTo>
                    <a:pt x="0" y="4930"/>
                  </a:lnTo>
                  <a:lnTo>
                    <a:pt x="0" y="4930"/>
                  </a:lnTo>
                  <a:lnTo>
                    <a:pt x="643" y="5300"/>
                  </a:lnTo>
                  <a:lnTo>
                    <a:pt x="1267" y="5631"/>
                  </a:lnTo>
                  <a:lnTo>
                    <a:pt x="1345" y="5573"/>
                  </a:lnTo>
                  <a:lnTo>
                    <a:pt x="1345" y="5573"/>
                  </a:lnTo>
                  <a:lnTo>
                    <a:pt x="1656" y="5320"/>
                  </a:lnTo>
                  <a:lnTo>
                    <a:pt x="1968" y="5047"/>
                  </a:lnTo>
                  <a:lnTo>
                    <a:pt x="2241" y="4735"/>
                  </a:lnTo>
                  <a:lnTo>
                    <a:pt x="2533" y="4404"/>
                  </a:lnTo>
                  <a:lnTo>
                    <a:pt x="2533" y="4404"/>
                  </a:lnTo>
                  <a:lnTo>
                    <a:pt x="2806" y="4014"/>
                  </a:lnTo>
                  <a:lnTo>
                    <a:pt x="3059" y="3605"/>
                  </a:lnTo>
                  <a:lnTo>
                    <a:pt x="3293" y="3176"/>
                  </a:lnTo>
                  <a:lnTo>
                    <a:pt x="3488" y="2748"/>
                  </a:lnTo>
                  <a:lnTo>
                    <a:pt x="3488" y="2748"/>
                  </a:lnTo>
                  <a:lnTo>
                    <a:pt x="3624" y="2378"/>
                  </a:lnTo>
                  <a:lnTo>
                    <a:pt x="3741" y="1988"/>
                  </a:lnTo>
                  <a:lnTo>
                    <a:pt x="3838" y="1618"/>
                  </a:lnTo>
                  <a:lnTo>
                    <a:pt x="3897" y="1247"/>
                  </a:lnTo>
                  <a:lnTo>
                    <a:pt x="3897" y="1247"/>
                  </a:lnTo>
                  <a:lnTo>
                    <a:pt x="3916" y="936"/>
                  </a:lnTo>
                  <a:lnTo>
                    <a:pt x="3936" y="624"/>
                  </a:lnTo>
                  <a:lnTo>
                    <a:pt x="3936" y="624"/>
                  </a:lnTo>
                  <a:lnTo>
                    <a:pt x="3390" y="293"/>
                  </a:lnTo>
                  <a:lnTo>
                    <a:pt x="2825" y="1"/>
                  </a:lnTo>
                  <a:lnTo>
                    <a:pt x="28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0"/>
            <p:cNvSpPr/>
            <p:nvPr/>
          </p:nvSpPr>
          <p:spPr>
            <a:xfrm>
              <a:off x="7906769" y="3792674"/>
              <a:ext cx="73624" cy="78705"/>
            </a:xfrm>
            <a:custGeom>
              <a:avLst/>
              <a:gdLst/>
              <a:ahLst/>
              <a:cxnLst/>
              <a:rect l="l" t="t" r="r" b="b"/>
              <a:pathLst>
                <a:path w="4521" h="4833" extrusionOk="0">
                  <a:moveTo>
                    <a:pt x="2280" y="0"/>
                  </a:moveTo>
                  <a:lnTo>
                    <a:pt x="2221" y="39"/>
                  </a:lnTo>
                  <a:lnTo>
                    <a:pt x="2182" y="97"/>
                  </a:lnTo>
                  <a:lnTo>
                    <a:pt x="2143" y="156"/>
                  </a:lnTo>
                  <a:lnTo>
                    <a:pt x="2143" y="234"/>
                  </a:lnTo>
                  <a:lnTo>
                    <a:pt x="2163" y="331"/>
                  </a:lnTo>
                  <a:lnTo>
                    <a:pt x="2202" y="390"/>
                  </a:lnTo>
                  <a:lnTo>
                    <a:pt x="2280" y="429"/>
                  </a:lnTo>
                  <a:lnTo>
                    <a:pt x="1948" y="702"/>
                  </a:lnTo>
                  <a:lnTo>
                    <a:pt x="1637" y="1013"/>
                  </a:lnTo>
                  <a:lnTo>
                    <a:pt x="1461" y="1189"/>
                  </a:lnTo>
                  <a:lnTo>
                    <a:pt x="1305" y="1403"/>
                  </a:lnTo>
                  <a:lnTo>
                    <a:pt x="1130" y="1617"/>
                  </a:lnTo>
                  <a:lnTo>
                    <a:pt x="974" y="1851"/>
                  </a:lnTo>
                  <a:lnTo>
                    <a:pt x="760" y="2221"/>
                  </a:lnTo>
                  <a:lnTo>
                    <a:pt x="565" y="2630"/>
                  </a:lnTo>
                  <a:lnTo>
                    <a:pt x="409" y="3059"/>
                  </a:lnTo>
                  <a:lnTo>
                    <a:pt x="273" y="3527"/>
                  </a:lnTo>
                  <a:lnTo>
                    <a:pt x="253" y="3507"/>
                  </a:lnTo>
                  <a:lnTo>
                    <a:pt x="234" y="3507"/>
                  </a:lnTo>
                  <a:lnTo>
                    <a:pt x="175" y="3527"/>
                  </a:lnTo>
                  <a:lnTo>
                    <a:pt x="117" y="3546"/>
                  </a:lnTo>
                  <a:lnTo>
                    <a:pt x="78" y="3566"/>
                  </a:lnTo>
                  <a:lnTo>
                    <a:pt x="39" y="3624"/>
                  </a:lnTo>
                  <a:lnTo>
                    <a:pt x="0" y="3702"/>
                  </a:lnTo>
                  <a:lnTo>
                    <a:pt x="0" y="3780"/>
                  </a:lnTo>
                  <a:lnTo>
                    <a:pt x="39" y="3858"/>
                  </a:lnTo>
                  <a:lnTo>
                    <a:pt x="97" y="3936"/>
                  </a:lnTo>
                  <a:lnTo>
                    <a:pt x="195" y="3994"/>
                  </a:lnTo>
                  <a:lnTo>
                    <a:pt x="214" y="4053"/>
                  </a:lnTo>
                  <a:lnTo>
                    <a:pt x="253" y="4092"/>
                  </a:lnTo>
                  <a:lnTo>
                    <a:pt x="292" y="4131"/>
                  </a:lnTo>
                  <a:lnTo>
                    <a:pt x="351" y="4150"/>
                  </a:lnTo>
                  <a:lnTo>
                    <a:pt x="409" y="4170"/>
                  </a:lnTo>
                  <a:lnTo>
                    <a:pt x="448" y="4150"/>
                  </a:lnTo>
                  <a:lnTo>
                    <a:pt x="779" y="4364"/>
                  </a:lnTo>
                  <a:lnTo>
                    <a:pt x="1111" y="4520"/>
                  </a:lnTo>
                  <a:lnTo>
                    <a:pt x="1422" y="4657"/>
                  </a:lnTo>
                  <a:lnTo>
                    <a:pt x="1754" y="4754"/>
                  </a:lnTo>
                  <a:lnTo>
                    <a:pt x="2065" y="4813"/>
                  </a:lnTo>
                  <a:lnTo>
                    <a:pt x="2377" y="4832"/>
                  </a:lnTo>
                  <a:lnTo>
                    <a:pt x="2572" y="4832"/>
                  </a:lnTo>
                  <a:lnTo>
                    <a:pt x="2786" y="4793"/>
                  </a:lnTo>
                  <a:lnTo>
                    <a:pt x="2981" y="4735"/>
                  </a:lnTo>
                  <a:lnTo>
                    <a:pt x="3176" y="4676"/>
                  </a:lnTo>
                  <a:lnTo>
                    <a:pt x="3351" y="4579"/>
                  </a:lnTo>
                  <a:lnTo>
                    <a:pt x="3527" y="4462"/>
                  </a:lnTo>
                  <a:lnTo>
                    <a:pt x="3702" y="4306"/>
                  </a:lnTo>
                  <a:lnTo>
                    <a:pt x="3858" y="4150"/>
                  </a:lnTo>
                  <a:lnTo>
                    <a:pt x="4014" y="3936"/>
                  </a:lnTo>
                  <a:lnTo>
                    <a:pt x="4131" y="3760"/>
                  </a:lnTo>
                  <a:lnTo>
                    <a:pt x="4267" y="3507"/>
                  </a:lnTo>
                  <a:lnTo>
                    <a:pt x="4384" y="3215"/>
                  </a:lnTo>
                  <a:lnTo>
                    <a:pt x="4481" y="2942"/>
                  </a:lnTo>
                  <a:lnTo>
                    <a:pt x="4520" y="2689"/>
                  </a:lnTo>
                  <a:lnTo>
                    <a:pt x="4520" y="2436"/>
                  </a:lnTo>
                  <a:lnTo>
                    <a:pt x="4501" y="2182"/>
                  </a:lnTo>
                  <a:lnTo>
                    <a:pt x="4462" y="1929"/>
                  </a:lnTo>
                  <a:lnTo>
                    <a:pt x="4384" y="1715"/>
                  </a:lnTo>
                  <a:lnTo>
                    <a:pt x="4286" y="1481"/>
                  </a:lnTo>
                  <a:lnTo>
                    <a:pt x="4150" y="1267"/>
                  </a:lnTo>
                  <a:lnTo>
                    <a:pt x="3994" y="1052"/>
                  </a:lnTo>
                  <a:lnTo>
                    <a:pt x="3838" y="877"/>
                  </a:lnTo>
                  <a:lnTo>
                    <a:pt x="3682" y="721"/>
                  </a:lnTo>
                  <a:lnTo>
                    <a:pt x="3507" y="585"/>
                  </a:lnTo>
                  <a:lnTo>
                    <a:pt x="3312" y="429"/>
                  </a:lnTo>
                  <a:lnTo>
                    <a:pt x="3117" y="312"/>
                  </a:lnTo>
                  <a:lnTo>
                    <a:pt x="2903" y="195"/>
                  </a:lnTo>
                  <a:lnTo>
                    <a:pt x="2669" y="97"/>
                  </a:lnTo>
                  <a:lnTo>
                    <a:pt x="24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0"/>
            <p:cNvSpPr/>
            <p:nvPr/>
          </p:nvSpPr>
          <p:spPr>
            <a:xfrm>
              <a:off x="7906769" y="3792674"/>
              <a:ext cx="73624" cy="78705"/>
            </a:xfrm>
            <a:custGeom>
              <a:avLst/>
              <a:gdLst/>
              <a:ahLst/>
              <a:cxnLst/>
              <a:rect l="l" t="t" r="r" b="b"/>
              <a:pathLst>
                <a:path w="4521" h="4833" fill="none" extrusionOk="0">
                  <a:moveTo>
                    <a:pt x="2358" y="0"/>
                  </a:moveTo>
                  <a:lnTo>
                    <a:pt x="2358" y="0"/>
                  </a:lnTo>
                  <a:lnTo>
                    <a:pt x="2280" y="0"/>
                  </a:lnTo>
                  <a:lnTo>
                    <a:pt x="2221" y="39"/>
                  </a:lnTo>
                  <a:lnTo>
                    <a:pt x="2182" y="97"/>
                  </a:lnTo>
                  <a:lnTo>
                    <a:pt x="2143" y="156"/>
                  </a:lnTo>
                  <a:lnTo>
                    <a:pt x="2143" y="156"/>
                  </a:lnTo>
                  <a:lnTo>
                    <a:pt x="2143" y="234"/>
                  </a:lnTo>
                  <a:lnTo>
                    <a:pt x="2163" y="331"/>
                  </a:lnTo>
                  <a:lnTo>
                    <a:pt x="2202" y="390"/>
                  </a:lnTo>
                  <a:lnTo>
                    <a:pt x="2280" y="429"/>
                  </a:lnTo>
                  <a:lnTo>
                    <a:pt x="2280" y="429"/>
                  </a:lnTo>
                  <a:lnTo>
                    <a:pt x="1948" y="702"/>
                  </a:lnTo>
                  <a:lnTo>
                    <a:pt x="1637" y="1013"/>
                  </a:lnTo>
                  <a:lnTo>
                    <a:pt x="1637" y="1013"/>
                  </a:lnTo>
                  <a:lnTo>
                    <a:pt x="1461" y="1189"/>
                  </a:lnTo>
                  <a:lnTo>
                    <a:pt x="1305" y="1403"/>
                  </a:lnTo>
                  <a:lnTo>
                    <a:pt x="1130" y="1617"/>
                  </a:lnTo>
                  <a:lnTo>
                    <a:pt x="974" y="1851"/>
                  </a:lnTo>
                  <a:lnTo>
                    <a:pt x="974" y="1851"/>
                  </a:lnTo>
                  <a:lnTo>
                    <a:pt x="760" y="2221"/>
                  </a:lnTo>
                  <a:lnTo>
                    <a:pt x="565" y="2630"/>
                  </a:lnTo>
                  <a:lnTo>
                    <a:pt x="409" y="3059"/>
                  </a:lnTo>
                  <a:lnTo>
                    <a:pt x="273" y="3527"/>
                  </a:lnTo>
                  <a:lnTo>
                    <a:pt x="273" y="3527"/>
                  </a:lnTo>
                  <a:lnTo>
                    <a:pt x="253" y="3507"/>
                  </a:lnTo>
                  <a:lnTo>
                    <a:pt x="234" y="3507"/>
                  </a:lnTo>
                  <a:lnTo>
                    <a:pt x="234" y="3507"/>
                  </a:lnTo>
                  <a:lnTo>
                    <a:pt x="175" y="3527"/>
                  </a:lnTo>
                  <a:lnTo>
                    <a:pt x="117" y="3546"/>
                  </a:lnTo>
                  <a:lnTo>
                    <a:pt x="78" y="3566"/>
                  </a:lnTo>
                  <a:lnTo>
                    <a:pt x="39" y="3624"/>
                  </a:lnTo>
                  <a:lnTo>
                    <a:pt x="39" y="3624"/>
                  </a:lnTo>
                  <a:lnTo>
                    <a:pt x="0" y="3702"/>
                  </a:lnTo>
                  <a:lnTo>
                    <a:pt x="0" y="3780"/>
                  </a:lnTo>
                  <a:lnTo>
                    <a:pt x="39" y="3858"/>
                  </a:lnTo>
                  <a:lnTo>
                    <a:pt x="97" y="3936"/>
                  </a:lnTo>
                  <a:lnTo>
                    <a:pt x="195" y="3994"/>
                  </a:lnTo>
                  <a:lnTo>
                    <a:pt x="195" y="3994"/>
                  </a:lnTo>
                  <a:lnTo>
                    <a:pt x="214" y="4053"/>
                  </a:lnTo>
                  <a:lnTo>
                    <a:pt x="253" y="4092"/>
                  </a:lnTo>
                  <a:lnTo>
                    <a:pt x="292" y="4131"/>
                  </a:lnTo>
                  <a:lnTo>
                    <a:pt x="351" y="4150"/>
                  </a:lnTo>
                  <a:lnTo>
                    <a:pt x="351" y="4150"/>
                  </a:lnTo>
                  <a:lnTo>
                    <a:pt x="409" y="4170"/>
                  </a:lnTo>
                  <a:lnTo>
                    <a:pt x="409" y="4170"/>
                  </a:lnTo>
                  <a:lnTo>
                    <a:pt x="448" y="4150"/>
                  </a:lnTo>
                  <a:lnTo>
                    <a:pt x="448" y="4150"/>
                  </a:lnTo>
                  <a:lnTo>
                    <a:pt x="779" y="4364"/>
                  </a:lnTo>
                  <a:lnTo>
                    <a:pt x="1111" y="4520"/>
                  </a:lnTo>
                  <a:lnTo>
                    <a:pt x="1422" y="4657"/>
                  </a:lnTo>
                  <a:lnTo>
                    <a:pt x="1754" y="4754"/>
                  </a:lnTo>
                  <a:lnTo>
                    <a:pt x="1754" y="4754"/>
                  </a:lnTo>
                  <a:lnTo>
                    <a:pt x="2065" y="4813"/>
                  </a:lnTo>
                  <a:lnTo>
                    <a:pt x="2377" y="4832"/>
                  </a:lnTo>
                  <a:lnTo>
                    <a:pt x="2377" y="4832"/>
                  </a:lnTo>
                  <a:lnTo>
                    <a:pt x="2572" y="4832"/>
                  </a:lnTo>
                  <a:lnTo>
                    <a:pt x="2572" y="4832"/>
                  </a:lnTo>
                  <a:lnTo>
                    <a:pt x="2786" y="4793"/>
                  </a:lnTo>
                  <a:lnTo>
                    <a:pt x="2981" y="4735"/>
                  </a:lnTo>
                  <a:lnTo>
                    <a:pt x="3176" y="4676"/>
                  </a:lnTo>
                  <a:lnTo>
                    <a:pt x="3351" y="4579"/>
                  </a:lnTo>
                  <a:lnTo>
                    <a:pt x="3351" y="4579"/>
                  </a:lnTo>
                  <a:lnTo>
                    <a:pt x="3527" y="4462"/>
                  </a:lnTo>
                  <a:lnTo>
                    <a:pt x="3702" y="4306"/>
                  </a:lnTo>
                  <a:lnTo>
                    <a:pt x="3858" y="4150"/>
                  </a:lnTo>
                  <a:lnTo>
                    <a:pt x="4014" y="3936"/>
                  </a:lnTo>
                  <a:lnTo>
                    <a:pt x="4014" y="3936"/>
                  </a:lnTo>
                  <a:lnTo>
                    <a:pt x="4131" y="3760"/>
                  </a:lnTo>
                  <a:lnTo>
                    <a:pt x="4267" y="3507"/>
                  </a:lnTo>
                  <a:lnTo>
                    <a:pt x="4267" y="3507"/>
                  </a:lnTo>
                  <a:lnTo>
                    <a:pt x="4384" y="3215"/>
                  </a:lnTo>
                  <a:lnTo>
                    <a:pt x="4481" y="2942"/>
                  </a:lnTo>
                  <a:lnTo>
                    <a:pt x="4481" y="2942"/>
                  </a:lnTo>
                  <a:lnTo>
                    <a:pt x="4520" y="2689"/>
                  </a:lnTo>
                  <a:lnTo>
                    <a:pt x="4520" y="2436"/>
                  </a:lnTo>
                  <a:lnTo>
                    <a:pt x="4501" y="2182"/>
                  </a:lnTo>
                  <a:lnTo>
                    <a:pt x="4462" y="1929"/>
                  </a:lnTo>
                  <a:lnTo>
                    <a:pt x="4462" y="1929"/>
                  </a:lnTo>
                  <a:lnTo>
                    <a:pt x="4384" y="1715"/>
                  </a:lnTo>
                  <a:lnTo>
                    <a:pt x="4286" y="1481"/>
                  </a:lnTo>
                  <a:lnTo>
                    <a:pt x="4150" y="1267"/>
                  </a:lnTo>
                  <a:lnTo>
                    <a:pt x="3994" y="1052"/>
                  </a:lnTo>
                  <a:lnTo>
                    <a:pt x="3994" y="1052"/>
                  </a:lnTo>
                  <a:lnTo>
                    <a:pt x="3838" y="877"/>
                  </a:lnTo>
                  <a:lnTo>
                    <a:pt x="3682" y="721"/>
                  </a:lnTo>
                  <a:lnTo>
                    <a:pt x="3507" y="585"/>
                  </a:lnTo>
                  <a:lnTo>
                    <a:pt x="3312" y="429"/>
                  </a:lnTo>
                  <a:lnTo>
                    <a:pt x="3312" y="429"/>
                  </a:lnTo>
                  <a:lnTo>
                    <a:pt x="3117" y="312"/>
                  </a:lnTo>
                  <a:lnTo>
                    <a:pt x="2903" y="195"/>
                  </a:lnTo>
                  <a:lnTo>
                    <a:pt x="2669" y="97"/>
                  </a:lnTo>
                  <a:lnTo>
                    <a:pt x="2416" y="0"/>
                  </a:lnTo>
                  <a:lnTo>
                    <a:pt x="2416" y="0"/>
                  </a:lnTo>
                  <a:lnTo>
                    <a:pt x="23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0"/>
            <p:cNvSpPr/>
            <p:nvPr/>
          </p:nvSpPr>
          <p:spPr>
            <a:xfrm>
              <a:off x="7383532" y="3361773"/>
              <a:ext cx="604466" cy="604467"/>
            </a:xfrm>
            <a:custGeom>
              <a:avLst/>
              <a:gdLst/>
              <a:ahLst/>
              <a:cxnLst/>
              <a:rect l="l" t="t" r="r" b="b"/>
              <a:pathLst>
                <a:path w="37118" h="37118" extrusionOk="0">
                  <a:moveTo>
                    <a:pt x="18082" y="1"/>
                  </a:move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0"/>
            <p:cNvSpPr/>
            <p:nvPr/>
          </p:nvSpPr>
          <p:spPr>
            <a:xfrm>
              <a:off x="7383532" y="3361773"/>
              <a:ext cx="604466" cy="604467"/>
            </a:xfrm>
            <a:custGeom>
              <a:avLst/>
              <a:gdLst/>
              <a:ahLst/>
              <a:cxnLst/>
              <a:rect l="l" t="t" r="r" b="b"/>
              <a:pathLst>
                <a:path w="37118" h="37118" fill="none" extrusionOk="0">
                  <a:moveTo>
                    <a:pt x="18569" y="37118"/>
                  </a:moveTo>
                  <a:lnTo>
                    <a:pt x="18569"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lnTo>
                    <a:pt x="18569" y="1"/>
                  </a:lnTo>
                  <a:lnTo>
                    <a:pt x="18569" y="1"/>
                  </a:lnTo>
                  <a:lnTo>
                    <a:pt x="18082" y="1"/>
                  </a:ln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8569"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0"/>
            <p:cNvSpPr/>
            <p:nvPr/>
          </p:nvSpPr>
          <p:spPr>
            <a:xfrm>
              <a:off x="7425417" y="3407159"/>
              <a:ext cx="515306" cy="515306"/>
            </a:xfrm>
            <a:custGeom>
              <a:avLst/>
              <a:gdLst/>
              <a:ahLst/>
              <a:cxnLst/>
              <a:rect l="l" t="t" r="r" b="b"/>
              <a:pathLst>
                <a:path w="31643" h="31643" extrusionOk="0">
                  <a:moveTo>
                    <a:pt x="15822" y="0"/>
                  </a:move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0"/>
            <p:cNvSpPr/>
            <p:nvPr/>
          </p:nvSpPr>
          <p:spPr>
            <a:xfrm>
              <a:off x="7425417" y="3407159"/>
              <a:ext cx="515306" cy="515306"/>
            </a:xfrm>
            <a:custGeom>
              <a:avLst/>
              <a:gdLst/>
              <a:ahLst/>
              <a:cxnLst/>
              <a:rect l="l" t="t" r="r" b="b"/>
              <a:pathLst>
                <a:path w="31643" h="31643" fill="none" extrusionOk="0">
                  <a:moveTo>
                    <a:pt x="15822" y="31642"/>
                  </a:move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lnTo>
                    <a:pt x="15822" y="0"/>
                  </a:ln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0"/>
            <p:cNvSpPr/>
            <p:nvPr/>
          </p:nvSpPr>
          <p:spPr>
            <a:xfrm>
              <a:off x="7952774" y="3620688"/>
              <a:ext cx="13973" cy="13989"/>
            </a:xfrm>
            <a:custGeom>
              <a:avLst/>
              <a:gdLst/>
              <a:ahLst/>
              <a:cxnLst/>
              <a:rect l="l" t="t" r="r" b="b"/>
              <a:pathLst>
                <a:path w="858" h="859" extrusionOk="0">
                  <a:moveTo>
                    <a:pt x="429" y="1"/>
                  </a:moveTo>
                  <a:lnTo>
                    <a:pt x="351" y="20"/>
                  </a:lnTo>
                  <a:lnTo>
                    <a:pt x="273" y="40"/>
                  </a:lnTo>
                  <a:lnTo>
                    <a:pt x="195" y="79"/>
                  </a:lnTo>
                  <a:lnTo>
                    <a:pt x="137" y="137"/>
                  </a:lnTo>
                  <a:lnTo>
                    <a:pt x="78" y="196"/>
                  </a:lnTo>
                  <a:lnTo>
                    <a:pt x="39" y="274"/>
                  </a:lnTo>
                  <a:lnTo>
                    <a:pt x="20" y="351"/>
                  </a:lnTo>
                  <a:lnTo>
                    <a:pt x="0" y="429"/>
                  </a:lnTo>
                  <a:lnTo>
                    <a:pt x="20" y="507"/>
                  </a:lnTo>
                  <a:lnTo>
                    <a:pt x="39" y="605"/>
                  </a:lnTo>
                  <a:lnTo>
                    <a:pt x="78" y="663"/>
                  </a:lnTo>
                  <a:lnTo>
                    <a:pt x="137" y="722"/>
                  </a:lnTo>
                  <a:lnTo>
                    <a:pt x="195" y="780"/>
                  </a:lnTo>
                  <a:lnTo>
                    <a:pt x="273" y="819"/>
                  </a:lnTo>
                  <a:lnTo>
                    <a:pt x="351" y="858"/>
                  </a:lnTo>
                  <a:lnTo>
                    <a:pt x="526" y="858"/>
                  </a:lnTo>
                  <a:lnTo>
                    <a:pt x="604" y="819"/>
                  </a:lnTo>
                  <a:lnTo>
                    <a:pt x="682" y="780"/>
                  </a:lnTo>
                  <a:lnTo>
                    <a:pt x="741" y="722"/>
                  </a:lnTo>
                  <a:lnTo>
                    <a:pt x="780" y="663"/>
                  </a:lnTo>
                  <a:lnTo>
                    <a:pt x="838" y="605"/>
                  </a:lnTo>
                  <a:lnTo>
                    <a:pt x="857" y="507"/>
                  </a:lnTo>
                  <a:lnTo>
                    <a:pt x="857" y="429"/>
                  </a:lnTo>
                  <a:lnTo>
                    <a:pt x="857" y="351"/>
                  </a:lnTo>
                  <a:lnTo>
                    <a:pt x="838" y="274"/>
                  </a:lnTo>
                  <a:lnTo>
                    <a:pt x="780" y="196"/>
                  </a:lnTo>
                  <a:lnTo>
                    <a:pt x="741" y="137"/>
                  </a:lnTo>
                  <a:lnTo>
                    <a:pt x="682" y="79"/>
                  </a:lnTo>
                  <a:lnTo>
                    <a:pt x="604" y="40"/>
                  </a:lnTo>
                  <a:lnTo>
                    <a:pt x="526" y="20"/>
                  </a:lnTo>
                  <a:lnTo>
                    <a:pt x="42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0"/>
            <p:cNvSpPr/>
            <p:nvPr/>
          </p:nvSpPr>
          <p:spPr>
            <a:xfrm>
              <a:off x="7952774" y="3620688"/>
              <a:ext cx="13973" cy="13989"/>
            </a:xfrm>
            <a:custGeom>
              <a:avLst/>
              <a:gdLst/>
              <a:ahLst/>
              <a:cxnLst/>
              <a:rect l="l" t="t" r="r" b="b"/>
              <a:pathLst>
                <a:path w="858" h="859" fill="none" extrusionOk="0">
                  <a:moveTo>
                    <a:pt x="429" y="1"/>
                  </a:moveTo>
                  <a:lnTo>
                    <a:pt x="429" y="1"/>
                  </a:lnTo>
                  <a:lnTo>
                    <a:pt x="351" y="20"/>
                  </a:lnTo>
                  <a:lnTo>
                    <a:pt x="273" y="40"/>
                  </a:lnTo>
                  <a:lnTo>
                    <a:pt x="195" y="79"/>
                  </a:lnTo>
                  <a:lnTo>
                    <a:pt x="137" y="137"/>
                  </a:lnTo>
                  <a:lnTo>
                    <a:pt x="78" y="196"/>
                  </a:lnTo>
                  <a:lnTo>
                    <a:pt x="39" y="274"/>
                  </a:lnTo>
                  <a:lnTo>
                    <a:pt x="20" y="351"/>
                  </a:lnTo>
                  <a:lnTo>
                    <a:pt x="0" y="429"/>
                  </a:lnTo>
                  <a:lnTo>
                    <a:pt x="0" y="429"/>
                  </a:lnTo>
                  <a:lnTo>
                    <a:pt x="20" y="507"/>
                  </a:lnTo>
                  <a:lnTo>
                    <a:pt x="39" y="605"/>
                  </a:lnTo>
                  <a:lnTo>
                    <a:pt x="78" y="663"/>
                  </a:lnTo>
                  <a:lnTo>
                    <a:pt x="137" y="722"/>
                  </a:lnTo>
                  <a:lnTo>
                    <a:pt x="195" y="780"/>
                  </a:lnTo>
                  <a:lnTo>
                    <a:pt x="273" y="819"/>
                  </a:lnTo>
                  <a:lnTo>
                    <a:pt x="351" y="858"/>
                  </a:lnTo>
                  <a:lnTo>
                    <a:pt x="429" y="858"/>
                  </a:lnTo>
                  <a:lnTo>
                    <a:pt x="429" y="858"/>
                  </a:lnTo>
                  <a:lnTo>
                    <a:pt x="526" y="858"/>
                  </a:lnTo>
                  <a:lnTo>
                    <a:pt x="604" y="819"/>
                  </a:lnTo>
                  <a:lnTo>
                    <a:pt x="682" y="780"/>
                  </a:lnTo>
                  <a:lnTo>
                    <a:pt x="741" y="722"/>
                  </a:lnTo>
                  <a:lnTo>
                    <a:pt x="780" y="663"/>
                  </a:lnTo>
                  <a:lnTo>
                    <a:pt x="838" y="605"/>
                  </a:lnTo>
                  <a:lnTo>
                    <a:pt x="857" y="507"/>
                  </a:lnTo>
                  <a:lnTo>
                    <a:pt x="857" y="429"/>
                  </a:lnTo>
                  <a:lnTo>
                    <a:pt x="857" y="429"/>
                  </a:lnTo>
                  <a:lnTo>
                    <a:pt x="857" y="351"/>
                  </a:lnTo>
                  <a:lnTo>
                    <a:pt x="838" y="274"/>
                  </a:lnTo>
                  <a:lnTo>
                    <a:pt x="780" y="196"/>
                  </a:lnTo>
                  <a:lnTo>
                    <a:pt x="741" y="137"/>
                  </a:lnTo>
                  <a:lnTo>
                    <a:pt x="682" y="79"/>
                  </a:lnTo>
                  <a:lnTo>
                    <a:pt x="604" y="40"/>
                  </a:lnTo>
                  <a:lnTo>
                    <a:pt x="526" y="20"/>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0"/>
            <p:cNvSpPr/>
            <p:nvPr/>
          </p:nvSpPr>
          <p:spPr>
            <a:xfrm>
              <a:off x="7747795" y="3387487"/>
              <a:ext cx="215776" cy="222746"/>
            </a:xfrm>
            <a:custGeom>
              <a:avLst/>
              <a:gdLst/>
              <a:ahLst/>
              <a:cxnLst/>
              <a:rect l="l" t="t" r="r" b="b"/>
              <a:pathLst>
                <a:path w="13250" h="13678" extrusionOk="0">
                  <a:moveTo>
                    <a:pt x="156" y="0"/>
                  </a:moveTo>
                  <a:lnTo>
                    <a:pt x="98" y="20"/>
                  </a:lnTo>
                  <a:lnTo>
                    <a:pt x="59" y="39"/>
                  </a:lnTo>
                  <a:lnTo>
                    <a:pt x="20" y="78"/>
                  </a:lnTo>
                  <a:lnTo>
                    <a:pt x="1" y="117"/>
                  </a:lnTo>
                  <a:lnTo>
                    <a:pt x="1" y="195"/>
                  </a:lnTo>
                  <a:lnTo>
                    <a:pt x="20" y="253"/>
                  </a:lnTo>
                  <a:lnTo>
                    <a:pt x="59" y="312"/>
                  </a:lnTo>
                  <a:lnTo>
                    <a:pt x="117" y="331"/>
                  </a:lnTo>
                  <a:lnTo>
                    <a:pt x="605" y="448"/>
                  </a:lnTo>
                  <a:lnTo>
                    <a:pt x="1053" y="585"/>
                  </a:lnTo>
                  <a:lnTo>
                    <a:pt x="1092" y="604"/>
                  </a:lnTo>
                  <a:lnTo>
                    <a:pt x="1423" y="721"/>
                  </a:lnTo>
                  <a:lnTo>
                    <a:pt x="1481" y="740"/>
                  </a:lnTo>
                  <a:lnTo>
                    <a:pt x="1735" y="838"/>
                  </a:lnTo>
                  <a:lnTo>
                    <a:pt x="1832" y="877"/>
                  </a:lnTo>
                  <a:lnTo>
                    <a:pt x="1929" y="916"/>
                  </a:lnTo>
                  <a:lnTo>
                    <a:pt x="1968" y="935"/>
                  </a:lnTo>
                  <a:lnTo>
                    <a:pt x="2124" y="1013"/>
                  </a:lnTo>
                  <a:lnTo>
                    <a:pt x="2261" y="1072"/>
                  </a:lnTo>
                  <a:lnTo>
                    <a:pt x="2611" y="1228"/>
                  </a:lnTo>
                  <a:lnTo>
                    <a:pt x="2670" y="1267"/>
                  </a:lnTo>
                  <a:lnTo>
                    <a:pt x="3157" y="1500"/>
                  </a:lnTo>
                  <a:lnTo>
                    <a:pt x="3313" y="1578"/>
                  </a:lnTo>
                  <a:lnTo>
                    <a:pt x="3352" y="1598"/>
                  </a:lnTo>
                  <a:lnTo>
                    <a:pt x="3703" y="1793"/>
                  </a:lnTo>
                  <a:lnTo>
                    <a:pt x="3780" y="1851"/>
                  </a:lnTo>
                  <a:lnTo>
                    <a:pt x="3858" y="1890"/>
                  </a:lnTo>
                  <a:lnTo>
                    <a:pt x="3917" y="1929"/>
                  </a:lnTo>
                  <a:lnTo>
                    <a:pt x="4034" y="1987"/>
                  </a:lnTo>
                  <a:lnTo>
                    <a:pt x="4229" y="2104"/>
                  </a:lnTo>
                  <a:lnTo>
                    <a:pt x="4540" y="2299"/>
                  </a:lnTo>
                  <a:lnTo>
                    <a:pt x="4755" y="2436"/>
                  </a:lnTo>
                  <a:lnTo>
                    <a:pt x="5105" y="2650"/>
                  </a:lnTo>
                  <a:lnTo>
                    <a:pt x="5144" y="2689"/>
                  </a:lnTo>
                  <a:lnTo>
                    <a:pt x="5281" y="2786"/>
                  </a:lnTo>
                  <a:lnTo>
                    <a:pt x="5768" y="3117"/>
                  </a:lnTo>
                  <a:lnTo>
                    <a:pt x="5865" y="3195"/>
                  </a:lnTo>
                  <a:lnTo>
                    <a:pt x="5924" y="3234"/>
                  </a:lnTo>
                  <a:lnTo>
                    <a:pt x="6119" y="3371"/>
                  </a:lnTo>
                  <a:lnTo>
                    <a:pt x="6567" y="3741"/>
                  </a:lnTo>
                  <a:lnTo>
                    <a:pt x="6995" y="4111"/>
                  </a:lnTo>
                  <a:lnTo>
                    <a:pt x="7424" y="4481"/>
                  </a:lnTo>
                  <a:lnTo>
                    <a:pt x="7853" y="4910"/>
                  </a:lnTo>
                  <a:lnTo>
                    <a:pt x="8301" y="5378"/>
                  </a:lnTo>
                  <a:lnTo>
                    <a:pt x="8749" y="5865"/>
                  </a:lnTo>
                  <a:lnTo>
                    <a:pt x="8768" y="5884"/>
                  </a:lnTo>
                  <a:lnTo>
                    <a:pt x="9294" y="6527"/>
                  </a:lnTo>
                  <a:lnTo>
                    <a:pt x="9333" y="6586"/>
                  </a:lnTo>
                  <a:lnTo>
                    <a:pt x="9801" y="7248"/>
                  </a:lnTo>
                  <a:lnTo>
                    <a:pt x="10249" y="7930"/>
                  </a:lnTo>
                  <a:lnTo>
                    <a:pt x="10483" y="8320"/>
                  </a:lnTo>
                  <a:lnTo>
                    <a:pt x="10717" y="8729"/>
                  </a:lnTo>
                  <a:lnTo>
                    <a:pt x="11126" y="9508"/>
                  </a:lnTo>
                  <a:lnTo>
                    <a:pt x="11477" y="10288"/>
                  </a:lnTo>
                  <a:lnTo>
                    <a:pt x="11691" y="10833"/>
                  </a:lnTo>
                  <a:lnTo>
                    <a:pt x="11886" y="11418"/>
                  </a:lnTo>
                  <a:lnTo>
                    <a:pt x="12100" y="12061"/>
                  </a:lnTo>
                  <a:lnTo>
                    <a:pt x="12275" y="12704"/>
                  </a:lnTo>
                  <a:lnTo>
                    <a:pt x="12412" y="13366"/>
                  </a:lnTo>
                  <a:lnTo>
                    <a:pt x="12451" y="13444"/>
                  </a:lnTo>
                  <a:lnTo>
                    <a:pt x="12490" y="13502"/>
                  </a:lnTo>
                  <a:lnTo>
                    <a:pt x="12548" y="13580"/>
                  </a:lnTo>
                  <a:lnTo>
                    <a:pt x="12626" y="13619"/>
                  </a:lnTo>
                  <a:lnTo>
                    <a:pt x="12724" y="13678"/>
                  </a:lnTo>
                  <a:lnTo>
                    <a:pt x="12840" y="13678"/>
                  </a:lnTo>
                  <a:lnTo>
                    <a:pt x="12938" y="13658"/>
                  </a:lnTo>
                  <a:lnTo>
                    <a:pt x="13016" y="13639"/>
                  </a:lnTo>
                  <a:lnTo>
                    <a:pt x="13094" y="13600"/>
                  </a:lnTo>
                  <a:lnTo>
                    <a:pt x="13152" y="13541"/>
                  </a:lnTo>
                  <a:lnTo>
                    <a:pt x="13191" y="13463"/>
                  </a:lnTo>
                  <a:lnTo>
                    <a:pt x="13230" y="13405"/>
                  </a:lnTo>
                  <a:lnTo>
                    <a:pt x="13250" y="13327"/>
                  </a:lnTo>
                  <a:lnTo>
                    <a:pt x="13250" y="13230"/>
                  </a:lnTo>
                  <a:lnTo>
                    <a:pt x="13250" y="13152"/>
                  </a:lnTo>
                  <a:lnTo>
                    <a:pt x="13094" y="12470"/>
                  </a:lnTo>
                  <a:lnTo>
                    <a:pt x="12918" y="11807"/>
                  </a:lnTo>
                  <a:lnTo>
                    <a:pt x="12704" y="11145"/>
                  </a:lnTo>
                  <a:lnTo>
                    <a:pt x="12431" y="10424"/>
                  </a:lnTo>
                  <a:lnTo>
                    <a:pt x="12139" y="9703"/>
                  </a:lnTo>
                  <a:lnTo>
                    <a:pt x="11808" y="9002"/>
                  </a:lnTo>
                  <a:lnTo>
                    <a:pt x="11457" y="8300"/>
                  </a:lnTo>
                  <a:lnTo>
                    <a:pt x="11438" y="8281"/>
                  </a:lnTo>
                  <a:lnTo>
                    <a:pt x="11438" y="8261"/>
                  </a:lnTo>
                  <a:lnTo>
                    <a:pt x="10990" y="7501"/>
                  </a:lnTo>
                  <a:lnTo>
                    <a:pt x="10541" y="6819"/>
                  </a:lnTo>
                  <a:lnTo>
                    <a:pt x="10054" y="6157"/>
                  </a:lnTo>
                  <a:lnTo>
                    <a:pt x="9996" y="6079"/>
                  </a:lnTo>
                  <a:lnTo>
                    <a:pt x="9665" y="5670"/>
                  </a:lnTo>
                  <a:lnTo>
                    <a:pt x="9392" y="5339"/>
                  </a:lnTo>
                  <a:lnTo>
                    <a:pt x="9353" y="5300"/>
                  </a:lnTo>
                  <a:lnTo>
                    <a:pt x="8905" y="4813"/>
                  </a:lnTo>
                  <a:lnTo>
                    <a:pt x="8457" y="4345"/>
                  </a:lnTo>
                  <a:lnTo>
                    <a:pt x="8418" y="4326"/>
                  </a:lnTo>
                  <a:lnTo>
                    <a:pt x="7892" y="3819"/>
                  </a:lnTo>
                  <a:lnTo>
                    <a:pt x="7580" y="3546"/>
                  </a:lnTo>
                  <a:lnTo>
                    <a:pt x="7307" y="3332"/>
                  </a:lnTo>
                  <a:lnTo>
                    <a:pt x="6917" y="3001"/>
                  </a:lnTo>
                  <a:lnTo>
                    <a:pt x="6489" y="2689"/>
                  </a:lnTo>
                  <a:lnTo>
                    <a:pt x="6080" y="2416"/>
                  </a:lnTo>
                  <a:lnTo>
                    <a:pt x="5670" y="2143"/>
                  </a:lnTo>
                  <a:lnTo>
                    <a:pt x="5222" y="1871"/>
                  </a:lnTo>
                  <a:lnTo>
                    <a:pt x="4833" y="1656"/>
                  </a:lnTo>
                  <a:lnTo>
                    <a:pt x="4618" y="1539"/>
                  </a:lnTo>
                  <a:lnTo>
                    <a:pt x="4560" y="1520"/>
                  </a:lnTo>
                  <a:lnTo>
                    <a:pt x="4423" y="1442"/>
                  </a:lnTo>
                  <a:lnTo>
                    <a:pt x="4209" y="1344"/>
                  </a:lnTo>
                  <a:lnTo>
                    <a:pt x="4053" y="1286"/>
                  </a:lnTo>
                  <a:lnTo>
                    <a:pt x="3995" y="1247"/>
                  </a:lnTo>
                  <a:lnTo>
                    <a:pt x="3858" y="1189"/>
                  </a:lnTo>
                  <a:lnTo>
                    <a:pt x="3449" y="994"/>
                  </a:lnTo>
                  <a:lnTo>
                    <a:pt x="2923" y="799"/>
                  </a:lnTo>
                  <a:lnTo>
                    <a:pt x="2884" y="779"/>
                  </a:lnTo>
                  <a:lnTo>
                    <a:pt x="2826" y="760"/>
                  </a:lnTo>
                  <a:lnTo>
                    <a:pt x="2241" y="565"/>
                  </a:lnTo>
                  <a:lnTo>
                    <a:pt x="1813" y="429"/>
                  </a:lnTo>
                  <a:lnTo>
                    <a:pt x="1579" y="370"/>
                  </a:lnTo>
                  <a:lnTo>
                    <a:pt x="1540" y="351"/>
                  </a:lnTo>
                  <a:lnTo>
                    <a:pt x="1442" y="331"/>
                  </a:lnTo>
                  <a:lnTo>
                    <a:pt x="1189" y="253"/>
                  </a:lnTo>
                  <a:lnTo>
                    <a:pt x="1150" y="253"/>
                  </a:lnTo>
                  <a:lnTo>
                    <a:pt x="644" y="117"/>
                  </a:lnTo>
                  <a:lnTo>
                    <a:pt x="19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0"/>
            <p:cNvSpPr/>
            <p:nvPr/>
          </p:nvSpPr>
          <p:spPr>
            <a:xfrm>
              <a:off x="7747795" y="3387487"/>
              <a:ext cx="215776" cy="222746"/>
            </a:xfrm>
            <a:custGeom>
              <a:avLst/>
              <a:gdLst/>
              <a:ahLst/>
              <a:cxnLst/>
              <a:rect l="l" t="t" r="r" b="b"/>
              <a:pathLst>
                <a:path w="13250" h="13678" fill="none" extrusionOk="0">
                  <a:moveTo>
                    <a:pt x="156" y="0"/>
                  </a:moveTo>
                  <a:lnTo>
                    <a:pt x="156" y="0"/>
                  </a:lnTo>
                  <a:lnTo>
                    <a:pt x="98" y="20"/>
                  </a:lnTo>
                  <a:lnTo>
                    <a:pt x="59" y="39"/>
                  </a:lnTo>
                  <a:lnTo>
                    <a:pt x="20" y="78"/>
                  </a:lnTo>
                  <a:lnTo>
                    <a:pt x="1" y="117"/>
                  </a:lnTo>
                  <a:lnTo>
                    <a:pt x="1" y="117"/>
                  </a:lnTo>
                  <a:lnTo>
                    <a:pt x="1" y="195"/>
                  </a:lnTo>
                  <a:lnTo>
                    <a:pt x="20" y="253"/>
                  </a:lnTo>
                  <a:lnTo>
                    <a:pt x="20" y="253"/>
                  </a:lnTo>
                  <a:lnTo>
                    <a:pt x="59" y="312"/>
                  </a:lnTo>
                  <a:lnTo>
                    <a:pt x="117" y="331"/>
                  </a:lnTo>
                  <a:lnTo>
                    <a:pt x="117" y="331"/>
                  </a:lnTo>
                  <a:lnTo>
                    <a:pt x="605" y="448"/>
                  </a:lnTo>
                  <a:lnTo>
                    <a:pt x="1053" y="585"/>
                  </a:lnTo>
                  <a:lnTo>
                    <a:pt x="1053" y="585"/>
                  </a:lnTo>
                  <a:lnTo>
                    <a:pt x="1092" y="604"/>
                  </a:lnTo>
                  <a:lnTo>
                    <a:pt x="1092" y="604"/>
                  </a:lnTo>
                  <a:lnTo>
                    <a:pt x="1423" y="721"/>
                  </a:lnTo>
                  <a:lnTo>
                    <a:pt x="1423" y="721"/>
                  </a:lnTo>
                  <a:lnTo>
                    <a:pt x="1481" y="740"/>
                  </a:lnTo>
                  <a:lnTo>
                    <a:pt x="1481" y="740"/>
                  </a:lnTo>
                  <a:lnTo>
                    <a:pt x="1735" y="838"/>
                  </a:lnTo>
                  <a:lnTo>
                    <a:pt x="1832" y="877"/>
                  </a:lnTo>
                  <a:lnTo>
                    <a:pt x="1929" y="916"/>
                  </a:lnTo>
                  <a:lnTo>
                    <a:pt x="1968" y="935"/>
                  </a:lnTo>
                  <a:lnTo>
                    <a:pt x="1968" y="935"/>
                  </a:lnTo>
                  <a:lnTo>
                    <a:pt x="2124" y="1013"/>
                  </a:lnTo>
                  <a:lnTo>
                    <a:pt x="2261" y="1072"/>
                  </a:lnTo>
                  <a:lnTo>
                    <a:pt x="2261" y="1072"/>
                  </a:lnTo>
                  <a:lnTo>
                    <a:pt x="2611" y="1228"/>
                  </a:lnTo>
                  <a:lnTo>
                    <a:pt x="2611" y="1228"/>
                  </a:lnTo>
                  <a:lnTo>
                    <a:pt x="2670" y="1267"/>
                  </a:lnTo>
                  <a:lnTo>
                    <a:pt x="2670" y="1267"/>
                  </a:lnTo>
                  <a:lnTo>
                    <a:pt x="3157" y="1500"/>
                  </a:lnTo>
                  <a:lnTo>
                    <a:pt x="3313" y="1578"/>
                  </a:lnTo>
                  <a:lnTo>
                    <a:pt x="3352" y="1598"/>
                  </a:lnTo>
                  <a:lnTo>
                    <a:pt x="3352" y="1598"/>
                  </a:lnTo>
                  <a:lnTo>
                    <a:pt x="3703" y="1793"/>
                  </a:lnTo>
                  <a:lnTo>
                    <a:pt x="3703" y="1793"/>
                  </a:lnTo>
                  <a:lnTo>
                    <a:pt x="3780" y="1851"/>
                  </a:lnTo>
                  <a:lnTo>
                    <a:pt x="3858" y="1890"/>
                  </a:lnTo>
                  <a:lnTo>
                    <a:pt x="3917" y="1929"/>
                  </a:lnTo>
                  <a:lnTo>
                    <a:pt x="4034" y="1987"/>
                  </a:lnTo>
                  <a:lnTo>
                    <a:pt x="4034" y="1987"/>
                  </a:lnTo>
                  <a:lnTo>
                    <a:pt x="4229" y="2104"/>
                  </a:lnTo>
                  <a:lnTo>
                    <a:pt x="4229" y="2104"/>
                  </a:lnTo>
                  <a:lnTo>
                    <a:pt x="4540" y="2299"/>
                  </a:lnTo>
                  <a:lnTo>
                    <a:pt x="4755" y="2436"/>
                  </a:lnTo>
                  <a:lnTo>
                    <a:pt x="4755" y="2436"/>
                  </a:lnTo>
                  <a:lnTo>
                    <a:pt x="5105" y="2650"/>
                  </a:lnTo>
                  <a:lnTo>
                    <a:pt x="5144" y="2689"/>
                  </a:lnTo>
                  <a:lnTo>
                    <a:pt x="5281" y="2786"/>
                  </a:lnTo>
                  <a:lnTo>
                    <a:pt x="5281" y="2786"/>
                  </a:lnTo>
                  <a:lnTo>
                    <a:pt x="5768" y="3117"/>
                  </a:lnTo>
                  <a:lnTo>
                    <a:pt x="5768" y="3117"/>
                  </a:lnTo>
                  <a:lnTo>
                    <a:pt x="5865" y="3195"/>
                  </a:lnTo>
                  <a:lnTo>
                    <a:pt x="5924" y="3234"/>
                  </a:lnTo>
                  <a:lnTo>
                    <a:pt x="6119" y="3371"/>
                  </a:lnTo>
                  <a:lnTo>
                    <a:pt x="6119" y="3371"/>
                  </a:lnTo>
                  <a:lnTo>
                    <a:pt x="6567" y="3741"/>
                  </a:lnTo>
                  <a:lnTo>
                    <a:pt x="6995" y="4111"/>
                  </a:lnTo>
                  <a:lnTo>
                    <a:pt x="6995" y="4111"/>
                  </a:lnTo>
                  <a:lnTo>
                    <a:pt x="7424" y="4481"/>
                  </a:lnTo>
                  <a:lnTo>
                    <a:pt x="7853" y="4910"/>
                  </a:lnTo>
                  <a:lnTo>
                    <a:pt x="7853" y="4910"/>
                  </a:lnTo>
                  <a:lnTo>
                    <a:pt x="8301" y="5378"/>
                  </a:lnTo>
                  <a:lnTo>
                    <a:pt x="8749" y="5865"/>
                  </a:lnTo>
                  <a:lnTo>
                    <a:pt x="8768" y="5884"/>
                  </a:lnTo>
                  <a:lnTo>
                    <a:pt x="8768" y="5884"/>
                  </a:lnTo>
                  <a:lnTo>
                    <a:pt x="9294" y="6527"/>
                  </a:lnTo>
                  <a:lnTo>
                    <a:pt x="9333" y="6586"/>
                  </a:lnTo>
                  <a:lnTo>
                    <a:pt x="9333" y="6586"/>
                  </a:lnTo>
                  <a:lnTo>
                    <a:pt x="9801" y="7248"/>
                  </a:lnTo>
                  <a:lnTo>
                    <a:pt x="10249" y="7930"/>
                  </a:lnTo>
                  <a:lnTo>
                    <a:pt x="10249" y="7930"/>
                  </a:lnTo>
                  <a:lnTo>
                    <a:pt x="10483" y="8320"/>
                  </a:lnTo>
                  <a:lnTo>
                    <a:pt x="10717" y="8729"/>
                  </a:lnTo>
                  <a:lnTo>
                    <a:pt x="10717" y="8729"/>
                  </a:lnTo>
                  <a:lnTo>
                    <a:pt x="11126" y="9508"/>
                  </a:lnTo>
                  <a:lnTo>
                    <a:pt x="11477" y="10288"/>
                  </a:lnTo>
                  <a:lnTo>
                    <a:pt x="11477" y="10288"/>
                  </a:lnTo>
                  <a:lnTo>
                    <a:pt x="11691" y="10833"/>
                  </a:lnTo>
                  <a:lnTo>
                    <a:pt x="11886" y="11418"/>
                  </a:lnTo>
                  <a:lnTo>
                    <a:pt x="11886" y="11418"/>
                  </a:lnTo>
                  <a:lnTo>
                    <a:pt x="12100" y="12061"/>
                  </a:lnTo>
                  <a:lnTo>
                    <a:pt x="12275" y="12704"/>
                  </a:lnTo>
                  <a:lnTo>
                    <a:pt x="12275" y="12704"/>
                  </a:lnTo>
                  <a:lnTo>
                    <a:pt x="12412" y="13366"/>
                  </a:lnTo>
                  <a:lnTo>
                    <a:pt x="12412" y="13366"/>
                  </a:lnTo>
                  <a:lnTo>
                    <a:pt x="12451" y="13444"/>
                  </a:lnTo>
                  <a:lnTo>
                    <a:pt x="12490" y="13502"/>
                  </a:lnTo>
                  <a:lnTo>
                    <a:pt x="12548" y="13580"/>
                  </a:lnTo>
                  <a:lnTo>
                    <a:pt x="12626" y="13619"/>
                  </a:lnTo>
                  <a:lnTo>
                    <a:pt x="12626" y="13619"/>
                  </a:lnTo>
                  <a:lnTo>
                    <a:pt x="12724" y="13678"/>
                  </a:lnTo>
                  <a:lnTo>
                    <a:pt x="12840" y="13678"/>
                  </a:lnTo>
                  <a:lnTo>
                    <a:pt x="12840" y="13678"/>
                  </a:lnTo>
                  <a:lnTo>
                    <a:pt x="12938" y="13658"/>
                  </a:lnTo>
                  <a:lnTo>
                    <a:pt x="12938" y="13658"/>
                  </a:lnTo>
                  <a:lnTo>
                    <a:pt x="13016" y="13639"/>
                  </a:lnTo>
                  <a:lnTo>
                    <a:pt x="13094" y="13600"/>
                  </a:lnTo>
                  <a:lnTo>
                    <a:pt x="13152" y="13541"/>
                  </a:lnTo>
                  <a:lnTo>
                    <a:pt x="13191" y="13463"/>
                  </a:lnTo>
                  <a:lnTo>
                    <a:pt x="13191" y="13463"/>
                  </a:lnTo>
                  <a:lnTo>
                    <a:pt x="13230" y="13405"/>
                  </a:lnTo>
                  <a:lnTo>
                    <a:pt x="13250" y="13327"/>
                  </a:lnTo>
                  <a:lnTo>
                    <a:pt x="13250" y="13230"/>
                  </a:lnTo>
                  <a:lnTo>
                    <a:pt x="13250" y="13152"/>
                  </a:lnTo>
                  <a:lnTo>
                    <a:pt x="13250" y="13152"/>
                  </a:lnTo>
                  <a:lnTo>
                    <a:pt x="13094" y="12470"/>
                  </a:lnTo>
                  <a:lnTo>
                    <a:pt x="13094" y="12470"/>
                  </a:lnTo>
                  <a:lnTo>
                    <a:pt x="12918" y="11807"/>
                  </a:lnTo>
                  <a:lnTo>
                    <a:pt x="12704" y="11145"/>
                  </a:lnTo>
                  <a:lnTo>
                    <a:pt x="12704" y="11145"/>
                  </a:lnTo>
                  <a:lnTo>
                    <a:pt x="12431" y="10424"/>
                  </a:lnTo>
                  <a:lnTo>
                    <a:pt x="12139" y="9703"/>
                  </a:lnTo>
                  <a:lnTo>
                    <a:pt x="11808" y="9002"/>
                  </a:lnTo>
                  <a:lnTo>
                    <a:pt x="11457" y="8300"/>
                  </a:lnTo>
                  <a:lnTo>
                    <a:pt x="11438" y="8281"/>
                  </a:lnTo>
                  <a:lnTo>
                    <a:pt x="11438" y="8261"/>
                  </a:lnTo>
                  <a:lnTo>
                    <a:pt x="11438" y="8261"/>
                  </a:lnTo>
                  <a:lnTo>
                    <a:pt x="10990" y="7501"/>
                  </a:lnTo>
                  <a:lnTo>
                    <a:pt x="10990" y="7501"/>
                  </a:lnTo>
                  <a:lnTo>
                    <a:pt x="10541" y="6819"/>
                  </a:lnTo>
                  <a:lnTo>
                    <a:pt x="10054" y="6157"/>
                  </a:lnTo>
                  <a:lnTo>
                    <a:pt x="9996" y="6079"/>
                  </a:lnTo>
                  <a:lnTo>
                    <a:pt x="9996" y="6079"/>
                  </a:lnTo>
                  <a:lnTo>
                    <a:pt x="9665" y="5670"/>
                  </a:lnTo>
                  <a:lnTo>
                    <a:pt x="9392" y="5339"/>
                  </a:lnTo>
                  <a:lnTo>
                    <a:pt x="9392" y="5339"/>
                  </a:lnTo>
                  <a:lnTo>
                    <a:pt x="9353" y="5300"/>
                  </a:lnTo>
                  <a:lnTo>
                    <a:pt x="9353" y="5300"/>
                  </a:lnTo>
                  <a:lnTo>
                    <a:pt x="8905" y="4813"/>
                  </a:lnTo>
                  <a:lnTo>
                    <a:pt x="8457" y="4345"/>
                  </a:lnTo>
                  <a:lnTo>
                    <a:pt x="8418" y="4326"/>
                  </a:lnTo>
                  <a:lnTo>
                    <a:pt x="8418" y="4326"/>
                  </a:lnTo>
                  <a:lnTo>
                    <a:pt x="7892" y="3819"/>
                  </a:lnTo>
                  <a:lnTo>
                    <a:pt x="7892" y="3819"/>
                  </a:lnTo>
                  <a:lnTo>
                    <a:pt x="7580" y="3546"/>
                  </a:lnTo>
                  <a:lnTo>
                    <a:pt x="7307" y="3332"/>
                  </a:lnTo>
                  <a:lnTo>
                    <a:pt x="7307" y="3332"/>
                  </a:lnTo>
                  <a:lnTo>
                    <a:pt x="6917" y="3001"/>
                  </a:lnTo>
                  <a:lnTo>
                    <a:pt x="6489" y="2689"/>
                  </a:lnTo>
                  <a:lnTo>
                    <a:pt x="6489" y="2689"/>
                  </a:lnTo>
                  <a:lnTo>
                    <a:pt x="6080" y="2416"/>
                  </a:lnTo>
                  <a:lnTo>
                    <a:pt x="5670" y="2143"/>
                  </a:lnTo>
                  <a:lnTo>
                    <a:pt x="5670" y="2143"/>
                  </a:lnTo>
                  <a:lnTo>
                    <a:pt x="5222" y="1871"/>
                  </a:lnTo>
                  <a:lnTo>
                    <a:pt x="4833" y="1656"/>
                  </a:lnTo>
                  <a:lnTo>
                    <a:pt x="4833" y="1656"/>
                  </a:lnTo>
                  <a:lnTo>
                    <a:pt x="4618" y="1539"/>
                  </a:lnTo>
                  <a:lnTo>
                    <a:pt x="4560" y="1520"/>
                  </a:lnTo>
                  <a:lnTo>
                    <a:pt x="4423" y="1442"/>
                  </a:lnTo>
                  <a:lnTo>
                    <a:pt x="4423" y="1442"/>
                  </a:lnTo>
                  <a:lnTo>
                    <a:pt x="4209" y="1344"/>
                  </a:lnTo>
                  <a:lnTo>
                    <a:pt x="4209" y="1344"/>
                  </a:lnTo>
                  <a:lnTo>
                    <a:pt x="4053" y="1286"/>
                  </a:lnTo>
                  <a:lnTo>
                    <a:pt x="4053" y="1286"/>
                  </a:lnTo>
                  <a:lnTo>
                    <a:pt x="3995" y="1247"/>
                  </a:lnTo>
                  <a:lnTo>
                    <a:pt x="3858" y="1189"/>
                  </a:lnTo>
                  <a:lnTo>
                    <a:pt x="3858" y="1189"/>
                  </a:lnTo>
                  <a:lnTo>
                    <a:pt x="3449" y="994"/>
                  </a:lnTo>
                  <a:lnTo>
                    <a:pt x="3449" y="994"/>
                  </a:lnTo>
                  <a:lnTo>
                    <a:pt x="2923" y="799"/>
                  </a:lnTo>
                  <a:lnTo>
                    <a:pt x="2923" y="799"/>
                  </a:lnTo>
                  <a:lnTo>
                    <a:pt x="2884" y="779"/>
                  </a:lnTo>
                  <a:lnTo>
                    <a:pt x="2826" y="760"/>
                  </a:lnTo>
                  <a:lnTo>
                    <a:pt x="2826" y="760"/>
                  </a:lnTo>
                  <a:lnTo>
                    <a:pt x="2241" y="565"/>
                  </a:lnTo>
                  <a:lnTo>
                    <a:pt x="2241" y="565"/>
                  </a:lnTo>
                  <a:lnTo>
                    <a:pt x="1813" y="429"/>
                  </a:lnTo>
                  <a:lnTo>
                    <a:pt x="1579" y="370"/>
                  </a:lnTo>
                  <a:lnTo>
                    <a:pt x="1579" y="370"/>
                  </a:lnTo>
                  <a:lnTo>
                    <a:pt x="1540" y="351"/>
                  </a:lnTo>
                  <a:lnTo>
                    <a:pt x="1442" y="331"/>
                  </a:lnTo>
                  <a:lnTo>
                    <a:pt x="1189" y="253"/>
                  </a:lnTo>
                  <a:lnTo>
                    <a:pt x="1189" y="253"/>
                  </a:lnTo>
                  <a:lnTo>
                    <a:pt x="1150" y="253"/>
                  </a:lnTo>
                  <a:lnTo>
                    <a:pt x="1150" y="253"/>
                  </a:lnTo>
                  <a:lnTo>
                    <a:pt x="644" y="117"/>
                  </a:lnTo>
                  <a:lnTo>
                    <a:pt x="195" y="0"/>
                  </a:lnTo>
                  <a:lnTo>
                    <a:pt x="195" y="0"/>
                  </a:lnTo>
                  <a:lnTo>
                    <a:pt x="15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0"/>
            <p:cNvSpPr/>
            <p:nvPr/>
          </p:nvSpPr>
          <p:spPr>
            <a:xfrm>
              <a:off x="7468572" y="3449663"/>
              <a:ext cx="445509" cy="448994"/>
            </a:xfrm>
            <a:custGeom>
              <a:avLst/>
              <a:gdLst/>
              <a:ahLst/>
              <a:cxnLst/>
              <a:rect l="l" t="t" r="r" b="b"/>
              <a:pathLst>
                <a:path w="27357" h="27571" fill="none" extrusionOk="0">
                  <a:moveTo>
                    <a:pt x="10600" y="1"/>
                  </a:moveTo>
                  <a:lnTo>
                    <a:pt x="10580" y="1"/>
                  </a:lnTo>
                  <a:lnTo>
                    <a:pt x="10580" y="1"/>
                  </a:lnTo>
                  <a:lnTo>
                    <a:pt x="10249" y="1"/>
                  </a:lnTo>
                  <a:lnTo>
                    <a:pt x="9938" y="40"/>
                  </a:lnTo>
                  <a:lnTo>
                    <a:pt x="9606" y="59"/>
                  </a:lnTo>
                  <a:lnTo>
                    <a:pt x="9256" y="118"/>
                  </a:lnTo>
                  <a:lnTo>
                    <a:pt x="9256" y="118"/>
                  </a:lnTo>
                  <a:lnTo>
                    <a:pt x="8963" y="157"/>
                  </a:lnTo>
                  <a:lnTo>
                    <a:pt x="8671" y="235"/>
                  </a:lnTo>
                  <a:lnTo>
                    <a:pt x="8009" y="430"/>
                  </a:lnTo>
                  <a:lnTo>
                    <a:pt x="8009" y="430"/>
                  </a:lnTo>
                  <a:lnTo>
                    <a:pt x="7463" y="605"/>
                  </a:lnTo>
                  <a:lnTo>
                    <a:pt x="6879" y="839"/>
                  </a:lnTo>
                  <a:lnTo>
                    <a:pt x="6879" y="839"/>
                  </a:lnTo>
                  <a:lnTo>
                    <a:pt x="6352" y="1092"/>
                  </a:lnTo>
                  <a:lnTo>
                    <a:pt x="5826" y="1365"/>
                  </a:lnTo>
                  <a:lnTo>
                    <a:pt x="5320" y="1657"/>
                  </a:lnTo>
                  <a:lnTo>
                    <a:pt x="4813" y="1988"/>
                  </a:lnTo>
                  <a:lnTo>
                    <a:pt x="4326" y="2339"/>
                  </a:lnTo>
                  <a:lnTo>
                    <a:pt x="3859" y="2709"/>
                  </a:lnTo>
                  <a:lnTo>
                    <a:pt x="3391" y="3099"/>
                  </a:lnTo>
                  <a:lnTo>
                    <a:pt x="2943" y="3528"/>
                  </a:lnTo>
                  <a:lnTo>
                    <a:pt x="2943" y="3528"/>
                  </a:lnTo>
                  <a:lnTo>
                    <a:pt x="2553" y="3956"/>
                  </a:lnTo>
                  <a:lnTo>
                    <a:pt x="2163" y="4385"/>
                  </a:lnTo>
                  <a:lnTo>
                    <a:pt x="1813" y="4833"/>
                  </a:lnTo>
                  <a:lnTo>
                    <a:pt x="1481" y="5301"/>
                  </a:lnTo>
                  <a:lnTo>
                    <a:pt x="1481" y="5301"/>
                  </a:lnTo>
                  <a:lnTo>
                    <a:pt x="1189" y="5729"/>
                  </a:lnTo>
                  <a:lnTo>
                    <a:pt x="955" y="6177"/>
                  </a:lnTo>
                  <a:lnTo>
                    <a:pt x="722" y="6645"/>
                  </a:lnTo>
                  <a:lnTo>
                    <a:pt x="527" y="7113"/>
                  </a:lnTo>
                  <a:lnTo>
                    <a:pt x="527" y="7113"/>
                  </a:lnTo>
                  <a:lnTo>
                    <a:pt x="429" y="7424"/>
                  </a:lnTo>
                  <a:lnTo>
                    <a:pt x="312" y="7756"/>
                  </a:lnTo>
                  <a:lnTo>
                    <a:pt x="235" y="8087"/>
                  </a:lnTo>
                  <a:lnTo>
                    <a:pt x="157" y="8418"/>
                  </a:lnTo>
                  <a:lnTo>
                    <a:pt x="98" y="8769"/>
                  </a:lnTo>
                  <a:lnTo>
                    <a:pt x="59" y="9119"/>
                  </a:lnTo>
                  <a:lnTo>
                    <a:pt x="20" y="9470"/>
                  </a:lnTo>
                  <a:lnTo>
                    <a:pt x="1" y="9840"/>
                  </a:lnTo>
                  <a:lnTo>
                    <a:pt x="1" y="9840"/>
                  </a:lnTo>
                  <a:lnTo>
                    <a:pt x="1" y="10133"/>
                  </a:lnTo>
                  <a:lnTo>
                    <a:pt x="1" y="10133"/>
                  </a:lnTo>
                  <a:lnTo>
                    <a:pt x="1" y="10717"/>
                  </a:lnTo>
                  <a:lnTo>
                    <a:pt x="40" y="11302"/>
                  </a:lnTo>
                  <a:lnTo>
                    <a:pt x="79" y="11828"/>
                  </a:lnTo>
                  <a:lnTo>
                    <a:pt x="157" y="12295"/>
                  </a:lnTo>
                  <a:lnTo>
                    <a:pt x="157" y="12295"/>
                  </a:lnTo>
                  <a:lnTo>
                    <a:pt x="235" y="12821"/>
                  </a:lnTo>
                  <a:lnTo>
                    <a:pt x="351" y="13425"/>
                  </a:lnTo>
                  <a:lnTo>
                    <a:pt x="371" y="13562"/>
                  </a:lnTo>
                  <a:lnTo>
                    <a:pt x="390" y="13601"/>
                  </a:lnTo>
                  <a:lnTo>
                    <a:pt x="390" y="13601"/>
                  </a:lnTo>
                  <a:lnTo>
                    <a:pt x="468" y="14010"/>
                  </a:lnTo>
                  <a:lnTo>
                    <a:pt x="468" y="14010"/>
                  </a:lnTo>
                  <a:lnTo>
                    <a:pt x="546" y="14614"/>
                  </a:lnTo>
                  <a:lnTo>
                    <a:pt x="566" y="14633"/>
                  </a:lnTo>
                  <a:lnTo>
                    <a:pt x="566" y="14633"/>
                  </a:lnTo>
                  <a:lnTo>
                    <a:pt x="644" y="15432"/>
                  </a:lnTo>
                  <a:lnTo>
                    <a:pt x="722" y="16251"/>
                  </a:lnTo>
                  <a:lnTo>
                    <a:pt x="722" y="16290"/>
                  </a:lnTo>
                  <a:lnTo>
                    <a:pt x="722" y="16328"/>
                  </a:lnTo>
                  <a:lnTo>
                    <a:pt x="722" y="16328"/>
                  </a:lnTo>
                  <a:lnTo>
                    <a:pt x="800" y="17166"/>
                  </a:lnTo>
                  <a:lnTo>
                    <a:pt x="897" y="18024"/>
                  </a:lnTo>
                  <a:lnTo>
                    <a:pt x="975" y="18452"/>
                  </a:lnTo>
                  <a:lnTo>
                    <a:pt x="1033" y="18881"/>
                  </a:lnTo>
                  <a:lnTo>
                    <a:pt x="1131" y="19290"/>
                  </a:lnTo>
                  <a:lnTo>
                    <a:pt x="1228" y="19719"/>
                  </a:lnTo>
                  <a:lnTo>
                    <a:pt x="1228" y="19719"/>
                  </a:lnTo>
                  <a:lnTo>
                    <a:pt x="1384" y="20225"/>
                  </a:lnTo>
                  <a:lnTo>
                    <a:pt x="1559" y="20732"/>
                  </a:lnTo>
                  <a:lnTo>
                    <a:pt x="1774" y="21238"/>
                  </a:lnTo>
                  <a:lnTo>
                    <a:pt x="2027" y="21726"/>
                  </a:lnTo>
                  <a:lnTo>
                    <a:pt x="2319" y="22213"/>
                  </a:lnTo>
                  <a:lnTo>
                    <a:pt x="2631" y="22700"/>
                  </a:lnTo>
                  <a:lnTo>
                    <a:pt x="2982" y="23167"/>
                  </a:lnTo>
                  <a:lnTo>
                    <a:pt x="3371" y="23654"/>
                  </a:lnTo>
                  <a:lnTo>
                    <a:pt x="3371" y="23654"/>
                  </a:lnTo>
                  <a:lnTo>
                    <a:pt x="3742" y="24044"/>
                  </a:lnTo>
                  <a:lnTo>
                    <a:pt x="4112" y="24434"/>
                  </a:lnTo>
                  <a:lnTo>
                    <a:pt x="4521" y="24804"/>
                  </a:lnTo>
                  <a:lnTo>
                    <a:pt x="4950" y="25174"/>
                  </a:lnTo>
                  <a:lnTo>
                    <a:pt x="5378" y="25505"/>
                  </a:lnTo>
                  <a:lnTo>
                    <a:pt x="5846" y="25817"/>
                  </a:lnTo>
                  <a:lnTo>
                    <a:pt x="6313" y="26109"/>
                  </a:lnTo>
                  <a:lnTo>
                    <a:pt x="6781" y="26382"/>
                  </a:lnTo>
                  <a:lnTo>
                    <a:pt x="6781" y="26382"/>
                  </a:lnTo>
                  <a:lnTo>
                    <a:pt x="7288" y="26635"/>
                  </a:lnTo>
                  <a:lnTo>
                    <a:pt x="7794" y="26850"/>
                  </a:lnTo>
                  <a:lnTo>
                    <a:pt x="8320" y="27045"/>
                  </a:lnTo>
                  <a:lnTo>
                    <a:pt x="8827" y="27201"/>
                  </a:lnTo>
                  <a:lnTo>
                    <a:pt x="9353" y="27337"/>
                  </a:lnTo>
                  <a:lnTo>
                    <a:pt x="9879" y="27454"/>
                  </a:lnTo>
                  <a:lnTo>
                    <a:pt x="10405" y="27512"/>
                  </a:lnTo>
                  <a:lnTo>
                    <a:pt x="10931" y="27571"/>
                  </a:lnTo>
                  <a:lnTo>
                    <a:pt x="10931" y="27571"/>
                  </a:lnTo>
                  <a:lnTo>
                    <a:pt x="11360" y="27571"/>
                  </a:lnTo>
                  <a:lnTo>
                    <a:pt x="11360" y="27571"/>
                  </a:lnTo>
                  <a:lnTo>
                    <a:pt x="11827" y="27571"/>
                  </a:lnTo>
                  <a:lnTo>
                    <a:pt x="12256" y="27512"/>
                  </a:lnTo>
                  <a:lnTo>
                    <a:pt x="12685" y="27454"/>
                  </a:lnTo>
                  <a:lnTo>
                    <a:pt x="13094" y="27356"/>
                  </a:lnTo>
                  <a:lnTo>
                    <a:pt x="13484" y="27239"/>
                  </a:lnTo>
                  <a:lnTo>
                    <a:pt x="13834" y="27084"/>
                  </a:lnTo>
                  <a:lnTo>
                    <a:pt x="14185" y="26908"/>
                  </a:lnTo>
                  <a:lnTo>
                    <a:pt x="14516" y="26713"/>
                  </a:lnTo>
                  <a:lnTo>
                    <a:pt x="14516" y="26713"/>
                  </a:lnTo>
                  <a:lnTo>
                    <a:pt x="14692" y="26597"/>
                  </a:lnTo>
                  <a:lnTo>
                    <a:pt x="14867" y="26441"/>
                  </a:lnTo>
                  <a:lnTo>
                    <a:pt x="15218" y="26129"/>
                  </a:lnTo>
                  <a:lnTo>
                    <a:pt x="15218" y="26129"/>
                  </a:lnTo>
                  <a:lnTo>
                    <a:pt x="15374" y="25954"/>
                  </a:lnTo>
                  <a:lnTo>
                    <a:pt x="15529" y="25759"/>
                  </a:lnTo>
                  <a:lnTo>
                    <a:pt x="15861" y="25291"/>
                  </a:lnTo>
                  <a:lnTo>
                    <a:pt x="15861" y="25291"/>
                  </a:lnTo>
                  <a:lnTo>
                    <a:pt x="16094" y="24940"/>
                  </a:lnTo>
                  <a:lnTo>
                    <a:pt x="16328" y="24531"/>
                  </a:lnTo>
                  <a:lnTo>
                    <a:pt x="16328" y="24531"/>
                  </a:lnTo>
                  <a:lnTo>
                    <a:pt x="16640" y="23986"/>
                  </a:lnTo>
                  <a:lnTo>
                    <a:pt x="16815" y="23713"/>
                  </a:lnTo>
                  <a:lnTo>
                    <a:pt x="16991" y="23460"/>
                  </a:lnTo>
                  <a:lnTo>
                    <a:pt x="16991" y="23460"/>
                  </a:lnTo>
                  <a:lnTo>
                    <a:pt x="17225" y="23187"/>
                  </a:lnTo>
                  <a:lnTo>
                    <a:pt x="17458" y="22953"/>
                  </a:lnTo>
                  <a:lnTo>
                    <a:pt x="17458" y="22953"/>
                  </a:lnTo>
                  <a:lnTo>
                    <a:pt x="17692" y="22739"/>
                  </a:lnTo>
                  <a:lnTo>
                    <a:pt x="17965" y="22505"/>
                  </a:lnTo>
                  <a:lnTo>
                    <a:pt x="17965" y="22505"/>
                  </a:lnTo>
                  <a:lnTo>
                    <a:pt x="18238" y="22310"/>
                  </a:lnTo>
                  <a:lnTo>
                    <a:pt x="18510" y="22135"/>
                  </a:lnTo>
                  <a:lnTo>
                    <a:pt x="19037" y="21803"/>
                  </a:lnTo>
                  <a:lnTo>
                    <a:pt x="19563" y="21511"/>
                  </a:lnTo>
                  <a:lnTo>
                    <a:pt x="20050" y="21258"/>
                  </a:lnTo>
                  <a:lnTo>
                    <a:pt x="20050" y="21258"/>
                  </a:lnTo>
                  <a:lnTo>
                    <a:pt x="20907" y="20849"/>
                  </a:lnTo>
                  <a:lnTo>
                    <a:pt x="21160" y="20732"/>
                  </a:lnTo>
                  <a:lnTo>
                    <a:pt x="21160" y="20732"/>
                  </a:lnTo>
                  <a:lnTo>
                    <a:pt x="21628" y="20498"/>
                  </a:lnTo>
                  <a:lnTo>
                    <a:pt x="22134" y="20225"/>
                  </a:lnTo>
                  <a:lnTo>
                    <a:pt x="22134" y="20225"/>
                  </a:lnTo>
                  <a:lnTo>
                    <a:pt x="22583" y="19972"/>
                  </a:lnTo>
                  <a:lnTo>
                    <a:pt x="22992" y="19680"/>
                  </a:lnTo>
                  <a:lnTo>
                    <a:pt x="23420" y="19368"/>
                  </a:lnTo>
                  <a:lnTo>
                    <a:pt x="23810" y="19037"/>
                  </a:lnTo>
                  <a:lnTo>
                    <a:pt x="24180" y="18706"/>
                  </a:lnTo>
                  <a:lnTo>
                    <a:pt x="24550" y="18335"/>
                  </a:lnTo>
                  <a:lnTo>
                    <a:pt x="24901" y="17946"/>
                  </a:lnTo>
                  <a:lnTo>
                    <a:pt x="25213" y="17556"/>
                  </a:lnTo>
                  <a:lnTo>
                    <a:pt x="25213" y="17556"/>
                  </a:lnTo>
                  <a:lnTo>
                    <a:pt x="25505" y="17147"/>
                  </a:lnTo>
                  <a:lnTo>
                    <a:pt x="25778" y="16738"/>
                  </a:lnTo>
                  <a:lnTo>
                    <a:pt x="26031" y="16309"/>
                  </a:lnTo>
                  <a:lnTo>
                    <a:pt x="26265" y="15861"/>
                  </a:lnTo>
                  <a:lnTo>
                    <a:pt x="26479" y="15393"/>
                  </a:lnTo>
                  <a:lnTo>
                    <a:pt x="26674" y="14945"/>
                  </a:lnTo>
                  <a:lnTo>
                    <a:pt x="26830" y="14458"/>
                  </a:lnTo>
                  <a:lnTo>
                    <a:pt x="26986" y="13971"/>
                  </a:lnTo>
                  <a:lnTo>
                    <a:pt x="26986" y="13971"/>
                  </a:lnTo>
                  <a:lnTo>
                    <a:pt x="27103" y="13464"/>
                  </a:lnTo>
                  <a:lnTo>
                    <a:pt x="27200" y="12958"/>
                  </a:lnTo>
                  <a:lnTo>
                    <a:pt x="27278" y="12451"/>
                  </a:lnTo>
                  <a:lnTo>
                    <a:pt x="27337" y="11945"/>
                  </a:lnTo>
                  <a:lnTo>
                    <a:pt x="27356" y="11419"/>
                  </a:lnTo>
                  <a:lnTo>
                    <a:pt x="27356" y="10892"/>
                  </a:lnTo>
                  <a:lnTo>
                    <a:pt x="27337" y="10366"/>
                  </a:lnTo>
                  <a:lnTo>
                    <a:pt x="27278" y="9821"/>
                  </a:lnTo>
                  <a:lnTo>
                    <a:pt x="27278" y="9821"/>
                  </a:lnTo>
                  <a:lnTo>
                    <a:pt x="27200" y="9295"/>
                  </a:lnTo>
                  <a:lnTo>
                    <a:pt x="27103" y="8769"/>
                  </a:lnTo>
                  <a:lnTo>
                    <a:pt x="27103" y="8769"/>
                  </a:lnTo>
                  <a:lnTo>
                    <a:pt x="26986" y="8262"/>
                  </a:lnTo>
                  <a:lnTo>
                    <a:pt x="26811" y="7736"/>
                  </a:lnTo>
                  <a:lnTo>
                    <a:pt x="26811" y="7736"/>
                  </a:lnTo>
                  <a:lnTo>
                    <a:pt x="26616" y="7210"/>
                  </a:lnTo>
                  <a:lnTo>
                    <a:pt x="26401" y="6684"/>
                  </a:lnTo>
                  <a:lnTo>
                    <a:pt x="26148" y="6177"/>
                  </a:lnTo>
                  <a:lnTo>
                    <a:pt x="25875" y="5671"/>
                  </a:lnTo>
                  <a:lnTo>
                    <a:pt x="25875" y="5671"/>
                  </a:lnTo>
                  <a:lnTo>
                    <a:pt x="25583" y="5184"/>
                  </a:lnTo>
                  <a:lnTo>
                    <a:pt x="25271" y="4716"/>
                  </a:lnTo>
                  <a:lnTo>
                    <a:pt x="24940" y="4248"/>
                  </a:lnTo>
                  <a:lnTo>
                    <a:pt x="24570" y="3820"/>
                  </a:lnTo>
                  <a:lnTo>
                    <a:pt x="24570" y="3820"/>
                  </a:lnTo>
                  <a:lnTo>
                    <a:pt x="24200" y="3411"/>
                  </a:lnTo>
                  <a:lnTo>
                    <a:pt x="23791" y="3021"/>
                  </a:lnTo>
                  <a:lnTo>
                    <a:pt x="23381" y="2690"/>
                  </a:lnTo>
                  <a:lnTo>
                    <a:pt x="22953" y="2378"/>
                  </a:lnTo>
                  <a:lnTo>
                    <a:pt x="22953" y="2378"/>
                  </a:lnTo>
                  <a:lnTo>
                    <a:pt x="22641" y="2203"/>
                  </a:lnTo>
                  <a:lnTo>
                    <a:pt x="22290" y="2027"/>
                  </a:lnTo>
                  <a:lnTo>
                    <a:pt x="21940" y="1871"/>
                  </a:lnTo>
                  <a:lnTo>
                    <a:pt x="21550" y="1716"/>
                  </a:lnTo>
                  <a:lnTo>
                    <a:pt x="21550" y="1716"/>
                  </a:lnTo>
                  <a:lnTo>
                    <a:pt x="21219" y="1618"/>
                  </a:lnTo>
                  <a:lnTo>
                    <a:pt x="20868" y="1521"/>
                  </a:lnTo>
                  <a:lnTo>
                    <a:pt x="20478" y="1443"/>
                  </a:lnTo>
                  <a:lnTo>
                    <a:pt x="20050" y="1384"/>
                  </a:lnTo>
                  <a:lnTo>
                    <a:pt x="20050" y="1384"/>
                  </a:lnTo>
                  <a:lnTo>
                    <a:pt x="19212" y="1287"/>
                  </a:lnTo>
                  <a:lnTo>
                    <a:pt x="18394" y="1209"/>
                  </a:lnTo>
                  <a:lnTo>
                    <a:pt x="18335" y="1209"/>
                  </a:lnTo>
                  <a:lnTo>
                    <a:pt x="18335" y="1209"/>
                  </a:lnTo>
                  <a:lnTo>
                    <a:pt x="17673" y="1150"/>
                  </a:lnTo>
                  <a:lnTo>
                    <a:pt x="16971" y="1073"/>
                  </a:lnTo>
                  <a:lnTo>
                    <a:pt x="16932" y="1073"/>
                  </a:lnTo>
                  <a:lnTo>
                    <a:pt x="16932" y="1073"/>
                  </a:lnTo>
                  <a:lnTo>
                    <a:pt x="16328" y="956"/>
                  </a:lnTo>
                  <a:lnTo>
                    <a:pt x="15744" y="858"/>
                  </a:lnTo>
                  <a:lnTo>
                    <a:pt x="14575" y="585"/>
                  </a:lnTo>
                  <a:lnTo>
                    <a:pt x="14536" y="585"/>
                  </a:lnTo>
                  <a:lnTo>
                    <a:pt x="14419" y="566"/>
                  </a:lnTo>
                  <a:lnTo>
                    <a:pt x="14419" y="566"/>
                  </a:lnTo>
                  <a:lnTo>
                    <a:pt x="13795" y="430"/>
                  </a:lnTo>
                  <a:lnTo>
                    <a:pt x="13152" y="293"/>
                  </a:lnTo>
                  <a:lnTo>
                    <a:pt x="12509" y="176"/>
                  </a:lnTo>
                  <a:lnTo>
                    <a:pt x="11866" y="79"/>
                  </a:lnTo>
                  <a:lnTo>
                    <a:pt x="11866" y="79"/>
                  </a:lnTo>
                  <a:lnTo>
                    <a:pt x="11223" y="20"/>
                  </a:lnTo>
                  <a:lnTo>
                    <a:pt x="106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0"/>
            <p:cNvSpPr/>
            <p:nvPr/>
          </p:nvSpPr>
          <p:spPr>
            <a:xfrm>
              <a:off x="7711626" y="3483617"/>
              <a:ext cx="117724" cy="41266"/>
            </a:xfrm>
            <a:custGeom>
              <a:avLst/>
              <a:gdLst/>
              <a:ahLst/>
              <a:cxnLst/>
              <a:rect l="l" t="t" r="r" b="b"/>
              <a:pathLst>
                <a:path w="7229" h="2534" extrusionOk="0">
                  <a:moveTo>
                    <a:pt x="3449" y="1"/>
                  </a:moveTo>
                  <a:lnTo>
                    <a:pt x="2650" y="20"/>
                  </a:lnTo>
                  <a:lnTo>
                    <a:pt x="2085" y="40"/>
                  </a:lnTo>
                  <a:lnTo>
                    <a:pt x="1462" y="79"/>
                  </a:lnTo>
                  <a:lnTo>
                    <a:pt x="799" y="98"/>
                  </a:lnTo>
                  <a:lnTo>
                    <a:pt x="351" y="98"/>
                  </a:lnTo>
                  <a:lnTo>
                    <a:pt x="293" y="137"/>
                  </a:lnTo>
                  <a:lnTo>
                    <a:pt x="234" y="157"/>
                  </a:lnTo>
                  <a:lnTo>
                    <a:pt x="137" y="215"/>
                  </a:lnTo>
                  <a:lnTo>
                    <a:pt x="59" y="293"/>
                  </a:lnTo>
                  <a:lnTo>
                    <a:pt x="20" y="351"/>
                  </a:lnTo>
                  <a:lnTo>
                    <a:pt x="0" y="449"/>
                  </a:lnTo>
                  <a:lnTo>
                    <a:pt x="20" y="527"/>
                  </a:lnTo>
                  <a:lnTo>
                    <a:pt x="39" y="585"/>
                  </a:lnTo>
                  <a:lnTo>
                    <a:pt x="137" y="663"/>
                  </a:lnTo>
                  <a:lnTo>
                    <a:pt x="234" y="722"/>
                  </a:lnTo>
                  <a:lnTo>
                    <a:pt x="254" y="741"/>
                  </a:lnTo>
                  <a:lnTo>
                    <a:pt x="526" y="877"/>
                  </a:lnTo>
                  <a:lnTo>
                    <a:pt x="682" y="936"/>
                  </a:lnTo>
                  <a:lnTo>
                    <a:pt x="1053" y="1092"/>
                  </a:lnTo>
                  <a:lnTo>
                    <a:pt x="1345" y="1189"/>
                  </a:lnTo>
                  <a:lnTo>
                    <a:pt x="1657" y="1267"/>
                  </a:lnTo>
                  <a:lnTo>
                    <a:pt x="2280" y="1384"/>
                  </a:lnTo>
                  <a:lnTo>
                    <a:pt x="2709" y="1462"/>
                  </a:lnTo>
                  <a:lnTo>
                    <a:pt x="3137" y="1559"/>
                  </a:lnTo>
                  <a:lnTo>
                    <a:pt x="3391" y="1637"/>
                  </a:lnTo>
                  <a:lnTo>
                    <a:pt x="3624" y="1735"/>
                  </a:lnTo>
                  <a:lnTo>
                    <a:pt x="3995" y="1891"/>
                  </a:lnTo>
                  <a:lnTo>
                    <a:pt x="4365" y="2027"/>
                  </a:lnTo>
                  <a:lnTo>
                    <a:pt x="4793" y="2183"/>
                  </a:lnTo>
                  <a:lnTo>
                    <a:pt x="5164" y="2319"/>
                  </a:lnTo>
                  <a:lnTo>
                    <a:pt x="5534" y="2417"/>
                  </a:lnTo>
                  <a:lnTo>
                    <a:pt x="5748" y="2456"/>
                  </a:lnTo>
                  <a:lnTo>
                    <a:pt x="5962" y="2495"/>
                  </a:lnTo>
                  <a:lnTo>
                    <a:pt x="6294" y="2534"/>
                  </a:lnTo>
                  <a:lnTo>
                    <a:pt x="6489" y="2514"/>
                  </a:lnTo>
                  <a:lnTo>
                    <a:pt x="6664" y="2475"/>
                  </a:lnTo>
                  <a:lnTo>
                    <a:pt x="6781" y="2436"/>
                  </a:lnTo>
                  <a:lnTo>
                    <a:pt x="6898" y="2358"/>
                  </a:lnTo>
                  <a:lnTo>
                    <a:pt x="6976" y="2300"/>
                  </a:lnTo>
                  <a:lnTo>
                    <a:pt x="7034" y="2241"/>
                  </a:lnTo>
                  <a:lnTo>
                    <a:pt x="7112" y="2144"/>
                  </a:lnTo>
                  <a:lnTo>
                    <a:pt x="7151" y="2066"/>
                  </a:lnTo>
                  <a:lnTo>
                    <a:pt x="7209" y="1969"/>
                  </a:lnTo>
                  <a:lnTo>
                    <a:pt x="7229" y="1891"/>
                  </a:lnTo>
                  <a:lnTo>
                    <a:pt x="7229" y="1735"/>
                  </a:lnTo>
                  <a:lnTo>
                    <a:pt x="7209" y="1579"/>
                  </a:lnTo>
                  <a:lnTo>
                    <a:pt x="7151" y="1443"/>
                  </a:lnTo>
                  <a:lnTo>
                    <a:pt x="7073" y="1306"/>
                  </a:lnTo>
                  <a:lnTo>
                    <a:pt x="6956" y="1170"/>
                  </a:lnTo>
                  <a:lnTo>
                    <a:pt x="6820" y="1033"/>
                  </a:lnTo>
                  <a:lnTo>
                    <a:pt x="6644" y="897"/>
                  </a:lnTo>
                  <a:lnTo>
                    <a:pt x="6450" y="761"/>
                  </a:lnTo>
                  <a:lnTo>
                    <a:pt x="6216" y="644"/>
                  </a:lnTo>
                  <a:lnTo>
                    <a:pt x="5962" y="507"/>
                  </a:lnTo>
                  <a:lnTo>
                    <a:pt x="5670" y="390"/>
                  </a:lnTo>
                  <a:lnTo>
                    <a:pt x="5378" y="273"/>
                  </a:lnTo>
                  <a:lnTo>
                    <a:pt x="5086" y="196"/>
                  </a:lnTo>
                  <a:lnTo>
                    <a:pt x="4774" y="118"/>
                  </a:lnTo>
                  <a:lnTo>
                    <a:pt x="4482" y="59"/>
                  </a:lnTo>
                  <a:lnTo>
                    <a:pt x="3995" y="1"/>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0"/>
            <p:cNvSpPr/>
            <p:nvPr/>
          </p:nvSpPr>
          <p:spPr>
            <a:xfrm>
              <a:off x="7711626" y="3483617"/>
              <a:ext cx="117724" cy="41266"/>
            </a:xfrm>
            <a:custGeom>
              <a:avLst/>
              <a:gdLst/>
              <a:ahLst/>
              <a:cxnLst/>
              <a:rect l="l" t="t" r="r" b="b"/>
              <a:pathLst>
                <a:path w="7229" h="2534" fill="none" extrusionOk="0">
                  <a:moveTo>
                    <a:pt x="3449" y="1"/>
                  </a:moveTo>
                  <a:lnTo>
                    <a:pt x="3449" y="1"/>
                  </a:lnTo>
                  <a:lnTo>
                    <a:pt x="2650" y="20"/>
                  </a:lnTo>
                  <a:lnTo>
                    <a:pt x="2650" y="20"/>
                  </a:lnTo>
                  <a:lnTo>
                    <a:pt x="2085" y="40"/>
                  </a:lnTo>
                  <a:lnTo>
                    <a:pt x="2085" y="40"/>
                  </a:lnTo>
                  <a:lnTo>
                    <a:pt x="1462" y="79"/>
                  </a:lnTo>
                  <a:lnTo>
                    <a:pt x="799" y="98"/>
                  </a:lnTo>
                  <a:lnTo>
                    <a:pt x="799" y="98"/>
                  </a:lnTo>
                  <a:lnTo>
                    <a:pt x="449" y="98"/>
                  </a:lnTo>
                  <a:lnTo>
                    <a:pt x="449" y="98"/>
                  </a:lnTo>
                  <a:lnTo>
                    <a:pt x="351" y="98"/>
                  </a:lnTo>
                  <a:lnTo>
                    <a:pt x="293" y="137"/>
                  </a:lnTo>
                  <a:lnTo>
                    <a:pt x="234" y="157"/>
                  </a:lnTo>
                  <a:lnTo>
                    <a:pt x="234" y="157"/>
                  </a:lnTo>
                  <a:lnTo>
                    <a:pt x="137" y="215"/>
                  </a:lnTo>
                  <a:lnTo>
                    <a:pt x="59" y="293"/>
                  </a:lnTo>
                  <a:lnTo>
                    <a:pt x="59" y="293"/>
                  </a:lnTo>
                  <a:lnTo>
                    <a:pt x="20" y="351"/>
                  </a:lnTo>
                  <a:lnTo>
                    <a:pt x="0" y="449"/>
                  </a:lnTo>
                  <a:lnTo>
                    <a:pt x="20" y="527"/>
                  </a:lnTo>
                  <a:lnTo>
                    <a:pt x="39" y="585"/>
                  </a:lnTo>
                  <a:lnTo>
                    <a:pt x="39" y="585"/>
                  </a:lnTo>
                  <a:lnTo>
                    <a:pt x="137" y="663"/>
                  </a:lnTo>
                  <a:lnTo>
                    <a:pt x="234" y="722"/>
                  </a:lnTo>
                  <a:lnTo>
                    <a:pt x="254" y="741"/>
                  </a:lnTo>
                  <a:lnTo>
                    <a:pt x="254" y="741"/>
                  </a:lnTo>
                  <a:lnTo>
                    <a:pt x="526" y="877"/>
                  </a:lnTo>
                  <a:lnTo>
                    <a:pt x="682" y="936"/>
                  </a:lnTo>
                  <a:lnTo>
                    <a:pt x="682" y="936"/>
                  </a:lnTo>
                  <a:lnTo>
                    <a:pt x="1053" y="1092"/>
                  </a:lnTo>
                  <a:lnTo>
                    <a:pt x="1053" y="1092"/>
                  </a:lnTo>
                  <a:lnTo>
                    <a:pt x="1345" y="1189"/>
                  </a:lnTo>
                  <a:lnTo>
                    <a:pt x="1657" y="1267"/>
                  </a:lnTo>
                  <a:lnTo>
                    <a:pt x="2280" y="1384"/>
                  </a:lnTo>
                  <a:lnTo>
                    <a:pt x="2280" y="1384"/>
                  </a:lnTo>
                  <a:lnTo>
                    <a:pt x="2709" y="1462"/>
                  </a:lnTo>
                  <a:lnTo>
                    <a:pt x="3137" y="1559"/>
                  </a:lnTo>
                  <a:lnTo>
                    <a:pt x="3137" y="1559"/>
                  </a:lnTo>
                  <a:lnTo>
                    <a:pt x="3391" y="1637"/>
                  </a:lnTo>
                  <a:lnTo>
                    <a:pt x="3624" y="1735"/>
                  </a:lnTo>
                  <a:lnTo>
                    <a:pt x="3995" y="1891"/>
                  </a:lnTo>
                  <a:lnTo>
                    <a:pt x="4365" y="2027"/>
                  </a:lnTo>
                  <a:lnTo>
                    <a:pt x="4365" y="2027"/>
                  </a:lnTo>
                  <a:lnTo>
                    <a:pt x="4793" y="2183"/>
                  </a:lnTo>
                  <a:lnTo>
                    <a:pt x="5164" y="2319"/>
                  </a:lnTo>
                  <a:lnTo>
                    <a:pt x="5164" y="2319"/>
                  </a:lnTo>
                  <a:lnTo>
                    <a:pt x="5534" y="2417"/>
                  </a:lnTo>
                  <a:lnTo>
                    <a:pt x="5748" y="2456"/>
                  </a:lnTo>
                  <a:lnTo>
                    <a:pt x="5962" y="2495"/>
                  </a:lnTo>
                  <a:lnTo>
                    <a:pt x="5962" y="2495"/>
                  </a:lnTo>
                  <a:lnTo>
                    <a:pt x="6294" y="2534"/>
                  </a:lnTo>
                  <a:lnTo>
                    <a:pt x="6294" y="2534"/>
                  </a:lnTo>
                  <a:lnTo>
                    <a:pt x="6489" y="2514"/>
                  </a:lnTo>
                  <a:lnTo>
                    <a:pt x="6664" y="2475"/>
                  </a:lnTo>
                  <a:lnTo>
                    <a:pt x="6664" y="2475"/>
                  </a:lnTo>
                  <a:lnTo>
                    <a:pt x="6781" y="2436"/>
                  </a:lnTo>
                  <a:lnTo>
                    <a:pt x="6898" y="2358"/>
                  </a:lnTo>
                  <a:lnTo>
                    <a:pt x="6898" y="2358"/>
                  </a:lnTo>
                  <a:lnTo>
                    <a:pt x="6976" y="2300"/>
                  </a:lnTo>
                  <a:lnTo>
                    <a:pt x="7034" y="2241"/>
                  </a:lnTo>
                  <a:lnTo>
                    <a:pt x="7034" y="2241"/>
                  </a:lnTo>
                  <a:lnTo>
                    <a:pt x="7112" y="2144"/>
                  </a:lnTo>
                  <a:lnTo>
                    <a:pt x="7151" y="2066"/>
                  </a:lnTo>
                  <a:lnTo>
                    <a:pt x="7151" y="2066"/>
                  </a:lnTo>
                  <a:lnTo>
                    <a:pt x="7209" y="1969"/>
                  </a:lnTo>
                  <a:lnTo>
                    <a:pt x="7229" y="1891"/>
                  </a:lnTo>
                  <a:lnTo>
                    <a:pt x="7229" y="1735"/>
                  </a:lnTo>
                  <a:lnTo>
                    <a:pt x="7229" y="1735"/>
                  </a:lnTo>
                  <a:lnTo>
                    <a:pt x="7209" y="1579"/>
                  </a:lnTo>
                  <a:lnTo>
                    <a:pt x="7151" y="1443"/>
                  </a:lnTo>
                  <a:lnTo>
                    <a:pt x="7151" y="1443"/>
                  </a:lnTo>
                  <a:lnTo>
                    <a:pt x="7073" y="1306"/>
                  </a:lnTo>
                  <a:lnTo>
                    <a:pt x="6956" y="1170"/>
                  </a:lnTo>
                  <a:lnTo>
                    <a:pt x="6820" y="1033"/>
                  </a:lnTo>
                  <a:lnTo>
                    <a:pt x="6644" y="897"/>
                  </a:lnTo>
                  <a:lnTo>
                    <a:pt x="6644" y="897"/>
                  </a:lnTo>
                  <a:lnTo>
                    <a:pt x="6450" y="761"/>
                  </a:lnTo>
                  <a:lnTo>
                    <a:pt x="6216" y="644"/>
                  </a:lnTo>
                  <a:lnTo>
                    <a:pt x="5962" y="507"/>
                  </a:lnTo>
                  <a:lnTo>
                    <a:pt x="5670" y="390"/>
                  </a:lnTo>
                  <a:lnTo>
                    <a:pt x="5670" y="390"/>
                  </a:lnTo>
                  <a:lnTo>
                    <a:pt x="5378" y="273"/>
                  </a:lnTo>
                  <a:lnTo>
                    <a:pt x="5086" y="196"/>
                  </a:lnTo>
                  <a:lnTo>
                    <a:pt x="4774" y="118"/>
                  </a:lnTo>
                  <a:lnTo>
                    <a:pt x="4482" y="59"/>
                  </a:lnTo>
                  <a:lnTo>
                    <a:pt x="4482" y="59"/>
                  </a:lnTo>
                  <a:lnTo>
                    <a:pt x="3995" y="1"/>
                  </a:lnTo>
                  <a:lnTo>
                    <a:pt x="3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0"/>
            <p:cNvSpPr/>
            <p:nvPr/>
          </p:nvSpPr>
          <p:spPr>
            <a:xfrm>
              <a:off x="7535210" y="3764745"/>
              <a:ext cx="137722" cy="103459"/>
            </a:xfrm>
            <a:custGeom>
              <a:avLst/>
              <a:gdLst/>
              <a:ahLst/>
              <a:cxnLst/>
              <a:rect l="l" t="t" r="r" b="b"/>
              <a:pathLst>
                <a:path w="8457" h="6353" extrusionOk="0">
                  <a:moveTo>
                    <a:pt x="468" y="0"/>
                  </a:moveTo>
                  <a:lnTo>
                    <a:pt x="351" y="20"/>
                  </a:lnTo>
                  <a:lnTo>
                    <a:pt x="234" y="78"/>
                  </a:lnTo>
                  <a:lnTo>
                    <a:pt x="137" y="176"/>
                  </a:lnTo>
                  <a:lnTo>
                    <a:pt x="78" y="234"/>
                  </a:lnTo>
                  <a:lnTo>
                    <a:pt x="39" y="312"/>
                  </a:lnTo>
                  <a:lnTo>
                    <a:pt x="20" y="390"/>
                  </a:lnTo>
                  <a:lnTo>
                    <a:pt x="0" y="468"/>
                  </a:lnTo>
                  <a:lnTo>
                    <a:pt x="0" y="604"/>
                  </a:lnTo>
                  <a:lnTo>
                    <a:pt x="20" y="741"/>
                  </a:lnTo>
                  <a:lnTo>
                    <a:pt x="59" y="897"/>
                  </a:lnTo>
                  <a:lnTo>
                    <a:pt x="98" y="1033"/>
                  </a:lnTo>
                  <a:lnTo>
                    <a:pt x="195" y="1247"/>
                  </a:lnTo>
                  <a:lnTo>
                    <a:pt x="293" y="1462"/>
                  </a:lnTo>
                  <a:lnTo>
                    <a:pt x="409" y="1696"/>
                  </a:lnTo>
                  <a:lnTo>
                    <a:pt x="565" y="1929"/>
                  </a:lnTo>
                  <a:lnTo>
                    <a:pt x="877" y="2455"/>
                  </a:lnTo>
                  <a:lnTo>
                    <a:pt x="1228" y="2982"/>
                  </a:lnTo>
                  <a:lnTo>
                    <a:pt x="1598" y="3449"/>
                  </a:lnTo>
                  <a:lnTo>
                    <a:pt x="2007" y="3897"/>
                  </a:lnTo>
                  <a:lnTo>
                    <a:pt x="2436" y="4326"/>
                  </a:lnTo>
                  <a:lnTo>
                    <a:pt x="2884" y="4716"/>
                  </a:lnTo>
                  <a:lnTo>
                    <a:pt x="3352" y="5066"/>
                  </a:lnTo>
                  <a:lnTo>
                    <a:pt x="3839" y="5378"/>
                  </a:lnTo>
                  <a:lnTo>
                    <a:pt x="4228" y="5573"/>
                  </a:lnTo>
                  <a:lnTo>
                    <a:pt x="4676" y="5807"/>
                  </a:lnTo>
                  <a:lnTo>
                    <a:pt x="5261" y="6041"/>
                  </a:lnTo>
                  <a:lnTo>
                    <a:pt x="5514" y="6118"/>
                  </a:lnTo>
                  <a:lnTo>
                    <a:pt x="5787" y="6196"/>
                  </a:lnTo>
                  <a:lnTo>
                    <a:pt x="6021" y="6255"/>
                  </a:lnTo>
                  <a:lnTo>
                    <a:pt x="6255" y="6313"/>
                  </a:lnTo>
                  <a:lnTo>
                    <a:pt x="6488" y="6333"/>
                  </a:lnTo>
                  <a:lnTo>
                    <a:pt x="6722" y="6352"/>
                  </a:lnTo>
                  <a:lnTo>
                    <a:pt x="6995" y="6352"/>
                  </a:lnTo>
                  <a:lnTo>
                    <a:pt x="7209" y="6313"/>
                  </a:lnTo>
                  <a:lnTo>
                    <a:pt x="7443" y="6274"/>
                  </a:lnTo>
                  <a:lnTo>
                    <a:pt x="7677" y="6177"/>
                  </a:lnTo>
                  <a:lnTo>
                    <a:pt x="7794" y="6118"/>
                  </a:lnTo>
                  <a:lnTo>
                    <a:pt x="7950" y="6041"/>
                  </a:lnTo>
                  <a:lnTo>
                    <a:pt x="8086" y="5924"/>
                  </a:lnTo>
                  <a:lnTo>
                    <a:pt x="8242" y="5787"/>
                  </a:lnTo>
                  <a:lnTo>
                    <a:pt x="8320" y="5690"/>
                  </a:lnTo>
                  <a:lnTo>
                    <a:pt x="8378" y="5592"/>
                  </a:lnTo>
                  <a:lnTo>
                    <a:pt x="8437" y="5456"/>
                  </a:lnTo>
                  <a:lnTo>
                    <a:pt x="8456" y="5320"/>
                  </a:lnTo>
                  <a:lnTo>
                    <a:pt x="8437" y="5183"/>
                  </a:lnTo>
                  <a:lnTo>
                    <a:pt x="8417" y="5066"/>
                  </a:lnTo>
                  <a:lnTo>
                    <a:pt x="8359" y="4969"/>
                  </a:lnTo>
                  <a:lnTo>
                    <a:pt x="8320" y="4891"/>
                  </a:lnTo>
                  <a:lnTo>
                    <a:pt x="8203" y="4774"/>
                  </a:lnTo>
                  <a:lnTo>
                    <a:pt x="8106" y="4657"/>
                  </a:lnTo>
                  <a:lnTo>
                    <a:pt x="7911" y="4501"/>
                  </a:lnTo>
                  <a:lnTo>
                    <a:pt x="7638" y="4326"/>
                  </a:lnTo>
                  <a:lnTo>
                    <a:pt x="7404" y="4190"/>
                  </a:lnTo>
                  <a:lnTo>
                    <a:pt x="7092" y="4053"/>
                  </a:lnTo>
                  <a:lnTo>
                    <a:pt x="6761" y="3897"/>
                  </a:lnTo>
                  <a:lnTo>
                    <a:pt x="6138" y="3663"/>
                  </a:lnTo>
                  <a:lnTo>
                    <a:pt x="5592" y="3469"/>
                  </a:lnTo>
                  <a:lnTo>
                    <a:pt x="5456" y="3430"/>
                  </a:lnTo>
                  <a:lnTo>
                    <a:pt x="5397" y="3410"/>
                  </a:lnTo>
                  <a:lnTo>
                    <a:pt x="5047" y="3274"/>
                  </a:lnTo>
                  <a:lnTo>
                    <a:pt x="4599" y="3079"/>
                  </a:lnTo>
                  <a:lnTo>
                    <a:pt x="4111" y="2806"/>
                  </a:lnTo>
                  <a:lnTo>
                    <a:pt x="3624" y="2514"/>
                  </a:lnTo>
                  <a:lnTo>
                    <a:pt x="3157" y="2183"/>
                  </a:lnTo>
                  <a:lnTo>
                    <a:pt x="2728" y="1832"/>
                  </a:lnTo>
                  <a:lnTo>
                    <a:pt x="2553" y="1676"/>
                  </a:lnTo>
                  <a:lnTo>
                    <a:pt x="2377" y="1462"/>
                  </a:lnTo>
                  <a:lnTo>
                    <a:pt x="2066" y="1092"/>
                  </a:lnTo>
                  <a:lnTo>
                    <a:pt x="1773" y="721"/>
                  </a:lnTo>
                  <a:lnTo>
                    <a:pt x="1617" y="546"/>
                  </a:lnTo>
                  <a:lnTo>
                    <a:pt x="1462" y="390"/>
                  </a:lnTo>
                  <a:lnTo>
                    <a:pt x="1267" y="234"/>
                  </a:lnTo>
                  <a:lnTo>
                    <a:pt x="1072" y="117"/>
                  </a:lnTo>
                  <a:lnTo>
                    <a:pt x="877" y="39"/>
                  </a:lnTo>
                  <a:lnTo>
                    <a:pt x="702" y="0"/>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0"/>
            <p:cNvSpPr/>
            <p:nvPr/>
          </p:nvSpPr>
          <p:spPr>
            <a:xfrm>
              <a:off x="7535210" y="3764745"/>
              <a:ext cx="137722" cy="103459"/>
            </a:xfrm>
            <a:custGeom>
              <a:avLst/>
              <a:gdLst/>
              <a:ahLst/>
              <a:cxnLst/>
              <a:rect l="l" t="t" r="r" b="b"/>
              <a:pathLst>
                <a:path w="8457" h="6353" fill="none" extrusionOk="0">
                  <a:moveTo>
                    <a:pt x="565" y="0"/>
                  </a:moveTo>
                  <a:lnTo>
                    <a:pt x="565" y="0"/>
                  </a:lnTo>
                  <a:lnTo>
                    <a:pt x="468" y="0"/>
                  </a:lnTo>
                  <a:lnTo>
                    <a:pt x="351" y="20"/>
                  </a:lnTo>
                  <a:lnTo>
                    <a:pt x="351" y="20"/>
                  </a:lnTo>
                  <a:lnTo>
                    <a:pt x="234" y="78"/>
                  </a:lnTo>
                  <a:lnTo>
                    <a:pt x="137" y="176"/>
                  </a:lnTo>
                  <a:lnTo>
                    <a:pt x="137" y="176"/>
                  </a:lnTo>
                  <a:lnTo>
                    <a:pt x="78" y="234"/>
                  </a:lnTo>
                  <a:lnTo>
                    <a:pt x="39" y="312"/>
                  </a:lnTo>
                  <a:lnTo>
                    <a:pt x="39" y="312"/>
                  </a:lnTo>
                  <a:lnTo>
                    <a:pt x="20" y="390"/>
                  </a:lnTo>
                  <a:lnTo>
                    <a:pt x="0" y="468"/>
                  </a:lnTo>
                  <a:lnTo>
                    <a:pt x="0" y="468"/>
                  </a:lnTo>
                  <a:lnTo>
                    <a:pt x="0" y="604"/>
                  </a:lnTo>
                  <a:lnTo>
                    <a:pt x="20" y="741"/>
                  </a:lnTo>
                  <a:lnTo>
                    <a:pt x="20" y="741"/>
                  </a:lnTo>
                  <a:lnTo>
                    <a:pt x="59" y="897"/>
                  </a:lnTo>
                  <a:lnTo>
                    <a:pt x="98" y="1033"/>
                  </a:lnTo>
                  <a:lnTo>
                    <a:pt x="98" y="1033"/>
                  </a:lnTo>
                  <a:lnTo>
                    <a:pt x="195" y="1247"/>
                  </a:lnTo>
                  <a:lnTo>
                    <a:pt x="293" y="1462"/>
                  </a:lnTo>
                  <a:lnTo>
                    <a:pt x="409" y="1696"/>
                  </a:lnTo>
                  <a:lnTo>
                    <a:pt x="565" y="1929"/>
                  </a:lnTo>
                  <a:lnTo>
                    <a:pt x="565" y="1929"/>
                  </a:lnTo>
                  <a:lnTo>
                    <a:pt x="877" y="2455"/>
                  </a:lnTo>
                  <a:lnTo>
                    <a:pt x="1228" y="2982"/>
                  </a:lnTo>
                  <a:lnTo>
                    <a:pt x="1228" y="2982"/>
                  </a:lnTo>
                  <a:lnTo>
                    <a:pt x="1598" y="3449"/>
                  </a:lnTo>
                  <a:lnTo>
                    <a:pt x="2007" y="3897"/>
                  </a:lnTo>
                  <a:lnTo>
                    <a:pt x="2436" y="4326"/>
                  </a:lnTo>
                  <a:lnTo>
                    <a:pt x="2884" y="4716"/>
                  </a:lnTo>
                  <a:lnTo>
                    <a:pt x="2884" y="4716"/>
                  </a:lnTo>
                  <a:lnTo>
                    <a:pt x="3352" y="5066"/>
                  </a:lnTo>
                  <a:lnTo>
                    <a:pt x="3839" y="5378"/>
                  </a:lnTo>
                  <a:lnTo>
                    <a:pt x="3839" y="5378"/>
                  </a:lnTo>
                  <a:lnTo>
                    <a:pt x="4228" y="5573"/>
                  </a:lnTo>
                  <a:lnTo>
                    <a:pt x="4676" y="5807"/>
                  </a:lnTo>
                  <a:lnTo>
                    <a:pt x="4676" y="5807"/>
                  </a:lnTo>
                  <a:lnTo>
                    <a:pt x="5261" y="6041"/>
                  </a:lnTo>
                  <a:lnTo>
                    <a:pt x="5514" y="6118"/>
                  </a:lnTo>
                  <a:lnTo>
                    <a:pt x="5787" y="6196"/>
                  </a:lnTo>
                  <a:lnTo>
                    <a:pt x="6021" y="6255"/>
                  </a:lnTo>
                  <a:lnTo>
                    <a:pt x="6255" y="6313"/>
                  </a:lnTo>
                  <a:lnTo>
                    <a:pt x="6488" y="6333"/>
                  </a:lnTo>
                  <a:lnTo>
                    <a:pt x="6722" y="6352"/>
                  </a:lnTo>
                  <a:lnTo>
                    <a:pt x="6800" y="6352"/>
                  </a:lnTo>
                  <a:lnTo>
                    <a:pt x="6800" y="6352"/>
                  </a:lnTo>
                  <a:lnTo>
                    <a:pt x="6995" y="6352"/>
                  </a:lnTo>
                  <a:lnTo>
                    <a:pt x="7209" y="6313"/>
                  </a:lnTo>
                  <a:lnTo>
                    <a:pt x="7209" y="6313"/>
                  </a:lnTo>
                  <a:lnTo>
                    <a:pt x="7443" y="6274"/>
                  </a:lnTo>
                  <a:lnTo>
                    <a:pt x="7677" y="6177"/>
                  </a:lnTo>
                  <a:lnTo>
                    <a:pt x="7677" y="6177"/>
                  </a:lnTo>
                  <a:lnTo>
                    <a:pt x="7794" y="6118"/>
                  </a:lnTo>
                  <a:lnTo>
                    <a:pt x="7950" y="6041"/>
                  </a:lnTo>
                  <a:lnTo>
                    <a:pt x="8086" y="5924"/>
                  </a:lnTo>
                  <a:lnTo>
                    <a:pt x="8242" y="5787"/>
                  </a:lnTo>
                  <a:lnTo>
                    <a:pt x="8242" y="5787"/>
                  </a:lnTo>
                  <a:lnTo>
                    <a:pt x="8320" y="5690"/>
                  </a:lnTo>
                  <a:lnTo>
                    <a:pt x="8378" y="5592"/>
                  </a:lnTo>
                  <a:lnTo>
                    <a:pt x="8378" y="5592"/>
                  </a:lnTo>
                  <a:lnTo>
                    <a:pt x="8437" y="5456"/>
                  </a:lnTo>
                  <a:lnTo>
                    <a:pt x="8456" y="5320"/>
                  </a:lnTo>
                  <a:lnTo>
                    <a:pt x="8456" y="5320"/>
                  </a:lnTo>
                  <a:lnTo>
                    <a:pt x="8437" y="5183"/>
                  </a:lnTo>
                  <a:lnTo>
                    <a:pt x="8417" y="5066"/>
                  </a:lnTo>
                  <a:lnTo>
                    <a:pt x="8359" y="4969"/>
                  </a:lnTo>
                  <a:lnTo>
                    <a:pt x="8320" y="4891"/>
                  </a:lnTo>
                  <a:lnTo>
                    <a:pt x="8320" y="4891"/>
                  </a:lnTo>
                  <a:lnTo>
                    <a:pt x="8203" y="4774"/>
                  </a:lnTo>
                  <a:lnTo>
                    <a:pt x="8106" y="4657"/>
                  </a:lnTo>
                  <a:lnTo>
                    <a:pt x="7911" y="4501"/>
                  </a:lnTo>
                  <a:lnTo>
                    <a:pt x="7911" y="4501"/>
                  </a:lnTo>
                  <a:lnTo>
                    <a:pt x="7638" y="4326"/>
                  </a:lnTo>
                  <a:lnTo>
                    <a:pt x="7404" y="4190"/>
                  </a:lnTo>
                  <a:lnTo>
                    <a:pt x="7404" y="4190"/>
                  </a:lnTo>
                  <a:lnTo>
                    <a:pt x="7092" y="4053"/>
                  </a:lnTo>
                  <a:lnTo>
                    <a:pt x="6761" y="3897"/>
                  </a:lnTo>
                  <a:lnTo>
                    <a:pt x="6138" y="3663"/>
                  </a:lnTo>
                  <a:lnTo>
                    <a:pt x="6138" y="3663"/>
                  </a:lnTo>
                  <a:lnTo>
                    <a:pt x="5592" y="3469"/>
                  </a:lnTo>
                  <a:lnTo>
                    <a:pt x="5456" y="3430"/>
                  </a:lnTo>
                  <a:lnTo>
                    <a:pt x="5397" y="3410"/>
                  </a:lnTo>
                  <a:lnTo>
                    <a:pt x="5397" y="3410"/>
                  </a:lnTo>
                  <a:lnTo>
                    <a:pt x="5047" y="3274"/>
                  </a:lnTo>
                  <a:lnTo>
                    <a:pt x="5047" y="3274"/>
                  </a:lnTo>
                  <a:lnTo>
                    <a:pt x="4599" y="3079"/>
                  </a:lnTo>
                  <a:lnTo>
                    <a:pt x="4111" y="2806"/>
                  </a:lnTo>
                  <a:lnTo>
                    <a:pt x="4111" y="2806"/>
                  </a:lnTo>
                  <a:lnTo>
                    <a:pt x="3624" y="2514"/>
                  </a:lnTo>
                  <a:lnTo>
                    <a:pt x="3157" y="2183"/>
                  </a:lnTo>
                  <a:lnTo>
                    <a:pt x="3157" y="2183"/>
                  </a:lnTo>
                  <a:lnTo>
                    <a:pt x="2728" y="1832"/>
                  </a:lnTo>
                  <a:lnTo>
                    <a:pt x="2728" y="1832"/>
                  </a:lnTo>
                  <a:lnTo>
                    <a:pt x="2553" y="1676"/>
                  </a:lnTo>
                  <a:lnTo>
                    <a:pt x="2377" y="1462"/>
                  </a:lnTo>
                  <a:lnTo>
                    <a:pt x="2377" y="1462"/>
                  </a:lnTo>
                  <a:lnTo>
                    <a:pt x="2066" y="1092"/>
                  </a:lnTo>
                  <a:lnTo>
                    <a:pt x="2066" y="1092"/>
                  </a:lnTo>
                  <a:lnTo>
                    <a:pt x="1773" y="721"/>
                  </a:lnTo>
                  <a:lnTo>
                    <a:pt x="1773" y="721"/>
                  </a:lnTo>
                  <a:lnTo>
                    <a:pt x="1617" y="546"/>
                  </a:lnTo>
                  <a:lnTo>
                    <a:pt x="1462" y="390"/>
                  </a:lnTo>
                  <a:lnTo>
                    <a:pt x="1267" y="234"/>
                  </a:lnTo>
                  <a:lnTo>
                    <a:pt x="1072" y="117"/>
                  </a:lnTo>
                  <a:lnTo>
                    <a:pt x="1072" y="117"/>
                  </a:lnTo>
                  <a:lnTo>
                    <a:pt x="877" y="39"/>
                  </a:lnTo>
                  <a:lnTo>
                    <a:pt x="877" y="39"/>
                  </a:lnTo>
                  <a:lnTo>
                    <a:pt x="702" y="0"/>
                  </a:lnTo>
                  <a:lnTo>
                    <a:pt x="702" y="0"/>
                  </a:lnTo>
                  <a:lnTo>
                    <a:pt x="5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0"/>
            <p:cNvSpPr/>
            <p:nvPr/>
          </p:nvSpPr>
          <p:spPr>
            <a:xfrm>
              <a:off x="7514577" y="3722860"/>
              <a:ext cx="27310" cy="35550"/>
            </a:xfrm>
            <a:custGeom>
              <a:avLst/>
              <a:gdLst/>
              <a:ahLst/>
              <a:cxnLst/>
              <a:rect l="l" t="t" r="r" b="b"/>
              <a:pathLst>
                <a:path w="1677" h="2183" extrusionOk="0">
                  <a:moveTo>
                    <a:pt x="585" y="1"/>
                  </a:moveTo>
                  <a:lnTo>
                    <a:pt x="488" y="20"/>
                  </a:lnTo>
                  <a:lnTo>
                    <a:pt x="371" y="40"/>
                  </a:lnTo>
                  <a:lnTo>
                    <a:pt x="293" y="79"/>
                  </a:lnTo>
                  <a:lnTo>
                    <a:pt x="215" y="137"/>
                  </a:lnTo>
                  <a:lnTo>
                    <a:pt x="98" y="254"/>
                  </a:lnTo>
                  <a:lnTo>
                    <a:pt x="40" y="410"/>
                  </a:lnTo>
                  <a:lnTo>
                    <a:pt x="1" y="585"/>
                  </a:lnTo>
                  <a:lnTo>
                    <a:pt x="1" y="780"/>
                  </a:lnTo>
                  <a:lnTo>
                    <a:pt x="20" y="897"/>
                  </a:lnTo>
                  <a:lnTo>
                    <a:pt x="40" y="1033"/>
                  </a:lnTo>
                  <a:lnTo>
                    <a:pt x="137" y="1267"/>
                  </a:lnTo>
                  <a:lnTo>
                    <a:pt x="196" y="1384"/>
                  </a:lnTo>
                  <a:lnTo>
                    <a:pt x="274" y="1481"/>
                  </a:lnTo>
                  <a:lnTo>
                    <a:pt x="332" y="1637"/>
                  </a:lnTo>
                  <a:lnTo>
                    <a:pt x="430" y="1793"/>
                  </a:lnTo>
                  <a:lnTo>
                    <a:pt x="507" y="1910"/>
                  </a:lnTo>
                  <a:lnTo>
                    <a:pt x="624" y="2007"/>
                  </a:lnTo>
                  <a:lnTo>
                    <a:pt x="761" y="2124"/>
                  </a:lnTo>
                  <a:lnTo>
                    <a:pt x="839" y="2144"/>
                  </a:lnTo>
                  <a:lnTo>
                    <a:pt x="936" y="2163"/>
                  </a:lnTo>
                  <a:lnTo>
                    <a:pt x="1034" y="2183"/>
                  </a:lnTo>
                  <a:lnTo>
                    <a:pt x="1111" y="2183"/>
                  </a:lnTo>
                  <a:lnTo>
                    <a:pt x="1209" y="2163"/>
                  </a:lnTo>
                  <a:lnTo>
                    <a:pt x="1345" y="2105"/>
                  </a:lnTo>
                  <a:lnTo>
                    <a:pt x="1423" y="2066"/>
                  </a:lnTo>
                  <a:lnTo>
                    <a:pt x="1482" y="2007"/>
                  </a:lnTo>
                  <a:lnTo>
                    <a:pt x="1540" y="1930"/>
                  </a:lnTo>
                  <a:lnTo>
                    <a:pt x="1599" y="1852"/>
                  </a:lnTo>
                  <a:lnTo>
                    <a:pt x="1638" y="1774"/>
                  </a:lnTo>
                  <a:lnTo>
                    <a:pt x="1657" y="1676"/>
                  </a:lnTo>
                  <a:lnTo>
                    <a:pt x="1676" y="1462"/>
                  </a:lnTo>
                  <a:lnTo>
                    <a:pt x="1657" y="1248"/>
                  </a:lnTo>
                  <a:lnTo>
                    <a:pt x="1618" y="1072"/>
                  </a:lnTo>
                  <a:lnTo>
                    <a:pt x="1540" y="877"/>
                  </a:lnTo>
                  <a:lnTo>
                    <a:pt x="1443" y="663"/>
                  </a:lnTo>
                  <a:lnTo>
                    <a:pt x="1365" y="507"/>
                  </a:lnTo>
                  <a:lnTo>
                    <a:pt x="1228" y="332"/>
                  </a:lnTo>
                  <a:lnTo>
                    <a:pt x="1111" y="195"/>
                  </a:lnTo>
                  <a:lnTo>
                    <a:pt x="975" y="98"/>
                  </a:lnTo>
                  <a:lnTo>
                    <a:pt x="878" y="59"/>
                  </a:lnTo>
                  <a:lnTo>
                    <a:pt x="780" y="40"/>
                  </a:lnTo>
                  <a:lnTo>
                    <a:pt x="683" y="20"/>
                  </a:lnTo>
                  <a:lnTo>
                    <a:pt x="585" y="1"/>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0"/>
            <p:cNvSpPr/>
            <p:nvPr/>
          </p:nvSpPr>
          <p:spPr>
            <a:xfrm>
              <a:off x="7514577" y="3722860"/>
              <a:ext cx="27310" cy="35550"/>
            </a:xfrm>
            <a:custGeom>
              <a:avLst/>
              <a:gdLst/>
              <a:ahLst/>
              <a:cxnLst/>
              <a:rect l="l" t="t" r="r" b="b"/>
              <a:pathLst>
                <a:path w="1677" h="2183" fill="none" extrusionOk="0">
                  <a:moveTo>
                    <a:pt x="585" y="1"/>
                  </a:moveTo>
                  <a:lnTo>
                    <a:pt x="585" y="1"/>
                  </a:lnTo>
                  <a:lnTo>
                    <a:pt x="488" y="20"/>
                  </a:lnTo>
                  <a:lnTo>
                    <a:pt x="371" y="40"/>
                  </a:lnTo>
                  <a:lnTo>
                    <a:pt x="293" y="79"/>
                  </a:lnTo>
                  <a:lnTo>
                    <a:pt x="215" y="137"/>
                  </a:lnTo>
                  <a:lnTo>
                    <a:pt x="215" y="137"/>
                  </a:lnTo>
                  <a:lnTo>
                    <a:pt x="98" y="254"/>
                  </a:lnTo>
                  <a:lnTo>
                    <a:pt x="40" y="410"/>
                  </a:lnTo>
                  <a:lnTo>
                    <a:pt x="1" y="585"/>
                  </a:lnTo>
                  <a:lnTo>
                    <a:pt x="1" y="780"/>
                  </a:lnTo>
                  <a:lnTo>
                    <a:pt x="1" y="780"/>
                  </a:lnTo>
                  <a:lnTo>
                    <a:pt x="20" y="897"/>
                  </a:lnTo>
                  <a:lnTo>
                    <a:pt x="40" y="1033"/>
                  </a:lnTo>
                  <a:lnTo>
                    <a:pt x="137" y="1267"/>
                  </a:lnTo>
                  <a:lnTo>
                    <a:pt x="137" y="1267"/>
                  </a:lnTo>
                  <a:lnTo>
                    <a:pt x="196" y="1384"/>
                  </a:lnTo>
                  <a:lnTo>
                    <a:pt x="274" y="1481"/>
                  </a:lnTo>
                  <a:lnTo>
                    <a:pt x="274" y="1481"/>
                  </a:lnTo>
                  <a:lnTo>
                    <a:pt x="332" y="1637"/>
                  </a:lnTo>
                  <a:lnTo>
                    <a:pt x="430" y="1793"/>
                  </a:lnTo>
                  <a:lnTo>
                    <a:pt x="507" y="1910"/>
                  </a:lnTo>
                  <a:lnTo>
                    <a:pt x="624" y="2007"/>
                  </a:lnTo>
                  <a:lnTo>
                    <a:pt x="624" y="2007"/>
                  </a:lnTo>
                  <a:lnTo>
                    <a:pt x="761" y="2124"/>
                  </a:lnTo>
                  <a:lnTo>
                    <a:pt x="839" y="2144"/>
                  </a:lnTo>
                  <a:lnTo>
                    <a:pt x="936" y="2163"/>
                  </a:lnTo>
                  <a:lnTo>
                    <a:pt x="936" y="2163"/>
                  </a:lnTo>
                  <a:lnTo>
                    <a:pt x="1034" y="2183"/>
                  </a:lnTo>
                  <a:lnTo>
                    <a:pt x="1034" y="2183"/>
                  </a:lnTo>
                  <a:lnTo>
                    <a:pt x="1111" y="2183"/>
                  </a:lnTo>
                  <a:lnTo>
                    <a:pt x="1111" y="2183"/>
                  </a:lnTo>
                  <a:lnTo>
                    <a:pt x="1209" y="2163"/>
                  </a:lnTo>
                  <a:lnTo>
                    <a:pt x="1209" y="2163"/>
                  </a:lnTo>
                  <a:lnTo>
                    <a:pt x="1345" y="2105"/>
                  </a:lnTo>
                  <a:lnTo>
                    <a:pt x="1345" y="2105"/>
                  </a:lnTo>
                  <a:lnTo>
                    <a:pt x="1423" y="2066"/>
                  </a:lnTo>
                  <a:lnTo>
                    <a:pt x="1482" y="2007"/>
                  </a:lnTo>
                  <a:lnTo>
                    <a:pt x="1540" y="1930"/>
                  </a:lnTo>
                  <a:lnTo>
                    <a:pt x="1599" y="1852"/>
                  </a:lnTo>
                  <a:lnTo>
                    <a:pt x="1599" y="1852"/>
                  </a:lnTo>
                  <a:lnTo>
                    <a:pt x="1638" y="1774"/>
                  </a:lnTo>
                  <a:lnTo>
                    <a:pt x="1657" y="1676"/>
                  </a:lnTo>
                  <a:lnTo>
                    <a:pt x="1676" y="1462"/>
                  </a:lnTo>
                  <a:lnTo>
                    <a:pt x="1676" y="1462"/>
                  </a:lnTo>
                  <a:lnTo>
                    <a:pt x="1657" y="1248"/>
                  </a:lnTo>
                  <a:lnTo>
                    <a:pt x="1618" y="1072"/>
                  </a:lnTo>
                  <a:lnTo>
                    <a:pt x="1618" y="1072"/>
                  </a:lnTo>
                  <a:lnTo>
                    <a:pt x="1540" y="877"/>
                  </a:lnTo>
                  <a:lnTo>
                    <a:pt x="1443" y="663"/>
                  </a:lnTo>
                  <a:lnTo>
                    <a:pt x="1443" y="663"/>
                  </a:lnTo>
                  <a:lnTo>
                    <a:pt x="1365" y="507"/>
                  </a:lnTo>
                  <a:lnTo>
                    <a:pt x="1228" y="332"/>
                  </a:lnTo>
                  <a:lnTo>
                    <a:pt x="1228" y="332"/>
                  </a:lnTo>
                  <a:lnTo>
                    <a:pt x="1111" y="195"/>
                  </a:lnTo>
                  <a:lnTo>
                    <a:pt x="975" y="98"/>
                  </a:lnTo>
                  <a:lnTo>
                    <a:pt x="975" y="98"/>
                  </a:lnTo>
                  <a:lnTo>
                    <a:pt x="878" y="59"/>
                  </a:lnTo>
                  <a:lnTo>
                    <a:pt x="780" y="40"/>
                  </a:lnTo>
                  <a:lnTo>
                    <a:pt x="683" y="20"/>
                  </a:lnTo>
                  <a:lnTo>
                    <a:pt x="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0"/>
            <p:cNvSpPr/>
            <p:nvPr/>
          </p:nvSpPr>
          <p:spPr>
            <a:xfrm>
              <a:off x="7493961" y="3537879"/>
              <a:ext cx="183727" cy="183727"/>
            </a:xfrm>
            <a:custGeom>
              <a:avLst/>
              <a:gdLst/>
              <a:ahLst/>
              <a:cxnLst/>
              <a:rect l="l" t="t" r="r" b="b"/>
              <a:pathLst>
                <a:path w="11282" h="11282" fill="none" extrusionOk="0">
                  <a:moveTo>
                    <a:pt x="5631" y="11282"/>
                  </a:moveTo>
                  <a:lnTo>
                    <a:pt x="5631" y="11282"/>
                  </a:lnTo>
                  <a:lnTo>
                    <a:pt x="5924" y="11262"/>
                  </a:lnTo>
                  <a:lnTo>
                    <a:pt x="6216" y="11243"/>
                  </a:lnTo>
                  <a:lnTo>
                    <a:pt x="6489" y="11204"/>
                  </a:lnTo>
                  <a:lnTo>
                    <a:pt x="6781" y="11165"/>
                  </a:lnTo>
                  <a:lnTo>
                    <a:pt x="7054" y="11106"/>
                  </a:lnTo>
                  <a:lnTo>
                    <a:pt x="7307" y="11028"/>
                  </a:lnTo>
                  <a:lnTo>
                    <a:pt x="7580" y="10931"/>
                  </a:lnTo>
                  <a:lnTo>
                    <a:pt x="7833" y="10834"/>
                  </a:lnTo>
                  <a:lnTo>
                    <a:pt x="8086" y="10717"/>
                  </a:lnTo>
                  <a:lnTo>
                    <a:pt x="8320" y="10600"/>
                  </a:lnTo>
                  <a:lnTo>
                    <a:pt x="8573" y="10463"/>
                  </a:lnTo>
                  <a:lnTo>
                    <a:pt x="8788" y="10307"/>
                  </a:lnTo>
                  <a:lnTo>
                    <a:pt x="9021" y="10152"/>
                  </a:lnTo>
                  <a:lnTo>
                    <a:pt x="9236" y="9996"/>
                  </a:lnTo>
                  <a:lnTo>
                    <a:pt x="9431" y="9820"/>
                  </a:lnTo>
                  <a:lnTo>
                    <a:pt x="9625" y="9626"/>
                  </a:lnTo>
                  <a:lnTo>
                    <a:pt x="9820" y="9431"/>
                  </a:lnTo>
                  <a:lnTo>
                    <a:pt x="9996" y="9216"/>
                  </a:lnTo>
                  <a:lnTo>
                    <a:pt x="10152" y="9002"/>
                  </a:lnTo>
                  <a:lnTo>
                    <a:pt x="10307" y="8788"/>
                  </a:lnTo>
                  <a:lnTo>
                    <a:pt x="10463" y="8554"/>
                  </a:lnTo>
                  <a:lnTo>
                    <a:pt x="10600" y="8320"/>
                  </a:lnTo>
                  <a:lnTo>
                    <a:pt x="10717" y="8086"/>
                  </a:lnTo>
                  <a:lnTo>
                    <a:pt x="10833" y="7833"/>
                  </a:lnTo>
                  <a:lnTo>
                    <a:pt x="10931" y="7580"/>
                  </a:lnTo>
                  <a:lnTo>
                    <a:pt x="11028" y="7307"/>
                  </a:lnTo>
                  <a:lnTo>
                    <a:pt x="11106" y="7054"/>
                  </a:lnTo>
                  <a:lnTo>
                    <a:pt x="11165" y="6781"/>
                  </a:lnTo>
                  <a:lnTo>
                    <a:pt x="11223" y="6489"/>
                  </a:lnTo>
                  <a:lnTo>
                    <a:pt x="11243" y="6216"/>
                  </a:lnTo>
                  <a:lnTo>
                    <a:pt x="11282" y="5924"/>
                  </a:lnTo>
                  <a:lnTo>
                    <a:pt x="11282" y="5631"/>
                  </a:lnTo>
                  <a:lnTo>
                    <a:pt x="11282" y="5631"/>
                  </a:lnTo>
                  <a:lnTo>
                    <a:pt x="11282" y="5339"/>
                  </a:lnTo>
                  <a:lnTo>
                    <a:pt x="11243" y="5066"/>
                  </a:lnTo>
                  <a:lnTo>
                    <a:pt x="11223" y="4774"/>
                  </a:lnTo>
                  <a:lnTo>
                    <a:pt x="11165" y="4501"/>
                  </a:lnTo>
                  <a:lnTo>
                    <a:pt x="11106" y="4228"/>
                  </a:lnTo>
                  <a:lnTo>
                    <a:pt x="11028" y="3956"/>
                  </a:lnTo>
                  <a:lnTo>
                    <a:pt x="10931" y="3702"/>
                  </a:lnTo>
                  <a:lnTo>
                    <a:pt x="10833" y="3449"/>
                  </a:lnTo>
                  <a:lnTo>
                    <a:pt x="10717" y="3196"/>
                  </a:lnTo>
                  <a:lnTo>
                    <a:pt x="10600" y="2943"/>
                  </a:lnTo>
                  <a:lnTo>
                    <a:pt x="10463" y="2709"/>
                  </a:lnTo>
                  <a:lnTo>
                    <a:pt x="10307" y="2475"/>
                  </a:lnTo>
                  <a:lnTo>
                    <a:pt x="10152" y="2261"/>
                  </a:lnTo>
                  <a:lnTo>
                    <a:pt x="9996" y="2046"/>
                  </a:lnTo>
                  <a:lnTo>
                    <a:pt x="9820" y="1851"/>
                  </a:lnTo>
                  <a:lnTo>
                    <a:pt x="9625" y="1657"/>
                  </a:lnTo>
                  <a:lnTo>
                    <a:pt x="9431" y="1462"/>
                  </a:lnTo>
                  <a:lnTo>
                    <a:pt x="9236" y="1286"/>
                  </a:lnTo>
                  <a:lnTo>
                    <a:pt x="9021" y="1111"/>
                  </a:lnTo>
                  <a:lnTo>
                    <a:pt x="8788" y="955"/>
                  </a:lnTo>
                  <a:lnTo>
                    <a:pt x="8573" y="819"/>
                  </a:lnTo>
                  <a:lnTo>
                    <a:pt x="8320" y="682"/>
                  </a:lnTo>
                  <a:lnTo>
                    <a:pt x="8086" y="546"/>
                  </a:lnTo>
                  <a:lnTo>
                    <a:pt x="7833" y="429"/>
                  </a:lnTo>
                  <a:lnTo>
                    <a:pt x="7580" y="332"/>
                  </a:lnTo>
                  <a:lnTo>
                    <a:pt x="7307" y="254"/>
                  </a:lnTo>
                  <a:lnTo>
                    <a:pt x="7054" y="176"/>
                  </a:lnTo>
                  <a:lnTo>
                    <a:pt x="6781" y="117"/>
                  </a:lnTo>
                  <a:lnTo>
                    <a:pt x="6489" y="59"/>
                  </a:lnTo>
                  <a:lnTo>
                    <a:pt x="6216" y="20"/>
                  </a:lnTo>
                  <a:lnTo>
                    <a:pt x="5924" y="0"/>
                  </a:lnTo>
                  <a:lnTo>
                    <a:pt x="5631" y="0"/>
                  </a:lnTo>
                  <a:lnTo>
                    <a:pt x="5631" y="0"/>
                  </a:lnTo>
                  <a:lnTo>
                    <a:pt x="5358" y="0"/>
                  </a:lnTo>
                  <a:lnTo>
                    <a:pt x="5066" y="20"/>
                  </a:lnTo>
                  <a:lnTo>
                    <a:pt x="4774" y="59"/>
                  </a:lnTo>
                  <a:lnTo>
                    <a:pt x="4501" y="117"/>
                  </a:lnTo>
                  <a:lnTo>
                    <a:pt x="4228" y="176"/>
                  </a:lnTo>
                  <a:lnTo>
                    <a:pt x="3956" y="254"/>
                  </a:lnTo>
                  <a:lnTo>
                    <a:pt x="3702" y="332"/>
                  </a:lnTo>
                  <a:lnTo>
                    <a:pt x="3449" y="429"/>
                  </a:lnTo>
                  <a:lnTo>
                    <a:pt x="3196" y="546"/>
                  </a:lnTo>
                  <a:lnTo>
                    <a:pt x="2942" y="682"/>
                  </a:lnTo>
                  <a:lnTo>
                    <a:pt x="2709" y="819"/>
                  </a:lnTo>
                  <a:lnTo>
                    <a:pt x="2494" y="955"/>
                  </a:lnTo>
                  <a:lnTo>
                    <a:pt x="2261" y="1111"/>
                  </a:lnTo>
                  <a:lnTo>
                    <a:pt x="2046" y="1286"/>
                  </a:lnTo>
                  <a:lnTo>
                    <a:pt x="1851" y="1462"/>
                  </a:lnTo>
                  <a:lnTo>
                    <a:pt x="1657" y="1657"/>
                  </a:lnTo>
                  <a:lnTo>
                    <a:pt x="1462" y="1851"/>
                  </a:lnTo>
                  <a:lnTo>
                    <a:pt x="1286" y="2046"/>
                  </a:lnTo>
                  <a:lnTo>
                    <a:pt x="1111" y="2261"/>
                  </a:lnTo>
                  <a:lnTo>
                    <a:pt x="955" y="2475"/>
                  </a:lnTo>
                  <a:lnTo>
                    <a:pt x="819" y="2709"/>
                  </a:lnTo>
                  <a:lnTo>
                    <a:pt x="682" y="2943"/>
                  </a:lnTo>
                  <a:lnTo>
                    <a:pt x="546" y="3196"/>
                  </a:lnTo>
                  <a:lnTo>
                    <a:pt x="449" y="3449"/>
                  </a:lnTo>
                  <a:lnTo>
                    <a:pt x="332" y="3702"/>
                  </a:lnTo>
                  <a:lnTo>
                    <a:pt x="254" y="3956"/>
                  </a:lnTo>
                  <a:lnTo>
                    <a:pt x="176" y="4228"/>
                  </a:lnTo>
                  <a:lnTo>
                    <a:pt x="117" y="4501"/>
                  </a:lnTo>
                  <a:lnTo>
                    <a:pt x="59" y="4774"/>
                  </a:lnTo>
                  <a:lnTo>
                    <a:pt x="20" y="5066"/>
                  </a:lnTo>
                  <a:lnTo>
                    <a:pt x="0" y="5339"/>
                  </a:lnTo>
                  <a:lnTo>
                    <a:pt x="0" y="5631"/>
                  </a:lnTo>
                  <a:lnTo>
                    <a:pt x="0" y="5631"/>
                  </a:lnTo>
                  <a:lnTo>
                    <a:pt x="0" y="5924"/>
                  </a:lnTo>
                  <a:lnTo>
                    <a:pt x="20" y="6216"/>
                  </a:lnTo>
                  <a:lnTo>
                    <a:pt x="59" y="6489"/>
                  </a:lnTo>
                  <a:lnTo>
                    <a:pt x="117" y="6781"/>
                  </a:lnTo>
                  <a:lnTo>
                    <a:pt x="176" y="7054"/>
                  </a:lnTo>
                  <a:lnTo>
                    <a:pt x="254" y="7307"/>
                  </a:lnTo>
                  <a:lnTo>
                    <a:pt x="332" y="7580"/>
                  </a:lnTo>
                  <a:lnTo>
                    <a:pt x="449" y="7833"/>
                  </a:lnTo>
                  <a:lnTo>
                    <a:pt x="546" y="8086"/>
                  </a:lnTo>
                  <a:lnTo>
                    <a:pt x="682" y="8320"/>
                  </a:lnTo>
                  <a:lnTo>
                    <a:pt x="819" y="8554"/>
                  </a:lnTo>
                  <a:lnTo>
                    <a:pt x="955" y="8788"/>
                  </a:lnTo>
                  <a:lnTo>
                    <a:pt x="1111" y="9002"/>
                  </a:lnTo>
                  <a:lnTo>
                    <a:pt x="1286" y="9216"/>
                  </a:lnTo>
                  <a:lnTo>
                    <a:pt x="1462" y="9431"/>
                  </a:lnTo>
                  <a:lnTo>
                    <a:pt x="1657" y="9626"/>
                  </a:lnTo>
                  <a:lnTo>
                    <a:pt x="1851" y="9820"/>
                  </a:lnTo>
                  <a:lnTo>
                    <a:pt x="2046" y="9996"/>
                  </a:lnTo>
                  <a:lnTo>
                    <a:pt x="2261" y="10152"/>
                  </a:lnTo>
                  <a:lnTo>
                    <a:pt x="2494" y="10307"/>
                  </a:lnTo>
                  <a:lnTo>
                    <a:pt x="2709" y="10463"/>
                  </a:lnTo>
                  <a:lnTo>
                    <a:pt x="2942" y="10600"/>
                  </a:lnTo>
                  <a:lnTo>
                    <a:pt x="3196" y="10717"/>
                  </a:lnTo>
                  <a:lnTo>
                    <a:pt x="3449" y="10834"/>
                  </a:lnTo>
                  <a:lnTo>
                    <a:pt x="3702" y="10931"/>
                  </a:lnTo>
                  <a:lnTo>
                    <a:pt x="3956" y="11028"/>
                  </a:lnTo>
                  <a:lnTo>
                    <a:pt x="4228" y="11106"/>
                  </a:lnTo>
                  <a:lnTo>
                    <a:pt x="4501" y="11165"/>
                  </a:lnTo>
                  <a:lnTo>
                    <a:pt x="4774" y="11204"/>
                  </a:lnTo>
                  <a:lnTo>
                    <a:pt x="5066" y="11243"/>
                  </a:lnTo>
                  <a:lnTo>
                    <a:pt x="5358" y="11262"/>
                  </a:lnTo>
                  <a:lnTo>
                    <a:pt x="5631" y="11282"/>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0"/>
            <p:cNvSpPr/>
            <p:nvPr/>
          </p:nvSpPr>
          <p:spPr>
            <a:xfrm>
              <a:off x="7512037" y="3555646"/>
              <a:ext cx="78722" cy="71084"/>
            </a:xfrm>
            <a:custGeom>
              <a:avLst/>
              <a:gdLst/>
              <a:ahLst/>
              <a:cxnLst/>
              <a:rect l="l" t="t" r="r" b="b"/>
              <a:pathLst>
                <a:path w="4834" h="4365" fill="none" extrusionOk="0">
                  <a:moveTo>
                    <a:pt x="3450" y="1"/>
                  </a:moveTo>
                  <a:lnTo>
                    <a:pt x="3411" y="1"/>
                  </a:lnTo>
                  <a:lnTo>
                    <a:pt x="3411" y="1"/>
                  </a:lnTo>
                  <a:lnTo>
                    <a:pt x="3255" y="1"/>
                  </a:lnTo>
                  <a:lnTo>
                    <a:pt x="3079" y="20"/>
                  </a:lnTo>
                  <a:lnTo>
                    <a:pt x="2904" y="59"/>
                  </a:lnTo>
                  <a:lnTo>
                    <a:pt x="2748" y="98"/>
                  </a:lnTo>
                  <a:lnTo>
                    <a:pt x="2748" y="98"/>
                  </a:lnTo>
                  <a:lnTo>
                    <a:pt x="2514" y="176"/>
                  </a:lnTo>
                  <a:lnTo>
                    <a:pt x="2281" y="293"/>
                  </a:lnTo>
                  <a:lnTo>
                    <a:pt x="2047" y="410"/>
                  </a:lnTo>
                  <a:lnTo>
                    <a:pt x="1794" y="566"/>
                  </a:lnTo>
                  <a:lnTo>
                    <a:pt x="1794" y="566"/>
                  </a:lnTo>
                  <a:lnTo>
                    <a:pt x="1579" y="721"/>
                  </a:lnTo>
                  <a:lnTo>
                    <a:pt x="1365" y="897"/>
                  </a:lnTo>
                  <a:lnTo>
                    <a:pt x="1151" y="1072"/>
                  </a:lnTo>
                  <a:lnTo>
                    <a:pt x="936" y="1287"/>
                  </a:lnTo>
                  <a:lnTo>
                    <a:pt x="936" y="1287"/>
                  </a:lnTo>
                  <a:lnTo>
                    <a:pt x="761" y="1501"/>
                  </a:lnTo>
                  <a:lnTo>
                    <a:pt x="605" y="1715"/>
                  </a:lnTo>
                  <a:lnTo>
                    <a:pt x="449" y="1949"/>
                  </a:lnTo>
                  <a:lnTo>
                    <a:pt x="313" y="2202"/>
                  </a:lnTo>
                  <a:lnTo>
                    <a:pt x="313" y="2202"/>
                  </a:lnTo>
                  <a:lnTo>
                    <a:pt x="196" y="2436"/>
                  </a:lnTo>
                  <a:lnTo>
                    <a:pt x="118" y="2689"/>
                  </a:lnTo>
                  <a:lnTo>
                    <a:pt x="59" y="2943"/>
                  </a:lnTo>
                  <a:lnTo>
                    <a:pt x="1" y="3215"/>
                  </a:lnTo>
                  <a:lnTo>
                    <a:pt x="1" y="3215"/>
                  </a:lnTo>
                  <a:lnTo>
                    <a:pt x="1" y="3449"/>
                  </a:lnTo>
                  <a:lnTo>
                    <a:pt x="1" y="3683"/>
                  </a:lnTo>
                  <a:lnTo>
                    <a:pt x="1" y="3683"/>
                  </a:lnTo>
                  <a:lnTo>
                    <a:pt x="40" y="3897"/>
                  </a:lnTo>
                  <a:lnTo>
                    <a:pt x="40" y="3897"/>
                  </a:lnTo>
                  <a:lnTo>
                    <a:pt x="79" y="3975"/>
                  </a:lnTo>
                  <a:lnTo>
                    <a:pt x="118" y="4053"/>
                  </a:lnTo>
                  <a:lnTo>
                    <a:pt x="118" y="4053"/>
                  </a:lnTo>
                  <a:lnTo>
                    <a:pt x="157" y="4131"/>
                  </a:lnTo>
                  <a:lnTo>
                    <a:pt x="215" y="4190"/>
                  </a:lnTo>
                  <a:lnTo>
                    <a:pt x="293" y="4248"/>
                  </a:lnTo>
                  <a:lnTo>
                    <a:pt x="352" y="4307"/>
                  </a:lnTo>
                  <a:lnTo>
                    <a:pt x="352" y="4307"/>
                  </a:lnTo>
                  <a:lnTo>
                    <a:pt x="508" y="4345"/>
                  </a:lnTo>
                  <a:lnTo>
                    <a:pt x="663" y="4365"/>
                  </a:lnTo>
                  <a:lnTo>
                    <a:pt x="663" y="4365"/>
                  </a:lnTo>
                  <a:lnTo>
                    <a:pt x="800" y="4345"/>
                  </a:lnTo>
                  <a:lnTo>
                    <a:pt x="956" y="4287"/>
                  </a:lnTo>
                  <a:lnTo>
                    <a:pt x="956" y="4287"/>
                  </a:lnTo>
                  <a:lnTo>
                    <a:pt x="1112" y="4209"/>
                  </a:lnTo>
                  <a:lnTo>
                    <a:pt x="1287" y="4112"/>
                  </a:lnTo>
                  <a:lnTo>
                    <a:pt x="1287" y="4112"/>
                  </a:lnTo>
                  <a:lnTo>
                    <a:pt x="1501" y="3917"/>
                  </a:lnTo>
                  <a:lnTo>
                    <a:pt x="1501" y="3917"/>
                  </a:lnTo>
                  <a:lnTo>
                    <a:pt x="1540" y="3878"/>
                  </a:lnTo>
                  <a:lnTo>
                    <a:pt x="1579" y="3839"/>
                  </a:lnTo>
                  <a:lnTo>
                    <a:pt x="1579" y="3839"/>
                  </a:lnTo>
                  <a:lnTo>
                    <a:pt x="1774" y="3625"/>
                  </a:lnTo>
                  <a:lnTo>
                    <a:pt x="1969" y="3410"/>
                  </a:lnTo>
                  <a:lnTo>
                    <a:pt x="1988" y="3371"/>
                  </a:lnTo>
                  <a:lnTo>
                    <a:pt x="1988" y="3371"/>
                  </a:lnTo>
                  <a:lnTo>
                    <a:pt x="2242" y="3157"/>
                  </a:lnTo>
                  <a:lnTo>
                    <a:pt x="2495" y="2962"/>
                  </a:lnTo>
                  <a:lnTo>
                    <a:pt x="2495" y="2962"/>
                  </a:lnTo>
                  <a:lnTo>
                    <a:pt x="2690" y="2806"/>
                  </a:lnTo>
                  <a:lnTo>
                    <a:pt x="2690" y="2806"/>
                  </a:lnTo>
                  <a:lnTo>
                    <a:pt x="3021" y="2611"/>
                  </a:lnTo>
                  <a:lnTo>
                    <a:pt x="3352" y="2436"/>
                  </a:lnTo>
                  <a:lnTo>
                    <a:pt x="3644" y="2280"/>
                  </a:lnTo>
                  <a:lnTo>
                    <a:pt x="3722" y="2241"/>
                  </a:lnTo>
                  <a:lnTo>
                    <a:pt x="3722" y="2241"/>
                  </a:lnTo>
                  <a:lnTo>
                    <a:pt x="4054" y="2066"/>
                  </a:lnTo>
                  <a:lnTo>
                    <a:pt x="4210" y="1988"/>
                  </a:lnTo>
                  <a:lnTo>
                    <a:pt x="4346" y="1891"/>
                  </a:lnTo>
                  <a:lnTo>
                    <a:pt x="4346" y="1891"/>
                  </a:lnTo>
                  <a:lnTo>
                    <a:pt x="4463" y="1793"/>
                  </a:lnTo>
                  <a:lnTo>
                    <a:pt x="4580" y="1657"/>
                  </a:lnTo>
                  <a:lnTo>
                    <a:pt x="4697" y="1501"/>
                  </a:lnTo>
                  <a:lnTo>
                    <a:pt x="4736" y="1403"/>
                  </a:lnTo>
                  <a:lnTo>
                    <a:pt x="4775" y="1306"/>
                  </a:lnTo>
                  <a:lnTo>
                    <a:pt x="4775" y="1306"/>
                  </a:lnTo>
                  <a:lnTo>
                    <a:pt x="4833" y="1092"/>
                  </a:lnTo>
                  <a:lnTo>
                    <a:pt x="4833" y="897"/>
                  </a:lnTo>
                  <a:lnTo>
                    <a:pt x="4833" y="897"/>
                  </a:lnTo>
                  <a:lnTo>
                    <a:pt x="4814" y="799"/>
                  </a:lnTo>
                  <a:lnTo>
                    <a:pt x="4794" y="721"/>
                  </a:lnTo>
                  <a:lnTo>
                    <a:pt x="4716" y="527"/>
                  </a:lnTo>
                  <a:lnTo>
                    <a:pt x="4716" y="527"/>
                  </a:lnTo>
                  <a:lnTo>
                    <a:pt x="4619" y="390"/>
                  </a:lnTo>
                  <a:lnTo>
                    <a:pt x="4502" y="273"/>
                  </a:lnTo>
                  <a:lnTo>
                    <a:pt x="4502" y="273"/>
                  </a:lnTo>
                  <a:lnTo>
                    <a:pt x="4346" y="176"/>
                  </a:lnTo>
                  <a:lnTo>
                    <a:pt x="4171" y="98"/>
                  </a:lnTo>
                  <a:lnTo>
                    <a:pt x="4171" y="98"/>
                  </a:lnTo>
                  <a:lnTo>
                    <a:pt x="4015" y="59"/>
                  </a:lnTo>
                  <a:lnTo>
                    <a:pt x="3839" y="20"/>
                  </a:lnTo>
                  <a:lnTo>
                    <a:pt x="3644" y="1"/>
                  </a:lnTo>
                  <a:lnTo>
                    <a:pt x="3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0"/>
            <p:cNvSpPr/>
            <p:nvPr/>
          </p:nvSpPr>
          <p:spPr>
            <a:xfrm>
              <a:off x="7530765" y="3581979"/>
              <a:ext cx="35550" cy="48562"/>
            </a:xfrm>
            <a:custGeom>
              <a:avLst/>
              <a:gdLst/>
              <a:ahLst/>
              <a:cxnLst/>
              <a:rect l="l" t="t" r="r" b="b"/>
              <a:pathLst>
                <a:path w="2183" h="2982" fill="none" extrusionOk="0">
                  <a:moveTo>
                    <a:pt x="1520" y="20"/>
                  </a:moveTo>
                  <a:lnTo>
                    <a:pt x="1520" y="20"/>
                  </a:lnTo>
                  <a:lnTo>
                    <a:pt x="1403" y="1"/>
                  </a:lnTo>
                  <a:lnTo>
                    <a:pt x="1403" y="1"/>
                  </a:lnTo>
                  <a:lnTo>
                    <a:pt x="1364" y="1"/>
                  </a:lnTo>
                  <a:lnTo>
                    <a:pt x="1364" y="1"/>
                  </a:lnTo>
                  <a:lnTo>
                    <a:pt x="1364" y="1"/>
                  </a:lnTo>
                  <a:lnTo>
                    <a:pt x="1345" y="1"/>
                  </a:lnTo>
                  <a:lnTo>
                    <a:pt x="1345" y="1"/>
                  </a:lnTo>
                  <a:lnTo>
                    <a:pt x="1345" y="1"/>
                  </a:lnTo>
                  <a:lnTo>
                    <a:pt x="1267" y="1"/>
                  </a:lnTo>
                  <a:lnTo>
                    <a:pt x="1267" y="1"/>
                  </a:lnTo>
                  <a:lnTo>
                    <a:pt x="1170" y="20"/>
                  </a:lnTo>
                  <a:lnTo>
                    <a:pt x="1170" y="20"/>
                  </a:lnTo>
                  <a:lnTo>
                    <a:pt x="1150" y="20"/>
                  </a:lnTo>
                  <a:lnTo>
                    <a:pt x="1150" y="20"/>
                  </a:lnTo>
                  <a:lnTo>
                    <a:pt x="1150" y="20"/>
                  </a:lnTo>
                  <a:lnTo>
                    <a:pt x="1131" y="20"/>
                  </a:lnTo>
                  <a:lnTo>
                    <a:pt x="1131" y="20"/>
                  </a:lnTo>
                  <a:lnTo>
                    <a:pt x="1131" y="20"/>
                  </a:lnTo>
                  <a:lnTo>
                    <a:pt x="1131" y="20"/>
                  </a:lnTo>
                  <a:lnTo>
                    <a:pt x="1131" y="20"/>
                  </a:lnTo>
                  <a:lnTo>
                    <a:pt x="1131" y="20"/>
                  </a:lnTo>
                  <a:lnTo>
                    <a:pt x="1033" y="40"/>
                  </a:lnTo>
                  <a:lnTo>
                    <a:pt x="1014" y="59"/>
                  </a:lnTo>
                  <a:lnTo>
                    <a:pt x="1014" y="59"/>
                  </a:lnTo>
                  <a:lnTo>
                    <a:pt x="994" y="59"/>
                  </a:lnTo>
                  <a:lnTo>
                    <a:pt x="975" y="59"/>
                  </a:lnTo>
                  <a:lnTo>
                    <a:pt x="975" y="59"/>
                  </a:lnTo>
                  <a:lnTo>
                    <a:pt x="916" y="79"/>
                  </a:lnTo>
                  <a:lnTo>
                    <a:pt x="916" y="79"/>
                  </a:lnTo>
                  <a:lnTo>
                    <a:pt x="858" y="118"/>
                  </a:lnTo>
                  <a:lnTo>
                    <a:pt x="858" y="118"/>
                  </a:lnTo>
                  <a:lnTo>
                    <a:pt x="858" y="118"/>
                  </a:lnTo>
                  <a:lnTo>
                    <a:pt x="858" y="118"/>
                  </a:lnTo>
                  <a:lnTo>
                    <a:pt x="858" y="118"/>
                  </a:lnTo>
                  <a:lnTo>
                    <a:pt x="858" y="118"/>
                  </a:lnTo>
                  <a:lnTo>
                    <a:pt x="858" y="118"/>
                  </a:lnTo>
                  <a:lnTo>
                    <a:pt x="819" y="137"/>
                  </a:lnTo>
                  <a:lnTo>
                    <a:pt x="819" y="137"/>
                  </a:lnTo>
                  <a:lnTo>
                    <a:pt x="760" y="157"/>
                  </a:lnTo>
                  <a:lnTo>
                    <a:pt x="760" y="157"/>
                  </a:lnTo>
                  <a:lnTo>
                    <a:pt x="760" y="176"/>
                  </a:lnTo>
                  <a:lnTo>
                    <a:pt x="760" y="176"/>
                  </a:lnTo>
                  <a:lnTo>
                    <a:pt x="702" y="196"/>
                  </a:lnTo>
                  <a:lnTo>
                    <a:pt x="702" y="196"/>
                  </a:lnTo>
                  <a:lnTo>
                    <a:pt x="624" y="254"/>
                  </a:lnTo>
                  <a:lnTo>
                    <a:pt x="624" y="254"/>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312"/>
                  </a:lnTo>
                  <a:lnTo>
                    <a:pt x="566" y="293"/>
                  </a:lnTo>
                  <a:lnTo>
                    <a:pt x="566" y="312"/>
                  </a:lnTo>
                  <a:lnTo>
                    <a:pt x="566" y="312"/>
                  </a:lnTo>
                  <a:lnTo>
                    <a:pt x="546" y="312"/>
                  </a:lnTo>
                  <a:lnTo>
                    <a:pt x="546" y="312"/>
                  </a:lnTo>
                  <a:lnTo>
                    <a:pt x="488" y="371"/>
                  </a:lnTo>
                  <a:lnTo>
                    <a:pt x="488" y="371"/>
                  </a:lnTo>
                  <a:lnTo>
                    <a:pt x="429" y="449"/>
                  </a:lnTo>
                  <a:lnTo>
                    <a:pt x="429" y="449"/>
                  </a:lnTo>
                  <a:lnTo>
                    <a:pt x="312" y="585"/>
                  </a:lnTo>
                  <a:lnTo>
                    <a:pt x="312" y="585"/>
                  </a:lnTo>
                  <a:lnTo>
                    <a:pt x="312" y="585"/>
                  </a:lnTo>
                  <a:lnTo>
                    <a:pt x="312" y="605"/>
                  </a:lnTo>
                  <a:lnTo>
                    <a:pt x="312" y="605"/>
                  </a:lnTo>
                  <a:lnTo>
                    <a:pt x="312" y="605"/>
                  </a:lnTo>
                  <a:lnTo>
                    <a:pt x="312" y="605"/>
                  </a:lnTo>
                  <a:lnTo>
                    <a:pt x="312" y="605"/>
                  </a:lnTo>
                  <a:lnTo>
                    <a:pt x="215" y="741"/>
                  </a:lnTo>
                  <a:lnTo>
                    <a:pt x="215" y="761"/>
                  </a:lnTo>
                  <a:lnTo>
                    <a:pt x="215" y="761"/>
                  </a:lnTo>
                  <a:lnTo>
                    <a:pt x="156" y="858"/>
                  </a:lnTo>
                  <a:lnTo>
                    <a:pt x="156" y="858"/>
                  </a:lnTo>
                  <a:lnTo>
                    <a:pt x="98" y="994"/>
                  </a:lnTo>
                  <a:lnTo>
                    <a:pt x="98" y="994"/>
                  </a:lnTo>
                  <a:lnTo>
                    <a:pt x="98" y="994"/>
                  </a:lnTo>
                  <a:lnTo>
                    <a:pt x="98" y="994"/>
                  </a:lnTo>
                  <a:lnTo>
                    <a:pt x="98" y="994"/>
                  </a:lnTo>
                  <a:lnTo>
                    <a:pt x="40" y="1248"/>
                  </a:lnTo>
                  <a:lnTo>
                    <a:pt x="40" y="1248"/>
                  </a:lnTo>
                  <a:lnTo>
                    <a:pt x="1" y="1501"/>
                  </a:lnTo>
                  <a:lnTo>
                    <a:pt x="1" y="1501"/>
                  </a:lnTo>
                  <a:lnTo>
                    <a:pt x="1" y="1501"/>
                  </a:lnTo>
                  <a:lnTo>
                    <a:pt x="1" y="1735"/>
                  </a:lnTo>
                  <a:lnTo>
                    <a:pt x="1" y="1735"/>
                  </a:lnTo>
                  <a:lnTo>
                    <a:pt x="20" y="1949"/>
                  </a:lnTo>
                  <a:lnTo>
                    <a:pt x="20" y="1969"/>
                  </a:lnTo>
                  <a:lnTo>
                    <a:pt x="20" y="1949"/>
                  </a:lnTo>
                  <a:lnTo>
                    <a:pt x="20" y="1949"/>
                  </a:lnTo>
                  <a:lnTo>
                    <a:pt x="20" y="1949"/>
                  </a:lnTo>
                  <a:lnTo>
                    <a:pt x="78" y="2163"/>
                  </a:lnTo>
                  <a:lnTo>
                    <a:pt x="78" y="2163"/>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234" y="2475"/>
                  </a:lnTo>
                  <a:lnTo>
                    <a:pt x="234" y="2475"/>
                  </a:lnTo>
                  <a:lnTo>
                    <a:pt x="312" y="2612"/>
                  </a:lnTo>
                  <a:lnTo>
                    <a:pt x="312" y="2612"/>
                  </a:lnTo>
                  <a:lnTo>
                    <a:pt x="312" y="2612"/>
                  </a:lnTo>
                  <a:lnTo>
                    <a:pt x="312" y="2612"/>
                  </a:lnTo>
                  <a:lnTo>
                    <a:pt x="312" y="2612"/>
                  </a:lnTo>
                  <a:lnTo>
                    <a:pt x="312" y="2612"/>
                  </a:lnTo>
                  <a:lnTo>
                    <a:pt x="429" y="2728"/>
                  </a:lnTo>
                  <a:lnTo>
                    <a:pt x="429" y="2728"/>
                  </a:lnTo>
                  <a:lnTo>
                    <a:pt x="527" y="2806"/>
                  </a:lnTo>
                  <a:lnTo>
                    <a:pt x="527" y="2806"/>
                  </a:lnTo>
                  <a:lnTo>
                    <a:pt x="527" y="2806"/>
                  </a:lnTo>
                  <a:lnTo>
                    <a:pt x="663" y="2884"/>
                  </a:lnTo>
                  <a:lnTo>
                    <a:pt x="663" y="2884"/>
                  </a:lnTo>
                  <a:lnTo>
                    <a:pt x="760" y="2923"/>
                  </a:lnTo>
                  <a:lnTo>
                    <a:pt x="760" y="2923"/>
                  </a:lnTo>
                  <a:lnTo>
                    <a:pt x="760" y="2923"/>
                  </a:lnTo>
                  <a:lnTo>
                    <a:pt x="897" y="2962"/>
                  </a:lnTo>
                  <a:lnTo>
                    <a:pt x="897" y="2962"/>
                  </a:lnTo>
                  <a:lnTo>
                    <a:pt x="994" y="2982"/>
                  </a:lnTo>
                  <a:lnTo>
                    <a:pt x="994" y="2982"/>
                  </a:lnTo>
                  <a:lnTo>
                    <a:pt x="1189" y="2904"/>
                  </a:lnTo>
                  <a:lnTo>
                    <a:pt x="1384" y="2806"/>
                  </a:lnTo>
                  <a:lnTo>
                    <a:pt x="1559" y="2690"/>
                  </a:lnTo>
                  <a:lnTo>
                    <a:pt x="1735" y="2534"/>
                  </a:lnTo>
                  <a:lnTo>
                    <a:pt x="1871" y="2358"/>
                  </a:lnTo>
                  <a:lnTo>
                    <a:pt x="1988" y="2144"/>
                  </a:lnTo>
                  <a:lnTo>
                    <a:pt x="2085" y="1930"/>
                  </a:lnTo>
                  <a:lnTo>
                    <a:pt x="2144" y="1696"/>
                  </a:lnTo>
                  <a:lnTo>
                    <a:pt x="2144" y="1696"/>
                  </a:lnTo>
                  <a:lnTo>
                    <a:pt x="2183" y="1462"/>
                  </a:lnTo>
                  <a:lnTo>
                    <a:pt x="2183" y="1209"/>
                  </a:lnTo>
                  <a:lnTo>
                    <a:pt x="2163" y="975"/>
                  </a:lnTo>
                  <a:lnTo>
                    <a:pt x="2105" y="761"/>
                  </a:lnTo>
                  <a:lnTo>
                    <a:pt x="2007" y="546"/>
                  </a:lnTo>
                  <a:lnTo>
                    <a:pt x="1890" y="371"/>
                  </a:lnTo>
                  <a:lnTo>
                    <a:pt x="1754" y="196"/>
                  </a:lnTo>
                  <a:lnTo>
                    <a:pt x="1598" y="40"/>
                  </a:lnTo>
                  <a:lnTo>
                    <a:pt x="1598" y="40"/>
                  </a:lnTo>
                  <a:lnTo>
                    <a:pt x="1520" y="20"/>
                  </a:lnTo>
                  <a:lnTo>
                    <a:pt x="152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0"/>
            <p:cNvSpPr/>
            <p:nvPr/>
          </p:nvSpPr>
          <p:spPr>
            <a:xfrm>
              <a:off x="7531090" y="3614028"/>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0"/>
            <p:cNvSpPr/>
            <p:nvPr/>
          </p:nvSpPr>
          <p:spPr>
            <a:xfrm>
              <a:off x="7535846" y="3624499"/>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0"/>
            <p:cNvSpPr/>
            <p:nvPr/>
          </p:nvSpPr>
          <p:spPr>
            <a:xfrm>
              <a:off x="7524414" y="3598801"/>
              <a:ext cx="14298" cy="6677"/>
            </a:xfrm>
            <a:custGeom>
              <a:avLst/>
              <a:gdLst/>
              <a:ahLst/>
              <a:cxnLst/>
              <a:rect l="l" t="t" r="r" b="b"/>
              <a:pathLst>
                <a:path w="878" h="410" extrusionOk="0">
                  <a:moveTo>
                    <a:pt x="313" y="0"/>
                  </a:moveTo>
                  <a:lnTo>
                    <a:pt x="157" y="20"/>
                  </a:lnTo>
                  <a:lnTo>
                    <a:pt x="59" y="59"/>
                  </a:lnTo>
                  <a:lnTo>
                    <a:pt x="20" y="78"/>
                  </a:lnTo>
                  <a:lnTo>
                    <a:pt x="1" y="117"/>
                  </a:lnTo>
                  <a:lnTo>
                    <a:pt x="1" y="156"/>
                  </a:lnTo>
                  <a:lnTo>
                    <a:pt x="20" y="195"/>
                  </a:lnTo>
                  <a:lnTo>
                    <a:pt x="98" y="273"/>
                  </a:lnTo>
                  <a:lnTo>
                    <a:pt x="235" y="351"/>
                  </a:lnTo>
                  <a:lnTo>
                    <a:pt x="410" y="390"/>
                  </a:lnTo>
                  <a:lnTo>
                    <a:pt x="585" y="410"/>
                  </a:lnTo>
                  <a:lnTo>
                    <a:pt x="722" y="410"/>
                  </a:lnTo>
                  <a:lnTo>
                    <a:pt x="839" y="371"/>
                  </a:lnTo>
                  <a:lnTo>
                    <a:pt x="858" y="332"/>
                  </a:lnTo>
                  <a:lnTo>
                    <a:pt x="878" y="312"/>
                  </a:lnTo>
                  <a:lnTo>
                    <a:pt x="878" y="273"/>
                  </a:lnTo>
                  <a:lnTo>
                    <a:pt x="858" y="234"/>
                  </a:lnTo>
                  <a:lnTo>
                    <a:pt x="780" y="156"/>
                  </a:lnTo>
                  <a:lnTo>
                    <a:pt x="644" y="78"/>
                  </a:lnTo>
                  <a:lnTo>
                    <a:pt x="488" y="20"/>
                  </a:lnTo>
                  <a:lnTo>
                    <a:pt x="313"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0"/>
            <p:cNvSpPr/>
            <p:nvPr/>
          </p:nvSpPr>
          <p:spPr>
            <a:xfrm>
              <a:off x="7524414" y="3598801"/>
              <a:ext cx="14298" cy="6677"/>
            </a:xfrm>
            <a:custGeom>
              <a:avLst/>
              <a:gdLst/>
              <a:ahLst/>
              <a:cxnLst/>
              <a:rect l="l" t="t" r="r" b="b"/>
              <a:pathLst>
                <a:path w="878" h="410" fill="none" extrusionOk="0">
                  <a:moveTo>
                    <a:pt x="1" y="117"/>
                  </a:moveTo>
                  <a:lnTo>
                    <a:pt x="1" y="117"/>
                  </a:lnTo>
                  <a:lnTo>
                    <a:pt x="1" y="156"/>
                  </a:lnTo>
                  <a:lnTo>
                    <a:pt x="20" y="195"/>
                  </a:lnTo>
                  <a:lnTo>
                    <a:pt x="98" y="273"/>
                  </a:lnTo>
                  <a:lnTo>
                    <a:pt x="235" y="351"/>
                  </a:lnTo>
                  <a:lnTo>
                    <a:pt x="410" y="390"/>
                  </a:lnTo>
                  <a:lnTo>
                    <a:pt x="410" y="390"/>
                  </a:lnTo>
                  <a:lnTo>
                    <a:pt x="585" y="410"/>
                  </a:lnTo>
                  <a:lnTo>
                    <a:pt x="722" y="410"/>
                  </a:lnTo>
                  <a:lnTo>
                    <a:pt x="839" y="371"/>
                  </a:lnTo>
                  <a:lnTo>
                    <a:pt x="858" y="332"/>
                  </a:lnTo>
                  <a:lnTo>
                    <a:pt x="878" y="312"/>
                  </a:lnTo>
                  <a:lnTo>
                    <a:pt x="878" y="312"/>
                  </a:lnTo>
                  <a:lnTo>
                    <a:pt x="878" y="273"/>
                  </a:lnTo>
                  <a:lnTo>
                    <a:pt x="858" y="234"/>
                  </a:lnTo>
                  <a:lnTo>
                    <a:pt x="780" y="156"/>
                  </a:lnTo>
                  <a:lnTo>
                    <a:pt x="644" y="78"/>
                  </a:lnTo>
                  <a:lnTo>
                    <a:pt x="488" y="20"/>
                  </a:lnTo>
                  <a:lnTo>
                    <a:pt x="488" y="20"/>
                  </a:lnTo>
                  <a:lnTo>
                    <a:pt x="313" y="0"/>
                  </a:lnTo>
                  <a:lnTo>
                    <a:pt x="157" y="20"/>
                  </a:lnTo>
                  <a:lnTo>
                    <a:pt x="59" y="59"/>
                  </a:lnTo>
                  <a:lnTo>
                    <a:pt x="20" y="78"/>
                  </a:lnTo>
                  <a:lnTo>
                    <a:pt x="1" y="1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0"/>
            <p:cNvSpPr/>
            <p:nvPr/>
          </p:nvSpPr>
          <p:spPr>
            <a:xfrm>
              <a:off x="7613264" y="3595626"/>
              <a:ext cx="40305" cy="53317"/>
            </a:xfrm>
            <a:custGeom>
              <a:avLst/>
              <a:gdLst/>
              <a:ahLst/>
              <a:cxnLst/>
              <a:rect l="l" t="t" r="r" b="b"/>
              <a:pathLst>
                <a:path w="2475" h="3274" fill="none" extrusionOk="0">
                  <a:moveTo>
                    <a:pt x="2436" y="1949"/>
                  </a:moveTo>
                  <a:lnTo>
                    <a:pt x="2436" y="1949"/>
                  </a:lnTo>
                  <a:lnTo>
                    <a:pt x="2397" y="2105"/>
                  </a:lnTo>
                  <a:lnTo>
                    <a:pt x="2338" y="2261"/>
                  </a:lnTo>
                  <a:lnTo>
                    <a:pt x="2261" y="2417"/>
                  </a:lnTo>
                  <a:lnTo>
                    <a:pt x="2183" y="2553"/>
                  </a:lnTo>
                  <a:lnTo>
                    <a:pt x="2105" y="2670"/>
                  </a:lnTo>
                  <a:lnTo>
                    <a:pt x="2007" y="2787"/>
                  </a:lnTo>
                  <a:lnTo>
                    <a:pt x="1890" y="2904"/>
                  </a:lnTo>
                  <a:lnTo>
                    <a:pt x="1773" y="2982"/>
                  </a:lnTo>
                  <a:lnTo>
                    <a:pt x="1657" y="3079"/>
                  </a:lnTo>
                  <a:lnTo>
                    <a:pt x="1520" y="3137"/>
                  </a:lnTo>
                  <a:lnTo>
                    <a:pt x="1384" y="3196"/>
                  </a:lnTo>
                  <a:lnTo>
                    <a:pt x="1247" y="3235"/>
                  </a:lnTo>
                  <a:lnTo>
                    <a:pt x="1091" y="3254"/>
                  </a:lnTo>
                  <a:lnTo>
                    <a:pt x="955" y="3274"/>
                  </a:lnTo>
                  <a:lnTo>
                    <a:pt x="799" y="3274"/>
                  </a:lnTo>
                  <a:lnTo>
                    <a:pt x="643" y="3235"/>
                  </a:lnTo>
                  <a:lnTo>
                    <a:pt x="643" y="3235"/>
                  </a:lnTo>
                  <a:lnTo>
                    <a:pt x="468" y="3196"/>
                  </a:lnTo>
                  <a:lnTo>
                    <a:pt x="312" y="3118"/>
                  </a:lnTo>
                  <a:lnTo>
                    <a:pt x="156" y="3021"/>
                  </a:lnTo>
                  <a:lnTo>
                    <a:pt x="0" y="2904"/>
                  </a:lnTo>
                  <a:lnTo>
                    <a:pt x="0" y="2904"/>
                  </a:lnTo>
                  <a:lnTo>
                    <a:pt x="176" y="2904"/>
                  </a:lnTo>
                  <a:lnTo>
                    <a:pt x="176" y="2904"/>
                  </a:lnTo>
                  <a:lnTo>
                    <a:pt x="371" y="2884"/>
                  </a:lnTo>
                  <a:lnTo>
                    <a:pt x="371" y="2884"/>
                  </a:lnTo>
                  <a:lnTo>
                    <a:pt x="546" y="2826"/>
                  </a:lnTo>
                  <a:lnTo>
                    <a:pt x="702" y="2748"/>
                  </a:lnTo>
                  <a:lnTo>
                    <a:pt x="702" y="2748"/>
                  </a:lnTo>
                  <a:lnTo>
                    <a:pt x="858" y="2631"/>
                  </a:lnTo>
                  <a:lnTo>
                    <a:pt x="994" y="2514"/>
                  </a:lnTo>
                  <a:lnTo>
                    <a:pt x="994" y="2514"/>
                  </a:lnTo>
                  <a:lnTo>
                    <a:pt x="1111" y="2358"/>
                  </a:lnTo>
                  <a:lnTo>
                    <a:pt x="1208" y="2202"/>
                  </a:lnTo>
                  <a:lnTo>
                    <a:pt x="1306" y="2027"/>
                  </a:lnTo>
                  <a:lnTo>
                    <a:pt x="1364" y="1832"/>
                  </a:lnTo>
                  <a:lnTo>
                    <a:pt x="1364" y="1832"/>
                  </a:lnTo>
                  <a:lnTo>
                    <a:pt x="1423" y="1657"/>
                  </a:lnTo>
                  <a:lnTo>
                    <a:pt x="1462" y="1462"/>
                  </a:lnTo>
                  <a:lnTo>
                    <a:pt x="1462" y="1462"/>
                  </a:lnTo>
                  <a:lnTo>
                    <a:pt x="1462" y="1267"/>
                  </a:lnTo>
                  <a:lnTo>
                    <a:pt x="1442" y="1072"/>
                  </a:lnTo>
                  <a:lnTo>
                    <a:pt x="1442" y="1072"/>
                  </a:lnTo>
                  <a:lnTo>
                    <a:pt x="1423" y="897"/>
                  </a:lnTo>
                  <a:lnTo>
                    <a:pt x="1364" y="721"/>
                  </a:lnTo>
                  <a:lnTo>
                    <a:pt x="1364" y="721"/>
                  </a:lnTo>
                  <a:lnTo>
                    <a:pt x="1267" y="546"/>
                  </a:lnTo>
                  <a:lnTo>
                    <a:pt x="1169" y="410"/>
                  </a:lnTo>
                  <a:lnTo>
                    <a:pt x="1169" y="410"/>
                  </a:lnTo>
                  <a:lnTo>
                    <a:pt x="1033" y="273"/>
                  </a:lnTo>
                  <a:lnTo>
                    <a:pt x="858" y="176"/>
                  </a:lnTo>
                  <a:lnTo>
                    <a:pt x="858" y="176"/>
                  </a:lnTo>
                  <a:lnTo>
                    <a:pt x="760" y="117"/>
                  </a:lnTo>
                  <a:lnTo>
                    <a:pt x="643" y="78"/>
                  </a:lnTo>
                  <a:lnTo>
                    <a:pt x="643" y="78"/>
                  </a:lnTo>
                  <a:lnTo>
                    <a:pt x="799" y="20"/>
                  </a:lnTo>
                  <a:lnTo>
                    <a:pt x="975" y="1"/>
                  </a:lnTo>
                  <a:lnTo>
                    <a:pt x="1150" y="20"/>
                  </a:lnTo>
                  <a:lnTo>
                    <a:pt x="1325" y="40"/>
                  </a:lnTo>
                  <a:lnTo>
                    <a:pt x="1325" y="40"/>
                  </a:lnTo>
                  <a:lnTo>
                    <a:pt x="1481" y="78"/>
                  </a:lnTo>
                  <a:lnTo>
                    <a:pt x="1618" y="137"/>
                  </a:lnTo>
                  <a:lnTo>
                    <a:pt x="1754" y="195"/>
                  </a:lnTo>
                  <a:lnTo>
                    <a:pt x="1871" y="273"/>
                  </a:lnTo>
                  <a:lnTo>
                    <a:pt x="1968" y="371"/>
                  </a:lnTo>
                  <a:lnTo>
                    <a:pt x="2085" y="488"/>
                  </a:lnTo>
                  <a:lnTo>
                    <a:pt x="2163" y="605"/>
                  </a:lnTo>
                  <a:lnTo>
                    <a:pt x="2261" y="721"/>
                  </a:lnTo>
                  <a:lnTo>
                    <a:pt x="2319" y="858"/>
                  </a:lnTo>
                  <a:lnTo>
                    <a:pt x="2377" y="994"/>
                  </a:lnTo>
                  <a:lnTo>
                    <a:pt x="2416" y="1150"/>
                  </a:lnTo>
                  <a:lnTo>
                    <a:pt x="2455" y="1306"/>
                  </a:lnTo>
                  <a:lnTo>
                    <a:pt x="2475" y="1462"/>
                  </a:lnTo>
                  <a:lnTo>
                    <a:pt x="2475" y="1618"/>
                  </a:lnTo>
                  <a:lnTo>
                    <a:pt x="2455" y="1774"/>
                  </a:lnTo>
                  <a:lnTo>
                    <a:pt x="2436" y="19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0"/>
            <p:cNvSpPr/>
            <p:nvPr/>
          </p:nvSpPr>
          <p:spPr>
            <a:xfrm>
              <a:off x="7635787" y="3635296"/>
              <a:ext cx="16" cy="16"/>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0"/>
            <p:cNvSpPr/>
            <p:nvPr/>
          </p:nvSpPr>
          <p:spPr>
            <a:xfrm>
              <a:off x="7626911" y="3642901"/>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0"/>
            <p:cNvSpPr/>
            <p:nvPr/>
          </p:nvSpPr>
          <p:spPr>
            <a:xfrm>
              <a:off x="7597077" y="3633391"/>
              <a:ext cx="16" cy="16"/>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0"/>
            <p:cNvSpPr/>
            <p:nvPr/>
          </p:nvSpPr>
          <p:spPr>
            <a:xfrm>
              <a:off x="7597077" y="3633391"/>
              <a:ext cx="16" cy="16"/>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0"/>
            <p:cNvSpPr/>
            <p:nvPr/>
          </p:nvSpPr>
          <p:spPr>
            <a:xfrm>
              <a:off x="7694168" y="3559766"/>
              <a:ext cx="183727" cy="183744"/>
            </a:xfrm>
            <a:custGeom>
              <a:avLst/>
              <a:gdLst/>
              <a:ahLst/>
              <a:cxnLst/>
              <a:rect l="l" t="t" r="r" b="b"/>
              <a:pathLst>
                <a:path w="11282" h="11283" fill="none" extrusionOk="0">
                  <a:moveTo>
                    <a:pt x="5632" y="11282"/>
                  </a:moveTo>
                  <a:lnTo>
                    <a:pt x="5632" y="11282"/>
                  </a:lnTo>
                  <a:lnTo>
                    <a:pt x="5924" y="11282"/>
                  </a:lnTo>
                  <a:lnTo>
                    <a:pt x="6216" y="11263"/>
                  </a:lnTo>
                  <a:lnTo>
                    <a:pt x="6489" y="11224"/>
                  </a:lnTo>
                  <a:lnTo>
                    <a:pt x="6781" y="11165"/>
                  </a:lnTo>
                  <a:lnTo>
                    <a:pt x="7054" y="11107"/>
                  </a:lnTo>
                  <a:lnTo>
                    <a:pt x="7307" y="11029"/>
                  </a:lnTo>
                  <a:lnTo>
                    <a:pt x="7580" y="10951"/>
                  </a:lnTo>
                  <a:lnTo>
                    <a:pt x="7833" y="10834"/>
                  </a:lnTo>
                  <a:lnTo>
                    <a:pt x="8087" y="10737"/>
                  </a:lnTo>
                  <a:lnTo>
                    <a:pt x="8320" y="10600"/>
                  </a:lnTo>
                  <a:lnTo>
                    <a:pt x="8554" y="10464"/>
                  </a:lnTo>
                  <a:lnTo>
                    <a:pt x="8788" y="10327"/>
                  </a:lnTo>
                  <a:lnTo>
                    <a:pt x="9002" y="10171"/>
                  </a:lnTo>
                  <a:lnTo>
                    <a:pt x="9217" y="9996"/>
                  </a:lnTo>
                  <a:lnTo>
                    <a:pt x="9431" y="9821"/>
                  </a:lnTo>
                  <a:lnTo>
                    <a:pt x="9626" y="9626"/>
                  </a:lnTo>
                  <a:lnTo>
                    <a:pt x="9821" y="9431"/>
                  </a:lnTo>
                  <a:lnTo>
                    <a:pt x="9996" y="9236"/>
                  </a:lnTo>
                  <a:lnTo>
                    <a:pt x="10152" y="9022"/>
                  </a:lnTo>
                  <a:lnTo>
                    <a:pt x="10308" y="8788"/>
                  </a:lnTo>
                  <a:lnTo>
                    <a:pt x="10464" y="8574"/>
                  </a:lnTo>
                  <a:lnTo>
                    <a:pt x="10600" y="8340"/>
                  </a:lnTo>
                  <a:lnTo>
                    <a:pt x="10717" y="8087"/>
                  </a:lnTo>
                  <a:lnTo>
                    <a:pt x="10834" y="7833"/>
                  </a:lnTo>
                  <a:lnTo>
                    <a:pt x="10931" y="7580"/>
                  </a:lnTo>
                  <a:lnTo>
                    <a:pt x="11029" y="7327"/>
                  </a:lnTo>
                  <a:lnTo>
                    <a:pt x="11107" y="7054"/>
                  </a:lnTo>
                  <a:lnTo>
                    <a:pt x="11165" y="6781"/>
                  </a:lnTo>
                  <a:lnTo>
                    <a:pt x="11204" y="6508"/>
                  </a:lnTo>
                  <a:lnTo>
                    <a:pt x="11243" y="6216"/>
                  </a:lnTo>
                  <a:lnTo>
                    <a:pt x="11262" y="5943"/>
                  </a:lnTo>
                  <a:lnTo>
                    <a:pt x="11282" y="5651"/>
                  </a:lnTo>
                  <a:lnTo>
                    <a:pt x="11282" y="5651"/>
                  </a:lnTo>
                  <a:lnTo>
                    <a:pt x="11262" y="5359"/>
                  </a:lnTo>
                  <a:lnTo>
                    <a:pt x="11243" y="5067"/>
                  </a:lnTo>
                  <a:lnTo>
                    <a:pt x="11204" y="4794"/>
                  </a:lnTo>
                  <a:lnTo>
                    <a:pt x="11165" y="4502"/>
                  </a:lnTo>
                  <a:lnTo>
                    <a:pt x="11107" y="4229"/>
                  </a:lnTo>
                  <a:lnTo>
                    <a:pt x="11029" y="3976"/>
                  </a:lnTo>
                  <a:lnTo>
                    <a:pt x="10931" y="3703"/>
                  </a:lnTo>
                  <a:lnTo>
                    <a:pt x="10834" y="3450"/>
                  </a:lnTo>
                  <a:lnTo>
                    <a:pt x="10717" y="3196"/>
                  </a:lnTo>
                  <a:lnTo>
                    <a:pt x="10600" y="2962"/>
                  </a:lnTo>
                  <a:lnTo>
                    <a:pt x="10464" y="2729"/>
                  </a:lnTo>
                  <a:lnTo>
                    <a:pt x="10308" y="2495"/>
                  </a:lnTo>
                  <a:lnTo>
                    <a:pt x="10152" y="2261"/>
                  </a:lnTo>
                  <a:lnTo>
                    <a:pt x="9996" y="2047"/>
                  </a:lnTo>
                  <a:lnTo>
                    <a:pt x="9821" y="1852"/>
                  </a:lnTo>
                  <a:lnTo>
                    <a:pt x="9626" y="1657"/>
                  </a:lnTo>
                  <a:lnTo>
                    <a:pt x="9431" y="1462"/>
                  </a:lnTo>
                  <a:lnTo>
                    <a:pt x="9217" y="1287"/>
                  </a:lnTo>
                  <a:lnTo>
                    <a:pt x="9002" y="1131"/>
                  </a:lnTo>
                  <a:lnTo>
                    <a:pt x="8788" y="975"/>
                  </a:lnTo>
                  <a:lnTo>
                    <a:pt x="8554" y="819"/>
                  </a:lnTo>
                  <a:lnTo>
                    <a:pt x="8320" y="683"/>
                  </a:lnTo>
                  <a:lnTo>
                    <a:pt x="8087" y="566"/>
                  </a:lnTo>
                  <a:lnTo>
                    <a:pt x="7833" y="449"/>
                  </a:lnTo>
                  <a:lnTo>
                    <a:pt x="7580" y="352"/>
                  </a:lnTo>
                  <a:lnTo>
                    <a:pt x="7307" y="254"/>
                  </a:lnTo>
                  <a:lnTo>
                    <a:pt x="7054" y="176"/>
                  </a:lnTo>
                  <a:lnTo>
                    <a:pt x="6781" y="118"/>
                  </a:lnTo>
                  <a:lnTo>
                    <a:pt x="6489" y="59"/>
                  </a:lnTo>
                  <a:lnTo>
                    <a:pt x="6216" y="40"/>
                  </a:lnTo>
                  <a:lnTo>
                    <a:pt x="5924" y="1"/>
                  </a:lnTo>
                  <a:lnTo>
                    <a:pt x="5632" y="1"/>
                  </a:lnTo>
                  <a:lnTo>
                    <a:pt x="5632" y="1"/>
                  </a:lnTo>
                  <a:lnTo>
                    <a:pt x="5339" y="1"/>
                  </a:lnTo>
                  <a:lnTo>
                    <a:pt x="5067" y="40"/>
                  </a:lnTo>
                  <a:lnTo>
                    <a:pt x="4774" y="59"/>
                  </a:lnTo>
                  <a:lnTo>
                    <a:pt x="4502" y="118"/>
                  </a:lnTo>
                  <a:lnTo>
                    <a:pt x="4229" y="176"/>
                  </a:lnTo>
                  <a:lnTo>
                    <a:pt x="3956" y="254"/>
                  </a:lnTo>
                  <a:lnTo>
                    <a:pt x="3703" y="352"/>
                  </a:lnTo>
                  <a:lnTo>
                    <a:pt x="3449" y="449"/>
                  </a:lnTo>
                  <a:lnTo>
                    <a:pt x="3196" y="566"/>
                  </a:lnTo>
                  <a:lnTo>
                    <a:pt x="2943" y="683"/>
                  </a:lnTo>
                  <a:lnTo>
                    <a:pt x="2709" y="819"/>
                  </a:lnTo>
                  <a:lnTo>
                    <a:pt x="2475" y="975"/>
                  </a:lnTo>
                  <a:lnTo>
                    <a:pt x="2261" y="1131"/>
                  </a:lnTo>
                  <a:lnTo>
                    <a:pt x="2047" y="1287"/>
                  </a:lnTo>
                  <a:lnTo>
                    <a:pt x="1852" y="1462"/>
                  </a:lnTo>
                  <a:lnTo>
                    <a:pt x="1657" y="1657"/>
                  </a:lnTo>
                  <a:lnTo>
                    <a:pt x="1462" y="1852"/>
                  </a:lnTo>
                  <a:lnTo>
                    <a:pt x="1287" y="2047"/>
                  </a:lnTo>
                  <a:lnTo>
                    <a:pt x="1111" y="2261"/>
                  </a:lnTo>
                  <a:lnTo>
                    <a:pt x="955" y="2495"/>
                  </a:lnTo>
                  <a:lnTo>
                    <a:pt x="819" y="2729"/>
                  </a:lnTo>
                  <a:lnTo>
                    <a:pt x="683" y="2962"/>
                  </a:lnTo>
                  <a:lnTo>
                    <a:pt x="546" y="3196"/>
                  </a:lnTo>
                  <a:lnTo>
                    <a:pt x="429" y="3450"/>
                  </a:lnTo>
                  <a:lnTo>
                    <a:pt x="332" y="3703"/>
                  </a:lnTo>
                  <a:lnTo>
                    <a:pt x="254" y="3976"/>
                  </a:lnTo>
                  <a:lnTo>
                    <a:pt x="176" y="4229"/>
                  </a:lnTo>
                  <a:lnTo>
                    <a:pt x="118" y="4502"/>
                  </a:lnTo>
                  <a:lnTo>
                    <a:pt x="59" y="4794"/>
                  </a:lnTo>
                  <a:lnTo>
                    <a:pt x="20" y="5067"/>
                  </a:lnTo>
                  <a:lnTo>
                    <a:pt x="1" y="5359"/>
                  </a:lnTo>
                  <a:lnTo>
                    <a:pt x="1" y="5651"/>
                  </a:lnTo>
                  <a:lnTo>
                    <a:pt x="1" y="5651"/>
                  </a:lnTo>
                  <a:lnTo>
                    <a:pt x="1" y="5943"/>
                  </a:lnTo>
                  <a:lnTo>
                    <a:pt x="20" y="6216"/>
                  </a:lnTo>
                  <a:lnTo>
                    <a:pt x="59" y="6508"/>
                  </a:lnTo>
                  <a:lnTo>
                    <a:pt x="118" y="6781"/>
                  </a:lnTo>
                  <a:lnTo>
                    <a:pt x="176" y="7054"/>
                  </a:lnTo>
                  <a:lnTo>
                    <a:pt x="254" y="7327"/>
                  </a:lnTo>
                  <a:lnTo>
                    <a:pt x="332" y="7580"/>
                  </a:lnTo>
                  <a:lnTo>
                    <a:pt x="429" y="7833"/>
                  </a:lnTo>
                  <a:lnTo>
                    <a:pt x="546" y="8087"/>
                  </a:lnTo>
                  <a:lnTo>
                    <a:pt x="683" y="8340"/>
                  </a:lnTo>
                  <a:lnTo>
                    <a:pt x="819" y="8574"/>
                  </a:lnTo>
                  <a:lnTo>
                    <a:pt x="955" y="8788"/>
                  </a:lnTo>
                  <a:lnTo>
                    <a:pt x="1111" y="9022"/>
                  </a:lnTo>
                  <a:lnTo>
                    <a:pt x="1287" y="9236"/>
                  </a:lnTo>
                  <a:lnTo>
                    <a:pt x="1462" y="9431"/>
                  </a:lnTo>
                  <a:lnTo>
                    <a:pt x="1657" y="9626"/>
                  </a:lnTo>
                  <a:lnTo>
                    <a:pt x="1852" y="9821"/>
                  </a:lnTo>
                  <a:lnTo>
                    <a:pt x="2047" y="9996"/>
                  </a:lnTo>
                  <a:lnTo>
                    <a:pt x="2261" y="10171"/>
                  </a:lnTo>
                  <a:lnTo>
                    <a:pt x="2475" y="10327"/>
                  </a:lnTo>
                  <a:lnTo>
                    <a:pt x="2709" y="10464"/>
                  </a:lnTo>
                  <a:lnTo>
                    <a:pt x="2943" y="10600"/>
                  </a:lnTo>
                  <a:lnTo>
                    <a:pt x="3196" y="10737"/>
                  </a:lnTo>
                  <a:lnTo>
                    <a:pt x="3449" y="10834"/>
                  </a:lnTo>
                  <a:lnTo>
                    <a:pt x="3703" y="10951"/>
                  </a:lnTo>
                  <a:lnTo>
                    <a:pt x="3956" y="11029"/>
                  </a:lnTo>
                  <a:lnTo>
                    <a:pt x="4229" y="11107"/>
                  </a:lnTo>
                  <a:lnTo>
                    <a:pt x="4502" y="11165"/>
                  </a:lnTo>
                  <a:lnTo>
                    <a:pt x="4774" y="11224"/>
                  </a:lnTo>
                  <a:lnTo>
                    <a:pt x="5067" y="11263"/>
                  </a:lnTo>
                  <a:lnTo>
                    <a:pt x="5339" y="11282"/>
                  </a:lnTo>
                  <a:lnTo>
                    <a:pt x="5632" y="11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0"/>
            <p:cNvSpPr/>
            <p:nvPr/>
          </p:nvSpPr>
          <p:spPr>
            <a:xfrm>
              <a:off x="7785560" y="3634026"/>
              <a:ext cx="16" cy="326"/>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0"/>
            <p:cNvSpPr/>
            <p:nvPr/>
          </p:nvSpPr>
          <p:spPr>
            <a:xfrm>
              <a:off x="7739864" y="3635296"/>
              <a:ext cx="326" cy="326"/>
            </a:xfrm>
            <a:custGeom>
              <a:avLst/>
              <a:gdLst/>
              <a:ahLst/>
              <a:cxnLst/>
              <a:rect l="l" t="t" r="r" b="b"/>
              <a:pathLst>
                <a:path w="20" h="20" fill="none" extrusionOk="0">
                  <a:moveTo>
                    <a:pt x="0" y="0"/>
                  </a:moveTo>
                  <a:lnTo>
                    <a:pt x="0" y="0"/>
                  </a:lnTo>
                  <a:lnTo>
                    <a:pt x="20" y="20"/>
                  </a:lnTo>
                  <a:lnTo>
                    <a:pt x="2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0"/>
            <p:cNvSpPr/>
            <p:nvPr/>
          </p:nvSpPr>
          <p:spPr>
            <a:xfrm>
              <a:off x="7737959" y="3668289"/>
              <a:ext cx="651" cy="16"/>
            </a:xfrm>
            <a:custGeom>
              <a:avLst/>
              <a:gdLst/>
              <a:ahLst/>
              <a:cxnLst/>
              <a:rect l="l" t="t" r="r" b="b"/>
              <a:pathLst>
                <a:path w="40"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0"/>
            <p:cNvSpPr/>
            <p:nvPr/>
          </p:nvSpPr>
          <p:spPr>
            <a:xfrm>
              <a:off x="7809352" y="3615933"/>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0"/>
            <p:cNvSpPr/>
            <p:nvPr/>
          </p:nvSpPr>
          <p:spPr>
            <a:xfrm>
              <a:off x="7796975" y="3611178"/>
              <a:ext cx="16" cy="16"/>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Hộp Văn bản 150">
            <a:extLst>
              <a:ext uri="{FF2B5EF4-FFF2-40B4-BE49-F238E27FC236}">
                <a16:creationId xmlns:a16="http://schemas.microsoft.com/office/drawing/2014/main" id="{8ECD16D7-030B-1D2D-4A4B-B05546822098}"/>
              </a:ext>
            </a:extLst>
          </p:cNvPr>
          <p:cNvSpPr txBox="1"/>
          <p:nvPr/>
        </p:nvSpPr>
        <p:spPr>
          <a:xfrm>
            <a:off x="847145" y="942148"/>
            <a:ext cx="7316329" cy="892552"/>
          </a:xfrm>
          <a:prstGeom prst="rect">
            <a:avLst/>
          </a:prstGeom>
          <a:noFill/>
        </p:spPr>
        <p:txBody>
          <a:bodyPr wrap="square" rtlCol="0">
            <a:spAutoFit/>
          </a:bodyPr>
          <a:lstStyle/>
          <a:p>
            <a:pPr algn="just"/>
            <a:r>
              <a:rPr lang="en-US" sz="2600" dirty="0">
                <a:solidFill>
                  <a:schemeClr val="tx1"/>
                </a:solidFill>
                <a:latin typeface="+mn-lt"/>
              </a:rPr>
              <a:t>e</a:t>
            </a:r>
            <a:r>
              <a:rPr lang="en-US" sz="2600">
                <a:solidFill>
                  <a:schemeClr val="tx1"/>
                </a:solidFill>
                <a:latin typeface="+mn-lt"/>
              </a:rPr>
              <a:t>. Trong câu "Hai anh em tôi đi hái cỏ gà.", từ ngữ nào trả lời câu hỏi Làm gì?</a:t>
            </a:r>
            <a:endParaRPr lang="vi-VN" sz="2600" dirty="0">
              <a:solidFill>
                <a:schemeClr val="tx1"/>
              </a:solidFill>
              <a:latin typeface="+mn-lt"/>
            </a:endParaRPr>
          </a:p>
        </p:txBody>
      </p:sp>
      <p:grpSp>
        <p:nvGrpSpPr>
          <p:cNvPr id="16" name="Nhóm 15">
            <a:extLst>
              <a:ext uri="{FF2B5EF4-FFF2-40B4-BE49-F238E27FC236}">
                <a16:creationId xmlns:a16="http://schemas.microsoft.com/office/drawing/2014/main" id="{46F4131D-3770-F8EF-98C7-DC1D00AFFAAE}"/>
              </a:ext>
            </a:extLst>
          </p:cNvPr>
          <p:cNvGrpSpPr/>
          <p:nvPr/>
        </p:nvGrpSpPr>
        <p:grpSpPr>
          <a:xfrm>
            <a:off x="1764633" y="2426964"/>
            <a:ext cx="9018927" cy="2286884"/>
            <a:chOff x="1400117" y="2366976"/>
            <a:chExt cx="9018927" cy="2286884"/>
          </a:xfrm>
        </p:grpSpPr>
        <p:grpSp>
          <p:nvGrpSpPr>
            <p:cNvPr id="12" name="Nhóm 11">
              <a:extLst>
                <a:ext uri="{FF2B5EF4-FFF2-40B4-BE49-F238E27FC236}">
                  <a16:creationId xmlns:a16="http://schemas.microsoft.com/office/drawing/2014/main" id="{F66AFDD8-35D6-D2FF-3FFF-B20A6656B170}"/>
                </a:ext>
              </a:extLst>
            </p:cNvPr>
            <p:cNvGrpSpPr/>
            <p:nvPr/>
          </p:nvGrpSpPr>
          <p:grpSpPr>
            <a:xfrm>
              <a:off x="1400117" y="2366976"/>
              <a:ext cx="7792226" cy="817865"/>
              <a:chOff x="907204" y="2396822"/>
              <a:chExt cx="7792226" cy="817865"/>
            </a:xfrm>
          </p:grpSpPr>
          <p:pic>
            <p:nvPicPr>
              <p:cNvPr id="171" name="Hình ảnh 170">
                <a:extLst>
                  <a:ext uri="{FF2B5EF4-FFF2-40B4-BE49-F238E27FC236}">
                    <a16:creationId xmlns:a16="http://schemas.microsoft.com/office/drawing/2014/main" id="{1CF2886A-B8D3-27B2-1032-6599106DE468}"/>
                  </a:ext>
                </a:extLst>
              </p:cNvPr>
              <p:cNvPicPr>
                <a:picLocks noChangeAspect="1"/>
              </p:cNvPicPr>
              <p:nvPr/>
            </p:nvPicPr>
            <p:blipFill rotWithShape="1">
              <a:blip r:embed="rId4"/>
              <a:srcRect r="62607" b="51915"/>
              <a:stretch/>
            </p:blipFill>
            <p:spPr>
              <a:xfrm>
                <a:off x="907204" y="2396822"/>
                <a:ext cx="903152" cy="817865"/>
              </a:xfrm>
              <a:prstGeom prst="rect">
                <a:avLst/>
              </a:prstGeom>
            </p:spPr>
          </p:pic>
          <p:grpSp>
            <p:nvGrpSpPr>
              <p:cNvPr id="9" name="Nhóm 8">
                <a:extLst>
                  <a:ext uri="{FF2B5EF4-FFF2-40B4-BE49-F238E27FC236}">
                    <a16:creationId xmlns:a16="http://schemas.microsoft.com/office/drawing/2014/main" id="{DE9C1871-C2F8-C3A5-037A-C89C44BA4FC3}"/>
                  </a:ext>
                </a:extLst>
              </p:cNvPr>
              <p:cNvGrpSpPr/>
              <p:nvPr/>
            </p:nvGrpSpPr>
            <p:grpSpPr>
              <a:xfrm>
                <a:off x="1801683" y="2689940"/>
                <a:ext cx="6897747" cy="461665"/>
                <a:chOff x="1801683" y="2689940"/>
                <a:chExt cx="6897747" cy="461665"/>
              </a:xfrm>
            </p:grpSpPr>
            <p:sp>
              <p:nvSpPr>
                <p:cNvPr id="8" name="Hình chữ nhật: Góc Tròn 7">
                  <a:extLst>
                    <a:ext uri="{FF2B5EF4-FFF2-40B4-BE49-F238E27FC236}">
                      <a16:creationId xmlns:a16="http://schemas.microsoft.com/office/drawing/2014/main" id="{783859E8-21E5-ACB3-74CE-CB2B691E21AE}"/>
                    </a:ext>
                  </a:extLst>
                </p:cNvPr>
                <p:cNvSpPr/>
                <p:nvPr/>
              </p:nvSpPr>
              <p:spPr>
                <a:xfrm>
                  <a:off x="1801683" y="2724514"/>
                  <a:ext cx="1295828" cy="398086"/>
                </a:xfrm>
                <a:prstGeom prst="roundRect">
                  <a:avLst/>
                </a:prstGeom>
                <a:solidFill>
                  <a:srgbClr val="85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Hộp Văn bản 151">
                  <a:extLst>
                    <a:ext uri="{FF2B5EF4-FFF2-40B4-BE49-F238E27FC236}">
                      <a16:creationId xmlns:a16="http://schemas.microsoft.com/office/drawing/2014/main" id="{105E6212-FF5D-70AC-8990-0569D91D2ECA}"/>
                    </a:ext>
                  </a:extLst>
                </p:cNvPr>
                <p:cNvSpPr txBox="1"/>
                <p:nvPr/>
              </p:nvSpPr>
              <p:spPr>
                <a:xfrm>
                  <a:off x="1811581" y="2689940"/>
                  <a:ext cx="6887849" cy="461665"/>
                </a:xfrm>
                <a:prstGeom prst="rect">
                  <a:avLst/>
                </a:prstGeom>
                <a:noFill/>
              </p:spPr>
              <p:txBody>
                <a:bodyPr wrap="square" rtlCol="0">
                  <a:spAutoFit/>
                </a:bodyPr>
                <a:lstStyle/>
                <a:p>
                  <a:pPr algn="just"/>
                  <a:r>
                    <a:rPr lang="vi-VN" sz="2400">
                      <a:solidFill>
                        <a:schemeClr val="tx1"/>
                      </a:solidFill>
                      <a:latin typeface="+mn-lt"/>
                    </a:rPr>
                    <a:t>Đi hái cỏ gà </a:t>
                  </a:r>
                  <a:endParaRPr lang="vi-VN" sz="2400" dirty="0">
                    <a:solidFill>
                      <a:schemeClr val="tx1"/>
                    </a:solidFill>
                    <a:latin typeface="+mn-lt"/>
                  </a:endParaRPr>
                </a:p>
              </p:txBody>
            </p:sp>
          </p:grpSp>
        </p:grpSp>
        <p:grpSp>
          <p:nvGrpSpPr>
            <p:cNvPr id="13" name="Nhóm 12">
              <a:extLst>
                <a:ext uri="{FF2B5EF4-FFF2-40B4-BE49-F238E27FC236}">
                  <a16:creationId xmlns:a16="http://schemas.microsoft.com/office/drawing/2014/main" id="{1758F301-4451-8C55-FB07-C7448CCDBEA8}"/>
                </a:ext>
              </a:extLst>
            </p:cNvPr>
            <p:cNvGrpSpPr/>
            <p:nvPr/>
          </p:nvGrpSpPr>
          <p:grpSpPr>
            <a:xfrm>
              <a:off x="1667008" y="3097789"/>
              <a:ext cx="8752036" cy="847576"/>
              <a:chOff x="1210125" y="3026653"/>
              <a:chExt cx="8752036" cy="847576"/>
            </a:xfrm>
          </p:grpSpPr>
          <p:pic>
            <p:nvPicPr>
              <p:cNvPr id="167" name="Hình ảnh 166">
                <a:extLst>
                  <a:ext uri="{FF2B5EF4-FFF2-40B4-BE49-F238E27FC236}">
                    <a16:creationId xmlns:a16="http://schemas.microsoft.com/office/drawing/2014/main" id="{E7997E71-6A4B-24AE-5955-157A460406C9}"/>
                  </a:ext>
                </a:extLst>
              </p:cNvPr>
              <p:cNvPicPr>
                <a:picLocks noChangeAspect="1"/>
              </p:cNvPicPr>
              <p:nvPr/>
            </p:nvPicPr>
            <p:blipFill rotWithShape="1">
              <a:blip r:embed="rId4"/>
              <a:srcRect l="37859" r="35921" b="51915"/>
              <a:stretch/>
            </p:blipFill>
            <p:spPr>
              <a:xfrm>
                <a:off x="1210125" y="3026653"/>
                <a:ext cx="656300" cy="847576"/>
              </a:xfrm>
              <a:prstGeom prst="rect">
                <a:avLst/>
              </a:prstGeom>
            </p:spPr>
          </p:pic>
          <p:grpSp>
            <p:nvGrpSpPr>
              <p:cNvPr id="10" name="Nhóm 9">
                <a:extLst>
                  <a:ext uri="{FF2B5EF4-FFF2-40B4-BE49-F238E27FC236}">
                    <a16:creationId xmlns:a16="http://schemas.microsoft.com/office/drawing/2014/main" id="{BBC29F8D-23C8-2718-DFDB-507469AEAA8E}"/>
                  </a:ext>
                </a:extLst>
              </p:cNvPr>
              <p:cNvGrpSpPr/>
              <p:nvPr/>
            </p:nvGrpSpPr>
            <p:grpSpPr>
              <a:xfrm>
                <a:off x="1801683" y="3321020"/>
                <a:ext cx="8160478" cy="461665"/>
                <a:chOff x="1801683" y="3321020"/>
                <a:chExt cx="8160478" cy="461665"/>
              </a:xfrm>
            </p:grpSpPr>
            <p:sp>
              <p:nvSpPr>
                <p:cNvPr id="174" name="Hình chữ nhật: Góc Tròn 173">
                  <a:extLst>
                    <a:ext uri="{FF2B5EF4-FFF2-40B4-BE49-F238E27FC236}">
                      <a16:creationId xmlns:a16="http://schemas.microsoft.com/office/drawing/2014/main" id="{2791A7FC-C708-E42A-6174-67A4C0FADCFE}"/>
                    </a:ext>
                  </a:extLst>
                </p:cNvPr>
                <p:cNvSpPr/>
                <p:nvPr/>
              </p:nvSpPr>
              <p:spPr>
                <a:xfrm>
                  <a:off x="1801683" y="3345229"/>
                  <a:ext cx="1331858" cy="398086"/>
                </a:xfrm>
                <a:prstGeom prst="roundRect">
                  <a:avLst/>
                </a:prstGeom>
                <a:solidFill>
                  <a:srgbClr val="8FB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Hộp Văn bản 152">
                  <a:extLst>
                    <a:ext uri="{FF2B5EF4-FFF2-40B4-BE49-F238E27FC236}">
                      <a16:creationId xmlns:a16="http://schemas.microsoft.com/office/drawing/2014/main" id="{744E8A7E-261B-CDE8-C911-6B891CD958B1}"/>
                    </a:ext>
                  </a:extLst>
                </p:cNvPr>
                <p:cNvSpPr txBox="1"/>
                <p:nvPr/>
              </p:nvSpPr>
              <p:spPr>
                <a:xfrm>
                  <a:off x="1931906" y="3321020"/>
                  <a:ext cx="8030255" cy="461665"/>
                </a:xfrm>
                <a:prstGeom prst="rect">
                  <a:avLst/>
                </a:prstGeom>
                <a:noFill/>
              </p:spPr>
              <p:txBody>
                <a:bodyPr wrap="square" rtlCol="0">
                  <a:spAutoFit/>
                </a:bodyPr>
                <a:lstStyle/>
                <a:p>
                  <a:pPr algn="just"/>
                  <a:r>
                    <a:rPr lang="vi-VN" sz="2400">
                      <a:solidFill>
                        <a:schemeClr val="tx1"/>
                      </a:solidFill>
                      <a:latin typeface="+mn-lt"/>
                    </a:rPr>
                    <a:t>Hái cỏ gà </a:t>
                  </a:r>
                  <a:endParaRPr lang="vi-VN" sz="2400" dirty="0">
                    <a:solidFill>
                      <a:schemeClr val="tx1"/>
                    </a:solidFill>
                    <a:latin typeface="+mn-lt"/>
                  </a:endParaRPr>
                </a:p>
              </p:txBody>
            </p:sp>
          </p:grpSp>
        </p:grpSp>
        <p:grpSp>
          <p:nvGrpSpPr>
            <p:cNvPr id="14" name="Nhóm 13">
              <a:extLst>
                <a:ext uri="{FF2B5EF4-FFF2-40B4-BE49-F238E27FC236}">
                  <a16:creationId xmlns:a16="http://schemas.microsoft.com/office/drawing/2014/main" id="{AA65CA92-B81D-7295-3BFE-68F17A1DF3BF}"/>
                </a:ext>
              </a:extLst>
            </p:cNvPr>
            <p:cNvGrpSpPr/>
            <p:nvPr/>
          </p:nvGrpSpPr>
          <p:grpSpPr>
            <a:xfrm>
              <a:off x="1540669" y="3806285"/>
              <a:ext cx="7504822" cy="847575"/>
              <a:chOff x="1083786" y="3735149"/>
              <a:chExt cx="7504822" cy="847575"/>
            </a:xfrm>
          </p:grpSpPr>
          <p:pic>
            <p:nvPicPr>
              <p:cNvPr id="163" name="Hình ảnh 162">
                <a:extLst>
                  <a:ext uri="{FF2B5EF4-FFF2-40B4-BE49-F238E27FC236}">
                    <a16:creationId xmlns:a16="http://schemas.microsoft.com/office/drawing/2014/main" id="{EFB049E2-4F01-4A50-BFD8-F7F68DA6F35A}"/>
                  </a:ext>
                </a:extLst>
              </p:cNvPr>
              <p:cNvPicPr>
                <a:picLocks noChangeAspect="1"/>
              </p:cNvPicPr>
              <p:nvPr/>
            </p:nvPicPr>
            <p:blipFill rotWithShape="1">
              <a:blip r:embed="rId4"/>
              <a:srcRect l="58965" b="49945"/>
              <a:stretch/>
            </p:blipFill>
            <p:spPr>
              <a:xfrm>
                <a:off x="1083786" y="3735149"/>
                <a:ext cx="986713" cy="847575"/>
              </a:xfrm>
              <a:prstGeom prst="rect">
                <a:avLst/>
              </a:prstGeom>
            </p:spPr>
          </p:pic>
          <p:grpSp>
            <p:nvGrpSpPr>
              <p:cNvPr id="11" name="Nhóm 10">
                <a:extLst>
                  <a:ext uri="{FF2B5EF4-FFF2-40B4-BE49-F238E27FC236}">
                    <a16:creationId xmlns:a16="http://schemas.microsoft.com/office/drawing/2014/main" id="{9551867F-7CE0-7B3B-7A4E-49579BCE16F2}"/>
                  </a:ext>
                </a:extLst>
              </p:cNvPr>
              <p:cNvGrpSpPr/>
              <p:nvPr/>
            </p:nvGrpSpPr>
            <p:grpSpPr>
              <a:xfrm>
                <a:off x="1801343" y="4016965"/>
                <a:ext cx="6787265" cy="463934"/>
                <a:chOff x="1801343" y="4016965"/>
                <a:chExt cx="6787265" cy="463934"/>
              </a:xfrm>
            </p:grpSpPr>
            <p:sp>
              <p:nvSpPr>
                <p:cNvPr id="177" name="Hình chữ nhật: Góc Tròn 176">
                  <a:extLst>
                    <a:ext uri="{FF2B5EF4-FFF2-40B4-BE49-F238E27FC236}">
                      <a16:creationId xmlns:a16="http://schemas.microsoft.com/office/drawing/2014/main" id="{C0B67D58-5C96-F40D-1E72-767FF02A48FB}"/>
                    </a:ext>
                  </a:extLst>
                </p:cNvPr>
                <p:cNvSpPr/>
                <p:nvPr/>
              </p:nvSpPr>
              <p:spPr>
                <a:xfrm>
                  <a:off x="1801343" y="4016965"/>
                  <a:ext cx="2239543" cy="398086"/>
                </a:xfrm>
                <a:prstGeom prst="roundRect">
                  <a:avLst/>
                </a:prstGeom>
                <a:solidFill>
                  <a:srgbClr val="F49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Hộp Văn bản 153">
                  <a:extLst>
                    <a:ext uri="{FF2B5EF4-FFF2-40B4-BE49-F238E27FC236}">
                      <a16:creationId xmlns:a16="http://schemas.microsoft.com/office/drawing/2014/main" id="{945C3666-6AA6-ECF8-1352-9651FCAE105F}"/>
                    </a:ext>
                  </a:extLst>
                </p:cNvPr>
                <p:cNvSpPr txBox="1"/>
                <p:nvPr/>
              </p:nvSpPr>
              <p:spPr>
                <a:xfrm>
                  <a:off x="1944689" y="4019234"/>
                  <a:ext cx="6643919" cy="461665"/>
                </a:xfrm>
                <a:prstGeom prst="rect">
                  <a:avLst/>
                </a:prstGeom>
                <a:noFill/>
              </p:spPr>
              <p:txBody>
                <a:bodyPr wrap="square" rtlCol="0">
                  <a:spAutoFit/>
                </a:bodyPr>
                <a:lstStyle/>
                <a:p>
                  <a:pPr algn="just"/>
                  <a:r>
                    <a:rPr lang="vi-VN" sz="2400">
                      <a:solidFill>
                        <a:schemeClr val="tx1"/>
                      </a:solidFill>
                      <a:latin typeface="+mn-lt"/>
                    </a:rPr>
                    <a:t>Tôi đi hái cỏ gà</a:t>
                  </a:r>
                  <a:endParaRPr lang="vi-VN" sz="2400" dirty="0">
                    <a:solidFill>
                      <a:schemeClr val="tx1"/>
                    </a:solidFill>
                    <a:latin typeface="+mn-lt"/>
                  </a:endParaRPr>
                </a:p>
              </p:txBody>
            </p:sp>
          </p:grpSp>
        </p:grpSp>
      </p:grpSp>
      <p:sp>
        <p:nvSpPr>
          <p:cNvPr id="180" name="Google Shape;1934;p40">
            <a:extLst>
              <a:ext uri="{FF2B5EF4-FFF2-40B4-BE49-F238E27FC236}">
                <a16:creationId xmlns:a16="http://schemas.microsoft.com/office/drawing/2014/main" id="{563B4297-9E75-D851-5DD4-C4C9A996F323}"/>
              </a:ext>
            </a:extLst>
          </p:cNvPr>
          <p:cNvSpPr/>
          <p:nvPr/>
        </p:nvSpPr>
        <p:spPr>
          <a:xfrm rot="10800000" flipH="1">
            <a:off x="7054365" y="59085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937;p40">
            <a:extLst>
              <a:ext uri="{FF2B5EF4-FFF2-40B4-BE49-F238E27FC236}">
                <a16:creationId xmlns:a16="http://schemas.microsoft.com/office/drawing/2014/main" id="{40F3DC3F-5812-C06C-83C8-C88CE6EE9027}"/>
              </a:ext>
            </a:extLst>
          </p:cNvPr>
          <p:cNvGrpSpPr/>
          <p:nvPr/>
        </p:nvGrpSpPr>
        <p:grpSpPr>
          <a:xfrm>
            <a:off x="7350693" y="733422"/>
            <a:ext cx="320750" cy="262985"/>
            <a:chOff x="615275" y="238125"/>
            <a:chExt cx="6389450" cy="5238750"/>
          </a:xfrm>
        </p:grpSpPr>
        <p:sp>
          <p:nvSpPr>
            <p:cNvPr id="182" name="Google Shape;1938;p40">
              <a:extLst>
                <a:ext uri="{FF2B5EF4-FFF2-40B4-BE49-F238E27FC236}">
                  <a16:creationId xmlns:a16="http://schemas.microsoft.com/office/drawing/2014/main" id="{93E7D877-3396-E2B1-DDD8-80B10EE10C39}"/>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39;p40">
              <a:extLst>
                <a:ext uri="{FF2B5EF4-FFF2-40B4-BE49-F238E27FC236}">
                  <a16:creationId xmlns:a16="http://schemas.microsoft.com/office/drawing/2014/main" id="{CB4E4537-1BEB-C9CE-DD46-3E3354B5DF50}"/>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940;p40">
              <a:extLst>
                <a:ext uri="{FF2B5EF4-FFF2-40B4-BE49-F238E27FC236}">
                  <a16:creationId xmlns:a16="http://schemas.microsoft.com/office/drawing/2014/main" id="{D63123AC-B2D7-C983-C79B-C525A293A0C9}"/>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41;p40">
              <a:extLst>
                <a:ext uri="{FF2B5EF4-FFF2-40B4-BE49-F238E27FC236}">
                  <a16:creationId xmlns:a16="http://schemas.microsoft.com/office/drawing/2014/main" id="{2F412E99-27D4-32CE-49AE-96BEE9E1C4B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42;p40">
              <a:extLst>
                <a:ext uri="{FF2B5EF4-FFF2-40B4-BE49-F238E27FC236}">
                  <a16:creationId xmlns:a16="http://schemas.microsoft.com/office/drawing/2014/main" id="{2287D326-10C4-2293-BBBB-AF4126858E75}"/>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43;p40">
              <a:extLst>
                <a:ext uri="{FF2B5EF4-FFF2-40B4-BE49-F238E27FC236}">
                  <a16:creationId xmlns:a16="http://schemas.microsoft.com/office/drawing/2014/main" id="{2E8A24E6-BAA0-0AFD-AE72-F017037DA60A}"/>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5" name="Google Shape;1935;p40"/>
          <p:cNvSpPr/>
          <p:nvPr/>
        </p:nvSpPr>
        <p:spPr>
          <a:xfrm>
            <a:off x="1096285" y="700345"/>
            <a:ext cx="974214" cy="435969"/>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5" name="Google Shape;1945;p40"/>
          <p:cNvGrpSpPr/>
          <p:nvPr/>
        </p:nvGrpSpPr>
        <p:grpSpPr>
          <a:xfrm flipH="1">
            <a:off x="1367738" y="746510"/>
            <a:ext cx="320750" cy="262985"/>
            <a:chOff x="615275" y="238125"/>
            <a:chExt cx="6389450" cy="5238750"/>
          </a:xfrm>
        </p:grpSpPr>
        <p:sp>
          <p:nvSpPr>
            <p:cNvPr id="1946" name="Google Shape;1946;p40"/>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2" name="Google Shape;1952;p40">
            <a:hlinkClick r:id="" action="ppaction://hlinkshowjump?jump=previousslide"/>
          </p:cNvPr>
          <p:cNvSpPr/>
          <p:nvPr/>
        </p:nvSpPr>
        <p:spPr>
          <a:xfrm rot="-5400000">
            <a:off x="1476877" y="689677"/>
            <a:ext cx="164881" cy="348073"/>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Hình ảnh 192" descr="Ảnh có chứa đồng hồ, tối&#10;&#10;Mô tả được tạo tự động">
            <a:extLst>
              <a:ext uri="{FF2B5EF4-FFF2-40B4-BE49-F238E27FC236}">
                <a16:creationId xmlns:a16="http://schemas.microsoft.com/office/drawing/2014/main" id="{B5DD376A-59EA-D2DB-928B-A928C9DE640E}"/>
              </a:ext>
            </a:extLst>
          </p:cNvPr>
          <p:cNvPicPr>
            <a:picLocks noChangeAspect="1"/>
          </p:cNvPicPr>
          <p:nvPr/>
        </p:nvPicPr>
        <p:blipFill rotWithShape="1">
          <a:blip r:embed="rId5"/>
          <a:srcRect t="27390" r="49735" b="25821"/>
          <a:stretch/>
        </p:blipFill>
        <p:spPr>
          <a:xfrm>
            <a:off x="2002157" y="2611688"/>
            <a:ext cx="620586" cy="577676"/>
          </a:xfrm>
          <a:prstGeom prst="rect">
            <a:avLst/>
          </a:prstGeom>
        </p:spPr>
      </p:pic>
    </p:spTree>
    <p:extLst>
      <p:ext uri="{BB962C8B-B14F-4D97-AF65-F5344CB8AC3E}">
        <p14:creationId xmlns:p14="http://schemas.microsoft.com/office/powerpoint/2010/main" val="848019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barn(inVertical)">
                                      <p:cBhvr>
                                        <p:cTn id="7" dur="500"/>
                                        <p:tgtEl>
                                          <p:spTgt spid="151"/>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animEffect transition="in" filter="fade">
                                      <p:cBhvr>
                                        <p:cTn id="15" dur="500"/>
                                        <p:tgtEl>
                                          <p:spTgt spid="193"/>
                                        </p:tgtEl>
                                      </p:cBhvr>
                                    </p:animEffect>
                                  </p:childTnLst>
                                  <p:subTnLst>
                                    <p:audio>
                                      <p:cMediaNode>
                                        <p:cTn display="0" masterRel="sameClick">
                                          <p:stCondLst>
                                            <p:cond evt="begin" delay="0">
                                              <p:tn val="13"/>
                                            </p:cond>
                                          </p:stCondLst>
                                          <p:endCondLst>
                                            <p:cond evt="onStopAudio" delay="0">
                                              <p:tgtEl>
                                                <p:sldTgt/>
                                              </p:tgtEl>
                                            </p:cond>
                                          </p:endCondLst>
                                        </p:cTn>
                                        <p:tgtEl>
                                          <p:sndTgt r:embed="rId3" name="Trò-chơi-ting.wav"/>
                                        </p:tgtEl>
                                      </p:cMediaNode>
                                    </p:audio>
                                  </p:sub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1000" tmFilter="0, 0; .2, .5; .8, .5; 1, 0"/>
                                        <p:tgtEl>
                                          <p:spTgt spid="193"/>
                                        </p:tgtEl>
                                      </p:cBhvr>
                                    </p:animEffect>
                                    <p:animScale>
                                      <p:cBhvr>
                                        <p:cTn id="19" dur="500" autoRev="1" fill="hold"/>
                                        <p:tgtEl>
                                          <p:spTgt spid="1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6" name="Google Shape;1936;p40">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0">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a:off x="1588550" y="109512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a:off x="6050799" y="354427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Hình chữ nhật: Góc Tròn 6">
            <a:extLst>
              <a:ext uri="{FF2B5EF4-FFF2-40B4-BE49-F238E27FC236}">
                <a16:creationId xmlns:a16="http://schemas.microsoft.com/office/drawing/2014/main" id="{0F4C1996-FFF8-FD21-7093-93166E6CF2E5}"/>
              </a:ext>
            </a:extLst>
          </p:cNvPr>
          <p:cNvSpPr/>
          <p:nvPr/>
        </p:nvSpPr>
        <p:spPr>
          <a:xfrm>
            <a:off x="594568" y="489798"/>
            <a:ext cx="7819927" cy="4260886"/>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5" name="Google Shape;1955;p40"/>
          <p:cNvGrpSpPr/>
          <p:nvPr/>
        </p:nvGrpSpPr>
        <p:grpSpPr>
          <a:xfrm rot="-722961">
            <a:off x="391214" y="4076036"/>
            <a:ext cx="826596" cy="941530"/>
            <a:chOff x="9501450" y="282563"/>
            <a:chExt cx="827125" cy="935750"/>
          </a:xfrm>
        </p:grpSpPr>
        <p:sp>
          <p:nvSpPr>
            <p:cNvPr id="1956" name="Google Shape;1956;p40"/>
            <p:cNvSpPr/>
            <p:nvPr/>
          </p:nvSpPr>
          <p:spPr>
            <a:xfrm>
              <a:off x="9501450" y="282563"/>
              <a:ext cx="827125" cy="764275"/>
            </a:xfrm>
            <a:custGeom>
              <a:avLst/>
              <a:gdLst/>
              <a:ahLst/>
              <a:cxnLst/>
              <a:rect l="l" t="t" r="r" b="b"/>
              <a:pathLst>
                <a:path w="33085" h="30571" extrusionOk="0">
                  <a:moveTo>
                    <a:pt x="16114" y="1"/>
                  </a:moveTo>
                  <a:lnTo>
                    <a:pt x="15977" y="20"/>
                  </a:lnTo>
                  <a:lnTo>
                    <a:pt x="15821" y="59"/>
                  </a:lnTo>
                  <a:lnTo>
                    <a:pt x="15549" y="118"/>
                  </a:lnTo>
                  <a:lnTo>
                    <a:pt x="15510" y="137"/>
                  </a:lnTo>
                  <a:lnTo>
                    <a:pt x="15179" y="254"/>
                  </a:lnTo>
                  <a:lnTo>
                    <a:pt x="14867" y="390"/>
                  </a:lnTo>
                  <a:lnTo>
                    <a:pt x="14536" y="585"/>
                  </a:lnTo>
                  <a:lnTo>
                    <a:pt x="14224" y="799"/>
                  </a:lnTo>
                  <a:lnTo>
                    <a:pt x="13873" y="1092"/>
                  </a:lnTo>
                  <a:lnTo>
                    <a:pt x="13542" y="1403"/>
                  </a:lnTo>
                  <a:lnTo>
                    <a:pt x="13113" y="1871"/>
                  </a:lnTo>
                  <a:lnTo>
                    <a:pt x="12724" y="2339"/>
                  </a:lnTo>
                  <a:lnTo>
                    <a:pt x="12334" y="2845"/>
                  </a:lnTo>
                  <a:lnTo>
                    <a:pt x="11964" y="3332"/>
                  </a:lnTo>
                  <a:lnTo>
                    <a:pt x="11593" y="3858"/>
                  </a:lnTo>
                  <a:lnTo>
                    <a:pt x="11262" y="4385"/>
                  </a:lnTo>
                  <a:lnTo>
                    <a:pt x="10775" y="5164"/>
                  </a:lnTo>
                  <a:lnTo>
                    <a:pt x="10346" y="5982"/>
                  </a:lnTo>
                  <a:lnTo>
                    <a:pt x="9918" y="6820"/>
                  </a:lnTo>
                  <a:lnTo>
                    <a:pt x="9548" y="7677"/>
                  </a:lnTo>
                  <a:lnTo>
                    <a:pt x="9002" y="8827"/>
                  </a:lnTo>
                  <a:lnTo>
                    <a:pt x="8983" y="8905"/>
                  </a:lnTo>
                  <a:lnTo>
                    <a:pt x="7677" y="9080"/>
                  </a:lnTo>
                  <a:lnTo>
                    <a:pt x="7015" y="9178"/>
                  </a:lnTo>
                  <a:lnTo>
                    <a:pt x="6352" y="9294"/>
                  </a:lnTo>
                  <a:lnTo>
                    <a:pt x="5690" y="9431"/>
                  </a:lnTo>
                  <a:lnTo>
                    <a:pt x="5027" y="9587"/>
                  </a:lnTo>
                  <a:lnTo>
                    <a:pt x="4365" y="9762"/>
                  </a:lnTo>
                  <a:lnTo>
                    <a:pt x="3702" y="9957"/>
                  </a:lnTo>
                  <a:lnTo>
                    <a:pt x="2904" y="10230"/>
                  </a:lnTo>
                  <a:lnTo>
                    <a:pt x="2514" y="10366"/>
                  </a:lnTo>
                  <a:lnTo>
                    <a:pt x="2124" y="10522"/>
                  </a:lnTo>
                  <a:lnTo>
                    <a:pt x="1696" y="10736"/>
                  </a:lnTo>
                  <a:lnTo>
                    <a:pt x="1306" y="10951"/>
                  </a:lnTo>
                  <a:lnTo>
                    <a:pt x="994" y="11184"/>
                  </a:lnTo>
                  <a:lnTo>
                    <a:pt x="702" y="11438"/>
                  </a:lnTo>
                  <a:lnTo>
                    <a:pt x="566" y="11594"/>
                  </a:lnTo>
                  <a:lnTo>
                    <a:pt x="429" y="11749"/>
                  </a:lnTo>
                  <a:lnTo>
                    <a:pt x="332" y="11925"/>
                  </a:lnTo>
                  <a:lnTo>
                    <a:pt x="234" y="12081"/>
                  </a:lnTo>
                  <a:lnTo>
                    <a:pt x="137" y="12276"/>
                  </a:lnTo>
                  <a:lnTo>
                    <a:pt x="78" y="12490"/>
                  </a:lnTo>
                  <a:lnTo>
                    <a:pt x="39" y="12685"/>
                  </a:lnTo>
                  <a:lnTo>
                    <a:pt x="1" y="12918"/>
                  </a:lnTo>
                  <a:lnTo>
                    <a:pt x="1" y="13113"/>
                  </a:lnTo>
                  <a:lnTo>
                    <a:pt x="20" y="13328"/>
                  </a:lnTo>
                  <a:lnTo>
                    <a:pt x="59" y="13561"/>
                  </a:lnTo>
                  <a:lnTo>
                    <a:pt x="117" y="13815"/>
                  </a:lnTo>
                  <a:lnTo>
                    <a:pt x="176" y="14010"/>
                  </a:lnTo>
                  <a:lnTo>
                    <a:pt x="234" y="14224"/>
                  </a:lnTo>
                  <a:lnTo>
                    <a:pt x="429" y="14672"/>
                  </a:lnTo>
                  <a:lnTo>
                    <a:pt x="643" y="15062"/>
                  </a:lnTo>
                  <a:lnTo>
                    <a:pt x="897" y="15451"/>
                  </a:lnTo>
                  <a:lnTo>
                    <a:pt x="1209" y="15861"/>
                  </a:lnTo>
                  <a:lnTo>
                    <a:pt x="1559" y="16289"/>
                  </a:lnTo>
                  <a:lnTo>
                    <a:pt x="1890" y="16640"/>
                  </a:lnTo>
                  <a:lnTo>
                    <a:pt x="2241" y="16991"/>
                  </a:lnTo>
                  <a:lnTo>
                    <a:pt x="2631" y="17380"/>
                  </a:lnTo>
                  <a:lnTo>
                    <a:pt x="3079" y="17770"/>
                  </a:lnTo>
                  <a:lnTo>
                    <a:pt x="3839" y="18432"/>
                  </a:lnTo>
                  <a:lnTo>
                    <a:pt x="4560" y="18997"/>
                  </a:lnTo>
                  <a:lnTo>
                    <a:pt x="4872" y="19251"/>
                  </a:lnTo>
                  <a:lnTo>
                    <a:pt x="5826" y="20011"/>
                  </a:lnTo>
                  <a:lnTo>
                    <a:pt x="5514" y="20985"/>
                  </a:lnTo>
                  <a:lnTo>
                    <a:pt x="5242" y="21881"/>
                  </a:lnTo>
                  <a:lnTo>
                    <a:pt x="5027" y="22719"/>
                  </a:lnTo>
                  <a:lnTo>
                    <a:pt x="4852" y="23518"/>
                  </a:lnTo>
                  <a:lnTo>
                    <a:pt x="4735" y="24083"/>
                  </a:lnTo>
                  <a:lnTo>
                    <a:pt x="4657" y="24628"/>
                  </a:lnTo>
                  <a:lnTo>
                    <a:pt x="4579" y="25154"/>
                  </a:lnTo>
                  <a:lnTo>
                    <a:pt x="4540" y="25661"/>
                  </a:lnTo>
                  <a:lnTo>
                    <a:pt x="4521" y="26207"/>
                  </a:lnTo>
                  <a:lnTo>
                    <a:pt x="4521" y="26713"/>
                  </a:lnTo>
                  <a:lnTo>
                    <a:pt x="4560" y="27200"/>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456" y="29538"/>
                  </a:lnTo>
                  <a:lnTo>
                    <a:pt x="5592" y="29694"/>
                  </a:lnTo>
                  <a:lnTo>
                    <a:pt x="5748" y="29850"/>
                  </a:lnTo>
                  <a:lnTo>
                    <a:pt x="5943" y="30006"/>
                  </a:lnTo>
                  <a:lnTo>
                    <a:pt x="6118" y="30103"/>
                  </a:lnTo>
                  <a:lnTo>
                    <a:pt x="6294" y="30201"/>
                  </a:lnTo>
                  <a:lnTo>
                    <a:pt x="6489" y="30298"/>
                  </a:lnTo>
                  <a:lnTo>
                    <a:pt x="6703" y="30376"/>
                  </a:lnTo>
                  <a:lnTo>
                    <a:pt x="6898" y="30435"/>
                  </a:lnTo>
                  <a:lnTo>
                    <a:pt x="7093" y="30493"/>
                  </a:lnTo>
                  <a:lnTo>
                    <a:pt x="7541" y="30551"/>
                  </a:lnTo>
                  <a:lnTo>
                    <a:pt x="7969" y="30571"/>
                  </a:lnTo>
                  <a:lnTo>
                    <a:pt x="8418" y="30571"/>
                  </a:lnTo>
                  <a:lnTo>
                    <a:pt x="8827" y="30512"/>
                  </a:lnTo>
                  <a:lnTo>
                    <a:pt x="9275" y="30435"/>
                  </a:lnTo>
                  <a:lnTo>
                    <a:pt x="9723" y="30318"/>
                  </a:lnTo>
                  <a:lnTo>
                    <a:pt x="10191" y="30181"/>
                  </a:lnTo>
                  <a:lnTo>
                    <a:pt x="10561" y="30045"/>
                  </a:lnTo>
                  <a:lnTo>
                    <a:pt x="10931" y="29908"/>
                  </a:lnTo>
                  <a:lnTo>
                    <a:pt x="11321" y="29733"/>
                  </a:lnTo>
                  <a:lnTo>
                    <a:pt x="11710" y="29519"/>
                  </a:lnTo>
                  <a:lnTo>
                    <a:pt x="12217" y="29266"/>
                  </a:lnTo>
                  <a:lnTo>
                    <a:pt x="12704" y="28973"/>
                  </a:lnTo>
                  <a:lnTo>
                    <a:pt x="13152" y="28681"/>
                  </a:lnTo>
                  <a:lnTo>
                    <a:pt x="13600" y="28389"/>
                  </a:lnTo>
                  <a:lnTo>
                    <a:pt x="14048" y="28077"/>
                  </a:lnTo>
                  <a:lnTo>
                    <a:pt x="14477" y="27726"/>
                  </a:lnTo>
                  <a:lnTo>
                    <a:pt x="14886" y="27376"/>
                  </a:lnTo>
                  <a:lnTo>
                    <a:pt x="15276" y="27025"/>
                  </a:lnTo>
                  <a:lnTo>
                    <a:pt x="15627" y="26655"/>
                  </a:lnTo>
                  <a:lnTo>
                    <a:pt x="15958" y="26265"/>
                  </a:lnTo>
                  <a:lnTo>
                    <a:pt x="16270" y="25875"/>
                  </a:lnTo>
                  <a:lnTo>
                    <a:pt x="16562" y="25447"/>
                  </a:lnTo>
                  <a:lnTo>
                    <a:pt x="16854" y="25836"/>
                  </a:lnTo>
                  <a:lnTo>
                    <a:pt x="17146" y="26226"/>
                  </a:lnTo>
                  <a:lnTo>
                    <a:pt x="17478" y="26577"/>
                  </a:lnTo>
                  <a:lnTo>
                    <a:pt x="17809" y="26927"/>
                  </a:lnTo>
                  <a:lnTo>
                    <a:pt x="18199" y="27298"/>
                  </a:lnTo>
                  <a:lnTo>
                    <a:pt x="18608" y="27648"/>
                  </a:lnTo>
                  <a:lnTo>
                    <a:pt x="19036" y="27980"/>
                  </a:lnTo>
                  <a:lnTo>
                    <a:pt x="19484" y="28311"/>
                  </a:lnTo>
                  <a:lnTo>
                    <a:pt x="19913" y="28603"/>
                  </a:lnTo>
                  <a:lnTo>
                    <a:pt x="20381" y="28895"/>
                  </a:lnTo>
                  <a:lnTo>
                    <a:pt x="20868" y="29168"/>
                  </a:lnTo>
                  <a:lnTo>
                    <a:pt x="21355" y="29441"/>
                  </a:lnTo>
                  <a:lnTo>
                    <a:pt x="21764" y="29636"/>
                  </a:lnTo>
                  <a:lnTo>
                    <a:pt x="22154" y="29811"/>
                  </a:lnTo>
                  <a:lnTo>
                    <a:pt x="22524" y="29967"/>
                  </a:lnTo>
                  <a:lnTo>
                    <a:pt x="22894" y="30103"/>
                  </a:lnTo>
                  <a:lnTo>
                    <a:pt x="23362" y="30240"/>
                  </a:lnTo>
                  <a:lnTo>
                    <a:pt x="23810" y="30357"/>
                  </a:lnTo>
                  <a:lnTo>
                    <a:pt x="24239" y="30435"/>
                  </a:lnTo>
                  <a:lnTo>
                    <a:pt x="24667" y="30474"/>
                  </a:lnTo>
                  <a:lnTo>
                    <a:pt x="25115" y="30493"/>
                  </a:lnTo>
                  <a:lnTo>
                    <a:pt x="25544" y="30474"/>
                  </a:lnTo>
                  <a:lnTo>
                    <a:pt x="25992" y="30415"/>
                  </a:lnTo>
                  <a:lnTo>
                    <a:pt x="26187" y="30357"/>
                  </a:lnTo>
                  <a:lnTo>
                    <a:pt x="26382" y="30298"/>
                  </a:lnTo>
                  <a:lnTo>
                    <a:pt x="26596" y="30220"/>
                  </a:lnTo>
                  <a:lnTo>
                    <a:pt x="26791" y="30123"/>
                  </a:lnTo>
                  <a:lnTo>
                    <a:pt x="26966" y="30025"/>
                  </a:lnTo>
                  <a:lnTo>
                    <a:pt x="27122" y="29908"/>
                  </a:lnTo>
                  <a:lnTo>
                    <a:pt x="27317" y="29753"/>
                  </a:lnTo>
                  <a:lnTo>
                    <a:pt x="27473" y="29616"/>
                  </a:lnTo>
                  <a:lnTo>
                    <a:pt x="27629" y="29460"/>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506" y="27122"/>
                  </a:lnTo>
                  <a:lnTo>
                    <a:pt x="28545" y="26635"/>
                  </a:lnTo>
                  <a:lnTo>
                    <a:pt x="28564" y="26109"/>
                  </a:lnTo>
                  <a:lnTo>
                    <a:pt x="28545" y="25583"/>
                  </a:lnTo>
                  <a:lnTo>
                    <a:pt x="28486" y="25057"/>
                  </a:lnTo>
                  <a:lnTo>
                    <a:pt x="28428" y="24531"/>
                  </a:lnTo>
                  <a:lnTo>
                    <a:pt x="28350" y="24005"/>
                  </a:lnTo>
                  <a:lnTo>
                    <a:pt x="28233" y="23440"/>
                  </a:lnTo>
                  <a:lnTo>
                    <a:pt x="28057" y="22641"/>
                  </a:lnTo>
                  <a:lnTo>
                    <a:pt x="27824" y="21803"/>
                  </a:lnTo>
                  <a:lnTo>
                    <a:pt x="27570" y="20907"/>
                  </a:lnTo>
                  <a:lnTo>
                    <a:pt x="27259" y="19933"/>
                  </a:lnTo>
                  <a:lnTo>
                    <a:pt x="28213" y="19173"/>
                  </a:lnTo>
                  <a:lnTo>
                    <a:pt x="28525" y="18920"/>
                  </a:lnTo>
                  <a:lnTo>
                    <a:pt x="29226" y="18335"/>
                  </a:lnTo>
                  <a:lnTo>
                    <a:pt x="30006" y="17692"/>
                  </a:lnTo>
                  <a:lnTo>
                    <a:pt x="30454" y="17283"/>
                  </a:lnTo>
                  <a:lnTo>
                    <a:pt x="30844" y="16913"/>
                  </a:lnTo>
                  <a:lnTo>
                    <a:pt x="31194" y="16562"/>
                  </a:lnTo>
                  <a:lnTo>
                    <a:pt x="31506" y="16211"/>
                  </a:lnTo>
                  <a:lnTo>
                    <a:pt x="31876" y="15783"/>
                  </a:lnTo>
                  <a:lnTo>
                    <a:pt x="32169" y="15373"/>
                  </a:lnTo>
                  <a:lnTo>
                    <a:pt x="32441" y="14984"/>
                  </a:lnTo>
                  <a:lnTo>
                    <a:pt x="32636" y="14594"/>
                  </a:lnTo>
                  <a:lnTo>
                    <a:pt x="32831" y="14146"/>
                  </a:lnTo>
                  <a:lnTo>
                    <a:pt x="32909" y="13932"/>
                  </a:lnTo>
                  <a:lnTo>
                    <a:pt x="32967" y="13737"/>
                  </a:lnTo>
                  <a:lnTo>
                    <a:pt x="33026" y="13484"/>
                  </a:lnTo>
                  <a:lnTo>
                    <a:pt x="33065" y="13250"/>
                  </a:lnTo>
                  <a:lnTo>
                    <a:pt x="33084" y="13035"/>
                  </a:lnTo>
                  <a:lnTo>
                    <a:pt x="33065" y="12821"/>
                  </a:lnTo>
                  <a:lnTo>
                    <a:pt x="33045" y="12607"/>
                  </a:lnTo>
                  <a:lnTo>
                    <a:pt x="33006" y="12392"/>
                  </a:lnTo>
                  <a:lnTo>
                    <a:pt x="32928" y="12198"/>
                  </a:lnTo>
                  <a:lnTo>
                    <a:pt x="32850" y="12003"/>
                  </a:lnTo>
                  <a:lnTo>
                    <a:pt x="32753" y="11827"/>
                  </a:lnTo>
                  <a:lnTo>
                    <a:pt x="32636" y="11672"/>
                  </a:lnTo>
                  <a:lnTo>
                    <a:pt x="32519" y="11516"/>
                  </a:lnTo>
                  <a:lnTo>
                    <a:pt x="32383" y="11360"/>
                  </a:lnTo>
                  <a:lnTo>
                    <a:pt x="32091" y="11106"/>
                  </a:lnTo>
                  <a:lnTo>
                    <a:pt x="31759" y="10873"/>
                  </a:lnTo>
                  <a:lnTo>
                    <a:pt x="31389" y="10658"/>
                  </a:lnTo>
                  <a:lnTo>
                    <a:pt x="30961" y="10444"/>
                  </a:lnTo>
                  <a:lnTo>
                    <a:pt x="30571" y="10288"/>
                  </a:lnTo>
                  <a:lnTo>
                    <a:pt x="30181" y="10132"/>
                  </a:lnTo>
                  <a:lnTo>
                    <a:pt x="29363" y="9879"/>
                  </a:lnTo>
                  <a:lnTo>
                    <a:pt x="28720" y="9665"/>
                  </a:lnTo>
                  <a:lnTo>
                    <a:pt x="28057" y="9489"/>
                  </a:lnTo>
                  <a:lnTo>
                    <a:pt x="27395" y="9353"/>
                  </a:lnTo>
                  <a:lnTo>
                    <a:pt x="26713" y="9217"/>
                  </a:lnTo>
                  <a:lnTo>
                    <a:pt x="26051" y="9100"/>
                  </a:lnTo>
                  <a:lnTo>
                    <a:pt x="25408" y="9002"/>
                  </a:lnTo>
                  <a:lnTo>
                    <a:pt x="24102" y="8827"/>
                  </a:lnTo>
                  <a:lnTo>
                    <a:pt x="24083" y="8749"/>
                  </a:lnTo>
                  <a:lnTo>
                    <a:pt x="23674" y="7872"/>
                  </a:lnTo>
                  <a:lnTo>
                    <a:pt x="23245" y="7034"/>
                  </a:lnTo>
                  <a:lnTo>
                    <a:pt x="22719" y="6002"/>
                  </a:lnTo>
                  <a:lnTo>
                    <a:pt x="22271" y="5222"/>
                  </a:lnTo>
                  <a:lnTo>
                    <a:pt x="21823" y="4462"/>
                  </a:lnTo>
                  <a:lnTo>
                    <a:pt x="21491" y="3936"/>
                  </a:lnTo>
                  <a:lnTo>
                    <a:pt x="21121" y="3430"/>
                  </a:lnTo>
                  <a:lnTo>
                    <a:pt x="20751" y="2923"/>
                  </a:lnTo>
                  <a:lnTo>
                    <a:pt x="20361" y="2417"/>
                  </a:lnTo>
                  <a:lnTo>
                    <a:pt x="19952" y="1968"/>
                  </a:lnTo>
                  <a:lnTo>
                    <a:pt x="19523" y="1481"/>
                  </a:lnTo>
                  <a:lnTo>
                    <a:pt x="19192" y="1170"/>
                  </a:lnTo>
                  <a:lnTo>
                    <a:pt x="18841" y="877"/>
                  </a:lnTo>
                  <a:lnTo>
                    <a:pt x="18627" y="722"/>
                  </a:lnTo>
                  <a:lnTo>
                    <a:pt x="18393" y="566"/>
                  </a:lnTo>
                  <a:lnTo>
                    <a:pt x="18160" y="449"/>
                  </a:lnTo>
                  <a:lnTo>
                    <a:pt x="17926" y="332"/>
                  </a:lnTo>
                  <a:lnTo>
                    <a:pt x="17906" y="332"/>
                  </a:lnTo>
                  <a:lnTo>
                    <a:pt x="17731" y="254"/>
                  </a:lnTo>
                  <a:lnTo>
                    <a:pt x="17575" y="195"/>
                  </a:lnTo>
                  <a:lnTo>
                    <a:pt x="17380" y="137"/>
                  </a:lnTo>
                  <a:lnTo>
                    <a:pt x="17166" y="79"/>
                  </a:lnTo>
                  <a:lnTo>
                    <a:pt x="16971" y="40"/>
                  </a:lnTo>
                  <a:lnTo>
                    <a:pt x="16796" y="20"/>
                  </a:lnTo>
                  <a:lnTo>
                    <a:pt x="16776" y="20"/>
                  </a:lnTo>
                  <a:lnTo>
                    <a:pt x="164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a:off x="9501450" y="282563"/>
              <a:ext cx="827125" cy="764275"/>
            </a:xfrm>
            <a:custGeom>
              <a:avLst/>
              <a:gdLst/>
              <a:ahLst/>
              <a:cxnLst/>
              <a:rect l="l" t="t" r="r" b="b"/>
              <a:pathLst>
                <a:path w="33085" h="30571" fill="none" extrusionOk="0">
                  <a:moveTo>
                    <a:pt x="33065" y="12821"/>
                  </a:moveTo>
                  <a:lnTo>
                    <a:pt x="33065" y="12821"/>
                  </a:lnTo>
                  <a:lnTo>
                    <a:pt x="33045" y="12607"/>
                  </a:lnTo>
                  <a:lnTo>
                    <a:pt x="33006" y="12392"/>
                  </a:lnTo>
                  <a:lnTo>
                    <a:pt x="32928" y="12198"/>
                  </a:lnTo>
                  <a:lnTo>
                    <a:pt x="32850" y="12003"/>
                  </a:lnTo>
                  <a:lnTo>
                    <a:pt x="32850" y="12003"/>
                  </a:lnTo>
                  <a:lnTo>
                    <a:pt x="32753" y="11827"/>
                  </a:lnTo>
                  <a:lnTo>
                    <a:pt x="32636" y="11672"/>
                  </a:lnTo>
                  <a:lnTo>
                    <a:pt x="32519" y="11516"/>
                  </a:lnTo>
                  <a:lnTo>
                    <a:pt x="32383" y="11360"/>
                  </a:lnTo>
                  <a:lnTo>
                    <a:pt x="32383" y="11360"/>
                  </a:lnTo>
                  <a:lnTo>
                    <a:pt x="32091" y="11106"/>
                  </a:lnTo>
                  <a:lnTo>
                    <a:pt x="31759" y="10873"/>
                  </a:lnTo>
                  <a:lnTo>
                    <a:pt x="31389" y="10658"/>
                  </a:lnTo>
                  <a:lnTo>
                    <a:pt x="30961" y="10444"/>
                  </a:lnTo>
                  <a:lnTo>
                    <a:pt x="30961" y="10444"/>
                  </a:lnTo>
                  <a:lnTo>
                    <a:pt x="30571" y="10288"/>
                  </a:lnTo>
                  <a:lnTo>
                    <a:pt x="30181" y="10132"/>
                  </a:lnTo>
                  <a:lnTo>
                    <a:pt x="29363" y="9879"/>
                  </a:lnTo>
                  <a:lnTo>
                    <a:pt x="29363" y="9879"/>
                  </a:lnTo>
                  <a:lnTo>
                    <a:pt x="28720" y="9665"/>
                  </a:lnTo>
                  <a:lnTo>
                    <a:pt x="28057" y="9489"/>
                  </a:lnTo>
                  <a:lnTo>
                    <a:pt x="27395" y="9353"/>
                  </a:lnTo>
                  <a:lnTo>
                    <a:pt x="26713" y="9217"/>
                  </a:lnTo>
                  <a:lnTo>
                    <a:pt x="26051" y="9100"/>
                  </a:lnTo>
                  <a:lnTo>
                    <a:pt x="25408" y="9002"/>
                  </a:lnTo>
                  <a:lnTo>
                    <a:pt x="24102" y="8827"/>
                  </a:lnTo>
                  <a:lnTo>
                    <a:pt x="24102" y="8827"/>
                  </a:lnTo>
                  <a:lnTo>
                    <a:pt x="24083" y="8749"/>
                  </a:lnTo>
                  <a:lnTo>
                    <a:pt x="24083" y="8749"/>
                  </a:lnTo>
                  <a:lnTo>
                    <a:pt x="23674" y="7872"/>
                  </a:lnTo>
                  <a:lnTo>
                    <a:pt x="23245" y="7034"/>
                  </a:lnTo>
                  <a:lnTo>
                    <a:pt x="23245" y="7034"/>
                  </a:lnTo>
                  <a:lnTo>
                    <a:pt x="22719" y="6002"/>
                  </a:lnTo>
                  <a:lnTo>
                    <a:pt x="22719" y="6002"/>
                  </a:lnTo>
                  <a:lnTo>
                    <a:pt x="22271" y="5222"/>
                  </a:lnTo>
                  <a:lnTo>
                    <a:pt x="21823" y="4462"/>
                  </a:lnTo>
                  <a:lnTo>
                    <a:pt x="21823" y="4462"/>
                  </a:lnTo>
                  <a:lnTo>
                    <a:pt x="21491" y="3936"/>
                  </a:lnTo>
                  <a:lnTo>
                    <a:pt x="21121" y="3430"/>
                  </a:lnTo>
                  <a:lnTo>
                    <a:pt x="20751" y="2923"/>
                  </a:lnTo>
                  <a:lnTo>
                    <a:pt x="20361" y="2417"/>
                  </a:lnTo>
                  <a:lnTo>
                    <a:pt x="20361" y="2417"/>
                  </a:lnTo>
                  <a:lnTo>
                    <a:pt x="19952" y="1968"/>
                  </a:lnTo>
                  <a:lnTo>
                    <a:pt x="19523" y="1481"/>
                  </a:lnTo>
                  <a:lnTo>
                    <a:pt x="19523" y="1481"/>
                  </a:lnTo>
                  <a:lnTo>
                    <a:pt x="19192" y="1170"/>
                  </a:lnTo>
                  <a:lnTo>
                    <a:pt x="18841" y="877"/>
                  </a:lnTo>
                  <a:lnTo>
                    <a:pt x="18841" y="877"/>
                  </a:lnTo>
                  <a:lnTo>
                    <a:pt x="18627" y="722"/>
                  </a:lnTo>
                  <a:lnTo>
                    <a:pt x="18393" y="566"/>
                  </a:lnTo>
                  <a:lnTo>
                    <a:pt x="18160" y="449"/>
                  </a:lnTo>
                  <a:lnTo>
                    <a:pt x="17926" y="332"/>
                  </a:lnTo>
                  <a:lnTo>
                    <a:pt x="17906" y="332"/>
                  </a:lnTo>
                  <a:lnTo>
                    <a:pt x="17906" y="332"/>
                  </a:lnTo>
                  <a:lnTo>
                    <a:pt x="17731" y="254"/>
                  </a:lnTo>
                  <a:lnTo>
                    <a:pt x="17575" y="195"/>
                  </a:lnTo>
                  <a:lnTo>
                    <a:pt x="17575" y="195"/>
                  </a:lnTo>
                  <a:lnTo>
                    <a:pt x="17380" y="137"/>
                  </a:lnTo>
                  <a:lnTo>
                    <a:pt x="17166" y="79"/>
                  </a:lnTo>
                  <a:lnTo>
                    <a:pt x="17166" y="79"/>
                  </a:lnTo>
                  <a:lnTo>
                    <a:pt x="16971" y="40"/>
                  </a:lnTo>
                  <a:lnTo>
                    <a:pt x="16796" y="20"/>
                  </a:lnTo>
                  <a:lnTo>
                    <a:pt x="16776" y="20"/>
                  </a:lnTo>
                  <a:lnTo>
                    <a:pt x="16776" y="20"/>
                  </a:lnTo>
                  <a:lnTo>
                    <a:pt x="16484" y="1"/>
                  </a:lnTo>
                  <a:lnTo>
                    <a:pt x="16484" y="1"/>
                  </a:lnTo>
                  <a:lnTo>
                    <a:pt x="16348" y="1"/>
                  </a:lnTo>
                  <a:lnTo>
                    <a:pt x="16348" y="1"/>
                  </a:lnTo>
                  <a:lnTo>
                    <a:pt x="16289" y="1"/>
                  </a:lnTo>
                  <a:lnTo>
                    <a:pt x="16289" y="1"/>
                  </a:lnTo>
                  <a:lnTo>
                    <a:pt x="16114" y="1"/>
                  </a:lnTo>
                  <a:lnTo>
                    <a:pt x="16114" y="1"/>
                  </a:lnTo>
                  <a:lnTo>
                    <a:pt x="15977" y="20"/>
                  </a:lnTo>
                  <a:lnTo>
                    <a:pt x="15821" y="59"/>
                  </a:lnTo>
                  <a:lnTo>
                    <a:pt x="15821" y="59"/>
                  </a:lnTo>
                  <a:lnTo>
                    <a:pt x="15549" y="118"/>
                  </a:lnTo>
                  <a:lnTo>
                    <a:pt x="15549" y="118"/>
                  </a:lnTo>
                  <a:lnTo>
                    <a:pt x="15510" y="137"/>
                  </a:lnTo>
                  <a:lnTo>
                    <a:pt x="15510" y="137"/>
                  </a:lnTo>
                  <a:lnTo>
                    <a:pt x="15179" y="254"/>
                  </a:lnTo>
                  <a:lnTo>
                    <a:pt x="14867" y="390"/>
                  </a:lnTo>
                  <a:lnTo>
                    <a:pt x="14536" y="585"/>
                  </a:lnTo>
                  <a:lnTo>
                    <a:pt x="14224" y="799"/>
                  </a:lnTo>
                  <a:lnTo>
                    <a:pt x="14224" y="799"/>
                  </a:lnTo>
                  <a:lnTo>
                    <a:pt x="13873" y="1092"/>
                  </a:lnTo>
                  <a:lnTo>
                    <a:pt x="13542" y="1403"/>
                  </a:lnTo>
                  <a:lnTo>
                    <a:pt x="13542" y="1403"/>
                  </a:lnTo>
                  <a:lnTo>
                    <a:pt x="13113" y="1871"/>
                  </a:lnTo>
                  <a:lnTo>
                    <a:pt x="12724" y="2339"/>
                  </a:lnTo>
                  <a:lnTo>
                    <a:pt x="12724" y="2339"/>
                  </a:lnTo>
                  <a:lnTo>
                    <a:pt x="12334" y="2845"/>
                  </a:lnTo>
                  <a:lnTo>
                    <a:pt x="11964" y="3332"/>
                  </a:lnTo>
                  <a:lnTo>
                    <a:pt x="11593" y="3858"/>
                  </a:lnTo>
                  <a:lnTo>
                    <a:pt x="11262" y="4385"/>
                  </a:lnTo>
                  <a:lnTo>
                    <a:pt x="11262" y="4385"/>
                  </a:lnTo>
                  <a:lnTo>
                    <a:pt x="10775" y="5164"/>
                  </a:lnTo>
                  <a:lnTo>
                    <a:pt x="10346" y="5982"/>
                  </a:lnTo>
                  <a:lnTo>
                    <a:pt x="9918" y="6820"/>
                  </a:lnTo>
                  <a:lnTo>
                    <a:pt x="9548" y="7677"/>
                  </a:lnTo>
                  <a:lnTo>
                    <a:pt x="9548" y="7677"/>
                  </a:lnTo>
                  <a:lnTo>
                    <a:pt x="9002" y="8827"/>
                  </a:lnTo>
                  <a:lnTo>
                    <a:pt x="9002" y="8827"/>
                  </a:lnTo>
                  <a:lnTo>
                    <a:pt x="8983" y="8905"/>
                  </a:lnTo>
                  <a:lnTo>
                    <a:pt x="8983" y="8905"/>
                  </a:lnTo>
                  <a:lnTo>
                    <a:pt x="7677" y="9080"/>
                  </a:lnTo>
                  <a:lnTo>
                    <a:pt x="7015" y="9178"/>
                  </a:lnTo>
                  <a:lnTo>
                    <a:pt x="6352" y="9294"/>
                  </a:lnTo>
                  <a:lnTo>
                    <a:pt x="5690" y="9431"/>
                  </a:lnTo>
                  <a:lnTo>
                    <a:pt x="5027" y="9587"/>
                  </a:lnTo>
                  <a:lnTo>
                    <a:pt x="4365" y="9762"/>
                  </a:lnTo>
                  <a:lnTo>
                    <a:pt x="3702" y="9957"/>
                  </a:lnTo>
                  <a:lnTo>
                    <a:pt x="3702" y="9957"/>
                  </a:lnTo>
                  <a:lnTo>
                    <a:pt x="2904" y="10230"/>
                  </a:lnTo>
                  <a:lnTo>
                    <a:pt x="2514" y="10366"/>
                  </a:lnTo>
                  <a:lnTo>
                    <a:pt x="2124" y="10522"/>
                  </a:lnTo>
                  <a:lnTo>
                    <a:pt x="2124" y="10522"/>
                  </a:lnTo>
                  <a:lnTo>
                    <a:pt x="1696" y="10736"/>
                  </a:lnTo>
                  <a:lnTo>
                    <a:pt x="1306" y="10951"/>
                  </a:lnTo>
                  <a:lnTo>
                    <a:pt x="994" y="11184"/>
                  </a:lnTo>
                  <a:lnTo>
                    <a:pt x="702" y="11438"/>
                  </a:lnTo>
                  <a:lnTo>
                    <a:pt x="702" y="11438"/>
                  </a:lnTo>
                  <a:lnTo>
                    <a:pt x="566" y="11594"/>
                  </a:lnTo>
                  <a:lnTo>
                    <a:pt x="429" y="11749"/>
                  </a:lnTo>
                  <a:lnTo>
                    <a:pt x="332" y="11925"/>
                  </a:lnTo>
                  <a:lnTo>
                    <a:pt x="234" y="12081"/>
                  </a:lnTo>
                  <a:lnTo>
                    <a:pt x="234" y="12081"/>
                  </a:lnTo>
                  <a:lnTo>
                    <a:pt x="137" y="12276"/>
                  </a:lnTo>
                  <a:lnTo>
                    <a:pt x="78" y="12490"/>
                  </a:lnTo>
                  <a:lnTo>
                    <a:pt x="39" y="12685"/>
                  </a:lnTo>
                  <a:lnTo>
                    <a:pt x="1" y="12918"/>
                  </a:lnTo>
                  <a:lnTo>
                    <a:pt x="1" y="12918"/>
                  </a:lnTo>
                  <a:lnTo>
                    <a:pt x="1" y="13113"/>
                  </a:lnTo>
                  <a:lnTo>
                    <a:pt x="20" y="13328"/>
                  </a:lnTo>
                  <a:lnTo>
                    <a:pt x="59" y="13561"/>
                  </a:lnTo>
                  <a:lnTo>
                    <a:pt x="117" y="13815"/>
                  </a:lnTo>
                  <a:lnTo>
                    <a:pt x="117" y="13815"/>
                  </a:lnTo>
                  <a:lnTo>
                    <a:pt x="176" y="14010"/>
                  </a:lnTo>
                  <a:lnTo>
                    <a:pt x="234" y="14224"/>
                  </a:lnTo>
                  <a:lnTo>
                    <a:pt x="429" y="14672"/>
                  </a:lnTo>
                  <a:lnTo>
                    <a:pt x="429" y="14672"/>
                  </a:lnTo>
                  <a:lnTo>
                    <a:pt x="643" y="15062"/>
                  </a:lnTo>
                  <a:lnTo>
                    <a:pt x="897" y="15451"/>
                  </a:lnTo>
                  <a:lnTo>
                    <a:pt x="1209" y="15861"/>
                  </a:lnTo>
                  <a:lnTo>
                    <a:pt x="1559" y="16289"/>
                  </a:lnTo>
                  <a:lnTo>
                    <a:pt x="1559" y="16289"/>
                  </a:lnTo>
                  <a:lnTo>
                    <a:pt x="1890" y="16640"/>
                  </a:lnTo>
                  <a:lnTo>
                    <a:pt x="2241" y="16991"/>
                  </a:lnTo>
                  <a:lnTo>
                    <a:pt x="2631" y="17380"/>
                  </a:lnTo>
                  <a:lnTo>
                    <a:pt x="3079" y="17770"/>
                  </a:lnTo>
                  <a:lnTo>
                    <a:pt x="3079" y="17770"/>
                  </a:lnTo>
                  <a:lnTo>
                    <a:pt x="3839" y="18432"/>
                  </a:lnTo>
                  <a:lnTo>
                    <a:pt x="4560" y="18997"/>
                  </a:lnTo>
                  <a:lnTo>
                    <a:pt x="4872" y="19251"/>
                  </a:lnTo>
                  <a:lnTo>
                    <a:pt x="4872" y="19251"/>
                  </a:lnTo>
                  <a:lnTo>
                    <a:pt x="5826" y="20011"/>
                  </a:lnTo>
                  <a:lnTo>
                    <a:pt x="5826" y="20011"/>
                  </a:lnTo>
                  <a:lnTo>
                    <a:pt x="5514" y="20985"/>
                  </a:lnTo>
                  <a:lnTo>
                    <a:pt x="5242" y="21881"/>
                  </a:lnTo>
                  <a:lnTo>
                    <a:pt x="5027" y="22719"/>
                  </a:lnTo>
                  <a:lnTo>
                    <a:pt x="4852" y="23518"/>
                  </a:lnTo>
                  <a:lnTo>
                    <a:pt x="4852" y="23518"/>
                  </a:lnTo>
                  <a:lnTo>
                    <a:pt x="4735" y="24083"/>
                  </a:lnTo>
                  <a:lnTo>
                    <a:pt x="4657" y="24628"/>
                  </a:lnTo>
                  <a:lnTo>
                    <a:pt x="4579" y="25154"/>
                  </a:lnTo>
                  <a:lnTo>
                    <a:pt x="4540" y="25661"/>
                  </a:lnTo>
                  <a:lnTo>
                    <a:pt x="4540" y="25661"/>
                  </a:lnTo>
                  <a:lnTo>
                    <a:pt x="4521" y="26207"/>
                  </a:lnTo>
                  <a:lnTo>
                    <a:pt x="4521" y="26713"/>
                  </a:lnTo>
                  <a:lnTo>
                    <a:pt x="4560" y="27200"/>
                  </a:lnTo>
                  <a:lnTo>
                    <a:pt x="4638" y="27668"/>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320" y="29363"/>
                  </a:lnTo>
                  <a:lnTo>
                    <a:pt x="5456" y="29538"/>
                  </a:lnTo>
                  <a:lnTo>
                    <a:pt x="5592" y="29694"/>
                  </a:lnTo>
                  <a:lnTo>
                    <a:pt x="5592" y="29694"/>
                  </a:lnTo>
                  <a:lnTo>
                    <a:pt x="5748" y="29850"/>
                  </a:lnTo>
                  <a:lnTo>
                    <a:pt x="5943" y="30006"/>
                  </a:lnTo>
                  <a:lnTo>
                    <a:pt x="5943" y="30006"/>
                  </a:lnTo>
                  <a:lnTo>
                    <a:pt x="6118" y="30103"/>
                  </a:lnTo>
                  <a:lnTo>
                    <a:pt x="6294" y="30201"/>
                  </a:lnTo>
                  <a:lnTo>
                    <a:pt x="6489" y="30298"/>
                  </a:lnTo>
                  <a:lnTo>
                    <a:pt x="6703" y="30376"/>
                  </a:lnTo>
                  <a:lnTo>
                    <a:pt x="6703" y="30376"/>
                  </a:lnTo>
                  <a:lnTo>
                    <a:pt x="6898" y="30435"/>
                  </a:lnTo>
                  <a:lnTo>
                    <a:pt x="7093" y="30493"/>
                  </a:lnTo>
                  <a:lnTo>
                    <a:pt x="7541" y="30551"/>
                  </a:lnTo>
                  <a:lnTo>
                    <a:pt x="7541" y="30551"/>
                  </a:lnTo>
                  <a:lnTo>
                    <a:pt x="7969" y="30571"/>
                  </a:lnTo>
                  <a:lnTo>
                    <a:pt x="7969" y="30571"/>
                  </a:lnTo>
                  <a:lnTo>
                    <a:pt x="8418" y="30571"/>
                  </a:lnTo>
                  <a:lnTo>
                    <a:pt x="8418" y="30571"/>
                  </a:lnTo>
                  <a:lnTo>
                    <a:pt x="8827" y="30512"/>
                  </a:lnTo>
                  <a:lnTo>
                    <a:pt x="9275" y="30435"/>
                  </a:lnTo>
                  <a:lnTo>
                    <a:pt x="9723" y="30318"/>
                  </a:lnTo>
                  <a:lnTo>
                    <a:pt x="10191" y="30181"/>
                  </a:lnTo>
                  <a:lnTo>
                    <a:pt x="10191" y="30181"/>
                  </a:lnTo>
                  <a:lnTo>
                    <a:pt x="10561" y="30045"/>
                  </a:lnTo>
                  <a:lnTo>
                    <a:pt x="10931" y="29908"/>
                  </a:lnTo>
                  <a:lnTo>
                    <a:pt x="11321" y="29733"/>
                  </a:lnTo>
                  <a:lnTo>
                    <a:pt x="11710" y="29519"/>
                  </a:lnTo>
                  <a:lnTo>
                    <a:pt x="11710" y="29519"/>
                  </a:lnTo>
                  <a:lnTo>
                    <a:pt x="12217" y="29266"/>
                  </a:lnTo>
                  <a:lnTo>
                    <a:pt x="12704" y="28973"/>
                  </a:lnTo>
                  <a:lnTo>
                    <a:pt x="13152" y="28681"/>
                  </a:lnTo>
                  <a:lnTo>
                    <a:pt x="13600" y="28389"/>
                  </a:lnTo>
                  <a:lnTo>
                    <a:pt x="13600" y="28389"/>
                  </a:lnTo>
                  <a:lnTo>
                    <a:pt x="14048" y="28077"/>
                  </a:lnTo>
                  <a:lnTo>
                    <a:pt x="14477" y="27726"/>
                  </a:lnTo>
                  <a:lnTo>
                    <a:pt x="14886" y="27376"/>
                  </a:lnTo>
                  <a:lnTo>
                    <a:pt x="15276" y="27025"/>
                  </a:lnTo>
                  <a:lnTo>
                    <a:pt x="15276" y="27025"/>
                  </a:lnTo>
                  <a:lnTo>
                    <a:pt x="15627" y="26655"/>
                  </a:lnTo>
                  <a:lnTo>
                    <a:pt x="15958" y="26265"/>
                  </a:lnTo>
                  <a:lnTo>
                    <a:pt x="16270" y="25875"/>
                  </a:lnTo>
                  <a:lnTo>
                    <a:pt x="16562" y="25447"/>
                  </a:lnTo>
                  <a:lnTo>
                    <a:pt x="16562" y="25447"/>
                  </a:lnTo>
                  <a:lnTo>
                    <a:pt x="16854" y="25836"/>
                  </a:lnTo>
                  <a:lnTo>
                    <a:pt x="17146" y="26226"/>
                  </a:lnTo>
                  <a:lnTo>
                    <a:pt x="17478" y="26577"/>
                  </a:lnTo>
                  <a:lnTo>
                    <a:pt x="17809" y="26927"/>
                  </a:lnTo>
                  <a:lnTo>
                    <a:pt x="17809" y="26927"/>
                  </a:lnTo>
                  <a:lnTo>
                    <a:pt x="18199" y="27298"/>
                  </a:lnTo>
                  <a:lnTo>
                    <a:pt x="18608" y="27648"/>
                  </a:lnTo>
                  <a:lnTo>
                    <a:pt x="19036" y="27980"/>
                  </a:lnTo>
                  <a:lnTo>
                    <a:pt x="19484" y="28311"/>
                  </a:lnTo>
                  <a:lnTo>
                    <a:pt x="19484" y="28311"/>
                  </a:lnTo>
                  <a:lnTo>
                    <a:pt x="19913" y="28603"/>
                  </a:lnTo>
                  <a:lnTo>
                    <a:pt x="20381" y="28895"/>
                  </a:lnTo>
                  <a:lnTo>
                    <a:pt x="20868" y="29168"/>
                  </a:lnTo>
                  <a:lnTo>
                    <a:pt x="21355" y="29441"/>
                  </a:lnTo>
                  <a:lnTo>
                    <a:pt x="21355" y="29441"/>
                  </a:lnTo>
                  <a:lnTo>
                    <a:pt x="21764" y="29636"/>
                  </a:lnTo>
                  <a:lnTo>
                    <a:pt x="22154" y="29811"/>
                  </a:lnTo>
                  <a:lnTo>
                    <a:pt x="22524" y="29967"/>
                  </a:lnTo>
                  <a:lnTo>
                    <a:pt x="22894" y="30103"/>
                  </a:lnTo>
                  <a:lnTo>
                    <a:pt x="22894" y="30103"/>
                  </a:lnTo>
                  <a:lnTo>
                    <a:pt x="23362" y="30240"/>
                  </a:lnTo>
                  <a:lnTo>
                    <a:pt x="23810" y="30357"/>
                  </a:lnTo>
                  <a:lnTo>
                    <a:pt x="24239" y="30435"/>
                  </a:lnTo>
                  <a:lnTo>
                    <a:pt x="24667" y="30474"/>
                  </a:lnTo>
                  <a:lnTo>
                    <a:pt x="24667" y="30474"/>
                  </a:lnTo>
                  <a:lnTo>
                    <a:pt x="25115" y="30493"/>
                  </a:lnTo>
                  <a:lnTo>
                    <a:pt x="25115" y="30493"/>
                  </a:lnTo>
                  <a:lnTo>
                    <a:pt x="25544" y="30474"/>
                  </a:lnTo>
                  <a:lnTo>
                    <a:pt x="25544" y="30474"/>
                  </a:lnTo>
                  <a:lnTo>
                    <a:pt x="25992" y="30415"/>
                  </a:lnTo>
                  <a:lnTo>
                    <a:pt x="26187" y="30357"/>
                  </a:lnTo>
                  <a:lnTo>
                    <a:pt x="26382" y="30298"/>
                  </a:lnTo>
                  <a:lnTo>
                    <a:pt x="26382" y="30298"/>
                  </a:lnTo>
                  <a:lnTo>
                    <a:pt x="26596" y="30220"/>
                  </a:lnTo>
                  <a:lnTo>
                    <a:pt x="26791" y="30123"/>
                  </a:lnTo>
                  <a:lnTo>
                    <a:pt x="26966" y="30025"/>
                  </a:lnTo>
                  <a:lnTo>
                    <a:pt x="27122" y="29908"/>
                  </a:lnTo>
                  <a:lnTo>
                    <a:pt x="27122" y="29908"/>
                  </a:lnTo>
                  <a:lnTo>
                    <a:pt x="27317" y="29753"/>
                  </a:lnTo>
                  <a:lnTo>
                    <a:pt x="27473" y="29616"/>
                  </a:lnTo>
                  <a:lnTo>
                    <a:pt x="27473" y="29616"/>
                  </a:lnTo>
                  <a:lnTo>
                    <a:pt x="27629" y="29460"/>
                  </a:lnTo>
                  <a:lnTo>
                    <a:pt x="27765" y="29285"/>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447" y="27590"/>
                  </a:lnTo>
                  <a:lnTo>
                    <a:pt x="28506" y="27122"/>
                  </a:lnTo>
                  <a:lnTo>
                    <a:pt x="28545" y="26635"/>
                  </a:lnTo>
                  <a:lnTo>
                    <a:pt x="28564" y="26109"/>
                  </a:lnTo>
                  <a:lnTo>
                    <a:pt x="28545" y="25583"/>
                  </a:lnTo>
                  <a:lnTo>
                    <a:pt x="28545" y="25583"/>
                  </a:lnTo>
                  <a:lnTo>
                    <a:pt x="28486" y="25057"/>
                  </a:lnTo>
                  <a:lnTo>
                    <a:pt x="28428" y="24531"/>
                  </a:lnTo>
                  <a:lnTo>
                    <a:pt x="28350" y="24005"/>
                  </a:lnTo>
                  <a:lnTo>
                    <a:pt x="28233" y="23440"/>
                  </a:lnTo>
                  <a:lnTo>
                    <a:pt x="28233" y="23440"/>
                  </a:lnTo>
                  <a:lnTo>
                    <a:pt x="28057" y="22641"/>
                  </a:lnTo>
                  <a:lnTo>
                    <a:pt x="27824" y="21803"/>
                  </a:lnTo>
                  <a:lnTo>
                    <a:pt x="27570" y="20907"/>
                  </a:lnTo>
                  <a:lnTo>
                    <a:pt x="27259" y="19933"/>
                  </a:lnTo>
                  <a:lnTo>
                    <a:pt x="27259" y="19933"/>
                  </a:lnTo>
                  <a:lnTo>
                    <a:pt x="28213" y="19173"/>
                  </a:lnTo>
                  <a:lnTo>
                    <a:pt x="28525" y="18920"/>
                  </a:lnTo>
                  <a:lnTo>
                    <a:pt x="28525" y="18920"/>
                  </a:lnTo>
                  <a:lnTo>
                    <a:pt x="29226" y="18335"/>
                  </a:lnTo>
                  <a:lnTo>
                    <a:pt x="30006" y="17692"/>
                  </a:lnTo>
                  <a:lnTo>
                    <a:pt x="30006" y="17692"/>
                  </a:lnTo>
                  <a:lnTo>
                    <a:pt x="30454" y="17283"/>
                  </a:lnTo>
                  <a:lnTo>
                    <a:pt x="30844" y="16913"/>
                  </a:lnTo>
                  <a:lnTo>
                    <a:pt x="31194" y="16562"/>
                  </a:lnTo>
                  <a:lnTo>
                    <a:pt x="31506" y="16211"/>
                  </a:lnTo>
                  <a:lnTo>
                    <a:pt x="31506" y="16211"/>
                  </a:lnTo>
                  <a:lnTo>
                    <a:pt x="31876" y="15783"/>
                  </a:lnTo>
                  <a:lnTo>
                    <a:pt x="32169" y="15373"/>
                  </a:lnTo>
                  <a:lnTo>
                    <a:pt x="32441" y="14984"/>
                  </a:lnTo>
                  <a:lnTo>
                    <a:pt x="32636" y="14594"/>
                  </a:lnTo>
                  <a:lnTo>
                    <a:pt x="32636" y="14594"/>
                  </a:lnTo>
                  <a:lnTo>
                    <a:pt x="32831" y="14146"/>
                  </a:lnTo>
                  <a:lnTo>
                    <a:pt x="32909" y="13932"/>
                  </a:lnTo>
                  <a:lnTo>
                    <a:pt x="32967" y="13737"/>
                  </a:lnTo>
                  <a:lnTo>
                    <a:pt x="32967" y="13737"/>
                  </a:lnTo>
                  <a:lnTo>
                    <a:pt x="33026" y="13484"/>
                  </a:lnTo>
                  <a:lnTo>
                    <a:pt x="33065" y="13250"/>
                  </a:lnTo>
                  <a:lnTo>
                    <a:pt x="33084" y="13035"/>
                  </a:lnTo>
                  <a:lnTo>
                    <a:pt x="33065" y="12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a:off x="9501450" y="282563"/>
              <a:ext cx="671250" cy="764775"/>
            </a:xfrm>
            <a:custGeom>
              <a:avLst/>
              <a:gdLst/>
              <a:ahLst/>
              <a:cxnLst/>
              <a:rect l="l" t="t" r="r" b="b"/>
              <a:pathLst>
                <a:path w="26850" h="30591" extrusionOk="0">
                  <a:moveTo>
                    <a:pt x="16114" y="1"/>
                  </a:moveTo>
                  <a:lnTo>
                    <a:pt x="15841" y="40"/>
                  </a:lnTo>
                  <a:lnTo>
                    <a:pt x="15549" y="118"/>
                  </a:lnTo>
                  <a:lnTo>
                    <a:pt x="15490" y="137"/>
                  </a:lnTo>
                  <a:lnTo>
                    <a:pt x="15179" y="254"/>
                  </a:lnTo>
                  <a:lnTo>
                    <a:pt x="14847" y="390"/>
                  </a:lnTo>
                  <a:lnTo>
                    <a:pt x="14536" y="566"/>
                  </a:lnTo>
                  <a:lnTo>
                    <a:pt x="14224" y="799"/>
                  </a:lnTo>
                  <a:lnTo>
                    <a:pt x="13873" y="1092"/>
                  </a:lnTo>
                  <a:lnTo>
                    <a:pt x="13542" y="1403"/>
                  </a:lnTo>
                  <a:lnTo>
                    <a:pt x="13113" y="1871"/>
                  </a:lnTo>
                  <a:lnTo>
                    <a:pt x="12724" y="2339"/>
                  </a:lnTo>
                  <a:lnTo>
                    <a:pt x="12334" y="2826"/>
                  </a:lnTo>
                  <a:lnTo>
                    <a:pt x="11944" y="3332"/>
                  </a:lnTo>
                  <a:lnTo>
                    <a:pt x="11593" y="3858"/>
                  </a:lnTo>
                  <a:lnTo>
                    <a:pt x="11243" y="4385"/>
                  </a:lnTo>
                  <a:lnTo>
                    <a:pt x="10775" y="5164"/>
                  </a:lnTo>
                  <a:lnTo>
                    <a:pt x="10327" y="5982"/>
                  </a:lnTo>
                  <a:lnTo>
                    <a:pt x="9918" y="6820"/>
                  </a:lnTo>
                  <a:lnTo>
                    <a:pt x="9548" y="7677"/>
                  </a:lnTo>
                  <a:lnTo>
                    <a:pt x="9255" y="8262"/>
                  </a:lnTo>
                  <a:lnTo>
                    <a:pt x="9002" y="8827"/>
                  </a:lnTo>
                  <a:lnTo>
                    <a:pt x="8963" y="8905"/>
                  </a:lnTo>
                  <a:lnTo>
                    <a:pt x="7677" y="9080"/>
                  </a:lnTo>
                  <a:lnTo>
                    <a:pt x="7015" y="9178"/>
                  </a:lnTo>
                  <a:lnTo>
                    <a:pt x="6352" y="9294"/>
                  </a:lnTo>
                  <a:lnTo>
                    <a:pt x="5690" y="9431"/>
                  </a:lnTo>
                  <a:lnTo>
                    <a:pt x="5027" y="9567"/>
                  </a:lnTo>
                  <a:lnTo>
                    <a:pt x="4365" y="9743"/>
                  </a:lnTo>
                  <a:lnTo>
                    <a:pt x="3702" y="9937"/>
                  </a:lnTo>
                  <a:lnTo>
                    <a:pt x="2904" y="10210"/>
                  </a:lnTo>
                  <a:lnTo>
                    <a:pt x="2514" y="10366"/>
                  </a:lnTo>
                  <a:lnTo>
                    <a:pt x="2124" y="10522"/>
                  </a:lnTo>
                  <a:lnTo>
                    <a:pt x="1696" y="10736"/>
                  </a:lnTo>
                  <a:lnTo>
                    <a:pt x="1306" y="10951"/>
                  </a:lnTo>
                  <a:lnTo>
                    <a:pt x="975" y="11184"/>
                  </a:lnTo>
                  <a:lnTo>
                    <a:pt x="702" y="11438"/>
                  </a:lnTo>
                  <a:lnTo>
                    <a:pt x="546" y="11594"/>
                  </a:lnTo>
                  <a:lnTo>
                    <a:pt x="429" y="11749"/>
                  </a:lnTo>
                  <a:lnTo>
                    <a:pt x="312" y="11905"/>
                  </a:lnTo>
                  <a:lnTo>
                    <a:pt x="215" y="12081"/>
                  </a:lnTo>
                  <a:lnTo>
                    <a:pt x="137" y="12276"/>
                  </a:lnTo>
                  <a:lnTo>
                    <a:pt x="78" y="12470"/>
                  </a:lnTo>
                  <a:lnTo>
                    <a:pt x="20" y="12685"/>
                  </a:lnTo>
                  <a:lnTo>
                    <a:pt x="1" y="12918"/>
                  </a:lnTo>
                  <a:lnTo>
                    <a:pt x="1" y="13113"/>
                  </a:lnTo>
                  <a:lnTo>
                    <a:pt x="20" y="13328"/>
                  </a:lnTo>
                  <a:lnTo>
                    <a:pt x="39" y="13561"/>
                  </a:lnTo>
                  <a:lnTo>
                    <a:pt x="98" y="13815"/>
                  </a:lnTo>
                  <a:lnTo>
                    <a:pt x="156" y="14010"/>
                  </a:lnTo>
                  <a:lnTo>
                    <a:pt x="234" y="14224"/>
                  </a:lnTo>
                  <a:lnTo>
                    <a:pt x="332" y="14438"/>
                  </a:lnTo>
                  <a:lnTo>
                    <a:pt x="429" y="14672"/>
                  </a:lnTo>
                  <a:lnTo>
                    <a:pt x="643" y="15062"/>
                  </a:lnTo>
                  <a:lnTo>
                    <a:pt x="897" y="15451"/>
                  </a:lnTo>
                  <a:lnTo>
                    <a:pt x="1209" y="15861"/>
                  </a:lnTo>
                  <a:lnTo>
                    <a:pt x="1559" y="16289"/>
                  </a:lnTo>
                  <a:lnTo>
                    <a:pt x="1871" y="16640"/>
                  </a:lnTo>
                  <a:lnTo>
                    <a:pt x="2222" y="16991"/>
                  </a:lnTo>
                  <a:lnTo>
                    <a:pt x="2631" y="17380"/>
                  </a:lnTo>
                  <a:lnTo>
                    <a:pt x="3079" y="17770"/>
                  </a:lnTo>
                  <a:lnTo>
                    <a:pt x="3858" y="18432"/>
                  </a:lnTo>
                  <a:lnTo>
                    <a:pt x="4560" y="18997"/>
                  </a:lnTo>
                  <a:lnTo>
                    <a:pt x="4872" y="19251"/>
                  </a:lnTo>
                  <a:lnTo>
                    <a:pt x="4988" y="19348"/>
                  </a:lnTo>
                  <a:lnTo>
                    <a:pt x="5826" y="20030"/>
                  </a:lnTo>
                  <a:lnTo>
                    <a:pt x="5514" y="20985"/>
                  </a:lnTo>
                  <a:lnTo>
                    <a:pt x="5242" y="21881"/>
                  </a:lnTo>
                  <a:lnTo>
                    <a:pt x="5027" y="22719"/>
                  </a:lnTo>
                  <a:lnTo>
                    <a:pt x="4833" y="23518"/>
                  </a:lnTo>
                  <a:lnTo>
                    <a:pt x="4735" y="24083"/>
                  </a:lnTo>
                  <a:lnTo>
                    <a:pt x="4638" y="24628"/>
                  </a:lnTo>
                  <a:lnTo>
                    <a:pt x="4579" y="25154"/>
                  </a:lnTo>
                  <a:lnTo>
                    <a:pt x="4540" y="25661"/>
                  </a:lnTo>
                  <a:lnTo>
                    <a:pt x="4521" y="26207"/>
                  </a:lnTo>
                  <a:lnTo>
                    <a:pt x="4521" y="26713"/>
                  </a:lnTo>
                  <a:lnTo>
                    <a:pt x="4560" y="27200"/>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456" y="29538"/>
                  </a:lnTo>
                  <a:lnTo>
                    <a:pt x="5592" y="29714"/>
                  </a:lnTo>
                  <a:lnTo>
                    <a:pt x="5748" y="29850"/>
                  </a:lnTo>
                  <a:lnTo>
                    <a:pt x="5943" y="30006"/>
                  </a:lnTo>
                  <a:lnTo>
                    <a:pt x="6118" y="30103"/>
                  </a:lnTo>
                  <a:lnTo>
                    <a:pt x="6294" y="30220"/>
                  </a:lnTo>
                  <a:lnTo>
                    <a:pt x="6489" y="30298"/>
                  </a:lnTo>
                  <a:lnTo>
                    <a:pt x="6703" y="30396"/>
                  </a:lnTo>
                  <a:lnTo>
                    <a:pt x="6898" y="30454"/>
                  </a:lnTo>
                  <a:lnTo>
                    <a:pt x="7093" y="30493"/>
                  </a:lnTo>
                  <a:lnTo>
                    <a:pt x="7307" y="30532"/>
                  </a:lnTo>
                  <a:lnTo>
                    <a:pt x="7541" y="30571"/>
                  </a:lnTo>
                  <a:lnTo>
                    <a:pt x="7755" y="30590"/>
                  </a:lnTo>
                  <a:lnTo>
                    <a:pt x="7969" y="30590"/>
                  </a:lnTo>
                  <a:lnTo>
                    <a:pt x="8418" y="30571"/>
                  </a:lnTo>
                  <a:lnTo>
                    <a:pt x="8846" y="30512"/>
                  </a:lnTo>
                  <a:lnTo>
                    <a:pt x="9275" y="30435"/>
                  </a:lnTo>
                  <a:lnTo>
                    <a:pt x="9723" y="30337"/>
                  </a:lnTo>
                  <a:lnTo>
                    <a:pt x="10191" y="30181"/>
                  </a:lnTo>
                  <a:lnTo>
                    <a:pt x="10561" y="30064"/>
                  </a:lnTo>
                  <a:lnTo>
                    <a:pt x="10931" y="29908"/>
                  </a:lnTo>
                  <a:lnTo>
                    <a:pt x="11321" y="29733"/>
                  </a:lnTo>
                  <a:lnTo>
                    <a:pt x="11710" y="29538"/>
                  </a:lnTo>
                  <a:lnTo>
                    <a:pt x="12217" y="29266"/>
                  </a:lnTo>
                  <a:lnTo>
                    <a:pt x="12704" y="28973"/>
                  </a:lnTo>
                  <a:lnTo>
                    <a:pt x="13152" y="28700"/>
                  </a:lnTo>
                  <a:lnTo>
                    <a:pt x="13600" y="28408"/>
                  </a:lnTo>
                  <a:lnTo>
                    <a:pt x="14048" y="28077"/>
                  </a:lnTo>
                  <a:lnTo>
                    <a:pt x="14477" y="27746"/>
                  </a:lnTo>
                  <a:lnTo>
                    <a:pt x="14886" y="27395"/>
                  </a:lnTo>
                  <a:lnTo>
                    <a:pt x="15276" y="27025"/>
                  </a:lnTo>
                  <a:lnTo>
                    <a:pt x="15627" y="26655"/>
                  </a:lnTo>
                  <a:lnTo>
                    <a:pt x="15958" y="26265"/>
                  </a:lnTo>
                  <a:lnTo>
                    <a:pt x="16270" y="25875"/>
                  </a:lnTo>
                  <a:lnTo>
                    <a:pt x="16581" y="25466"/>
                  </a:lnTo>
                  <a:lnTo>
                    <a:pt x="16854" y="25836"/>
                  </a:lnTo>
                  <a:lnTo>
                    <a:pt x="17146" y="26226"/>
                  </a:lnTo>
                  <a:lnTo>
                    <a:pt x="17458" y="26577"/>
                  </a:lnTo>
                  <a:lnTo>
                    <a:pt x="17809" y="26947"/>
                  </a:lnTo>
                  <a:lnTo>
                    <a:pt x="18199" y="27298"/>
                  </a:lnTo>
                  <a:lnTo>
                    <a:pt x="18608" y="27648"/>
                  </a:lnTo>
                  <a:lnTo>
                    <a:pt x="19036" y="27999"/>
                  </a:lnTo>
                  <a:lnTo>
                    <a:pt x="19484" y="28311"/>
                  </a:lnTo>
                  <a:lnTo>
                    <a:pt x="19913" y="28603"/>
                  </a:lnTo>
                  <a:lnTo>
                    <a:pt x="20381" y="28895"/>
                  </a:lnTo>
                  <a:lnTo>
                    <a:pt x="20868" y="29168"/>
                  </a:lnTo>
                  <a:lnTo>
                    <a:pt x="21355" y="29441"/>
                  </a:lnTo>
                  <a:lnTo>
                    <a:pt x="21764" y="29655"/>
                  </a:lnTo>
                  <a:lnTo>
                    <a:pt x="22154" y="29831"/>
                  </a:lnTo>
                  <a:lnTo>
                    <a:pt x="22524" y="29986"/>
                  </a:lnTo>
                  <a:lnTo>
                    <a:pt x="22894" y="30103"/>
                  </a:lnTo>
                  <a:lnTo>
                    <a:pt x="23362" y="30259"/>
                  </a:lnTo>
                  <a:lnTo>
                    <a:pt x="23810" y="30357"/>
                  </a:lnTo>
                  <a:lnTo>
                    <a:pt x="24239" y="30435"/>
                  </a:lnTo>
                  <a:lnTo>
                    <a:pt x="24667" y="30493"/>
                  </a:lnTo>
                  <a:lnTo>
                    <a:pt x="25096" y="30512"/>
                  </a:lnTo>
                  <a:lnTo>
                    <a:pt x="25330" y="30493"/>
                  </a:lnTo>
                  <a:lnTo>
                    <a:pt x="25544" y="30474"/>
                  </a:lnTo>
                  <a:lnTo>
                    <a:pt x="25778" y="30454"/>
                  </a:lnTo>
                  <a:lnTo>
                    <a:pt x="25992" y="30415"/>
                  </a:lnTo>
                  <a:lnTo>
                    <a:pt x="26187" y="30357"/>
                  </a:lnTo>
                  <a:lnTo>
                    <a:pt x="26382" y="30298"/>
                  </a:lnTo>
                  <a:lnTo>
                    <a:pt x="26616" y="30201"/>
                  </a:lnTo>
                  <a:lnTo>
                    <a:pt x="26849" y="30103"/>
                  </a:lnTo>
                  <a:lnTo>
                    <a:pt x="26479" y="30103"/>
                  </a:lnTo>
                  <a:lnTo>
                    <a:pt x="26148" y="30084"/>
                  </a:lnTo>
                  <a:lnTo>
                    <a:pt x="25836" y="30045"/>
                  </a:lnTo>
                  <a:lnTo>
                    <a:pt x="25524" y="30006"/>
                  </a:lnTo>
                  <a:lnTo>
                    <a:pt x="25213" y="29947"/>
                  </a:lnTo>
                  <a:lnTo>
                    <a:pt x="24589" y="29811"/>
                  </a:lnTo>
                  <a:lnTo>
                    <a:pt x="23966" y="29616"/>
                  </a:lnTo>
                  <a:lnTo>
                    <a:pt x="23381" y="29402"/>
                  </a:lnTo>
                  <a:lnTo>
                    <a:pt x="22816" y="29149"/>
                  </a:lnTo>
                  <a:lnTo>
                    <a:pt x="22329" y="28876"/>
                  </a:lnTo>
                  <a:lnTo>
                    <a:pt x="21842" y="28603"/>
                  </a:lnTo>
                  <a:lnTo>
                    <a:pt x="21374" y="28311"/>
                  </a:lnTo>
                  <a:lnTo>
                    <a:pt x="20907" y="27980"/>
                  </a:lnTo>
                  <a:lnTo>
                    <a:pt x="20478" y="27629"/>
                  </a:lnTo>
                  <a:lnTo>
                    <a:pt x="20050" y="27278"/>
                  </a:lnTo>
                  <a:lnTo>
                    <a:pt x="19621" y="2690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172" y="23518"/>
                  </a:lnTo>
                  <a:lnTo>
                    <a:pt x="15724" y="23927"/>
                  </a:lnTo>
                  <a:lnTo>
                    <a:pt x="15198" y="24375"/>
                  </a:lnTo>
                  <a:lnTo>
                    <a:pt x="14789" y="24687"/>
                  </a:lnTo>
                  <a:lnTo>
                    <a:pt x="14341" y="25038"/>
                  </a:lnTo>
                  <a:lnTo>
                    <a:pt x="13717" y="25505"/>
                  </a:lnTo>
                  <a:lnTo>
                    <a:pt x="13113" y="25973"/>
                  </a:lnTo>
                  <a:lnTo>
                    <a:pt x="12373" y="26460"/>
                  </a:lnTo>
                  <a:lnTo>
                    <a:pt x="12003" y="26694"/>
                  </a:lnTo>
                  <a:lnTo>
                    <a:pt x="11632" y="26927"/>
                  </a:lnTo>
                  <a:lnTo>
                    <a:pt x="11262" y="27142"/>
                  </a:lnTo>
                  <a:lnTo>
                    <a:pt x="10873" y="27337"/>
                  </a:lnTo>
                  <a:lnTo>
                    <a:pt x="10483" y="27512"/>
                  </a:lnTo>
                  <a:lnTo>
                    <a:pt x="10093" y="27668"/>
                  </a:lnTo>
                  <a:lnTo>
                    <a:pt x="9742" y="27785"/>
                  </a:lnTo>
                  <a:lnTo>
                    <a:pt x="9372" y="27882"/>
                  </a:lnTo>
                  <a:lnTo>
                    <a:pt x="9022" y="27941"/>
                  </a:lnTo>
                  <a:lnTo>
                    <a:pt x="8651" y="27941"/>
                  </a:lnTo>
                  <a:lnTo>
                    <a:pt x="8320" y="27921"/>
                  </a:lnTo>
                  <a:lnTo>
                    <a:pt x="8164" y="27882"/>
                  </a:lnTo>
                  <a:lnTo>
                    <a:pt x="8008" y="27843"/>
                  </a:lnTo>
                  <a:lnTo>
                    <a:pt x="7853" y="27785"/>
                  </a:lnTo>
                  <a:lnTo>
                    <a:pt x="7716" y="27726"/>
                  </a:lnTo>
                  <a:lnTo>
                    <a:pt x="7580" y="27648"/>
                  </a:lnTo>
                  <a:lnTo>
                    <a:pt x="7443" y="27551"/>
                  </a:lnTo>
                  <a:lnTo>
                    <a:pt x="7307" y="27415"/>
                  </a:lnTo>
                  <a:lnTo>
                    <a:pt x="7171" y="27278"/>
                  </a:lnTo>
                  <a:lnTo>
                    <a:pt x="7054" y="27142"/>
                  </a:lnTo>
                  <a:lnTo>
                    <a:pt x="6937" y="26986"/>
                  </a:lnTo>
                  <a:lnTo>
                    <a:pt x="6839" y="26830"/>
                  </a:lnTo>
                  <a:lnTo>
                    <a:pt x="6761" y="26655"/>
                  </a:lnTo>
                  <a:lnTo>
                    <a:pt x="6684" y="26499"/>
                  </a:lnTo>
                  <a:lnTo>
                    <a:pt x="6606" y="26323"/>
                  </a:lnTo>
                  <a:lnTo>
                    <a:pt x="6508" y="25934"/>
                  </a:lnTo>
                  <a:lnTo>
                    <a:pt x="6450" y="25544"/>
                  </a:lnTo>
                  <a:lnTo>
                    <a:pt x="6430" y="25135"/>
                  </a:lnTo>
                  <a:lnTo>
                    <a:pt x="6430" y="24745"/>
                  </a:lnTo>
                  <a:lnTo>
                    <a:pt x="6469" y="24297"/>
                  </a:lnTo>
                  <a:lnTo>
                    <a:pt x="6547" y="23849"/>
                  </a:lnTo>
                  <a:lnTo>
                    <a:pt x="6645" y="23401"/>
                  </a:lnTo>
                  <a:lnTo>
                    <a:pt x="6742" y="22953"/>
                  </a:lnTo>
                  <a:lnTo>
                    <a:pt x="6878" y="22505"/>
                  </a:lnTo>
                  <a:lnTo>
                    <a:pt x="7034" y="22076"/>
                  </a:lnTo>
                  <a:lnTo>
                    <a:pt x="7210" y="21628"/>
                  </a:lnTo>
                  <a:lnTo>
                    <a:pt x="7385" y="21199"/>
                  </a:lnTo>
                  <a:lnTo>
                    <a:pt x="7716" y="20459"/>
                  </a:lnTo>
                  <a:lnTo>
                    <a:pt x="8067" y="19738"/>
                  </a:lnTo>
                  <a:lnTo>
                    <a:pt x="8437" y="19036"/>
                  </a:lnTo>
                  <a:lnTo>
                    <a:pt x="8827" y="18335"/>
                  </a:lnTo>
                  <a:lnTo>
                    <a:pt x="8612" y="18257"/>
                  </a:lnTo>
                  <a:lnTo>
                    <a:pt x="8418" y="18179"/>
                  </a:lnTo>
                  <a:lnTo>
                    <a:pt x="8047" y="18023"/>
                  </a:lnTo>
                  <a:lnTo>
                    <a:pt x="7580" y="17809"/>
                  </a:lnTo>
                  <a:lnTo>
                    <a:pt x="7132" y="17575"/>
                  </a:lnTo>
                  <a:lnTo>
                    <a:pt x="6606" y="17283"/>
                  </a:lnTo>
                  <a:lnTo>
                    <a:pt x="6099" y="16952"/>
                  </a:lnTo>
                  <a:lnTo>
                    <a:pt x="5553" y="16601"/>
                  </a:lnTo>
                  <a:lnTo>
                    <a:pt x="5027" y="16231"/>
                  </a:lnTo>
                  <a:lnTo>
                    <a:pt x="4716" y="15997"/>
                  </a:lnTo>
                  <a:lnTo>
                    <a:pt x="4423" y="15744"/>
                  </a:lnTo>
                  <a:lnTo>
                    <a:pt x="4151" y="15490"/>
                  </a:lnTo>
                  <a:lnTo>
                    <a:pt x="3897" y="15237"/>
                  </a:lnTo>
                  <a:lnTo>
                    <a:pt x="3664" y="15003"/>
                  </a:lnTo>
                  <a:lnTo>
                    <a:pt x="3449" y="14730"/>
                  </a:lnTo>
                  <a:lnTo>
                    <a:pt x="3293" y="14477"/>
                  </a:lnTo>
                  <a:lnTo>
                    <a:pt x="3137" y="14224"/>
                  </a:lnTo>
                  <a:lnTo>
                    <a:pt x="3040" y="13971"/>
                  </a:lnTo>
                  <a:lnTo>
                    <a:pt x="3001" y="13834"/>
                  </a:lnTo>
                  <a:lnTo>
                    <a:pt x="2982" y="13717"/>
                  </a:lnTo>
                  <a:lnTo>
                    <a:pt x="2962" y="13464"/>
                  </a:lnTo>
                  <a:lnTo>
                    <a:pt x="2962" y="13347"/>
                  </a:lnTo>
                  <a:lnTo>
                    <a:pt x="2982" y="13211"/>
                  </a:lnTo>
                  <a:lnTo>
                    <a:pt x="3021" y="13094"/>
                  </a:lnTo>
                  <a:lnTo>
                    <a:pt x="3060" y="12977"/>
                  </a:lnTo>
                  <a:lnTo>
                    <a:pt x="3118" y="12860"/>
                  </a:lnTo>
                  <a:lnTo>
                    <a:pt x="3176" y="12743"/>
                  </a:lnTo>
                  <a:lnTo>
                    <a:pt x="3274" y="12626"/>
                  </a:lnTo>
                  <a:lnTo>
                    <a:pt x="3371" y="12529"/>
                  </a:lnTo>
                  <a:lnTo>
                    <a:pt x="3527" y="12373"/>
                  </a:lnTo>
                  <a:lnTo>
                    <a:pt x="3683" y="12237"/>
                  </a:lnTo>
                  <a:lnTo>
                    <a:pt x="3858" y="12100"/>
                  </a:lnTo>
                  <a:lnTo>
                    <a:pt x="4053" y="11964"/>
                  </a:lnTo>
                  <a:lnTo>
                    <a:pt x="4443" y="11730"/>
                  </a:lnTo>
                  <a:lnTo>
                    <a:pt x="4852" y="11535"/>
                  </a:lnTo>
                  <a:lnTo>
                    <a:pt x="5281" y="11379"/>
                  </a:lnTo>
                  <a:lnTo>
                    <a:pt x="5748" y="11223"/>
                  </a:lnTo>
                  <a:lnTo>
                    <a:pt x="6235" y="11087"/>
                  </a:lnTo>
                  <a:lnTo>
                    <a:pt x="6722" y="10970"/>
                  </a:lnTo>
                  <a:lnTo>
                    <a:pt x="7210" y="10873"/>
                  </a:lnTo>
                  <a:lnTo>
                    <a:pt x="8203" y="10697"/>
                  </a:lnTo>
                  <a:lnTo>
                    <a:pt x="9197" y="10561"/>
                  </a:lnTo>
                  <a:lnTo>
                    <a:pt x="10054" y="10444"/>
                  </a:lnTo>
                  <a:lnTo>
                    <a:pt x="10912" y="10308"/>
                  </a:lnTo>
                  <a:lnTo>
                    <a:pt x="10989" y="9665"/>
                  </a:lnTo>
                  <a:lnTo>
                    <a:pt x="11106" y="9002"/>
                  </a:lnTo>
                  <a:lnTo>
                    <a:pt x="11282" y="8242"/>
                  </a:lnTo>
                  <a:lnTo>
                    <a:pt x="11496" y="7502"/>
                  </a:lnTo>
                  <a:lnTo>
                    <a:pt x="11769" y="6684"/>
                  </a:lnTo>
                  <a:lnTo>
                    <a:pt x="12061" y="5865"/>
                  </a:lnTo>
                  <a:lnTo>
                    <a:pt x="12392" y="5066"/>
                  </a:lnTo>
                  <a:lnTo>
                    <a:pt x="12763" y="4268"/>
                  </a:lnTo>
                  <a:lnTo>
                    <a:pt x="12977" y="3858"/>
                  </a:lnTo>
                  <a:lnTo>
                    <a:pt x="13211" y="3430"/>
                  </a:lnTo>
                  <a:lnTo>
                    <a:pt x="13444" y="3021"/>
                  </a:lnTo>
                  <a:lnTo>
                    <a:pt x="13698" y="2631"/>
                  </a:lnTo>
                  <a:lnTo>
                    <a:pt x="13951" y="2261"/>
                  </a:lnTo>
                  <a:lnTo>
                    <a:pt x="14204" y="1891"/>
                  </a:lnTo>
                  <a:lnTo>
                    <a:pt x="14497" y="1540"/>
                  </a:lnTo>
                  <a:lnTo>
                    <a:pt x="14789" y="1209"/>
                  </a:lnTo>
                  <a:lnTo>
                    <a:pt x="15062" y="897"/>
                  </a:lnTo>
                  <a:lnTo>
                    <a:pt x="15354" y="605"/>
                  </a:lnTo>
                  <a:lnTo>
                    <a:pt x="15685" y="351"/>
                  </a:lnTo>
                  <a:lnTo>
                    <a:pt x="15997" y="98"/>
                  </a:lnTo>
                  <a:lnTo>
                    <a:pt x="16133"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a:off x="9501450" y="282563"/>
              <a:ext cx="671250" cy="764775"/>
            </a:xfrm>
            <a:custGeom>
              <a:avLst/>
              <a:gdLst/>
              <a:ahLst/>
              <a:cxnLst/>
              <a:rect l="l" t="t" r="r" b="b"/>
              <a:pathLst>
                <a:path w="26850" h="30591" fill="none" extrusionOk="0">
                  <a:moveTo>
                    <a:pt x="16114" y="1"/>
                  </a:moveTo>
                  <a:lnTo>
                    <a:pt x="16114" y="1"/>
                  </a:lnTo>
                  <a:lnTo>
                    <a:pt x="15841" y="40"/>
                  </a:lnTo>
                  <a:lnTo>
                    <a:pt x="15841" y="40"/>
                  </a:lnTo>
                  <a:lnTo>
                    <a:pt x="15549" y="118"/>
                  </a:lnTo>
                  <a:lnTo>
                    <a:pt x="15549" y="118"/>
                  </a:lnTo>
                  <a:lnTo>
                    <a:pt x="15490" y="137"/>
                  </a:lnTo>
                  <a:lnTo>
                    <a:pt x="15490" y="137"/>
                  </a:lnTo>
                  <a:lnTo>
                    <a:pt x="15179" y="254"/>
                  </a:lnTo>
                  <a:lnTo>
                    <a:pt x="14847" y="390"/>
                  </a:lnTo>
                  <a:lnTo>
                    <a:pt x="14536" y="566"/>
                  </a:lnTo>
                  <a:lnTo>
                    <a:pt x="14224" y="799"/>
                  </a:lnTo>
                  <a:lnTo>
                    <a:pt x="14224" y="799"/>
                  </a:lnTo>
                  <a:lnTo>
                    <a:pt x="13873" y="1092"/>
                  </a:lnTo>
                  <a:lnTo>
                    <a:pt x="13542" y="1403"/>
                  </a:lnTo>
                  <a:lnTo>
                    <a:pt x="13542" y="1403"/>
                  </a:lnTo>
                  <a:lnTo>
                    <a:pt x="13113" y="1871"/>
                  </a:lnTo>
                  <a:lnTo>
                    <a:pt x="12724" y="2339"/>
                  </a:lnTo>
                  <a:lnTo>
                    <a:pt x="12724" y="2339"/>
                  </a:lnTo>
                  <a:lnTo>
                    <a:pt x="12334" y="2826"/>
                  </a:lnTo>
                  <a:lnTo>
                    <a:pt x="11944" y="3332"/>
                  </a:lnTo>
                  <a:lnTo>
                    <a:pt x="11593" y="3858"/>
                  </a:lnTo>
                  <a:lnTo>
                    <a:pt x="11243" y="4385"/>
                  </a:lnTo>
                  <a:lnTo>
                    <a:pt x="11243" y="4385"/>
                  </a:lnTo>
                  <a:lnTo>
                    <a:pt x="10775" y="5164"/>
                  </a:lnTo>
                  <a:lnTo>
                    <a:pt x="10327" y="5982"/>
                  </a:lnTo>
                  <a:lnTo>
                    <a:pt x="9918" y="6820"/>
                  </a:lnTo>
                  <a:lnTo>
                    <a:pt x="9548" y="7677"/>
                  </a:lnTo>
                  <a:lnTo>
                    <a:pt x="9548" y="7677"/>
                  </a:lnTo>
                  <a:lnTo>
                    <a:pt x="9255" y="8262"/>
                  </a:lnTo>
                  <a:lnTo>
                    <a:pt x="9002" y="8827"/>
                  </a:lnTo>
                  <a:lnTo>
                    <a:pt x="9002" y="8827"/>
                  </a:lnTo>
                  <a:lnTo>
                    <a:pt x="8963" y="8905"/>
                  </a:lnTo>
                  <a:lnTo>
                    <a:pt x="8963" y="8905"/>
                  </a:lnTo>
                  <a:lnTo>
                    <a:pt x="7677" y="9080"/>
                  </a:lnTo>
                  <a:lnTo>
                    <a:pt x="7015" y="9178"/>
                  </a:lnTo>
                  <a:lnTo>
                    <a:pt x="6352" y="9294"/>
                  </a:lnTo>
                  <a:lnTo>
                    <a:pt x="5690" y="9431"/>
                  </a:lnTo>
                  <a:lnTo>
                    <a:pt x="5027" y="9567"/>
                  </a:lnTo>
                  <a:lnTo>
                    <a:pt x="4365" y="9743"/>
                  </a:lnTo>
                  <a:lnTo>
                    <a:pt x="3702" y="9937"/>
                  </a:lnTo>
                  <a:lnTo>
                    <a:pt x="3702" y="9937"/>
                  </a:lnTo>
                  <a:lnTo>
                    <a:pt x="2904" y="10210"/>
                  </a:lnTo>
                  <a:lnTo>
                    <a:pt x="2514" y="10366"/>
                  </a:lnTo>
                  <a:lnTo>
                    <a:pt x="2124" y="10522"/>
                  </a:lnTo>
                  <a:lnTo>
                    <a:pt x="2124" y="10522"/>
                  </a:lnTo>
                  <a:lnTo>
                    <a:pt x="1696" y="10736"/>
                  </a:lnTo>
                  <a:lnTo>
                    <a:pt x="1306" y="10951"/>
                  </a:lnTo>
                  <a:lnTo>
                    <a:pt x="975" y="11184"/>
                  </a:lnTo>
                  <a:lnTo>
                    <a:pt x="702" y="11438"/>
                  </a:lnTo>
                  <a:lnTo>
                    <a:pt x="702" y="11438"/>
                  </a:lnTo>
                  <a:lnTo>
                    <a:pt x="546" y="11594"/>
                  </a:lnTo>
                  <a:lnTo>
                    <a:pt x="429" y="11749"/>
                  </a:lnTo>
                  <a:lnTo>
                    <a:pt x="312" y="11905"/>
                  </a:lnTo>
                  <a:lnTo>
                    <a:pt x="215" y="12081"/>
                  </a:lnTo>
                  <a:lnTo>
                    <a:pt x="215" y="12081"/>
                  </a:lnTo>
                  <a:lnTo>
                    <a:pt x="137" y="12276"/>
                  </a:lnTo>
                  <a:lnTo>
                    <a:pt x="78" y="12470"/>
                  </a:lnTo>
                  <a:lnTo>
                    <a:pt x="20" y="12685"/>
                  </a:lnTo>
                  <a:lnTo>
                    <a:pt x="1" y="12918"/>
                  </a:lnTo>
                  <a:lnTo>
                    <a:pt x="1" y="12918"/>
                  </a:lnTo>
                  <a:lnTo>
                    <a:pt x="1" y="13113"/>
                  </a:lnTo>
                  <a:lnTo>
                    <a:pt x="20" y="13328"/>
                  </a:lnTo>
                  <a:lnTo>
                    <a:pt x="39" y="13561"/>
                  </a:lnTo>
                  <a:lnTo>
                    <a:pt x="98" y="13815"/>
                  </a:lnTo>
                  <a:lnTo>
                    <a:pt x="98" y="13815"/>
                  </a:lnTo>
                  <a:lnTo>
                    <a:pt x="156" y="14010"/>
                  </a:lnTo>
                  <a:lnTo>
                    <a:pt x="234" y="14224"/>
                  </a:lnTo>
                  <a:lnTo>
                    <a:pt x="332" y="14438"/>
                  </a:lnTo>
                  <a:lnTo>
                    <a:pt x="429" y="14672"/>
                  </a:lnTo>
                  <a:lnTo>
                    <a:pt x="429" y="14672"/>
                  </a:lnTo>
                  <a:lnTo>
                    <a:pt x="643" y="15062"/>
                  </a:lnTo>
                  <a:lnTo>
                    <a:pt x="897" y="15451"/>
                  </a:lnTo>
                  <a:lnTo>
                    <a:pt x="1209" y="15861"/>
                  </a:lnTo>
                  <a:lnTo>
                    <a:pt x="1559" y="16289"/>
                  </a:lnTo>
                  <a:lnTo>
                    <a:pt x="1559" y="16289"/>
                  </a:lnTo>
                  <a:lnTo>
                    <a:pt x="1871" y="16640"/>
                  </a:lnTo>
                  <a:lnTo>
                    <a:pt x="2222" y="16991"/>
                  </a:lnTo>
                  <a:lnTo>
                    <a:pt x="2631" y="17380"/>
                  </a:lnTo>
                  <a:lnTo>
                    <a:pt x="3079" y="17770"/>
                  </a:lnTo>
                  <a:lnTo>
                    <a:pt x="3079" y="17770"/>
                  </a:lnTo>
                  <a:lnTo>
                    <a:pt x="3858" y="18432"/>
                  </a:lnTo>
                  <a:lnTo>
                    <a:pt x="4560" y="18997"/>
                  </a:lnTo>
                  <a:lnTo>
                    <a:pt x="4872" y="19251"/>
                  </a:lnTo>
                  <a:lnTo>
                    <a:pt x="4988" y="19348"/>
                  </a:lnTo>
                  <a:lnTo>
                    <a:pt x="4988" y="19348"/>
                  </a:lnTo>
                  <a:lnTo>
                    <a:pt x="5826" y="20030"/>
                  </a:lnTo>
                  <a:lnTo>
                    <a:pt x="5826" y="20030"/>
                  </a:lnTo>
                  <a:lnTo>
                    <a:pt x="5514" y="20985"/>
                  </a:lnTo>
                  <a:lnTo>
                    <a:pt x="5242" y="21881"/>
                  </a:lnTo>
                  <a:lnTo>
                    <a:pt x="5027" y="22719"/>
                  </a:lnTo>
                  <a:lnTo>
                    <a:pt x="4833" y="23518"/>
                  </a:lnTo>
                  <a:lnTo>
                    <a:pt x="4833" y="23518"/>
                  </a:lnTo>
                  <a:lnTo>
                    <a:pt x="4735" y="24083"/>
                  </a:lnTo>
                  <a:lnTo>
                    <a:pt x="4638" y="24628"/>
                  </a:lnTo>
                  <a:lnTo>
                    <a:pt x="4579" y="25154"/>
                  </a:lnTo>
                  <a:lnTo>
                    <a:pt x="4540" y="25661"/>
                  </a:lnTo>
                  <a:lnTo>
                    <a:pt x="4540" y="25661"/>
                  </a:lnTo>
                  <a:lnTo>
                    <a:pt x="4521" y="26207"/>
                  </a:lnTo>
                  <a:lnTo>
                    <a:pt x="4521" y="26713"/>
                  </a:lnTo>
                  <a:lnTo>
                    <a:pt x="4560" y="27200"/>
                  </a:lnTo>
                  <a:lnTo>
                    <a:pt x="4618" y="27668"/>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300" y="29363"/>
                  </a:lnTo>
                  <a:lnTo>
                    <a:pt x="5456" y="29538"/>
                  </a:lnTo>
                  <a:lnTo>
                    <a:pt x="5592" y="29714"/>
                  </a:lnTo>
                  <a:lnTo>
                    <a:pt x="5592" y="29714"/>
                  </a:lnTo>
                  <a:lnTo>
                    <a:pt x="5748" y="29850"/>
                  </a:lnTo>
                  <a:lnTo>
                    <a:pt x="5943" y="30006"/>
                  </a:lnTo>
                  <a:lnTo>
                    <a:pt x="5943" y="30006"/>
                  </a:lnTo>
                  <a:lnTo>
                    <a:pt x="6118" y="30103"/>
                  </a:lnTo>
                  <a:lnTo>
                    <a:pt x="6294" y="30220"/>
                  </a:lnTo>
                  <a:lnTo>
                    <a:pt x="6489" y="30298"/>
                  </a:lnTo>
                  <a:lnTo>
                    <a:pt x="6703" y="30396"/>
                  </a:lnTo>
                  <a:lnTo>
                    <a:pt x="6703" y="30396"/>
                  </a:lnTo>
                  <a:lnTo>
                    <a:pt x="6898" y="30454"/>
                  </a:lnTo>
                  <a:lnTo>
                    <a:pt x="7093" y="30493"/>
                  </a:lnTo>
                  <a:lnTo>
                    <a:pt x="7307" y="30532"/>
                  </a:lnTo>
                  <a:lnTo>
                    <a:pt x="7541" y="30571"/>
                  </a:lnTo>
                  <a:lnTo>
                    <a:pt x="7541" y="30571"/>
                  </a:lnTo>
                  <a:lnTo>
                    <a:pt x="7755" y="30590"/>
                  </a:lnTo>
                  <a:lnTo>
                    <a:pt x="7969" y="30590"/>
                  </a:lnTo>
                  <a:lnTo>
                    <a:pt x="7969" y="30590"/>
                  </a:lnTo>
                  <a:lnTo>
                    <a:pt x="8418" y="30571"/>
                  </a:lnTo>
                  <a:lnTo>
                    <a:pt x="8418" y="30571"/>
                  </a:lnTo>
                  <a:lnTo>
                    <a:pt x="8846" y="30512"/>
                  </a:lnTo>
                  <a:lnTo>
                    <a:pt x="9275" y="30435"/>
                  </a:lnTo>
                  <a:lnTo>
                    <a:pt x="9723" y="30337"/>
                  </a:lnTo>
                  <a:lnTo>
                    <a:pt x="10191" y="30181"/>
                  </a:lnTo>
                  <a:lnTo>
                    <a:pt x="10191" y="30181"/>
                  </a:lnTo>
                  <a:lnTo>
                    <a:pt x="10561" y="30064"/>
                  </a:lnTo>
                  <a:lnTo>
                    <a:pt x="10931" y="29908"/>
                  </a:lnTo>
                  <a:lnTo>
                    <a:pt x="11321" y="29733"/>
                  </a:lnTo>
                  <a:lnTo>
                    <a:pt x="11710" y="29538"/>
                  </a:lnTo>
                  <a:lnTo>
                    <a:pt x="11710" y="29538"/>
                  </a:lnTo>
                  <a:lnTo>
                    <a:pt x="12217" y="29266"/>
                  </a:lnTo>
                  <a:lnTo>
                    <a:pt x="12704" y="28973"/>
                  </a:lnTo>
                  <a:lnTo>
                    <a:pt x="13152" y="28700"/>
                  </a:lnTo>
                  <a:lnTo>
                    <a:pt x="13600" y="28408"/>
                  </a:lnTo>
                  <a:lnTo>
                    <a:pt x="13600" y="28408"/>
                  </a:lnTo>
                  <a:lnTo>
                    <a:pt x="14048" y="28077"/>
                  </a:lnTo>
                  <a:lnTo>
                    <a:pt x="14477" y="27746"/>
                  </a:lnTo>
                  <a:lnTo>
                    <a:pt x="14886" y="27395"/>
                  </a:lnTo>
                  <a:lnTo>
                    <a:pt x="15276" y="27025"/>
                  </a:lnTo>
                  <a:lnTo>
                    <a:pt x="15276" y="27025"/>
                  </a:lnTo>
                  <a:lnTo>
                    <a:pt x="15627" y="26655"/>
                  </a:lnTo>
                  <a:lnTo>
                    <a:pt x="15958" y="26265"/>
                  </a:lnTo>
                  <a:lnTo>
                    <a:pt x="16270" y="25875"/>
                  </a:lnTo>
                  <a:lnTo>
                    <a:pt x="16581" y="25466"/>
                  </a:lnTo>
                  <a:lnTo>
                    <a:pt x="16581" y="25466"/>
                  </a:lnTo>
                  <a:lnTo>
                    <a:pt x="16854" y="25836"/>
                  </a:lnTo>
                  <a:lnTo>
                    <a:pt x="17146" y="26226"/>
                  </a:lnTo>
                  <a:lnTo>
                    <a:pt x="17458" y="26577"/>
                  </a:lnTo>
                  <a:lnTo>
                    <a:pt x="17809" y="26947"/>
                  </a:lnTo>
                  <a:lnTo>
                    <a:pt x="17809" y="26947"/>
                  </a:lnTo>
                  <a:lnTo>
                    <a:pt x="18199" y="27298"/>
                  </a:lnTo>
                  <a:lnTo>
                    <a:pt x="18608" y="27648"/>
                  </a:lnTo>
                  <a:lnTo>
                    <a:pt x="19036" y="27999"/>
                  </a:lnTo>
                  <a:lnTo>
                    <a:pt x="19484" y="28311"/>
                  </a:lnTo>
                  <a:lnTo>
                    <a:pt x="19484" y="28311"/>
                  </a:lnTo>
                  <a:lnTo>
                    <a:pt x="19913" y="28603"/>
                  </a:lnTo>
                  <a:lnTo>
                    <a:pt x="20381" y="28895"/>
                  </a:lnTo>
                  <a:lnTo>
                    <a:pt x="20868" y="29168"/>
                  </a:lnTo>
                  <a:lnTo>
                    <a:pt x="21355" y="29441"/>
                  </a:lnTo>
                  <a:lnTo>
                    <a:pt x="21355" y="29441"/>
                  </a:lnTo>
                  <a:lnTo>
                    <a:pt x="21764" y="29655"/>
                  </a:lnTo>
                  <a:lnTo>
                    <a:pt x="22154" y="29831"/>
                  </a:lnTo>
                  <a:lnTo>
                    <a:pt x="22524" y="29986"/>
                  </a:lnTo>
                  <a:lnTo>
                    <a:pt x="22894" y="30103"/>
                  </a:lnTo>
                  <a:lnTo>
                    <a:pt x="22894" y="30103"/>
                  </a:lnTo>
                  <a:lnTo>
                    <a:pt x="23362" y="30259"/>
                  </a:lnTo>
                  <a:lnTo>
                    <a:pt x="23810" y="30357"/>
                  </a:lnTo>
                  <a:lnTo>
                    <a:pt x="24239" y="30435"/>
                  </a:lnTo>
                  <a:lnTo>
                    <a:pt x="24667" y="30493"/>
                  </a:lnTo>
                  <a:lnTo>
                    <a:pt x="24667" y="30493"/>
                  </a:lnTo>
                  <a:lnTo>
                    <a:pt x="25096" y="30512"/>
                  </a:lnTo>
                  <a:lnTo>
                    <a:pt x="25096" y="30512"/>
                  </a:lnTo>
                  <a:lnTo>
                    <a:pt x="25330" y="30493"/>
                  </a:lnTo>
                  <a:lnTo>
                    <a:pt x="25544" y="30474"/>
                  </a:lnTo>
                  <a:lnTo>
                    <a:pt x="25544" y="30474"/>
                  </a:lnTo>
                  <a:lnTo>
                    <a:pt x="25778" y="30454"/>
                  </a:lnTo>
                  <a:lnTo>
                    <a:pt x="25992" y="30415"/>
                  </a:lnTo>
                  <a:lnTo>
                    <a:pt x="26187" y="30357"/>
                  </a:lnTo>
                  <a:lnTo>
                    <a:pt x="26382" y="30298"/>
                  </a:lnTo>
                  <a:lnTo>
                    <a:pt x="26382" y="30298"/>
                  </a:lnTo>
                  <a:lnTo>
                    <a:pt x="26616" y="30201"/>
                  </a:lnTo>
                  <a:lnTo>
                    <a:pt x="26849" y="30103"/>
                  </a:lnTo>
                  <a:lnTo>
                    <a:pt x="26849" y="30103"/>
                  </a:lnTo>
                  <a:lnTo>
                    <a:pt x="26479" y="30103"/>
                  </a:lnTo>
                  <a:lnTo>
                    <a:pt x="26479" y="30103"/>
                  </a:lnTo>
                  <a:lnTo>
                    <a:pt x="26148" y="30084"/>
                  </a:lnTo>
                  <a:lnTo>
                    <a:pt x="25836" y="30045"/>
                  </a:lnTo>
                  <a:lnTo>
                    <a:pt x="25524" y="30006"/>
                  </a:lnTo>
                  <a:lnTo>
                    <a:pt x="25213" y="29947"/>
                  </a:lnTo>
                  <a:lnTo>
                    <a:pt x="25213" y="29947"/>
                  </a:lnTo>
                  <a:lnTo>
                    <a:pt x="24589" y="29811"/>
                  </a:lnTo>
                  <a:lnTo>
                    <a:pt x="23966" y="29616"/>
                  </a:lnTo>
                  <a:lnTo>
                    <a:pt x="23966" y="29616"/>
                  </a:lnTo>
                  <a:lnTo>
                    <a:pt x="23381" y="29402"/>
                  </a:lnTo>
                  <a:lnTo>
                    <a:pt x="22816" y="29149"/>
                  </a:lnTo>
                  <a:lnTo>
                    <a:pt x="22816" y="29149"/>
                  </a:lnTo>
                  <a:lnTo>
                    <a:pt x="22329" y="28876"/>
                  </a:lnTo>
                  <a:lnTo>
                    <a:pt x="21842" y="28603"/>
                  </a:lnTo>
                  <a:lnTo>
                    <a:pt x="21374" y="28311"/>
                  </a:lnTo>
                  <a:lnTo>
                    <a:pt x="20907" y="27980"/>
                  </a:lnTo>
                  <a:lnTo>
                    <a:pt x="20907" y="27980"/>
                  </a:lnTo>
                  <a:lnTo>
                    <a:pt x="20478" y="27629"/>
                  </a:lnTo>
                  <a:lnTo>
                    <a:pt x="20050" y="27278"/>
                  </a:lnTo>
                  <a:lnTo>
                    <a:pt x="19621" y="26908"/>
                  </a:lnTo>
                  <a:lnTo>
                    <a:pt x="19231" y="2651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581" y="23089"/>
                  </a:lnTo>
                  <a:lnTo>
                    <a:pt x="16172" y="23518"/>
                  </a:lnTo>
                  <a:lnTo>
                    <a:pt x="15724" y="23927"/>
                  </a:lnTo>
                  <a:lnTo>
                    <a:pt x="15724" y="23927"/>
                  </a:lnTo>
                  <a:lnTo>
                    <a:pt x="15198" y="24375"/>
                  </a:lnTo>
                  <a:lnTo>
                    <a:pt x="15198" y="24375"/>
                  </a:lnTo>
                  <a:lnTo>
                    <a:pt x="14789" y="24687"/>
                  </a:lnTo>
                  <a:lnTo>
                    <a:pt x="14789" y="24687"/>
                  </a:lnTo>
                  <a:lnTo>
                    <a:pt x="14341" y="25038"/>
                  </a:lnTo>
                  <a:lnTo>
                    <a:pt x="14341" y="25038"/>
                  </a:lnTo>
                  <a:lnTo>
                    <a:pt x="13717" y="25505"/>
                  </a:lnTo>
                  <a:lnTo>
                    <a:pt x="13113" y="25973"/>
                  </a:lnTo>
                  <a:lnTo>
                    <a:pt x="13113" y="25973"/>
                  </a:lnTo>
                  <a:lnTo>
                    <a:pt x="12373" y="26460"/>
                  </a:lnTo>
                  <a:lnTo>
                    <a:pt x="12003" y="26694"/>
                  </a:lnTo>
                  <a:lnTo>
                    <a:pt x="11632" y="26927"/>
                  </a:lnTo>
                  <a:lnTo>
                    <a:pt x="11632" y="26927"/>
                  </a:lnTo>
                  <a:lnTo>
                    <a:pt x="11262" y="27142"/>
                  </a:lnTo>
                  <a:lnTo>
                    <a:pt x="10873" y="27337"/>
                  </a:lnTo>
                  <a:lnTo>
                    <a:pt x="10483" y="27512"/>
                  </a:lnTo>
                  <a:lnTo>
                    <a:pt x="10093" y="27668"/>
                  </a:lnTo>
                  <a:lnTo>
                    <a:pt x="10093" y="27668"/>
                  </a:lnTo>
                  <a:lnTo>
                    <a:pt x="9742" y="27785"/>
                  </a:lnTo>
                  <a:lnTo>
                    <a:pt x="9372" y="27882"/>
                  </a:lnTo>
                  <a:lnTo>
                    <a:pt x="9022" y="27941"/>
                  </a:lnTo>
                  <a:lnTo>
                    <a:pt x="8827" y="27941"/>
                  </a:lnTo>
                  <a:lnTo>
                    <a:pt x="8651" y="27941"/>
                  </a:lnTo>
                  <a:lnTo>
                    <a:pt x="8651" y="27941"/>
                  </a:lnTo>
                  <a:lnTo>
                    <a:pt x="8320" y="27921"/>
                  </a:lnTo>
                  <a:lnTo>
                    <a:pt x="8164" y="27882"/>
                  </a:lnTo>
                  <a:lnTo>
                    <a:pt x="8008" y="27843"/>
                  </a:lnTo>
                  <a:lnTo>
                    <a:pt x="8008" y="27843"/>
                  </a:lnTo>
                  <a:lnTo>
                    <a:pt x="7853" y="27785"/>
                  </a:lnTo>
                  <a:lnTo>
                    <a:pt x="7716" y="27726"/>
                  </a:lnTo>
                  <a:lnTo>
                    <a:pt x="7580" y="27648"/>
                  </a:lnTo>
                  <a:lnTo>
                    <a:pt x="7443" y="27551"/>
                  </a:lnTo>
                  <a:lnTo>
                    <a:pt x="7443" y="27551"/>
                  </a:lnTo>
                  <a:lnTo>
                    <a:pt x="7307" y="27415"/>
                  </a:lnTo>
                  <a:lnTo>
                    <a:pt x="7171" y="27278"/>
                  </a:lnTo>
                  <a:lnTo>
                    <a:pt x="7171" y="27278"/>
                  </a:lnTo>
                  <a:lnTo>
                    <a:pt x="7054" y="27142"/>
                  </a:lnTo>
                  <a:lnTo>
                    <a:pt x="6937" y="26986"/>
                  </a:lnTo>
                  <a:lnTo>
                    <a:pt x="6937" y="26986"/>
                  </a:lnTo>
                  <a:lnTo>
                    <a:pt x="6839" y="26830"/>
                  </a:lnTo>
                  <a:lnTo>
                    <a:pt x="6761" y="26655"/>
                  </a:lnTo>
                  <a:lnTo>
                    <a:pt x="6684" y="26499"/>
                  </a:lnTo>
                  <a:lnTo>
                    <a:pt x="6606" y="26323"/>
                  </a:lnTo>
                  <a:lnTo>
                    <a:pt x="6606" y="26323"/>
                  </a:lnTo>
                  <a:lnTo>
                    <a:pt x="6508" y="25934"/>
                  </a:lnTo>
                  <a:lnTo>
                    <a:pt x="6450" y="25544"/>
                  </a:lnTo>
                  <a:lnTo>
                    <a:pt x="6430" y="25135"/>
                  </a:lnTo>
                  <a:lnTo>
                    <a:pt x="6430" y="24745"/>
                  </a:lnTo>
                  <a:lnTo>
                    <a:pt x="6430" y="24745"/>
                  </a:lnTo>
                  <a:lnTo>
                    <a:pt x="6469" y="24297"/>
                  </a:lnTo>
                  <a:lnTo>
                    <a:pt x="6547" y="23849"/>
                  </a:lnTo>
                  <a:lnTo>
                    <a:pt x="6645" y="23401"/>
                  </a:lnTo>
                  <a:lnTo>
                    <a:pt x="6742" y="22953"/>
                  </a:lnTo>
                  <a:lnTo>
                    <a:pt x="6742" y="22953"/>
                  </a:lnTo>
                  <a:lnTo>
                    <a:pt x="6878" y="22505"/>
                  </a:lnTo>
                  <a:lnTo>
                    <a:pt x="7034" y="22076"/>
                  </a:lnTo>
                  <a:lnTo>
                    <a:pt x="7210" y="21628"/>
                  </a:lnTo>
                  <a:lnTo>
                    <a:pt x="7385" y="21199"/>
                  </a:lnTo>
                  <a:lnTo>
                    <a:pt x="7385" y="21199"/>
                  </a:lnTo>
                  <a:lnTo>
                    <a:pt x="7716" y="20459"/>
                  </a:lnTo>
                  <a:lnTo>
                    <a:pt x="8067" y="19738"/>
                  </a:lnTo>
                  <a:lnTo>
                    <a:pt x="8437" y="19036"/>
                  </a:lnTo>
                  <a:lnTo>
                    <a:pt x="8827" y="18335"/>
                  </a:lnTo>
                  <a:lnTo>
                    <a:pt x="8827" y="18335"/>
                  </a:lnTo>
                  <a:lnTo>
                    <a:pt x="8612" y="18257"/>
                  </a:lnTo>
                  <a:lnTo>
                    <a:pt x="8418" y="18179"/>
                  </a:lnTo>
                  <a:lnTo>
                    <a:pt x="8418" y="18179"/>
                  </a:lnTo>
                  <a:lnTo>
                    <a:pt x="8047" y="18023"/>
                  </a:lnTo>
                  <a:lnTo>
                    <a:pt x="8047" y="18023"/>
                  </a:lnTo>
                  <a:lnTo>
                    <a:pt x="7580" y="17809"/>
                  </a:lnTo>
                  <a:lnTo>
                    <a:pt x="7132" y="17575"/>
                  </a:lnTo>
                  <a:lnTo>
                    <a:pt x="7132" y="17575"/>
                  </a:lnTo>
                  <a:lnTo>
                    <a:pt x="6606" y="17283"/>
                  </a:lnTo>
                  <a:lnTo>
                    <a:pt x="6099" y="16952"/>
                  </a:lnTo>
                  <a:lnTo>
                    <a:pt x="6099" y="16952"/>
                  </a:lnTo>
                  <a:lnTo>
                    <a:pt x="5553" y="16601"/>
                  </a:lnTo>
                  <a:lnTo>
                    <a:pt x="5027" y="16231"/>
                  </a:lnTo>
                  <a:lnTo>
                    <a:pt x="5027" y="16231"/>
                  </a:lnTo>
                  <a:lnTo>
                    <a:pt x="4716" y="15997"/>
                  </a:lnTo>
                  <a:lnTo>
                    <a:pt x="4423" y="15744"/>
                  </a:lnTo>
                  <a:lnTo>
                    <a:pt x="4423" y="15744"/>
                  </a:lnTo>
                  <a:lnTo>
                    <a:pt x="4151" y="15490"/>
                  </a:lnTo>
                  <a:lnTo>
                    <a:pt x="3897" y="15237"/>
                  </a:lnTo>
                  <a:lnTo>
                    <a:pt x="3897" y="15237"/>
                  </a:lnTo>
                  <a:lnTo>
                    <a:pt x="3664" y="15003"/>
                  </a:lnTo>
                  <a:lnTo>
                    <a:pt x="3449" y="14730"/>
                  </a:lnTo>
                  <a:lnTo>
                    <a:pt x="3449" y="14730"/>
                  </a:lnTo>
                  <a:lnTo>
                    <a:pt x="3293" y="14477"/>
                  </a:lnTo>
                  <a:lnTo>
                    <a:pt x="3137" y="14224"/>
                  </a:lnTo>
                  <a:lnTo>
                    <a:pt x="3137" y="14224"/>
                  </a:lnTo>
                  <a:lnTo>
                    <a:pt x="3040" y="13971"/>
                  </a:lnTo>
                  <a:lnTo>
                    <a:pt x="3001" y="13834"/>
                  </a:lnTo>
                  <a:lnTo>
                    <a:pt x="2982" y="13717"/>
                  </a:lnTo>
                  <a:lnTo>
                    <a:pt x="2982" y="13717"/>
                  </a:lnTo>
                  <a:lnTo>
                    <a:pt x="2962" y="13464"/>
                  </a:lnTo>
                  <a:lnTo>
                    <a:pt x="2962" y="13347"/>
                  </a:lnTo>
                  <a:lnTo>
                    <a:pt x="2982" y="13211"/>
                  </a:lnTo>
                  <a:lnTo>
                    <a:pt x="2982" y="13211"/>
                  </a:lnTo>
                  <a:lnTo>
                    <a:pt x="3021" y="13094"/>
                  </a:lnTo>
                  <a:lnTo>
                    <a:pt x="3060" y="12977"/>
                  </a:lnTo>
                  <a:lnTo>
                    <a:pt x="3118" y="12860"/>
                  </a:lnTo>
                  <a:lnTo>
                    <a:pt x="3176" y="12743"/>
                  </a:lnTo>
                  <a:lnTo>
                    <a:pt x="3176" y="12743"/>
                  </a:lnTo>
                  <a:lnTo>
                    <a:pt x="3274" y="12626"/>
                  </a:lnTo>
                  <a:lnTo>
                    <a:pt x="3371" y="12529"/>
                  </a:lnTo>
                  <a:lnTo>
                    <a:pt x="3371" y="12529"/>
                  </a:lnTo>
                  <a:lnTo>
                    <a:pt x="3527" y="12373"/>
                  </a:lnTo>
                  <a:lnTo>
                    <a:pt x="3683" y="12237"/>
                  </a:lnTo>
                  <a:lnTo>
                    <a:pt x="3683" y="12237"/>
                  </a:lnTo>
                  <a:lnTo>
                    <a:pt x="3858" y="12100"/>
                  </a:lnTo>
                  <a:lnTo>
                    <a:pt x="4053" y="11964"/>
                  </a:lnTo>
                  <a:lnTo>
                    <a:pt x="4443" y="11730"/>
                  </a:lnTo>
                  <a:lnTo>
                    <a:pt x="4852" y="11535"/>
                  </a:lnTo>
                  <a:lnTo>
                    <a:pt x="5281" y="11379"/>
                  </a:lnTo>
                  <a:lnTo>
                    <a:pt x="5281" y="11379"/>
                  </a:lnTo>
                  <a:lnTo>
                    <a:pt x="5748" y="11223"/>
                  </a:lnTo>
                  <a:lnTo>
                    <a:pt x="6235" y="11087"/>
                  </a:lnTo>
                  <a:lnTo>
                    <a:pt x="6722" y="10970"/>
                  </a:lnTo>
                  <a:lnTo>
                    <a:pt x="7210" y="10873"/>
                  </a:lnTo>
                  <a:lnTo>
                    <a:pt x="7210" y="10873"/>
                  </a:lnTo>
                  <a:lnTo>
                    <a:pt x="8203" y="10697"/>
                  </a:lnTo>
                  <a:lnTo>
                    <a:pt x="9197" y="10561"/>
                  </a:lnTo>
                  <a:lnTo>
                    <a:pt x="9197" y="10561"/>
                  </a:lnTo>
                  <a:lnTo>
                    <a:pt x="10054" y="10444"/>
                  </a:lnTo>
                  <a:lnTo>
                    <a:pt x="10912" y="10308"/>
                  </a:lnTo>
                  <a:lnTo>
                    <a:pt x="10912" y="10308"/>
                  </a:lnTo>
                  <a:lnTo>
                    <a:pt x="10989" y="9665"/>
                  </a:lnTo>
                  <a:lnTo>
                    <a:pt x="11106" y="9002"/>
                  </a:lnTo>
                  <a:lnTo>
                    <a:pt x="11106" y="9002"/>
                  </a:lnTo>
                  <a:lnTo>
                    <a:pt x="11282" y="8242"/>
                  </a:lnTo>
                  <a:lnTo>
                    <a:pt x="11496" y="7502"/>
                  </a:lnTo>
                  <a:lnTo>
                    <a:pt x="11496" y="7502"/>
                  </a:lnTo>
                  <a:lnTo>
                    <a:pt x="11769" y="6684"/>
                  </a:lnTo>
                  <a:lnTo>
                    <a:pt x="12061" y="5865"/>
                  </a:lnTo>
                  <a:lnTo>
                    <a:pt x="12061" y="5865"/>
                  </a:lnTo>
                  <a:lnTo>
                    <a:pt x="12392" y="5066"/>
                  </a:lnTo>
                  <a:lnTo>
                    <a:pt x="12763" y="4268"/>
                  </a:lnTo>
                  <a:lnTo>
                    <a:pt x="12763" y="4268"/>
                  </a:lnTo>
                  <a:lnTo>
                    <a:pt x="12977" y="3858"/>
                  </a:lnTo>
                  <a:lnTo>
                    <a:pt x="13211" y="3430"/>
                  </a:lnTo>
                  <a:lnTo>
                    <a:pt x="13444" y="3021"/>
                  </a:lnTo>
                  <a:lnTo>
                    <a:pt x="13698" y="2631"/>
                  </a:lnTo>
                  <a:lnTo>
                    <a:pt x="13698" y="2631"/>
                  </a:lnTo>
                  <a:lnTo>
                    <a:pt x="13951" y="2261"/>
                  </a:lnTo>
                  <a:lnTo>
                    <a:pt x="14204" y="1891"/>
                  </a:lnTo>
                  <a:lnTo>
                    <a:pt x="14497" y="1540"/>
                  </a:lnTo>
                  <a:lnTo>
                    <a:pt x="14789" y="1209"/>
                  </a:lnTo>
                  <a:lnTo>
                    <a:pt x="14789" y="1209"/>
                  </a:lnTo>
                  <a:lnTo>
                    <a:pt x="15062" y="897"/>
                  </a:lnTo>
                  <a:lnTo>
                    <a:pt x="15354" y="605"/>
                  </a:lnTo>
                  <a:lnTo>
                    <a:pt x="15685" y="351"/>
                  </a:lnTo>
                  <a:lnTo>
                    <a:pt x="15997" y="98"/>
                  </a:lnTo>
                  <a:lnTo>
                    <a:pt x="15997" y="98"/>
                  </a:lnTo>
                  <a:lnTo>
                    <a:pt x="16133" y="1"/>
                  </a:lnTo>
                  <a:lnTo>
                    <a:pt x="16133" y="1"/>
                  </a:lnTo>
                  <a:lnTo>
                    <a:pt x="161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a:off x="9934000" y="332238"/>
              <a:ext cx="113025" cy="156875"/>
            </a:xfrm>
            <a:custGeom>
              <a:avLst/>
              <a:gdLst/>
              <a:ahLst/>
              <a:cxnLst/>
              <a:rect l="l" t="t" r="r" b="b"/>
              <a:pathLst>
                <a:path w="4521" h="6275" extrusionOk="0">
                  <a:moveTo>
                    <a:pt x="1052" y="1"/>
                  </a:moveTo>
                  <a:lnTo>
                    <a:pt x="838" y="20"/>
                  </a:lnTo>
                  <a:lnTo>
                    <a:pt x="624" y="79"/>
                  </a:lnTo>
                  <a:lnTo>
                    <a:pt x="507" y="137"/>
                  </a:lnTo>
                  <a:lnTo>
                    <a:pt x="390" y="215"/>
                  </a:lnTo>
                  <a:lnTo>
                    <a:pt x="293" y="313"/>
                  </a:lnTo>
                  <a:lnTo>
                    <a:pt x="195" y="410"/>
                  </a:lnTo>
                  <a:lnTo>
                    <a:pt x="137" y="527"/>
                  </a:lnTo>
                  <a:lnTo>
                    <a:pt x="78" y="663"/>
                  </a:lnTo>
                  <a:lnTo>
                    <a:pt x="39" y="800"/>
                  </a:lnTo>
                  <a:lnTo>
                    <a:pt x="20" y="936"/>
                  </a:lnTo>
                  <a:lnTo>
                    <a:pt x="0" y="1073"/>
                  </a:lnTo>
                  <a:lnTo>
                    <a:pt x="0" y="1209"/>
                  </a:lnTo>
                  <a:lnTo>
                    <a:pt x="39" y="1482"/>
                  </a:lnTo>
                  <a:lnTo>
                    <a:pt x="117" y="1794"/>
                  </a:lnTo>
                  <a:lnTo>
                    <a:pt x="215" y="2105"/>
                  </a:lnTo>
                  <a:lnTo>
                    <a:pt x="331" y="2436"/>
                  </a:lnTo>
                  <a:lnTo>
                    <a:pt x="468" y="2748"/>
                  </a:lnTo>
                  <a:lnTo>
                    <a:pt x="643" y="3060"/>
                  </a:lnTo>
                  <a:lnTo>
                    <a:pt x="799" y="3372"/>
                  </a:lnTo>
                  <a:lnTo>
                    <a:pt x="994" y="3703"/>
                  </a:lnTo>
                  <a:lnTo>
                    <a:pt x="1208" y="4034"/>
                  </a:lnTo>
                  <a:lnTo>
                    <a:pt x="1637" y="4658"/>
                  </a:lnTo>
                  <a:lnTo>
                    <a:pt x="2027" y="5145"/>
                  </a:lnTo>
                  <a:lnTo>
                    <a:pt x="2241" y="5379"/>
                  </a:lnTo>
                  <a:lnTo>
                    <a:pt x="2455" y="5612"/>
                  </a:lnTo>
                  <a:lnTo>
                    <a:pt x="2611" y="5768"/>
                  </a:lnTo>
                  <a:lnTo>
                    <a:pt x="2806" y="5905"/>
                  </a:lnTo>
                  <a:lnTo>
                    <a:pt x="3001" y="6022"/>
                  </a:lnTo>
                  <a:lnTo>
                    <a:pt x="3098" y="6080"/>
                  </a:lnTo>
                  <a:lnTo>
                    <a:pt x="3215" y="6119"/>
                  </a:lnTo>
                  <a:lnTo>
                    <a:pt x="3293" y="6138"/>
                  </a:lnTo>
                  <a:lnTo>
                    <a:pt x="3410" y="6197"/>
                  </a:lnTo>
                  <a:lnTo>
                    <a:pt x="3527" y="6236"/>
                  </a:lnTo>
                  <a:lnTo>
                    <a:pt x="3644" y="6275"/>
                  </a:lnTo>
                  <a:lnTo>
                    <a:pt x="3858" y="6275"/>
                  </a:lnTo>
                  <a:lnTo>
                    <a:pt x="3956" y="6255"/>
                  </a:lnTo>
                  <a:lnTo>
                    <a:pt x="4053" y="6216"/>
                  </a:lnTo>
                  <a:lnTo>
                    <a:pt x="4150" y="6158"/>
                  </a:lnTo>
                  <a:lnTo>
                    <a:pt x="4228" y="6060"/>
                  </a:lnTo>
                  <a:lnTo>
                    <a:pt x="4306" y="5983"/>
                  </a:lnTo>
                  <a:lnTo>
                    <a:pt x="4404" y="5768"/>
                  </a:lnTo>
                  <a:lnTo>
                    <a:pt x="4482" y="5534"/>
                  </a:lnTo>
                  <a:lnTo>
                    <a:pt x="4501" y="5398"/>
                  </a:lnTo>
                  <a:lnTo>
                    <a:pt x="4521" y="5262"/>
                  </a:lnTo>
                  <a:lnTo>
                    <a:pt x="4521" y="4989"/>
                  </a:lnTo>
                  <a:lnTo>
                    <a:pt x="4482" y="4736"/>
                  </a:lnTo>
                  <a:lnTo>
                    <a:pt x="4423" y="4424"/>
                  </a:lnTo>
                  <a:lnTo>
                    <a:pt x="4345" y="4132"/>
                  </a:lnTo>
                  <a:lnTo>
                    <a:pt x="4228" y="3761"/>
                  </a:lnTo>
                  <a:lnTo>
                    <a:pt x="4072" y="3391"/>
                  </a:lnTo>
                  <a:lnTo>
                    <a:pt x="3917" y="3021"/>
                  </a:lnTo>
                  <a:lnTo>
                    <a:pt x="3761" y="2670"/>
                  </a:lnTo>
                  <a:lnTo>
                    <a:pt x="3546" y="2300"/>
                  </a:lnTo>
                  <a:lnTo>
                    <a:pt x="3352" y="1949"/>
                  </a:lnTo>
                  <a:lnTo>
                    <a:pt x="3118" y="1599"/>
                  </a:lnTo>
                  <a:lnTo>
                    <a:pt x="2864" y="1248"/>
                  </a:lnTo>
                  <a:lnTo>
                    <a:pt x="2650" y="975"/>
                  </a:lnTo>
                  <a:lnTo>
                    <a:pt x="2397" y="702"/>
                  </a:lnTo>
                  <a:lnTo>
                    <a:pt x="2144" y="469"/>
                  </a:lnTo>
                  <a:lnTo>
                    <a:pt x="2007" y="371"/>
                  </a:lnTo>
                  <a:lnTo>
                    <a:pt x="1851" y="274"/>
                  </a:lnTo>
                  <a:lnTo>
                    <a:pt x="1715" y="176"/>
                  </a:lnTo>
                  <a:lnTo>
                    <a:pt x="1559" y="98"/>
                  </a:lnTo>
                  <a:lnTo>
                    <a:pt x="1403" y="59"/>
                  </a:lnTo>
                  <a:lnTo>
                    <a:pt x="1228" y="20"/>
                  </a:lnTo>
                  <a:lnTo>
                    <a:pt x="105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a:off x="9934000" y="332238"/>
              <a:ext cx="113025" cy="156875"/>
            </a:xfrm>
            <a:custGeom>
              <a:avLst/>
              <a:gdLst/>
              <a:ahLst/>
              <a:cxnLst/>
              <a:rect l="l" t="t" r="r" b="b"/>
              <a:pathLst>
                <a:path w="4521" h="6275" fill="none" extrusionOk="0">
                  <a:moveTo>
                    <a:pt x="1052" y="1"/>
                  </a:moveTo>
                  <a:lnTo>
                    <a:pt x="1052" y="1"/>
                  </a:lnTo>
                  <a:lnTo>
                    <a:pt x="838" y="20"/>
                  </a:lnTo>
                  <a:lnTo>
                    <a:pt x="624" y="79"/>
                  </a:lnTo>
                  <a:lnTo>
                    <a:pt x="624" y="79"/>
                  </a:lnTo>
                  <a:lnTo>
                    <a:pt x="507" y="137"/>
                  </a:lnTo>
                  <a:lnTo>
                    <a:pt x="390" y="215"/>
                  </a:lnTo>
                  <a:lnTo>
                    <a:pt x="293" y="313"/>
                  </a:lnTo>
                  <a:lnTo>
                    <a:pt x="195" y="410"/>
                  </a:lnTo>
                  <a:lnTo>
                    <a:pt x="195" y="410"/>
                  </a:lnTo>
                  <a:lnTo>
                    <a:pt x="137" y="527"/>
                  </a:lnTo>
                  <a:lnTo>
                    <a:pt x="78" y="663"/>
                  </a:lnTo>
                  <a:lnTo>
                    <a:pt x="39" y="800"/>
                  </a:lnTo>
                  <a:lnTo>
                    <a:pt x="20" y="936"/>
                  </a:lnTo>
                  <a:lnTo>
                    <a:pt x="20" y="936"/>
                  </a:lnTo>
                  <a:lnTo>
                    <a:pt x="0" y="1073"/>
                  </a:lnTo>
                  <a:lnTo>
                    <a:pt x="0" y="1209"/>
                  </a:lnTo>
                  <a:lnTo>
                    <a:pt x="39" y="1482"/>
                  </a:lnTo>
                  <a:lnTo>
                    <a:pt x="39" y="1482"/>
                  </a:lnTo>
                  <a:lnTo>
                    <a:pt x="117" y="1794"/>
                  </a:lnTo>
                  <a:lnTo>
                    <a:pt x="215" y="2105"/>
                  </a:lnTo>
                  <a:lnTo>
                    <a:pt x="215" y="2105"/>
                  </a:lnTo>
                  <a:lnTo>
                    <a:pt x="331" y="2436"/>
                  </a:lnTo>
                  <a:lnTo>
                    <a:pt x="468" y="2748"/>
                  </a:lnTo>
                  <a:lnTo>
                    <a:pt x="643" y="3060"/>
                  </a:lnTo>
                  <a:lnTo>
                    <a:pt x="799" y="3372"/>
                  </a:lnTo>
                  <a:lnTo>
                    <a:pt x="799" y="3372"/>
                  </a:lnTo>
                  <a:lnTo>
                    <a:pt x="994" y="3703"/>
                  </a:lnTo>
                  <a:lnTo>
                    <a:pt x="1208" y="4034"/>
                  </a:lnTo>
                  <a:lnTo>
                    <a:pt x="1637" y="4658"/>
                  </a:lnTo>
                  <a:lnTo>
                    <a:pt x="1637" y="4658"/>
                  </a:lnTo>
                  <a:lnTo>
                    <a:pt x="2027" y="5145"/>
                  </a:lnTo>
                  <a:lnTo>
                    <a:pt x="2241" y="5379"/>
                  </a:lnTo>
                  <a:lnTo>
                    <a:pt x="2455" y="5612"/>
                  </a:lnTo>
                  <a:lnTo>
                    <a:pt x="2455" y="5612"/>
                  </a:lnTo>
                  <a:lnTo>
                    <a:pt x="2611" y="5768"/>
                  </a:lnTo>
                  <a:lnTo>
                    <a:pt x="2806" y="5905"/>
                  </a:lnTo>
                  <a:lnTo>
                    <a:pt x="3001" y="6022"/>
                  </a:lnTo>
                  <a:lnTo>
                    <a:pt x="3098" y="6080"/>
                  </a:lnTo>
                  <a:lnTo>
                    <a:pt x="3215" y="6119"/>
                  </a:lnTo>
                  <a:lnTo>
                    <a:pt x="3215" y="6119"/>
                  </a:lnTo>
                  <a:lnTo>
                    <a:pt x="3293" y="6138"/>
                  </a:lnTo>
                  <a:lnTo>
                    <a:pt x="3293" y="6138"/>
                  </a:lnTo>
                  <a:lnTo>
                    <a:pt x="3410" y="6197"/>
                  </a:lnTo>
                  <a:lnTo>
                    <a:pt x="3527" y="6236"/>
                  </a:lnTo>
                  <a:lnTo>
                    <a:pt x="3644" y="6275"/>
                  </a:lnTo>
                  <a:lnTo>
                    <a:pt x="3761" y="6275"/>
                  </a:lnTo>
                  <a:lnTo>
                    <a:pt x="3761" y="6275"/>
                  </a:lnTo>
                  <a:lnTo>
                    <a:pt x="3858" y="6275"/>
                  </a:lnTo>
                  <a:lnTo>
                    <a:pt x="3956" y="6255"/>
                  </a:lnTo>
                  <a:lnTo>
                    <a:pt x="4053" y="6216"/>
                  </a:lnTo>
                  <a:lnTo>
                    <a:pt x="4150" y="6158"/>
                  </a:lnTo>
                  <a:lnTo>
                    <a:pt x="4150" y="6158"/>
                  </a:lnTo>
                  <a:lnTo>
                    <a:pt x="4228" y="6060"/>
                  </a:lnTo>
                  <a:lnTo>
                    <a:pt x="4306" y="5983"/>
                  </a:lnTo>
                  <a:lnTo>
                    <a:pt x="4404" y="5768"/>
                  </a:lnTo>
                  <a:lnTo>
                    <a:pt x="4404" y="5768"/>
                  </a:lnTo>
                  <a:lnTo>
                    <a:pt x="4482" y="5534"/>
                  </a:lnTo>
                  <a:lnTo>
                    <a:pt x="4482" y="5534"/>
                  </a:lnTo>
                  <a:lnTo>
                    <a:pt x="4501" y="5398"/>
                  </a:lnTo>
                  <a:lnTo>
                    <a:pt x="4521" y="5262"/>
                  </a:lnTo>
                  <a:lnTo>
                    <a:pt x="4521" y="5262"/>
                  </a:lnTo>
                  <a:lnTo>
                    <a:pt x="4521" y="4989"/>
                  </a:lnTo>
                  <a:lnTo>
                    <a:pt x="4482" y="4736"/>
                  </a:lnTo>
                  <a:lnTo>
                    <a:pt x="4482" y="4736"/>
                  </a:lnTo>
                  <a:lnTo>
                    <a:pt x="4423" y="4424"/>
                  </a:lnTo>
                  <a:lnTo>
                    <a:pt x="4345" y="4132"/>
                  </a:lnTo>
                  <a:lnTo>
                    <a:pt x="4345" y="4132"/>
                  </a:lnTo>
                  <a:lnTo>
                    <a:pt x="4228" y="3761"/>
                  </a:lnTo>
                  <a:lnTo>
                    <a:pt x="4072" y="3391"/>
                  </a:lnTo>
                  <a:lnTo>
                    <a:pt x="3917" y="3021"/>
                  </a:lnTo>
                  <a:lnTo>
                    <a:pt x="3761" y="2670"/>
                  </a:lnTo>
                  <a:lnTo>
                    <a:pt x="3761" y="2670"/>
                  </a:lnTo>
                  <a:lnTo>
                    <a:pt x="3546" y="2300"/>
                  </a:lnTo>
                  <a:lnTo>
                    <a:pt x="3352" y="1949"/>
                  </a:lnTo>
                  <a:lnTo>
                    <a:pt x="3118" y="1599"/>
                  </a:lnTo>
                  <a:lnTo>
                    <a:pt x="2864" y="1248"/>
                  </a:lnTo>
                  <a:lnTo>
                    <a:pt x="2864" y="1248"/>
                  </a:lnTo>
                  <a:lnTo>
                    <a:pt x="2650" y="975"/>
                  </a:lnTo>
                  <a:lnTo>
                    <a:pt x="2397" y="702"/>
                  </a:lnTo>
                  <a:lnTo>
                    <a:pt x="2397" y="702"/>
                  </a:lnTo>
                  <a:lnTo>
                    <a:pt x="2144" y="469"/>
                  </a:lnTo>
                  <a:lnTo>
                    <a:pt x="2007" y="371"/>
                  </a:lnTo>
                  <a:lnTo>
                    <a:pt x="1851" y="274"/>
                  </a:lnTo>
                  <a:lnTo>
                    <a:pt x="1851" y="274"/>
                  </a:lnTo>
                  <a:lnTo>
                    <a:pt x="1715" y="176"/>
                  </a:lnTo>
                  <a:lnTo>
                    <a:pt x="1559" y="98"/>
                  </a:lnTo>
                  <a:lnTo>
                    <a:pt x="1559" y="98"/>
                  </a:lnTo>
                  <a:lnTo>
                    <a:pt x="1403" y="59"/>
                  </a:lnTo>
                  <a:lnTo>
                    <a:pt x="1228" y="20"/>
                  </a:lnTo>
                  <a:lnTo>
                    <a:pt x="1228" y="20"/>
                  </a:lnTo>
                  <a:lnTo>
                    <a:pt x="1052"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a:off x="10118125" y="546088"/>
              <a:ext cx="154925" cy="78925"/>
            </a:xfrm>
            <a:custGeom>
              <a:avLst/>
              <a:gdLst/>
              <a:ahLst/>
              <a:cxnLst/>
              <a:rect l="l" t="t" r="r" b="b"/>
              <a:pathLst>
                <a:path w="6197" h="3157" extrusionOk="0">
                  <a:moveTo>
                    <a:pt x="1500" y="0"/>
                  </a:moveTo>
                  <a:lnTo>
                    <a:pt x="1189" y="20"/>
                  </a:lnTo>
                  <a:lnTo>
                    <a:pt x="857" y="39"/>
                  </a:lnTo>
                  <a:lnTo>
                    <a:pt x="702" y="78"/>
                  </a:lnTo>
                  <a:lnTo>
                    <a:pt x="546" y="117"/>
                  </a:lnTo>
                  <a:lnTo>
                    <a:pt x="409" y="156"/>
                  </a:lnTo>
                  <a:lnTo>
                    <a:pt x="292" y="234"/>
                  </a:lnTo>
                  <a:lnTo>
                    <a:pt x="176" y="312"/>
                  </a:lnTo>
                  <a:lnTo>
                    <a:pt x="98" y="429"/>
                  </a:lnTo>
                  <a:lnTo>
                    <a:pt x="59" y="488"/>
                  </a:lnTo>
                  <a:lnTo>
                    <a:pt x="20" y="565"/>
                  </a:lnTo>
                  <a:lnTo>
                    <a:pt x="0" y="741"/>
                  </a:lnTo>
                  <a:lnTo>
                    <a:pt x="20" y="897"/>
                  </a:lnTo>
                  <a:lnTo>
                    <a:pt x="78" y="1053"/>
                  </a:lnTo>
                  <a:lnTo>
                    <a:pt x="176" y="1228"/>
                  </a:lnTo>
                  <a:lnTo>
                    <a:pt x="312" y="1403"/>
                  </a:lnTo>
                  <a:lnTo>
                    <a:pt x="468" y="1540"/>
                  </a:lnTo>
                  <a:lnTo>
                    <a:pt x="643" y="1676"/>
                  </a:lnTo>
                  <a:lnTo>
                    <a:pt x="819" y="1812"/>
                  </a:lnTo>
                  <a:lnTo>
                    <a:pt x="994" y="1929"/>
                  </a:lnTo>
                  <a:lnTo>
                    <a:pt x="1384" y="2163"/>
                  </a:lnTo>
                  <a:lnTo>
                    <a:pt x="1832" y="2397"/>
                  </a:lnTo>
                  <a:lnTo>
                    <a:pt x="2299" y="2611"/>
                  </a:lnTo>
                  <a:lnTo>
                    <a:pt x="2767" y="2806"/>
                  </a:lnTo>
                  <a:lnTo>
                    <a:pt x="3254" y="2962"/>
                  </a:lnTo>
                  <a:lnTo>
                    <a:pt x="3761" y="3079"/>
                  </a:lnTo>
                  <a:lnTo>
                    <a:pt x="4014" y="3118"/>
                  </a:lnTo>
                  <a:lnTo>
                    <a:pt x="4287" y="3157"/>
                  </a:lnTo>
                  <a:lnTo>
                    <a:pt x="4540" y="3157"/>
                  </a:lnTo>
                  <a:lnTo>
                    <a:pt x="4871" y="3137"/>
                  </a:lnTo>
                  <a:lnTo>
                    <a:pt x="5027" y="3118"/>
                  </a:lnTo>
                  <a:lnTo>
                    <a:pt x="5183" y="3079"/>
                  </a:lnTo>
                  <a:lnTo>
                    <a:pt x="5417" y="3001"/>
                  </a:lnTo>
                  <a:lnTo>
                    <a:pt x="5612" y="2923"/>
                  </a:lnTo>
                  <a:lnTo>
                    <a:pt x="5631" y="2904"/>
                  </a:lnTo>
                  <a:lnTo>
                    <a:pt x="5690" y="2884"/>
                  </a:lnTo>
                  <a:lnTo>
                    <a:pt x="5806" y="2806"/>
                  </a:lnTo>
                  <a:lnTo>
                    <a:pt x="5904" y="2728"/>
                  </a:lnTo>
                  <a:lnTo>
                    <a:pt x="5982" y="2670"/>
                  </a:lnTo>
                  <a:lnTo>
                    <a:pt x="6079" y="2533"/>
                  </a:lnTo>
                  <a:lnTo>
                    <a:pt x="6138" y="2436"/>
                  </a:lnTo>
                  <a:lnTo>
                    <a:pt x="6177" y="2319"/>
                  </a:lnTo>
                  <a:lnTo>
                    <a:pt x="6196" y="2183"/>
                  </a:lnTo>
                  <a:lnTo>
                    <a:pt x="6177" y="2066"/>
                  </a:lnTo>
                  <a:lnTo>
                    <a:pt x="6138" y="1949"/>
                  </a:lnTo>
                  <a:lnTo>
                    <a:pt x="6099" y="1832"/>
                  </a:lnTo>
                  <a:lnTo>
                    <a:pt x="6021" y="1735"/>
                  </a:lnTo>
                  <a:lnTo>
                    <a:pt x="5943" y="1637"/>
                  </a:lnTo>
                  <a:lnTo>
                    <a:pt x="5826" y="1520"/>
                  </a:lnTo>
                  <a:lnTo>
                    <a:pt x="5690" y="1423"/>
                  </a:lnTo>
                  <a:lnTo>
                    <a:pt x="5417" y="1228"/>
                  </a:lnTo>
                  <a:lnTo>
                    <a:pt x="5144" y="1053"/>
                  </a:lnTo>
                  <a:lnTo>
                    <a:pt x="4852" y="916"/>
                  </a:lnTo>
                  <a:lnTo>
                    <a:pt x="4540" y="760"/>
                  </a:lnTo>
                  <a:lnTo>
                    <a:pt x="4209" y="643"/>
                  </a:lnTo>
                  <a:lnTo>
                    <a:pt x="3566" y="390"/>
                  </a:lnTo>
                  <a:lnTo>
                    <a:pt x="3079" y="234"/>
                  </a:lnTo>
                  <a:lnTo>
                    <a:pt x="2845" y="176"/>
                  </a:lnTo>
                  <a:lnTo>
                    <a:pt x="2592" y="117"/>
                  </a:lnTo>
                  <a:lnTo>
                    <a:pt x="2319" y="59"/>
                  </a:lnTo>
                  <a:lnTo>
                    <a:pt x="2046" y="39"/>
                  </a:lnTo>
                  <a:lnTo>
                    <a:pt x="1773" y="20"/>
                  </a:lnTo>
                  <a:lnTo>
                    <a:pt x="150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a:off x="10118125" y="546088"/>
              <a:ext cx="154925" cy="78925"/>
            </a:xfrm>
            <a:custGeom>
              <a:avLst/>
              <a:gdLst/>
              <a:ahLst/>
              <a:cxnLst/>
              <a:rect l="l" t="t" r="r" b="b"/>
              <a:pathLst>
                <a:path w="6197" h="3157" fill="none" extrusionOk="0">
                  <a:moveTo>
                    <a:pt x="1500" y="0"/>
                  </a:moveTo>
                  <a:lnTo>
                    <a:pt x="1500" y="0"/>
                  </a:lnTo>
                  <a:lnTo>
                    <a:pt x="1189" y="20"/>
                  </a:lnTo>
                  <a:lnTo>
                    <a:pt x="1189" y="20"/>
                  </a:lnTo>
                  <a:lnTo>
                    <a:pt x="857" y="39"/>
                  </a:lnTo>
                  <a:lnTo>
                    <a:pt x="702" y="78"/>
                  </a:lnTo>
                  <a:lnTo>
                    <a:pt x="546" y="117"/>
                  </a:lnTo>
                  <a:lnTo>
                    <a:pt x="546" y="117"/>
                  </a:lnTo>
                  <a:lnTo>
                    <a:pt x="409" y="156"/>
                  </a:lnTo>
                  <a:lnTo>
                    <a:pt x="292" y="234"/>
                  </a:lnTo>
                  <a:lnTo>
                    <a:pt x="176" y="312"/>
                  </a:lnTo>
                  <a:lnTo>
                    <a:pt x="98" y="429"/>
                  </a:lnTo>
                  <a:lnTo>
                    <a:pt x="98" y="429"/>
                  </a:lnTo>
                  <a:lnTo>
                    <a:pt x="59" y="488"/>
                  </a:lnTo>
                  <a:lnTo>
                    <a:pt x="20" y="565"/>
                  </a:lnTo>
                  <a:lnTo>
                    <a:pt x="0" y="741"/>
                  </a:lnTo>
                  <a:lnTo>
                    <a:pt x="20" y="897"/>
                  </a:lnTo>
                  <a:lnTo>
                    <a:pt x="78" y="1053"/>
                  </a:lnTo>
                  <a:lnTo>
                    <a:pt x="78" y="1053"/>
                  </a:lnTo>
                  <a:lnTo>
                    <a:pt x="176" y="1228"/>
                  </a:lnTo>
                  <a:lnTo>
                    <a:pt x="312" y="1403"/>
                  </a:lnTo>
                  <a:lnTo>
                    <a:pt x="468" y="1540"/>
                  </a:lnTo>
                  <a:lnTo>
                    <a:pt x="643" y="1676"/>
                  </a:lnTo>
                  <a:lnTo>
                    <a:pt x="643" y="1676"/>
                  </a:lnTo>
                  <a:lnTo>
                    <a:pt x="819" y="1812"/>
                  </a:lnTo>
                  <a:lnTo>
                    <a:pt x="994" y="1929"/>
                  </a:lnTo>
                  <a:lnTo>
                    <a:pt x="1384" y="2163"/>
                  </a:lnTo>
                  <a:lnTo>
                    <a:pt x="1384" y="2163"/>
                  </a:lnTo>
                  <a:lnTo>
                    <a:pt x="1832" y="2397"/>
                  </a:lnTo>
                  <a:lnTo>
                    <a:pt x="2299" y="2611"/>
                  </a:lnTo>
                  <a:lnTo>
                    <a:pt x="2299" y="2611"/>
                  </a:lnTo>
                  <a:lnTo>
                    <a:pt x="2767" y="2806"/>
                  </a:lnTo>
                  <a:lnTo>
                    <a:pt x="3254" y="2962"/>
                  </a:lnTo>
                  <a:lnTo>
                    <a:pt x="3254" y="2962"/>
                  </a:lnTo>
                  <a:lnTo>
                    <a:pt x="3761" y="3079"/>
                  </a:lnTo>
                  <a:lnTo>
                    <a:pt x="4014" y="3118"/>
                  </a:lnTo>
                  <a:lnTo>
                    <a:pt x="4287" y="3157"/>
                  </a:lnTo>
                  <a:lnTo>
                    <a:pt x="4287" y="3157"/>
                  </a:lnTo>
                  <a:lnTo>
                    <a:pt x="4540" y="3157"/>
                  </a:lnTo>
                  <a:lnTo>
                    <a:pt x="4540" y="3157"/>
                  </a:lnTo>
                  <a:lnTo>
                    <a:pt x="4871" y="3137"/>
                  </a:lnTo>
                  <a:lnTo>
                    <a:pt x="5027" y="3118"/>
                  </a:lnTo>
                  <a:lnTo>
                    <a:pt x="5183" y="3079"/>
                  </a:lnTo>
                  <a:lnTo>
                    <a:pt x="5183" y="3079"/>
                  </a:lnTo>
                  <a:lnTo>
                    <a:pt x="5417" y="3001"/>
                  </a:lnTo>
                  <a:lnTo>
                    <a:pt x="5417" y="3001"/>
                  </a:lnTo>
                  <a:lnTo>
                    <a:pt x="5612" y="2923"/>
                  </a:lnTo>
                  <a:lnTo>
                    <a:pt x="5631" y="2904"/>
                  </a:lnTo>
                  <a:lnTo>
                    <a:pt x="5631" y="2904"/>
                  </a:lnTo>
                  <a:lnTo>
                    <a:pt x="5690" y="2884"/>
                  </a:lnTo>
                  <a:lnTo>
                    <a:pt x="5690" y="2884"/>
                  </a:lnTo>
                  <a:lnTo>
                    <a:pt x="5806" y="2806"/>
                  </a:lnTo>
                  <a:lnTo>
                    <a:pt x="5904" y="2728"/>
                  </a:lnTo>
                  <a:lnTo>
                    <a:pt x="5904" y="2728"/>
                  </a:lnTo>
                  <a:lnTo>
                    <a:pt x="5982" y="2670"/>
                  </a:lnTo>
                  <a:lnTo>
                    <a:pt x="5982" y="2670"/>
                  </a:lnTo>
                  <a:lnTo>
                    <a:pt x="6079" y="2533"/>
                  </a:lnTo>
                  <a:lnTo>
                    <a:pt x="6079" y="2533"/>
                  </a:lnTo>
                  <a:lnTo>
                    <a:pt x="6138" y="2436"/>
                  </a:lnTo>
                  <a:lnTo>
                    <a:pt x="6177" y="2319"/>
                  </a:lnTo>
                  <a:lnTo>
                    <a:pt x="6196" y="2183"/>
                  </a:lnTo>
                  <a:lnTo>
                    <a:pt x="6177" y="2066"/>
                  </a:lnTo>
                  <a:lnTo>
                    <a:pt x="6177" y="2066"/>
                  </a:lnTo>
                  <a:lnTo>
                    <a:pt x="6138" y="1949"/>
                  </a:lnTo>
                  <a:lnTo>
                    <a:pt x="6099" y="1832"/>
                  </a:lnTo>
                  <a:lnTo>
                    <a:pt x="6021" y="1735"/>
                  </a:lnTo>
                  <a:lnTo>
                    <a:pt x="5943" y="1637"/>
                  </a:lnTo>
                  <a:lnTo>
                    <a:pt x="5943" y="1637"/>
                  </a:lnTo>
                  <a:lnTo>
                    <a:pt x="5826" y="1520"/>
                  </a:lnTo>
                  <a:lnTo>
                    <a:pt x="5690" y="1423"/>
                  </a:lnTo>
                  <a:lnTo>
                    <a:pt x="5417" y="1228"/>
                  </a:lnTo>
                  <a:lnTo>
                    <a:pt x="5144" y="1053"/>
                  </a:lnTo>
                  <a:lnTo>
                    <a:pt x="4852" y="916"/>
                  </a:lnTo>
                  <a:lnTo>
                    <a:pt x="4852" y="916"/>
                  </a:lnTo>
                  <a:lnTo>
                    <a:pt x="4540" y="760"/>
                  </a:lnTo>
                  <a:lnTo>
                    <a:pt x="4209" y="643"/>
                  </a:lnTo>
                  <a:lnTo>
                    <a:pt x="3566" y="390"/>
                  </a:lnTo>
                  <a:lnTo>
                    <a:pt x="3566" y="390"/>
                  </a:lnTo>
                  <a:lnTo>
                    <a:pt x="3079" y="234"/>
                  </a:lnTo>
                  <a:lnTo>
                    <a:pt x="2845" y="176"/>
                  </a:lnTo>
                  <a:lnTo>
                    <a:pt x="2592" y="117"/>
                  </a:lnTo>
                  <a:lnTo>
                    <a:pt x="2592" y="117"/>
                  </a:lnTo>
                  <a:lnTo>
                    <a:pt x="2319" y="59"/>
                  </a:lnTo>
                  <a:lnTo>
                    <a:pt x="2046" y="39"/>
                  </a:lnTo>
                  <a:lnTo>
                    <a:pt x="1773" y="20"/>
                  </a:lnTo>
                  <a:lnTo>
                    <a:pt x="15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a:off x="9501450" y="286938"/>
              <a:ext cx="191450" cy="183175"/>
            </a:xfrm>
            <a:custGeom>
              <a:avLst/>
              <a:gdLst/>
              <a:ahLst/>
              <a:cxnLst/>
              <a:rect l="l" t="t" r="r" b="b"/>
              <a:pathLst>
                <a:path w="7658" h="7327" extrusionOk="0">
                  <a:moveTo>
                    <a:pt x="1696" y="1"/>
                  </a:moveTo>
                  <a:lnTo>
                    <a:pt x="1520" y="20"/>
                  </a:lnTo>
                  <a:lnTo>
                    <a:pt x="1325" y="59"/>
                  </a:lnTo>
                  <a:lnTo>
                    <a:pt x="1150" y="118"/>
                  </a:lnTo>
                  <a:lnTo>
                    <a:pt x="955" y="215"/>
                  </a:lnTo>
                  <a:lnTo>
                    <a:pt x="799" y="313"/>
                  </a:lnTo>
                  <a:lnTo>
                    <a:pt x="663" y="430"/>
                  </a:lnTo>
                  <a:lnTo>
                    <a:pt x="527" y="566"/>
                  </a:lnTo>
                  <a:lnTo>
                    <a:pt x="390" y="702"/>
                  </a:lnTo>
                  <a:lnTo>
                    <a:pt x="293" y="858"/>
                  </a:lnTo>
                  <a:lnTo>
                    <a:pt x="215" y="1014"/>
                  </a:lnTo>
                  <a:lnTo>
                    <a:pt x="137" y="1209"/>
                  </a:lnTo>
                  <a:lnTo>
                    <a:pt x="78" y="1384"/>
                  </a:lnTo>
                  <a:lnTo>
                    <a:pt x="39" y="1579"/>
                  </a:lnTo>
                  <a:lnTo>
                    <a:pt x="1" y="1774"/>
                  </a:lnTo>
                  <a:lnTo>
                    <a:pt x="1" y="1969"/>
                  </a:lnTo>
                  <a:lnTo>
                    <a:pt x="1" y="2203"/>
                  </a:lnTo>
                  <a:lnTo>
                    <a:pt x="20" y="2397"/>
                  </a:lnTo>
                  <a:lnTo>
                    <a:pt x="39" y="2592"/>
                  </a:lnTo>
                  <a:lnTo>
                    <a:pt x="98" y="2807"/>
                  </a:lnTo>
                  <a:lnTo>
                    <a:pt x="176" y="3021"/>
                  </a:lnTo>
                  <a:lnTo>
                    <a:pt x="254" y="3196"/>
                  </a:lnTo>
                  <a:lnTo>
                    <a:pt x="351" y="3391"/>
                  </a:lnTo>
                  <a:lnTo>
                    <a:pt x="468" y="3606"/>
                  </a:lnTo>
                  <a:lnTo>
                    <a:pt x="624" y="3820"/>
                  </a:lnTo>
                  <a:lnTo>
                    <a:pt x="897" y="4151"/>
                  </a:lnTo>
                  <a:lnTo>
                    <a:pt x="1189" y="4463"/>
                  </a:lnTo>
                  <a:lnTo>
                    <a:pt x="1501" y="4755"/>
                  </a:lnTo>
                  <a:lnTo>
                    <a:pt x="1871" y="5047"/>
                  </a:lnTo>
                  <a:lnTo>
                    <a:pt x="2261" y="5320"/>
                  </a:lnTo>
                  <a:lnTo>
                    <a:pt x="2709" y="5573"/>
                  </a:lnTo>
                  <a:lnTo>
                    <a:pt x="3157" y="5827"/>
                  </a:lnTo>
                  <a:lnTo>
                    <a:pt x="3664" y="6060"/>
                  </a:lnTo>
                  <a:lnTo>
                    <a:pt x="4384" y="6353"/>
                  </a:lnTo>
                  <a:lnTo>
                    <a:pt x="5125" y="6606"/>
                  </a:lnTo>
                  <a:lnTo>
                    <a:pt x="5846" y="6840"/>
                  </a:lnTo>
                  <a:lnTo>
                    <a:pt x="6586" y="7054"/>
                  </a:lnTo>
                  <a:lnTo>
                    <a:pt x="7054" y="7210"/>
                  </a:lnTo>
                  <a:lnTo>
                    <a:pt x="7638" y="7327"/>
                  </a:lnTo>
                  <a:lnTo>
                    <a:pt x="7658" y="7327"/>
                  </a:lnTo>
                  <a:lnTo>
                    <a:pt x="7404" y="6411"/>
                  </a:lnTo>
                  <a:lnTo>
                    <a:pt x="7151" y="5710"/>
                  </a:lnTo>
                  <a:lnTo>
                    <a:pt x="6859" y="4989"/>
                  </a:lnTo>
                  <a:lnTo>
                    <a:pt x="6508" y="4268"/>
                  </a:lnTo>
                  <a:lnTo>
                    <a:pt x="6333" y="3898"/>
                  </a:lnTo>
                  <a:lnTo>
                    <a:pt x="6138" y="3528"/>
                  </a:lnTo>
                  <a:lnTo>
                    <a:pt x="5846" y="3021"/>
                  </a:lnTo>
                  <a:lnTo>
                    <a:pt x="5534" y="2573"/>
                  </a:lnTo>
                  <a:lnTo>
                    <a:pt x="5222" y="2144"/>
                  </a:lnTo>
                  <a:lnTo>
                    <a:pt x="4910" y="1755"/>
                  </a:lnTo>
                  <a:lnTo>
                    <a:pt x="4579" y="1404"/>
                  </a:lnTo>
                  <a:lnTo>
                    <a:pt x="4248" y="1092"/>
                  </a:lnTo>
                  <a:lnTo>
                    <a:pt x="3897" y="819"/>
                  </a:lnTo>
                  <a:lnTo>
                    <a:pt x="3527" y="585"/>
                  </a:lnTo>
                  <a:lnTo>
                    <a:pt x="3313" y="449"/>
                  </a:lnTo>
                  <a:lnTo>
                    <a:pt x="3098" y="332"/>
                  </a:lnTo>
                  <a:lnTo>
                    <a:pt x="2865" y="235"/>
                  </a:lnTo>
                  <a:lnTo>
                    <a:pt x="2650" y="157"/>
                  </a:lnTo>
                  <a:lnTo>
                    <a:pt x="2417" y="79"/>
                  </a:lnTo>
                  <a:lnTo>
                    <a:pt x="2183" y="40"/>
                  </a:lnTo>
                  <a:lnTo>
                    <a:pt x="200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a:off x="9501450" y="286938"/>
              <a:ext cx="191450" cy="183175"/>
            </a:xfrm>
            <a:custGeom>
              <a:avLst/>
              <a:gdLst/>
              <a:ahLst/>
              <a:cxnLst/>
              <a:rect l="l" t="t" r="r" b="b"/>
              <a:pathLst>
                <a:path w="7658" h="7327" fill="none" extrusionOk="0">
                  <a:moveTo>
                    <a:pt x="1696" y="1"/>
                  </a:moveTo>
                  <a:lnTo>
                    <a:pt x="1696" y="1"/>
                  </a:lnTo>
                  <a:lnTo>
                    <a:pt x="1520" y="20"/>
                  </a:lnTo>
                  <a:lnTo>
                    <a:pt x="1325" y="59"/>
                  </a:lnTo>
                  <a:lnTo>
                    <a:pt x="1150" y="118"/>
                  </a:lnTo>
                  <a:lnTo>
                    <a:pt x="955" y="215"/>
                  </a:lnTo>
                  <a:lnTo>
                    <a:pt x="955" y="215"/>
                  </a:lnTo>
                  <a:lnTo>
                    <a:pt x="799" y="313"/>
                  </a:lnTo>
                  <a:lnTo>
                    <a:pt x="663" y="430"/>
                  </a:lnTo>
                  <a:lnTo>
                    <a:pt x="527" y="566"/>
                  </a:lnTo>
                  <a:lnTo>
                    <a:pt x="390" y="702"/>
                  </a:lnTo>
                  <a:lnTo>
                    <a:pt x="390" y="702"/>
                  </a:lnTo>
                  <a:lnTo>
                    <a:pt x="293" y="858"/>
                  </a:lnTo>
                  <a:lnTo>
                    <a:pt x="215" y="1014"/>
                  </a:lnTo>
                  <a:lnTo>
                    <a:pt x="137" y="1209"/>
                  </a:lnTo>
                  <a:lnTo>
                    <a:pt x="78" y="1384"/>
                  </a:lnTo>
                  <a:lnTo>
                    <a:pt x="78" y="1384"/>
                  </a:lnTo>
                  <a:lnTo>
                    <a:pt x="39" y="1579"/>
                  </a:lnTo>
                  <a:lnTo>
                    <a:pt x="1" y="1774"/>
                  </a:lnTo>
                  <a:lnTo>
                    <a:pt x="1" y="1969"/>
                  </a:lnTo>
                  <a:lnTo>
                    <a:pt x="1" y="2203"/>
                  </a:lnTo>
                  <a:lnTo>
                    <a:pt x="1" y="2203"/>
                  </a:lnTo>
                  <a:lnTo>
                    <a:pt x="20" y="2397"/>
                  </a:lnTo>
                  <a:lnTo>
                    <a:pt x="39" y="2592"/>
                  </a:lnTo>
                  <a:lnTo>
                    <a:pt x="98" y="2807"/>
                  </a:lnTo>
                  <a:lnTo>
                    <a:pt x="176" y="3021"/>
                  </a:lnTo>
                  <a:lnTo>
                    <a:pt x="176" y="3021"/>
                  </a:lnTo>
                  <a:lnTo>
                    <a:pt x="254" y="3196"/>
                  </a:lnTo>
                  <a:lnTo>
                    <a:pt x="351" y="3391"/>
                  </a:lnTo>
                  <a:lnTo>
                    <a:pt x="468" y="3606"/>
                  </a:lnTo>
                  <a:lnTo>
                    <a:pt x="624" y="3820"/>
                  </a:lnTo>
                  <a:lnTo>
                    <a:pt x="624" y="3820"/>
                  </a:lnTo>
                  <a:lnTo>
                    <a:pt x="897" y="4151"/>
                  </a:lnTo>
                  <a:lnTo>
                    <a:pt x="1189" y="4463"/>
                  </a:lnTo>
                  <a:lnTo>
                    <a:pt x="1501" y="4755"/>
                  </a:lnTo>
                  <a:lnTo>
                    <a:pt x="1871" y="5047"/>
                  </a:lnTo>
                  <a:lnTo>
                    <a:pt x="2261" y="5320"/>
                  </a:lnTo>
                  <a:lnTo>
                    <a:pt x="2709" y="5573"/>
                  </a:lnTo>
                  <a:lnTo>
                    <a:pt x="3157" y="5827"/>
                  </a:lnTo>
                  <a:lnTo>
                    <a:pt x="3664" y="6060"/>
                  </a:lnTo>
                  <a:lnTo>
                    <a:pt x="3664" y="6060"/>
                  </a:lnTo>
                  <a:lnTo>
                    <a:pt x="4384" y="6353"/>
                  </a:lnTo>
                  <a:lnTo>
                    <a:pt x="5125" y="6606"/>
                  </a:lnTo>
                  <a:lnTo>
                    <a:pt x="5846" y="6840"/>
                  </a:lnTo>
                  <a:lnTo>
                    <a:pt x="6586" y="7054"/>
                  </a:lnTo>
                  <a:lnTo>
                    <a:pt x="6586" y="7054"/>
                  </a:lnTo>
                  <a:lnTo>
                    <a:pt x="7054" y="7210"/>
                  </a:lnTo>
                  <a:lnTo>
                    <a:pt x="7054" y="7210"/>
                  </a:lnTo>
                  <a:lnTo>
                    <a:pt x="7638" y="7327"/>
                  </a:lnTo>
                  <a:lnTo>
                    <a:pt x="7658" y="7327"/>
                  </a:lnTo>
                  <a:lnTo>
                    <a:pt x="7658" y="7327"/>
                  </a:lnTo>
                  <a:lnTo>
                    <a:pt x="7404" y="6411"/>
                  </a:lnTo>
                  <a:lnTo>
                    <a:pt x="7404" y="6411"/>
                  </a:lnTo>
                  <a:lnTo>
                    <a:pt x="7151" y="5710"/>
                  </a:lnTo>
                  <a:lnTo>
                    <a:pt x="6859" y="4989"/>
                  </a:lnTo>
                  <a:lnTo>
                    <a:pt x="6508" y="4268"/>
                  </a:lnTo>
                  <a:lnTo>
                    <a:pt x="6333" y="3898"/>
                  </a:lnTo>
                  <a:lnTo>
                    <a:pt x="6138" y="3528"/>
                  </a:lnTo>
                  <a:lnTo>
                    <a:pt x="6138" y="3528"/>
                  </a:lnTo>
                  <a:lnTo>
                    <a:pt x="5846" y="3021"/>
                  </a:lnTo>
                  <a:lnTo>
                    <a:pt x="5534" y="2573"/>
                  </a:lnTo>
                  <a:lnTo>
                    <a:pt x="5222" y="2144"/>
                  </a:lnTo>
                  <a:lnTo>
                    <a:pt x="4910" y="1755"/>
                  </a:lnTo>
                  <a:lnTo>
                    <a:pt x="4579" y="1404"/>
                  </a:lnTo>
                  <a:lnTo>
                    <a:pt x="4248" y="1092"/>
                  </a:lnTo>
                  <a:lnTo>
                    <a:pt x="3897" y="819"/>
                  </a:lnTo>
                  <a:lnTo>
                    <a:pt x="3527" y="585"/>
                  </a:lnTo>
                  <a:lnTo>
                    <a:pt x="3527" y="585"/>
                  </a:lnTo>
                  <a:lnTo>
                    <a:pt x="3313" y="449"/>
                  </a:lnTo>
                  <a:lnTo>
                    <a:pt x="3098" y="332"/>
                  </a:lnTo>
                  <a:lnTo>
                    <a:pt x="2865" y="235"/>
                  </a:lnTo>
                  <a:lnTo>
                    <a:pt x="2650" y="157"/>
                  </a:lnTo>
                  <a:lnTo>
                    <a:pt x="2650" y="157"/>
                  </a:lnTo>
                  <a:lnTo>
                    <a:pt x="2417" y="79"/>
                  </a:lnTo>
                  <a:lnTo>
                    <a:pt x="2183" y="40"/>
                  </a:lnTo>
                  <a:lnTo>
                    <a:pt x="2183" y="40"/>
                  </a:lnTo>
                  <a:lnTo>
                    <a:pt x="2007" y="1"/>
                  </a:lnTo>
                  <a:lnTo>
                    <a:pt x="1832" y="1"/>
                  </a:lnTo>
                  <a:lnTo>
                    <a:pt x="1832" y="1"/>
                  </a:lnTo>
                  <a:lnTo>
                    <a:pt x="16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a:off x="10126400" y="283063"/>
              <a:ext cx="191450" cy="183650"/>
            </a:xfrm>
            <a:custGeom>
              <a:avLst/>
              <a:gdLst/>
              <a:ahLst/>
              <a:cxnLst/>
              <a:rect l="l" t="t" r="r" b="b"/>
              <a:pathLst>
                <a:path w="7658" h="7346" extrusionOk="0">
                  <a:moveTo>
                    <a:pt x="5826" y="0"/>
                  </a:moveTo>
                  <a:lnTo>
                    <a:pt x="5631" y="20"/>
                  </a:lnTo>
                  <a:lnTo>
                    <a:pt x="5475" y="39"/>
                  </a:lnTo>
                  <a:lnTo>
                    <a:pt x="5222" y="98"/>
                  </a:lnTo>
                  <a:lnTo>
                    <a:pt x="5008" y="156"/>
                  </a:lnTo>
                  <a:lnTo>
                    <a:pt x="4774" y="234"/>
                  </a:lnTo>
                  <a:lnTo>
                    <a:pt x="4560" y="351"/>
                  </a:lnTo>
                  <a:lnTo>
                    <a:pt x="4345" y="448"/>
                  </a:lnTo>
                  <a:lnTo>
                    <a:pt x="4131" y="585"/>
                  </a:lnTo>
                  <a:lnTo>
                    <a:pt x="3761" y="818"/>
                  </a:lnTo>
                  <a:lnTo>
                    <a:pt x="3410" y="1111"/>
                  </a:lnTo>
                  <a:lnTo>
                    <a:pt x="3059" y="1422"/>
                  </a:lnTo>
                  <a:lnTo>
                    <a:pt x="2748" y="1773"/>
                  </a:lnTo>
                  <a:lnTo>
                    <a:pt x="2416" y="2143"/>
                  </a:lnTo>
                  <a:lnTo>
                    <a:pt x="2105" y="2572"/>
                  </a:lnTo>
                  <a:lnTo>
                    <a:pt x="1812" y="3040"/>
                  </a:lnTo>
                  <a:lnTo>
                    <a:pt x="1520" y="3527"/>
                  </a:lnTo>
                  <a:lnTo>
                    <a:pt x="1325" y="3897"/>
                  </a:lnTo>
                  <a:lnTo>
                    <a:pt x="1130" y="4267"/>
                  </a:lnTo>
                  <a:lnTo>
                    <a:pt x="799" y="5007"/>
                  </a:lnTo>
                  <a:lnTo>
                    <a:pt x="507" y="5728"/>
                  </a:lnTo>
                  <a:lnTo>
                    <a:pt x="254" y="6410"/>
                  </a:lnTo>
                  <a:lnTo>
                    <a:pt x="0" y="7326"/>
                  </a:lnTo>
                  <a:lnTo>
                    <a:pt x="0" y="7346"/>
                  </a:lnTo>
                  <a:lnTo>
                    <a:pt x="604" y="7209"/>
                  </a:lnTo>
                  <a:lnTo>
                    <a:pt x="1072" y="7073"/>
                  </a:lnTo>
                  <a:lnTo>
                    <a:pt x="1793" y="6839"/>
                  </a:lnTo>
                  <a:lnTo>
                    <a:pt x="2533" y="6605"/>
                  </a:lnTo>
                  <a:lnTo>
                    <a:pt x="3254" y="6352"/>
                  </a:lnTo>
                  <a:lnTo>
                    <a:pt x="3975" y="6060"/>
                  </a:lnTo>
                  <a:lnTo>
                    <a:pt x="4482" y="5826"/>
                  </a:lnTo>
                  <a:lnTo>
                    <a:pt x="4949" y="5573"/>
                  </a:lnTo>
                  <a:lnTo>
                    <a:pt x="5378" y="5319"/>
                  </a:lnTo>
                  <a:lnTo>
                    <a:pt x="5768" y="5046"/>
                  </a:lnTo>
                  <a:lnTo>
                    <a:pt x="6138" y="4754"/>
                  </a:lnTo>
                  <a:lnTo>
                    <a:pt x="6469" y="4462"/>
                  </a:lnTo>
                  <a:lnTo>
                    <a:pt x="6761" y="4150"/>
                  </a:lnTo>
                  <a:lnTo>
                    <a:pt x="7015" y="3819"/>
                  </a:lnTo>
                  <a:lnTo>
                    <a:pt x="7171" y="3605"/>
                  </a:lnTo>
                  <a:lnTo>
                    <a:pt x="7287" y="3410"/>
                  </a:lnTo>
                  <a:lnTo>
                    <a:pt x="7404" y="3215"/>
                  </a:lnTo>
                  <a:lnTo>
                    <a:pt x="7482" y="3020"/>
                  </a:lnTo>
                  <a:lnTo>
                    <a:pt x="7541" y="2806"/>
                  </a:lnTo>
                  <a:lnTo>
                    <a:pt x="7599" y="2591"/>
                  </a:lnTo>
                  <a:lnTo>
                    <a:pt x="7638" y="2397"/>
                  </a:lnTo>
                  <a:lnTo>
                    <a:pt x="7658" y="2202"/>
                  </a:lnTo>
                  <a:lnTo>
                    <a:pt x="7658" y="1987"/>
                  </a:lnTo>
                  <a:lnTo>
                    <a:pt x="7638" y="1773"/>
                  </a:lnTo>
                  <a:lnTo>
                    <a:pt x="7619" y="1578"/>
                  </a:lnTo>
                  <a:lnTo>
                    <a:pt x="7580" y="1383"/>
                  </a:lnTo>
                  <a:lnTo>
                    <a:pt x="7521" y="1208"/>
                  </a:lnTo>
                  <a:lnTo>
                    <a:pt x="7443" y="1033"/>
                  </a:lnTo>
                  <a:lnTo>
                    <a:pt x="7346" y="857"/>
                  </a:lnTo>
                  <a:lnTo>
                    <a:pt x="7248" y="721"/>
                  </a:lnTo>
                  <a:lnTo>
                    <a:pt x="7132" y="565"/>
                  </a:lnTo>
                  <a:lnTo>
                    <a:pt x="6995" y="429"/>
                  </a:lnTo>
                  <a:lnTo>
                    <a:pt x="6839" y="312"/>
                  </a:lnTo>
                  <a:lnTo>
                    <a:pt x="6683" y="214"/>
                  </a:lnTo>
                  <a:lnTo>
                    <a:pt x="6508" y="136"/>
                  </a:lnTo>
                  <a:lnTo>
                    <a:pt x="6313" y="59"/>
                  </a:lnTo>
                  <a:lnTo>
                    <a:pt x="6138" y="20"/>
                  </a:lnTo>
                  <a:lnTo>
                    <a:pt x="59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a:off x="10126400" y="283063"/>
              <a:ext cx="191450" cy="183650"/>
            </a:xfrm>
            <a:custGeom>
              <a:avLst/>
              <a:gdLst/>
              <a:ahLst/>
              <a:cxnLst/>
              <a:rect l="l" t="t" r="r" b="b"/>
              <a:pathLst>
                <a:path w="7658" h="7346" fill="none" extrusionOk="0">
                  <a:moveTo>
                    <a:pt x="5943" y="0"/>
                  </a:moveTo>
                  <a:lnTo>
                    <a:pt x="5943" y="0"/>
                  </a:lnTo>
                  <a:lnTo>
                    <a:pt x="6138" y="20"/>
                  </a:lnTo>
                  <a:lnTo>
                    <a:pt x="6313" y="59"/>
                  </a:lnTo>
                  <a:lnTo>
                    <a:pt x="6508" y="136"/>
                  </a:lnTo>
                  <a:lnTo>
                    <a:pt x="6683" y="214"/>
                  </a:lnTo>
                  <a:lnTo>
                    <a:pt x="6683" y="214"/>
                  </a:lnTo>
                  <a:lnTo>
                    <a:pt x="6839" y="312"/>
                  </a:lnTo>
                  <a:lnTo>
                    <a:pt x="6995" y="429"/>
                  </a:lnTo>
                  <a:lnTo>
                    <a:pt x="7132" y="565"/>
                  </a:lnTo>
                  <a:lnTo>
                    <a:pt x="7248" y="721"/>
                  </a:lnTo>
                  <a:lnTo>
                    <a:pt x="7248" y="721"/>
                  </a:lnTo>
                  <a:lnTo>
                    <a:pt x="7346" y="857"/>
                  </a:lnTo>
                  <a:lnTo>
                    <a:pt x="7443" y="1033"/>
                  </a:lnTo>
                  <a:lnTo>
                    <a:pt x="7521" y="1208"/>
                  </a:lnTo>
                  <a:lnTo>
                    <a:pt x="7580" y="1383"/>
                  </a:lnTo>
                  <a:lnTo>
                    <a:pt x="7580" y="1383"/>
                  </a:lnTo>
                  <a:lnTo>
                    <a:pt x="7619" y="1578"/>
                  </a:lnTo>
                  <a:lnTo>
                    <a:pt x="7638" y="1773"/>
                  </a:lnTo>
                  <a:lnTo>
                    <a:pt x="7658" y="1987"/>
                  </a:lnTo>
                  <a:lnTo>
                    <a:pt x="7658" y="2202"/>
                  </a:lnTo>
                  <a:lnTo>
                    <a:pt x="7658" y="2202"/>
                  </a:lnTo>
                  <a:lnTo>
                    <a:pt x="7638" y="2397"/>
                  </a:lnTo>
                  <a:lnTo>
                    <a:pt x="7599" y="2591"/>
                  </a:lnTo>
                  <a:lnTo>
                    <a:pt x="7541" y="2806"/>
                  </a:lnTo>
                  <a:lnTo>
                    <a:pt x="7482" y="3020"/>
                  </a:lnTo>
                  <a:lnTo>
                    <a:pt x="7482" y="3020"/>
                  </a:lnTo>
                  <a:lnTo>
                    <a:pt x="7404" y="3215"/>
                  </a:lnTo>
                  <a:lnTo>
                    <a:pt x="7287" y="3410"/>
                  </a:lnTo>
                  <a:lnTo>
                    <a:pt x="7171" y="3605"/>
                  </a:lnTo>
                  <a:lnTo>
                    <a:pt x="7015" y="3819"/>
                  </a:lnTo>
                  <a:lnTo>
                    <a:pt x="7015" y="3819"/>
                  </a:lnTo>
                  <a:lnTo>
                    <a:pt x="6761" y="4150"/>
                  </a:lnTo>
                  <a:lnTo>
                    <a:pt x="6469" y="4462"/>
                  </a:lnTo>
                  <a:lnTo>
                    <a:pt x="6138" y="4754"/>
                  </a:lnTo>
                  <a:lnTo>
                    <a:pt x="5768" y="5046"/>
                  </a:lnTo>
                  <a:lnTo>
                    <a:pt x="5378" y="5319"/>
                  </a:lnTo>
                  <a:lnTo>
                    <a:pt x="4949" y="5573"/>
                  </a:lnTo>
                  <a:lnTo>
                    <a:pt x="4482" y="5826"/>
                  </a:lnTo>
                  <a:lnTo>
                    <a:pt x="3975" y="6060"/>
                  </a:lnTo>
                  <a:lnTo>
                    <a:pt x="3975" y="6060"/>
                  </a:lnTo>
                  <a:lnTo>
                    <a:pt x="3254" y="6352"/>
                  </a:lnTo>
                  <a:lnTo>
                    <a:pt x="2533" y="6605"/>
                  </a:lnTo>
                  <a:lnTo>
                    <a:pt x="1793" y="6839"/>
                  </a:lnTo>
                  <a:lnTo>
                    <a:pt x="1072" y="7073"/>
                  </a:lnTo>
                  <a:lnTo>
                    <a:pt x="1072" y="7073"/>
                  </a:lnTo>
                  <a:lnTo>
                    <a:pt x="604" y="7209"/>
                  </a:lnTo>
                  <a:lnTo>
                    <a:pt x="604" y="7209"/>
                  </a:lnTo>
                  <a:lnTo>
                    <a:pt x="0" y="7346"/>
                  </a:lnTo>
                  <a:lnTo>
                    <a:pt x="0" y="7326"/>
                  </a:lnTo>
                  <a:lnTo>
                    <a:pt x="0" y="7326"/>
                  </a:lnTo>
                  <a:lnTo>
                    <a:pt x="254" y="6410"/>
                  </a:lnTo>
                  <a:lnTo>
                    <a:pt x="254" y="6410"/>
                  </a:lnTo>
                  <a:lnTo>
                    <a:pt x="507" y="5728"/>
                  </a:lnTo>
                  <a:lnTo>
                    <a:pt x="799" y="5007"/>
                  </a:lnTo>
                  <a:lnTo>
                    <a:pt x="1130" y="4267"/>
                  </a:lnTo>
                  <a:lnTo>
                    <a:pt x="1325" y="3897"/>
                  </a:lnTo>
                  <a:lnTo>
                    <a:pt x="1520" y="3527"/>
                  </a:lnTo>
                  <a:lnTo>
                    <a:pt x="1520" y="3527"/>
                  </a:lnTo>
                  <a:lnTo>
                    <a:pt x="1812" y="3040"/>
                  </a:lnTo>
                  <a:lnTo>
                    <a:pt x="2105" y="2572"/>
                  </a:lnTo>
                  <a:lnTo>
                    <a:pt x="2416" y="2143"/>
                  </a:lnTo>
                  <a:lnTo>
                    <a:pt x="2748" y="1773"/>
                  </a:lnTo>
                  <a:lnTo>
                    <a:pt x="3059" y="1422"/>
                  </a:lnTo>
                  <a:lnTo>
                    <a:pt x="3410" y="1111"/>
                  </a:lnTo>
                  <a:lnTo>
                    <a:pt x="3761" y="818"/>
                  </a:lnTo>
                  <a:lnTo>
                    <a:pt x="4131" y="585"/>
                  </a:lnTo>
                  <a:lnTo>
                    <a:pt x="4131" y="585"/>
                  </a:lnTo>
                  <a:lnTo>
                    <a:pt x="4345" y="448"/>
                  </a:lnTo>
                  <a:lnTo>
                    <a:pt x="4560" y="351"/>
                  </a:lnTo>
                  <a:lnTo>
                    <a:pt x="4774" y="234"/>
                  </a:lnTo>
                  <a:lnTo>
                    <a:pt x="5008" y="156"/>
                  </a:lnTo>
                  <a:lnTo>
                    <a:pt x="5008" y="156"/>
                  </a:lnTo>
                  <a:lnTo>
                    <a:pt x="5222" y="98"/>
                  </a:lnTo>
                  <a:lnTo>
                    <a:pt x="5475" y="39"/>
                  </a:lnTo>
                  <a:lnTo>
                    <a:pt x="5475" y="39"/>
                  </a:lnTo>
                  <a:lnTo>
                    <a:pt x="5631" y="20"/>
                  </a:lnTo>
                  <a:lnTo>
                    <a:pt x="5826" y="0"/>
                  </a:lnTo>
                  <a:lnTo>
                    <a:pt x="5826" y="0"/>
                  </a:lnTo>
                  <a:lnTo>
                    <a:pt x="59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a:off x="9851675" y="972788"/>
              <a:ext cx="113525" cy="245525"/>
            </a:xfrm>
            <a:custGeom>
              <a:avLst/>
              <a:gdLst/>
              <a:ahLst/>
              <a:cxnLst/>
              <a:rect l="l" t="t" r="r" b="b"/>
              <a:pathLst>
                <a:path w="4541" h="9821" extrusionOk="0">
                  <a:moveTo>
                    <a:pt x="2533" y="0"/>
                  </a:moveTo>
                  <a:lnTo>
                    <a:pt x="2202" y="507"/>
                  </a:lnTo>
                  <a:lnTo>
                    <a:pt x="1968" y="936"/>
                  </a:lnTo>
                  <a:lnTo>
                    <a:pt x="1618" y="1618"/>
                  </a:lnTo>
                  <a:lnTo>
                    <a:pt x="1247" y="2299"/>
                  </a:lnTo>
                  <a:lnTo>
                    <a:pt x="916" y="3001"/>
                  </a:lnTo>
                  <a:lnTo>
                    <a:pt x="624" y="3702"/>
                  </a:lnTo>
                  <a:lnTo>
                    <a:pt x="429" y="4228"/>
                  </a:lnTo>
                  <a:lnTo>
                    <a:pt x="273" y="4735"/>
                  </a:lnTo>
                  <a:lnTo>
                    <a:pt x="156" y="5222"/>
                  </a:lnTo>
                  <a:lnTo>
                    <a:pt x="59" y="5690"/>
                  </a:lnTo>
                  <a:lnTo>
                    <a:pt x="20" y="6157"/>
                  </a:lnTo>
                  <a:lnTo>
                    <a:pt x="0" y="6586"/>
                  </a:lnTo>
                  <a:lnTo>
                    <a:pt x="0" y="7034"/>
                  </a:lnTo>
                  <a:lnTo>
                    <a:pt x="59" y="7443"/>
                  </a:lnTo>
                  <a:lnTo>
                    <a:pt x="98" y="7697"/>
                  </a:lnTo>
                  <a:lnTo>
                    <a:pt x="156" y="7930"/>
                  </a:lnTo>
                  <a:lnTo>
                    <a:pt x="215" y="8145"/>
                  </a:lnTo>
                  <a:lnTo>
                    <a:pt x="293" y="8320"/>
                  </a:lnTo>
                  <a:lnTo>
                    <a:pt x="410" y="8534"/>
                  </a:lnTo>
                  <a:lnTo>
                    <a:pt x="507" y="8710"/>
                  </a:lnTo>
                  <a:lnTo>
                    <a:pt x="624" y="8885"/>
                  </a:lnTo>
                  <a:lnTo>
                    <a:pt x="760" y="9041"/>
                  </a:lnTo>
                  <a:lnTo>
                    <a:pt x="897" y="9197"/>
                  </a:lnTo>
                  <a:lnTo>
                    <a:pt x="1053" y="9333"/>
                  </a:lnTo>
                  <a:lnTo>
                    <a:pt x="1208" y="9450"/>
                  </a:lnTo>
                  <a:lnTo>
                    <a:pt x="1384" y="9548"/>
                  </a:lnTo>
                  <a:lnTo>
                    <a:pt x="1559" y="9645"/>
                  </a:lnTo>
                  <a:lnTo>
                    <a:pt x="1735" y="9723"/>
                  </a:lnTo>
                  <a:lnTo>
                    <a:pt x="1910" y="9762"/>
                  </a:lnTo>
                  <a:lnTo>
                    <a:pt x="2085" y="9801"/>
                  </a:lnTo>
                  <a:lnTo>
                    <a:pt x="2280" y="9820"/>
                  </a:lnTo>
                  <a:lnTo>
                    <a:pt x="2475" y="9820"/>
                  </a:lnTo>
                  <a:lnTo>
                    <a:pt x="2670" y="9801"/>
                  </a:lnTo>
                  <a:lnTo>
                    <a:pt x="2845" y="9762"/>
                  </a:lnTo>
                  <a:lnTo>
                    <a:pt x="3020" y="9684"/>
                  </a:lnTo>
                  <a:lnTo>
                    <a:pt x="3196" y="9606"/>
                  </a:lnTo>
                  <a:lnTo>
                    <a:pt x="3371" y="9489"/>
                  </a:lnTo>
                  <a:lnTo>
                    <a:pt x="3508" y="9372"/>
                  </a:lnTo>
                  <a:lnTo>
                    <a:pt x="3605" y="9294"/>
                  </a:lnTo>
                  <a:lnTo>
                    <a:pt x="3722" y="9158"/>
                  </a:lnTo>
                  <a:lnTo>
                    <a:pt x="3819" y="9021"/>
                  </a:lnTo>
                  <a:lnTo>
                    <a:pt x="3956" y="8807"/>
                  </a:lnTo>
                  <a:lnTo>
                    <a:pt x="4073" y="8612"/>
                  </a:lnTo>
                  <a:lnTo>
                    <a:pt x="4170" y="8378"/>
                  </a:lnTo>
                  <a:lnTo>
                    <a:pt x="4248" y="8164"/>
                  </a:lnTo>
                  <a:lnTo>
                    <a:pt x="4326" y="7930"/>
                  </a:lnTo>
                  <a:lnTo>
                    <a:pt x="4384" y="7677"/>
                  </a:lnTo>
                  <a:lnTo>
                    <a:pt x="4482" y="7248"/>
                  </a:lnTo>
                  <a:lnTo>
                    <a:pt x="4521" y="6800"/>
                  </a:lnTo>
                  <a:lnTo>
                    <a:pt x="4540" y="6352"/>
                  </a:lnTo>
                  <a:lnTo>
                    <a:pt x="4540" y="5865"/>
                  </a:lnTo>
                  <a:lnTo>
                    <a:pt x="4482" y="5378"/>
                  </a:lnTo>
                  <a:lnTo>
                    <a:pt x="4404" y="4852"/>
                  </a:lnTo>
                  <a:lnTo>
                    <a:pt x="4306" y="4306"/>
                  </a:lnTo>
                  <a:lnTo>
                    <a:pt x="4151" y="3761"/>
                  </a:lnTo>
                  <a:lnTo>
                    <a:pt x="4034" y="3352"/>
                  </a:lnTo>
                  <a:lnTo>
                    <a:pt x="3897" y="2962"/>
                  </a:lnTo>
                  <a:lnTo>
                    <a:pt x="3624" y="2202"/>
                  </a:lnTo>
                  <a:lnTo>
                    <a:pt x="3313" y="1481"/>
                  </a:lnTo>
                  <a:lnTo>
                    <a:pt x="3020" y="819"/>
                  </a:lnTo>
                  <a:lnTo>
                    <a:pt x="25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a:off x="9851675" y="972788"/>
              <a:ext cx="113525" cy="245525"/>
            </a:xfrm>
            <a:custGeom>
              <a:avLst/>
              <a:gdLst/>
              <a:ahLst/>
              <a:cxnLst/>
              <a:rect l="l" t="t" r="r" b="b"/>
              <a:pathLst>
                <a:path w="4541" h="9821" fill="none" extrusionOk="0">
                  <a:moveTo>
                    <a:pt x="3508" y="9372"/>
                  </a:moveTo>
                  <a:lnTo>
                    <a:pt x="3508" y="9372"/>
                  </a:lnTo>
                  <a:lnTo>
                    <a:pt x="3371" y="9489"/>
                  </a:lnTo>
                  <a:lnTo>
                    <a:pt x="3196" y="9606"/>
                  </a:lnTo>
                  <a:lnTo>
                    <a:pt x="3020" y="9684"/>
                  </a:lnTo>
                  <a:lnTo>
                    <a:pt x="2845" y="9762"/>
                  </a:lnTo>
                  <a:lnTo>
                    <a:pt x="2845" y="9762"/>
                  </a:lnTo>
                  <a:lnTo>
                    <a:pt x="2670" y="9801"/>
                  </a:lnTo>
                  <a:lnTo>
                    <a:pt x="2475" y="9820"/>
                  </a:lnTo>
                  <a:lnTo>
                    <a:pt x="2280" y="9820"/>
                  </a:lnTo>
                  <a:lnTo>
                    <a:pt x="2085" y="9801"/>
                  </a:lnTo>
                  <a:lnTo>
                    <a:pt x="2085" y="9801"/>
                  </a:lnTo>
                  <a:lnTo>
                    <a:pt x="1910" y="9762"/>
                  </a:lnTo>
                  <a:lnTo>
                    <a:pt x="1735" y="9723"/>
                  </a:lnTo>
                  <a:lnTo>
                    <a:pt x="1559" y="9645"/>
                  </a:lnTo>
                  <a:lnTo>
                    <a:pt x="1384" y="9548"/>
                  </a:lnTo>
                  <a:lnTo>
                    <a:pt x="1384" y="9548"/>
                  </a:lnTo>
                  <a:lnTo>
                    <a:pt x="1208" y="9450"/>
                  </a:lnTo>
                  <a:lnTo>
                    <a:pt x="1053" y="9333"/>
                  </a:lnTo>
                  <a:lnTo>
                    <a:pt x="897" y="9197"/>
                  </a:lnTo>
                  <a:lnTo>
                    <a:pt x="760" y="9041"/>
                  </a:lnTo>
                  <a:lnTo>
                    <a:pt x="760" y="9041"/>
                  </a:lnTo>
                  <a:lnTo>
                    <a:pt x="624" y="8885"/>
                  </a:lnTo>
                  <a:lnTo>
                    <a:pt x="507" y="8710"/>
                  </a:lnTo>
                  <a:lnTo>
                    <a:pt x="410" y="8534"/>
                  </a:lnTo>
                  <a:lnTo>
                    <a:pt x="293" y="8320"/>
                  </a:lnTo>
                  <a:lnTo>
                    <a:pt x="293" y="8320"/>
                  </a:lnTo>
                  <a:lnTo>
                    <a:pt x="215" y="8145"/>
                  </a:lnTo>
                  <a:lnTo>
                    <a:pt x="156" y="7930"/>
                  </a:lnTo>
                  <a:lnTo>
                    <a:pt x="98" y="7697"/>
                  </a:lnTo>
                  <a:lnTo>
                    <a:pt x="59" y="7443"/>
                  </a:lnTo>
                  <a:lnTo>
                    <a:pt x="59" y="7443"/>
                  </a:lnTo>
                  <a:lnTo>
                    <a:pt x="0" y="7034"/>
                  </a:lnTo>
                  <a:lnTo>
                    <a:pt x="0" y="6586"/>
                  </a:lnTo>
                  <a:lnTo>
                    <a:pt x="20" y="6157"/>
                  </a:lnTo>
                  <a:lnTo>
                    <a:pt x="59" y="5690"/>
                  </a:lnTo>
                  <a:lnTo>
                    <a:pt x="156" y="5222"/>
                  </a:lnTo>
                  <a:lnTo>
                    <a:pt x="273" y="4735"/>
                  </a:lnTo>
                  <a:lnTo>
                    <a:pt x="429" y="4228"/>
                  </a:lnTo>
                  <a:lnTo>
                    <a:pt x="624" y="3702"/>
                  </a:lnTo>
                  <a:lnTo>
                    <a:pt x="624" y="3702"/>
                  </a:lnTo>
                  <a:lnTo>
                    <a:pt x="916" y="3001"/>
                  </a:lnTo>
                  <a:lnTo>
                    <a:pt x="1247" y="2299"/>
                  </a:lnTo>
                  <a:lnTo>
                    <a:pt x="1618" y="1618"/>
                  </a:lnTo>
                  <a:lnTo>
                    <a:pt x="1968" y="936"/>
                  </a:lnTo>
                  <a:lnTo>
                    <a:pt x="1968" y="936"/>
                  </a:lnTo>
                  <a:lnTo>
                    <a:pt x="2202" y="507"/>
                  </a:lnTo>
                  <a:lnTo>
                    <a:pt x="2202" y="507"/>
                  </a:lnTo>
                  <a:lnTo>
                    <a:pt x="2533" y="0"/>
                  </a:lnTo>
                  <a:lnTo>
                    <a:pt x="2533" y="0"/>
                  </a:lnTo>
                  <a:lnTo>
                    <a:pt x="2533" y="0"/>
                  </a:lnTo>
                  <a:lnTo>
                    <a:pt x="3020" y="819"/>
                  </a:lnTo>
                  <a:lnTo>
                    <a:pt x="3020" y="819"/>
                  </a:lnTo>
                  <a:lnTo>
                    <a:pt x="3313" y="1481"/>
                  </a:lnTo>
                  <a:lnTo>
                    <a:pt x="3624" y="2202"/>
                  </a:lnTo>
                  <a:lnTo>
                    <a:pt x="3897" y="2962"/>
                  </a:lnTo>
                  <a:lnTo>
                    <a:pt x="4034" y="3352"/>
                  </a:lnTo>
                  <a:lnTo>
                    <a:pt x="4151" y="3761"/>
                  </a:lnTo>
                  <a:lnTo>
                    <a:pt x="4151" y="3761"/>
                  </a:lnTo>
                  <a:lnTo>
                    <a:pt x="4306" y="4306"/>
                  </a:lnTo>
                  <a:lnTo>
                    <a:pt x="4404" y="4852"/>
                  </a:lnTo>
                  <a:lnTo>
                    <a:pt x="4482" y="5378"/>
                  </a:lnTo>
                  <a:lnTo>
                    <a:pt x="4540" y="5865"/>
                  </a:lnTo>
                  <a:lnTo>
                    <a:pt x="4540" y="6352"/>
                  </a:lnTo>
                  <a:lnTo>
                    <a:pt x="4521" y="6800"/>
                  </a:lnTo>
                  <a:lnTo>
                    <a:pt x="4482" y="7248"/>
                  </a:lnTo>
                  <a:lnTo>
                    <a:pt x="4384" y="7677"/>
                  </a:lnTo>
                  <a:lnTo>
                    <a:pt x="4384" y="7677"/>
                  </a:lnTo>
                  <a:lnTo>
                    <a:pt x="4326" y="7930"/>
                  </a:lnTo>
                  <a:lnTo>
                    <a:pt x="4248" y="8164"/>
                  </a:lnTo>
                  <a:lnTo>
                    <a:pt x="4170" y="8378"/>
                  </a:lnTo>
                  <a:lnTo>
                    <a:pt x="4073" y="8612"/>
                  </a:lnTo>
                  <a:lnTo>
                    <a:pt x="4073" y="8612"/>
                  </a:lnTo>
                  <a:lnTo>
                    <a:pt x="3956" y="8807"/>
                  </a:lnTo>
                  <a:lnTo>
                    <a:pt x="3819" y="9021"/>
                  </a:lnTo>
                  <a:lnTo>
                    <a:pt x="3819" y="9021"/>
                  </a:lnTo>
                  <a:lnTo>
                    <a:pt x="3722" y="9158"/>
                  </a:lnTo>
                  <a:lnTo>
                    <a:pt x="3605" y="9294"/>
                  </a:lnTo>
                  <a:lnTo>
                    <a:pt x="3605" y="9294"/>
                  </a:lnTo>
                  <a:lnTo>
                    <a:pt x="3508" y="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a:off x="9715775" y="556813"/>
              <a:ext cx="107675" cy="161725"/>
            </a:xfrm>
            <a:custGeom>
              <a:avLst/>
              <a:gdLst/>
              <a:ahLst/>
              <a:cxnLst/>
              <a:rect l="l" t="t" r="r" b="b"/>
              <a:pathLst>
                <a:path w="4307" h="6469" extrusionOk="0">
                  <a:moveTo>
                    <a:pt x="2631" y="0"/>
                  </a:move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3118" y="6469"/>
                  </a:lnTo>
                  <a:lnTo>
                    <a:pt x="3293" y="6449"/>
                  </a:lnTo>
                  <a:lnTo>
                    <a:pt x="3469" y="6410"/>
                  </a:lnTo>
                  <a:lnTo>
                    <a:pt x="3644" y="6371"/>
                  </a:lnTo>
                  <a:lnTo>
                    <a:pt x="3819" y="6313"/>
                  </a:lnTo>
                  <a:lnTo>
                    <a:pt x="3995" y="6254"/>
                  </a:lnTo>
                  <a:lnTo>
                    <a:pt x="4306" y="6099"/>
                  </a:lnTo>
                  <a:lnTo>
                    <a:pt x="4131" y="6060"/>
                  </a:lnTo>
                  <a:lnTo>
                    <a:pt x="3956" y="6021"/>
                  </a:lnTo>
                  <a:lnTo>
                    <a:pt x="3780" y="5962"/>
                  </a:lnTo>
                  <a:lnTo>
                    <a:pt x="3624" y="5904"/>
                  </a:lnTo>
                  <a:lnTo>
                    <a:pt x="3449" y="5806"/>
                  </a:lnTo>
                  <a:lnTo>
                    <a:pt x="3313" y="5709"/>
                  </a:lnTo>
                  <a:lnTo>
                    <a:pt x="3157" y="5611"/>
                  </a:lnTo>
                  <a:lnTo>
                    <a:pt x="3020" y="5475"/>
                  </a:lnTo>
                  <a:lnTo>
                    <a:pt x="2904" y="5358"/>
                  </a:lnTo>
                  <a:lnTo>
                    <a:pt x="2787" y="5202"/>
                  </a:lnTo>
                  <a:lnTo>
                    <a:pt x="2670" y="5066"/>
                  </a:lnTo>
                  <a:lnTo>
                    <a:pt x="2572" y="4910"/>
                  </a:lnTo>
                  <a:lnTo>
                    <a:pt x="2397" y="4559"/>
                  </a:lnTo>
                  <a:lnTo>
                    <a:pt x="2261" y="4209"/>
                  </a:lnTo>
                  <a:lnTo>
                    <a:pt x="2163" y="3838"/>
                  </a:lnTo>
                  <a:lnTo>
                    <a:pt x="2105" y="3468"/>
                  </a:lnTo>
                  <a:lnTo>
                    <a:pt x="2085" y="3079"/>
                  </a:lnTo>
                  <a:lnTo>
                    <a:pt x="2105" y="2689"/>
                  </a:lnTo>
                  <a:lnTo>
                    <a:pt x="2163" y="2319"/>
                  </a:lnTo>
                  <a:lnTo>
                    <a:pt x="2222" y="2124"/>
                  </a:lnTo>
                  <a:lnTo>
                    <a:pt x="2261" y="1948"/>
                  </a:lnTo>
                  <a:lnTo>
                    <a:pt x="2416" y="1617"/>
                  </a:lnTo>
                  <a:lnTo>
                    <a:pt x="2494" y="1461"/>
                  </a:lnTo>
                  <a:lnTo>
                    <a:pt x="2592" y="1306"/>
                  </a:lnTo>
                  <a:lnTo>
                    <a:pt x="2709" y="1150"/>
                  </a:lnTo>
                  <a:lnTo>
                    <a:pt x="2826" y="1013"/>
                  </a:lnTo>
                  <a:lnTo>
                    <a:pt x="2962" y="896"/>
                  </a:lnTo>
                  <a:lnTo>
                    <a:pt x="3098" y="779"/>
                  </a:lnTo>
                  <a:lnTo>
                    <a:pt x="3254" y="663"/>
                  </a:lnTo>
                  <a:lnTo>
                    <a:pt x="3430" y="585"/>
                  </a:lnTo>
                  <a:lnTo>
                    <a:pt x="3605" y="507"/>
                  </a:lnTo>
                  <a:lnTo>
                    <a:pt x="3780" y="429"/>
                  </a:lnTo>
                  <a:lnTo>
                    <a:pt x="4014" y="370"/>
                  </a:lnTo>
                  <a:lnTo>
                    <a:pt x="4248" y="351"/>
                  </a:lnTo>
                  <a:lnTo>
                    <a:pt x="3936" y="195"/>
                  </a:lnTo>
                  <a:lnTo>
                    <a:pt x="3624" y="78"/>
                  </a:lnTo>
                  <a:lnTo>
                    <a:pt x="3274" y="20"/>
                  </a:lnTo>
                  <a:lnTo>
                    <a:pt x="3098"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a:off x="9715775" y="556813"/>
              <a:ext cx="107675" cy="161725"/>
            </a:xfrm>
            <a:custGeom>
              <a:avLst/>
              <a:gdLst/>
              <a:ahLst/>
              <a:cxnLst/>
              <a:rect l="l" t="t" r="r" b="b"/>
              <a:pathLst>
                <a:path w="4307" h="6469" fill="none" extrusionOk="0">
                  <a:moveTo>
                    <a:pt x="0" y="3234"/>
                  </a:move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2923" y="6469"/>
                  </a:lnTo>
                  <a:lnTo>
                    <a:pt x="3118" y="6469"/>
                  </a:lnTo>
                  <a:lnTo>
                    <a:pt x="3293" y="6449"/>
                  </a:lnTo>
                  <a:lnTo>
                    <a:pt x="3469" y="6410"/>
                  </a:lnTo>
                  <a:lnTo>
                    <a:pt x="3644" y="6371"/>
                  </a:lnTo>
                  <a:lnTo>
                    <a:pt x="3819" y="6313"/>
                  </a:lnTo>
                  <a:lnTo>
                    <a:pt x="3995" y="6254"/>
                  </a:lnTo>
                  <a:lnTo>
                    <a:pt x="4306" y="6099"/>
                  </a:lnTo>
                  <a:lnTo>
                    <a:pt x="4306" y="6099"/>
                  </a:lnTo>
                  <a:lnTo>
                    <a:pt x="4131" y="6060"/>
                  </a:lnTo>
                  <a:lnTo>
                    <a:pt x="3956" y="6021"/>
                  </a:lnTo>
                  <a:lnTo>
                    <a:pt x="3956" y="6021"/>
                  </a:lnTo>
                  <a:lnTo>
                    <a:pt x="3780" y="5962"/>
                  </a:lnTo>
                  <a:lnTo>
                    <a:pt x="3624" y="5904"/>
                  </a:lnTo>
                  <a:lnTo>
                    <a:pt x="3624" y="5904"/>
                  </a:lnTo>
                  <a:lnTo>
                    <a:pt x="3449" y="5806"/>
                  </a:lnTo>
                  <a:lnTo>
                    <a:pt x="3313" y="5709"/>
                  </a:lnTo>
                  <a:lnTo>
                    <a:pt x="3157" y="5611"/>
                  </a:lnTo>
                  <a:lnTo>
                    <a:pt x="3020" y="5475"/>
                  </a:lnTo>
                  <a:lnTo>
                    <a:pt x="3020" y="5475"/>
                  </a:lnTo>
                  <a:lnTo>
                    <a:pt x="2904" y="5358"/>
                  </a:lnTo>
                  <a:lnTo>
                    <a:pt x="2787" y="5202"/>
                  </a:lnTo>
                  <a:lnTo>
                    <a:pt x="2670" y="5066"/>
                  </a:lnTo>
                  <a:lnTo>
                    <a:pt x="2572" y="4910"/>
                  </a:lnTo>
                  <a:lnTo>
                    <a:pt x="2572" y="4910"/>
                  </a:lnTo>
                  <a:lnTo>
                    <a:pt x="2397" y="4559"/>
                  </a:lnTo>
                  <a:lnTo>
                    <a:pt x="2261" y="4209"/>
                  </a:lnTo>
                  <a:lnTo>
                    <a:pt x="2163" y="3838"/>
                  </a:lnTo>
                  <a:lnTo>
                    <a:pt x="2105" y="3468"/>
                  </a:lnTo>
                  <a:lnTo>
                    <a:pt x="2105" y="3468"/>
                  </a:lnTo>
                  <a:lnTo>
                    <a:pt x="2085" y="3079"/>
                  </a:lnTo>
                  <a:lnTo>
                    <a:pt x="2105" y="2689"/>
                  </a:lnTo>
                  <a:lnTo>
                    <a:pt x="2105" y="2689"/>
                  </a:lnTo>
                  <a:lnTo>
                    <a:pt x="2163" y="2319"/>
                  </a:lnTo>
                  <a:lnTo>
                    <a:pt x="2222" y="2124"/>
                  </a:lnTo>
                  <a:lnTo>
                    <a:pt x="2261" y="1948"/>
                  </a:lnTo>
                  <a:lnTo>
                    <a:pt x="2261" y="1948"/>
                  </a:lnTo>
                  <a:lnTo>
                    <a:pt x="2416" y="1617"/>
                  </a:lnTo>
                  <a:lnTo>
                    <a:pt x="2494" y="1461"/>
                  </a:lnTo>
                  <a:lnTo>
                    <a:pt x="2592" y="1306"/>
                  </a:lnTo>
                  <a:lnTo>
                    <a:pt x="2592" y="1306"/>
                  </a:lnTo>
                  <a:lnTo>
                    <a:pt x="2709" y="1150"/>
                  </a:lnTo>
                  <a:lnTo>
                    <a:pt x="2826" y="1013"/>
                  </a:lnTo>
                  <a:lnTo>
                    <a:pt x="2962" y="896"/>
                  </a:lnTo>
                  <a:lnTo>
                    <a:pt x="3098" y="779"/>
                  </a:lnTo>
                  <a:lnTo>
                    <a:pt x="3098" y="779"/>
                  </a:lnTo>
                  <a:lnTo>
                    <a:pt x="3254" y="663"/>
                  </a:lnTo>
                  <a:lnTo>
                    <a:pt x="3430" y="585"/>
                  </a:lnTo>
                  <a:lnTo>
                    <a:pt x="3605" y="507"/>
                  </a:lnTo>
                  <a:lnTo>
                    <a:pt x="3780" y="429"/>
                  </a:lnTo>
                  <a:lnTo>
                    <a:pt x="3780" y="429"/>
                  </a:lnTo>
                  <a:lnTo>
                    <a:pt x="4014" y="370"/>
                  </a:lnTo>
                  <a:lnTo>
                    <a:pt x="4248" y="351"/>
                  </a:lnTo>
                  <a:lnTo>
                    <a:pt x="4248" y="351"/>
                  </a:lnTo>
                  <a:lnTo>
                    <a:pt x="3936" y="195"/>
                  </a:lnTo>
                  <a:lnTo>
                    <a:pt x="3624" y="78"/>
                  </a:lnTo>
                  <a:lnTo>
                    <a:pt x="3274" y="20"/>
                  </a:lnTo>
                  <a:lnTo>
                    <a:pt x="3098" y="0"/>
                  </a:lnTo>
                  <a:lnTo>
                    <a:pt x="2923" y="0"/>
                  </a:lnTo>
                  <a:lnTo>
                    <a:pt x="2923" y="0"/>
                  </a:lnTo>
                  <a:lnTo>
                    <a:pt x="2631" y="0"/>
                  </a:ln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a:off x="9754750" y="563138"/>
              <a:ext cx="107175" cy="148575"/>
            </a:xfrm>
            <a:custGeom>
              <a:avLst/>
              <a:gdLst/>
              <a:ahLst/>
              <a:cxnLst/>
              <a:rect l="l" t="t" r="r" b="b"/>
              <a:pathLst>
                <a:path w="4287" h="5943" extrusionOk="0">
                  <a:moveTo>
                    <a:pt x="2377" y="0"/>
                  </a:moveTo>
                  <a:lnTo>
                    <a:pt x="2143" y="20"/>
                  </a:lnTo>
                  <a:lnTo>
                    <a:pt x="2085" y="39"/>
                  </a:lnTo>
                  <a:lnTo>
                    <a:pt x="2046" y="39"/>
                  </a:lnTo>
                  <a:lnTo>
                    <a:pt x="1890" y="78"/>
                  </a:lnTo>
                  <a:lnTo>
                    <a:pt x="1715" y="137"/>
                  </a:lnTo>
                  <a:lnTo>
                    <a:pt x="1676" y="137"/>
                  </a:lnTo>
                  <a:lnTo>
                    <a:pt x="1656" y="156"/>
                  </a:lnTo>
                  <a:lnTo>
                    <a:pt x="1637" y="156"/>
                  </a:lnTo>
                  <a:lnTo>
                    <a:pt x="1442" y="254"/>
                  </a:lnTo>
                  <a:lnTo>
                    <a:pt x="1423" y="254"/>
                  </a:lnTo>
                  <a:lnTo>
                    <a:pt x="1403" y="273"/>
                  </a:lnTo>
                  <a:lnTo>
                    <a:pt x="1384" y="273"/>
                  </a:lnTo>
                  <a:lnTo>
                    <a:pt x="1364" y="293"/>
                  </a:lnTo>
                  <a:lnTo>
                    <a:pt x="1247" y="371"/>
                  </a:lnTo>
                  <a:lnTo>
                    <a:pt x="1130" y="449"/>
                  </a:lnTo>
                  <a:lnTo>
                    <a:pt x="1091" y="487"/>
                  </a:lnTo>
                  <a:lnTo>
                    <a:pt x="974" y="585"/>
                  </a:lnTo>
                  <a:lnTo>
                    <a:pt x="974" y="604"/>
                  </a:lnTo>
                  <a:lnTo>
                    <a:pt x="877" y="682"/>
                  </a:lnTo>
                  <a:lnTo>
                    <a:pt x="760" y="799"/>
                  </a:lnTo>
                  <a:lnTo>
                    <a:pt x="663" y="916"/>
                  </a:lnTo>
                  <a:lnTo>
                    <a:pt x="663" y="936"/>
                  </a:lnTo>
                  <a:lnTo>
                    <a:pt x="643" y="955"/>
                  </a:lnTo>
                  <a:lnTo>
                    <a:pt x="526" y="1111"/>
                  </a:lnTo>
                  <a:lnTo>
                    <a:pt x="448" y="1267"/>
                  </a:lnTo>
                  <a:lnTo>
                    <a:pt x="292" y="1579"/>
                  </a:lnTo>
                  <a:lnTo>
                    <a:pt x="273" y="1598"/>
                  </a:lnTo>
                  <a:lnTo>
                    <a:pt x="156" y="1910"/>
                  </a:lnTo>
                  <a:lnTo>
                    <a:pt x="156" y="1949"/>
                  </a:lnTo>
                  <a:lnTo>
                    <a:pt x="98" y="2163"/>
                  </a:lnTo>
                  <a:lnTo>
                    <a:pt x="39" y="2455"/>
                  </a:lnTo>
                  <a:lnTo>
                    <a:pt x="20" y="2728"/>
                  </a:lnTo>
                  <a:lnTo>
                    <a:pt x="0" y="2981"/>
                  </a:lnTo>
                  <a:lnTo>
                    <a:pt x="20" y="3235"/>
                  </a:lnTo>
                  <a:lnTo>
                    <a:pt x="39" y="3488"/>
                  </a:lnTo>
                  <a:lnTo>
                    <a:pt x="39" y="3469"/>
                  </a:lnTo>
                  <a:lnTo>
                    <a:pt x="78" y="3702"/>
                  </a:lnTo>
                  <a:lnTo>
                    <a:pt x="137" y="3936"/>
                  </a:lnTo>
                  <a:lnTo>
                    <a:pt x="195" y="4150"/>
                  </a:lnTo>
                  <a:lnTo>
                    <a:pt x="273" y="4365"/>
                  </a:lnTo>
                  <a:lnTo>
                    <a:pt x="273" y="4345"/>
                  </a:lnTo>
                  <a:lnTo>
                    <a:pt x="370" y="4540"/>
                  </a:lnTo>
                  <a:lnTo>
                    <a:pt x="468" y="4715"/>
                  </a:lnTo>
                  <a:lnTo>
                    <a:pt x="663" y="5027"/>
                  </a:lnTo>
                  <a:lnTo>
                    <a:pt x="682" y="5047"/>
                  </a:lnTo>
                  <a:lnTo>
                    <a:pt x="896" y="5300"/>
                  </a:lnTo>
                  <a:lnTo>
                    <a:pt x="1130" y="5495"/>
                  </a:lnTo>
                  <a:lnTo>
                    <a:pt x="1384" y="5670"/>
                  </a:lnTo>
                  <a:lnTo>
                    <a:pt x="1617" y="5787"/>
                  </a:lnTo>
                  <a:lnTo>
                    <a:pt x="1890" y="5885"/>
                  </a:lnTo>
                  <a:lnTo>
                    <a:pt x="2124" y="5923"/>
                  </a:lnTo>
                  <a:lnTo>
                    <a:pt x="2377"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397"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0"/>
            <p:cNvSpPr/>
            <p:nvPr/>
          </p:nvSpPr>
          <p:spPr>
            <a:xfrm>
              <a:off x="9754750" y="563138"/>
              <a:ext cx="107175" cy="148575"/>
            </a:xfrm>
            <a:custGeom>
              <a:avLst/>
              <a:gdLst/>
              <a:ahLst/>
              <a:cxnLst/>
              <a:rect l="l" t="t" r="r" b="b"/>
              <a:pathLst>
                <a:path w="4287" h="5943" fill="none" extrusionOk="0">
                  <a:moveTo>
                    <a:pt x="2377" y="0"/>
                  </a:moveTo>
                  <a:lnTo>
                    <a:pt x="2377" y="0"/>
                  </a:lnTo>
                  <a:lnTo>
                    <a:pt x="2143" y="20"/>
                  </a:lnTo>
                  <a:lnTo>
                    <a:pt x="2143" y="20"/>
                  </a:lnTo>
                  <a:lnTo>
                    <a:pt x="2085" y="39"/>
                  </a:lnTo>
                  <a:lnTo>
                    <a:pt x="2085" y="39"/>
                  </a:lnTo>
                  <a:lnTo>
                    <a:pt x="2085" y="39"/>
                  </a:lnTo>
                  <a:lnTo>
                    <a:pt x="2085" y="39"/>
                  </a:lnTo>
                  <a:lnTo>
                    <a:pt x="2046" y="39"/>
                  </a:lnTo>
                  <a:lnTo>
                    <a:pt x="2046" y="39"/>
                  </a:lnTo>
                  <a:lnTo>
                    <a:pt x="2046" y="39"/>
                  </a:lnTo>
                  <a:lnTo>
                    <a:pt x="1890" y="78"/>
                  </a:lnTo>
                  <a:lnTo>
                    <a:pt x="1890" y="78"/>
                  </a:lnTo>
                  <a:lnTo>
                    <a:pt x="1715" y="137"/>
                  </a:lnTo>
                  <a:lnTo>
                    <a:pt x="1715" y="137"/>
                  </a:lnTo>
                  <a:lnTo>
                    <a:pt x="1715" y="137"/>
                  </a:lnTo>
                  <a:lnTo>
                    <a:pt x="1695" y="137"/>
                  </a:lnTo>
                  <a:lnTo>
                    <a:pt x="1676" y="137"/>
                  </a:lnTo>
                  <a:lnTo>
                    <a:pt x="1676" y="137"/>
                  </a:lnTo>
                  <a:lnTo>
                    <a:pt x="1656" y="156"/>
                  </a:lnTo>
                  <a:lnTo>
                    <a:pt x="1656" y="156"/>
                  </a:lnTo>
                  <a:lnTo>
                    <a:pt x="1656" y="156"/>
                  </a:lnTo>
                  <a:lnTo>
                    <a:pt x="1617" y="156"/>
                  </a:lnTo>
                  <a:lnTo>
                    <a:pt x="1637" y="156"/>
                  </a:lnTo>
                  <a:lnTo>
                    <a:pt x="1637" y="156"/>
                  </a:lnTo>
                  <a:lnTo>
                    <a:pt x="1637" y="156"/>
                  </a:lnTo>
                  <a:lnTo>
                    <a:pt x="1637" y="156"/>
                  </a:lnTo>
                  <a:lnTo>
                    <a:pt x="1442" y="254"/>
                  </a:lnTo>
                  <a:lnTo>
                    <a:pt x="1423" y="254"/>
                  </a:lnTo>
                  <a:lnTo>
                    <a:pt x="1403" y="273"/>
                  </a:lnTo>
                  <a:lnTo>
                    <a:pt x="1384" y="273"/>
                  </a:lnTo>
                  <a:lnTo>
                    <a:pt x="1384" y="273"/>
                  </a:lnTo>
                  <a:lnTo>
                    <a:pt x="1364" y="293"/>
                  </a:lnTo>
                  <a:lnTo>
                    <a:pt x="1364" y="293"/>
                  </a:lnTo>
                  <a:lnTo>
                    <a:pt x="1247" y="371"/>
                  </a:lnTo>
                  <a:lnTo>
                    <a:pt x="1247" y="371"/>
                  </a:lnTo>
                  <a:lnTo>
                    <a:pt x="1130" y="449"/>
                  </a:lnTo>
                  <a:lnTo>
                    <a:pt x="1130" y="449"/>
                  </a:lnTo>
                  <a:lnTo>
                    <a:pt x="1130" y="449"/>
                  </a:lnTo>
                  <a:lnTo>
                    <a:pt x="1130" y="449"/>
                  </a:lnTo>
                  <a:lnTo>
                    <a:pt x="1130" y="449"/>
                  </a:lnTo>
                  <a:lnTo>
                    <a:pt x="1130" y="449"/>
                  </a:lnTo>
                  <a:lnTo>
                    <a:pt x="1130" y="449"/>
                  </a:lnTo>
                  <a:lnTo>
                    <a:pt x="1091" y="487"/>
                  </a:lnTo>
                  <a:lnTo>
                    <a:pt x="1091" y="487"/>
                  </a:lnTo>
                  <a:lnTo>
                    <a:pt x="974" y="585"/>
                  </a:lnTo>
                  <a:lnTo>
                    <a:pt x="974" y="585"/>
                  </a:lnTo>
                  <a:lnTo>
                    <a:pt x="974" y="604"/>
                  </a:lnTo>
                  <a:lnTo>
                    <a:pt x="974" y="604"/>
                  </a:lnTo>
                  <a:lnTo>
                    <a:pt x="877" y="682"/>
                  </a:lnTo>
                  <a:lnTo>
                    <a:pt x="877" y="682"/>
                  </a:lnTo>
                  <a:lnTo>
                    <a:pt x="760" y="799"/>
                  </a:lnTo>
                  <a:lnTo>
                    <a:pt x="760" y="799"/>
                  </a:lnTo>
                  <a:lnTo>
                    <a:pt x="663" y="916"/>
                  </a:lnTo>
                  <a:lnTo>
                    <a:pt x="663" y="916"/>
                  </a:lnTo>
                  <a:lnTo>
                    <a:pt x="663" y="916"/>
                  </a:lnTo>
                  <a:lnTo>
                    <a:pt x="663" y="916"/>
                  </a:lnTo>
                  <a:lnTo>
                    <a:pt x="663" y="936"/>
                  </a:lnTo>
                  <a:lnTo>
                    <a:pt x="663" y="936"/>
                  </a:lnTo>
                  <a:lnTo>
                    <a:pt x="663" y="936"/>
                  </a:lnTo>
                  <a:lnTo>
                    <a:pt x="663" y="936"/>
                  </a:lnTo>
                  <a:lnTo>
                    <a:pt x="663" y="916"/>
                  </a:lnTo>
                  <a:lnTo>
                    <a:pt x="663" y="916"/>
                  </a:lnTo>
                  <a:lnTo>
                    <a:pt x="663" y="916"/>
                  </a:lnTo>
                  <a:lnTo>
                    <a:pt x="663" y="936"/>
                  </a:lnTo>
                  <a:lnTo>
                    <a:pt x="663" y="936"/>
                  </a:lnTo>
                  <a:lnTo>
                    <a:pt x="663" y="936"/>
                  </a:lnTo>
                  <a:lnTo>
                    <a:pt x="663" y="936"/>
                  </a:lnTo>
                  <a:lnTo>
                    <a:pt x="663" y="936"/>
                  </a:lnTo>
                  <a:lnTo>
                    <a:pt x="663" y="936"/>
                  </a:lnTo>
                  <a:lnTo>
                    <a:pt x="663" y="936"/>
                  </a:lnTo>
                  <a:lnTo>
                    <a:pt x="643" y="955"/>
                  </a:lnTo>
                  <a:lnTo>
                    <a:pt x="643" y="955"/>
                  </a:lnTo>
                  <a:lnTo>
                    <a:pt x="526" y="1111"/>
                  </a:lnTo>
                  <a:lnTo>
                    <a:pt x="526" y="1111"/>
                  </a:lnTo>
                  <a:lnTo>
                    <a:pt x="448" y="1267"/>
                  </a:lnTo>
                  <a:lnTo>
                    <a:pt x="448" y="1267"/>
                  </a:lnTo>
                  <a:lnTo>
                    <a:pt x="292" y="1579"/>
                  </a:lnTo>
                  <a:lnTo>
                    <a:pt x="292" y="1579"/>
                  </a:lnTo>
                  <a:lnTo>
                    <a:pt x="292" y="1579"/>
                  </a:lnTo>
                  <a:lnTo>
                    <a:pt x="292" y="1579"/>
                  </a:lnTo>
                  <a:lnTo>
                    <a:pt x="273" y="1598"/>
                  </a:lnTo>
                  <a:lnTo>
                    <a:pt x="273" y="1598"/>
                  </a:lnTo>
                  <a:lnTo>
                    <a:pt x="273" y="1598"/>
                  </a:lnTo>
                  <a:lnTo>
                    <a:pt x="273" y="1598"/>
                  </a:lnTo>
                  <a:lnTo>
                    <a:pt x="273" y="1598"/>
                  </a:lnTo>
                  <a:lnTo>
                    <a:pt x="156" y="1910"/>
                  </a:lnTo>
                  <a:lnTo>
                    <a:pt x="156" y="1949"/>
                  </a:lnTo>
                  <a:lnTo>
                    <a:pt x="156" y="1949"/>
                  </a:lnTo>
                  <a:lnTo>
                    <a:pt x="98" y="2163"/>
                  </a:lnTo>
                  <a:lnTo>
                    <a:pt x="98" y="2163"/>
                  </a:lnTo>
                  <a:lnTo>
                    <a:pt x="39" y="2455"/>
                  </a:lnTo>
                  <a:lnTo>
                    <a:pt x="39" y="2475"/>
                  </a:lnTo>
                  <a:lnTo>
                    <a:pt x="39" y="2455"/>
                  </a:lnTo>
                  <a:lnTo>
                    <a:pt x="39" y="2455"/>
                  </a:lnTo>
                  <a:lnTo>
                    <a:pt x="39" y="2455"/>
                  </a:lnTo>
                  <a:lnTo>
                    <a:pt x="20" y="2728"/>
                  </a:lnTo>
                  <a:lnTo>
                    <a:pt x="0" y="2981"/>
                  </a:lnTo>
                  <a:lnTo>
                    <a:pt x="0" y="2981"/>
                  </a:lnTo>
                  <a:lnTo>
                    <a:pt x="20" y="3235"/>
                  </a:lnTo>
                  <a:lnTo>
                    <a:pt x="39" y="3488"/>
                  </a:lnTo>
                  <a:lnTo>
                    <a:pt x="39" y="3469"/>
                  </a:lnTo>
                  <a:lnTo>
                    <a:pt x="39" y="3469"/>
                  </a:lnTo>
                  <a:lnTo>
                    <a:pt x="78" y="3702"/>
                  </a:lnTo>
                  <a:lnTo>
                    <a:pt x="137" y="3936"/>
                  </a:lnTo>
                  <a:lnTo>
                    <a:pt x="137" y="3936"/>
                  </a:lnTo>
                  <a:lnTo>
                    <a:pt x="195" y="4150"/>
                  </a:lnTo>
                  <a:lnTo>
                    <a:pt x="273" y="4365"/>
                  </a:lnTo>
                  <a:lnTo>
                    <a:pt x="292" y="4365"/>
                  </a:lnTo>
                  <a:lnTo>
                    <a:pt x="273" y="4365"/>
                  </a:lnTo>
                  <a:lnTo>
                    <a:pt x="273" y="4345"/>
                  </a:lnTo>
                  <a:lnTo>
                    <a:pt x="273" y="4345"/>
                  </a:lnTo>
                  <a:lnTo>
                    <a:pt x="370" y="4540"/>
                  </a:lnTo>
                  <a:lnTo>
                    <a:pt x="468" y="4715"/>
                  </a:lnTo>
                  <a:lnTo>
                    <a:pt x="468" y="4715"/>
                  </a:lnTo>
                  <a:lnTo>
                    <a:pt x="663" y="5027"/>
                  </a:lnTo>
                  <a:lnTo>
                    <a:pt x="663" y="5027"/>
                  </a:lnTo>
                  <a:lnTo>
                    <a:pt x="663" y="5027"/>
                  </a:lnTo>
                  <a:lnTo>
                    <a:pt x="663" y="5027"/>
                  </a:lnTo>
                  <a:lnTo>
                    <a:pt x="682" y="5047"/>
                  </a:lnTo>
                  <a:lnTo>
                    <a:pt x="682" y="5027"/>
                  </a:lnTo>
                  <a:lnTo>
                    <a:pt x="682" y="5047"/>
                  </a:lnTo>
                  <a:lnTo>
                    <a:pt x="682" y="5047"/>
                  </a:lnTo>
                  <a:lnTo>
                    <a:pt x="682" y="5047"/>
                  </a:lnTo>
                  <a:lnTo>
                    <a:pt x="682" y="5047"/>
                  </a:lnTo>
                  <a:lnTo>
                    <a:pt x="682" y="5047"/>
                  </a:lnTo>
                  <a:lnTo>
                    <a:pt x="896" y="5300"/>
                  </a:lnTo>
                  <a:lnTo>
                    <a:pt x="896" y="5300"/>
                  </a:lnTo>
                  <a:lnTo>
                    <a:pt x="1130" y="5495"/>
                  </a:lnTo>
                  <a:lnTo>
                    <a:pt x="1130" y="5495"/>
                  </a:lnTo>
                  <a:lnTo>
                    <a:pt x="1130" y="5495"/>
                  </a:lnTo>
                  <a:lnTo>
                    <a:pt x="1130" y="5495"/>
                  </a:lnTo>
                  <a:lnTo>
                    <a:pt x="1130" y="5495"/>
                  </a:lnTo>
                  <a:lnTo>
                    <a:pt x="1130" y="5495"/>
                  </a:lnTo>
                  <a:lnTo>
                    <a:pt x="1384" y="5670"/>
                  </a:lnTo>
                  <a:lnTo>
                    <a:pt x="1384" y="5670"/>
                  </a:lnTo>
                  <a:lnTo>
                    <a:pt x="1617" y="5787"/>
                  </a:lnTo>
                  <a:lnTo>
                    <a:pt x="1617" y="5787"/>
                  </a:lnTo>
                  <a:lnTo>
                    <a:pt x="1617" y="5787"/>
                  </a:lnTo>
                  <a:lnTo>
                    <a:pt x="1890" y="5885"/>
                  </a:lnTo>
                  <a:lnTo>
                    <a:pt x="1890" y="5885"/>
                  </a:lnTo>
                  <a:lnTo>
                    <a:pt x="2124" y="5923"/>
                  </a:lnTo>
                  <a:lnTo>
                    <a:pt x="2124" y="5923"/>
                  </a:lnTo>
                  <a:lnTo>
                    <a:pt x="2124" y="5923"/>
                  </a:lnTo>
                  <a:lnTo>
                    <a:pt x="2377" y="5943"/>
                  </a:lnTo>
                  <a:lnTo>
                    <a:pt x="2377" y="5943"/>
                  </a:lnTo>
                  <a:lnTo>
                    <a:pt x="2572"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553" y="20"/>
                  </a:lnTo>
                  <a:lnTo>
                    <a:pt x="2397" y="0"/>
                  </a:lnTo>
                  <a:lnTo>
                    <a:pt x="23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0"/>
            <p:cNvSpPr/>
            <p:nvPr/>
          </p:nvSpPr>
          <p:spPr>
            <a:xfrm>
              <a:off x="9762050" y="67223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0"/>
            <p:cNvSpPr/>
            <p:nvPr/>
          </p:nvSpPr>
          <p:spPr>
            <a:xfrm>
              <a:off x="9783000" y="70048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0"/>
            <p:cNvSpPr/>
            <p:nvPr/>
          </p:nvSpPr>
          <p:spPr>
            <a:xfrm>
              <a:off x="9733800" y="627913"/>
              <a:ext cx="44350" cy="18550"/>
            </a:xfrm>
            <a:custGeom>
              <a:avLst/>
              <a:gdLst/>
              <a:ahLst/>
              <a:cxnLst/>
              <a:rect l="l" t="t" r="r" b="b"/>
              <a:pathLst>
                <a:path w="1774" h="742" extrusionOk="0">
                  <a:moveTo>
                    <a:pt x="877" y="1"/>
                  </a:moveTo>
                  <a:lnTo>
                    <a:pt x="702" y="20"/>
                  </a:lnTo>
                  <a:lnTo>
                    <a:pt x="546" y="40"/>
                  </a:lnTo>
                  <a:lnTo>
                    <a:pt x="390" y="59"/>
                  </a:lnTo>
                  <a:lnTo>
                    <a:pt x="254" y="118"/>
                  </a:lnTo>
                  <a:lnTo>
                    <a:pt x="156" y="157"/>
                  </a:lnTo>
                  <a:lnTo>
                    <a:pt x="59" y="235"/>
                  </a:lnTo>
                  <a:lnTo>
                    <a:pt x="20" y="293"/>
                  </a:lnTo>
                  <a:lnTo>
                    <a:pt x="0" y="371"/>
                  </a:lnTo>
                  <a:lnTo>
                    <a:pt x="20" y="449"/>
                  </a:lnTo>
                  <a:lnTo>
                    <a:pt x="59" y="507"/>
                  </a:lnTo>
                  <a:lnTo>
                    <a:pt x="156" y="585"/>
                  </a:lnTo>
                  <a:lnTo>
                    <a:pt x="254" y="624"/>
                  </a:lnTo>
                  <a:lnTo>
                    <a:pt x="390" y="683"/>
                  </a:lnTo>
                  <a:lnTo>
                    <a:pt x="546" y="722"/>
                  </a:lnTo>
                  <a:lnTo>
                    <a:pt x="702" y="741"/>
                  </a:lnTo>
                  <a:lnTo>
                    <a:pt x="1072" y="741"/>
                  </a:lnTo>
                  <a:lnTo>
                    <a:pt x="1228" y="722"/>
                  </a:lnTo>
                  <a:lnTo>
                    <a:pt x="1384" y="683"/>
                  </a:lnTo>
                  <a:lnTo>
                    <a:pt x="1520" y="624"/>
                  </a:lnTo>
                  <a:lnTo>
                    <a:pt x="1618" y="585"/>
                  </a:lnTo>
                  <a:lnTo>
                    <a:pt x="1695" y="507"/>
                  </a:lnTo>
                  <a:lnTo>
                    <a:pt x="1754" y="449"/>
                  </a:lnTo>
                  <a:lnTo>
                    <a:pt x="1773" y="371"/>
                  </a:lnTo>
                  <a:lnTo>
                    <a:pt x="1754" y="293"/>
                  </a:lnTo>
                  <a:lnTo>
                    <a:pt x="1695" y="235"/>
                  </a:lnTo>
                  <a:lnTo>
                    <a:pt x="1618" y="157"/>
                  </a:lnTo>
                  <a:lnTo>
                    <a:pt x="1520" y="118"/>
                  </a:lnTo>
                  <a:lnTo>
                    <a:pt x="1384" y="59"/>
                  </a:lnTo>
                  <a:lnTo>
                    <a:pt x="1228" y="40"/>
                  </a:lnTo>
                  <a:lnTo>
                    <a:pt x="1072" y="20"/>
                  </a:lnTo>
                  <a:lnTo>
                    <a:pt x="877"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0"/>
            <p:cNvSpPr/>
            <p:nvPr/>
          </p:nvSpPr>
          <p:spPr>
            <a:xfrm>
              <a:off x="9733800" y="627913"/>
              <a:ext cx="44350" cy="18550"/>
            </a:xfrm>
            <a:custGeom>
              <a:avLst/>
              <a:gdLst/>
              <a:ahLst/>
              <a:cxnLst/>
              <a:rect l="l" t="t" r="r" b="b"/>
              <a:pathLst>
                <a:path w="1774" h="742" fill="none" extrusionOk="0">
                  <a:moveTo>
                    <a:pt x="0" y="371"/>
                  </a:moveTo>
                  <a:lnTo>
                    <a:pt x="0" y="371"/>
                  </a:lnTo>
                  <a:lnTo>
                    <a:pt x="20" y="449"/>
                  </a:lnTo>
                  <a:lnTo>
                    <a:pt x="59" y="507"/>
                  </a:lnTo>
                  <a:lnTo>
                    <a:pt x="156" y="585"/>
                  </a:lnTo>
                  <a:lnTo>
                    <a:pt x="254" y="624"/>
                  </a:lnTo>
                  <a:lnTo>
                    <a:pt x="390" y="683"/>
                  </a:lnTo>
                  <a:lnTo>
                    <a:pt x="546" y="722"/>
                  </a:lnTo>
                  <a:lnTo>
                    <a:pt x="702" y="741"/>
                  </a:lnTo>
                  <a:lnTo>
                    <a:pt x="877" y="741"/>
                  </a:lnTo>
                  <a:lnTo>
                    <a:pt x="877" y="741"/>
                  </a:lnTo>
                  <a:lnTo>
                    <a:pt x="1072" y="741"/>
                  </a:lnTo>
                  <a:lnTo>
                    <a:pt x="1228" y="722"/>
                  </a:lnTo>
                  <a:lnTo>
                    <a:pt x="1384" y="683"/>
                  </a:lnTo>
                  <a:lnTo>
                    <a:pt x="1520" y="624"/>
                  </a:lnTo>
                  <a:lnTo>
                    <a:pt x="1618" y="585"/>
                  </a:lnTo>
                  <a:lnTo>
                    <a:pt x="1695" y="507"/>
                  </a:lnTo>
                  <a:lnTo>
                    <a:pt x="1754" y="449"/>
                  </a:lnTo>
                  <a:lnTo>
                    <a:pt x="1773" y="371"/>
                  </a:lnTo>
                  <a:lnTo>
                    <a:pt x="1773" y="371"/>
                  </a:lnTo>
                  <a:lnTo>
                    <a:pt x="1754" y="293"/>
                  </a:lnTo>
                  <a:lnTo>
                    <a:pt x="1695" y="235"/>
                  </a:lnTo>
                  <a:lnTo>
                    <a:pt x="1618" y="157"/>
                  </a:lnTo>
                  <a:lnTo>
                    <a:pt x="1520" y="118"/>
                  </a:lnTo>
                  <a:lnTo>
                    <a:pt x="1384" y="59"/>
                  </a:lnTo>
                  <a:lnTo>
                    <a:pt x="1228" y="40"/>
                  </a:lnTo>
                  <a:lnTo>
                    <a:pt x="1072" y="20"/>
                  </a:lnTo>
                  <a:lnTo>
                    <a:pt x="877" y="1"/>
                  </a:lnTo>
                  <a:lnTo>
                    <a:pt x="877" y="1"/>
                  </a:lnTo>
                  <a:lnTo>
                    <a:pt x="702" y="20"/>
                  </a:lnTo>
                  <a:lnTo>
                    <a:pt x="546" y="40"/>
                  </a:lnTo>
                  <a:lnTo>
                    <a:pt x="390" y="59"/>
                  </a:lnTo>
                  <a:lnTo>
                    <a:pt x="254" y="118"/>
                  </a:lnTo>
                  <a:lnTo>
                    <a:pt x="156" y="157"/>
                  </a:lnTo>
                  <a:lnTo>
                    <a:pt x="59" y="235"/>
                  </a:lnTo>
                  <a:lnTo>
                    <a:pt x="20" y="293"/>
                  </a:lnTo>
                  <a:lnTo>
                    <a:pt x="0" y="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0"/>
            <p:cNvSpPr/>
            <p:nvPr/>
          </p:nvSpPr>
          <p:spPr>
            <a:xfrm>
              <a:off x="10024600" y="554363"/>
              <a:ext cx="107675" cy="161750"/>
            </a:xfrm>
            <a:custGeom>
              <a:avLst/>
              <a:gdLst/>
              <a:ahLst/>
              <a:cxnLst/>
              <a:rect l="l" t="t" r="r" b="b"/>
              <a:pathLst>
                <a:path w="4307" h="6470" extrusionOk="0">
                  <a:moveTo>
                    <a:pt x="1208" y="1"/>
                  </a:moveTo>
                  <a:lnTo>
                    <a:pt x="1033" y="20"/>
                  </a:lnTo>
                  <a:lnTo>
                    <a:pt x="682" y="79"/>
                  </a:lnTo>
                  <a:lnTo>
                    <a:pt x="370" y="196"/>
                  </a:lnTo>
                  <a:lnTo>
                    <a:pt x="59" y="351"/>
                  </a:lnTo>
                  <a:lnTo>
                    <a:pt x="293" y="390"/>
                  </a:lnTo>
                  <a:lnTo>
                    <a:pt x="526" y="449"/>
                  </a:lnTo>
                  <a:lnTo>
                    <a:pt x="721" y="507"/>
                  </a:lnTo>
                  <a:lnTo>
                    <a:pt x="877" y="585"/>
                  </a:lnTo>
                  <a:lnTo>
                    <a:pt x="1052" y="683"/>
                  </a:lnTo>
                  <a:lnTo>
                    <a:pt x="1208" y="780"/>
                  </a:lnTo>
                  <a:lnTo>
                    <a:pt x="1345" y="897"/>
                  </a:lnTo>
                  <a:lnTo>
                    <a:pt x="1481" y="1014"/>
                  </a:lnTo>
                  <a:lnTo>
                    <a:pt x="1598" y="1150"/>
                  </a:lnTo>
                  <a:lnTo>
                    <a:pt x="1715" y="1306"/>
                  </a:lnTo>
                  <a:lnTo>
                    <a:pt x="1812" y="1462"/>
                  </a:lnTo>
                  <a:lnTo>
                    <a:pt x="1890" y="1618"/>
                  </a:lnTo>
                  <a:lnTo>
                    <a:pt x="2046" y="1949"/>
                  </a:lnTo>
                  <a:lnTo>
                    <a:pt x="2085" y="2144"/>
                  </a:lnTo>
                  <a:lnTo>
                    <a:pt x="2144" y="2319"/>
                  </a:lnTo>
                  <a:lnTo>
                    <a:pt x="2202" y="2689"/>
                  </a:lnTo>
                  <a:lnTo>
                    <a:pt x="2221" y="3079"/>
                  </a:lnTo>
                  <a:lnTo>
                    <a:pt x="2202" y="3469"/>
                  </a:lnTo>
                  <a:lnTo>
                    <a:pt x="2144" y="3839"/>
                  </a:lnTo>
                  <a:lnTo>
                    <a:pt x="2046" y="4209"/>
                  </a:lnTo>
                  <a:lnTo>
                    <a:pt x="1910" y="4579"/>
                  </a:lnTo>
                  <a:lnTo>
                    <a:pt x="1734" y="4911"/>
                  </a:lnTo>
                  <a:lnTo>
                    <a:pt x="1637" y="5066"/>
                  </a:lnTo>
                  <a:lnTo>
                    <a:pt x="1520" y="5222"/>
                  </a:lnTo>
                  <a:lnTo>
                    <a:pt x="1403" y="5359"/>
                  </a:lnTo>
                  <a:lnTo>
                    <a:pt x="1286" y="5495"/>
                  </a:lnTo>
                  <a:lnTo>
                    <a:pt x="1150" y="5612"/>
                  </a:lnTo>
                  <a:lnTo>
                    <a:pt x="994" y="5709"/>
                  </a:lnTo>
                  <a:lnTo>
                    <a:pt x="858" y="5807"/>
                  </a:lnTo>
                  <a:lnTo>
                    <a:pt x="682" y="5904"/>
                  </a:lnTo>
                  <a:lnTo>
                    <a:pt x="526" y="5963"/>
                  </a:lnTo>
                  <a:lnTo>
                    <a:pt x="351" y="6021"/>
                  </a:lnTo>
                  <a:lnTo>
                    <a:pt x="176" y="6060"/>
                  </a:lnTo>
                  <a:lnTo>
                    <a:pt x="0" y="6099"/>
                  </a:lnTo>
                  <a:lnTo>
                    <a:pt x="312" y="6255"/>
                  </a:lnTo>
                  <a:lnTo>
                    <a:pt x="487" y="6333"/>
                  </a:lnTo>
                  <a:lnTo>
                    <a:pt x="663" y="6372"/>
                  </a:lnTo>
                  <a:lnTo>
                    <a:pt x="838" y="6430"/>
                  </a:lnTo>
                  <a:lnTo>
                    <a:pt x="1013" y="6450"/>
                  </a:lnTo>
                  <a:lnTo>
                    <a:pt x="1189" y="6469"/>
                  </a:lnTo>
                  <a:lnTo>
                    <a:pt x="1676" y="6469"/>
                  </a:lnTo>
                  <a:lnTo>
                    <a:pt x="1968" y="6411"/>
                  </a:lnTo>
                  <a:lnTo>
                    <a:pt x="2241" y="6333"/>
                  </a:lnTo>
                  <a:lnTo>
                    <a:pt x="2514" y="6216"/>
                  </a:lnTo>
                  <a:lnTo>
                    <a:pt x="2767" y="6080"/>
                  </a:lnTo>
                  <a:lnTo>
                    <a:pt x="3020" y="5924"/>
                  </a:lnTo>
                  <a:lnTo>
                    <a:pt x="3235" y="5729"/>
                  </a:lnTo>
                  <a:lnTo>
                    <a:pt x="3449" y="5534"/>
                  </a:lnTo>
                  <a:lnTo>
                    <a:pt x="3644" y="5300"/>
                  </a:lnTo>
                  <a:lnTo>
                    <a:pt x="3800" y="5047"/>
                  </a:lnTo>
                  <a:lnTo>
                    <a:pt x="3956" y="4774"/>
                  </a:lnTo>
                  <a:lnTo>
                    <a:pt x="4072" y="4501"/>
                  </a:lnTo>
                  <a:lnTo>
                    <a:pt x="4170" y="4190"/>
                  </a:lnTo>
                  <a:lnTo>
                    <a:pt x="4248" y="3897"/>
                  </a:lnTo>
                  <a:lnTo>
                    <a:pt x="4287" y="3566"/>
                  </a:lnTo>
                  <a:lnTo>
                    <a:pt x="4306" y="3235"/>
                  </a:lnTo>
                  <a:lnTo>
                    <a:pt x="4287" y="2904"/>
                  </a:lnTo>
                  <a:lnTo>
                    <a:pt x="4248" y="2592"/>
                  </a:lnTo>
                  <a:lnTo>
                    <a:pt x="4170" y="2280"/>
                  </a:lnTo>
                  <a:lnTo>
                    <a:pt x="4072" y="1969"/>
                  </a:lnTo>
                  <a:lnTo>
                    <a:pt x="3956" y="1696"/>
                  </a:lnTo>
                  <a:lnTo>
                    <a:pt x="3800" y="1423"/>
                  </a:lnTo>
                  <a:lnTo>
                    <a:pt x="3644" y="1170"/>
                  </a:lnTo>
                  <a:lnTo>
                    <a:pt x="3449" y="936"/>
                  </a:lnTo>
                  <a:lnTo>
                    <a:pt x="3235" y="741"/>
                  </a:lnTo>
                  <a:lnTo>
                    <a:pt x="3020" y="546"/>
                  </a:lnTo>
                  <a:lnTo>
                    <a:pt x="2767" y="390"/>
                  </a:lnTo>
                  <a:lnTo>
                    <a:pt x="2514" y="254"/>
                  </a:lnTo>
                  <a:lnTo>
                    <a:pt x="2241" y="137"/>
                  </a:lnTo>
                  <a:lnTo>
                    <a:pt x="1968" y="59"/>
                  </a:lnTo>
                  <a:lnTo>
                    <a:pt x="1676" y="20"/>
                  </a:lnTo>
                  <a:lnTo>
                    <a:pt x="1384"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0"/>
            <p:cNvSpPr/>
            <p:nvPr/>
          </p:nvSpPr>
          <p:spPr>
            <a:xfrm>
              <a:off x="10024600" y="554363"/>
              <a:ext cx="107675" cy="161750"/>
            </a:xfrm>
            <a:custGeom>
              <a:avLst/>
              <a:gdLst/>
              <a:ahLst/>
              <a:cxnLst/>
              <a:rect l="l" t="t" r="r" b="b"/>
              <a:pathLst>
                <a:path w="4307" h="6470" fill="none" extrusionOk="0">
                  <a:moveTo>
                    <a:pt x="4306" y="3235"/>
                  </a:moveTo>
                  <a:lnTo>
                    <a:pt x="4306" y="3235"/>
                  </a:lnTo>
                  <a:lnTo>
                    <a:pt x="4287" y="3566"/>
                  </a:lnTo>
                  <a:lnTo>
                    <a:pt x="4248" y="3897"/>
                  </a:lnTo>
                  <a:lnTo>
                    <a:pt x="4170" y="4190"/>
                  </a:lnTo>
                  <a:lnTo>
                    <a:pt x="4072" y="4501"/>
                  </a:lnTo>
                  <a:lnTo>
                    <a:pt x="3956" y="4774"/>
                  </a:lnTo>
                  <a:lnTo>
                    <a:pt x="3800" y="5047"/>
                  </a:lnTo>
                  <a:lnTo>
                    <a:pt x="3644" y="5300"/>
                  </a:lnTo>
                  <a:lnTo>
                    <a:pt x="3449" y="5534"/>
                  </a:lnTo>
                  <a:lnTo>
                    <a:pt x="3235" y="5729"/>
                  </a:lnTo>
                  <a:lnTo>
                    <a:pt x="3020" y="5924"/>
                  </a:lnTo>
                  <a:lnTo>
                    <a:pt x="2767" y="6080"/>
                  </a:lnTo>
                  <a:lnTo>
                    <a:pt x="2514" y="6216"/>
                  </a:lnTo>
                  <a:lnTo>
                    <a:pt x="2241" y="6333"/>
                  </a:lnTo>
                  <a:lnTo>
                    <a:pt x="1968" y="6411"/>
                  </a:lnTo>
                  <a:lnTo>
                    <a:pt x="1676" y="6469"/>
                  </a:lnTo>
                  <a:lnTo>
                    <a:pt x="1384" y="6469"/>
                  </a:lnTo>
                  <a:lnTo>
                    <a:pt x="1384" y="6469"/>
                  </a:lnTo>
                  <a:lnTo>
                    <a:pt x="1189" y="6469"/>
                  </a:lnTo>
                  <a:lnTo>
                    <a:pt x="1013" y="6450"/>
                  </a:lnTo>
                  <a:lnTo>
                    <a:pt x="838" y="6430"/>
                  </a:lnTo>
                  <a:lnTo>
                    <a:pt x="663" y="6372"/>
                  </a:lnTo>
                  <a:lnTo>
                    <a:pt x="487" y="6333"/>
                  </a:lnTo>
                  <a:lnTo>
                    <a:pt x="312" y="6255"/>
                  </a:lnTo>
                  <a:lnTo>
                    <a:pt x="0" y="6099"/>
                  </a:lnTo>
                  <a:lnTo>
                    <a:pt x="0" y="6099"/>
                  </a:lnTo>
                  <a:lnTo>
                    <a:pt x="176" y="6060"/>
                  </a:lnTo>
                  <a:lnTo>
                    <a:pt x="351" y="6021"/>
                  </a:lnTo>
                  <a:lnTo>
                    <a:pt x="351" y="6021"/>
                  </a:lnTo>
                  <a:lnTo>
                    <a:pt x="526" y="5963"/>
                  </a:lnTo>
                  <a:lnTo>
                    <a:pt x="682" y="5904"/>
                  </a:lnTo>
                  <a:lnTo>
                    <a:pt x="682" y="5904"/>
                  </a:lnTo>
                  <a:lnTo>
                    <a:pt x="858" y="5807"/>
                  </a:lnTo>
                  <a:lnTo>
                    <a:pt x="994" y="5709"/>
                  </a:lnTo>
                  <a:lnTo>
                    <a:pt x="1150" y="5612"/>
                  </a:lnTo>
                  <a:lnTo>
                    <a:pt x="1286" y="5495"/>
                  </a:lnTo>
                  <a:lnTo>
                    <a:pt x="1286" y="5495"/>
                  </a:lnTo>
                  <a:lnTo>
                    <a:pt x="1403" y="5359"/>
                  </a:lnTo>
                  <a:lnTo>
                    <a:pt x="1520" y="5222"/>
                  </a:lnTo>
                  <a:lnTo>
                    <a:pt x="1637" y="5066"/>
                  </a:lnTo>
                  <a:lnTo>
                    <a:pt x="1734" y="4911"/>
                  </a:lnTo>
                  <a:lnTo>
                    <a:pt x="1734" y="4911"/>
                  </a:lnTo>
                  <a:lnTo>
                    <a:pt x="1910" y="4579"/>
                  </a:lnTo>
                  <a:lnTo>
                    <a:pt x="2046" y="4209"/>
                  </a:lnTo>
                  <a:lnTo>
                    <a:pt x="2144" y="3839"/>
                  </a:lnTo>
                  <a:lnTo>
                    <a:pt x="2202" y="3469"/>
                  </a:lnTo>
                  <a:lnTo>
                    <a:pt x="2202" y="3469"/>
                  </a:lnTo>
                  <a:lnTo>
                    <a:pt x="2221" y="3079"/>
                  </a:lnTo>
                  <a:lnTo>
                    <a:pt x="2202" y="2689"/>
                  </a:lnTo>
                  <a:lnTo>
                    <a:pt x="2202" y="2689"/>
                  </a:lnTo>
                  <a:lnTo>
                    <a:pt x="2144" y="2319"/>
                  </a:lnTo>
                  <a:lnTo>
                    <a:pt x="2085" y="2144"/>
                  </a:lnTo>
                  <a:lnTo>
                    <a:pt x="2046" y="1949"/>
                  </a:lnTo>
                  <a:lnTo>
                    <a:pt x="2046" y="1949"/>
                  </a:lnTo>
                  <a:lnTo>
                    <a:pt x="1890" y="1618"/>
                  </a:lnTo>
                  <a:lnTo>
                    <a:pt x="1812" y="1462"/>
                  </a:lnTo>
                  <a:lnTo>
                    <a:pt x="1715" y="1306"/>
                  </a:lnTo>
                  <a:lnTo>
                    <a:pt x="1715" y="1306"/>
                  </a:lnTo>
                  <a:lnTo>
                    <a:pt x="1598" y="1150"/>
                  </a:lnTo>
                  <a:lnTo>
                    <a:pt x="1481" y="1014"/>
                  </a:lnTo>
                  <a:lnTo>
                    <a:pt x="1345" y="897"/>
                  </a:lnTo>
                  <a:lnTo>
                    <a:pt x="1208" y="780"/>
                  </a:lnTo>
                  <a:lnTo>
                    <a:pt x="1208" y="780"/>
                  </a:lnTo>
                  <a:lnTo>
                    <a:pt x="1052" y="683"/>
                  </a:lnTo>
                  <a:lnTo>
                    <a:pt x="877" y="585"/>
                  </a:lnTo>
                  <a:lnTo>
                    <a:pt x="721" y="507"/>
                  </a:lnTo>
                  <a:lnTo>
                    <a:pt x="526" y="449"/>
                  </a:lnTo>
                  <a:lnTo>
                    <a:pt x="526" y="449"/>
                  </a:lnTo>
                  <a:lnTo>
                    <a:pt x="293" y="390"/>
                  </a:lnTo>
                  <a:lnTo>
                    <a:pt x="59" y="351"/>
                  </a:lnTo>
                  <a:lnTo>
                    <a:pt x="59" y="351"/>
                  </a:lnTo>
                  <a:lnTo>
                    <a:pt x="370" y="196"/>
                  </a:lnTo>
                  <a:lnTo>
                    <a:pt x="682" y="79"/>
                  </a:lnTo>
                  <a:lnTo>
                    <a:pt x="1033" y="20"/>
                  </a:lnTo>
                  <a:lnTo>
                    <a:pt x="1208" y="1"/>
                  </a:lnTo>
                  <a:lnTo>
                    <a:pt x="1384" y="1"/>
                  </a:lnTo>
                  <a:lnTo>
                    <a:pt x="1384" y="1"/>
                  </a:lnTo>
                  <a:lnTo>
                    <a:pt x="1676" y="20"/>
                  </a:lnTo>
                  <a:lnTo>
                    <a:pt x="1968" y="59"/>
                  </a:lnTo>
                  <a:lnTo>
                    <a:pt x="2241" y="137"/>
                  </a:lnTo>
                  <a:lnTo>
                    <a:pt x="2514" y="254"/>
                  </a:lnTo>
                  <a:lnTo>
                    <a:pt x="2767" y="390"/>
                  </a:lnTo>
                  <a:lnTo>
                    <a:pt x="3020" y="546"/>
                  </a:lnTo>
                  <a:lnTo>
                    <a:pt x="3235" y="741"/>
                  </a:lnTo>
                  <a:lnTo>
                    <a:pt x="3449" y="936"/>
                  </a:lnTo>
                  <a:lnTo>
                    <a:pt x="3644" y="1170"/>
                  </a:lnTo>
                  <a:lnTo>
                    <a:pt x="3800" y="1423"/>
                  </a:lnTo>
                  <a:lnTo>
                    <a:pt x="3956" y="1696"/>
                  </a:lnTo>
                  <a:lnTo>
                    <a:pt x="4072" y="1969"/>
                  </a:lnTo>
                  <a:lnTo>
                    <a:pt x="4170" y="2280"/>
                  </a:lnTo>
                  <a:lnTo>
                    <a:pt x="4248" y="2592"/>
                  </a:lnTo>
                  <a:lnTo>
                    <a:pt x="4287" y="2904"/>
                  </a:lnTo>
                  <a:lnTo>
                    <a:pt x="4306" y="3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0"/>
            <p:cNvSpPr/>
            <p:nvPr/>
          </p:nvSpPr>
          <p:spPr>
            <a:xfrm>
              <a:off x="9986125" y="561188"/>
              <a:ext cx="107175" cy="148100"/>
            </a:xfrm>
            <a:custGeom>
              <a:avLst/>
              <a:gdLst/>
              <a:ahLst/>
              <a:cxnLst/>
              <a:rect l="l" t="t" r="r" b="b"/>
              <a:pathLst>
                <a:path w="4287" h="5924" extrusionOk="0">
                  <a:moveTo>
                    <a:pt x="1734" y="0"/>
                  </a:moveTo>
                  <a:lnTo>
                    <a:pt x="1539" y="98"/>
                  </a:lnTo>
                  <a:lnTo>
                    <a:pt x="1364" y="215"/>
                  </a:lnTo>
                  <a:lnTo>
                    <a:pt x="1189" y="351"/>
                  </a:lnTo>
                  <a:lnTo>
                    <a:pt x="1033" y="488"/>
                  </a:lnTo>
                  <a:lnTo>
                    <a:pt x="877" y="643"/>
                  </a:lnTo>
                  <a:lnTo>
                    <a:pt x="740" y="819"/>
                  </a:lnTo>
                  <a:lnTo>
                    <a:pt x="604" y="994"/>
                  </a:lnTo>
                  <a:lnTo>
                    <a:pt x="487" y="1169"/>
                  </a:lnTo>
                  <a:lnTo>
                    <a:pt x="370" y="1364"/>
                  </a:lnTo>
                  <a:lnTo>
                    <a:pt x="273" y="1579"/>
                  </a:lnTo>
                  <a:lnTo>
                    <a:pt x="195" y="1793"/>
                  </a:lnTo>
                  <a:lnTo>
                    <a:pt x="117" y="2007"/>
                  </a:lnTo>
                  <a:lnTo>
                    <a:pt x="59" y="2241"/>
                  </a:lnTo>
                  <a:lnTo>
                    <a:pt x="20" y="2475"/>
                  </a:lnTo>
                  <a:lnTo>
                    <a:pt x="0" y="2709"/>
                  </a:lnTo>
                  <a:lnTo>
                    <a:pt x="0" y="2962"/>
                  </a:lnTo>
                  <a:lnTo>
                    <a:pt x="0" y="3215"/>
                  </a:lnTo>
                  <a:lnTo>
                    <a:pt x="20" y="3449"/>
                  </a:lnTo>
                  <a:lnTo>
                    <a:pt x="59" y="3683"/>
                  </a:lnTo>
                  <a:lnTo>
                    <a:pt x="117" y="3917"/>
                  </a:lnTo>
                  <a:lnTo>
                    <a:pt x="195" y="4131"/>
                  </a:lnTo>
                  <a:lnTo>
                    <a:pt x="273" y="4345"/>
                  </a:lnTo>
                  <a:lnTo>
                    <a:pt x="370" y="4540"/>
                  </a:lnTo>
                  <a:lnTo>
                    <a:pt x="468" y="4735"/>
                  </a:lnTo>
                  <a:lnTo>
                    <a:pt x="585" y="4930"/>
                  </a:lnTo>
                  <a:lnTo>
                    <a:pt x="721" y="5105"/>
                  </a:lnTo>
                  <a:lnTo>
                    <a:pt x="877" y="5281"/>
                  </a:lnTo>
                  <a:lnTo>
                    <a:pt x="1013" y="5436"/>
                  </a:lnTo>
                  <a:lnTo>
                    <a:pt x="1189" y="5573"/>
                  </a:lnTo>
                  <a:lnTo>
                    <a:pt x="1344" y="5709"/>
                  </a:lnTo>
                  <a:lnTo>
                    <a:pt x="1539" y="5826"/>
                  </a:lnTo>
                  <a:lnTo>
                    <a:pt x="1715" y="5924"/>
                  </a:lnTo>
                  <a:lnTo>
                    <a:pt x="1909" y="5924"/>
                  </a:lnTo>
                  <a:lnTo>
                    <a:pt x="2163" y="5904"/>
                  </a:lnTo>
                  <a:lnTo>
                    <a:pt x="2397" y="5865"/>
                  </a:lnTo>
                  <a:lnTo>
                    <a:pt x="2669" y="5768"/>
                  </a:lnTo>
                  <a:lnTo>
                    <a:pt x="2903" y="5651"/>
                  </a:lnTo>
                  <a:lnTo>
                    <a:pt x="3156" y="5475"/>
                  </a:lnTo>
                  <a:lnTo>
                    <a:pt x="3390" y="5281"/>
                  </a:lnTo>
                  <a:lnTo>
                    <a:pt x="3605" y="5027"/>
                  </a:lnTo>
                  <a:lnTo>
                    <a:pt x="3624" y="5008"/>
                  </a:lnTo>
                  <a:lnTo>
                    <a:pt x="3819" y="4716"/>
                  </a:lnTo>
                  <a:lnTo>
                    <a:pt x="3916" y="4521"/>
                  </a:lnTo>
                  <a:lnTo>
                    <a:pt x="4014" y="4345"/>
                  </a:lnTo>
                  <a:lnTo>
                    <a:pt x="4092" y="4131"/>
                  </a:lnTo>
                  <a:lnTo>
                    <a:pt x="4150" y="3917"/>
                  </a:lnTo>
                  <a:lnTo>
                    <a:pt x="4209" y="3683"/>
                  </a:lnTo>
                  <a:lnTo>
                    <a:pt x="4248" y="3449"/>
                  </a:lnTo>
                  <a:lnTo>
                    <a:pt x="4248" y="3469"/>
                  </a:lnTo>
                  <a:lnTo>
                    <a:pt x="4267" y="3215"/>
                  </a:lnTo>
                  <a:lnTo>
                    <a:pt x="4287" y="2962"/>
                  </a:lnTo>
                  <a:lnTo>
                    <a:pt x="4267" y="2709"/>
                  </a:lnTo>
                  <a:lnTo>
                    <a:pt x="4248" y="2436"/>
                  </a:lnTo>
                  <a:lnTo>
                    <a:pt x="4248" y="2455"/>
                  </a:lnTo>
                  <a:lnTo>
                    <a:pt x="4189" y="2144"/>
                  </a:lnTo>
                  <a:lnTo>
                    <a:pt x="4131" y="1949"/>
                  </a:lnTo>
                  <a:lnTo>
                    <a:pt x="4131" y="1910"/>
                  </a:lnTo>
                  <a:lnTo>
                    <a:pt x="4014" y="1579"/>
                  </a:lnTo>
                  <a:lnTo>
                    <a:pt x="3994" y="1559"/>
                  </a:lnTo>
                  <a:lnTo>
                    <a:pt x="3838" y="1247"/>
                  </a:lnTo>
                  <a:lnTo>
                    <a:pt x="3760" y="1092"/>
                  </a:lnTo>
                  <a:lnTo>
                    <a:pt x="3644" y="936"/>
                  </a:lnTo>
                  <a:lnTo>
                    <a:pt x="3624" y="916"/>
                  </a:lnTo>
                  <a:lnTo>
                    <a:pt x="3527" y="799"/>
                  </a:lnTo>
                  <a:lnTo>
                    <a:pt x="3410" y="663"/>
                  </a:lnTo>
                  <a:lnTo>
                    <a:pt x="3312" y="585"/>
                  </a:lnTo>
                  <a:lnTo>
                    <a:pt x="3312" y="565"/>
                  </a:lnTo>
                  <a:lnTo>
                    <a:pt x="3195" y="468"/>
                  </a:lnTo>
                  <a:lnTo>
                    <a:pt x="3156" y="429"/>
                  </a:lnTo>
                  <a:lnTo>
                    <a:pt x="3040" y="351"/>
                  </a:lnTo>
                  <a:lnTo>
                    <a:pt x="2923" y="293"/>
                  </a:lnTo>
                  <a:lnTo>
                    <a:pt x="2903" y="273"/>
                  </a:lnTo>
                  <a:lnTo>
                    <a:pt x="2884" y="254"/>
                  </a:lnTo>
                  <a:lnTo>
                    <a:pt x="2864" y="254"/>
                  </a:lnTo>
                  <a:lnTo>
                    <a:pt x="2845" y="234"/>
                  </a:lnTo>
                  <a:lnTo>
                    <a:pt x="2650" y="137"/>
                  </a:lnTo>
                  <a:lnTo>
                    <a:pt x="2669" y="156"/>
                  </a:lnTo>
                  <a:lnTo>
                    <a:pt x="2630" y="137"/>
                  </a:lnTo>
                  <a:lnTo>
                    <a:pt x="2611" y="117"/>
                  </a:lnTo>
                  <a:lnTo>
                    <a:pt x="2572" y="117"/>
                  </a:lnTo>
                  <a:lnTo>
                    <a:pt x="2397" y="59"/>
                  </a:lnTo>
                  <a:lnTo>
                    <a:pt x="2241" y="20"/>
                  </a:lnTo>
                  <a:lnTo>
                    <a:pt x="2202" y="20"/>
                  </a:lnTo>
                  <a:lnTo>
                    <a:pt x="2143"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0"/>
            <p:cNvSpPr/>
            <p:nvPr/>
          </p:nvSpPr>
          <p:spPr>
            <a:xfrm>
              <a:off x="9986125" y="561188"/>
              <a:ext cx="107175" cy="148100"/>
            </a:xfrm>
            <a:custGeom>
              <a:avLst/>
              <a:gdLst/>
              <a:ahLst/>
              <a:cxnLst/>
              <a:rect l="l" t="t" r="r" b="b"/>
              <a:pathLst>
                <a:path w="4287" h="5924" fill="none" extrusionOk="0">
                  <a:moveTo>
                    <a:pt x="1909" y="0"/>
                  </a:moveTo>
                  <a:lnTo>
                    <a:pt x="1909" y="0"/>
                  </a:lnTo>
                  <a:lnTo>
                    <a:pt x="2143" y="0"/>
                  </a:lnTo>
                  <a:lnTo>
                    <a:pt x="2143" y="0"/>
                  </a:lnTo>
                  <a:lnTo>
                    <a:pt x="2202" y="20"/>
                  </a:lnTo>
                  <a:lnTo>
                    <a:pt x="2202" y="20"/>
                  </a:lnTo>
                  <a:lnTo>
                    <a:pt x="2202" y="20"/>
                  </a:lnTo>
                  <a:lnTo>
                    <a:pt x="2202" y="20"/>
                  </a:lnTo>
                  <a:lnTo>
                    <a:pt x="2241" y="20"/>
                  </a:lnTo>
                  <a:lnTo>
                    <a:pt x="2241" y="20"/>
                  </a:lnTo>
                  <a:lnTo>
                    <a:pt x="2241" y="20"/>
                  </a:lnTo>
                  <a:lnTo>
                    <a:pt x="2397" y="59"/>
                  </a:lnTo>
                  <a:lnTo>
                    <a:pt x="2397" y="59"/>
                  </a:lnTo>
                  <a:lnTo>
                    <a:pt x="2572" y="117"/>
                  </a:lnTo>
                  <a:lnTo>
                    <a:pt x="2572" y="117"/>
                  </a:lnTo>
                  <a:lnTo>
                    <a:pt x="2572" y="117"/>
                  </a:lnTo>
                  <a:lnTo>
                    <a:pt x="2591" y="117"/>
                  </a:lnTo>
                  <a:lnTo>
                    <a:pt x="2611" y="117"/>
                  </a:lnTo>
                  <a:lnTo>
                    <a:pt x="2611" y="117"/>
                  </a:lnTo>
                  <a:lnTo>
                    <a:pt x="2630" y="137"/>
                  </a:lnTo>
                  <a:lnTo>
                    <a:pt x="2630" y="137"/>
                  </a:lnTo>
                  <a:lnTo>
                    <a:pt x="2630" y="137"/>
                  </a:lnTo>
                  <a:lnTo>
                    <a:pt x="2669" y="156"/>
                  </a:lnTo>
                  <a:lnTo>
                    <a:pt x="2650" y="137"/>
                  </a:lnTo>
                  <a:lnTo>
                    <a:pt x="2650" y="137"/>
                  </a:lnTo>
                  <a:lnTo>
                    <a:pt x="2650" y="137"/>
                  </a:lnTo>
                  <a:lnTo>
                    <a:pt x="2650" y="137"/>
                  </a:lnTo>
                  <a:lnTo>
                    <a:pt x="2845" y="234"/>
                  </a:lnTo>
                  <a:lnTo>
                    <a:pt x="2864" y="254"/>
                  </a:lnTo>
                  <a:lnTo>
                    <a:pt x="2884" y="254"/>
                  </a:lnTo>
                  <a:lnTo>
                    <a:pt x="2903" y="273"/>
                  </a:lnTo>
                  <a:lnTo>
                    <a:pt x="2903" y="273"/>
                  </a:lnTo>
                  <a:lnTo>
                    <a:pt x="2923" y="293"/>
                  </a:lnTo>
                  <a:lnTo>
                    <a:pt x="2923" y="293"/>
                  </a:lnTo>
                  <a:lnTo>
                    <a:pt x="3040" y="351"/>
                  </a:lnTo>
                  <a:lnTo>
                    <a:pt x="3040" y="351"/>
                  </a:lnTo>
                  <a:lnTo>
                    <a:pt x="3156" y="429"/>
                  </a:lnTo>
                  <a:lnTo>
                    <a:pt x="3156" y="429"/>
                  </a:lnTo>
                  <a:lnTo>
                    <a:pt x="3156" y="429"/>
                  </a:lnTo>
                  <a:lnTo>
                    <a:pt x="3156" y="429"/>
                  </a:lnTo>
                  <a:lnTo>
                    <a:pt x="3156" y="429"/>
                  </a:lnTo>
                  <a:lnTo>
                    <a:pt x="3156" y="429"/>
                  </a:lnTo>
                  <a:lnTo>
                    <a:pt x="3156" y="429"/>
                  </a:lnTo>
                  <a:lnTo>
                    <a:pt x="3195" y="468"/>
                  </a:lnTo>
                  <a:lnTo>
                    <a:pt x="3195" y="468"/>
                  </a:lnTo>
                  <a:lnTo>
                    <a:pt x="3312" y="565"/>
                  </a:lnTo>
                  <a:lnTo>
                    <a:pt x="3312" y="565"/>
                  </a:lnTo>
                  <a:lnTo>
                    <a:pt x="3312" y="585"/>
                  </a:lnTo>
                  <a:lnTo>
                    <a:pt x="3312" y="585"/>
                  </a:lnTo>
                  <a:lnTo>
                    <a:pt x="3410" y="663"/>
                  </a:lnTo>
                  <a:lnTo>
                    <a:pt x="3410" y="663"/>
                  </a:lnTo>
                  <a:lnTo>
                    <a:pt x="3527" y="799"/>
                  </a:lnTo>
                  <a:lnTo>
                    <a:pt x="3527" y="799"/>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44" y="936"/>
                  </a:lnTo>
                  <a:lnTo>
                    <a:pt x="3644" y="936"/>
                  </a:lnTo>
                  <a:lnTo>
                    <a:pt x="3760" y="1092"/>
                  </a:lnTo>
                  <a:lnTo>
                    <a:pt x="3760" y="1092"/>
                  </a:lnTo>
                  <a:lnTo>
                    <a:pt x="3838" y="1247"/>
                  </a:lnTo>
                  <a:lnTo>
                    <a:pt x="3838" y="1247"/>
                  </a:lnTo>
                  <a:lnTo>
                    <a:pt x="3994" y="1559"/>
                  </a:lnTo>
                  <a:lnTo>
                    <a:pt x="3994" y="1559"/>
                  </a:lnTo>
                  <a:lnTo>
                    <a:pt x="3994" y="1559"/>
                  </a:lnTo>
                  <a:lnTo>
                    <a:pt x="3994" y="1559"/>
                  </a:lnTo>
                  <a:lnTo>
                    <a:pt x="4014" y="1579"/>
                  </a:lnTo>
                  <a:lnTo>
                    <a:pt x="4014" y="1598"/>
                  </a:lnTo>
                  <a:lnTo>
                    <a:pt x="4014" y="1579"/>
                  </a:lnTo>
                  <a:lnTo>
                    <a:pt x="4014" y="1579"/>
                  </a:lnTo>
                  <a:lnTo>
                    <a:pt x="4014" y="1579"/>
                  </a:lnTo>
                  <a:lnTo>
                    <a:pt x="4131" y="1910"/>
                  </a:lnTo>
                  <a:lnTo>
                    <a:pt x="4131" y="1949"/>
                  </a:lnTo>
                  <a:lnTo>
                    <a:pt x="4131" y="1949"/>
                  </a:lnTo>
                  <a:lnTo>
                    <a:pt x="4189" y="2144"/>
                  </a:lnTo>
                  <a:lnTo>
                    <a:pt x="4189" y="2144"/>
                  </a:lnTo>
                  <a:lnTo>
                    <a:pt x="4248" y="2455"/>
                  </a:lnTo>
                  <a:lnTo>
                    <a:pt x="4248" y="2455"/>
                  </a:lnTo>
                  <a:lnTo>
                    <a:pt x="4248" y="2455"/>
                  </a:lnTo>
                  <a:lnTo>
                    <a:pt x="4248" y="2436"/>
                  </a:lnTo>
                  <a:lnTo>
                    <a:pt x="4248" y="2436"/>
                  </a:lnTo>
                  <a:lnTo>
                    <a:pt x="4267" y="2709"/>
                  </a:lnTo>
                  <a:lnTo>
                    <a:pt x="4287" y="2962"/>
                  </a:lnTo>
                  <a:lnTo>
                    <a:pt x="4287" y="2962"/>
                  </a:lnTo>
                  <a:lnTo>
                    <a:pt x="4267" y="3215"/>
                  </a:lnTo>
                  <a:lnTo>
                    <a:pt x="4248" y="3469"/>
                  </a:lnTo>
                  <a:lnTo>
                    <a:pt x="4248" y="3449"/>
                  </a:lnTo>
                  <a:lnTo>
                    <a:pt x="4248" y="3449"/>
                  </a:lnTo>
                  <a:lnTo>
                    <a:pt x="4209" y="3683"/>
                  </a:lnTo>
                  <a:lnTo>
                    <a:pt x="4150" y="3917"/>
                  </a:lnTo>
                  <a:lnTo>
                    <a:pt x="4150" y="3917"/>
                  </a:lnTo>
                  <a:lnTo>
                    <a:pt x="4092" y="4131"/>
                  </a:lnTo>
                  <a:lnTo>
                    <a:pt x="4014" y="4345"/>
                  </a:lnTo>
                  <a:lnTo>
                    <a:pt x="4014" y="4345"/>
                  </a:lnTo>
                  <a:lnTo>
                    <a:pt x="4014" y="4345"/>
                  </a:lnTo>
                  <a:lnTo>
                    <a:pt x="4014" y="4345"/>
                  </a:lnTo>
                  <a:lnTo>
                    <a:pt x="4014" y="4345"/>
                  </a:lnTo>
                  <a:lnTo>
                    <a:pt x="3916" y="4521"/>
                  </a:lnTo>
                  <a:lnTo>
                    <a:pt x="3819" y="4716"/>
                  </a:lnTo>
                  <a:lnTo>
                    <a:pt x="3819" y="4716"/>
                  </a:lnTo>
                  <a:lnTo>
                    <a:pt x="3624" y="5008"/>
                  </a:lnTo>
                  <a:lnTo>
                    <a:pt x="3624" y="5008"/>
                  </a:lnTo>
                  <a:lnTo>
                    <a:pt x="3624" y="5008"/>
                  </a:lnTo>
                  <a:lnTo>
                    <a:pt x="3624" y="5008"/>
                  </a:lnTo>
                  <a:lnTo>
                    <a:pt x="3605" y="5027"/>
                  </a:lnTo>
                  <a:lnTo>
                    <a:pt x="3605" y="5027"/>
                  </a:lnTo>
                  <a:lnTo>
                    <a:pt x="3605" y="5027"/>
                  </a:lnTo>
                  <a:lnTo>
                    <a:pt x="3605" y="5027"/>
                  </a:lnTo>
                  <a:lnTo>
                    <a:pt x="3605" y="5027"/>
                  </a:lnTo>
                  <a:lnTo>
                    <a:pt x="3605" y="5027"/>
                  </a:lnTo>
                  <a:lnTo>
                    <a:pt x="3605" y="5027"/>
                  </a:lnTo>
                  <a:lnTo>
                    <a:pt x="3390" y="5281"/>
                  </a:lnTo>
                  <a:lnTo>
                    <a:pt x="3390" y="5281"/>
                  </a:lnTo>
                  <a:lnTo>
                    <a:pt x="3156" y="5475"/>
                  </a:lnTo>
                  <a:lnTo>
                    <a:pt x="3156" y="5475"/>
                  </a:lnTo>
                  <a:lnTo>
                    <a:pt x="3156" y="5475"/>
                  </a:lnTo>
                  <a:lnTo>
                    <a:pt x="3156" y="5475"/>
                  </a:lnTo>
                  <a:lnTo>
                    <a:pt x="3156" y="5475"/>
                  </a:lnTo>
                  <a:lnTo>
                    <a:pt x="3156" y="5475"/>
                  </a:lnTo>
                  <a:lnTo>
                    <a:pt x="2903" y="5651"/>
                  </a:lnTo>
                  <a:lnTo>
                    <a:pt x="2903" y="5651"/>
                  </a:lnTo>
                  <a:lnTo>
                    <a:pt x="2669" y="5768"/>
                  </a:lnTo>
                  <a:lnTo>
                    <a:pt x="2669" y="5768"/>
                  </a:lnTo>
                  <a:lnTo>
                    <a:pt x="2669" y="5768"/>
                  </a:lnTo>
                  <a:lnTo>
                    <a:pt x="2397" y="5865"/>
                  </a:lnTo>
                  <a:lnTo>
                    <a:pt x="2397" y="5865"/>
                  </a:lnTo>
                  <a:lnTo>
                    <a:pt x="2163" y="5904"/>
                  </a:lnTo>
                  <a:lnTo>
                    <a:pt x="2163" y="5904"/>
                  </a:lnTo>
                  <a:lnTo>
                    <a:pt x="2163" y="5904"/>
                  </a:lnTo>
                  <a:lnTo>
                    <a:pt x="1909" y="5924"/>
                  </a:lnTo>
                  <a:lnTo>
                    <a:pt x="1909" y="5924"/>
                  </a:lnTo>
                  <a:lnTo>
                    <a:pt x="1715" y="5924"/>
                  </a:lnTo>
                  <a:lnTo>
                    <a:pt x="1715" y="5924"/>
                  </a:lnTo>
                  <a:lnTo>
                    <a:pt x="1539" y="5826"/>
                  </a:lnTo>
                  <a:lnTo>
                    <a:pt x="1344" y="5709"/>
                  </a:lnTo>
                  <a:lnTo>
                    <a:pt x="1189" y="5573"/>
                  </a:lnTo>
                  <a:lnTo>
                    <a:pt x="1013" y="5436"/>
                  </a:lnTo>
                  <a:lnTo>
                    <a:pt x="877" y="5281"/>
                  </a:lnTo>
                  <a:lnTo>
                    <a:pt x="721" y="5105"/>
                  </a:lnTo>
                  <a:lnTo>
                    <a:pt x="585" y="4930"/>
                  </a:lnTo>
                  <a:lnTo>
                    <a:pt x="468" y="4735"/>
                  </a:lnTo>
                  <a:lnTo>
                    <a:pt x="370" y="4540"/>
                  </a:lnTo>
                  <a:lnTo>
                    <a:pt x="273" y="4345"/>
                  </a:lnTo>
                  <a:lnTo>
                    <a:pt x="195" y="4131"/>
                  </a:lnTo>
                  <a:lnTo>
                    <a:pt x="117" y="3917"/>
                  </a:lnTo>
                  <a:lnTo>
                    <a:pt x="59" y="3683"/>
                  </a:lnTo>
                  <a:lnTo>
                    <a:pt x="20" y="3449"/>
                  </a:lnTo>
                  <a:lnTo>
                    <a:pt x="0" y="3215"/>
                  </a:lnTo>
                  <a:lnTo>
                    <a:pt x="0" y="2962"/>
                  </a:lnTo>
                  <a:lnTo>
                    <a:pt x="0" y="2962"/>
                  </a:lnTo>
                  <a:lnTo>
                    <a:pt x="0" y="2709"/>
                  </a:lnTo>
                  <a:lnTo>
                    <a:pt x="20" y="2475"/>
                  </a:lnTo>
                  <a:lnTo>
                    <a:pt x="59" y="2241"/>
                  </a:lnTo>
                  <a:lnTo>
                    <a:pt x="117" y="2007"/>
                  </a:lnTo>
                  <a:lnTo>
                    <a:pt x="195" y="1793"/>
                  </a:lnTo>
                  <a:lnTo>
                    <a:pt x="273" y="1579"/>
                  </a:lnTo>
                  <a:lnTo>
                    <a:pt x="370" y="1364"/>
                  </a:lnTo>
                  <a:lnTo>
                    <a:pt x="487" y="1169"/>
                  </a:lnTo>
                  <a:lnTo>
                    <a:pt x="604" y="994"/>
                  </a:lnTo>
                  <a:lnTo>
                    <a:pt x="740" y="819"/>
                  </a:lnTo>
                  <a:lnTo>
                    <a:pt x="877" y="643"/>
                  </a:lnTo>
                  <a:lnTo>
                    <a:pt x="1033" y="488"/>
                  </a:lnTo>
                  <a:lnTo>
                    <a:pt x="1189" y="351"/>
                  </a:lnTo>
                  <a:lnTo>
                    <a:pt x="1364" y="215"/>
                  </a:lnTo>
                  <a:lnTo>
                    <a:pt x="1539" y="98"/>
                  </a:lnTo>
                  <a:lnTo>
                    <a:pt x="1734" y="0"/>
                  </a:lnTo>
                  <a:lnTo>
                    <a:pt x="1734" y="0"/>
                  </a:lnTo>
                  <a:lnTo>
                    <a:pt x="1890" y="0"/>
                  </a:lnTo>
                  <a:lnTo>
                    <a:pt x="19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0"/>
            <p:cNvSpPr/>
            <p:nvPr/>
          </p:nvSpPr>
          <p:spPr>
            <a:xfrm>
              <a:off x="10085975" y="669813"/>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0"/>
            <p:cNvSpPr/>
            <p:nvPr/>
          </p:nvSpPr>
          <p:spPr>
            <a:xfrm>
              <a:off x="10065025" y="698063"/>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0"/>
            <p:cNvSpPr/>
            <p:nvPr/>
          </p:nvSpPr>
          <p:spPr>
            <a:xfrm>
              <a:off x="10069900" y="625488"/>
              <a:ext cx="44350" cy="18525"/>
            </a:xfrm>
            <a:custGeom>
              <a:avLst/>
              <a:gdLst/>
              <a:ahLst/>
              <a:cxnLst/>
              <a:rect l="l" t="t" r="r" b="b"/>
              <a:pathLst>
                <a:path w="1774" h="741" extrusionOk="0">
                  <a:moveTo>
                    <a:pt x="897" y="0"/>
                  </a:moveTo>
                  <a:lnTo>
                    <a:pt x="702" y="20"/>
                  </a:lnTo>
                  <a:lnTo>
                    <a:pt x="546" y="39"/>
                  </a:lnTo>
                  <a:lnTo>
                    <a:pt x="390" y="78"/>
                  </a:lnTo>
                  <a:lnTo>
                    <a:pt x="254" y="117"/>
                  </a:lnTo>
                  <a:lnTo>
                    <a:pt x="156" y="176"/>
                  </a:lnTo>
                  <a:lnTo>
                    <a:pt x="78" y="234"/>
                  </a:lnTo>
                  <a:lnTo>
                    <a:pt x="20" y="293"/>
                  </a:lnTo>
                  <a:lnTo>
                    <a:pt x="0" y="371"/>
                  </a:lnTo>
                  <a:lnTo>
                    <a:pt x="20" y="448"/>
                  </a:lnTo>
                  <a:lnTo>
                    <a:pt x="78" y="526"/>
                  </a:lnTo>
                  <a:lnTo>
                    <a:pt x="156" y="585"/>
                  </a:lnTo>
                  <a:lnTo>
                    <a:pt x="254" y="643"/>
                  </a:lnTo>
                  <a:lnTo>
                    <a:pt x="390" y="682"/>
                  </a:lnTo>
                  <a:lnTo>
                    <a:pt x="546" y="721"/>
                  </a:lnTo>
                  <a:lnTo>
                    <a:pt x="702" y="741"/>
                  </a:lnTo>
                  <a:lnTo>
                    <a:pt x="1072" y="741"/>
                  </a:lnTo>
                  <a:lnTo>
                    <a:pt x="1228" y="721"/>
                  </a:lnTo>
                  <a:lnTo>
                    <a:pt x="1384" y="682"/>
                  </a:lnTo>
                  <a:lnTo>
                    <a:pt x="1520" y="643"/>
                  </a:lnTo>
                  <a:lnTo>
                    <a:pt x="1617" y="585"/>
                  </a:lnTo>
                  <a:lnTo>
                    <a:pt x="1715" y="526"/>
                  </a:lnTo>
                  <a:lnTo>
                    <a:pt x="1754" y="448"/>
                  </a:lnTo>
                  <a:lnTo>
                    <a:pt x="1773" y="371"/>
                  </a:lnTo>
                  <a:lnTo>
                    <a:pt x="1754" y="293"/>
                  </a:lnTo>
                  <a:lnTo>
                    <a:pt x="1715" y="234"/>
                  </a:lnTo>
                  <a:lnTo>
                    <a:pt x="1617" y="176"/>
                  </a:lnTo>
                  <a:lnTo>
                    <a:pt x="1520" y="117"/>
                  </a:lnTo>
                  <a:lnTo>
                    <a:pt x="1384" y="78"/>
                  </a:lnTo>
                  <a:lnTo>
                    <a:pt x="1228" y="39"/>
                  </a:lnTo>
                  <a:lnTo>
                    <a:pt x="1072" y="20"/>
                  </a:lnTo>
                  <a:lnTo>
                    <a:pt x="89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0"/>
            <p:cNvSpPr/>
            <p:nvPr/>
          </p:nvSpPr>
          <p:spPr>
            <a:xfrm>
              <a:off x="10069900" y="625488"/>
              <a:ext cx="44350" cy="18525"/>
            </a:xfrm>
            <a:custGeom>
              <a:avLst/>
              <a:gdLst/>
              <a:ahLst/>
              <a:cxnLst/>
              <a:rect l="l" t="t" r="r" b="b"/>
              <a:pathLst>
                <a:path w="1774" h="741" fill="none" extrusionOk="0">
                  <a:moveTo>
                    <a:pt x="1773" y="371"/>
                  </a:moveTo>
                  <a:lnTo>
                    <a:pt x="1773" y="371"/>
                  </a:lnTo>
                  <a:lnTo>
                    <a:pt x="1754" y="448"/>
                  </a:lnTo>
                  <a:lnTo>
                    <a:pt x="1715" y="526"/>
                  </a:lnTo>
                  <a:lnTo>
                    <a:pt x="1617" y="585"/>
                  </a:lnTo>
                  <a:lnTo>
                    <a:pt x="1520" y="643"/>
                  </a:lnTo>
                  <a:lnTo>
                    <a:pt x="1384" y="682"/>
                  </a:lnTo>
                  <a:lnTo>
                    <a:pt x="1228" y="721"/>
                  </a:lnTo>
                  <a:lnTo>
                    <a:pt x="1072" y="741"/>
                  </a:lnTo>
                  <a:lnTo>
                    <a:pt x="897" y="741"/>
                  </a:lnTo>
                  <a:lnTo>
                    <a:pt x="897" y="741"/>
                  </a:lnTo>
                  <a:lnTo>
                    <a:pt x="702" y="741"/>
                  </a:lnTo>
                  <a:lnTo>
                    <a:pt x="546" y="721"/>
                  </a:lnTo>
                  <a:lnTo>
                    <a:pt x="390" y="682"/>
                  </a:lnTo>
                  <a:lnTo>
                    <a:pt x="254" y="643"/>
                  </a:lnTo>
                  <a:lnTo>
                    <a:pt x="156" y="585"/>
                  </a:lnTo>
                  <a:lnTo>
                    <a:pt x="78" y="526"/>
                  </a:lnTo>
                  <a:lnTo>
                    <a:pt x="20" y="448"/>
                  </a:lnTo>
                  <a:lnTo>
                    <a:pt x="0" y="371"/>
                  </a:lnTo>
                  <a:lnTo>
                    <a:pt x="0" y="371"/>
                  </a:lnTo>
                  <a:lnTo>
                    <a:pt x="20" y="293"/>
                  </a:lnTo>
                  <a:lnTo>
                    <a:pt x="78" y="234"/>
                  </a:lnTo>
                  <a:lnTo>
                    <a:pt x="156" y="176"/>
                  </a:lnTo>
                  <a:lnTo>
                    <a:pt x="254" y="117"/>
                  </a:lnTo>
                  <a:lnTo>
                    <a:pt x="390" y="78"/>
                  </a:lnTo>
                  <a:lnTo>
                    <a:pt x="546" y="39"/>
                  </a:lnTo>
                  <a:lnTo>
                    <a:pt x="702" y="20"/>
                  </a:lnTo>
                  <a:lnTo>
                    <a:pt x="897" y="0"/>
                  </a:lnTo>
                  <a:lnTo>
                    <a:pt x="897" y="0"/>
                  </a:lnTo>
                  <a:lnTo>
                    <a:pt x="1072" y="20"/>
                  </a:lnTo>
                  <a:lnTo>
                    <a:pt x="1228" y="39"/>
                  </a:lnTo>
                  <a:lnTo>
                    <a:pt x="1384" y="78"/>
                  </a:lnTo>
                  <a:lnTo>
                    <a:pt x="1520" y="117"/>
                  </a:lnTo>
                  <a:lnTo>
                    <a:pt x="1617" y="176"/>
                  </a:lnTo>
                  <a:lnTo>
                    <a:pt x="1715" y="234"/>
                  </a:lnTo>
                  <a:lnTo>
                    <a:pt x="1754" y="293"/>
                  </a:lnTo>
                  <a:lnTo>
                    <a:pt x="1773" y="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0"/>
            <p:cNvSpPr/>
            <p:nvPr/>
          </p:nvSpPr>
          <p:spPr>
            <a:xfrm>
              <a:off x="9882350" y="671763"/>
              <a:ext cx="81875" cy="43375"/>
            </a:xfrm>
            <a:custGeom>
              <a:avLst/>
              <a:gdLst/>
              <a:ahLst/>
              <a:cxnLst/>
              <a:rect l="l" t="t" r="r" b="b"/>
              <a:pathLst>
                <a:path w="3275" h="1735" extrusionOk="0">
                  <a:moveTo>
                    <a:pt x="1560" y="0"/>
                  </a:moveTo>
                  <a:lnTo>
                    <a:pt x="1306" y="39"/>
                  </a:lnTo>
                  <a:lnTo>
                    <a:pt x="1034" y="98"/>
                  </a:lnTo>
                  <a:lnTo>
                    <a:pt x="800" y="195"/>
                  </a:lnTo>
                  <a:lnTo>
                    <a:pt x="585" y="332"/>
                  </a:lnTo>
                  <a:lnTo>
                    <a:pt x="410" y="468"/>
                  </a:lnTo>
                  <a:lnTo>
                    <a:pt x="254" y="624"/>
                  </a:lnTo>
                  <a:lnTo>
                    <a:pt x="118" y="819"/>
                  </a:lnTo>
                  <a:lnTo>
                    <a:pt x="20" y="1033"/>
                  </a:lnTo>
                  <a:lnTo>
                    <a:pt x="1" y="1072"/>
                  </a:lnTo>
                  <a:lnTo>
                    <a:pt x="20" y="1111"/>
                  </a:lnTo>
                  <a:lnTo>
                    <a:pt x="118" y="1267"/>
                  </a:lnTo>
                  <a:lnTo>
                    <a:pt x="254" y="1384"/>
                  </a:lnTo>
                  <a:lnTo>
                    <a:pt x="410" y="1481"/>
                  </a:lnTo>
                  <a:lnTo>
                    <a:pt x="566" y="1578"/>
                  </a:lnTo>
                  <a:lnTo>
                    <a:pt x="741" y="1637"/>
                  </a:lnTo>
                  <a:lnTo>
                    <a:pt x="936" y="1676"/>
                  </a:lnTo>
                  <a:lnTo>
                    <a:pt x="1131" y="1715"/>
                  </a:lnTo>
                  <a:lnTo>
                    <a:pt x="1345" y="1734"/>
                  </a:lnTo>
                  <a:lnTo>
                    <a:pt x="1462" y="1734"/>
                  </a:lnTo>
                  <a:lnTo>
                    <a:pt x="1813" y="1715"/>
                  </a:lnTo>
                  <a:lnTo>
                    <a:pt x="2183" y="1656"/>
                  </a:lnTo>
                  <a:lnTo>
                    <a:pt x="2553" y="1559"/>
                  </a:lnTo>
                  <a:lnTo>
                    <a:pt x="2885" y="1423"/>
                  </a:lnTo>
                  <a:lnTo>
                    <a:pt x="3060" y="1325"/>
                  </a:lnTo>
                  <a:lnTo>
                    <a:pt x="3157" y="1247"/>
                  </a:lnTo>
                  <a:lnTo>
                    <a:pt x="3216" y="1169"/>
                  </a:lnTo>
                  <a:lnTo>
                    <a:pt x="3255" y="1091"/>
                  </a:lnTo>
                  <a:lnTo>
                    <a:pt x="3274" y="994"/>
                  </a:lnTo>
                  <a:lnTo>
                    <a:pt x="3274" y="897"/>
                  </a:lnTo>
                  <a:lnTo>
                    <a:pt x="3255" y="799"/>
                  </a:lnTo>
                  <a:lnTo>
                    <a:pt x="3216" y="721"/>
                  </a:lnTo>
                  <a:lnTo>
                    <a:pt x="3157" y="624"/>
                  </a:lnTo>
                  <a:lnTo>
                    <a:pt x="3001" y="468"/>
                  </a:lnTo>
                  <a:lnTo>
                    <a:pt x="2826" y="312"/>
                  </a:lnTo>
                  <a:lnTo>
                    <a:pt x="2612" y="195"/>
                  </a:lnTo>
                  <a:lnTo>
                    <a:pt x="2397" y="98"/>
                  </a:lnTo>
                  <a:lnTo>
                    <a:pt x="2183" y="39"/>
                  </a:lnTo>
                  <a:lnTo>
                    <a:pt x="1949" y="0"/>
                  </a:lnTo>
                  <a:close/>
                </a:path>
              </a:pathLst>
            </a:custGeom>
            <a:solidFill>
              <a:srgbClr val="FF8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0"/>
            <p:cNvSpPr/>
            <p:nvPr/>
          </p:nvSpPr>
          <p:spPr>
            <a:xfrm>
              <a:off x="9882350" y="671763"/>
              <a:ext cx="81875" cy="43375"/>
            </a:xfrm>
            <a:custGeom>
              <a:avLst/>
              <a:gdLst/>
              <a:ahLst/>
              <a:cxnLst/>
              <a:rect l="l" t="t" r="r" b="b"/>
              <a:pathLst>
                <a:path w="3275" h="1735" fill="none" extrusionOk="0">
                  <a:moveTo>
                    <a:pt x="1696" y="0"/>
                  </a:moveTo>
                  <a:lnTo>
                    <a:pt x="1696" y="0"/>
                  </a:lnTo>
                  <a:lnTo>
                    <a:pt x="1560" y="0"/>
                  </a:lnTo>
                  <a:lnTo>
                    <a:pt x="1560" y="0"/>
                  </a:lnTo>
                  <a:lnTo>
                    <a:pt x="1306" y="39"/>
                  </a:lnTo>
                  <a:lnTo>
                    <a:pt x="1034" y="98"/>
                  </a:lnTo>
                  <a:lnTo>
                    <a:pt x="1034" y="98"/>
                  </a:lnTo>
                  <a:lnTo>
                    <a:pt x="800" y="195"/>
                  </a:lnTo>
                  <a:lnTo>
                    <a:pt x="585" y="332"/>
                  </a:lnTo>
                  <a:lnTo>
                    <a:pt x="585" y="332"/>
                  </a:lnTo>
                  <a:lnTo>
                    <a:pt x="410" y="468"/>
                  </a:lnTo>
                  <a:lnTo>
                    <a:pt x="254" y="624"/>
                  </a:lnTo>
                  <a:lnTo>
                    <a:pt x="254" y="624"/>
                  </a:lnTo>
                  <a:lnTo>
                    <a:pt x="118" y="819"/>
                  </a:lnTo>
                  <a:lnTo>
                    <a:pt x="118" y="819"/>
                  </a:lnTo>
                  <a:lnTo>
                    <a:pt x="20" y="1033"/>
                  </a:lnTo>
                  <a:lnTo>
                    <a:pt x="20" y="1033"/>
                  </a:lnTo>
                  <a:lnTo>
                    <a:pt x="1" y="1072"/>
                  </a:lnTo>
                  <a:lnTo>
                    <a:pt x="20" y="1111"/>
                  </a:lnTo>
                  <a:lnTo>
                    <a:pt x="20" y="1111"/>
                  </a:lnTo>
                  <a:lnTo>
                    <a:pt x="118" y="1267"/>
                  </a:lnTo>
                  <a:lnTo>
                    <a:pt x="254" y="1384"/>
                  </a:lnTo>
                  <a:lnTo>
                    <a:pt x="254" y="1384"/>
                  </a:lnTo>
                  <a:lnTo>
                    <a:pt x="410" y="1481"/>
                  </a:lnTo>
                  <a:lnTo>
                    <a:pt x="566" y="1578"/>
                  </a:lnTo>
                  <a:lnTo>
                    <a:pt x="566" y="1578"/>
                  </a:lnTo>
                  <a:lnTo>
                    <a:pt x="741" y="1637"/>
                  </a:lnTo>
                  <a:lnTo>
                    <a:pt x="936" y="1676"/>
                  </a:lnTo>
                  <a:lnTo>
                    <a:pt x="1131" y="1715"/>
                  </a:lnTo>
                  <a:lnTo>
                    <a:pt x="1345" y="1734"/>
                  </a:lnTo>
                  <a:lnTo>
                    <a:pt x="1345" y="1734"/>
                  </a:lnTo>
                  <a:lnTo>
                    <a:pt x="1462" y="1734"/>
                  </a:lnTo>
                  <a:lnTo>
                    <a:pt x="1462" y="1734"/>
                  </a:lnTo>
                  <a:lnTo>
                    <a:pt x="1813" y="1715"/>
                  </a:lnTo>
                  <a:lnTo>
                    <a:pt x="2183" y="1656"/>
                  </a:lnTo>
                  <a:lnTo>
                    <a:pt x="2183" y="1656"/>
                  </a:lnTo>
                  <a:lnTo>
                    <a:pt x="2553" y="1559"/>
                  </a:lnTo>
                  <a:lnTo>
                    <a:pt x="2885" y="1423"/>
                  </a:lnTo>
                  <a:lnTo>
                    <a:pt x="2885" y="1423"/>
                  </a:lnTo>
                  <a:lnTo>
                    <a:pt x="3060" y="1325"/>
                  </a:lnTo>
                  <a:lnTo>
                    <a:pt x="3060" y="1325"/>
                  </a:lnTo>
                  <a:lnTo>
                    <a:pt x="3157" y="1247"/>
                  </a:lnTo>
                  <a:lnTo>
                    <a:pt x="3216" y="1169"/>
                  </a:lnTo>
                  <a:lnTo>
                    <a:pt x="3216" y="1169"/>
                  </a:lnTo>
                  <a:lnTo>
                    <a:pt x="3255" y="1091"/>
                  </a:lnTo>
                  <a:lnTo>
                    <a:pt x="3274" y="994"/>
                  </a:lnTo>
                  <a:lnTo>
                    <a:pt x="3274" y="994"/>
                  </a:lnTo>
                  <a:lnTo>
                    <a:pt x="3274" y="897"/>
                  </a:lnTo>
                  <a:lnTo>
                    <a:pt x="3274" y="897"/>
                  </a:lnTo>
                  <a:lnTo>
                    <a:pt x="3255" y="799"/>
                  </a:lnTo>
                  <a:lnTo>
                    <a:pt x="3255" y="799"/>
                  </a:lnTo>
                  <a:lnTo>
                    <a:pt x="3216" y="721"/>
                  </a:lnTo>
                  <a:lnTo>
                    <a:pt x="3157" y="624"/>
                  </a:lnTo>
                  <a:lnTo>
                    <a:pt x="3001" y="468"/>
                  </a:lnTo>
                  <a:lnTo>
                    <a:pt x="3001" y="468"/>
                  </a:lnTo>
                  <a:lnTo>
                    <a:pt x="2826" y="312"/>
                  </a:lnTo>
                  <a:lnTo>
                    <a:pt x="2612" y="195"/>
                  </a:lnTo>
                  <a:lnTo>
                    <a:pt x="2612" y="195"/>
                  </a:lnTo>
                  <a:lnTo>
                    <a:pt x="2397" y="98"/>
                  </a:lnTo>
                  <a:lnTo>
                    <a:pt x="2183" y="39"/>
                  </a:lnTo>
                  <a:lnTo>
                    <a:pt x="1949" y="0"/>
                  </a:lnTo>
                  <a:lnTo>
                    <a:pt x="16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0"/>
            <p:cNvSpPr/>
            <p:nvPr/>
          </p:nvSpPr>
          <p:spPr>
            <a:xfrm>
              <a:off x="9970525" y="688813"/>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0"/>
            <p:cNvSpPr/>
            <p:nvPr/>
          </p:nvSpPr>
          <p:spPr>
            <a:xfrm>
              <a:off x="9970525" y="688813"/>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0"/>
            <p:cNvSpPr/>
            <p:nvPr/>
          </p:nvSpPr>
          <p:spPr>
            <a:xfrm>
              <a:off x="9869700" y="646438"/>
              <a:ext cx="107675" cy="71125"/>
            </a:xfrm>
            <a:custGeom>
              <a:avLst/>
              <a:gdLst/>
              <a:ahLst/>
              <a:cxnLst/>
              <a:rect l="l" t="t" r="r" b="b"/>
              <a:pathLst>
                <a:path w="4307" h="2845" extrusionOk="0">
                  <a:moveTo>
                    <a:pt x="2163" y="1091"/>
                  </a:moveTo>
                  <a:lnTo>
                    <a:pt x="2475" y="1130"/>
                  </a:lnTo>
                  <a:lnTo>
                    <a:pt x="2728" y="1169"/>
                  </a:lnTo>
                  <a:lnTo>
                    <a:pt x="2962" y="1247"/>
                  </a:lnTo>
                  <a:lnTo>
                    <a:pt x="3157" y="1345"/>
                  </a:lnTo>
                  <a:lnTo>
                    <a:pt x="3332" y="1461"/>
                  </a:lnTo>
                  <a:lnTo>
                    <a:pt x="3430" y="1559"/>
                  </a:lnTo>
                  <a:lnTo>
                    <a:pt x="3527" y="1676"/>
                  </a:lnTo>
                  <a:lnTo>
                    <a:pt x="3644" y="1832"/>
                  </a:lnTo>
                  <a:lnTo>
                    <a:pt x="3644" y="1871"/>
                  </a:lnTo>
                  <a:lnTo>
                    <a:pt x="3663" y="1910"/>
                  </a:lnTo>
                  <a:lnTo>
                    <a:pt x="3683" y="1968"/>
                  </a:lnTo>
                  <a:lnTo>
                    <a:pt x="3683" y="1987"/>
                  </a:lnTo>
                  <a:lnTo>
                    <a:pt x="3702" y="2046"/>
                  </a:lnTo>
                  <a:lnTo>
                    <a:pt x="3702" y="2065"/>
                  </a:lnTo>
                  <a:lnTo>
                    <a:pt x="3702" y="2143"/>
                  </a:lnTo>
                  <a:lnTo>
                    <a:pt x="3507" y="2319"/>
                  </a:lnTo>
                  <a:lnTo>
                    <a:pt x="3293" y="2455"/>
                  </a:lnTo>
                  <a:lnTo>
                    <a:pt x="3059" y="2553"/>
                  </a:lnTo>
                  <a:lnTo>
                    <a:pt x="2748" y="2650"/>
                  </a:lnTo>
                  <a:lnTo>
                    <a:pt x="2436" y="2689"/>
                  </a:lnTo>
                  <a:lnTo>
                    <a:pt x="2241" y="2708"/>
                  </a:lnTo>
                  <a:lnTo>
                    <a:pt x="2124" y="2708"/>
                  </a:lnTo>
                  <a:lnTo>
                    <a:pt x="1890" y="2689"/>
                  </a:lnTo>
                  <a:lnTo>
                    <a:pt x="1559" y="2650"/>
                  </a:lnTo>
                  <a:lnTo>
                    <a:pt x="1267" y="2553"/>
                  </a:lnTo>
                  <a:lnTo>
                    <a:pt x="1033" y="2455"/>
                  </a:lnTo>
                  <a:lnTo>
                    <a:pt x="819" y="2338"/>
                  </a:lnTo>
                  <a:lnTo>
                    <a:pt x="702" y="2241"/>
                  </a:lnTo>
                  <a:lnTo>
                    <a:pt x="585" y="2143"/>
                  </a:lnTo>
                  <a:lnTo>
                    <a:pt x="604" y="2104"/>
                  </a:lnTo>
                  <a:lnTo>
                    <a:pt x="604" y="2085"/>
                  </a:lnTo>
                  <a:lnTo>
                    <a:pt x="624" y="1968"/>
                  </a:lnTo>
                  <a:lnTo>
                    <a:pt x="663" y="1871"/>
                  </a:lnTo>
                  <a:lnTo>
                    <a:pt x="702" y="1773"/>
                  </a:lnTo>
                  <a:lnTo>
                    <a:pt x="780" y="1676"/>
                  </a:lnTo>
                  <a:lnTo>
                    <a:pt x="877" y="1559"/>
                  </a:lnTo>
                  <a:lnTo>
                    <a:pt x="994" y="1461"/>
                  </a:lnTo>
                  <a:lnTo>
                    <a:pt x="1150" y="1345"/>
                  </a:lnTo>
                  <a:lnTo>
                    <a:pt x="1325" y="1267"/>
                  </a:lnTo>
                  <a:lnTo>
                    <a:pt x="1579" y="1169"/>
                  </a:lnTo>
                  <a:lnTo>
                    <a:pt x="1851" y="1111"/>
                  </a:lnTo>
                  <a:lnTo>
                    <a:pt x="2163" y="1091"/>
                  </a:lnTo>
                  <a:close/>
                  <a:moveTo>
                    <a:pt x="1072" y="0"/>
                  </a:moveTo>
                  <a:lnTo>
                    <a:pt x="955" y="20"/>
                  </a:lnTo>
                  <a:lnTo>
                    <a:pt x="721" y="59"/>
                  </a:lnTo>
                  <a:lnTo>
                    <a:pt x="604" y="98"/>
                  </a:lnTo>
                  <a:lnTo>
                    <a:pt x="507" y="156"/>
                  </a:lnTo>
                  <a:lnTo>
                    <a:pt x="332" y="273"/>
                  </a:lnTo>
                  <a:lnTo>
                    <a:pt x="215" y="409"/>
                  </a:lnTo>
                  <a:lnTo>
                    <a:pt x="98" y="585"/>
                  </a:lnTo>
                  <a:lnTo>
                    <a:pt x="39" y="760"/>
                  </a:lnTo>
                  <a:lnTo>
                    <a:pt x="0" y="955"/>
                  </a:lnTo>
                  <a:lnTo>
                    <a:pt x="0" y="1150"/>
                  </a:lnTo>
                  <a:lnTo>
                    <a:pt x="39" y="1364"/>
                  </a:lnTo>
                  <a:lnTo>
                    <a:pt x="78" y="1578"/>
                  </a:lnTo>
                  <a:lnTo>
                    <a:pt x="176" y="1773"/>
                  </a:lnTo>
                  <a:lnTo>
                    <a:pt x="293" y="1968"/>
                  </a:lnTo>
                  <a:lnTo>
                    <a:pt x="410" y="2143"/>
                  </a:lnTo>
                  <a:lnTo>
                    <a:pt x="565" y="2299"/>
                  </a:lnTo>
                  <a:lnTo>
                    <a:pt x="741" y="2436"/>
                  </a:lnTo>
                  <a:lnTo>
                    <a:pt x="936" y="2553"/>
                  </a:lnTo>
                  <a:lnTo>
                    <a:pt x="1130" y="2650"/>
                  </a:lnTo>
                  <a:lnTo>
                    <a:pt x="1325" y="2728"/>
                  </a:lnTo>
                  <a:lnTo>
                    <a:pt x="1540" y="2786"/>
                  </a:lnTo>
                  <a:lnTo>
                    <a:pt x="1773" y="2825"/>
                  </a:lnTo>
                  <a:lnTo>
                    <a:pt x="2085" y="2845"/>
                  </a:lnTo>
                  <a:lnTo>
                    <a:pt x="2358" y="2845"/>
                  </a:lnTo>
                  <a:lnTo>
                    <a:pt x="2553" y="2825"/>
                  </a:lnTo>
                  <a:lnTo>
                    <a:pt x="2787" y="2786"/>
                  </a:lnTo>
                  <a:lnTo>
                    <a:pt x="3001" y="2728"/>
                  </a:lnTo>
                  <a:lnTo>
                    <a:pt x="3196" y="2650"/>
                  </a:lnTo>
                  <a:lnTo>
                    <a:pt x="3391" y="2553"/>
                  </a:lnTo>
                  <a:lnTo>
                    <a:pt x="3585" y="2436"/>
                  </a:lnTo>
                  <a:lnTo>
                    <a:pt x="3761" y="2299"/>
                  </a:lnTo>
                  <a:lnTo>
                    <a:pt x="3897" y="2143"/>
                  </a:lnTo>
                  <a:lnTo>
                    <a:pt x="4034" y="1968"/>
                  </a:lnTo>
                  <a:lnTo>
                    <a:pt x="4150" y="1773"/>
                  </a:lnTo>
                  <a:lnTo>
                    <a:pt x="4228" y="1559"/>
                  </a:lnTo>
                  <a:lnTo>
                    <a:pt x="4287" y="1364"/>
                  </a:lnTo>
                  <a:lnTo>
                    <a:pt x="4306" y="1150"/>
                  </a:lnTo>
                  <a:lnTo>
                    <a:pt x="4306" y="955"/>
                  </a:lnTo>
                  <a:lnTo>
                    <a:pt x="4287" y="760"/>
                  </a:lnTo>
                  <a:lnTo>
                    <a:pt x="4209" y="585"/>
                  </a:lnTo>
                  <a:lnTo>
                    <a:pt x="4111" y="409"/>
                  </a:lnTo>
                  <a:lnTo>
                    <a:pt x="3975" y="273"/>
                  </a:lnTo>
                  <a:lnTo>
                    <a:pt x="3819" y="156"/>
                  </a:lnTo>
                  <a:lnTo>
                    <a:pt x="3722" y="98"/>
                  </a:lnTo>
                  <a:lnTo>
                    <a:pt x="3605" y="59"/>
                  </a:lnTo>
                  <a:lnTo>
                    <a:pt x="3371" y="0"/>
                  </a:lnTo>
                  <a:lnTo>
                    <a:pt x="3235" y="0"/>
                  </a:lnTo>
                  <a:lnTo>
                    <a:pt x="3059" y="20"/>
                  </a:lnTo>
                  <a:lnTo>
                    <a:pt x="2865" y="59"/>
                  </a:lnTo>
                  <a:lnTo>
                    <a:pt x="2689" y="117"/>
                  </a:lnTo>
                  <a:lnTo>
                    <a:pt x="2494" y="175"/>
                  </a:lnTo>
                  <a:lnTo>
                    <a:pt x="2397" y="214"/>
                  </a:lnTo>
                  <a:lnTo>
                    <a:pt x="2183" y="292"/>
                  </a:lnTo>
                  <a:lnTo>
                    <a:pt x="2144" y="292"/>
                  </a:lnTo>
                  <a:lnTo>
                    <a:pt x="1910" y="214"/>
                  </a:lnTo>
                  <a:lnTo>
                    <a:pt x="1812" y="175"/>
                  </a:lnTo>
                  <a:lnTo>
                    <a:pt x="1637" y="117"/>
                  </a:lnTo>
                  <a:lnTo>
                    <a:pt x="1442" y="59"/>
                  </a:lnTo>
                  <a:lnTo>
                    <a:pt x="1247" y="20"/>
                  </a:lnTo>
                  <a:lnTo>
                    <a:pt x="1072"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0"/>
            <p:cNvSpPr/>
            <p:nvPr/>
          </p:nvSpPr>
          <p:spPr>
            <a:xfrm>
              <a:off x="9869700" y="646438"/>
              <a:ext cx="107675" cy="71125"/>
            </a:xfrm>
            <a:custGeom>
              <a:avLst/>
              <a:gdLst/>
              <a:ahLst/>
              <a:cxnLst/>
              <a:rect l="l" t="t" r="r" b="b"/>
              <a:pathLst>
                <a:path w="4307" h="2845" fill="none" extrusionOk="0">
                  <a:moveTo>
                    <a:pt x="3235" y="0"/>
                  </a:moveTo>
                  <a:lnTo>
                    <a:pt x="3235" y="0"/>
                  </a:lnTo>
                  <a:lnTo>
                    <a:pt x="3059" y="20"/>
                  </a:lnTo>
                  <a:lnTo>
                    <a:pt x="2865" y="59"/>
                  </a:lnTo>
                  <a:lnTo>
                    <a:pt x="2865" y="59"/>
                  </a:lnTo>
                  <a:lnTo>
                    <a:pt x="2689" y="117"/>
                  </a:lnTo>
                  <a:lnTo>
                    <a:pt x="2494" y="175"/>
                  </a:lnTo>
                  <a:lnTo>
                    <a:pt x="2397" y="214"/>
                  </a:lnTo>
                  <a:lnTo>
                    <a:pt x="2397" y="214"/>
                  </a:lnTo>
                  <a:lnTo>
                    <a:pt x="2397" y="214"/>
                  </a:lnTo>
                  <a:lnTo>
                    <a:pt x="2397" y="214"/>
                  </a:lnTo>
                  <a:lnTo>
                    <a:pt x="2397" y="214"/>
                  </a:lnTo>
                  <a:lnTo>
                    <a:pt x="2397" y="214"/>
                  </a:lnTo>
                  <a:lnTo>
                    <a:pt x="2397" y="214"/>
                  </a:lnTo>
                  <a:lnTo>
                    <a:pt x="2183" y="292"/>
                  </a:lnTo>
                  <a:lnTo>
                    <a:pt x="2183" y="292"/>
                  </a:lnTo>
                  <a:lnTo>
                    <a:pt x="2163" y="292"/>
                  </a:lnTo>
                  <a:lnTo>
                    <a:pt x="2144" y="292"/>
                  </a:lnTo>
                  <a:lnTo>
                    <a:pt x="2144" y="292"/>
                  </a:lnTo>
                  <a:lnTo>
                    <a:pt x="2144" y="292"/>
                  </a:lnTo>
                  <a:lnTo>
                    <a:pt x="1910" y="214"/>
                  </a:lnTo>
                  <a:lnTo>
                    <a:pt x="1812" y="175"/>
                  </a:lnTo>
                  <a:lnTo>
                    <a:pt x="1812" y="175"/>
                  </a:lnTo>
                  <a:lnTo>
                    <a:pt x="1637" y="117"/>
                  </a:lnTo>
                  <a:lnTo>
                    <a:pt x="1442" y="59"/>
                  </a:lnTo>
                  <a:lnTo>
                    <a:pt x="1442" y="59"/>
                  </a:lnTo>
                  <a:lnTo>
                    <a:pt x="1247" y="20"/>
                  </a:lnTo>
                  <a:lnTo>
                    <a:pt x="1072" y="0"/>
                  </a:lnTo>
                  <a:lnTo>
                    <a:pt x="1072" y="0"/>
                  </a:lnTo>
                  <a:lnTo>
                    <a:pt x="955" y="20"/>
                  </a:lnTo>
                  <a:lnTo>
                    <a:pt x="955" y="20"/>
                  </a:lnTo>
                  <a:lnTo>
                    <a:pt x="721" y="59"/>
                  </a:lnTo>
                  <a:lnTo>
                    <a:pt x="604" y="98"/>
                  </a:lnTo>
                  <a:lnTo>
                    <a:pt x="507" y="156"/>
                  </a:lnTo>
                  <a:lnTo>
                    <a:pt x="507" y="156"/>
                  </a:lnTo>
                  <a:lnTo>
                    <a:pt x="332" y="273"/>
                  </a:lnTo>
                  <a:lnTo>
                    <a:pt x="215" y="409"/>
                  </a:lnTo>
                  <a:lnTo>
                    <a:pt x="215" y="409"/>
                  </a:lnTo>
                  <a:lnTo>
                    <a:pt x="98" y="585"/>
                  </a:lnTo>
                  <a:lnTo>
                    <a:pt x="98" y="585"/>
                  </a:lnTo>
                  <a:lnTo>
                    <a:pt x="39" y="760"/>
                  </a:lnTo>
                  <a:lnTo>
                    <a:pt x="39" y="760"/>
                  </a:lnTo>
                  <a:lnTo>
                    <a:pt x="0" y="955"/>
                  </a:lnTo>
                  <a:lnTo>
                    <a:pt x="0" y="1150"/>
                  </a:lnTo>
                  <a:lnTo>
                    <a:pt x="0" y="1150"/>
                  </a:lnTo>
                  <a:lnTo>
                    <a:pt x="39" y="1364"/>
                  </a:lnTo>
                  <a:lnTo>
                    <a:pt x="78" y="1578"/>
                  </a:lnTo>
                  <a:lnTo>
                    <a:pt x="78" y="1578"/>
                  </a:lnTo>
                  <a:lnTo>
                    <a:pt x="176" y="1773"/>
                  </a:lnTo>
                  <a:lnTo>
                    <a:pt x="293" y="1968"/>
                  </a:lnTo>
                  <a:lnTo>
                    <a:pt x="293" y="1968"/>
                  </a:lnTo>
                  <a:lnTo>
                    <a:pt x="410" y="2143"/>
                  </a:lnTo>
                  <a:lnTo>
                    <a:pt x="565" y="2299"/>
                  </a:lnTo>
                  <a:lnTo>
                    <a:pt x="741" y="2436"/>
                  </a:lnTo>
                  <a:lnTo>
                    <a:pt x="936" y="2553"/>
                  </a:lnTo>
                  <a:lnTo>
                    <a:pt x="936" y="2553"/>
                  </a:lnTo>
                  <a:lnTo>
                    <a:pt x="1130" y="2650"/>
                  </a:lnTo>
                  <a:lnTo>
                    <a:pt x="1325" y="2728"/>
                  </a:lnTo>
                  <a:lnTo>
                    <a:pt x="1540" y="2786"/>
                  </a:lnTo>
                  <a:lnTo>
                    <a:pt x="1773" y="2825"/>
                  </a:lnTo>
                  <a:lnTo>
                    <a:pt x="1773" y="2825"/>
                  </a:lnTo>
                  <a:lnTo>
                    <a:pt x="2085" y="2845"/>
                  </a:lnTo>
                  <a:lnTo>
                    <a:pt x="2085" y="2845"/>
                  </a:lnTo>
                  <a:lnTo>
                    <a:pt x="2163" y="2845"/>
                  </a:lnTo>
                  <a:lnTo>
                    <a:pt x="2163" y="2845"/>
                  </a:lnTo>
                  <a:lnTo>
                    <a:pt x="2358" y="2845"/>
                  </a:lnTo>
                  <a:lnTo>
                    <a:pt x="2553" y="2825"/>
                  </a:lnTo>
                  <a:lnTo>
                    <a:pt x="2553" y="2825"/>
                  </a:lnTo>
                  <a:lnTo>
                    <a:pt x="2787" y="2786"/>
                  </a:lnTo>
                  <a:lnTo>
                    <a:pt x="3001" y="2728"/>
                  </a:lnTo>
                  <a:lnTo>
                    <a:pt x="3196" y="2650"/>
                  </a:lnTo>
                  <a:lnTo>
                    <a:pt x="3391" y="2553"/>
                  </a:lnTo>
                  <a:lnTo>
                    <a:pt x="3391" y="2553"/>
                  </a:lnTo>
                  <a:lnTo>
                    <a:pt x="3585" y="2436"/>
                  </a:lnTo>
                  <a:lnTo>
                    <a:pt x="3761" y="2299"/>
                  </a:lnTo>
                  <a:lnTo>
                    <a:pt x="3897" y="2143"/>
                  </a:lnTo>
                  <a:lnTo>
                    <a:pt x="4034" y="1968"/>
                  </a:lnTo>
                  <a:lnTo>
                    <a:pt x="4034" y="1968"/>
                  </a:lnTo>
                  <a:lnTo>
                    <a:pt x="4150" y="1773"/>
                  </a:lnTo>
                  <a:lnTo>
                    <a:pt x="4228" y="1559"/>
                  </a:lnTo>
                  <a:lnTo>
                    <a:pt x="4228" y="1559"/>
                  </a:lnTo>
                  <a:lnTo>
                    <a:pt x="4287" y="1364"/>
                  </a:lnTo>
                  <a:lnTo>
                    <a:pt x="4306" y="1150"/>
                  </a:lnTo>
                  <a:lnTo>
                    <a:pt x="4306" y="1150"/>
                  </a:lnTo>
                  <a:lnTo>
                    <a:pt x="4306" y="955"/>
                  </a:lnTo>
                  <a:lnTo>
                    <a:pt x="4287" y="760"/>
                  </a:lnTo>
                  <a:lnTo>
                    <a:pt x="4287" y="760"/>
                  </a:lnTo>
                  <a:lnTo>
                    <a:pt x="4209" y="585"/>
                  </a:lnTo>
                  <a:lnTo>
                    <a:pt x="4209" y="585"/>
                  </a:lnTo>
                  <a:lnTo>
                    <a:pt x="4111" y="409"/>
                  </a:lnTo>
                  <a:lnTo>
                    <a:pt x="4111" y="409"/>
                  </a:lnTo>
                  <a:lnTo>
                    <a:pt x="3975" y="273"/>
                  </a:lnTo>
                  <a:lnTo>
                    <a:pt x="3819" y="156"/>
                  </a:lnTo>
                  <a:lnTo>
                    <a:pt x="3819" y="156"/>
                  </a:lnTo>
                  <a:lnTo>
                    <a:pt x="3722" y="98"/>
                  </a:lnTo>
                  <a:lnTo>
                    <a:pt x="3605" y="59"/>
                  </a:lnTo>
                  <a:lnTo>
                    <a:pt x="3371" y="0"/>
                  </a:lnTo>
                  <a:lnTo>
                    <a:pt x="3371" y="0"/>
                  </a:lnTo>
                  <a:lnTo>
                    <a:pt x="32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0"/>
            <p:cNvSpPr/>
            <p:nvPr/>
          </p:nvSpPr>
          <p:spPr>
            <a:xfrm>
              <a:off x="9884300" y="673713"/>
              <a:ext cx="77975" cy="40450"/>
            </a:xfrm>
            <a:custGeom>
              <a:avLst/>
              <a:gdLst/>
              <a:ahLst/>
              <a:cxnLst/>
              <a:rect l="l" t="t" r="r" b="b"/>
              <a:pathLst>
                <a:path w="3119" h="1618" fill="none" extrusionOk="0">
                  <a:moveTo>
                    <a:pt x="1267" y="20"/>
                  </a:moveTo>
                  <a:lnTo>
                    <a:pt x="1267" y="20"/>
                  </a:lnTo>
                  <a:lnTo>
                    <a:pt x="1579" y="0"/>
                  </a:lnTo>
                  <a:lnTo>
                    <a:pt x="1579" y="0"/>
                  </a:lnTo>
                  <a:lnTo>
                    <a:pt x="1579" y="0"/>
                  </a:lnTo>
                  <a:lnTo>
                    <a:pt x="1891" y="39"/>
                  </a:lnTo>
                  <a:lnTo>
                    <a:pt x="1891" y="39"/>
                  </a:lnTo>
                  <a:lnTo>
                    <a:pt x="2144" y="78"/>
                  </a:lnTo>
                  <a:lnTo>
                    <a:pt x="2378" y="156"/>
                  </a:lnTo>
                  <a:lnTo>
                    <a:pt x="2378" y="156"/>
                  </a:lnTo>
                  <a:lnTo>
                    <a:pt x="2573" y="254"/>
                  </a:lnTo>
                  <a:lnTo>
                    <a:pt x="2748" y="370"/>
                  </a:lnTo>
                  <a:lnTo>
                    <a:pt x="2748" y="370"/>
                  </a:lnTo>
                  <a:lnTo>
                    <a:pt x="2846" y="468"/>
                  </a:lnTo>
                  <a:lnTo>
                    <a:pt x="2943" y="585"/>
                  </a:lnTo>
                  <a:lnTo>
                    <a:pt x="2943" y="585"/>
                  </a:lnTo>
                  <a:lnTo>
                    <a:pt x="3060" y="741"/>
                  </a:lnTo>
                  <a:lnTo>
                    <a:pt x="3060" y="741"/>
                  </a:lnTo>
                  <a:lnTo>
                    <a:pt x="3060" y="780"/>
                  </a:lnTo>
                  <a:lnTo>
                    <a:pt x="3060" y="780"/>
                  </a:lnTo>
                  <a:lnTo>
                    <a:pt x="3060" y="780"/>
                  </a:lnTo>
                  <a:lnTo>
                    <a:pt x="3079" y="819"/>
                  </a:lnTo>
                  <a:lnTo>
                    <a:pt x="3079" y="819"/>
                  </a:lnTo>
                  <a:lnTo>
                    <a:pt x="3099" y="877"/>
                  </a:lnTo>
                  <a:lnTo>
                    <a:pt x="3099" y="896"/>
                  </a:lnTo>
                  <a:lnTo>
                    <a:pt x="3099" y="896"/>
                  </a:lnTo>
                  <a:lnTo>
                    <a:pt x="3099" y="896"/>
                  </a:lnTo>
                  <a:lnTo>
                    <a:pt x="3118" y="955"/>
                  </a:lnTo>
                  <a:lnTo>
                    <a:pt x="3118" y="974"/>
                  </a:lnTo>
                  <a:lnTo>
                    <a:pt x="3118" y="974"/>
                  </a:lnTo>
                  <a:lnTo>
                    <a:pt x="3118" y="1052"/>
                  </a:lnTo>
                  <a:lnTo>
                    <a:pt x="3118" y="1052"/>
                  </a:lnTo>
                  <a:lnTo>
                    <a:pt x="2923" y="1228"/>
                  </a:lnTo>
                  <a:lnTo>
                    <a:pt x="2923" y="1228"/>
                  </a:lnTo>
                  <a:lnTo>
                    <a:pt x="2709" y="1364"/>
                  </a:lnTo>
                  <a:lnTo>
                    <a:pt x="2475" y="1462"/>
                  </a:lnTo>
                  <a:lnTo>
                    <a:pt x="2475" y="1462"/>
                  </a:lnTo>
                  <a:lnTo>
                    <a:pt x="2475" y="1462"/>
                  </a:lnTo>
                  <a:lnTo>
                    <a:pt x="2164" y="1559"/>
                  </a:lnTo>
                  <a:lnTo>
                    <a:pt x="1852" y="1598"/>
                  </a:lnTo>
                  <a:lnTo>
                    <a:pt x="1852" y="1598"/>
                  </a:lnTo>
                  <a:lnTo>
                    <a:pt x="1657" y="1617"/>
                  </a:lnTo>
                  <a:lnTo>
                    <a:pt x="1657" y="1617"/>
                  </a:lnTo>
                  <a:lnTo>
                    <a:pt x="1579" y="1617"/>
                  </a:lnTo>
                  <a:lnTo>
                    <a:pt x="1540" y="1617"/>
                  </a:lnTo>
                  <a:lnTo>
                    <a:pt x="1540" y="1617"/>
                  </a:lnTo>
                  <a:lnTo>
                    <a:pt x="1306" y="1598"/>
                  </a:lnTo>
                  <a:lnTo>
                    <a:pt x="1306" y="1598"/>
                  </a:lnTo>
                  <a:lnTo>
                    <a:pt x="975" y="1559"/>
                  </a:lnTo>
                  <a:lnTo>
                    <a:pt x="683" y="1462"/>
                  </a:lnTo>
                  <a:lnTo>
                    <a:pt x="683" y="1462"/>
                  </a:lnTo>
                  <a:lnTo>
                    <a:pt x="683" y="1462"/>
                  </a:lnTo>
                  <a:lnTo>
                    <a:pt x="449" y="1364"/>
                  </a:lnTo>
                  <a:lnTo>
                    <a:pt x="235" y="1247"/>
                  </a:lnTo>
                  <a:lnTo>
                    <a:pt x="235" y="1247"/>
                  </a:lnTo>
                  <a:lnTo>
                    <a:pt x="118" y="1150"/>
                  </a:lnTo>
                  <a:lnTo>
                    <a:pt x="1" y="1052"/>
                  </a:lnTo>
                  <a:lnTo>
                    <a:pt x="1" y="1052"/>
                  </a:lnTo>
                  <a:lnTo>
                    <a:pt x="20" y="1013"/>
                  </a:lnTo>
                  <a:lnTo>
                    <a:pt x="20" y="994"/>
                  </a:lnTo>
                  <a:lnTo>
                    <a:pt x="20" y="994"/>
                  </a:lnTo>
                  <a:lnTo>
                    <a:pt x="40" y="877"/>
                  </a:lnTo>
                  <a:lnTo>
                    <a:pt x="79" y="780"/>
                  </a:lnTo>
                  <a:lnTo>
                    <a:pt x="79" y="780"/>
                  </a:lnTo>
                  <a:lnTo>
                    <a:pt x="79" y="780"/>
                  </a:lnTo>
                  <a:lnTo>
                    <a:pt x="79" y="780"/>
                  </a:lnTo>
                  <a:lnTo>
                    <a:pt x="79" y="780"/>
                  </a:lnTo>
                  <a:lnTo>
                    <a:pt x="118" y="682"/>
                  </a:lnTo>
                  <a:lnTo>
                    <a:pt x="196" y="585"/>
                  </a:lnTo>
                  <a:lnTo>
                    <a:pt x="196" y="585"/>
                  </a:lnTo>
                  <a:lnTo>
                    <a:pt x="293" y="468"/>
                  </a:lnTo>
                  <a:lnTo>
                    <a:pt x="410" y="370"/>
                  </a:lnTo>
                  <a:lnTo>
                    <a:pt x="410" y="370"/>
                  </a:lnTo>
                  <a:lnTo>
                    <a:pt x="566" y="254"/>
                  </a:lnTo>
                  <a:lnTo>
                    <a:pt x="741" y="176"/>
                  </a:lnTo>
                  <a:lnTo>
                    <a:pt x="741" y="176"/>
                  </a:lnTo>
                  <a:lnTo>
                    <a:pt x="995" y="78"/>
                  </a:lnTo>
                  <a:lnTo>
                    <a:pt x="1267" y="20"/>
                  </a:lnTo>
                  <a:lnTo>
                    <a:pt x="1267"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Nhóm 1">
            <a:extLst>
              <a:ext uri="{FF2B5EF4-FFF2-40B4-BE49-F238E27FC236}">
                <a16:creationId xmlns:a16="http://schemas.microsoft.com/office/drawing/2014/main" id="{355D3E21-F8A9-C67D-0E75-2A2A18F4A170}"/>
              </a:ext>
            </a:extLst>
          </p:cNvPr>
          <p:cNvGrpSpPr/>
          <p:nvPr/>
        </p:nvGrpSpPr>
        <p:grpSpPr>
          <a:xfrm rot="464385">
            <a:off x="7935512" y="1117538"/>
            <a:ext cx="790718" cy="616534"/>
            <a:chOff x="7383532" y="3361773"/>
            <a:chExt cx="790718" cy="616534"/>
          </a:xfrm>
        </p:grpSpPr>
        <p:sp>
          <p:nvSpPr>
            <p:cNvPr id="1994" name="Google Shape;1994;p40"/>
            <p:cNvSpPr/>
            <p:nvPr/>
          </p:nvSpPr>
          <p:spPr>
            <a:xfrm>
              <a:off x="7947058" y="3822818"/>
              <a:ext cx="227192" cy="155489"/>
            </a:xfrm>
            <a:custGeom>
              <a:avLst/>
              <a:gdLst/>
              <a:ahLst/>
              <a:cxnLst/>
              <a:rect l="l" t="t" r="r" b="b"/>
              <a:pathLst>
                <a:path w="13951" h="9548" extrusionOk="0">
                  <a:moveTo>
                    <a:pt x="702" y="0"/>
                  </a:moveTo>
                  <a:lnTo>
                    <a:pt x="624" y="20"/>
                  </a:lnTo>
                  <a:lnTo>
                    <a:pt x="546" y="59"/>
                  </a:lnTo>
                  <a:lnTo>
                    <a:pt x="507" y="136"/>
                  </a:lnTo>
                  <a:lnTo>
                    <a:pt x="390" y="370"/>
                  </a:lnTo>
                  <a:lnTo>
                    <a:pt x="293" y="585"/>
                  </a:lnTo>
                  <a:lnTo>
                    <a:pt x="215" y="838"/>
                  </a:lnTo>
                  <a:lnTo>
                    <a:pt x="137" y="1072"/>
                  </a:lnTo>
                  <a:lnTo>
                    <a:pt x="98" y="1305"/>
                  </a:lnTo>
                  <a:lnTo>
                    <a:pt x="59" y="1559"/>
                  </a:lnTo>
                  <a:lnTo>
                    <a:pt x="39" y="1793"/>
                  </a:lnTo>
                  <a:lnTo>
                    <a:pt x="20" y="2046"/>
                  </a:lnTo>
                  <a:lnTo>
                    <a:pt x="39" y="2085"/>
                  </a:lnTo>
                  <a:lnTo>
                    <a:pt x="0" y="2182"/>
                  </a:lnTo>
                  <a:lnTo>
                    <a:pt x="20" y="2260"/>
                  </a:lnTo>
                  <a:lnTo>
                    <a:pt x="20" y="2299"/>
                  </a:lnTo>
                  <a:lnTo>
                    <a:pt x="59" y="2338"/>
                  </a:lnTo>
                  <a:lnTo>
                    <a:pt x="643" y="2923"/>
                  </a:lnTo>
                  <a:lnTo>
                    <a:pt x="1364" y="3585"/>
                  </a:lnTo>
                  <a:lnTo>
                    <a:pt x="2378" y="4481"/>
                  </a:lnTo>
                  <a:lnTo>
                    <a:pt x="3410" y="5358"/>
                  </a:lnTo>
                  <a:lnTo>
                    <a:pt x="4073" y="5865"/>
                  </a:lnTo>
                  <a:lnTo>
                    <a:pt x="4696" y="6352"/>
                  </a:lnTo>
                  <a:lnTo>
                    <a:pt x="5300" y="6800"/>
                  </a:lnTo>
                  <a:lnTo>
                    <a:pt x="5904" y="7229"/>
                  </a:lnTo>
                  <a:lnTo>
                    <a:pt x="6606" y="7677"/>
                  </a:lnTo>
                  <a:lnTo>
                    <a:pt x="7268" y="8086"/>
                  </a:lnTo>
                  <a:lnTo>
                    <a:pt x="7911" y="8456"/>
                  </a:lnTo>
                  <a:lnTo>
                    <a:pt x="8534" y="8768"/>
                  </a:lnTo>
                  <a:lnTo>
                    <a:pt x="9216" y="9060"/>
                  </a:lnTo>
                  <a:lnTo>
                    <a:pt x="9528" y="9177"/>
                  </a:lnTo>
                  <a:lnTo>
                    <a:pt x="9820" y="9294"/>
                  </a:lnTo>
                  <a:lnTo>
                    <a:pt x="10132" y="9372"/>
                  </a:lnTo>
                  <a:lnTo>
                    <a:pt x="10424" y="9450"/>
                  </a:lnTo>
                  <a:lnTo>
                    <a:pt x="10697" y="9489"/>
                  </a:lnTo>
                  <a:lnTo>
                    <a:pt x="10970" y="9528"/>
                  </a:lnTo>
                  <a:lnTo>
                    <a:pt x="11379" y="9547"/>
                  </a:lnTo>
                  <a:lnTo>
                    <a:pt x="11730" y="9528"/>
                  </a:lnTo>
                  <a:lnTo>
                    <a:pt x="12042" y="9489"/>
                  </a:lnTo>
                  <a:lnTo>
                    <a:pt x="12295" y="9411"/>
                  </a:lnTo>
                  <a:lnTo>
                    <a:pt x="12529" y="9333"/>
                  </a:lnTo>
                  <a:lnTo>
                    <a:pt x="12762" y="9196"/>
                  </a:lnTo>
                  <a:lnTo>
                    <a:pt x="12977" y="9060"/>
                  </a:lnTo>
                  <a:lnTo>
                    <a:pt x="13172" y="8904"/>
                  </a:lnTo>
                  <a:lnTo>
                    <a:pt x="13366" y="8709"/>
                  </a:lnTo>
                  <a:lnTo>
                    <a:pt x="13522" y="8495"/>
                  </a:lnTo>
                  <a:lnTo>
                    <a:pt x="13659" y="8261"/>
                  </a:lnTo>
                  <a:lnTo>
                    <a:pt x="13776" y="8027"/>
                  </a:lnTo>
                  <a:lnTo>
                    <a:pt x="13873" y="7794"/>
                  </a:lnTo>
                  <a:lnTo>
                    <a:pt x="13932" y="7560"/>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113" y="5319"/>
                  </a:lnTo>
                  <a:lnTo>
                    <a:pt x="12918" y="5124"/>
                  </a:lnTo>
                  <a:lnTo>
                    <a:pt x="12704" y="4910"/>
                  </a:lnTo>
                  <a:lnTo>
                    <a:pt x="12451" y="4696"/>
                  </a:lnTo>
                  <a:lnTo>
                    <a:pt x="11983" y="4325"/>
                  </a:lnTo>
                  <a:lnTo>
                    <a:pt x="11418" y="3936"/>
                  </a:lnTo>
                  <a:lnTo>
                    <a:pt x="10853" y="3585"/>
                  </a:lnTo>
                  <a:lnTo>
                    <a:pt x="10230" y="3234"/>
                  </a:lnTo>
                  <a:lnTo>
                    <a:pt x="9567" y="2903"/>
                  </a:lnTo>
                  <a:lnTo>
                    <a:pt x="8827" y="2552"/>
                  </a:lnTo>
                  <a:lnTo>
                    <a:pt x="8145" y="2260"/>
                  </a:lnTo>
                  <a:lnTo>
                    <a:pt x="7463" y="1968"/>
                  </a:lnTo>
                  <a:lnTo>
                    <a:pt x="6722" y="1695"/>
                  </a:lnTo>
                  <a:lnTo>
                    <a:pt x="5963" y="1422"/>
                  </a:lnTo>
                  <a:lnTo>
                    <a:pt x="5300" y="1189"/>
                  </a:lnTo>
                  <a:lnTo>
                    <a:pt x="4618" y="974"/>
                  </a:lnTo>
                  <a:lnTo>
                    <a:pt x="3956" y="779"/>
                  </a:lnTo>
                  <a:lnTo>
                    <a:pt x="3313" y="585"/>
                  </a:lnTo>
                  <a:lnTo>
                    <a:pt x="2553" y="390"/>
                  </a:lnTo>
                  <a:lnTo>
                    <a:pt x="1832" y="234"/>
                  </a:lnTo>
                  <a:lnTo>
                    <a:pt x="1364" y="136"/>
                  </a:lnTo>
                  <a:lnTo>
                    <a:pt x="877" y="78"/>
                  </a:lnTo>
                  <a:lnTo>
                    <a:pt x="838" y="39"/>
                  </a:lnTo>
                  <a:lnTo>
                    <a:pt x="7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0"/>
            <p:cNvSpPr/>
            <p:nvPr/>
          </p:nvSpPr>
          <p:spPr>
            <a:xfrm>
              <a:off x="7947058" y="3822818"/>
              <a:ext cx="227192" cy="155489"/>
            </a:xfrm>
            <a:custGeom>
              <a:avLst/>
              <a:gdLst/>
              <a:ahLst/>
              <a:cxnLst/>
              <a:rect l="l" t="t" r="r" b="b"/>
              <a:pathLst>
                <a:path w="13951" h="9548" fill="none" extrusionOk="0">
                  <a:moveTo>
                    <a:pt x="702" y="0"/>
                  </a:moveTo>
                  <a:lnTo>
                    <a:pt x="702" y="0"/>
                  </a:lnTo>
                  <a:lnTo>
                    <a:pt x="624" y="20"/>
                  </a:lnTo>
                  <a:lnTo>
                    <a:pt x="624" y="20"/>
                  </a:lnTo>
                  <a:lnTo>
                    <a:pt x="546" y="59"/>
                  </a:lnTo>
                  <a:lnTo>
                    <a:pt x="507" y="136"/>
                  </a:lnTo>
                  <a:lnTo>
                    <a:pt x="507" y="136"/>
                  </a:lnTo>
                  <a:lnTo>
                    <a:pt x="390" y="370"/>
                  </a:lnTo>
                  <a:lnTo>
                    <a:pt x="293" y="585"/>
                  </a:lnTo>
                  <a:lnTo>
                    <a:pt x="215" y="838"/>
                  </a:lnTo>
                  <a:lnTo>
                    <a:pt x="137" y="1072"/>
                  </a:lnTo>
                  <a:lnTo>
                    <a:pt x="98" y="1305"/>
                  </a:lnTo>
                  <a:lnTo>
                    <a:pt x="59" y="1559"/>
                  </a:lnTo>
                  <a:lnTo>
                    <a:pt x="39" y="1793"/>
                  </a:lnTo>
                  <a:lnTo>
                    <a:pt x="20" y="2046"/>
                  </a:lnTo>
                  <a:lnTo>
                    <a:pt x="20" y="2046"/>
                  </a:lnTo>
                  <a:lnTo>
                    <a:pt x="39" y="2085"/>
                  </a:lnTo>
                  <a:lnTo>
                    <a:pt x="39" y="2085"/>
                  </a:lnTo>
                  <a:lnTo>
                    <a:pt x="0" y="2182"/>
                  </a:lnTo>
                  <a:lnTo>
                    <a:pt x="0" y="2182"/>
                  </a:lnTo>
                  <a:lnTo>
                    <a:pt x="20" y="2260"/>
                  </a:lnTo>
                  <a:lnTo>
                    <a:pt x="20" y="2299"/>
                  </a:lnTo>
                  <a:lnTo>
                    <a:pt x="59" y="2338"/>
                  </a:lnTo>
                  <a:lnTo>
                    <a:pt x="59" y="2338"/>
                  </a:lnTo>
                  <a:lnTo>
                    <a:pt x="643" y="2923"/>
                  </a:lnTo>
                  <a:lnTo>
                    <a:pt x="1364" y="3585"/>
                  </a:lnTo>
                  <a:lnTo>
                    <a:pt x="1364" y="3585"/>
                  </a:lnTo>
                  <a:lnTo>
                    <a:pt x="2378" y="4481"/>
                  </a:lnTo>
                  <a:lnTo>
                    <a:pt x="3410" y="5358"/>
                  </a:lnTo>
                  <a:lnTo>
                    <a:pt x="3410" y="5358"/>
                  </a:lnTo>
                  <a:lnTo>
                    <a:pt x="4073" y="5865"/>
                  </a:lnTo>
                  <a:lnTo>
                    <a:pt x="4696" y="6352"/>
                  </a:lnTo>
                  <a:lnTo>
                    <a:pt x="5300" y="6800"/>
                  </a:lnTo>
                  <a:lnTo>
                    <a:pt x="5904" y="7229"/>
                  </a:lnTo>
                  <a:lnTo>
                    <a:pt x="5904" y="7229"/>
                  </a:lnTo>
                  <a:lnTo>
                    <a:pt x="6606" y="7677"/>
                  </a:lnTo>
                  <a:lnTo>
                    <a:pt x="7268" y="8086"/>
                  </a:lnTo>
                  <a:lnTo>
                    <a:pt x="7911" y="8456"/>
                  </a:lnTo>
                  <a:lnTo>
                    <a:pt x="8534" y="8768"/>
                  </a:lnTo>
                  <a:lnTo>
                    <a:pt x="8534" y="8768"/>
                  </a:lnTo>
                  <a:lnTo>
                    <a:pt x="9216" y="9060"/>
                  </a:lnTo>
                  <a:lnTo>
                    <a:pt x="9528" y="9177"/>
                  </a:lnTo>
                  <a:lnTo>
                    <a:pt x="9820" y="9294"/>
                  </a:lnTo>
                  <a:lnTo>
                    <a:pt x="10132" y="9372"/>
                  </a:lnTo>
                  <a:lnTo>
                    <a:pt x="10424" y="9450"/>
                  </a:lnTo>
                  <a:lnTo>
                    <a:pt x="10697" y="9489"/>
                  </a:lnTo>
                  <a:lnTo>
                    <a:pt x="10970" y="9528"/>
                  </a:lnTo>
                  <a:lnTo>
                    <a:pt x="10970" y="9528"/>
                  </a:lnTo>
                  <a:lnTo>
                    <a:pt x="11379" y="9547"/>
                  </a:lnTo>
                  <a:lnTo>
                    <a:pt x="11379" y="9547"/>
                  </a:lnTo>
                  <a:lnTo>
                    <a:pt x="11730" y="9528"/>
                  </a:lnTo>
                  <a:lnTo>
                    <a:pt x="12042" y="9489"/>
                  </a:lnTo>
                  <a:lnTo>
                    <a:pt x="12042" y="9489"/>
                  </a:lnTo>
                  <a:lnTo>
                    <a:pt x="12295" y="9411"/>
                  </a:lnTo>
                  <a:lnTo>
                    <a:pt x="12529" y="9333"/>
                  </a:lnTo>
                  <a:lnTo>
                    <a:pt x="12762" y="9196"/>
                  </a:lnTo>
                  <a:lnTo>
                    <a:pt x="12977" y="9060"/>
                  </a:lnTo>
                  <a:lnTo>
                    <a:pt x="12977" y="9060"/>
                  </a:lnTo>
                  <a:lnTo>
                    <a:pt x="13172" y="8904"/>
                  </a:lnTo>
                  <a:lnTo>
                    <a:pt x="13366" y="8709"/>
                  </a:lnTo>
                  <a:lnTo>
                    <a:pt x="13522" y="8495"/>
                  </a:lnTo>
                  <a:lnTo>
                    <a:pt x="13659" y="8261"/>
                  </a:lnTo>
                  <a:lnTo>
                    <a:pt x="13659" y="8261"/>
                  </a:lnTo>
                  <a:lnTo>
                    <a:pt x="13776" y="8027"/>
                  </a:lnTo>
                  <a:lnTo>
                    <a:pt x="13873" y="7794"/>
                  </a:lnTo>
                  <a:lnTo>
                    <a:pt x="13932" y="7560"/>
                  </a:lnTo>
                  <a:lnTo>
                    <a:pt x="13951" y="7307"/>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269" y="5534"/>
                  </a:lnTo>
                  <a:lnTo>
                    <a:pt x="13113" y="5319"/>
                  </a:lnTo>
                  <a:lnTo>
                    <a:pt x="12918" y="5124"/>
                  </a:lnTo>
                  <a:lnTo>
                    <a:pt x="12704" y="4910"/>
                  </a:lnTo>
                  <a:lnTo>
                    <a:pt x="12451" y="4696"/>
                  </a:lnTo>
                  <a:lnTo>
                    <a:pt x="12451" y="4696"/>
                  </a:lnTo>
                  <a:lnTo>
                    <a:pt x="11983" y="4325"/>
                  </a:lnTo>
                  <a:lnTo>
                    <a:pt x="11418" y="3936"/>
                  </a:lnTo>
                  <a:lnTo>
                    <a:pt x="11418" y="3936"/>
                  </a:lnTo>
                  <a:lnTo>
                    <a:pt x="10853" y="3585"/>
                  </a:lnTo>
                  <a:lnTo>
                    <a:pt x="10230" y="3234"/>
                  </a:lnTo>
                  <a:lnTo>
                    <a:pt x="9567" y="2903"/>
                  </a:lnTo>
                  <a:lnTo>
                    <a:pt x="8827" y="2552"/>
                  </a:lnTo>
                  <a:lnTo>
                    <a:pt x="8827" y="2552"/>
                  </a:lnTo>
                  <a:lnTo>
                    <a:pt x="8145" y="2260"/>
                  </a:lnTo>
                  <a:lnTo>
                    <a:pt x="7463" y="1968"/>
                  </a:lnTo>
                  <a:lnTo>
                    <a:pt x="6722" y="1695"/>
                  </a:lnTo>
                  <a:lnTo>
                    <a:pt x="5963" y="1422"/>
                  </a:lnTo>
                  <a:lnTo>
                    <a:pt x="5963" y="1422"/>
                  </a:lnTo>
                  <a:lnTo>
                    <a:pt x="5300" y="1189"/>
                  </a:lnTo>
                  <a:lnTo>
                    <a:pt x="4618" y="974"/>
                  </a:lnTo>
                  <a:lnTo>
                    <a:pt x="3956" y="779"/>
                  </a:lnTo>
                  <a:lnTo>
                    <a:pt x="3313" y="585"/>
                  </a:lnTo>
                  <a:lnTo>
                    <a:pt x="3313" y="585"/>
                  </a:lnTo>
                  <a:lnTo>
                    <a:pt x="2553" y="390"/>
                  </a:lnTo>
                  <a:lnTo>
                    <a:pt x="1832" y="234"/>
                  </a:lnTo>
                  <a:lnTo>
                    <a:pt x="1832" y="234"/>
                  </a:lnTo>
                  <a:lnTo>
                    <a:pt x="1364" y="136"/>
                  </a:lnTo>
                  <a:lnTo>
                    <a:pt x="877" y="78"/>
                  </a:lnTo>
                  <a:lnTo>
                    <a:pt x="877" y="78"/>
                  </a:lnTo>
                  <a:lnTo>
                    <a:pt x="838" y="39"/>
                  </a:lnTo>
                  <a:lnTo>
                    <a:pt x="780" y="0"/>
                  </a:lnTo>
                  <a:lnTo>
                    <a:pt x="780" y="0"/>
                  </a:lnTo>
                  <a:lnTo>
                    <a:pt x="70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0"/>
            <p:cNvSpPr/>
            <p:nvPr/>
          </p:nvSpPr>
          <p:spPr>
            <a:xfrm>
              <a:off x="8011465" y="3848190"/>
              <a:ext cx="57128" cy="82842"/>
            </a:xfrm>
            <a:custGeom>
              <a:avLst/>
              <a:gdLst/>
              <a:ahLst/>
              <a:cxnLst/>
              <a:rect l="l" t="t" r="r" b="b"/>
              <a:pathLst>
                <a:path w="3508" h="5087" extrusionOk="0">
                  <a:moveTo>
                    <a:pt x="2417" y="1"/>
                  </a:moveTo>
                  <a:lnTo>
                    <a:pt x="2300" y="507"/>
                  </a:lnTo>
                  <a:lnTo>
                    <a:pt x="2163" y="994"/>
                  </a:lnTo>
                  <a:lnTo>
                    <a:pt x="2008" y="1384"/>
                  </a:lnTo>
                  <a:lnTo>
                    <a:pt x="1852" y="1774"/>
                  </a:lnTo>
                  <a:lnTo>
                    <a:pt x="1657" y="2144"/>
                  </a:lnTo>
                  <a:lnTo>
                    <a:pt x="1462" y="2495"/>
                  </a:lnTo>
                  <a:lnTo>
                    <a:pt x="1131" y="3001"/>
                  </a:lnTo>
                  <a:lnTo>
                    <a:pt x="780" y="3449"/>
                  </a:lnTo>
                  <a:lnTo>
                    <a:pt x="605" y="3664"/>
                  </a:lnTo>
                  <a:lnTo>
                    <a:pt x="410" y="3859"/>
                  </a:lnTo>
                  <a:lnTo>
                    <a:pt x="215" y="4053"/>
                  </a:lnTo>
                  <a:lnTo>
                    <a:pt x="1" y="4229"/>
                  </a:lnTo>
                  <a:lnTo>
                    <a:pt x="527" y="4657"/>
                  </a:lnTo>
                  <a:lnTo>
                    <a:pt x="1111" y="5086"/>
                  </a:lnTo>
                  <a:lnTo>
                    <a:pt x="1287" y="4930"/>
                  </a:lnTo>
                  <a:lnTo>
                    <a:pt x="1443" y="4774"/>
                  </a:lnTo>
                  <a:lnTo>
                    <a:pt x="1715" y="4502"/>
                  </a:lnTo>
                  <a:lnTo>
                    <a:pt x="1969" y="4190"/>
                  </a:lnTo>
                  <a:lnTo>
                    <a:pt x="2261" y="3781"/>
                  </a:lnTo>
                  <a:lnTo>
                    <a:pt x="2514" y="3371"/>
                  </a:lnTo>
                  <a:lnTo>
                    <a:pt x="2728" y="2962"/>
                  </a:lnTo>
                  <a:lnTo>
                    <a:pt x="2943" y="2514"/>
                  </a:lnTo>
                  <a:lnTo>
                    <a:pt x="3138" y="1969"/>
                  </a:lnTo>
                  <a:lnTo>
                    <a:pt x="3294" y="1423"/>
                  </a:lnTo>
                  <a:lnTo>
                    <a:pt x="3410" y="936"/>
                  </a:lnTo>
                  <a:lnTo>
                    <a:pt x="3508" y="410"/>
                  </a:lnTo>
                  <a:lnTo>
                    <a:pt x="3001" y="215"/>
                  </a:lnTo>
                  <a:lnTo>
                    <a:pt x="24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0"/>
            <p:cNvSpPr/>
            <p:nvPr/>
          </p:nvSpPr>
          <p:spPr>
            <a:xfrm>
              <a:off x="8011465" y="3848190"/>
              <a:ext cx="57128" cy="82842"/>
            </a:xfrm>
            <a:custGeom>
              <a:avLst/>
              <a:gdLst/>
              <a:ahLst/>
              <a:cxnLst/>
              <a:rect l="l" t="t" r="r" b="b"/>
              <a:pathLst>
                <a:path w="3508" h="5087" fill="none" extrusionOk="0">
                  <a:moveTo>
                    <a:pt x="2417" y="1"/>
                  </a:moveTo>
                  <a:lnTo>
                    <a:pt x="2417" y="1"/>
                  </a:lnTo>
                  <a:lnTo>
                    <a:pt x="2417" y="1"/>
                  </a:lnTo>
                  <a:lnTo>
                    <a:pt x="2417" y="1"/>
                  </a:lnTo>
                  <a:lnTo>
                    <a:pt x="2300" y="507"/>
                  </a:lnTo>
                  <a:lnTo>
                    <a:pt x="2163" y="994"/>
                  </a:lnTo>
                  <a:lnTo>
                    <a:pt x="2163" y="994"/>
                  </a:lnTo>
                  <a:lnTo>
                    <a:pt x="2008" y="1384"/>
                  </a:lnTo>
                  <a:lnTo>
                    <a:pt x="1852" y="1774"/>
                  </a:lnTo>
                  <a:lnTo>
                    <a:pt x="1657" y="2144"/>
                  </a:lnTo>
                  <a:lnTo>
                    <a:pt x="1462" y="2495"/>
                  </a:lnTo>
                  <a:lnTo>
                    <a:pt x="1462" y="2495"/>
                  </a:lnTo>
                  <a:lnTo>
                    <a:pt x="1131" y="3001"/>
                  </a:lnTo>
                  <a:lnTo>
                    <a:pt x="780" y="3449"/>
                  </a:lnTo>
                  <a:lnTo>
                    <a:pt x="605" y="3664"/>
                  </a:lnTo>
                  <a:lnTo>
                    <a:pt x="410" y="3859"/>
                  </a:lnTo>
                  <a:lnTo>
                    <a:pt x="215" y="4053"/>
                  </a:lnTo>
                  <a:lnTo>
                    <a:pt x="1" y="4229"/>
                  </a:lnTo>
                  <a:lnTo>
                    <a:pt x="1" y="4229"/>
                  </a:lnTo>
                  <a:lnTo>
                    <a:pt x="527" y="4657"/>
                  </a:lnTo>
                  <a:lnTo>
                    <a:pt x="1111" y="5086"/>
                  </a:lnTo>
                  <a:lnTo>
                    <a:pt x="1111" y="5086"/>
                  </a:lnTo>
                  <a:lnTo>
                    <a:pt x="1287" y="4930"/>
                  </a:lnTo>
                  <a:lnTo>
                    <a:pt x="1443" y="4774"/>
                  </a:lnTo>
                  <a:lnTo>
                    <a:pt x="1443" y="4774"/>
                  </a:lnTo>
                  <a:lnTo>
                    <a:pt x="1715" y="4502"/>
                  </a:lnTo>
                  <a:lnTo>
                    <a:pt x="1969" y="4190"/>
                  </a:lnTo>
                  <a:lnTo>
                    <a:pt x="1969" y="4190"/>
                  </a:lnTo>
                  <a:lnTo>
                    <a:pt x="2261" y="3781"/>
                  </a:lnTo>
                  <a:lnTo>
                    <a:pt x="2514" y="3371"/>
                  </a:lnTo>
                  <a:lnTo>
                    <a:pt x="2514" y="3371"/>
                  </a:lnTo>
                  <a:lnTo>
                    <a:pt x="2728" y="2962"/>
                  </a:lnTo>
                  <a:lnTo>
                    <a:pt x="2943" y="2514"/>
                  </a:lnTo>
                  <a:lnTo>
                    <a:pt x="2943" y="2514"/>
                  </a:lnTo>
                  <a:lnTo>
                    <a:pt x="3138" y="1969"/>
                  </a:lnTo>
                  <a:lnTo>
                    <a:pt x="3294" y="1423"/>
                  </a:lnTo>
                  <a:lnTo>
                    <a:pt x="3294" y="1423"/>
                  </a:lnTo>
                  <a:lnTo>
                    <a:pt x="3410" y="936"/>
                  </a:lnTo>
                  <a:lnTo>
                    <a:pt x="3508" y="410"/>
                  </a:lnTo>
                  <a:lnTo>
                    <a:pt x="3508" y="410"/>
                  </a:lnTo>
                  <a:lnTo>
                    <a:pt x="3001" y="215"/>
                  </a:lnTo>
                  <a:lnTo>
                    <a:pt x="2417" y="1"/>
                  </a:lnTo>
                  <a:lnTo>
                    <a:pt x="24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0"/>
            <p:cNvSpPr/>
            <p:nvPr/>
          </p:nvSpPr>
          <p:spPr>
            <a:xfrm>
              <a:off x="8062877" y="3872943"/>
              <a:ext cx="64098" cy="91717"/>
            </a:xfrm>
            <a:custGeom>
              <a:avLst/>
              <a:gdLst/>
              <a:ahLst/>
              <a:cxnLst/>
              <a:rect l="l" t="t" r="r" b="b"/>
              <a:pathLst>
                <a:path w="3936" h="5632" extrusionOk="0">
                  <a:moveTo>
                    <a:pt x="2806" y="1"/>
                  </a:moveTo>
                  <a:lnTo>
                    <a:pt x="2806" y="215"/>
                  </a:lnTo>
                  <a:lnTo>
                    <a:pt x="2786" y="449"/>
                  </a:lnTo>
                  <a:lnTo>
                    <a:pt x="2708" y="858"/>
                  </a:lnTo>
                  <a:lnTo>
                    <a:pt x="2591" y="1286"/>
                  </a:lnTo>
                  <a:lnTo>
                    <a:pt x="2436" y="1696"/>
                  </a:lnTo>
                  <a:lnTo>
                    <a:pt x="2260" y="2105"/>
                  </a:lnTo>
                  <a:lnTo>
                    <a:pt x="2046" y="2514"/>
                  </a:lnTo>
                  <a:lnTo>
                    <a:pt x="1812" y="2923"/>
                  </a:lnTo>
                  <a:lnTo>
                    <a:pt x="1539" y="3313"/>
                  </a:lnTo>
                  <a:lnTo>
                    <a:pt x="1267" y="3683"/>
                  </a:lnTo>
                  <a:lnTo>
                    <a:pt x="974" y="4034"/>
                  </a:lnTo>
                  <a:lnTo>
                    <a:pt x="663" y="4345"/>
                  </a:lnTo>
                  <a:lnTo>
                    <a:pt x="331" y="4657"/>
                  </a:lnTo>
                  <a:lnTo>
                    <a:pt x="0" y="4930"/>
                  </a:lnTo>
                  <a:lnTo>
                    <a:pt x="643" y="5300"/>
                  </a:lnTo>
                  <a:lnTo>
                    <a:pt x="1267" y="5631"/>
                  </a:lnTo>
                  <a:lnTo>
                    <a:pt x="1345" y="5573"/>
                  </a:lnTo>
                  <a:lnTo>
                    <a:pt x="1656" y="5320"/>
                  </a:lnTo>
                  <a:lnTo>
                    <a:pt x="1968" y="5047"/>
                  </a:lnTo>
                  <a:lnTo>
                    <a:pt x="2241" y="4735"/>
                  </a:lnTo>
                  <a:lnTo>
                    <a:pt x="2533" y="4404"/>
                  </a:lnTo>
                  <a:lnTo>
                    <a:pt x="2806" y="4014"/>
                  </a:lnTo>
                  <a:lnTo>
                    <a:pt x="3059" y="3605"/>
                  </a:lnTo>
                  <a:lnTo>
                    <a:pt x="3293" y="3176"/>
                  </a:lnTo>
                  <a:lnTo>
                    <a:pt x="3488" y="2748"/>
                  </a:lnTo>
                  <a:lnTo>
                    <a:pt x="3624" y="2378"/>
                  </a:lnTo>
                  <a:lnTo>
                    <a:pt x="3741" y="1988"/>
                  </a:lnTo>
                  <a:lnTo>
                    <a:pt x="3838" y="1618"/>
                  </a:lnTo>
                  <a:lnTo>
                    <a:pt x="3897" y="1247"/>
                  </a:lnTo>
                  <a:lnTo>
                    <a:pt x="3916" y="936"/>
                  </a:lnTo>
                  <a:lnTo>
                    <a:pt x="3936" y="624"/>
                  </a:lnTo>
                  <a:lnTo>
                    <a:pt x="3390" y="293"/>
                  </a:lnTo>
                  <a:lnTo>
                    <a:pt x="28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0"/>
            <p:cNvSpPr/>
            <p:nvPr/>
          </p:nvSpPr>
          <p:spPr>
            <a:xfrm>
              <a:off x="8062877" y="3872943"/>
              <a:ext cx="64098" cy="91717"/>
            </a:xfrm>
            <a:custGeom>
              <a:avLst/>
              <a:gdLst/>
              <a:ahLst/>
              <a:cxnLst/>
              <a:rect l="l" t="t" r="r" b="b"/>
              <a:pathLst>
                <a:path w="3936" h="5632" fill="none" extrusionOk="0">
                  <a:moveTo>
                    <a:pt x="2806" y="1"/>
                  </a:moveTo>
                  <a:lnTo>
                    <a:pt x="2806" y="1"/>
                  </a:lnTo>
                  <a:lnTo>
                    <a:pt x="2806" y="1"/>
                  </a:lnTo>
                  <a:lnTo>
                    <a:pt x="2806" y="1"/>
                  </a:lnTo>
                  <a:lnTo>
                    <a:pt x="2806" y="215"/>
                  </a:lnTo>
                  <a:lnTo>
                    <a:pt x="2786" y="449"/>
                  </a:lnTo>
                  <a:lnTo>
                    <a:pt x="2786" y="449"/>
                  </a:lnTo>
                  <a:lnTo>
                    <a:pt x="2708" y="858"/>
                  </a:lnTo>
                  <a:lnTo>
                    <a:pt x="2591" y="1286"/>
                  </a:lnTo>
                  <a:lnTo>
                    <a:pt x="2591" y="1286"/>
                  </a:lnTo>
                  <a:lnTo>
                    <a:pt x="2436" y="1696"/>
                  </a:lnTo>
                  <a:lnTo>
                    <a:pt x="2260" y="2105"/>
                  </a:lnTo>
                  <a:lnTo>
                    <a:pt x="2046" y="2514"/>
                  </a:lnTo>
                  <a:lnTo>
                    <a:pt x="1812" y="2923"/>
                  </a:lnTo>
                  <a:lnTo>
                    <a:pt x="1812" y="2923"/>
                  </a:lnTo>
                  <a:lnTo>
                    <a:pt x="1539" y="3313"/>
                  </a:lnTo>
                  <a:lnTo>
                    <a:pt x="1267" y="3683"/>
                  </a:lnTo>
                  <a:lnTo>
                    <a:pt x="974" y="4034"/>
                  </a:lnTo>
                  <a:lnTo>
                    <a:pt x="663" y="4345"/>
                  </a:lnTo>
                  <a:lnTo>
                    <a:pt x="663" y="4345"/>
                  </a:lnTo>
                  <a:lnTo>
                    <a:pt x="331" y="4657"/>
                  </a:lnTo>
                  <a:lnTo>
                    <a:pt x="0" y="4930"/>
                  </a:lnTo>
                  <a:lnTo>
                    <a:pt x="0" y="4930"/>
                  </a:lnTo>
                  <a:lnTo>
                    <a:pt x="643" y="5300"/>
                  </a:lnTo>
                  <a:lnTo>
                    <a:pt x="1267" y="5631"/>
                  </a:lnTo>
                  <a:lnTo>
                    <a:pt x="1345" y="5573"/>
                  </a:lnTo>
                  <a:lnTo>
                    <a:pt x="1345" y="5573"/>
                  </a:lnTo>
                  <a:lnTo>
                    <a:pt x="1656" y="5320"/>
                  </a:lnTo>
                  <a:lnTo>
                    <a:pt x="1968" y="5047"/>
                  </a:lnTo>
                  <a:lnTo>
                    <a:pt x="2241" y="4735"/>
                  </a:lnTo>
                  <a:lnTo>
                    <a:pt x="2533" y="4404"/>
                  </a:lnTo>
                  <a:lnTo>
                    <a:pt x="2533" y="4404"/>
                  </a:lnTo>
                  <a:lnTo>
                    <a:pt x="2806" y="4014"/>
                  </a:lnTo>
                  <a:lnTo>
                    <a:pt x="3059" y="3605"/>
                  </a:lnTo>
                  <a:lnTo>
                    <a:pt x="3293" y="3176"/>
                  </a:lnTo>
                  <a:lnTo>
                    <a:pt x="3488" y="2748"/>
                  </a:lnTo>
                  <a:lnTo>
                    <a:pt x="3488" y="2748"/>
                  </a:lnTo>
                  <a:lnTo>
                    <a:pt x="3624" y="2378"/>
                  </a:lnTo>
                  <a:lnTo>
                    <a:pt x="3741" y="1988"/>
                  </a:lnTo>
                  <a:lnTo>
                    <a:pt x="3838" y="1618"/>
                  </a:lnTo>
                  <a:lnTo>
                    <a:pt x="3897" y="1247"/>
                  </a:lnTo>
                  <a:lnTo>
                    <a:pt x="3897" y="1247"/>
                  </a:lnTo>
                  <a:lnTo>
                    <a:pt x="3916" y="936"/>
                  </a:lnTo>
                  <a:lnTo>
                    <a:pt x="3936" y="624"/>
                  </a:lnTo>
                  <a:lnTo>
                    <a:pt x="3936" y="624"/>
                  </a:lnTo>
                  <a:lnTo>
                    <a:pt x="3390" y="293"/>
                  </a:lnTo>
                  <a:lnTo>
                    <a:pt x="2825" y="1"/>
                  </a:lnTo>
                  <a:lnTo>
                    <a:pt x="28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0"/>
            <p:cNvSpPr/>
            <p:nvPr/>
          </p:nvSpPr>
          <p:spPr>
            <a:xfrm>
              <a:off x="7906769" y="3792674"/>
              <a:ext cx="73624" cy="78705"/>
            </a:xfrm>
            <a:custGeom>
              <a:avLst/>
              <a:gdLst/>
              <a:ahLst/>
              <a:cxnLst/>
              <a:rect l="l" t="t" r="r" b="b"/>
              <a:pathLst>
                <a:path w="4521" h="4833" extrusionOk="0">
                  <a:moveTo>
                    <a:pt x="2280" y="0"/>
                  </a:moveTo>
                  <a:lnTo>
                    <a:pt x="2221" y="39"/>
                  </a:lnTo>
                  <a:lnTo>
                    <a:pt x="2182" y="97"/>
                  </a:lnTo>
                  <a:lnTo>
                    <a:pt x="2143" y="156"/>
                  </a:lnTo>
                  <a:lnTo>
                    <a:pt x="2143" y="234"/>
                  </a:lnTo>
                  <a:lnTo>
                    <a:pt x="2163" y="331"/>
                  </a:lnTo>
                  <a:lnTo>
                    <a:pt x="2202" y="390"/>
                  </a:lnTo>
                  <a:lnTo>
                    <a:pt x="2280" y="429"/>
                  </a:lnTo>
                  <a:lnTo>
                    <a:pt x="1948" y="702"/>
                  </a:lnTo>
                  <a:lnTo>
                    <a:pt x="1637" y="1013"/>
                  </a:lnTo>
                  <a:lnTo>
                    <a:pt x="1461" y="1189"/>
                  </a:lnTo>
                  <a:lnTo>
                    <a:pt x="1305" y="1403"/>
                  </a:lnTo>
                  <a:lnTo>
                    <a:pt x="1130" y="1617"/>
                  </a:lnTo>
                  <a:lnTo>
                    <a:pt x="974" y="1851"/>
                  </a:lnTo>
                  <a:lnTo>
                    <a:pt x="760" y="2221"/>
                  </a:lnTo>
                  <a:lnTo>
                    <a:pt x="565" y="2630"/>
                  </a:lnTo>
                  <a:lnTo>
                    <a:pt x="409" y="3059"/>
                  </a:lnTo>
                  <a:lnTo>
                    <a:pt x="273" y="3527"/>
                  </a:lnTo>
                  <a:lnTo>
                    <a:pt x="253" y="3507"/>
                  </a:lnTo>
                  <a:lnTo>
                    <a:pt x="234" y="3507"/>
                  </a:lnTo>
                  <a:lnTo>
                    <a:pt x="175" y="3527"/>
                  </a:lnTo>
                  <a:lnTo>
                    <a:pt x="117" y="3546"/>
                  </a:lnTo>
                  <a:lnTo>
                    <a:pt x="78" y="3566"/>
                  </a:lnTo>
                  <a:lnTo>
                    <a:pt x="39" y="3624"/>
                  </a:lnTo>
                  <a:lnTo>
                    <a:pt x="0" y="3702"/>
                  </a:lnTo>
                  <a:lnTo>
                    <a:pt x="0" y="3780"/>
                  </a:lnTo>
                  <a:lnTo>
                    <a:pt x="39" y="3858"/>
                  </a:lnTo>
                  <a:lnTo>
                    <a:pt x="97" y="3936"/>
                  </a:lnTo>
                  <a:lnTo>
                    <a:pt x="195" y="3994"/>
                  </a:lnTo>
                  <a:lnTo>
                    <a:pt x="214" y="4053"/>
                  </a:lnTo>
                  <a:lnTo>
                    <a:pt x="253" y="4092"/>
                  </a:lnTo>
                  <a:lnTo>
                    <a:pt x="292" y="4131"/>
                  </a:lnTo>
                  <a:lnTo>
                    <a:pt x="351" y="4150"/>
                  </a:lnTo>
                  <a:lnTo>
                    <a:pt x="409" y="4170"/>
                  </a:lnTo>
                  <a:lnTo>
                    <a:pt x="448" y="4150"/>
                  </a:lnTo>
                  <a:lnTo>
                    <a:pt x="779" y="4364"/>
                  </a:lnTo>
                  <a:lnTo>
                    <a:pt x="1111" y="4520"/>
                  </a:lnTo>
                  <a:lnTo>
                    <a:pt x="1422" y="4657"/>
                  </a:lnTo>
                  <a:lnTo>
                    <a:pt x="1754" y="4754"/>
                  </a:lnTo>
                  <a:lnTo>
                    <a:pt x="2065" y="4813"/>
                  </a:lnTo>
                  <a:lnTo>
                    <a:pt x="2377" y="4832"/>
                  </a:lnTo>
                  <a:lnTo>
                    <a:pt x="2572" y="4832"/>
                  </a:lnTo>
                  <a:lnTo>
                    <a:pt x="2786" y="4793"/>
                  </a:lnTo>
                  <a:lnTo>
                    <a:pt x="2981" y="4735"/>
                  </a:lnTo>
                  <a:lnTo>
                    <a:pt x="3176" y="4676"/>
                  </a:lnTo>
                  <a:lnTo>
                    <a:pt x="3351" y="4579"/>
                  </a:lnTo>
                  <a:lnTo>
                    <a:pt x="3527" y="4462"/>
                  </a:lnTo>
                  <a:lnTo>
                    <a:pt x="3702" y="4306"/>
                  </a:lnTo>
                  <a:lnTo>
                    <a:pt x="3858" y="4150"/>
                  </a:lnTo>
                  <a:lnTo>
                    <a:pt x="4014" y="3936"/>
                  </a:lnTo>
                  <a:lnTo>
                    <a:pt x="4131" y="3760"/>
                  </a:lnTo>
                  <a:lnTo>
                    <a:pt x="4267" y="3507"/>
                  </a:lnTo>
                  <a:lnTo>
                    <a:pt x="4384" y="3215"/>
                  </a:lnTo>
                  <a:lnTo>
                    <a:pt x="4481" y="2942"/>
                  </a:lnTo>
                  <a:lnTo>
                    <a:pt x="4520" y="2689"/>
                  </a:lnTo>
                  <a:lnTo>
                    <a:pt x="4520" y="2436"/>
                  </a:lnTo>
                  <a:lnTo>
                    <a:pt x="4501" y="2182"/>
                  </a:lnTo>
                  <a:lnTo>
                    <a:pt x="4462" y="1929"/>
                  </a:lnTo>
                  <a:lnTo>
                    <a:pt x="4384" y="1715"/>
                  </a:lnTo>
                  <a:lnTo>
                    <a:pt x="4286" y="1481"/>
                  </a:lnTo>
                  <a:lnTo>
                    <a:pt x="4150" y="1267"/>
                  </a:lnTo>
                  <a:lnTo>
                    <a:pt x="3994" y="1052"/>
                  </a:lnTo>
                  <a:lnTo>
                    <a:pt x="3838" y="877"/>
                  </a:lnTo>
                  <a:lnTo>
                    <a:pt x="3682" y="721"/>
                  </a:lnTo>
                  <a:lnTo>
                    <a:pt x="3507" y="585"/>
                  </a:lnTo>
                  <a:lnTo>
                    <a:pt x="3312" y="429"/>
                  </a:lnTo>
                  <a:lnTo>
                    <a:pt x="3117" y="312"/>
                  </a:lnTo>
                  <a:lnTo>
                    <a:pt x="2903" y="195"/>
                  </a:lnTo>
                  <a:lnTo>
                    <a:pt x="2669" y="97"/>
                  </a:lnTo>
                  <a:lnTo>
                    <a:pt x="24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0"/>
            <p:cNvSpPr/>
            <p:nvPr/>
          </p:nvSpPr>
          <p:spPr>
            <a:xfrm>
              <a:off x="7906769" y="3792674"/>
              <a:ext cx="73624" cy="78705"/>
            </a:xfrm>
            <a:custGeom>
              <a:avLst/>
              <a:gdLst/>
              <a:ahLst/>
              <a:cxnLst/>
              <a:rect l="l" t="t" r="r" b="b"/>
              <a:pathLst>
                <a:path w="4521" h="4833" fill="none" extrusionOk="0">
                  <a:moveTo>
                    <a:pt x="2358" y="0"/>
                  </a:moveTo>
                  <a:lnTo>
                    <a:pt x="2358" y="0"/>
                  </a:lnTo>
                  <a:lnTo>
                    <a:pt x="2280" y="0"/>
                  </a:lnTo>
                  <a:lnTo>
                    <a:pt x="2221" y="39"/>
                  </a:lnTo>
                  <a:lnTo>
                    <a:pt x="2182" y="97"/>
                  </a:lnTo>
                  <a:lnTo>
                    <a:pt x="2143" y="156"/>
                  </a:lnTo>
                  <a:lnTo>
                    <a:pt x="2143" y="156"/>
                  </a:lnTo>
                  <a:lnTo>
                    <a:pt x="2143" y="234"/>
                  </a:lnTo>
                  <a:lnTo>
                    <a:pt x="2163" y="331"/>
                  </a:lnTo>
                  <a:lnTo>
                    <a:pt x="2202" y="390"/>
                  </a:lnTo>
                  <a:lnTo>
                    <a:pt x="2280" y="429"/>
                  </a:lnTo>
                  <a:lnTo>
                    <a:pt x="2280" y="429"/>
                  </a:lnTo>
                  <a:lnTo>
                    <a:pt x="1948" y="702"/>
                  </a:lnTo>
                  <a:lnTo>
                    <a:pt x="1637" y="1013"/>
                  </a:lnTo>
                  <a:lnTo>
                    <a:pt x="1637" y="1013"/>
                  </a:lnTo>
                  <a:lnTo>
                    <a:pt x="1461" y="1189"/>
                  </a:lnTo>
                  <a:lnTo>
                    <a:pt x="1305" y="1403"/>
                  </a:lnTo>
                  <a:lnTo>
                    <a:pt x="1130" y="1617"/>
                  </a:lnTo>
                  <a:lnTo>
                    <a:pt x="974" y="1851"/>
                  </a:lnTo>
                  <a:lnTo>
                    <a:pt x="974" y="1851"/>
                  </a:lnTo>
                  <a:lnTo>
                    <a:pt x="760" y="2221"/>
                  </a:lnTo>
                  <a:lnTo>
                    <a:pt x="565" y="2630"/>
                  </a:lnTo>
                  <a:lnTo>
                    <a:pt x="409" y="3059"/>
                  </a:lnTo>
                  <a:lnTo>
                    <a:pt x="273" y="3527"/>
                  </a:lnTo>
                  <a:lnTo>
                    <a:pt x="273" y="3527"/>
                  </a:lnTo>
                  <a:lnTo>
                    <a:pt x="253" y="3507"/>
                  </a:lnTo>
                  <a:lnTo>
                    <a:pt x="234" y="3507"/>
                  </a:lnTo>
                  <a:lnTo>
                    <a:pt x="234" y="3507"/>
                  </a:lnTo>
                  <a:lnTo>
                    <a:pt x="175" y="3527"/>
                  </a:lnTo>
                  <a:lnTo>
                    <a:pt x="117" y="3546"/>
                  </a:lnTo>
                  <a:lnTo>
                    <a:pt x="78" y="3566"/>
                  </a:lnTo>
                  <a:lnTo>
                    <a:pt x="39" y="3624"/>
                  </a:lnTo>
                  <a:lnTo>
                    <a:pt x="39" y="3624"/>
                  </a:lnTo>
                  <a:lnTo>
                    <a:pt x="0" y="3702"/>
                  </a:lnTo>
                  <a:lnTo>
                    <a:pt x="0" y="3780"/>
                  </a:lnTo>
                  <a:lnTo>
                    <a:pt x="39" y="3858"/>
                  </a:lnTo>
                  <a:lnTo>
                    <a:pt x="97" y="3936"/>
                  </a:lnTo>
                  <a:lnTo>
                    <a:pt x="195" y="3994"/>
                  </a:lnTo>
                  <a:lnTo>
                    <a:pt x="195" y="3994"/>
                  </a:lnTo>
                  <a:lnTo>
                    <a:pt x="214" y="4053"/>
                  </a:lnTo>
                  <a:lnTo>
                    <a:pt x="253" y="4092"/>
                  </a:lnTo>
                  <a:lnTo>
                    <a:pt x="292" y="4131"/>
                  </a:lnTo>
                  <a:lnTo>
                    <a:pt x="351" y="4150"/>
                  </a:lnTo>
                  <a:lnTo>
                    <a:pt x="351" y="4150"/>
                  </a:lnTo>
                  <a:lnTo>
                    <a:pt x="409" y="4170"/>
                  </a:lnTo>
                  <a:lnTo>
                    <a:pt x="409" y="4170"/>
                  </a:lnTo>
                  <a:lnTo>
                    <a:pt x="448" y="4150"/>
                  </a:lnTo>
                  <a:lnTo>
                    <a:pt x="448" y="4150"/>
                  </a:lnTo>
                  <a:lnTo>
                    <a:pt x="779" y="4364"/>
                  </a:lnTo>
                  <a:lnTo>
                    <a:pt x="1111" y="4520"/>
                  </a:lnTo>
                  <a:lnTo>
                    <a:pt x="1422" y="4657"/>
                  </a:lnTo>
                  <a:lnTo>
                    <a:pt x="1754" y="4754"/>
                  </a:lnTo>
                  <a:lnTo>
                    <a:pt x="1754" y="4754"/>
                  </a:lnTo>
                  <a:lnTo>
                    <a:pt x="2065" y="4813"/>
                  </a:lnTo>
                  <a:lnTo>
                    <a:pt x="2377" y="4832"/>
                  </a:lnTo>
                  <a:lnTo>
                    <a:pt x="2377" y="4832"/>
                  </a:lnTo>
                  <a:lnTo>
                    <a:pt x="2572" y="4832"/>
                  </a:lnTo>
                  <a:lnTo>
                    <a:pt x="2572" y="4832"/>
                  </a:lnTo>
                  <a:lnTo>
                    <a:pt x="2786" y="4793"/>
                  </a:lnTo>
                  <a:lnTo>
                    <a:pt x="2981" y="4735"/>
                  </a:lnTo>
                  <a:lnTo>
                    <a:pt x="3176" y="4676"/>
                  </a:lnTo>
                  <a:lnTo>
                    <a:pt x="3351" y="4579"/>
                  </a:lnTo>
                  <a:lnTo>
                    <a:pt x="3351" y="4579"/>
                  </a:lnTo>
                  <a:lnTo>
                    <a:pt x="3527" y="4462"/>
                  </a:lnTo>
                  <a:lnTo>
                    <a:pt x="3702" y="4306"/>
                  </a:lnTo>
                  <a:lnTo>
                    <a:pt x="3858" y="4150"/>
                  </a:lnTo>
                  <a:lnTo>
                    <a:pt x="4014" y="3936"/>
                  </a:lnTo>
                  <a:lnTo>
                    <a:pt x="4014" y="3936"/>
                  </a:lnTo>
                  <a:lnTo>
                    <a:pt x="4131" y="3760"/>
                  </a:lnTo>
                  <a:lnTo>
                    <a:pt x="4267" y="3507"/>
                  </a:lnTo>
                  <a:lnTo>
                    <a:pt x="4267" y="3507"/>
                  </a:lnTo>
                  <a:lnTo>
                    <a:pt x="4384" y="3215"/>
                  </a:lnTo>
                  <a:lnTo>
                    <a:pt x="4481" y="2942"/>
                  </a:lnTo>
                  <a:lnTo>
                    <a:pt x="4481" y="2942"/>
                  </a:lnTo>
                  <a:lnTo>
                    <a:pt x="4520" y="2689"/>
                  </a:lnTo>
                  <a:lnTo>
                    <a:pt x="4520" y="2436"/>
                  </a:lnTo>
                  <a:lnTo>
                    <a:pt x="4501" y="2182"/>
                  </a:lnTo>
                  <a:lnTo>
                    <a:pt x="4462" y="1929"/>
                  </a:lnTo>
                  <a:lnTo>
                    <a:pt x="4462" y="1929"/>
                  </a:lnTo>
                  <a:lnTo>
                    <a:pt x="4384" y="1715"/>
                  </a:lnTo>
                  <a:lnTo>
                    <a:pt x="4286" y="1481"/>
                  </a:lnTo>
                  <a:lnTo>
                    <a:pt x="4150" y="1267"/>
                  </a:lnTo>
                  <a:lnTo>
                    <a:pt x="3994" y="1052"/>
                  </a:lnTo>
                  <a:lnTo>
                    <a:pt x="3994" y="1052"/>
                  </a:lnTo>
                  <a:lnTo>
                    <a:pt x="3838" y="877"/>
                  </a:lnTo>
                  <a:lnTo>
                    <a:pt x="3682" y="721"/>
                  </a:lnTo>
                  <a:lnTo>
                    <a:pt x="3507" y="585"/>
                  </a:lnTo>
                  <a:lnTo>
                    <a:pt x="3312" y="429"/>
                  </a:lnTo>
                  <a:lnTo>
                    <a:pt x="3312" y="429"/>
                  </a:lnTo>
                  <a:lnTo>
                    <a:pt x="3117" y="312"/>
                  </a:lnTo>
                  <a:lnTo>
                    <a:pt x="2903" y="195"/>
                  </a:lnTo>
                  <a:lnTo>
                    <a:pt x="2669" y="97"/>
                  </a:lnTo>
                  <a:lnTo>
                    <a:pt x="2416" y="0"/>
                  </a:lnTo>
                  <a:lnTo>
                    <a:pt x="2416" y="0"/>
                  </a:lnTo>
                  <a:lnTo>
                    <a:pt x="23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0"/>
            <p:cNvSpPr/>
            <p:nvPr/>
          </p:nvSpPr>
          <p:spPr>
            <a:xfrm>
              <a:off x="7383532" y="3361773"/>
              <a:ext cx="604466" cy="604467"/>
            </a:xfrm>
            <a:custGeom>
              <a:avLst/>
              <a:gdLst/>
              <a:ahLst/>
              <a:cxnLst/>
              <a:rect l="l" t="t" r="r" b="b"/>
              <a:pathLst>
                <a:path w="37118" h="37118" extrusionOk="0">
                  <a:moveTo>
                    <a:pt x="18082" y="1"/>
                  </a:move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0"/>
            <p:cNvSpPr/>
            <p:nvPr/>
          </p:nvSpPr>
          <p:spPr>
            <a:xfrm>
              <a:off x="7383532" y="3361773"/>
              <a:ext cx="604466" cy="604467"/>
            </a:xfrm>
            <a:custGeom>
              <a:avLst/>
              <a:gdLst/>
              <a:ahLst/>
              <a:cxnLst/>
              <a:rect l="l" t="t" r="r" b="b"/>
              <a:pathLst>
                <a:path w="37118" h="37118" fill="none" extrusionOk="0">
                  <a:moveTo>
                    <a:pt x="18569" y="37118"/>
                  </a:moveTo>
                  <a:lnTo>
                    <a:pt x="18569"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lnTo>
                    <a:pt x="18569" y="1"/>
                  </a:lnTo>
                  <a:lnTo>
                    <a:pt x="18569" y="1"/>
                  </a:lnTo>
                  <a:lnTo>
                    <a:pt x="18082" y="1"/>
                  </a:ln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8569"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0"/>
            <p:cNvSpPr/>
            <p:nvPr/>
          </p:nvSpPr>
          <p:spPr>
            <a:xfrm>
              <a:off x="7425417" y="3407159"/>
              <a:ext cx="515306" cy="515306"/>
            </a:xfrm>
            <a:custGeom>
              <a:avLst/>
              <a:gdLst/>
              <a:ahLst/>
              <a:cxnLst/>
              <a:rect l="l" t="t" r="r" b="b"/>
              <a:pathLst>
                <a:path w="31643" h="31643" extrusionOk="0">
                  <a:moveTo>
                    <a:pt x="15822" y="0"/>
                  </a:move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0"/>
            <p:cNvSpPr/>
            <p:nvPr/>
          </p:nvSpPr>
          <p:spPr>
            <a:xfrm>
              <a:off x="7425417" y="3407159"/>
              <a:ext cx="515306" cy="515306"/>
            </a:xfrm>
            <a:custGeom>
              <a:avLst/>
              <a:gdLst/>
              <a:ahLst/>
              <a:cxnLst/>
              <a:rect l="l" t="t" r="r" b="b"/>
              <a:pathLst>
                <a:path w="31643" h="31643" fill="none" extrusionOk="0">
                  <a:moveTo>
                    <a:pt x="15822" y="31642"/>
                  </a:move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lnTo>
                    <a:pt x="15822" y="0"/>
                  </a:ln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0"/>
            <p:cNvSpPr/>
            <p:nvPr/>
          </p:nvSpPr>
          <p:spPr>
            <a:xfrm>
              <a:off x="7952774" y="3620688"/>
              <a:ext cx="13973" cy="13989"/>
            </a:xfrm>
            <a:custGeom>
              <a:avLst/>
              <a:gdLst/>
              <a:ahLst/>
              <a:cxnLst/>
              <a:rect l="l" t="t" r="r" b="b"/>
              <a:pathLst>
                <a:path w="858" h="859" extrusionOk="0">
                  <a:moveTo>
                    <a:pt x="429" y="1"/>
                  </a:moveTo>
                  <a:lnTo>
                    <a:pt x="351" y="20"/>
                  </a:lnTo>
                  <a:lnTo>
                    <a:pt x="273" y="40"/>
                  </a:lnTo>
                  <a:lnTo>
                    <a:pt x="195" y="79"/>
                  </a:lnTo>
                  <a:lnTo>
                    <a:pt x="137" y="137"/>
                  </a:lnTo>
                  <a:lnTo>
                    <a:pt x="78" y="196"/>
                  </a:lnTo>
                  <a:lnTo>
                    <a:pt x="39" y="274"/>
                  </a:lnTo>
                  <a:lnTo>
                    <a:pt x="20" y="351"/>
                  </a:lnTo>
                  <a:lnTo>
                    <a:pt x="0" y="429"/>
                  </a:lnTo>
                  <a:lnTo>
                    <a:pt x="20" y="507"/>
                  </a:lnTo>
                  <a:lnTo>
                    <a:pt x="39" y="605"/>
                  </a:lnTo>
                  <a:lnTo>
                    <a:pt x="78" y="663"/>
                  </a:lnTo>
                  <a:lnTo>
                    <a:pt x="137" y="722"/>
                  </a:lnTo>
                  <a:lnTo>
                    <a:pt x="195" y="780"/>
                  </a:lnTo>
                  <a:lnTo>
                    <a:pt x="273" y="819"/>
                  </a:lnTo>
                  <a:lnTo>
                    <a:pt x="351" y="858"/>
                  </a:lnTo>
                  <a:lnTo>
                    <a:pt x="526" y="858"/>
                  </a:lnTo>
                  <a:lnTo>
                    <a:pt x="604" y="819"/>
                  </a:lnTo>
                  <a:lnTo>
                    <a:pt x="682" y="780"/>
                  </a:lnTo>
                  <a:lnTo>
                    <a:pt x="741" y="722"/>
                  </a:lnTo>
                  <a:lnTo>
                    <a:pt x="780" y="663"/>
                  </a:lnTo>
                  <a:lnTo>
                    <a:pt x="838" y="605"/>
                  </a:lnTo>
                  <a:lnTo>
                    <a:pt x="857" y="507"/>
                  </a:lnTo>
                  <a:lnTo>
                    <a:pt x="857" y="429"/>
                  </a:lnTo>
                  <a:lnTo>
                    <a:pt x="857" y="351"/>
                  </a:lnTo>
                  <a:lnTo>
                    <a:pt x="838" y="274"/>
                  </a:lnTo>
                  <a:lnTo>
                    <a:pt x="780" y="196"/>
                  </a:lnTo>
                  <a:lnTo>
                    <a:pt x="741" y="137"/>
                  </a:lnTo>
                  <a:lnTo>
                    <a:pt x="682" y="79"/>
                  </a:lnTo>
                  <a:lnTo>
                    <a:pt x="604" y="40"/>
                  </a:lnTo>
                  <a:lnTo>
                    <a:pt x="526" y="20"/>
                  </a:lnTo>
                  <a:lnTo>
                    <a:pt x="42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0"/>
            <p:cNvSpPr/>
            <p:nvPr/>
          </p:nvSpPr>
          <p:spPr>
            <a:xfrm>
              <a:off x="7952774" y="3620688"/>
              <a:ext cx="13973" cy="13989"/>
            </a:xfrm>
            <a:custGeom>
              <a:avLst/>
              <a:gdLst/>
              <a:ahLst/>
              <a:cxnLst/>
              <a:rect l="l" t="t" r="r" b="b"/>
              <a:pathLst>
                <a:path w="858" h="859" fill="none" extrusionOk="0">
                  <a:moveTo>
                    <a:pt x="429" y="1"/>
                  </a:moveTo>
                  <a:lnTo>
                    <a:pt x="429" y="1"/>
                  </a:lnTo>
                  <a:lnTo>
                    <a:pt x="351" y="20"/>
                  </a:lnTo>
                  <a:lnTo>
                    <a:pt x="273" y="40"/>
                  </a:lnTo>
                  <a:lnTo>
                    <a:pt x="195" y="79"/>
                  </a:lnTo>
                  <a:lnTo>
                    <a:pt x="137" y="137"/>
                  </a:lnTo>
                  <a:lnTo>
                    <a:pt x="78" y="196"/>
                  </a:lnTo>
                  <a:lnTo>
                    <a:pt x="39" y="274"/>
                  </a:lnTo>
                  <a:lnTo>
                    <a:pt x="20" y="351"/>
                  </a:lnTo>
                  <a:lnTo>
                    <a:pt x="0" y="429"/>
                  </a:lnTo>
                  <a:lnTo>
                    <a:pt x="0" y="429"/>
                  </a:lnTo>
                  <a:lnTo>
                    <a:pt x="20" y="507"/>
                  </a:lnTo>
                  <a:lnTo>
                    <a:pt x="39" y="605"/>
                  </a:lnTo>
                  <a:lnTo>
                    <a:pt x="78" y="663"/>
                  </a:lnTo>
                  <a:lnTo>
                    <a:pt x="137" y="722"/>
                  </a:lnTo>
                  <a:lnTo>
                    <a:pt x="195" y="780"/>
                  </a:lnTo>
                  <a:lnTo>
                    <a:pt x="273" y="819"/>
                  </a:lnTo>
                  <a:lnTo>
                    <a:pt x="351" y="858"/>
                  </a:lnTo>
                  <a:lnTo>
                    <a:pt x="429" y="858"/>
                  </a:lnTo>
                  <a:lnTo>
                    <a:pt x="429" y="858"/>
                  </a:lnTo>
                  <a:lnTo>
                    <a:pt x="526" y="858"/>
                  </a:lnTo>
                  <a:lnTo>
                    <a:pt x="604" y="819"/>
                  </a:lnTo>
                  <a:lnTo>
                    <a:pt x="682" y="780"/>
                  </a:lnTo>
                  <a:lnTo>
                    <a:pt x="741" y="722"/>
                  </a:lnTo>
                  <a:lnTo>
                    <a:pt x="780" y="663"/>
                  </a:lnTo>
                  <a:lnTo>
                    <a:pt x="838" y="605"/>
                  </a:lnTo>
                  <a:lnTo>
                    <a:pt x="857" y="507"/>
                  </a:lnTo>
                  <a:lnTo>
                    <a:pt x="857" y="429"/>
                  </a:lnTo>
                  <a:lnTo>
                    <a:pt x="857" y="429"/>
                  </a:lnTo>
                  <a:lnTo>
                    <a:pt x="857" y="351"/>
                  </a:lnTo>
                  <a:lnTo>
                    <a:pt x="838" y="274"/>
                  </a:lnTo>
                  <a:lnTo>
                    <a:pt x="780" y="196"/>
                  </a:lnTo>
                  <a:lnTo>
                    <a:pt x="741" y="137"/>
                  </a:lnTo>
                  <a:lnTo>
                    <a:pt x="682" y="79"/>
                  </a:lnTo>
                  <a:lnTo>
                    <a:pt x="604" y="40"/>
                  </a:lnTo>
                  <a:lnTo>
                    <a:pt x="526" y="20"/>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0"/>
            <p:cNvSpPr/>
            <p:nvPr/>
          </p:nvSpPr>
          <p:spPr>
            <a:xfrm>
              <a:off x="7747795" y="3387487"/>
              <a:ext cx="215776" cy="222746"/>
            </a:xfrm>
            <a:custGeom>
              <a:avLst/>
              <a:gdLst/>
              <a:ahLst/>
              <a:cxnLst/>
              <a:rect l="l" t="t" r="r" b="b"/>
              <a:pathLst>
                <a:path w="13250" h="13678" extrusionOk="0">
                  <a:moveTo>
                    <a:pt x="156" y="0"/>
                  </a:moveTo>
                  <a:lnTo>
                    <a:pt x="98" y="20"/>
                  </a:lnTo>
                  <a:lnTo>
                    <a:pt x="59" y="39"/>
                  </a:lnTo>
                  <a:lnTo>
                    <a:pt x="20" y="78"/>
                  </a:lnTo>
                  <a:lnTo>
                    <a:pt x="1" y="117"/>
                  </a:lnTo>
                  <a:lnTo>
                    <a:pt x="1" y="195"/>
                  </a:lnTo>
                  <a:lnTo>
                    <a:pt x="20" y="253"/>
                  </a:lnTo>
                  <a:lnTo>
                    <a:pt x="59" y="312"/>
                  </a:lnTo>
                  <a:lnTo>
                    <a:pt x="117" y="331"/>
                  </a:lnTo>
                  <a:lnTo>
                    <a:pt x="605" y="448"/>
                  </a:lnTo>
                  <a:lnTo>
                    <a:pt x="1053" y="585"/>
                  </a:lnTo>
                  <a:lnTo>
                    <a:pt x="1092" y="604"/>
                  </a:lnTo>
                  <a:lnTo>
                    <a:pt x="1423" y="721"/>
                  </a:lnTo>
                  <a:lnTo>
                    <a:pt x="1481" y="740"/>
                  </a:lnTo>
                  <a:lnTo>
                    <a:pt x="1735" y="838"/>
                  </a:lnTo>
                  <a:lnTo>
                    <a:pt x="1832" y="877"/>
                  </a:lnTo>
                  <a:lnTo>
                    <a:pt x="1929" y="916"/>
                  </a:lnTo>
                  <a:lnTo>
                    <a:pt x="1968" y="935"/>
                  </a:lnTo>
                  <a:lnTo>
                    <a:pt x="2124" y="1013"/>
                  </a:lnTo>
                  <a:lnTo>
                    <a:pt x="2261" y="1072"/>
                  </a:lnTo>
                  <a:lnTo>
                    <a:pt x="2611" y="1228"/>
                  </a:lnTo>
                  <a:lnTo>
                    <a:pt x="2670" y="1267"/>
                  </a:lnTo>
                  <a:lnTo>
                    <a:pt x="3157" y="1500"/>
                  </a:lnTo>
                  <a:lnTo>
                    <a:pt x="3313" y="1578"/>
                  </a:lnTo>
                  <a:lnTo>
                    <a:pt x="3352" y="1598"/>
                  </a:lnTo>
                  <a:lnTo>
                    <a:pt x="3703" y="1793"/>
                  </a:lnTo>
                  <a:lnTo>
                    <a:pt x="3780" y="1851"/>
                  </a:lnTo>
                  <a:lnTo>
                    <a:pt x="3858" y="1890"/>
                  </a:lnTo>
                  <a:lnTo>
                    <a:pt x="3917" y="1929"/>
                  </a:lnTo>
                  <a:lnTo>
                    <a:pt x="4034" y="1987"/>
                  </a:lnTo>
                  <a:lnTo>
                    <a:pt x="4229" y="2104"/>
                  </a:lnTo>
                  <a:lnTo>
                    <a:pt x="4540" y="2299"/>
                  </a:lnTo>
                  <a:lnTo>
                    <a:pt x="4755" y="2436"/>
                  </a:lnTo>
                  <a:lnTo>
                    <a:pt x="5105" y="2650"/>
                  </a:lnTo>
                  <a:lnTo>
                    <a:pt x="5144" y="2689"/>
                  </a:lnTo>
                  <a:lnTo>
                    <a:pt x="5281" y="2786"/>
                  </a:lnTo>
                  <a:lnTo>
                    <a:pt x="5768" y="3117"/>
                  </a:lnTo>
                  <a:lnTo>
                    <a:pt x="5865" y="3195"/>
                  </a:lnTo>
                  <a:lnTo>
                    <a:pt x="5924" y="3234"/>
                  </a:lnTo>
                  <a:lnTo>
                    <a:pt x="6119" y="3371"/>
                  </a:lnTo>
                  <a:lnTo>
                    <a:pt x="6567" y="3741"/>
                  </a:lnTo>
                  <a:lnTo>
                    <a:pt x="6995" y="4111"/>
                  </a:lnTo>
                  <a:lnTo>
                    <a:pt x="7424" y="4481"/>
                  </a:lnTo>
                  <a:lnTo>
                    <a:pt x="7853" y="4910"/>
                  </a:lnTo>
                  <a:lnTo>
                    <a:pt x="8301" y="5378"/>
                  </a:lnTo>
                  <a:lnTo>
                    <a:pt x="8749" y="5865"/>
                  </a:lnTo>
                  <a:lnTo>
                    <a:pt x="8768" y="5884"/>
                  </a:lnTo>
                  <a:lnTo>
                    <a:pt x="9294" y="6527"/>
                  </a:lnTo>
                  <a:lnTo>
                    <a:pt x="9333" y="6586"/>
                  </a:lnTo>
                  <a:lnTo>
                    <a:pt x="9801" y="7248"/>
                  </a:lnTo>
                  <a:lnTo>
                    <a:pt x="10249" y="7930"/>
                  </a:lnTo>
                  <a:lnTo>
                    <a:pt x="10483" y="8320"/>
                  </a:lnTo>
                  <a:lnTo>
                    <a:pt x="10717" y="8729"/>
                  </a:lnTo>
                  <a:lnTo>
                    <a:pt x="11126" y="9508"/>
                  </a:lnTo>
                  <a:lnTo>
                    <a:pt x="11477" y="10288"/>
                  </a:lnTo>
                  <a:lnTo>
                    <a:pt x="11691" y="10833"/>
                  </a:lnTo>
                  <a:lnTo>
                    <a:pt x="11886" y="11418"/>
                  </a:lnTo>
                  <a:lnTo>
                    <a:pt x="12100" y="12061"/>
                  </a:lnTo>
                  <a:lnTo>
                    <a:pt x="12275" y="12704"/>
                  </a:lnTo>
                  <a:lnTo>
                    <a:pt x="12412" y="13366"/>
                  </a:lnTo>
                  <a:lnTo>
                    <a:pt x="12451" y="13444"/>
                  </a:lnTo>
                  <a:lnTo>
                    <a:pt x="12490" y="13502"/>
                  </a:lnTo>
                  <a:lnTo>
                    <a:pt x="12548" y="13580"/>
                  </a:lnTo>
                  <a:lnTo>
                    <a:pt x="12626" y="13619"/>
                  </a:lnTo>
                  <a:lnTo>
                    <a:pt x="12724" y="13678"/>
                  </a:lnTo>
                  <a:lnTo>
                    <a:pt x="12840" y="13678"/>
                  </a:lnTo>
                  <a:lnTo>
                    <a:pt x="12938" y="13658"/>
                  </a:lnTo>
                  <a:lnTo>
                    <a:pt x="13016" y="13639"/>
                  </a:lnTo>
                  <a:lnTo>
                    <a:pt x="13094" y="13600"/>
                  </a:lnTo>
                  <a:lnTo>
                    <a:pt x="13152" y="13541"/>
                  </a:lnTo>
                  <a:lnTo>
                    <a:pt x="13191" y="13463"/>
                  </a:lnTo>
                  <a:lnTo>
                    <a:pt x="13230" y="13405"/>
                  </a:lnTo>
                  <a:lnTo>
                    <a:pt x="13250" y="13327"/>
                  </a:lnTo>
                  <a:lnTo>
                    <a:pt x="13250" y="13230"/>
                  </a:lnTo>
                  <a:lnTo>
                    <a:pt x="13250" y="13152"/>
                  </a:lnTo>
                  <a:lnTo>
                    <a:pt x="13094" y="12470"/>
                  </a:lnTo>
                  <a:lnTo>
                    <a:pt x="12918" y="11807"/>
                  </a:lnTo>
                  <a:lnTo>
                    <a:pt x="12704" y="11145"/>
                  </a:lnTo>
                  <a:lnTo>
                    <a:pt x="12431" y="10424"/>
                  </a:lnTo>
                  <a:lnTo>
                    <a:pt x="12139" y="9703"/>
                  </a:lnTo>
                  <a:lnTo>
                    <a:pt x="11808" y="9002"/>
                  </a:lnTo>
                  <a:lnTo>
                    <a:pt x="11457" y="8300"/>
                  </a:lnTo>
                  <a:lnTo>
                    <a:pt x="11438" y="8281"/>
                  </a:lnTo>
                  <a:lnTo>
                    <a:pt x="11438" y="8261"/>
                  </a:lnTo>
                  <a:lnTo>
                    <a:pt x="10990" y="7501"/>
                  </a:lnTo>
                  <a:lnTo>
                    <a:pt x="10541" y="6819"/>
                  </a:lnTo>
                  <a:lnTo>
                    <a:pt x="10054" y="6157"/>
                  </a:lnTo>
                  <a:lnTo>
                    <a:pt x="9996" y="6079"/>
                  </a:lnTo>
                  <a:lnTo>
                    <a:pt x="9665" y="5670"/>
                  </a:lnTo>
                  <a:lnTo>
                    <a:pt x="9392" y="5339"/>
                  </a:lnTo>
                  <a:lnTo>
                    <a:pt x="9353" y="5300"/>
                  </a:lnTo>
                  <a:lnTo>
                    <a:pt x="8905" y="4813"/>
                  </a:lnTo>
                  <a:lnTo>
                    <a:pt x="8457" y="4345"/>
                  </a:lnTo>
                  <a:lnTo>
                    <a:pt x="8418" y="4326"/>
                  </a:lnTo>
                  <a:lnTo>
                    <a:pt x="7892" y="3819"/>
                  </a:lnTo>
                  <a:lnTo>
                    <a:pt x="7580" y="3546"/>
                  </a:lnTo>
                  <a:lnTo>
                    <a:pt x="7307" y="3332"/>
                  </a:lnTo>
                  <a:lnTo>
                    <a:pt x="6917" y="3001"/>
                  </a:lnTo>
                  <a:lnTo>
                    <a:pt x="6489" y="2689"/>
                  </a:lnTo>
                  <a:lnTo>
                    <a:pt x="6080" y="2416"/>
                  </a:lnTo>
                  <a:lnTo>
                    <a:pt x="5670" y="2143"/>
                  </a:lnTo>
                  <a:lnTo>
                    <a:pt x="5222" y="1871"/>
                  </a:lnTo>
                  <a:lnTo>
                    <a:pt x="4833" y="1656"/>
                  </a:lnTo>
                  <a:lnTo>
                    <a:pt x="4618" y="1539"/>
                  </a:lnTo>
                  <a:lnTo>
                    <a:pt x="4560" y="1520"/>
                  </a:lnTo>
                  <a:lnTo>
                    <a:pt x="4423" y="1442"/>
                  </a:lnTo>
                  <a:lnTo>
                    <a:pt x="4209" y="1344"/>
                  </a:lnTo>
                  <a:lnTo>
                    <a:pt x="4053" y="1286"/>
                  </a:lnTo>
                  <a:lnTo>
                    <a:pt x="3995" y="1247"/>
                  </a:lnTo>
                  <a:lnTo>
                    <a:pt x="3858" y="1189"/>
                  </a:lnTo>
                  <a:lnTo>
                    <a:pt x="3449" y="994"/>
                  </a:lnTo>
                  <a:lnTo>
                    <a:pt x="2923" y="799"/>
                  </a:lnTo>
                  <a:lnTo>
                    <a:pt x="2884" y="779"/>
                  </a:lnTo>
                  <a:lnTo>
                    <a:pt x="2826" y="760"/>
                  </a:lnTo>
                  <a:lnTo>
                    <a:pt x="2241" y="565"/>
                  </a:lnTo>
                  <a:lnTo>
                    <a:pt x="1813" y="429"/>
                  </a:lnTo>
                  <a:lnTo>
                    <a:pt x="1579" y="370"/>
                  </a:lnTo>
                  <a:lnTo>
                    <a:pt x="1540" y="351"/>
                  </a:lnTo>
                  <a:lnTo>
                    <a:pt x="1442" y="331"/>
                  </a:lnTo>
                  <a:lnTo>
                    <a:pt x="1189" y="253"/>
                  </a:lnTo>
                  <a:lnTo>
                    <a:pt x="1150" y="253"/>
                  </a:lnTo>
                  <a:lnTo>
                    <a:pt x="644" y="117"/>
                  </a:lnTo>
                  <a:lnTo>
                    <a:pt x="19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0"/>
            <p:cNvSpPr/>
            <p:nvPr/>
          </p:nvSpPr>
          <p:spPr>
            <a:xfrm>
              <a:off x="7747795" y="3387487"/>
              <a:ext cx="215776" cy="222746"/>
            </a:xfrm>
            <a:custGeom>
              <a:avLst/>
              <a:gdLst/>
              <a:ahLst/>
              <a:cxnLst/>
              <a:rect l="l" t="t" r="r" b="b"/>
              <a:pathLst>
                <a:path w="13250" h="13678" fill="none" extrusionOk="0">
                  <a:moveTo>
                    <a:pt x="156" y="0"/>
                  </a:moveTo>
                  <a:lnTo>
                    <a:pt x="156" y="0"/>
                  </a:lnTo>
                  <a:lnTo>
                    <a:pt x="98" y="20"/>
                  </a:lnTo>
                  <a:lnTo>
                    <a:pt x="59" y="39"/>
                  </a:lnTo>
                  <a:lnTo>
                    <a:pt x="20" y="78"/>
                  </a:lnTo>
                  <a:lnTo>
                    <a:pt x="1" y="117"/>
                  </a:lnTo>
                  <a:lnTo>
                    <a:pt x="1" y="117"/>
                  </a:lnTo>
                  <a:lnTo>
                    <a:pt x="1" y="195"/>
                  </a:lnTo>
                  <a:lnTo>
                    <a:pt x="20" y="253"/>
                  </a:lnTo>
                  <a:lnTo>
                    <a:pt x="20" y="253"/>
                  </a:lnTo>
                  <a:lnTo>
                    <a:pt x="59" y="312"/>
                  </a:lnTo>
                  <a:lnTo>
                    <a:pt x="117" y="331"/>
                  </a:lnTo>
                  <a:lnTo>
                    <a:pt x="117" y="331"/>
                  </a:lnTo>
                  <a:lnTo>
                    <a:pt x="605" y="448"/>
                  </a:lnTo>
                  <a:lnTo>
                    <a:pt x="1053" y="585"/>
                  </a:lnTo>
                  <a:lnTo>
                    <a:pt x="1053" y="585"/>
                  </a:lnTo>
                  <a:lnTo>
                    <a:pt x="1092" y="604"/>
                  </a:lnTo>
                  <a:lnTo>
                    <a:pt x="1092" y="604"/>
                  </a:lnTo>
                  <a:lnTo>
                    <a:pt x="1423" y="721"/>
                  </a:lnTo>
                  <a:lnTo>
                    <a:pt x="1423" y="721"/>
                  </a:lnTo>
                  <a:lnTo>
                    <a:pt x="1481" y="740"/>
                  </a:lnTo>
                  <a:lnTo>
                    <a:pt x="1481" y="740"/>
                  </a:lnTo>
                  <a:lnTo>
                    <a:pt x="1735" y="838"/>
                  </a:lnTo>
                  <a:lnTo>
                    <a:pt x="1832" y="877"/>
                  </a:lnTo>
                  <a:lnTo>
                    <a:pt x="1929" y="916"/>
                  </a:lnTo>
                  <a:lnTo>
                    <a:pt x="1968" y="935"/>
                  </a:lnTo>
                  <a:lnTo>
                    <a:pt x="1968" y="935"/>
                  </a:lnTo>
                  <a:lnTo>
                    <a:pt x="2124" y="1013"/>
                  </a:lnTo>
                  <a:lnTo>
                    <a:pt x="2261" y="1072"/>
                  </a:lnTo>
                  <a:lnTo>
                    <a:pt x="2261" y="1072"/>
                  </a:lnTo>
                  <a:lnTo>
                    <a:pt x="2611" y="1228"/>
                  </a:lnTo>
                  <a:lnTo>
                    <a:pt x="2611" y="1228"/>
                  </a:lnTo>
                  <a:lnTo>
                    <a:pt x="2670" y="1267"/>
                  </a:lnTo>
                  <a:lnTo>
                    <a:pt x="2670" y="1267"/>
                  </a:lnTo>
                  <a:lnTo>
                    <a:pt x="3157" y="1500"/>
                  </a:lnTo>
                  <a:lnTo>
                    <a:pt x="3313" y="1578"/>
                  </a:lnTo>
                  <a:lnTo>
                    <a:pt x="3352" y="1598"/>
                  </a:lnTo>
                  <a:lnTo>
                    <a:pt x="3352" y="1598"/>
                  </a:lnTo>
                  <a:lnTo>
                    <a:pt x="3703" y="1793"/>
                  </a:lnTo>
                  <a:lnTo>
                    <a:pt x="3703" y="1793"/>
                  </a:lnTo>
                  <a:lnTo>
                    <a:pt x="3780" y="1851"/>
                  </a:lnTo>
                  <a:lnTo>
                    <a:pt x="3858" y="1890"/>
                  </a:lnTo>
                  <a:lnTo>
                    <a:pt x="3917" y="1929"/>
                  </a:lnTo>
                  <a:lnTo>
                    <a:pt x="4034" y="1987"/>
                  </a:lnTo>
                  <a:lnTo>
                    <a:pt x="4034" y="1987"/>
                  </a:lnTo>
                  <a:lnTo>
                    <a:pt x="4229" y="2104"/>
                  </a:lnTo>
                  <a:lnTo>
                    <a:pt x="4229" y="2104"/>
                  </a:lnTo>
                  <a:lnTo>
                    <a:pt x="4540" y="2299"/>
                  </a:lnTo>
                  <a:lnTo>
                    <a:pt x="4755" y="2436"/>
                  </a:lnTo>
                  <a:lnTo>
                    <a:pt x="4755" y="2436"/>
                  </a:lnTo>
                  <a:lnTo>
                    <a:pt x="5105" y="2650"/>
                  </a:lnTo>
                  <a:lnTo>
                    <a:pt x="5144" y="2689"/>
                  </a:lnTo>
                  <a:lnTo>
                    <a:pt x="5281" y="2786"/>
                  </a:lnTo>
                  <a:lnTo>
                    <a:pt x="5281" y="2786"/>
                  </a:lnTo>
                  <a:lnTo>
                    <a:pt x="5768" y="3117"/>
                  </a:lnTo>
                  <a:lnTo>
                    <a:pt x="5768" y="3117"/>
                  </a:lnTo>
                  <a:lnTo>
                    <a:pt x="5865" y="3195"/>
                  </a:lnTo>
                  <a:lnTo>
                    <a:pt x="5924" y="3234"/>
                  </a:lnTo>
                  <a:lnTo>
                    <a:pt x="6119" y="3371"/>
                  </a:lnTo>
                  <a:lnTo>
                    <a:pt x="6119" y="3371"/>
                  </a:lnTo>
                  <a:lnTo>
                    <a:pt x="6567" y="3741"/>
                  </a:lnTo>
                  <a:lnTo>
                    <a:pt x="6995" y="4111"/>
                  </a:lnTo>
                  <a:lnTo>
                    <a:pt x="6995" y="4111"/>
                  </a:lnTo>
                  <a:lnTo>
                    <a:pt x="7424" y="4481"/>
                  </a:lnTo>
                  <a:lnTo>
                    <a:pt x="7853" y="4910"/>
                  </a:lnTo>
                  <a:lnTo>
                    <a:pt x="7853" y="4910"/>
                  </a:lnTo>
                  <a:lnTo>
                    <a:pt x="8301" y="5378"/>
                  </a:lnTo>
                  <a:lnTo>
                    <a:pt x="8749" y="5865"/>
                  </a:lnTo>
                  <a:lnTo>
                    <a:pt x="8768" y="5884"/>
                  </a:lnTo>
                  <a:lnTo>
                    <a:pt x="8768" y="5884"/>
                  </a:lnTo>
                  <a:lnTo>
                    <a:pt x="9294" y="6527"/>
                  </a:lnTo>
                  <a:lnTo>
                    <a:pt x="9333" y="6586"/>
                  </a:lnTo>
                  <a:lnTo>
                    <a:pt x="9333" y="6586"/>
                  </a:lnTo>
                  <a:lnTo>
                    <a:pt x="9801" y="7248"/>
                  </a:lnTo>
                  <a:lnTo>
                    <a:pt x="10249" y="7930"/>
                  </a:lnTo>
                  <a:lnTo>
                    <a:pt x="10249" y="7930"/>
                  </a:lnTo>
                  <a:lnTo>
                    <a:pt x="10483" y="8320"/>
                  </a:lnTo>
                  <a:lnTo>
                    <a:pt x="10717" y="8729"/>
                  </a:lnTo>
                  <a:lnTo>
                    <a:pt x="10717" y="8729"/>
                  </a:lnTo>
                  <a:lnTo>
                    <a:pt x="11126" y="9508"/>
                  </a:lnTo>
                  <a:lnTo>
                    <a:pt x="11477" y="10288"/>
                  </a:lnTo>
                  <a:lnTo>
                    <a:pt x="11477" y="10288"/>
                  </a:lnTo>
                  <a:lnTo>
                    <a:pt x="11691" y="10833"/>
                  </a:lnTo>
                  <a:lnTo>
                    <a:pt x="11886" y="11418"/>
                  </a:lnTo>
                  <a:lnTo>
                    <a:pt x="11886" y="11418"/>
                  </a:lnTo>
                  <a:lnTo>
                    <a:pt x="12100" y="12061"/>
                  </a:lnTo>
                  <a:lnTo>
                    <a:pt x="12275" y="12704"/>
                  </a:lnTo>
                  <a:lnTo>
                    <a:pt x="12275" y="12704"/>
                  </a:lnTo>
                  <a:lnTo>
                    <a:pt x="12412" y="13366"/>
                  </a:lnTo>
                  <a:lnTo>
                    <a:pt x="12412" y="13366"/>
                  </a:lnTo>
                  <a:lnTo>
                    <a:pt x="12451" y="13444"/>
                  </a:lnTo>
                  <a:lnTo>
                    <a:pt x="12490" y="13502"/>
                  </a:lnTo>
                  <a:lnTo>
                    <a:pt x="12548" y="13580"/>
                  </a:lnTo>
                  <a:lnTo>
                    <a:pt x="12626" y="13619"/>
                  </a:lnTo>
                  <a:lnTo>
                    <a:pt x="12626" y="13619"/>
                  </a:lnTo>
                  <a:lnTo>
                    <a:pt x="12724" y="13678"/>
                  </a:lnTo>
                  <a:lnTo>
                    <a:pt x="12840" y="13678"/>
                  </a:lnTo>
                  <a:lnTo>
                    <a:pt x="12840" y="13678"/>
                  </a:lnTo>
                  <a:lnTo>
                    <a:pt x="12938" y="13658"/>
                  </a:lnTo>
                  <a:lnTo>
                    <a:pt x="12938" y="13658"/>
                  </a:lnTo>
                  <a:lnTo>
                    <a:pt x="13016" y="13639"/>
                  </a:lnTo>
                  <a:lnTo>
                    <a:pt x="13094" y="13600"/>
                  </a:lnTo>
                  <a:lnTo>
                    <a:pt x="13152" y="13541"/>
                  </a:lnTo>
                  <a:lnTo>
                    <a:pt x="13191" y="13463"/>
                  </a:lnTo>
                  <a:lnTo>
                    <a:pt x="13191" y="13463"/>
                  </a:lnTo>
                  <a:lnTo>
                    <a:pt x="13230" y="13405"/>
                  </a:lnTo>
                  <a:lnTo>
                    <a:pt x="13250" y="13327"/>
                  </a:lnTo>
                  <a:lnTo>
                    <a:pt x="13250" y="13230"/>
                  </a:lnTo>
                  <a:lnTo>
                    <a:pt x="13250" y="13152"/>
                  </a:lnTo>
                  <a:lnTo>
                    <a:pt x="13250" y="13152"/>
                  </a:lnTo>
                  <a:lnTo>
                    <a:pt x="13094" y="12470"/>
                  </a:lnTo>
                  <a:lnTo>
                    <a:pt x="13094" y="12470"/>
                  </a:lnTo>
                  <a:lnTo>
                    <a:pt x="12918" y="11807"/>
                  </a:lnTo>
                  <a:lnTo>
                    <a:pt x="12704" y="11145"/>
                  </a:lnTo>
                  <a:lnTo>
                    <a:pt x="12704" y="11145"/>
                  </a:lnTo>
                  <a:lnTo>
                    <a:pt x="12431" y="10424"/>
                  </a:lnTo>
                  <a:lnTo>
                    <a:pt x="12139" y="9703"/>
                  </a:lnTo>
                  <a:lnTo>
                    <a:pt x="11808" y="9002"/>
                  </a:lnTo>
                  <a:lnTo>
                    <a:pt x="11457" y="8300"/>
                  </a:lnTo>
                  <a:lnTo>
                    <a:pt x="11438" y="8281"/>
                  </a:lnTo>
                  <a:lnTo>
                    <a:pt x="11438" y="8261"/>
                  </a:lnTo>
                  <a:lnTo>
                    <a:pt x="11438" y="8261"/>
                  </a:lnTo>
                  <a:lnTo>
                    <a:pt x="10990" y="7501"/>
                  </a:lnTo>
                  <a:lnTo>
                    <a:pt x="10990" y="7501"/>
                  </a:lnTo>
                  <a:lnTo>
                    <a:pt x="10541" y="6819"/>
                  </a:lnTo>
                  <a:lnTo>
                    <a:pt x="10054" y="6157"/>
                  </a:lnTo>
                  <a:lnTo>
                    <a:pt x="9996" y="6079"/>
                  </a:lnTo>
                  <a:lnTo>
                    <a:pt x="9996" y="6079"/>
                  </a:lnTo>
                  <a:lnTo>
                    <a:pt x="9665" y="5670"/>
                  </a:lnTo>
                  <a:lnTo>
                    <a:pt x="9392" y="5339"/>
                  </a:lnTo>
                  <a:lnTo>
                    <a:pt x="9392" y="5339"/>
                  </a:lnTo>
                  <a:lnTo>
                    <a:pt x="9353" y="5300"/>
                  </a:lnTo>
                  <a:lnTo>
                    <a:pt x="9353" y="5300"/>
                  </a:lnTo>
                  <a:lnTo>
                    <a:pt x="8905" y="4813"/>
                  </a:lnTo>
                  <a:lnTo>
                    <a:pt x="8457" y="4345"/>
                  </a:lnTo>
                  <a:lnTo>
                    <a:pt x="8418" y="4326"/>
                  </a:lnTo>
                  <a:lnTo>
                    <a:pt x="8418" y="4326"/>
                  </a:lnTo>
                  <a:lnTo>
                    <a:pt x="7892" y="3819"/>
                  </a:lnTo>
                  <a:lnTo>
                    <a:pt x="7892" y="3819"/>
                  </a:lnTo>
                  <a:lnTo>
                    <a:pt x="7580" y="3546"/>
                  </a:lnTo>
                  <a:lnTo>
                    <a:pt x="7307" y="3332"/>
                  </a:lnTo>
                  <a:lnTo>
                    <a:pt x="7307" y="3332"/>
                  </a:lnTo>
                  <a:lnTo>
                    <a:pt x="6917" y="3001"/>
                  </a:lnTo>
                  <a:lnTo>
                    <a:pt x="6489" y="2689"/>
                  </a:lnTo>
                  <a:lnTo>
                    <a:pt x="6489" y="2689"/>
                  </a:lnTo>
                  <a:lnTo>
                    <a:pt x="6080" y="2416"/>
                  </a:lnTo>
                  <a:lnTo>
                    <a:pt x="5670" y="2143"/>
                  </a:lnTo>
                  <a:lnTo>
                    <a:pt x="5670" y="2143"/>
                  </a:lnTo>
                  <a:lnTo>
                    <a:pt x="5222" y="1871"/>
                  </a:lnTo>
                  <a:lnTo>
                    <a:pt x="4833" y="1656"/>
                  </a:lnTo>
                  <a:lnTo>
                    <a:pt x="4833" y="1656"/>
                  </a:lnTo>
                  <a:lnTo>
                    <a:pt x="4618" y="1539"/>
                  </a:lnTo>
                  <a:lnTo>
                    <a:pt x="4560" y="1520"/>
                  </a:lnTo>
                  <a:lnTo>
                    <a:pt x="4423" y="1442"/>
                  </a:lnTo>
                  <a:lnTo>
                    <a:pt x="4423" y="1442"/>
                  </a:lnTo>
                  <a:lnTo>
                    <a:pt x="4209" y="1344"/>
                  </a:lnTo>
                  <a:lnTo>
                    <a:pt x="4209" y="1344"/>
                  </a:lnTo>
                  <a:lnTo>
                    <a:pt x="4053" y="1286"/>
                  </a:lnTo>
                  <a:lnTo>
                    <a:pt x="4053" y="1286"/>
                  </a:lnTo>
                  <a:lnTo>
                    <a:pt x="3995" y="1247"/>
                  </a:lnTo>
                  <a:lnTo>
                    <a:pt x="3858" y="1189"/>
                  </a:lnTo>
                  <a:lnTo>
                    <a:pt x="3858" y="1189"/>
                  </a:lnTo>
                  <a:lnTo>
                    <a:pt x="3449" y="994"/>
                  </a:lnTo>
                  <a:lnTo>
                    <a:pt x="3449" y="994"/>
                  </a:lnTo>
                  <a:lnTo>
                    <a:pt x="2923" y="799"/>
                  </a:lnTo>
                  <a:lnTo>
                    <a:pt x="2923" y="799"/>
                  </a:lnTo>
                  <a:lnTo>
                    <a:pt x="2884" y="779"/>
                  </a:lnTo>
                  <a:lnTo>
                    <a:pt x="2826" y="760"/>
                  </a:lnTo>
                  <a:lnTo>
                    <a:pt x="2826" y="760"/>
                  </a:lnTo>
                  <a:lnTo>
                    <a:pt x="2241" y="565"/>
                  </a:lnTo>
                  <a:lnTo>
                    <a:pt x="2241" y="565"/>
                  </a:lnTo>
                  <a:lnTo>
                    <a:pt x="1813" y="429"/>
                  </a:lnTo>
                  <a:lnTo>
                    <a:pt x="1579" y="370"/>
                  </a:lnTo>
                  <a:lnTo>
                    <a:pt x="1579" y="370"/>
                  </a:lnTo>
                  <a:lnTo>
                    <a:pt x="1540" y="351"/>
                  </a:lnTo>
                  <a:lnTo>
                    <a:pt x="1442" y="331"/>
                  </a:lnTo>
                  <a:lnTo>
                    <a:pt x="1189" y="253"/>
                  </a:lnTo>
                  <a:lnTo>
                    <a:pt x="1189" y="253"/>
                  </a:lnTo>
                  <a:lnTo>
                    <a:pt x="1150" y="253"/>
                  </a:lnTo>
                  <a:lnTo>
                    <a:pt x="1150" y="253"/>
                  </a:lnTo>
                  <a:lnTo>
                    <a:pt x="644" y="117"/>
                  </a:lnTo>
                  <a:lnTo>
                    <a:pt x="195" y="0"/>
                  </a:lnTo>
                  <a:lnTo>
                    <a:pt x="195" y="0"/>
                  </a:lnTo>
                  <a:lnTo>
                    <a:pt x="15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0"/>
            <p:cNvSpPr/>
            <p:nvPr/>
          </p:nvSpPr>
          <p:spPr>
            <a:xfrm>
              <a:off x="7468572" y="3449663"/>
              <a:ext cx="445509" cy="448994"/>
            </a:xfrm>
            <a:custGeom>
              <a:avLst/>
              <a:gdLst/>
              <a:ahLst/>
              <a:cxnLst/>
              <a:rect l="l" t="t" r="r" b="b"/>
              <a:pathLst>
                <a:path w="27357" h="27571" fill="none" extrusionOk="0">
                  <a:moveTo>
                    <a:pt x="10600" y="1"/>
                  </a:moveTo>
                  <a:lnTo>
                    <a:pt x="10580" y="1"/>
                  </a:lnTo>
                  <a:lnTo>
                    <a:pt x="10580" y="1"/>
                  </a:lnTo>
                  <a:lnTo>
                    <a:pt x="10249" y="1"/>
                  </a:lnTo>
                  <a:lnTo>
                    <a:pt x="9938" y="40"/>
                  </a:lnTo>
                  <a:lnTo>
                    <a:pt x="9606" y="59"/>
                  </a:lnTo>
                  <a:lnTo>
                    <a:pt x="9256" y="118"/>
                  </a:lnTo>
                  <a:lnTo>
                    <a:pt x="9256" y="118"/>
                  </a:lnTo>
                  <a:lnTo>
                    <a:pt x="8963" y="157"/>
                  </a:lnTo>
                  <a:lnTo>
                    <a:pt x="8671" y="235"/>
                  </a:lnTo>
                  <a:lnTo>
                    <a:pt x="8009" y="430"/>
                  </a:lnTo>
                  <a:lnTo>
                    <a:pt x="8009" y="430"/>
                  </a:lnTo>
                  <a:lnTo>
                    <a:pt x="7463" y="605"/>
                  </a:lnTo>
                  <a:lnTo>
                    <a:pt x="6879" y="839"/>
                  </a:lnTo>
                  <a:lnTo>
                    <a:pt x="6879" y="839"/>
                  </a:lnTo>
                  <a:lnTo>
                    <a:pt x="6352" y="1092"/>
                  </a:lnTo>
                  <a:lnTo>
                    <a:pt x="5826" y="1365"/>
                  </a:lnTo>
                  <a:lnTo>
                    <a:pt x="5320" y="1657"/>
                  </a:lnTo>
                  <a:lnTo>
                    <a:pt x="4813" y="1988"/>
                  </a:lnTo>
                  <a:lnTo>
                    <a:pt x="4326" y="2339"/>
                  </a:lnTo>
                  <a:lnTo>
                    <a:pt x="3859" y="2709"/>
                  </a:lnTo>
                  <a:lnTo>
                    <a:pt x="3391" y="3099"/>
                  </a:lnTo>
                  <a:lnTo>
                    <a:pt x="2943" y="3528"/>
                  </a:lnTo>
                  <a:lnTo>
                    <a:pt x="2943" y="3528"/>
                  </a:lnTo>
                  <a:lnTo>
                    <a:pt x="2553" y="3956"/>
                  </a:lnTo>
                  <a:lnTo>
                    <a:pt x="2163" y="4385"/>
                  </a:lnTo>
                  <a:lnTo>
                    <a:pt x="1813" y="4833"/>
                  </a:lnTo>
                  <a:lnTo>
                    <a:pt x="1481" y="5301"/>
                  </a:lnTo>
                  <a:lnTo>
                    <a:pt x="1481" y="5301"/>
                  </a:lnTo>
                  <a:lnTo>
                    <a:pt x="1189" y="5729"/>
                  </a:lnTo>
                  <a:lnTo>
                    <a:pt x="955" y="6177"/>
                  </a:lnTo>
                  <a:lnTo>
                    <a:pt x="722" y="6645"/>
                  </a:lnTo>
                  <a:lnTo>
                    <a:pt x="527" y="7113"/>
                  </a:lnTo>
                  <a:lnTo>
                    <a:pt x="527" y="7113"/>
                  </a:lnTo>
                  <a:lnTo>
                    <a:pt x="429" y="7424"/>
                  </a:lnTo>
                  <a:lnTo>
                    <a:pt x="312" y="7756"/>
                  </a:lnTo>
                  <a:lnTo>
                    <a:pt x="235" y="8087"/>
                  </a:lnTo>
                  <a:lnTo>
                    <a:pt x="157" y="8418"/>
                  </a:lnTo>
                  <a:lnTo>
                    <a:pt x="98" y="8769"/>
                  </a:lnTo>
                  <a:lnTo>
                    <a:pt x="59" y="9119"/>
                  </a:lnTo>
                  <a:lnTo>
                    <a:pt x="20" y="9470"/>
                  </a:lnTo>
                  <a:lnTo>
                    <a:pt x="1" y="9840"/>
                  </a:lnTo>
                  <a:lnTo>
                    <a:pt x="1" y="9840"/>
                  </a:lnTo>
                  <a:lnTo>
                    <a:pt x="1" y="10133"/>
                  </a:lnTo>
                  <a:lnTo>
                    <a:pt x="1" y="10133"/>
                  </a:lnTo>
                  <a:lnTo>
                    <a:pt x="1" y="10717"/>
                  </a:lnTo>
                  <a:lnTo>
                    <a:pt x="40" y="11302"/>
                  </a:lnTo>
                  <a:lnTo>
                    <a:pt x="79" y="11828"/>
                  </a:lnTo>
                  <a:lnTo>
                    <a:pt x="157" y="12295"/>
                  </a:lnTo>
                  <a:lnTo>
                    <a:pt x="157" y="12295"/>
                  </a:lnTo>
                  <a:lnTo>
                    <a:pt x="235" y="12821"/>
                  </a:lnTo>
                  <a:lnTo>
                    <a:pt x="351" y="13425"/>
                  </a:lnTo>
                  <a:lnTo>
                    <a:pt x="371" y="13562"/>
                  </a:lnTo>
                  <a:lnTo>
                    <a:pt x="390" y="13601"/>
                  </a:lnTo>
                  <a:lnTo>
                    <a:pt x="390" y="13601"/>
                  </a:lnTo>
                  <a:lnTo>
                    <a:pt x="468" y="14010"/>
                  </a:lnTo>
                  <a:lnTo>
                    <a:pt x="468" y="14010"/>
                  </a:lnTo>
                  <a:lnTo>
                    <a:pt x="546" y="14614"/>
                  </a:lnTo>
                  <a:lnTo>
                    <a:pt x="566" y="14633"/>
                  </a:lnTo>
                  <a:lnTo>
                    <a:pt x="566" y="14633"/>
                  </a:lnTo>
                  <a:lnTo>
                    <a:pt x="644" y="15432"/>
                  </a:lnTo>
                  <a:lnTo>
                    <a:pt x="722" y="16251"/>
                  </a:lnTo>
                  <a:lnTo>
                    <a:pt x="722" y="16290"/>
                  </a:lnTo>
                  <a:lnTo>
                    <a:pt x="722" y="16328"/>
                  </a:lnTo>
                  <a:lnTo>
                    <a:pt x="722" y="16328"/>
                  </a:lnTo>
                  <a:lnTo>
                    <a:pt x="800" y="17166"/>
                  </a:lnTo>
                  <a:lnTo>
                    <a:pt x="897" y="18024"/>
                  </a:lnTo>
                  <a:lnTo>
                    <a:pt x="975" y="18452"/>
                  </a:lnTo>
                  <a:lnTo>
                    <a:pt x="1033" y="18881"/>
                  </a:lnTo>
                  <a:lnTo>
                    <a:pt x="1131" y="19290"/>
                  </a:lnTo>
                  <a:lnTo>
                    <a:pt x="1228" y="19719"/>
                  </a:lnTo>
                  <a:lnTo>
                    <a:pt x="1228" y="19719"/>
                  </a:lnTo>
                  <a:lnTo>
                    <a:pt x="1384" y="20225"/>
                  </a:lnTo>
                  <a:lnTo>
                    <a:pt x="1559" y="20732"/>
                  </a:lnTo>
                  <a:lnTo>
                    <a:pt x="1774" y="21238"/>
                  </a:lnTo>
                  <a:lnTo>
                    <a:pt x="2027" y="21726"/>
                  </a:lnTo>
                  <a:lnTo>
                    <a:pt x="2319" y="22213"/>
                  </a:lnTo>
                  <a:lnTo>
                    <a:pt x="2631" y="22700"/>
                  </a:lnTo>
                  <a:lnTo>
                    <a:pt x="2982" y="23167"/>
                  </a:lnTo>
                  <a:lnTo>
                    <a:pt x="3371" y="23654"/>
                  </a:lnTo>
                  <a:lnTo>
                    <a:pt x="3371" y="23654"/>
                  </a:lnTo>
                  <a:lnTo>
                    <a:pt x="3742" y="24044"/>
                  </a:lnTo>
                  <a:lnTo>
                    <a:pt x="4112" y="24434"/>
                  </a:lnTo>
                  <a:lnTo>
                    <a:pt x="4521" y="24804"/>
                  </a:lnTo>
                  <a:lnTo>
                    <a:pt x="4950" y="25174"/>
                  </a:lnTo>
                  <a:lnTo>
                    <a:pt x="5378" y="25505"/>
                  </a:lnTo>
                  <a:lnTo>
                    <a:pt x="5846" y="25817"/>
                  </a:lnTo>
                  <a:lnTo>
                    <a:pt x="6313" y="26109"/>
                  </a:lnTo>
                  <a:lnTo>
                    <a:pt x="6781" y="26382"/>
                  </a:lnTo>
                  <a:lnTo>
                    <a:pt x="6781" y="26382"/>
                  </a:lnTo>
                  <a:lnTo>
                    <a:pt x="7288" y="26635"/>
                  </a:lnTo>
                  <a:lnTo>
                    <a:pt x="7794" y="26850"/>
                  </a:lnTo>
                  <a:lnTo>
                    <a:pt x="8320" y="27045"/>
                  </a:lnTo>
                  <a:lnTo>
                    <a:pt x="8827" y="27201"/>
                  </a:lnTo>
                  <a:lnTo>
                    <a:pt x="9353" y="27337"/>
                  </a:lnTo>
                  <a:lnTo>
                    <a:pt x="9879" y="27454"/>
                  </a:lnTo>
                  <a:lnTo>
                    <a:pt x="10405" y="27512"/>
                  </a:lnTo>
                  <a:lnTo>
                    <a:pt x="10931" y="27571"/>
                  </a:lnTo>
                  <a:lnTo>
                    <a:pt x="10931" y="27571"/>
                  </a:lnTo>
                  <a:lnTo>
                    <a:pt x="11360" y="27571"/>
                  </a:lnTo>
                  <a:lnTo>
                    <a:pt x="11360" y="27571"/>
                  </a:lnTo>
                  <a:lnTo>
                    <a:pt x="11827" y="27571"/>
                  </a:lnTo>
                  <a:lnTo>
                    <a:pt x="12256" y="27512"/>
                  </a:lnTo>
                  <a:lnTo>
                    <a:pt x="12685" y="27454"/>
                  </a:lnTo>
                  <a:lnTo>
                    <a:pt x="13094" y="27356"/>
                  </a:lnTo>
                  <a:lnTo>
                    <a:pt x="13484" y="27239"/>
                  </a:lnTo>
                  <a:lnTo>
                    <a:pt x="13834" y="27084"/>
                  </a:lnTo>
                  <a:lnTo>
                    <a:pt x="14185" y="26908"/>
                  </a:lnTo>
                  <a:lnTo>
                    <a:pt x="14516" y="26713"/>
                  </a:lnTo>
                  <a:lnTo>
                    <a:pt x="14516" y="26713"/>
                  </a:lnTo>
                  <a:lnTo>
                    <a:pt x="14692" y="26597"/>
                  </a:lnTo>
                  <a:lnTo>
                    <a:pt x="14867" y="26441"/>
                  </a:lnTo>
                  <a:lnTo>
                    <a:pt x="15218" y="26129"/>
                  </a:lnTo>
                  <a:lnTo>
                    <a:pt x="15218" y="26129"/>
                  </a:lnTo>
                  <a:lnTo>
                    <a:pt x="15374" y="25954"/>
                  </a:lnTo>
                  <a:lnTo>
                    <a:pt x="15529" y="25759"/>
                  </a:lnTo>
                  <a:lnTo>
                    <a:pt x="15861" y="25291"/>
                  </a:lnTo>
                  <a:lnTo>
                    <a:pt x="15861" y="25291"/>
                  </a:lnTo>
                  <a:lnTo>
                    <a:pt x="16094" y="24940"/>
                  </a:lnTo>
                  <a:lnTo>
                    <a:pt x="16328" y="24531"/>
                  </a:lnTo>
                  <a:lnTo>
                    <a:pt x="16328" y="24531"/>
                  </a:lnTo>
                  <a:lnTo>
                    <a:pt x="16640" y="23986"/>
                  </a:lnTo>
                  <a:lnTo>
                    <a:pt x="16815" y="23713"/>
                  </a:lnTo>
                  <a:lnTo>
                    <a:pt x="16991" y="23460"/>
                  </a:lnTo>
                  <a:lnTo>
                    <a:pt x="16991" y="23460"/>
                  </a:lnTo>
                  <a:lnTo>
                    <a:pt x="17225" y="23187"/>
                  </a:lnTo>
                  <a:lnTo>
                    <a:pt x="17458" y="22953"/>
                  </a:lnTo>
                  <a:lnTo>
                    <a:pt x="17458" y="22953"/>
                  </a:lnTo>
                  <a:lnTo>
                    <a:pt x="17692" y="22739"/>
                  </a:lnTo>
                  <a:lnTo>
                    <a:pt x="17965" y="22505"/>
                  </a:lnTo>
                  <a:lnTo>
                    <a:pt x="17965" y="22505"/>
                  </a:lnTo>
                  <a:lnTo>
                    <a:pt x="18238" y="22310"/>
                  </a:lnTo>
                  <a:lnTo>
                    <a:pt x="18510" y="22135"/>
                  </a:lnTo>
                  <a:lnTo>
                    <a:pt x="19037" y="21803"/>
                  </a:lnTo>
                  <a:lnTo>
                    <a:pt x="19563" y="21511"/>
                  </a:lnTo>
                  <a:lnTo>
                    <a:pt x="20050" y="21258"/>
                  </a:lnTo>
                  <a:lnTo>
                    <a:pt x="20050" y="21258"/>
                  </a:lnTo>
                  <a:lnTo>
                    <a:pt x="20907" y="20849"/>
                  </a:lnTo>
                  <a:lnTo>
                    <a:pt x="21160" y="20732"/>
                  </a:lnTo>
                  <a:lnTo>
                    <a:pt x="21160" y="20732"/>
                  </a:lnTo>
                  <a:lnTo>
                    <a:pt x="21628" y="20498"/>
                  </a:lnTo>
                  <a:lnTo>
                    <a:pt x="22134" y="20225"/>
                  </a:lnTo>
                  <a:lnTo>
                    <a:pt x="22134" y="20225"/>
                  </a:lnTo>
                  <a:lnTo>
                    <a:pt x="22583" y="19972"/>
                  </a:lnTo>
                  <a:lnTo>
                    <a:pt x="22992" y="19680"/>
                  </a:lnTo>
                  <a:lnTo>
                    <a:pt x="23420" y="19368"/>
                  </a:lnTo>
                  <a:lnTo>
                    <a:pt x="23810" y="19037"/>
                  </a:lnTo>
                  <a:lnTo>
                    <a:pt x="24180" y="18706"/>
                  </a:lnTo>
                  <a:lnTo>
                    <a:pt x="24550" y="18335"/>
                  </a:lnTo>
                  <a:lnTo>
                    <a:pt x="24901" y="17946"/>
                  </a:lnTo>
                  <a:lnTo>
                    <a:pt x="25213" y="17556"/>
                  </a:lnTo>
                  <a:lnTo>
                    <a:pt x="25213" y="17556"/>
                  </a:lnTo>
                  <a:lnTo>
                    <a:pt x="25505" y="17147"/>
                  </a:lnTo>
                  <a:lnTo>
                    <a:pt x="25778" y="16738"/>
                  </a:lnTo>
                  <a:lnTo>
                    <a:pt x="26031" y="16309"/>
                  </a:lnTo>
                  <a:lnTo>
                    <a:pt x="26265" y="15861"/>
                  </a:lnTo>
                  <a:lnTo>
                    <a:pt x="26479" y="15393"/>
                  </a:lnTo>
                  <a:lnTo>
                    <a:pt x="26674" y="14945"/>
                  </a:lnTo>
                  <a:lnTo>
                    <a:pt x="26830" y="14458"/>
                  </a:lnTo>
                  <a:lnTo>
                    <a:pt x="26986" y="13971"/>
                  </a:lnTo>
                  <a:lnTo>
                    <a:pt x="26986" y="13971"/>
                  </a:lnTo>
                  <a:lnTo>
                    <a:pt x="27103" y="13464"/>
                  </a:lnTo>
                  <a:lnTo>
                    <a:pt x="27200" y="12958"/>
                  </a:lnTo>
                  <a:lnTo>
                    <a:pt x="27278" y="12451"/>
                  </a:lnTo>
                  <a:lnTo>
                    <a:pt x="27337" y="11945"/>
                  </a:lnTo>
                  <a:lnTo>
                    <a:pt x="27356" y="11419"/>
                  </a:lnTo>
                  <a:lnTo>
                    <a:pt x="27356" y="10892"/>
                  </a:lnTo>
                  <a:lnTo>
                    <a:pt x="27337" y="10366"/>
                  </a:lnTo>
                  <a:lnTo>
                    <a:pt x="27278" y="9821"/>
                  </a:lnTo>
                  <a:lnTo>
                    <a:pt x="27278" y="9821"/>
                  </a:lnTo>
                  <a:lnTo>
                    <a:pt x="27200" y="9295"/>
                  </a:lnTo>
                  <a:lnTo>
                    <a:pt x="27103" y="8769"/>
                  </a:lnTo>
                  <a:lnTo>
                    <a:pt x="27103" y="8769"/>
                  </a:lnTo>
                  <a:lnTo>
                    <a:pt x="26986" y="8262"/>
                  </a:lnTo>
                  <a:lnTo>
                    <a:pt x="26811" y="7736"/>
                  </a:lnTo>
                  <a:lnTo>
                    <a:pt x="26811" y="7736"/>
                  </a:lnTo>
                  <a:lnTo>
                    <a:pt x="26616" y="7210"/>
                  </a:lnTo>
                  <a:lnTo>
                    <a:pt x="26401" y="6684"/>
                  </a:lnTo>
                  <a:lnTo>
                    <a:pt x="26148" y="6177"/>
                  </a:lnTo>
                  <a:lnTo>
                    <a:pt x="25875" y="5671"/>
                  </a:lnTo>
                  <a:lnTo>
                    <a:pt x="25875" y="5671"/>
                  </a:lnTo>
                  <a:lnTo>
                    <a:pt x="25583" y="5184"/>
                  </a:lnTo>
                  <a:lnTo>
                    <a:pt x="25271" y="4716"/>
                  </a:lnTo>
                  <a:lnTo>
                    <a:pt x="24940" y="4248"/>
                  </a:lnTo>
                  <a:lnTo>
                    <a:pt x="24570" y="3820"/>
                  </a:lnTo>
                  <a:lnTo>
                    <a:pt x="24570" y="3820"/>
                  </a:lnTo>
                  <a:lnTo>
                    <a:pt x="24200" y="3411"/>
                  </a:lnTo>
                  <a:lnTo>
                    <a:pt x="23791" y="3021"/>
                  </a:lnTo>
                  <a:lnTo>
                    <a:pt x="23381" y="2690"/>
                  </a:lnTo>
                  <a:lnTo>
                    <a:pt x="22953" y="2378"/>
                  </a:lnTo>
                  <a:lnTo>
                    <a:pt x="22953" y="2378"/>
                  </a:lnTo>
                  <a:lnTo>
                    <a:pt x="22641" y="2203"/>
                  </a:lnTo>
                  <a:lnTo>
                    <a:pt x="22290" y="2027"/>
                  </a:lnTo>
                  <a:lnTo>
                    <a:pt x="21940" y="1871"/>
                  </a:lnTo>
                  <a:lnTo>
                    <a:pt x="21550" y="1716"/>
                  </a:lnTo>
                  <a:lnTo>
                    <a:pt x="21550" y="1716"/>
                  </a:lnTo>
                  <a:lnTo>
                    <a:pt x="21219" y="1618"/>
                  </a:lnTo>
                  <a:lnTo>
                    <a:pt x="20868" y="1521"/>
                  </a:lnTo>
                  <a:lnTo>
                    <a:pt x="20478" y="1443"/>
                  </a:lnTo>
                  <a:lnTo>
                    <a:pt x="20050" y="1384"/>
                  </a:lnTo>
                  <a:lnTo>
                    <a:pt x="20050" y="1384"/>
                  </a:lnTo>
                  <a:lnTo>
                    <a:pt x="19212" y="1287"/>
                  </a:lnTo>
                  <a:lnTo>
                    <a:pt x="18394" y="1209"/>
                  </a:lnTo>
                  <a:lnTo>
                    <a:pt x="18335" y="1209"/>
                  </a:lnTo>
                  <a:lnTo>
                    <a:pt x="18335" y="1209"/>
                  </a:lnTo>
                  <a:lnTo>
                    <a:pt x="17673" y="1150"/>
                  </a:lnTo>
                  <a:lnTo>
                    <a:pt x="16971" y="1073"/>
                  </a:lnTo>
                  <a:lnTo>
                    <a:pt x="16932" y="1073"/>
                  </a:lnTo>
                  <a:lnTo>
                    <a:pt x="16932" y="1073"/>
                  </a:lnTo>
                  <a:lnTo>
                    <a:pt x="16328" y="956"/>
                  </a:lnTo>
                  <a:lnTo>
                    <a:pt x="15744" y="858"/>
                  </a:lnTo>
                  <a:lnTo>
                    <a:pt x="14575" y="585"/>
                  </a:lnTo>
                  <a:lnTo>
                    <a:pt x="14536" y="585"/>
                  </a:lnTo>
                  <a:lnTo>
                    <a:pt x="14419" y="566"/>
                  </a:lnTo>
                  <a:lnTo>
                    <a:pt x="14419" y="566"/>
                  </a:lnTo>
                  <a:lnTo>
                    <a:pt x="13795" y="430"/>
                  </a:lnTo>
                  <a:lnTo>
                    <a:pt x="13152" y="293"/>
                  </a:lnTo>
                  <a:lnTo>
                    <a:pt x="12509" y="176"/>
                  </a:lnTo>
                  <a:lnTo>
                    <a:pt x="11866" y="79"/>
                  </a:lnTo>
                  <a:lnTo>
                    <a:pt x="11866" y="79"/>
                  </a:lnTo>
                  <a:lnTo>
                    <a:pt x="11223" y="20"/>
                  </a:lnTo>
                  <a:lnTo>
                    <a:pt x="106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0"/>
            <p:cNvSpPr/>
            <p:nvPr/>
          </p:nvSpPr>
          <p:spPr>
            <a:xfrm>
              <a:off x="7711626" y="3483617"/>
              <a:ext cx="117724" cy="41266"/>
            </a:xfrm>
            <a:custGeom>
              <a:avLst/>
              <a:gdLst/>
              <a:ahLst/>
              <a:cxnLst/>
              <a:rect l="l" t="t" r="r" b="b"/>
              <a:pathLst>
                <a:path w="7229" h="2534" extrusionOk="0">
                  <a:moveTo>
                    <a:pt x="3449" y="1"/>
                  </a:moveTo>
                  <a:lnTo>
                    <a:pt x="2650" y="20"/>
                  </a:lnTo>
                  <a:lnTo>
                    <a:pt x="2085" y="40"/>
                  </a:lnTo>
                  <a:lnTo>
                    <a:pt x="1462" y="79"/>
                  </a:lnTo>
                  <a:lnTo>
                    <a:pt x="799" y="98"/>
                  </a:lnTo>
                  <a:lnTo>
                    <a:pt x="351" y="98"/>
                  </a:lnTo>
                  <a:lnTo>
                    <a:pt x="293" y="137"/>
                  </a:lnTo>
                  <a:lnTo>
                    <a:pt x="234" y="157"/>
                  </a:lnTo>
                  <a:lnTo>
                    <a:pt x="137" y="215"/>
                  </a:lnTo>
                  <a:lnTo>
                    <a:pt x="59" y="293"/>
                  </a:lnTo>
                  <a:lnTo>
                    <a:pt x="20" y="351"/>
                  </a:lnTo>
                  <a:lnTo>
                    <a:pt x="0" y="449"/>
                  </a:lnTo>
                  <a:lnTo>
                    <a:pt x="20" y="527"/>
                  </a:lnTo>
                  <a:lnTo>
                    <a:pt x="39" y="585"/>
                  </a:lnTo>
                  <a:lnTo>
                    <a:pt x="137" y="663"/>
                  </a:lnTo>
                  <a:lnTo>
                    <a:pt x="234" y="722"/>
                  </a:lnTo>
                  <a:lnTo>
                    <a:pt x="254" y="741"/>
                  </a:lnTo>
                  <a:lnTo>
                    <a:pt x="526" y="877"/>
                  </a:lnTo>
                  <a:lnTo>
                    <a:pt x="682" y="936"/>
                  </a:lnTo>
                  <a:lnTo>
                    <a:pt x="1053" y="1092"/>
                  </a:lnTo>
                  <a:lnTo>
                    <a:pt x="1345" y="1189"/>
                  </a:lnTo>
                  <a:lnTo>
                    <a:pt x="1657" y="1267"/>
                  </a:lnTo>
                  <a:lnTo>
                    <a:pt x="2280" y="1384"/>
                  </a:lnTo>
                  <a:lnTo>
                    <a:pt x="2709" y="1462"/>
                  </a:lnTo>
                  <a:lnTo>
                    <a:pt x="3137" y="1559"/>
                  </a:lnTo>
                  <a:lnTo>
                    <a:pt x="3391" y="1637"/>
                  </a:lnTo>
                  <a:lnTo>
                    <a:pt x="3624" y="1735"/>
                  </a:lnTo>
                  <a:lnTo>
                    <a:pt x="3995" y="1891"/>
                  </a:lnTo>
                  <a:lnTo>
                    <a:pt x="4365" y="2027"/>
                  </a:lnTo>
                  <a:lnTo>
                    <a:pt x="4793" y="2183"/>
                  </a:lnTo>
                  <a:lnTo>
                    <a:pt x="5164" y="2319"/>
                  </a:lnTo>
                  <a:lnTo>
                    <a:pt x="5534" y="2417"/>
                  </a:lnTo>
                  <a:lnTo>
                    <a:pt x="5748" y="2456"/>
                  </a:lnTo>
                  <a:lnTo>
                    <a:pt x="5962" y="2495"/>
                  </a:lnTo>
                  <a:lnTo>
                    <a:pt x="6294" y="2534"/>
                  </a:lnTo>
                  <a:lnTo>
                    <a:pt x="6489" y="2514"/>
                  </a:lnTo>
                  <a:lnTo>
                    <a:pt x="6664" y="2475"/>
                  </a:lnTo>
                  <a:lnTo>
                    <a:pt x="6781" y="2436"/>
                  </a:lnTo>
                  <a:lnTo>
                    <a:pt x="6898" y="2358"/>
                  </a:lnTo>
                  <a:lnTo>
                    <a:pt x="6976" y="2300"/>
                  </a:lnTo>
                  <a:lnTo>
                    <a:pt x="7034" y="2241"/>
                  </a:lnTo>
                  <a:lnTo>
                    <a:pt x="7112" y="2144"/>
                  </a:lnTo>
                  <a:lnTo>
                    <a:pt x="7151" y="2066"/>
                  </a:lnTo>
                  <a:lnTo>
                    <a:pt x="7209" y="1969"/>
                  </a:lnTo>
                  <a:lnTo>
                    <a:pt x="7229" y="1891"/>
                  </a:lnTo>
                  <a:lnTo>
                    <a:pt x="7229" y="1735"/>
                  </a:lnTo>
                  <a:lnTo>
                    <a:pt x="7209" y="1579"/>
                  </a:lnTo>
                  <a:lnTo>
                    <a:pt x="7151" y="1443"/>
                  </a:lnTo>
                  <a:lnTo>
                    <a:pt x="7073" y="1306"/>
                  </a:lnTo>
                  <a:lnTo>
                    <a:pt x="6956" y="1170"/>
                  </a:lnTo>
                  <a:lnTo>
                    <a:pt x="6820" y="1033"/>
                  </a:lnTo>
                  <a:lnTo>
                    <a:pt x="6644" y="897"/>
                  </a:lnTo>
                  <a:lnTo>
                    <a:pt x="6450" y="761"/>
                  </a:lnTo>
                  <a:lnTo>
                    <a:pt x="6216" y="644"/>
                  </a:lnTo>
                  <a:lnTo>
                    <a:pt x="5962" y="507"/>
                  </a:lnTo>
                  <a:lnTo>
                    <a:pt x="5670" y="390"/>
                  </a:lnTo>
                  <a:lnTo>
                    <a:pt x="5378" y="273"/>
                  </a:lnTo>
                  <a:lnTo>
                    <a:pt x="5086" y="196"/>
                  </a:lnTo>
                  <a:lnTo>
                    <a:pt x="4774" y="118"/>
                  </a:lnTo>
                  <a:lnTo>
                    <a:pt x="4482" y="59"/>
                  </a:lnTo>
                  <a:lnTo>
                    <a:pt x="3995" y="1"/>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0"/>
            <p:cNvSpPr/>
            <p:nvPr/>
          </p:nvSpPr>
          <p:spPr>
            <a:xfrm>
              <a:off x="7711626" y="3483617"/>
              <a:ext cx="117724" cy="41266"/>
            </a:xfrm>
            <a:custGeom>
              <a:avLst/>
              <a:gdLst/>
              <a:ahLst/>
              <a:cxnLst/>
              <a:rect l="l" t="t" r="r" b="b"/>
              <a:pathLst>
                <a:path w="7229" h="2534" fill="none" extrusionOk="0">
                  <a:moveTo>
                    <a:pt x="3449" y="1"/>
                  </a:moveTo>
                  <a:lnTo>
                    <a:pt x="3449" y="1"/>
                  </a:lnTo>
                  <a:lnTo>
                    <a:pt x="2650" y="20"/>
                  </a:lnTo>
                  <a:lnTo>
                    <a:pt x="2650" y="20"/>
                  </a:lnTo>
                  <a:lnTo>
                    <a:pt x="2085" y="40"/>
                  </a:lnTo>
                  <a:lnTo>
                    <a:pt x="2085" y="40"/>
                  </a:lnTo>
                  <a:lnTo>
                    <a:pt x="1462" y="79"/>
                  </a:lnTo>
                  <a:lnTo>
                    <a:pt x="799" y="98"/>
                  </a:lnTo>
                  <a:lnTo>
                    <a:pt x="799" y="98"/>
                  </a:lnTo>
                  <a:lnTo>
                    <a:pt x="449" y="98"/>
                  </a:lnTo>
                  <a:lnTo>
                    <a:pt x="449" y="98"/>
                  </a:lnTo>
                  <a:lnTo>
                    <a:pt x="351" y="98"/>
                  </a:lnTo>
                  <a:lnTo>
                    <a:pt x="293" y="137"/>
                  </a:lnTo>
                  <a:lnTo>
                    <a:pt x="234" y="157"/>
                  </a:lnTo>
                  <a:lnTo>
                    <a:pt x="234" y="157"/>
                  </a:lnTo>
                  <a:lnTo>
                    <a:pt x="137" y="215"/>
                  </a:lnTo>
                  <a:lnTo>
                    <a:pt x="59" y="293"/>
                  </a:lnTo>
                  <a:lnTo>
                    <a:pt x="59" y="293"/>
                  </a:lnTo>
                  <a:lnTo>
                    <a:pt x="20" y="351"/>
                  </a:lnTo>
                  <a:lnTo>
                    <a:pt x="0" y="449"/>
                  </a:lnTo>
                  <a:lnTo>
                    <a:pt x="20" y="527"/>
                  </a:lnTo>
                  <a:lnTo>
                    <a:pt x="39" y="585"/>
                  </a:lnTo>
                  <a:lnTo>
                    <a:pt x="39" y="585"/>
                  </a:lnTo>
                  <a:lnTo>
                    <a:pt x="137" y="663"/>
                  </a:lnTo>
                  <a:lnTo>
                    <a:pt x="234" y="722"/>
                  </a:lnTo>
                  <a:lnTo>
                    <a:pt x="254" y="741"/>
                  </a:lnTo>
                  <a:lnTo>
                    <a:pt x="254" y="741"/>
                  </a:lnTo>
                  <a:lnTo>
                    <a:pt x="526" y="877"/>
                  </a:lnTo>
                  <a:lnTo>
                    <a:pt x="682" y="936"/>
                  </a:lnTo>
                  <a:lnTo>
                    <a:pt x="682" y="936"/>
                  </a:lnTo>
                  <a:lnTo>
                    <a:pt x="1053" y="1092"/>
                  </a:lnTo>
                  <a:lnTo>
                    <a:pt x="1053" y="1092"/>
                  </a:lnTo>
                  <a:lnTo>
                    <a:pt x="1345" y="1189"/>
                  </a:lnTo>
                  <a:lnTo>
                    <a:pt x="1657" y="1267"/>
                  </a:lnTo>
                  <a:lnTo>
                    <a:pt x="2280" y="1384"/>
                  </a:lnTo>
                  <a:lnTo>
                    <a:pt x="2280" y="1384"/>
                  </a:lnTo>
                  <a:lnTo>
                    <a:pt x="2709" y="1462"/>
                  </a:lnTo>
                  <a:lnTo>
                    <a:pt x="3137" y="1559"/>
                  </a:lnTo>
                  <a:lnTo>
                    <a:pt x="3137" y="1559"/>
                  </a:lnTo>
                  <a:lnTo>
                    <a:pt x="3391" y="1637"/>
                  </a:lnTo>
                  <a:lnTo>
                    <a:pt x="3624" y="1735"/>
                  </a:lnTo>
                  <a:lnTo>
                    <a:pt x="3995" y="1891"/>
                  </a:lnTo>
                  <a:lnTo>
                    <a:pt x="4365" y="2027"/>
                  </a:lnTo>
                  <a:lnTo>
                    <a:pt x="4365" y="2027"/>
                  </a:lnTo>
                  <a:lnTo>
                    <a:pt x="4793" y="2183"/>
                  </a:lnTo>
                  <a:lnTo>
                    <a:pt x="5164" y="2319"/>
                  </a:lnTo>
                  <a:lnTo>
                    <a:pt x="5164" y="2319"/>
                  </a:lnTo>
                  <a:lnTo>
                    <a:pt x="5534" y="2417"/>
                  </a:lnTo>
                  <a:lnTo>
                    <a:pt x="5748" y="2456"/>
                  </a:lnTo>
                  <a:lnTo>
                    <a:pt x="5962" y="2495"/>
                  </a:lnTo>
                  <a:lnTo>
                    <a:pt x="5962" y="2495"/>
                  </a:lnTo>
                  <a:lnTo>
                    <a:pt x="6294" y="2534"/>
                  </a:lnTo>
                  <a:lnTo>
                    <a:pt x="6294" y="2534"/>
                  </a:lnTo>
                  <a:lnTo>
                    <a:pt x="6489" y="2514"/>
                  </a:lnTo>
                  <a:lnTo>
                    <a:pt x="6664" y="2475"/>
                  </a:lnTo>
                  <a:lnTo>
                    <a:pt x="6664" y="2475"/>
                  </a:lnTo>
                  <a:lnTo>
                    <a:pt x="6781" y="2436"/>
                  </a:lnTo>
                  <a:lnTo>
                    <a:pt x="6898" y="2358"/>
                  </a:lnTo>
                  <a:lnTo>
                    <a:pt x="6898" y="2358"/>
                  </a:lnTo>
                  <a:lnTo>
                    <a:pt x="6976" y="2300"/>
                  </a:lnTo>
                  <a:lnTo>
                    <a:pt x="7034" y="2241"/>
                  </a:lnTo>
                  <a:lnTo>
                    <a:pt x="7034" y="2241"/>
                  </a:lnTo>
                  <a:lnTo>
                    <a:pt x="7112" y="2144"/>
                  </a:lnTo>
                  <a:lnTo>
                    <a:pt x="7151" y="2066"/>
                  </a:lnTo>
                  <a:lnTo>
                    <a:pt x="7151" y="2066"/>
                  </a:lnTo>
                  <a:lnTo>
                    <a:pt x="7209" y="1969"/>
                  </a:lnTo>
                  <a:lnTo>
                    <a:pt x="7229" y="1891"/>
                  </a:lnTo>
                  <a:lnTo>
                    <a:pt x="7229" y="1735"/>
                  </a:lnTo>
                  <a:lnTo>
                    <a:pt x="7229" y="1735"/>
                  </a:lnTo>
                  <a:lnTo>
                    <a:pt x="7209" y="1579"/>
                  </a:lnTo>
                  <a:lnTo>
                    <a:pt x="7151" y="1443"/>
                  </a:lnTo>
                  <a:lnTo>
                    <a:pt x="7151" y="1443"/>
                  </a:lnTo>
                  <a:lnTo>
                    <a:pt x="7073" y="1306"/>
                  </a:lnTo>
                  <a:lnTo>
                    <a:pt x="6956" y="1170"/>
                  </a:lnTo>
                  <a:lnTo>
                    <a:pt x="6820" y="1033"/>
                  </a:lnTo>
                  <a:lnTo>
                    <a:pt x="6644" y="897"/>
                  </a:lnTo>
                  <a:lnTo>
                    <a:pt x="6644" y="897"/>
                  </a:lnTo>
                  <a:lnTo>
                    <a:pt x="6450" y="761"/>
                  </a:lnTo>
                  <a:lnTo>
                    <a:pt x="6216" y="644"/>
                  </a:lnTo>
                  <a:lnTo>
                    <a:pt x="5962" y="507"/>
                  </a:lnTo>
                  <a:lnTo>
                    <a:pt x="5670" y="390"/>
                  </a:lnTo>
                  <a:lnTo>
                    <a:pt x="5670" y="390"/>
                  </a:lnTo>
                  <a:lnTo>
                    <a:pt x="5378" y="273"/>
                  </a:lnTo>
                  <a:lnTo>
                    <a:pt x="5086" y="196"/>
                  </a:lnTo>
                  <a:lnTo>
                    <a:pt x="4774" y="118"/>
                  </a:lnTo>
                  <a:lnTo>
                    <a:pt x="4482" y="59"/>
                  </a:lnTo>
                  <a:lnTo>
                    <a:pt x="4482" y="59"/>
                  </a:lnTo>
                  <a:lnTo>
                    <a:pt x="3995" y="1"/>
                  </a:lnTo>
                  <a:lnTo>
                    <a:pt x="3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0"/>
            <p:cNvSpPr/>
            <p:nvPr/>
          </p:nvSpPr>
          <p:spPr>
            <a:xfrm>
              <a:off x="7535210" y="3764745"/>
              <a:ext cx="137722" cy="103459"/>
            </a:xfrm>
            <a:custGeom>
              <a:avLst/>
              <a:gdLst/>
              <a:ahLst/>
              <a:cxnLst/>
              <a:rect l="l" t="t" r="r" b="b"/>
              <a:pathLst>
                <a:path w="8457" h="6353" extrusionOk="0">
                  <a:moveTo>
                    <a:pt x="468" y="0"/>
                  </a:moveTo>
                  <a:lnTo>
                    <a:pt x="351" y="20"/>
                  </a:lnTo>
                  <a:lnTo>
                    <a:pt x="234" y="78"/>
                  </a:lnTo>
                  <a:lnTo>
                    <a:pt x="137" y="176"/>
                  </a:lnTo>
                  <a:lnTo>
                    <a:pt x="78" y="234"/>
                  </a:lnTo>
                  <a:lnTo>
                    <a:pt x="39" y="312"/>
                  </a:lnTo>
                  <a:lnTo>
                    <a:pt x="20" y="390"/>
                  </a:lnTo>
                  <a:lnTo>
                    <a:pt x="0" y="468"/>
                  </a:lnTo>
                  <a:lnTo>
                    <a:pt x="0" y="604"/>
                  </a:lnTo>
                  <a:lnTo>
                    <a:pt x="20" y="741"/>
                  </a:lnTo>
                  <a:lnTo>
                    <a:pt x="59" y="897"/>
                  </a:lnTo>
                  <a:lnTo>
                    <a:pt x="98" y="1033"/>
                  </a:lnTo>
                  <a:lnTo>
                    <a:pt x="195" y="1247"/>
                  </a:lnTo>
                  <a:lnTo>
                    <a:pt x="293" y="1462"/>
                  </a:lnTo>
                  <a:lnTo>
                    <a:pt x="409" y="1696"/>
                  </a:lnTo>
                  <a:lnTo>
                    <a:pt x="565" y="1929"/>
                  </a:lnTo>
                  <a:lnTo>
                    <a:pt x="877" y="2455"/>
                  </a:lnTo>
                  <a:lnTo>
                    <a:pt x="1228" y="2982"/>
                  </a:lnTo>
                  <a:lnTo>
                    <a:pt x="1598" y="3449"/>
                  </a:lnTo>
                  <a:lnTo>
                    <a:pt x="2007" y="3897"/>
                  </a:lnTo>
                  <a:lnTo>
                    <a:pt x="2436" y="4326"/>
                  </a:lnTo>
                  <a:lnTo>
                    <a:pt x="2884" y="4716"/>
                  </a:lnTo>
                  <a:lnTo>
                    <a:pt x="3352" y="5066"/>
                  </a:lnTo>
                  <a:lnTo>
                    <a:pt x="3839" y="5378"/>
                  </a:lnTo>
                  <a:lnTo>
                    <a:pt x="4228" y="5573"/>
                  </a:lnTo>
                  <a:lnTo>
                    <a:pt x="4676" y="5807"/>
                  </a:lnTo>
                  <a:lnTo>
                    <a:pt x="5261" y="6041"/>
                  </a:lnTo>
                  <a:lnTo>
                    <a:pt x="5514" y="6118"/>
                  </a:lnTo>
                  <a:lnTo>
                    <a:pt x="5787" y="6196"/>
                  </a:lnTo>
                  <a:lnTo>
                    <a:pt x="6021" y="6255"/>
                  </a:lnTo>
                  <a:lnTo>
                    <a:pt x="6255" y="6313"/>
                  </a:lnTo>
                  <a:lnTo>
                    <a:pt x="6488" y="6333"/>
                  </a:lnTo>
                  <a:lnTo>
                    <a:pt x="6722" y="6352"/>
                  </a:lnTo>
                  <a:lnTo>
                    <a:pt x="6995" y="6352"/>
                  </a:lnTo>
                  <a:lnTo>
                    <a:pt x="7209" y="6313"/>
                  </a:lnTo>
                  <a:lnTo>
                    <a:pt x="7443" y="6274"/>
                  </a:lnTo>
                  <a:lnTo>
                    <a:pt x="7677" y="6177"/>
                  </a:lnTo>
                  <a:lnTo>
                    <a:pt x="7794" y="6118"/>
                  </a:lnTo>
                  <a:lnTo>
                    <a:pt x="7950" y="6041"/>
                  </a:lnTo>
                  <a:lnTo>
                    <a:pt x="8086" y="5924"/>
                  </a:lnTo>
                  <a:lnTo>
                    <a:pt x="8242" y="5787"/>
                  </a:lnTo>
                  <a:lnTo>
                    <a:pt x="8320" y="5690"/>
                  </a:lnTo>
                  <a:lnTo>
                    <a:pt x="8378" y="5592"/>
                  </a:lnTo>
                  <a:lnTo>
                    <a:pt x="8437" y="5456"/>
                  </a:lnTo>
                  <a:lnTo>
                    <a:pt x="8456" y="5320"/>
                  </a:lnTo>
                  <a:lnTo>
                    <a:pt x="8437" y="5183"/>
                  </a:lnTo>
                  <a:lnTo>
                    <a:pt x="8417" y="5066"/>
                  </a:lnTo>
                  <a:lnTo>
                    <a:pt x="8359" y="4969"/>
                  </a:lnTo>
                  <a:lnTo>
                    <a:pt x="8320" y="4891"/>
                  </a:lnTo>
                  <a:lnTo>
                    <a:pt x="8203" y="4774"/>
                  </a:lnTo>
                  <a:lnTo>
                    <a:pt x="8106" y="4657"/>
                  </a:lnTo>
                  <a:lnTo>
                    <a:pt x="7911" y="4501"/>
                  </a:lnTo>
                  <a:lnTo>
                    <a:pt x="7638" y="4326"/>
                  </a:lnTo>
                  <a:lnTo>
                    <a:pt x="7404" y="4190"/>
                  </a:lnTo>
                  <a:lnTo>
                    <a:pt x="7092" y="4053"/>
                  </a:lnTo>
                  <a:lnTo>
                    <a:pt x="6761" y="3897"/>
                  </a:lnTo>
                  <a:lnTo>
                    <a:pt x="6138" y="3663"/>
                  </a:lnTo>
                  <a:lnTo>
                    <a:pt x="5592" y="3469"/>
                  </a:lnTo>
                  <a:lnTo>
                    <a:pt x="5456" y="3430"/>
                  </a:lnTo>
                  <a:lnTo>
                    <a:pt x="5397" y="3410"/>
                  </a:lnTo>
                  <a:lnTo>
                    <a:pt x="5047" y="3274"/>
                  </a:lnTo>
                  <a:lnTo>
                    <a:pt x="4599" y="3079"/>
                  </a:lnTo>
                  <a:lnTo>
                    <a:pt x="4111" y="2806"/>
                  </a:lnTo>
                  <a:lnTo>
                    <a:pt x="3624" y="2514"/>
                  </a:lnTo>
                  <a:lnTo>
                    <a:pt x="3157" y="2183"/>
                  </a:lnTo>
                  <a:lnTo>
                    <a:pt x="2728" y="1832"/>
                  </a:lnTo>
                  <a:lnTo>
                    <a:pt x="2553" y="1676"/>
                  </a:lnTo>
                  <a:lnTo>
                    <a:pt x="2377" y="1462"/>
                  </a:lnTo>
                  <a:lnTo>
                    <a:pt x="2066" y="1092"/>
                  </a:lnTo>
                  <a:lnTo>
                    <a:pt x="1773" y="721"/>
                  </a:lnTo>
                  <a:lnTo>
                    <a:pt x="1617" y="546"/>
                  </a:lnTo>
                  <a:lnTo>
                    <a:pt x="1462" y="390"/>
                  </a:lnTo>
                  <a:lnTo>
                    <a:pt x="1267" y="234"/>
                  </a:lnTo>
                  <a:lnTo>
                    <a:pt x="1072" y="117"/>
                  </a:lnTo>
                  <a:lnTo>
                    <a:pt x="877" y="39"/>
                  </a:lnTo>
                  <a:lnTo>
                    <a:pt x="702" y="0"/>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0"/>
            <p:cNvSpPr/>
            <p:nvPr/>
          </p:nvSpPr>
          <p:spPr>
            <a:xfrm>
              <a:off x="7535210" y="3764745"/>
              <a:ext cx="137722" cy="103459"/>
            </a:xfrm>
            <a:custGeom>
              <a:avLst/>
              <a:gdLst/>
              <a:ahLst/>
              <a:cxnLst/>
              <a:rect l="l" t="t" r="r" b="b"/>
              <a:pathLst>
                <a:path w="8457" h="6353" fill="none" extrusionOk="0">
                  <a:moveTo>
                    <a:pt x="565" y="0"/>
                  </a:moveTo>
                  <a:lnTo>
                    <a:pt x="565" y="0"/>
                  </a:lnTo>
                  <a:lnTo>
                    <a:pt x="468" y="0"/>
                  </a:lnTo>
                  <a:lnTo>
                    <a:pt x="351" y="20"/>
                  </a:lnTo>
                  <a:lnTo>
                    <a:pt x="351" y="20"/>
                  </a:lnTo>
                  <a:lnTo>
                    <a:pt x="234" y="78"/>
                  </a:lnTo>
                  <a:lnTo>
                    <a:pt x="137" y="176"/>
                  </a:lnTo>
                  <a:lnTo>
                    <a:pt x="137" y="176"/>
                  </a:lnTo>
                  <a:lnTo>
                    <a:pt x="78" y="234"/>
                  </a:lnTo>
                  <a:lnTo>
                    <a:pt x="39" y="312"/>
                  </a:lnTo>
                  <a:lnTo>
                    <a:pt x="39" y="312"/>
                  </a:lnTo>
                  <a:lnTo>
                    <a:pt x="20" y="390"/>
                  </a:lnTo>
                  <a:lnTo>
                    <a:pt x="0" y="468"/>
                  </a:lnTo>
                  <a:lnTo>
                    <a:pt x="0" y="468"/>
                  </a:lnTo>
                  <a:lnTo>
                    <a:pt x="0" y="604"/>
                  </a:lnTo>
                  <a:lnTo>
                    <a:pt x="20" y="741"/>
                  </a:lnTo>
                  <a:lnTo>
                    <a:pt x="20" y="741"/>
                  </a:lnTo>
                  <a:lnTo>
                    <a:pt x="59" y="897"/>
                  </a:lnTo>
                  <a:lnTo>
                    <a:pt x="98" y="1033"/>
                  </a:lnTo>
                  <a:lnTo>
                    <a:pt x="98" y="1033"/>
                  </a:lnTo>
                  <a:lnTo>
                    <a:pt x="195" y="1247"/>
                  </a:lnTo>
                  <a:lnTo>
                    <a:pt x="293" y="1462"/>
                  </a:lnTo>
                  <a:lnTo>
                    <a:pt x="409" y="1696"/>
                  </a:lnTo>
                  <a:lnTo>
                    <a:pt x="565" y="1929"/>
                  </a:lnTo>
                  <a:lnTo>
                    <a:pt x="565" y="1929"/>
                  </a:lnTo>
                  <a:lnTo>
                    <a:pt x="877" y="2455"/>
                  </a:lnTo>
                  <a:lnTo>
                    <a:pt x="1228" y="2982"/>
                  </a:lnTo>
                  <a:lnTo>
                    <a:pt x="1228" y="2982"/>
                  </a:lnTo>
                  <a:lnTo>
                    <a:pt x="1598" y="3449"/>
                  </a:lnTo>
                  <a:lnTo>
                    <a:pt x="2007" y="3897"/>
                  </a:lnTo>
                  <a:lnTo>
                    <a:pt x="2436" y="4326"/>
                  </a:lnTo>
                  <a:lnTo>
                    <a:pt x="2884" y="4716"/>
                  </a:lnTo>
                  <a:lnTo>
                    <a:pt x="2884" y="4716"/>
                  </a:lnTo>
                  <a:lnTo>
                    <a:pt x="3352" y="5066"/>
                  </a:lnTo>
                  <a:lnTo>
                    <a:pt x="3839" y="5378"/>
                  </a:lnTo>
                  <a:lnTo>
                    <a:pt x="3839" y="5378"/>
                  </a:lnTo>
                  <a:lnTo>
                    <a:pt x="4228" y="5573"/>
                  </a:lnTo>
                  <a:lnTo>
                    <a:pt x="4676" y="5807"/>
                  </a:lnTo>
                  <a:lnTo>
                    <a:pt x="4676" y="5807"/>
                  </a:lnTo>
                  <a:lnTo>
                    <a:pt x="5261" y="6041"/>
                  </a:lnTo>
                  <a:lnTo>
                    <a:pt x="5514" y="6118"/>
                  </a:lnTo>
                  <a:lnTo>
                    <a:pt x="5787" y="6196"/>
                  </a:lnTo>
                  <a:lnTo>
                    <a:pt x="6021" y="6255"/>
                  </a:lnTo>
                  <a:lnTo>
                    <a:pt x="6255" y="6313"/>
                  </a:lnTo>
                  <a:lnTo>
                    <a:pt x="6488" y="6333"/>
                  </a:lnTo>
                  <a:lnTo>
                    <a:pt x="6722" y="6352"/>
                  </a:lnTo>
                  <a:lnTo>
                    <a:pt x="6800" y="6352"/>
                  </a:lnTo>
                  <a:lnTo>
                    <a:pt x="6800" y="6352"/>
                  </a:lnTo>
                  <a:lnTo>
                    <a:pt x="6995" y="6352"/>
                  </a:lnTo>
                  <a:lnTo>
                    <a:pt x="7209" y="6313"/>
                  </a:lnTo>
                  <a:lnTo>
                    <a:pt x="7209" y="6313"/>
                  </a:lnTo>
                  <a:lnTo>
                    <a:pt x="7443" y="6274"/>
                  </a:lnTo>
                  <a:lnTo>
                    <a:pt x="7677" y="6177"/>
                  </a:lnTo>
                  <a:lnTo>
                    <a:pt x="7677" y="6177"/>
                  </a:lnTo>
                  <a:lnTo>
                    <a:pt x="7794" y="6118"/>
                  </a:lnTo>
                  <a:lnTo>
                    <a:pt x="7950" y="6041"/>
                  </a:lnTo>
                  <a:lnTo>
                    <a:pt x="8086" y="5924"/>
                  </a:lnTo>
                  <a:lnTo>
                    <a:pt x="8242" y="5787"/>
                  </a:lnTo>
                  <a:lnTo>
                    <a:pt x="8242" y="5787"/>
                  </a:lnTo>
                  <a:lnTo>
                    <a:pt x="8320" y="5690"/>
                  </a:lnTo>
                  <a:lnTo>
                    <a:pt x="8378" y="5592"/>
                  </a:lnTo>
                  <a:lnTo>
                    <a:pt x="8378" y="5592"/>
                  </a:lnTo>
                  <a:lnTo>
                    <a:pt x="8437" y="5456"/>
                  </a:lnTo>
                  <a:lnTo>
                    <a:pt x="8456" y="5320"/>
                  </a:lnTo>
                  <a:lnTo>
                    <a:pt x="8456" y="5320"/>
                  </a:lnTo>
                  <a:lnTo>
                    <a:pt x="8437" y="5183"/>
                  </a:lnTo>
                  <a:lnTo>
                    <a:pt x="8417" y="5066"/>
                  </a:lnTo>
                  <a:lnTo>
                    <a:pt x="8359" y="4969"/>
                  </a:lnTo>
                  <a:lnTo>
                    <a:pt x="8320" y="4891"/>
                  </a:lnTo>
                  <a:lnTo>
                    <a:pt x="8320" y="4891"/>
                  </a:lnTo>
                  <a:lnTo>
                    <a:pt x="8203" y="4774"/>
                  </a:lnTo>
                  <a:lnTo>
                    <a:pt x="8106" y="4657"/>
                  </a:lnTo>
                  <a:lnTo>
                    <a:pt x="7911" y="4501"/>
                  </a:lnTo>
                  <a:lnTo>
                    <a:pt x="7911" y="4501"/>
                  </a:lnTo>
                  <a:lnTo>
                    <a:pt x="7638" y="4326"/>
                  </a:lnTo>
                  <a:lnTo>
                    <a:pt x="7404" y="4190"/>
                  </a:lnTo>
                  <a:lnTo>
                    <a:pt x="7404" y="4190"/>
                  </a:lnTo>
                  <a:lnTo>
                    <a:pt x="7092" y="4053"/>
                  </a:lnTo>
                  <a:lnTo>
                    <a:pt x="6761" y="3897"/>
                  </a:lnTo>
                  <a:lnTo>
                    <a:pt x="6138" y="3663"/>
                  </a:lnTo>
                  <a:lnTo>
                    <a:pt x="6138" y="3663"/>
                  </a:lnTo>
                  <a:lnTo>
                    <a:pt x="5592" y="3469"/>
                  </a:lnTo>
                  <a:lnTo>
                    <a:pt x="5456" y="3430"/>
                  </a:lnTo>
                  <a:lnTo>
                    <a:pt x="5397" y="3410"/>
                  </a:lnTo>
                  <a:lnTo>
                    <a:pt x="5397" y="3410"/>
                  </a:lnTo>
                  <a:lnTo>
                    <a:pt x="5047" y="3274"/>
                  </a:lnTo>
                  <a:lnTo>
                    <a:pt x="5047" y="3274"/>
                  </a:lnTo>
                  <a:lnTo>
                    <a:pt x="4599" y="3079"/>
                  </a:lnTo>
                  <a:lnTo>
                    <a:pt x="4111" y="2806"/>
                  </a:lnTo>
                  <a:lnTo>
                    <a:pt x="4111" y="2806"/>
                  </a:lnTo>
                  <a:lnTo>
                    <a:pt x="3624" y="2514"/>
                  </a:lnTo>
                  <a:lnTo>
                    <a:pt x="3157" y="2183"/>
                  </a:lnTo>
                  <a:lnTo>
                    <a:pt x="3157" y="2183"/>
                  </a:lnTo>
                  <a:lnTo>
                    <a:pt x="2728" y="1832"/>
                  </a:lnTo>
                  <a:lnTo>
                    <a:pt x="2728" y="1832"/>
                  </a:lnTo>
                  <a:lnTo>
                    <a:pt x="2553" y="1676"/>
                  </a:lnTo>
                  <a:lnTo>
                    <a:pt x="2377" y="1462"/>
                  </a:lnTo>
                  <a:lnTo>
                    <a:pt x="2377" y="1462"/>
                  </a:lnTo>
                  <a:lnTo>
                    <a:pt x="2066" y="1092"/>
                  </a:lnTo>
                  <a:lnTo>
                    <a:pt x="2066" y="1092"/>
                  </a:lnTo>
                  <a:lnTo>
                    <a:pt x="1773" y="721"/>
                  </a:lnTo>
                  <a:lnTo>
                    <a:pt x="1773" y="721"/>
                  </a:lnTo>
                  <a:lnTo>
                    <a:pt x="1617" y="546"/>
                  </a:lnTo>
                  <a:lnTo>
                    <a:pt x="1462" y="390"/>
                  </a:lnTo>
                  <a:lnTo>
                    <a:pt x="1267" y="234"/>
                  </a:lnTo>
                  <a:lnTo>
                    <a:pt x="1072" y="117"/>
                  </a:lnTo>
                  <a:lnTo>
                    <a:pt x="1072" y="117"/>
                  </a:lnTo>
                  <a:lnTo>
                    <a:pt x="877" y="39"/>
                  </a:lnTo>
                  <a:lnTo>
                    <a:pt x="877" y="39"/>
                  </a:lnTo>
                  <a:lnTo>
                    <a:pt x="702" y="0"/>
                  </a:lnTo>
                  <a:lnTo>
                    <a:pt x="702" y="0"/>
                  </a:lnTo>
                  <a:lnTo>
                    <a:pt x="5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0"/>
            <p:cNvSpPr/>
            <p:nvPr/>
          </p:nvSpPr>
          <p:spPr>
            <a:xfrm>
              <a:off x="7514577" y="3722860"/>
              <a:ext cx="27310" cy="35550"/>
            </a:xfrm>
            <a:custGeom>
              <a:avLst/>
              <a:gdLst/>
              <a:ahLst/>
              <a:cxnLst/>
              <a:rect l="l" t="t" r="r" b="b"/>
              <a:pathLst>
                <a:path w="1677" h="2183" extrusionOk="0">
                  <a:moveTo>
                    <a:pt x="585" y="1"/>
                  </a:moveTo>
                  <a:lnTo>
                    <a:pt x="488" y="20"/>
                  </a:lnTo>
                  <a:lnTo>
                    <a:pt x="371" y="40"/>
                  </a:lnTo>
                  <a:lnTo>
                    <a:pt x="293" y="79"/>
                  </a:lnTo>
                  <a:lnTo>
                    <a:pt x="215" y="137"/>
                  </a:lnTo>
                  <a:lnTo>
                    <a:pt x="98" y="254"/>
                  </a:lnTo>
                  <a:lnTo>
                    <a:pt x="40" y="410"/>
                  </a:lnTo>
                  <a:lnTo>
                    <a:pt x="1" y="585"/>
                  </a:lnTo>
                  <a:lnTo>
                    <a:pt x="1" y="780"/>
                  </a:lnTo>
                  <a:lnTo>
                    <a:pt x="20" y="897"/>
                  </a:lnTo>
                  <a:lnTo>
                    <a:pt x="40" y="1033"/>
                  </a:lnTo>
                  <a:lnTo>
                    <a:pt x="137" y="1267"/>
                  </a:lnTo>
                  <a:lnTo>
                    <a:pt x="196" y="1384"/>
                  </a:lnTo>
                  <a:lnTo>
                    <a:pt x="274" y="1481"/>
                  </a:lnTo>
                  <a:lnTo>
                    <a:pt x="332" y="1637"/>
                  </a:lnTo>
                  <a:lnTo>
                    <a:pt x="430" y="1793"/>
                  </a:lnTo>
                  <a:lnTo>
                    <a:pt x="507" y="1910"/>
                  </a:lnTo>
                  <a:lnTo>
                    <a:pt x="624" y="2007"/>
                  </a:lnTo>
                  <a:lnTo>
                    <a:pt x="761" y="2124"/>
                  </a:lnTo>
                  <a:lnTo>
                    <a:pt x="839" y="2144"/>
                  </a:lnTo>
                  <a:lnTo>
                    <a:pt x="936" y="2163"/>
                  </a:lnTo>
                  <a:lnTo>
                    <a:pt x="1034" y="2183"/>
                  </a:lnTo>
                  <a:lnTo>
                    <a:pt x="1111" y="2183"/>
                  </a:lnTo>
                  <a:lnTo>
                    <a:pt x="1209" y="2163"/>
                  </a:lnTo>
                  <a:lnTo>
                    <a:pt x="1345" y="2105"/>
                  </a:lnTo>
                  <a:lnTo>
                    <a:pt x="1423" y="2066"/>
                  </a:lnTo>
                  <a:lnTo>
                    <a:pt x="1482" y="2007"/>
                  </a:lnTo>
                  <a:lnTo>
                    <a:pt x="1540" y="1930"/>
                  </a:lnTo>
                  <a:lnTo>
                    <a:pt x="1599" y="1852"/>
                  </a:lnTo>
                  <a:lnTo>
                    <a:pt x="1638" y="1774"/>
                  </a:lnTo>
                  <a:lnTo>
                    <a:pt x="1657" y="1676"/>
                  </a:lnTo>
                  <a:lnTo>
                    <a:pt x="1676" y="1462"/>
                  </a:lnTo>
                  <a:lnTo>
                    <a:pt x="1657" y="1248"/>
                  </a:lnTo>
                  <a:lnTo>
                    <a:pt x="1618" y="1072"/>
                  </a:lnTo>
                  <a:lnTo>
                    <a:pt x="1540" y="877"/>
                  </a:lnTo>
                  <a:lnTo>
                    <a:pt x="1443" y="663"/>
                  </a:lnTo>
                  <a:lnTo>
                    <a:pt x="1365" y="507"/>
                  </a:lnTo>
                  <a:lnTo>
                    <a:pt x="1228" y="332"/>
                  </a:lnTo>
                  <a:lnTo>
                    <a:pt x="1111" y="195"/>
                  </a:lnTo>
                  <a:lnTo>
                    <a:pt x="975" y="98"/>
                  </a:lnTo>
                  <a:lnTo>
                    <a:pt x="878" y="59"/>
                  </a:lnTo>
                  <a:lnTo>
                    <a:pt x="780" y="40"/>
                  </a:lnTo>
                  <a:lnTo>
                    <a:pt x="683" y="20"/>
                  </a:lnTo>
                  <a:lnTo>
                    <a:pt x="585" y="1"/>
                  </a:ln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0"/>
            <p:cNvSpPr/>
            <p:nvPr/>
          </p:nvSpPr>
          <p:spPr>
            <a:xfrm>
              <a:off x="7514577" y="3722860"/>
              <a:ext cx="27310" cy="35550"/>
            </a:xfrm>
            <a:custGeom>
              <a:avLst/>
              <a:gdLst/>
              <a:ahLst/>
              <a:cxnLst/>
              <a:rect l="l" t="t" r="r" b="b"/>
              <a:pathLst>
                <a:path w="1677" h="2183" fill="none" extrusionOk="0">
                  <a:moveTo>
                    <a:pt x="585" y="1"/>
                  </a:moveTo>
                  <a:lnTo>
                    <a:pt x="585" y="1"/>
                  </a:lnTo>
                  <a:lnTo>
                    <a:pt x="488" y="20"/>
                  </a:lnTo>
                  <a:lnTo>
                    <a:pt x="371" y="40"/>
                  </a:lnTo>
                  <a:lnTo>
                    <a:pt x="293" y="79"/>
                  </a:lnTo>
                  <a:lnTo>
                    <a:pt x="215" y="137"/>
                  </a:lnTo>
                  <a:lnTo>
                    <a:pt x="215" y="137"/>
                  </a:lnTo>
                  <a:lnTo>
                    <a:pt x="98" y="254"/>
                  </a:lnTo>
                  <a:lnTo>
                    <a:pt x="40" y="410"/>
                  </a:lnTo>
                  <a:lnTo>
                    <a:pt x="1" y="585"/>
                  </a:lnTo>
                  <a:lnTo>
                    <a:pt x="1" y="780"/>
                  </a:lnTo>
                  <a:lnTo>
                    <a:pt x="1" y="780"/>
                  </a:lnTo>
                  <a:lnTo>
                    <a:pt x="20" y="897"/>
                  </a:lnTo>
                  <a:lnTo>
                    <a:pt x="40" y="1033"/>
                  </a:lnTo>
                  <a:lnTo>
                    <a:pt x="137" y="1267"/>
                  </a:lnTo>
                  <a:lnTo>
                    <a:pt x="137" y="1267"/>
                  </a:lnTo>
                  <a:lnTo>
                    <a:pt x="196" y="1384"/>
                  </a:lnTo>
                  <a:lnTo>
                    <a:pt x="274" y="1481"/>
                  </a:lnTo>
                  <a:lnTo>
                    <a:pt x="274" y="1481"/>
                  </a:lnTo>
                  <a:lnTo>
                    <a:pt x="332" y="1637"/>
                  </a:lnTo>
                  <a:lnTo>
                    <a:pt x="430" y="1793"/>
                  </a:lnTo>
                  <a:lnTo>
                    <a:pt x="507" y="1910"/>
                  </a:lnTo>
                  <a:lnTo>
                    <a:pt x="624" y="2007"/>
                  </a:lnTo>
                  <a:lnTo>
                    <a:pt x="624" y="2007"/>
                  </a:lnTo>
                  <a:lnTo>
                    <a:pt x="761" y="2124"/>
                  </a:lnTo>
                  <a:lnTo>
                    <a:pt x="839" y="2144"/>
                  </a:lnTo>
                  <a:lnTo>
                    <a:pt x="936" y="2163"/>
                  </a:lnTo>
                  <a:lnTo>
                    <a:pt x="936" y="2163"/>
                  </a:lnTo>
                  <a:lnTo>
                    <a:pt x="1034" y="2183"/>
                  </a:lnTo>
                  <a:lnTo>
                    <a:pt x="1034" y="2183"/>
                  </a:lnTo>
                  <a:lnTo>
                    <a:pt x="1111" y="2183"/>
                  </a:lnTo>
                  <a:lnTo>
                    <a:pt x="1111" y="2183"/>
                  </a:lnTo>
                  <a:lnTo>
                    <a:pt x="1209" y="2163"/>
                  </a:lnTo>
                  <a:lnTo>
                    <a:pt x="1209" y="2163"/>
                  </a:lnTo>
                  <a:lnTo>
                    <a:pt x="1345" y="2105"/>
                  </a:lnTo>
                  <a:lnTo>
                    <a:pt x="1345" y="2105"/>
                  </a:lnTo>
                  <a:lnTo>
                    <a:pt x="1423" y="2066"/>
                  </a:lnTo>
                  <a:lnTo>
                    <a:pt x="1482" y="2007"/>
                  </a:lnTo>
                  <a:lnTo>
                    <a:pt x="1540" y="1930"/>
                  </a:lnTo>
                  <a:lnTo>
                    <a:pt x="1599" y="1852"/>
                  </a:lnTo>
                  <a:lnTo>
                    <a:pt x="1599" y="1852"/>
                  </a:lnTo>
                  <a:lnTo>
                    <a:pt x="1638" y="1774"/>
                  </a:lnTo>
                  <a:lnTo>
                    <a:pt x="1657" y="1676"/>
                  </a:lnTo>
                  <a:lnTo>
                    <a:pt x="1676" y="1462"/>
                  </a:lnTo>
                  <a:lnTo>
                    <a:pt x="1676" y="1462"/>
                  </a:lnTo>
                  <a:lnTo>
                    <a:pt x="1657" y="1248"/>
                  </a:lnTo>
                  <a:lnTo>
                    <a:pt x="1618" y="1072"/>
                  </a:lnTo>
                  <a:lnTo>
                    <a:pt x="1618" y="1072"/>
                  </a:lnTo>
                  <a:lnTo>
                    <a:pt x="1540" y="877"/>
                  </a:lnTo>
                  <a:lnTo>
                    <a:pt x="1443" y="663"/>
                  </a:lnTo>
                  <a:lnTo>
                    <a:pt x="1443" y="663"/>
                  </a:lnTo>
                  <a:lnTo>
                    <a:pt x="1365" y="507"/>
                  </a:lnTo>
                  <a:lnTo>
                    <a:pt x="1228" y="332"/>
                  </a:lnTo>
                  <a:lnTo>
                    <a:pt x="1228" y="332"/>
                  </a:lnTo>
                  <a:lnTo>
                    <a:pt x="1111" y="195"/>
                  </a:lnTo>
                  <a:lnTo>
                    <a:pt x="975" y="98"/>
                  </a:lnTo>
                  <a:lnTo>
                    <a:pt x="975" y="98"/>
                  </a:lnTo>
                  <a:lnTo>
                    <a:pt x="878" y="59"/>
                  </a:lnTo>
                  <a:lnTo>
                    <a:pt x="780" y="40"/>
                  </a:lnTo>
                  <a:lnTo>
                    <a:pt x="683" y="20"/>
                  </a:lnTo>
                  <a:lnTo>
                    <a:pt x="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0"/>
            <p:cNvSpPr/>
            <p:nvPr/>
          </p:nvSpPr>
          <p:spPr>
            <a:xfrm>
              <a:off x="7493961" y="3537879"/>
              <a:ext cx="183727" cy="183727"/>
            </a:xfrm>
            <a:custGeom>
              <a:avLst/>
              <a:gdLst/>
              <a:ahLst/>
              <a:cxnLst/>
              <a:rect l="l" t="t" r="r" b="b"/>
              <a:pathLst>
                <a:path w="11282" h="11282" fill="none" extrusionOk="0">
                  <a:moveTo>
                    <a:pt x="5631" y="11282"/>
                  </a:moveTo>
                  <a:lnTo>
                    <a:pt x="5631" y="11282"/>
                  </a:lnTo>
                  <a:lnTo>
                    <a:pt x="5924" y="11262"/>
                  </a:lnTo>
                  <a:lnTo>
                    <a:pt x="6216" y="11243"/>
                  </a:lnTo>
                  <a:lnTo>
                    <a:pt x="6489" y="11204"/>
                  </a:lnTo>
                  <a:lnTo>
                    <a:pt x="6781" y="11165"/>
                  </a:lnTo>
                  <a:lnTo>
                    <a:pt x="7054" y="11106"/>
                  </a:lnTo>
                  <a:lnTo>
                    <a:pt x="7307" y="11028"/>
                  </a:lnTo>
                  <a:lnTo>
                    <a:pt x="7580" y="10931"/>
                  </a:lnTo>
                  <a:lnTo>
                    <a:pt x="7833" y="10834"/>
                  </a:lnTo>
                  <a:lnTo>
                    <a:pt x="8086" y="10717"/>
                  </a:lnTo>
                  <a:lnTo>
                    <a:pt x="8320" y="10600"/>
                  </a:lnTo>
                  <a:lnTo>
                    <a:pt x="8573" y="10463"/>
                  </a:lnTo>
                  <a:lnTo>
                    <a:pt x="8788" y="10307"/>
                  </a:lnTo>
                  <a:lnTo>
                    <a:pt x="9021" y="10152"/>
                  </a:lnTo>
                  <a:lnTo>
                    <a:pt x="9236" y="9996"/>
                  </a:lnTo>
                  <a:lnTo>
                    <a:pt x="9431" y="9820"/>
                  </a:lnTo>
                  <a:lnTo>
                    <a:pt x="9625" y="9626"/>
                  </a:lnTo>
                  <a:lnTo>
                    <a:pt x="9820" y="9431"/>
                  </a:lnTo>
                  <a:lnTo>
                    <a:pt x="9996" y="9216"/>
                  </a:lnTo>
                  <a:lnTo>
                    <a:pt x="10152" y="9002"/>
                  </a:lnTo>
                  <a:lnTo>
                    <a:pt x="10307" y="8788"/>
                  </a:lnTo>
                  <a:lnTo>
                    <a:pt x="10463" y="8554"/>
                  </a:lnTo>
                  <a:lnTo>
                    <a:pt x="10600" y="8320"/>
                  </a:lnTo>
                  <a:lnTo>
                    <a:pt x="10717" y="8086"/>
                  </a:lnTo>
                  <a:lnTo>
                    <a:pt x="10833" y="7833"/>
                  </a:lnTo>
                  <a:lnTo>
                    <a:pt x="10931" y="7580"/>
                  </a:lnTo>
                  <a:lnTo>
                    <a:pt x="11028" y="7307"/>
                  </a:lnTo>
                  <a:lnTo>
                    <a:pt x="11106" y="7054"/>
                  </a:lnTo>
                  <a:lnTo>
                    <a:pt x="11165" y="6781"/>
                  </a:lnTo>
                  <a:lnTo>
                    <a:pt x="11223" y="6489"/>
                  </a:lnTo>
                  <a:lnTo>
                    <a:pt x="11243" y="6216"/>
                  </a:lnTo>
                  <a:lnTo>
                    <a:pt x="11282" y="5924"/>
                  </a:lnTo>
                  <a:lnTo>
                    <a:pt x="11282" y="5631"/>
                  </a:lnTo>
                  <a:lnTo>
                    <a:pt x="11282" y="5631"/>
                  </a:lnTo>
                  <a:lnTo>
                    <a:pt x="11282" y="5339"/>
                  </a:lnTo>
                  <a:lnTo>
                    <a:pt x="11243" y="5066"/>
                  </a:lnTo>
                  <a:lnTo>
                    <a:pt x="11223" y="4774"/>
                  </a:lnTo>
                  <a:lnTo>
                    <a:pt x="11165" y="4501"/>
                  </a:lnTo>
                  <a:lnTo>
                    <a:pt x="11106" y="4228"/>
                  </a:lnTo>
                  <a:lnTo>
                    <a:pt x="11028" y="3956"/>
                  </a:lnTo>
                  <a:lnTo>
                    <a:pt x="10931" y="3702"/>
                  </a:lnTo>
                  <a:lnTo>
                    <a:pt x="10833" y="3449"/>
                  </a:lnTo>
                  <a:lnTo>
                    <a:pt x="10717" y="3196"/>
                  </a:lnTo>
                  <a:lnTo>
                    <a:pt x="10600" y="2943"/>
                  </a:lnTo>
                  <a:lnTo>
                    <a:pt x="10463" y="2709"/>
                  </a:lnTo>
                  <a:lnTo>
                    <a:pt x="10307" y="2475"/>
                  </a:lnTo>
                  <a:lnTo>
                    <a:pt x="10152" y="2261"/>
                  </a:lnTo>
                  <a:lnTo>
                    <a:pt x="9996" y="2046"/>
                  </a:lnTo>
                  <a:lnTo>
                    <a:pt x="9820" y="1851"/>
                  </a:lnTo>
                  <a:lnTo>
                    <a:pt x="9625" y="1657"/>
                  </a:lnTo>
                  <a:lnTo>
                    <a:pt x="9431" y="1462"/>
                  </a:lnTo>
                  <a:lnTo>
                    <a:pt x="9236" y="1286"/>
                  </a:lnTo>
                  <a:lnTo>
                    <a:pt x="9021" y="1111"/>
                  </a:lnTo>
                  <a:lnTo>
                    <a:pt x="8788" y="955"/>
                  </a:lnTo>
                  <a:lnTo>
                    <a:pt x="8573" y="819"/>
                  </a:lnTo>
                  <a:lnTo>
                    <a:pt x="8320" y="682"/>
                  </a:lnTo>
                  <a:lnTo>
                    <a:pt x="8086" y="546"/>
                  </a:lnTo>
                  <a:lnTo>
                    <a:pt x="7833" y="429"/>
                  </a:lnTo>
                  <a:lnTo>
                    <a:pt x="7580" y="332"/>
                  </a:lnTo>
                  <a:lnTo>
                    <a:pt x="7307" y="254"/>
                  </a:lnTo>
                  <a:lnTo>
                    <a:pt x="7054" y="176"/>
                  </a:lnTo>
                  <a:lnTo>
                    <a:pt x="6781" y="117"/>
                  </a:lnTo>
                  <a:lnTo>
                    <a:pt x="6489" y="59"/>
                  </a:lnTo>
                  <a:lnTo>
                    <a:pt x="6216" y="20"/>
                  </a:lnTo>
                  <a:lnTo>
                    <a:pt x="5924" y="0"/>
                  </a:lnTo>
                  <a:lnTo>
                    <a:pt x="5631" y="0"/>
                  </a:lnTo>
                  <a:lnTo>
                    <a:pt x="5631" y="0"/>
                  </a:lnTo>
                  <a:lnTo>
                    <a:pt x="5358" y="0"/>
                  </a:lnTo>
                  <a:lnTo>
                    <a:pt x="5066" y="20"/>
                  </a:lnTo>
                  <a:lnTo>
                    <a:pt x="4774" y="59"/>
                  </a:lnTo>
                  <a:lnTo>
                    <a:pt x="4501" y="117"/>
                  </a:lnTo>
                  <a:lnTo>
                    <a:pt x="4228" y="176"/>
                  </a:lnTo>
                  <a:lnTo>
                    <a:pt x="3956" y="254"/>
                  </a:lnTo>
                  <a:lnTo>
                    <a:pt x="3702" y="332"/>
                  </a:lnTo>
                  <a:lnTo>
                    <a:pt x="3449" y="429"/>
                  </a:lnTo>
                  <a:lnTo>
                    <a:pt x="3196" y="546"/>
                  </a:lnTo>
                  <a:lnTo>
                    <a:pt x="2942" y="682"/>
                  </a:lnTo>
                  <a:lnTo>
                    <a:pt x="2709" y="819"/>
                  </a:lnTo>
                  <a:lnTo>
                    <a:pt x="2494" y="955"/>
                  </a:lnTo>
                  <a:lnTo>
                    <a:pt x="2261" y="1111"/>
                  </a:lnTo>
                  <a:lnTo>
                    <a:pt x="2046" y="1286"/>
                  </a:lnTo>
                  <a:lnTo>
                    <a:pt x="1851" y="1462"/>
                  </a:lnTo>
                  <a:lnTo>
                    <a:pt x="1657" y="1657"/>
                  </a:lnTo>
                  <a:lnTo>
                    <a:pt x="1462" y="1851"/>
                  </a:lnTo>
                  <a:lnTo>
                    <a:pt x="1286" y="2046"/>
                  </a:lnTo>
                  <a:lnTo>
                    <a:pt x="1111" y="2261"/>
                  </a:lnTo>
                  <a:lnTo>
                    <a:pt x="955" y="2475"/>
                  </a:lnTo>
                  <a:lnTo>
                    <a:pt x="819" y="2709"/>
                  </a:lnTo>
                  <a:lnTo>
                    <a:pt x="682" y="2943"/>
                  </a:lnTo>
                  <a:lnTo>
                    <a:pt x="546" y="3196"/>
                  </a:lnTo>
                  <a:lnTo>
                    <a:pt x="449" y="3449"/>
                  </a:lnTo>
                  <a:lnTo>
                    <a:pt x="332" y="3702"/>
                  </a:lnTo>
                  <a:lnTo>
                    <a:pt x="254" y="3956"/>
                  </a:lnTo>
                  <a:lnTo>
                    <a:pt x="176" y="4228"/>
                  </a:lnTo>
                  <a:lnTo>
                    <a:pt x="117" y="4501"/>
                  </a:lnTo>
                  <a:lnTo>
                    <a:pt x="59" y="4774"/>
                  </a:lnTo>
                  <a:lnTo>
                    <a:pt x="20" y="5066"/>
                  </a:lnTo>
                  <a:lnTo>
                    <a:pt x="0" y="5339"/>
                  </a:lnTo>
                  <a:lnTo>
                    <a:pt x="0" y="5631"/>
                  </a:lnTo>
                  <a:lnTo>
                    <a:pt x="0" y="5631"/>
                  </a:lnTo>
                  <a:lnTo>
                    <a:pt x="0" y="5924"/>
                  </a:lnTo>
                  <a:lnTo>
                    <a:pt x="20" y="6216"/>
                  </a:lnTo>
                  <a:lnTo>
                    <a:pt x="59" y="6489"/>
                  </a:lnTo>
                  <a:lnTo>
                    <a:pt x="117" y="6781"/>
                  </a:lnTo>
                  <a:lnTo>
                    <a:pt x="176" y="7054"/>
                  </a:lnTo>
                  <a:lnTo>
                    <a:pt x="254" y="7307"/>
                  </a:lnTo>
                  <a:lnTo>
                    <a:pt x="332" y="7580"/>
                  </a:lnTo>
                  <a:lnTo>
                    <a:pt x="449" y="7833"/>
                  </a:lnTo>
                  <a:lnTo>
                    <a:pt x="546" y="8086"/>
                  </a:lnTo>
                  <a:lnTo>
                    <a:pt x="682" y="8320"/>
                  </a:lnTo>
                  <a:lnTo>
                    <a:pt x="819" y="8554"/>
                  </a:lnTo>
                  <a:lnTo>
                    <a:pt x="955" y="8788"/>
                  </a:lnTo>
                  <a:lnTo>
                    <a:pt x="1111" y="9002"/>
                  </a:lnTo>
                  <a:lnTo>
                    <a:pt x="1286" y="9216"/>
                  </a:lnTo>
                  <a:lnTo>
                    <a:pt x="1462" y="9431"/>
                  </a:lnTo>
                  <a:lnTo>
                    <a:pt x="1657" y="9626"/>
                  </a:lnTo>
                  <a:lnTo>
                    <a:pt x="1851" y="9820"/>
                  </a:lnTo>
                  <a:lnTo>
                    <a:pt x="2046" y="9996"/>
                  </a:lnTo>
                  <a:lnTo>
                    <a:pt x="2261" y="10152"/>
                  </a:lnTo>
                  <a:lnTo>
                    <a:pt x="2494" y="10307"/>
                  </a:lnTo>
                  <a:lnTo>
                    <a:pt x="2709" y="10463"/>
                  </a:lnTo>
                  <a:lnTo>
                    <a:pt x="2942" y="10600"/>
                  </a:lnTo>
                  <a:lnTo>
                    <a:pt x="3196" y="10717"/>
                  </a:lnTo>
                  <a:lnTo>
                    <a:pt x="3449" y="10834"/>
                  </a:lnTo>
                  <a:lnTo>
                    <a:pt x="3702" y="10931"/>
                  </a:lnTo>
                  <a:lnTo>
                    <a:pt x="3956" y="11028"/>
                  </a:lnTo>
                  <a:lnTo>
                    <a:pt x="4228" y="11106"/>
                  </a:lnTo>
                  <a:lnTo>
                    <a:pt x="4501" y="11165"/>
                  </a:lnTo>
                  <a:lnTo>
                    <a:pt x="4774" y="11204"/>
                  </a:lnTo>
                  <a:lnTo>
                    <a:pt x="5066" y="11243"/>
                  </a:lnTo>
                  <a:lnTo>
                    <a:pt x="5358" y="11262"/>
                  </a:lnTo>
                  <a:lnTo>
                    <a:pt x="5631" y="11282"/>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0"/>
            <p:cNvSpPr/>
            <p:nvPr/>
          </p:nvSpPr>
          <p:spPr>
            <a:xfrm>
              <a:off x="7512037" y="3555646"/>
              <a:ext cx="78722" cy="71084"/>
            </a:xfrm>
            <a:custGeom>
              <a:avLst/>
              <a:gdLst/>
              <a:ahLst/>
              <a:cxnLst/>
              <a:rect l="l" t="t" r="r" b="b"/>
              <a:pathLst>
                <a:path w="4834" h="4365" fill="none" extrusionOk="0">
                  <a:moveTo>
                    <a:pt x="3450" y="1"/>
                  </a:moveTo>
                  <a:lnTo>
                    <a:pt x="3411" y="1"/>
                  </a:lnTo>
                  <a:lnTo>
                    <a:pt x="3411" y="1"/>
                  </a:lnTo>
                  <a:lnTo>
                    <a:pt x="3255" y="1"/>
                  </a:lnTo>
                  <a:lnTo>
                    <a:pt x="3079" y="20"/>
                  </a:lnTo>
                  <a:lnTo>
                    <a:pt x="2904" y="59"/>
                  </a:lnTo>
                  <a:lnTo>
                    <a:pt x="2748" y="98"/>
                  </a:lnTo>
                  <a:lnTo>
                    <a:pt x="2748" y="98"/>
                  </a:lnTo>
                  <a:lnTo>
                    <a:pt x="2514" y="176"/>
                  </a:lnTo>
                  <a:lnTo>
                    <a:pt x="2281" y="293"/>
                  </a:lnTo>
                  <a:lnTo>
                    <a:pt x="2047" y="410"/>
                  </a:lnTo>
                  <a:lnTo>
                    <a:pt x="1794" y="566"/>
                  </a:lnTo>
                  <a:lnTo>
                    <a:pt x="1794" y="566"/>
                  </a:lnTo>
                  <a:lnTo>
                    <a:pt x="1579" y="721"/>
                  </a:lnTo>
                  <a:lnTo>
                    <a:pt x="1365" y="897"/>
                  </a:lnTo>
                  <a:lnTo>
                    <a:pt x="1151" y="1072"/>
                  </a:lnTo>
                  <a:lnTo>
                    <a:pt x="936" y="1287"/>
                  </a:lnTo>
                  <a:lnTo>
                    <a:pt x="936" y="1287"/>
                  </a:lnTo>
                  <a:lnTo>
                    <a:pt x="761" y="1501"/>
                  </a:lnTo>
                  <a:lnTo>
                    <a:pt x="605" y="1715"/>
                  </a:lnTo>
                  <a:lnTo>
                    <a:pt x="449" y="1949"/>
                  </a:lnTo>
                  <a:lnTo>
                    <a:pt x="313" y="2202"/>
                  </a:lnTo>
                  <a:lnTo>
                    <a:pt x="313" y="2202"/>
                  </a:lnTo>
                  <a:lnTo>
                    <a:pt x="196" y="2436"/>
                  </a:lnTo>
                  <a:lnTo>
                    <a:pt x="118" y="2689"/>
                  </a:lnTo>
                  <a:lnTo>
                    <a:pt x="59" y="2943"/>
                  </a:lnTo>
                  <a:lnTo>
                    <a:pt x="1" y="3215"/>
                  </a:lnTo>
                  <a:lnTo>
                    <a:pt x="1" y="3215"/>
                  </a:lnTo>
                  <a:lnTo>
                    <a:pt x="1" y="3449"/>
                  </a:lnTo>
                  <a:lnTo>
                    <a:pt x="1" y="3683"/>
                  </a:lnTo>
                  <a:lnTo>
                    <a:pt x="1" y="3683"/>
                  </a:lnTo>
                  <a:lnTo>
                    <a:pt x="40" y="3897"/>
                  </a:lnTo>
                  <a:lnTo>
                    <a:pt x="40" y="3897"/>
                  </a:lnTo>
                  <a:lnTo>
                    <a:pt x="79" y="3975"/>
                  </a:lnTo>
                  <a:lnTo>
                    <a:pt x="118" y="4053"/>
                  </a:lnTo>
                  <a:lnTo>
                    <a:pt x="118" y="4053"/>
                  </a:lnTo>
                  <a:lnTo>
                    <a:pt x="157" y="4131"/>
                  </a:lnTo>
                  <a:lnTo>
                    <a:pt x="215" y="4190"/>
                  </a:lnTo>
                  <a:lnTo>
                    <a:pt x="293" y="4248"/>
                  </a:lnTo>
                  <a:lnTo>
                    <a:pt x="352" y="4307"/>
                  </a:lnTo>
                  <a:lnTo>
                    <a:pt x="352" y="4307"/>
                  </a:lnTo>
                  <a:lnTo>
                    <a:pt x="508" y="4345"/>
                  </a:lnTo>
                  <a:lnTo>
                    <a:pt x="663" y="4365"/>
                  </a:lnTo>
                  <a:lnTo>
                    <a:pt x="663" y="4365"/>
                  </a:lnTo>
                  <a:lnTo>
                    <a:pt x="800" y="4345"/>
                  </a:lnTo>
                  <a:lnTo>
                    <a:pt x="956" y="4287"/>
                  </a:lnTo>
                  <a:lnTo>
                    <a:pt x="956" y="4287"/>
                  </a:lnTo>
                  <a:lnTo>
                    <a:pt x="1112" y="4209"/>
                  </a:lnTo>
                  <a:lnTo>
                    <a:pt x="1287" y="4112"/>
                  </a:lnTo>
                  <a:lnTo>
                    <a:pt x="1287" y="4112"/>
                  </a:lnTo>
                  <a:lnTo>
                    <a:pt x="1501" y="3917"/>
                  </a:lnTo>
                  <a:lnTo>
                    <a:pt x="1501" y="3917"/>
                  </a:lnTo>
                  <a:lnTo>
                    <a:pt x="1540" y="3878"/>
                  </a:lnTo>
                  <a:lnTo>
                    <a:pt x="1579" y="3839"/>
                  </a:lnTo>
                  <a:lnTo>
                    <a:pt x="1579" y="3839"/>
                  </a:lnTo>
                  <a:lnTo>
                    <a:pt x="1774" y="3625"/>
                  </a:lnTo>
                  <a:lnTo>
                    <a:pt x="1969" y="3410"/>
                  </a:lnTo>
                  <a:lnTo>
                    <a:pt x="1988" y="3371"/>
                  </a:lnTo>
                  <a:lnTo>
                    <a:pt x="1988" y="3371"/>
                  </a:lnTo>
                  <a:lnTo>
                    <a:pt x="2242" y="3157"/>
                  </a:lnTo>
                  <a:lnTo>
                    <a:pt x="2495" y="2962"/>
                  </a:lnTo>
                  <a:lnTo>
                    <a:pt x="2495" y="2962"/>
                  </a:lnTo>
                  <a:lnTo>
                    <a:pt x="2690" y="2806"/>
                  </a:lnTo>
                  <a:lnTo>
                    <a:pt x="2690" y="2806"/>
                  </a:lnTo>
                  <a:lnTo>
                    <a:pt x="3021" y="2611"/>
                  </a:lnTo>
                  <a:lnTo>
                    <a:pt x="3352" y="2436"/>
                  </a:lnTo>
                  <a:lnTo>
                    <a:pt x="3644" y="2280"/>
                  </a:lnTo>
                  <a:lnTo>
                    <a:pt x="3722" y="2241"/>
                  </a:lnTo>
                  <a:lnTo>
                    <a:pt x="3722" y="2241"/>
                  </a:lnTo>
                  <a:lnTo>
                    <a:pt x="4054" y="2066"/>
                  </a:lnTo>
                  <a:lnTo>
                    <a:pt x="4210" y="1988"/>
                  </a:lnTo>
                  <a:lnTo>
                    <a:pt x="4346" y="1891"/>
                  </a:lnTo>
                  <a:lnTo>
                    <a:pt x="4346" y="1891"/>
                  </a:lnTo>
                  <a:lnTo>
                    <a:pt x="4463" y="1793"/>
                  </a:lnTo>
                  <a:lnTo>
                    <a:pt x="4580" y="1657"/>
                  </a:lnTo>
                  <a:lnTo>
                    <a:pt x="4697" y="1501"/>
                  </a:lnTo>
                  <a:lnTo>
                    <a:pt x="4736" y="1403"/>
                  </a:lnTo>
                  <a:lnTo>
                    <a:pt x="4775" y="1306"/>
                  </a:lnTo>
                  <a:lnTo>
                    <a:pt x="4775" y="1306"/>
                  </a:lnTo>
                  <a:lnTo>
                    <a:pt x="4833" y="1092"/>
                  </a:lnTo>
                  <a:lnTo>
                    <a:pt x="4833" y="897"/>
                  </a:lnTo>
                  <a:lnTo>
                    <a:pt x="4833" y="897"/>
                  </a:lnTo>
                  <a:lnTo>
                    <a:pt x="4814" y="799"/>
                  </a:lnTo>
                  <a:lnTo>
                    <a:pt x="4794" y="721"/>
                  </a:lnTo>
                  <a:lnTo>
                    <a:pt x="4716" y="527"/>
                  </a:lnTo>
                  <a:lnTo>
                    <a:pt x="4716" y="527"/>
                  </a:lnTo>
                  <a:lnTo>
                    <a:pt x="4619" y="390"/>
                  </a:lnTo>
                  <a:lnTo>
                    <a:pt x="4502" y="273"/>
                  </a:lnTo>
                  <a:lnTo>
                    <a:pt x="4502" y="273"/>
                  </a:lnTo>
                  <a:lnTo>
                    <a:pt x="4346" y="176"/>
                  </a:lnTo>
                  <a:lnTo>
                    <a:pt x="4171" y="98"/>
                  </a:lnTo>
                  <a:lnTo>
                    <a:pt x="4171" y="98"/>
                  </a:lnTo>
                  <a:lnTo>
                    <a:pt x="4015" y="59"/>
                  </a:lnTo>
                  <a:lnTo>
                    <a:pt x="3839" y="20"/>
                  </a:lnTo>
                  <a:lnTo>
                    <a:pt x="3644" y="1"/>
                  </a:lnTo>
                  <a:lnTo>
                    <a:pt x="3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0"/>
            <p:cNvSpPr/>
            <p:nvPr/>
          </p:nvSpPr>
          <p:spPr>
            <a:xfrm>
              <a:off x="7530765" y="3581979"/>
              <a:ext cx="35550" cy="48562"/>
            </a:xfrm>
            <a:custGeom>
              <a:avLst/>
              <a:gdLst/>
              <a:ahLst/>
              <a:cxnLst/>
              <a:rect l="l" t="t" r="r" b="b"/>
              <a:pathLst>
                <a:path w="2183" h="2982" fill="none" extrusionOk="0">
                  <a:moveTo>
                    <a:pt x="1520" y="20"/>
                  </a:moveTo>
                  <a:lnTo>
                    <a:pt x="1520" y="20"/>
                  </a:lnTo>
                  <a:lnTo>
                    <a:pt x="1403" y="1"/>
                  </a:lnTo>
                  <a:lnTo>
                    <a:pt x="1403" y="1"/>
                  </a:lnTo>
                  <a:lnTo>
                    <a:pt x="1364" y="1"/>
                  </a:lnTo>
                  <a:lnTo>
                    <a:pt x="1364" y="1"/>
                  </a:lnTo>
                  <a:lnTo>
                    <a:pt x="1364" y="1"/>
                  </a:lnTo>
                  <a:lnTo>
                    <a:pt x="1345" y="1"/>
                  </a:lnTo>
                  <a:lnTo>
                    <a:pt x="1345" y="1"/>
                  </a:lnTo>
                  <a:lnTo>
                    <a:pt x="1345" y="1"/>
                  </a:lnTo>
                  <a:lnTo>
                    <a:pt x="1267" y="1"/>
                  </a:lnTo>
                  <a:lnTo>
                    <a:pt x="1267" y="1"/>
                  </a:lnTo>
                  <a:lnTo>
                    <a:pt x="1170" y="20"/>
                  </a:lnTo>
                  <a:lnTo>
                    <a:pt x="1170" y="20"/>
                  </a:lnTo>
                  <a:lnTo>
                    <a:pt x="1150" y="20"/>
                  </a:lnTo>
                  <a:lnTo>
                    <a:pt x="1150" y="20"/>
                  </a:lnTo>
                  <a:lnTo>
                    <a:pt x="1150" y="20"/>
                  </a:lnTo>
                  <a:lnTo>
                    <a:pt x="1131" y="20"/>
                  </a:lnTo>
                  <a:lnTo>
                    <a:pt x="1131" y="20"/>
                  </a:lnTo>
                  <a:lnTo>
                    <a:pt x="1131" y="20"/>
                  </a:lnTo>
                  <a:lnTo>
                    <a:pt x="1131" y="20"/>
                  </a:lnTo>
                  <a:lnTo>
                    <a:pt x="1131" y="20"/>
                  </a:lnTo>
                  <a:lnTo>
                    <a:pt x="1131" y="20"/>
                  </a:lnTo>
                  <a:lnTo>
                    <a:pt x="1033" y="40"/>
                  </a:lnTo>
                  <a:lnTo>
                    <a:pt x="1014" y="59"/>
                  </a:lnTo>
                  <a:lnTo>
                    <a:pt x="1014" y="59"/>
                  </a:lnTo>
                  <a:lnTo>
                    <a:pt x="994" y="59"/>
                  </a:lnTo>
                  <a:lnTo>
                    <a:pt x="975" y="59"/>
                  </a:lnTo>
                  <a:lnTo>
                    <a:pt x="975" y="59"/>
                  </a:lnTo>
                  <a:lnTo>
                    <a:pt x="916" y="79"/>
                  </a:lnTo>
                  <a:lnTo>
                    <a:pt x="916" y="79"/>
                  </a:lnTo>
                  <a:lnTo>
                    <a:pt x="858" y="118"/>
                  </a:lnTo>
                  <a:lnTo>
                    <a:pt x="858" y="118"/>
                  </a:lnTo>
                  <a:lnTo>
                    <a:pt x="858" y="118"/>
                  </a:lnTo>
                  <a:lnTo>
                    <a:pt x="858" y="118"/>
                  </a:lnTo>
                  <a:lnTo>
                    <a:pt x="858" y="118"/>
                  </a:lnTo>
                  <a:lnTo>
                    <a:pt x="858" y="118"/>
                  </a:lnTo>
                  <a:lnTo>
                    <a:pt x="858" y="118"/>
                  </a:lnTo>
                  <a:lnTo>
                    <a:pt x="819" y="137"/>
                  </a:lnTo>
                  <a:lnTo>
                    <a:pt x="819" y="137"/>
                  </a:lnTo>
                  <a:lnTo>
                    <a:pt x="760" y="157"/>
                  </a:lnTo>
                  <a:lnTo>
                    <a:pt x="760" y="157"/>
                  </a:lnTo>
                  <a:lnTo>
                    <a:pt x="760" y="176"/>
                  </a:lnTo>
                  <a:lnTo>
                    <a:pt x="760" y="176"/>
                  </a:lnTo>
                  <a:lnTo>
                    <a:pt x="702" y="196"/>
                  </a:lnTo>
                  <a:lnTo>
                    <a:pt x="702" y="196"/>
                  </a:lnTo>
                  <a:lnTo>
                    <a:pt x="624" y="254"/>
                  </a:lnTo>
                  <a:lnTo>
                    <a:pt x="624" y="254"/>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312"/>
                  </a:lnTo>
                  <a:lnTo>
                    <a:pt x="566" y="293"/>
                  </a:lnTo>
                  <a:lnTo>
                    <a:pt x="566" y="312"/>
                  </a:lnTo>
                  <a:lnTo>
                    <a:pt x="566" y="312"/>
                  </a:lnTo>
                  <a:lnTo>
                    <a:pt x="546" y="312"/>
                  </a:lnTo>
                  <a:lnTo>
                    <a:pt x="546" y="312"/>
                  </a:lnTo>
                  <a:lnTo>
                    <a:pt x="488" y="371"/>
                  </a:lnTo>
                  <a:lnTo>
                    <a:pt x="488" y="371"/>
                  </a:lnTo>
                  <a:lnTo>
                    <a:pt x="429" y="449"/>
                  </a:lnTo>
                  <a:lnTo>
                    <a:pt x="429" y="449"/>
                  </a:lnTo>
                  <a:lnTo>
                    <a:pt x="312" y="585"/>
                  </a:lnTo>
                  <a:lnTo>
                    <a:pt x="312" y="585"/>
                  </a:lnTo>
                  <a:lnTo>
                    <a:pt x="312" y="585"/>
                  </a:lnTo>
                  <a:lnTo>
                    <a:pt x="312" y="605"/>
                  </a:lnTo>
                  <a:lnTo>
                    <a:pt x="312" y="605"/>
                  </a:lnTo>
                  <a:lnTo>
                    <a:pt x="312" y="605"/>
                  </a:lnTo>
                  <a:lnTo>
                    <a:pt x="312" y="605"/>
                  </a:lnTo>
                  <a:lnTo>
                    <a:pt x="312" y="605"/>
                  </a:lnTo>
                  <a:lnTo>
                    <a:pt x="215" y="741"/>
                  </a:lnTo>
                  <a:lnTo>
                    <a:pt x="215" y="761"/>
                  </a:lnTo>
                  <a:lnTo>
                    <a:pt x="215" y="761"/>
                  </a:lnTo>
                  <a:lnTo>
                    <a:pt x="156" y="858"/>
                  </a:lnTo>
                  <a:lnTo>
                    <a:pt x="156" y="858"/>
                  </a:lnTo>
                  <a:lnTo>
                    <a:pt x="98" y="994"/>
                  </a:lnTo>
                  <a:lnTo>
                    <a:pt x="98" y="994"/>
                  </a:lnTo>
                  <a:lnTo>
                    <a:pt x="98" y="994"/>
                  </a:lnTo>
                  <a:lnTo>
                    <a:pt x="98" y="994"/>
                  </a:lnTo>
                  <a:lnTo>
                    <a:pt x="98" y="994"/>
                  </a:lnTo>
                  <a:lnTo>
                    <a:pt x="40" y="1248"/>
                  </a:lnTo>
                  <a:lnTo>
                    <a:pt x="40" y="1248"/>
                  </a:lnTo>
                  <a:lnTo>
                    <a:pt x="1" y="1501"/>
                  </a:lnTo>
                  <a:lnTo>
                    <a:pt x="1" y="1501"/>
                  </a:lnTo>
                  <a:lnTo>
                    <a:pt x="1" y="1501"/>
                  </a:lnTo>
                  <a:lnTo>
                    <a:pt x="1" y="1735"/>
                  </a:lnTo>
                  <a:lnTo>
                    <a:pt x="1" y="1735"/>
                  </a:lnTo>
                  <a:lnTo>
                    <a:pt x="20" y="1949"/>
                  </a:lnTo>
                  <a:lnTo>
                    <a:pt x="20" y="1969"/>
                  </a:lnTo>
                  <a:lnTo>
                    <a:pt x="20" y="1949"/>
                  </a:lnTo>
                  <a:lnTo>
                    <a:pt x="20" y="1949"/>
                  </a:lnTo>
                  <a:lnTo>
                    <a:pt x="20" y="1949"/>
                  </a:lnTo>
                  <a:lnTo>
                    <a:pt x="78" y="2163"/>
                  </a:lnTo>
                  <a:lnTo>
                    <a:pt x="78" y="2163"/>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234" y="2475"/>
                  </a:lnTo>
                  <a:lnTo>
                    <a:pt x="234" y="2475"/>
                  </a:lnTo>
                  <a:lnTo>
                    <a:pt x="312" y="2612"/>
                  </a:lnTo>
                  <a:lnTo>
                    <a:pt x="312" y="2612"/>
                  </a:lnTo>
                  <a:lnTo>
                    <a:pt x="312" y="2612"/>
                  </a:lnTo>
                  <a:lnTo>
                    <a:pt x="312" y="2612"/>
                  </a:lnTo>
                  <a:lnTo>
                    <a:pt x="312" y="2612"/>
                  </a:lnTo>
                  <a:lnTo>
                    <a:pt x="312" y="2612"/>
                  </a:lnTo>
                  <a:lnTo>
                    <a:pt x="429" y="2728"/>
                  </a:lnTo>
                  <a:lnTo>
                    <a:pt x="429" y="2728"/>
                  </a:lnTo>
                  <a:lnTo>
                    <a:pt x="527" y="2806"/>
                  </a:lnTo>
                  <a:lnTo>
                    <a:pt x="527" y="2806"/>
                  </a:lnTo>
                  <a:lnTo>
                    <a:pt x="527" y="2806"/>
                  </a:lnTo>
                  <a:lnTo>
                    <a:pt x="663" y="2884"/>
                  </a:lnTo>
                  <a:lnTo>
                    <a:pt x="663" y="2884"/>
                  </a:lnTo>
                  <a:lnTo>
                    <a:pt x="760" y="2923"/>
                  </a:lnTo>
                  <a:lnTo>
                    <a:pt x="760" y="2923"/>
                  </a:lnTo>
                  <a:lnTo>
                    <a:pt x="760" y="2923"/>
                  </a:lnTo>
                  <a:lnTo>
                    <a:pt x="897" y="2962"/>
                  </a:lnTo>
                  <a:lnTo>
                    <a:pt x="897" y="2962"/>
                  </a:lnTo>
                  <a:lnTo>
                    <a:pt x="994" y="2982"/>
                  </a:lnTo>
                  <a:lnTo>
                    <a:pt x="994" y="2982"/>
                  </a:lnTo>
                  <a:lnTo>
                    <a:pt x="1189" y="2904"/>
                  </a:lnTo>
                  <a:lnTo>
                    <a:pt x="1384" y="2806"/>
                  </a:lnTo>
                  <a:lnTo>
                    <a:pt x="1559" y="2690"/>
                  </a:lnTo>
                  <a:lnTo>
                    <a:pt x="1735" y="2534"/>
                  </a:lnTo>
                  <a:lnTo>
                    <a:pt x="1871" y="2358"/>
                  </a:lnTo>
                  <a:lnTo>
                    <a:pt x="1988" y="2144"/>
                  </a:lnTo>
                  <a:lnTo>
                    <a:pt x="2085" y="1930"/>
                  </a:lnTo>
                  <a:lnTo>
                    <a:pt x="2144" y="1696"/>
                  </a:lnTo>
                  <a:lnTo>
                    <a:pt x="2144" y="1696"/>
                  </a:lnTo>
                  <a:lnTo>
                    <a:pt x="2183" y="1462"/>
                  </a:lnTo>
                  <a:lnTo>
                    <a:pt x="2183" y="1209"/>
                  </a:lnTo>
                  <a:lnTo>
                    <a:pt x="2163" y="975"/>
                  </a:lnTo>
                  <a:lnTo>
                    <a:pt x="2105" y="761"/>
                  </a:lnTo>
                  <a:lnTo>
                    <a:pt x="2007" y="546"/>
                  </a:lnTo>
                  <a:lnTo>
                    <a:pt x="1890" y="371"/>
                  </a:lnTo>
                  <a:lnTo>
                    <a:pt x="1754" y="196"/>
                  </a:lnTo>
                  <a:lnTo>
                    <a:pt x="1598" y="40"/>
                  </a:lnTo>
                  <a:lnTo>
                    <a:pt x="1598" y="40"/>
                  </a:lnTo>
                  <a:lnTo>
                    <a:pt x="1520" y="20"/>
                  </a:lnTo>
                  <a:lnTo>
                    <a:pt x="152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0"/>
            <p:cNvSpPr/>
            <p:nvPr/>
          </p:nvSpPr>
          <p:spPr>
            <a:xfrm>
              <a:off x="7531090" y="3614028"/>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0"/>
            <p:cNvSpPr/>
            <p:nvPr/>
          </p:nvSpPr>
          <p:spPr>
            <a:xfrm>
              <a:off x="7535846" y="3624499"/>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0"/>
            <p:cNvSpPr/>
            <p:nvPr/>
          </p:nvSpPr>
          <p:spPr>
            <a:xfrm>
              <a:off x="7524414" y="3598801"/>
              <a:ext cx="14298" cy="6677"/>
            </a:xfrm>
            <a:custGeom>
              <a:avLst/>
              <a:gdLst/>
              <a:ahLst/>
              <a:cxnLst/>
              <a:rect l="l" t="t" r="r" b="b"/>
              <a:pathLst>
                <a:path w="878" h="410" extrusionOk="0">
                  <a:moveTo>
                    <a:pt x="313" y="0"/>
                  </a:moveTo>
                  <a:lnTo>
                    <a:pt x="157" y="20"/>
                  </a:lnTo>
                  <a:lnTo>
                    <a:pt x="59" y="59"/>
                  </a:lnTo>
                  <a:lnTo>
                    <a:pt x="20" y="78"/>
                  </a:lnTo>
                  <a:lnTo>
                    <a:pt x="1" y="117"/>
                  </a:lnTo>
                  <a:lnTo>
                    <a:pt x="1" y="156"/>
                  </a:lnTo>
                  <a:lnTo>
                    <a:pt x="20" y="195"/>
                  </a:lnTo>
                  <a:lnTo>
                    <a:pt x="98" y="273"/>
                  </a:lnTo>
                  <a:lnTo>
                    <a:pt x="235" y="351"/>
                  </a:lnTo>
                  <a:lnTo>
                    <a:pt x="410" y="390"/>
                  </a:lnTo>
                  <a:lnTo>
                    <a:pt x="585" y="410"/>
                  </a:lnTo>
                  <a:lnTo>
                    <a:pt x="722" y="410"/>
                  </a:lnTo>
                  <a:lnTo>
                    <a:pt x="839" y="371"/>
                  </a:lnTo>
                  <a:lnTo>
                    <a:pt x="858" y="332"/>
                  </a:lnTo>
                  <a:lnTo>
                    <a:pt x="878" y="312"/>
                  </a:lnTo>
                  <a:lnTo>
                    <a:pt x="878" y="273"/>
                  </a:lnTo>
                  <a:lnTo>
                    <a:pt x="858" y="234"/>
                  </a:lnTo>
                  <a:lnTo>
                    <a:pt x="780" y="156"/>
                  </a:lnTo>
                  <a:lnTo>
                    <a:pt x="644" y="78"/>
                  </a:lnTo>
                  <a:lnTo>
                    <a:pt x="488" y="20"/>
                  </a:lnTo>
                  <a:lnTo>
                    <a:pt x="313"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0"/>
            <p:cNvSpPr/>
            <p:nvPr/>
          </p:nvSpPr>
          <p:spPr>
            <a:xfrm>
              <a:off x="7524414" y="3598801"/>
              <a:ext cx="14298" cy="6677"/>
            </a:xfrm>
            <a:custGeom>
              <a:avLst/>
              <a:gdLst/>
              <a:ahLst/>
              <a:cxnLst/>
              <a:rect l="l" t="t" r="r" b="b"/>
              <a:pathLst>
                <a:path w="878" h="410" fill="none" extrusionOk="0">
                  <a:moveTo>
                    <a:pt x="1" y="117"/>
                  </a:moveTo>
                  <a:lnTo>
                    <a:pt x="1" y="117"/>
                  </a:lnTo>
                  <a:lnTo>
                    <a:pt x="1" y="156"/>
                  </a:lnTo>
                  <a:lnTo>
                    <a:pt x="20" y="195"/>
                  </a:lnTo>
                  <a:lnTo>
                    <a:pt x="98" y="273"/>
                  </a:lnTo>
                  <a:lnTo>
                    <a:pt x="235" y="351"/>
                  </a:lnTo>
                  <a:lnTo>
                    <a:pt x="410" y="390"/>
                  </a:lnTo>
                  <a:lnTo>
                    <a:pt x="410" y="390"/>
                  </a:lnTo>
                  <a:lnTo>
                    <a:pt x="585" y="410"/>
                  </a:lnTo>
                  <a:lnTo>
                    <a:pt x="722" y="410"/>
                  </a:lnTo>
                  <a:lnTo>
                    <a:pt x="839" y="371"/>
                  </a:lnTo>
                  <a:lnTo>
                    <a:pt x="858" y="332"/>
                  </a:lnTo>
                  <a:lnTo>
                    <a:pt x="878" y="312"/>
                  </a:lnTo>
                  <a:lnTo>
                    <a:pt x="878" y="312"/>
                  </a:lnTo>
                  <a:lnTo>
                    <a:pt x="878" y="273"/>
                  </a:lnTo>
                  <a:lnTo>
                    <a:pt x="858" y="234"/>
                  </a:lnTo>
                  <a:lnTo>
                    <a:pt x="780" y="156"/>
                  </a:lnTo>
                  <a:lnTo>
                    <a:pt x="644" y="78"/>
                  </a:lnTo>
                  <a:lnTo>
                    <a:pt x="488" y="20"/>
                  </a:lnTo>
                  <a:lnTo>
                    <a:pt x="488" y="20"/>
                  </a:lnTo>
                  <a:lnTo>
                    <a:pt x="313" y="0"/>
                  </a:lnTo>
                  <a:lnTo>
                    <a:pt x="157" y="20"/>
                  </a:lnTo>
                  <a:lnTo>
                    <a:pt x="59" y="59"/>
                  </a:lnTo>
                  <a:lnTo>
                    <a:pt x="20" y="78"/>
                  </a:lnTo>
                  <a:lnTo>
                    <a:pt x="1" y="1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0"/>
            <p:cNvSpPr/>
            <p:nvPr/>
          </p:nvSpPr>
          <p:spPr>
            <a:xfrm>
              <a:off x="7613264" y="3595626"/>
              <a:ext cx="40305" cy="53317"/>
            </a:xfrm>
            <a:custGeom>
              <a:avLst/>
              <a:gdLst/>
              <a:ahLst/>
              <a:cxnLst/>
              <a:rect l="l" t="t" r="r" b="b"/>
              <a:pathLst>
                <a:path w="2475" h="3274" fill="none" extrusionOk="0">
                  <a:moveTo>
                    <a:pt x="2436" y="1949"/>
                  </a:moveTo>
                  <a:lnTo>
                    <a:pt x="2436" y="1949"/>
                  </a:lnTo>
                  <a:lnTo>
                    <a:pt x="2397" y="2105"/>
                  </a:lnTo>
                  <a:lnTo>
                    <a:pt x="2338" y="2261"/>
                  </a:lnTo>
                  <a:lnTo>
                    <a:pt x="2261" y="2417"/>
                  </a:lnTo>
                  <a:lnTo>
                    <a:pt x="2183" y="2553"/>
                  </a:lnTo>
                  <a:lnTo>
                    <a:pt x="2105" y="2670"/>
                  </a:lnTo>
                  <a:lnTo>
                    <a:pt x="2007" y="2787"/>
                  </a:lnTo>
                  <a:lnTo>
                    <a:pt x="1890" y="2904"/>
                  </a:lnTo>
                  <a:lnTo>
                    <a:pt x="1773" y="2982"/>
                  </a:lnTo>
                  <a:lnTo>
                    <a:pt x="1657" y="3079"/>
                  </a:lnTo>
                  <a:lnTo>
                    <a:pt x="1520" y="3137"/>
                  </a:lnTo>
                  <a:lnTo>
                    <a:pt x="1384" y="3196"/>
                  </a:lnTo>
                  <a:lnTo>
                    <a:pt x="1247" y="3235"/>
                  </a:lnTo>
                  <a:lnTo>
                    <a:pt x="1091" y="3254"/>
                  </a:lnTo>
                  <a:lnTo>
                    <a:pt x="955" y="3274"/>
                  </a:lnTo>
                  <a:lnTo>
                    <a:pt x="799" y="3274"/>
                  </a:lnTo>
                  <a:lnTo>
                    <a:pt x="643" y="3235"/>
                  </a:lnTo>
                  <a:lnTo>
                    <a:pt x="643" y="3235"/>
                  </a:lnTo>
                  <a:lnTo>
                    <a:pt x="468" y="3196"/>
                  </a:lnTo>
                  <a:lnTo>
                    <a:pt x="312" y="3118"/>
                  </a:lnTo>
                  <a:lnTo>
                    <a:pt x="156" y="3021"/>
                  </a:lnTo>
                  <a:lnTo>
                    <a:pt x="0" y="2904"/>
                  </a:lnTo>
                  <a:lnTo>
                    <a:pt x="0" y="2904"/>
                  </a:lnTo>
                  <a:lnTo>
                    <a:pt x="176" y="2904"/>
                  </a:lnTo>
                  <a:lnTo>
                    <a:pt x="176" y="2904"/>
                  </a:lnTo>
                  <a:lnTo>
                    <a:pt x="371" y="2884"/>
                  </a:lnTo>
                  <a:lnTo>
                    <a:pt x="371" y="2884"/>
                  </a:lnTo>
                  <a:lnTo>
                    <a:pt x="546" y="2826"/>
                  </a:lnTo>
                  <a:lnTo>
                    <a:pt x="702" y="2748"/>
                  </a:lnTo>
                  <a:lnTo>
                    <a:pt x="702" y="2748"/>
                  </a:lnTo>
                  <a:lnTo>
                    <a:pt x="858" y="2631"/>
                  </a:lnTo>
                  <a:lnTo>
                    <a:pt x="994" y="2514"/>
                  </a:lnTo>
                  <a:lnTo>
                    <a:pt x="994" y="2514"/>
                  </a:lnTo>
                  <a:lnTo>
                    <a:pt x="1111" y="2358"/>
                  </a:lnTo>
                  <a:lnTo>
                    <a:pt x="1208" y="2202"/>
                  </a:lnTo>
                  <a:lnTo>
                    <a:pt x="1306" y="2027"/>
                  </a:lnTo>
                  <a:lnTo>
                    <a:pt x="1364" y="1832"/>
                  </a:lnTo>
                  <a:lnTo>
                    <a:pt x="1364" y="1832"/>
                  </a:lnTo>
                  <a:lnTo>
                    <a:pt x="1423" y="1657"/>
                  </a:lnTo>
                  <a:lnTo>
                    <a:pt x="1462" y="1462"/>
                  </a:lnTo>
                  <a:lnTo>
                    <a:pt x="1462" y="1462"/>
                  </a:lnTo>
                  <a:lnTo>
                    <a:pt x="1462" y="1267"/>
                  </a:lnTo>
                  <a:lnTo>
                    <a:pt x="1442" y="1072"/>
                  </a:lnTo>
                  <a:lnTo>
                    <a:pt x="1442" y="1072"/>
                  </a:lnTo>
                  <a:lnTo>
                    <a:pt x="1423" y="897"/>
                  </a:lnTo>
                  <a:lnTo>
                    <a:pt x="1364" y="721"/>
                  </a:lnTo>
                  <a:lnTo>
                    <a:pt x="1364" y="721"/>
                  </a:lnTo>
                  <a:lnTo>
                    <a:pt x="1267" y="546"/>
                  </a:lnTo>
                  <a:lnTo>
                    <a:pt x="1169" y="410"/>
                  </a:lnTo>
                  <a:lnTo>
                    <a:pt x="1169" y="410"/>
                  </a:lnTo>
                  <a:lnTo>
                    <a:pt x="1033" y="273"/>
                  </a:lnTo>
                  <a:lnTo>
                    <a:pt x="858" y="176"/>
                  </a:lnTo>
                  <a:lnTo>
                    <a:pt x="858" y="176"/>
                  </a:lnTo>
                  <a:lnTo>
                    <a:pt x="760" y="117"/>
                  </a:lnTo>
                  <a:lnTo>
                    <a:pt x="643" y="78"/>
                  </a:lnTo>
                  <a:lnTo>
                    <a:pt x="643" y="78"/>
                  </a:lnTo>
                  <a:lnTo>
                    <a:pt x="799" y="20"/>
                  </a:lnTo>
                  <a:lnTo>
                    <a:pt x="975" y="1"/>
                  </a:lnTo>
                  <a:lnTo>
                    <a:pt x="1150" y="20"/>
                  </a:lnTo>
                  <a:lnTo>
                    <a:pt x="1325" y="40"/>
                  </a:lnTo>
                  <a:lnTo>
                    <a:pt x="1325" y="40"/>
                  </a:lnTo>
                  <a:lnTo>
                    <a:pt x="1481" y="78"/>
                  </a:lnTo>
                  <a:lnTo>
                    <a:pt x="1618" y="137"/>
                  </a:lnTo>
                  <a:lnTo>
                    <a:pt x="1754" y="195"/>
                  </a:lnTo>
                  <a:lnTo>
                    <a:pt x="1871" y="273"/>
                  </a:lnTo>
                  <a:lnTo>
                    <a:pt x="1968" y="371"/>
                  </a:lnTo>
                  <a:lnTo>
                    <a:pt x="2085" y="488"/>
                  </a:lnTo>
                  <a:lnTo>
                    <a:pt x="2163" y="605"/>
                  </a:lnTo>
                  <a:lnTo>
                    <a:pt x="2261" y="721"/>
                  </a:lnTo>
                  <a:lnTo>
                    <a:pt x="2319" y="858"/>
                  </a:lnTo>
                  <a:lnTo>
                    <a:pt x="2377" y="994"/>
                  </a:lnTo>
                  <a:lnTo>
                    <a:pt x="2416" y="1150"/>
                  </a:lnTo>
                  <a:lnTo>
                    <a:pt x="2455" y="1306"/>
                  </a:lnTo>
                  <a:lnTo>
                    <a:pt x="2475" y="1462"/>
                  </a:lnTo>
                  <a:lnTo>
                    <a:pt x="2475" y="1618"/>
                  </a:lnTo>
                  <a:lnTo>
                    <a:pt x="2455" y="1774"/>
                  </a:lnTo>
                  <a:lnTo>
                    <a:pt x="2436" y="19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0"/>
            <p:cNvSpPr/>
            <p:nvPr/>
          </p:nvSpPr>
          <p:spPr>
            <a:xfrm>
              <a:off x="7635787" y="3635296"/>
              <a:ext cx="16" cy="16"/>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0"/>
            <p:cNvSpPr/>
            <p:nvPr/>
          </p:nvSpPr>
          <p:spPr>
            <a:xfrm>
              <a:off x="7626911" y="3642901"/>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0"/>
            <p:cNvSpPr/>
            <p:nvPr/>
          </p:nvSpPr>
          <p:spPr>
            <a:xfrm>
              <a:off x="7597077" y="3633391"/>
              <a:ext cx="16" cy="16"/>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0"/>
            <p:cNvSpPr/>
            <p:nvPr/>
          </p:nvSpPr>
          <p:spPr>
            <a:xfrm>
              <a:off x="7597077" y="3633391"/>
              <a:ext cx="16" cy="16"/>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0"/>
            <p:cNvSpPr/>
            <p:nvPr/>
          </p:nvSpPr>
          <p:spPr>
            <a:xfrm>
              <a:off x="7694168" y="3559766"/>
              <a:ext cx="183727" cy="183744"/>
            </a:xfrm>
            <a:custGeom>
              <a:avLst/>
              <a:gdLst/>
              <a:ahLst/>
              <a:cxnLst/>
              <a:rect l="l" t="t" r="r" b="b"/>
              <a:pathLst>
                <a:path w="11282" h="11283" fill="none" extrusionOk="0">
                  <a:moveTo>
                    <a:pt x="5632" y="11282"/>
                  </a:moveTo>
                  <a:lnTo>
                    <a:pt x="5632" y="11282"/>
                  </a:lnTo>
                  <a:lnTo>
                    <a:pt x="5924" y="11282"/>
                  </a:lnTo>
                  <a:lnTo>
                    <a:pt x="6216" y="11263"/>
                  </a:lnTo>
                  <a:lnTo>
                    <a:pt x="6489" y="11224"/>
                  </a:lnTo>
                  <a:lnTo>
                    <a:pt x="6781" y="11165"/>
                  </a:lnTo>
                  <a:lnTo>
                    <a:pt x="7054" y="11107"/>
                  </a:lnTo>
                  <a:lnTo>
                    <a:pt x="7307" y="11029"/>
                  </a:lnTo>
                  <a:lnTo>
                    <a:pt x="7580" y="10951"/>
                  </a:lnTo>
                  <a:lnTo>
                    <a:pt x="7833" y="10834"/>
                  </a:lnTo>
                  <a:lnTo>
                    <a:pt x="8087" y="10737"/>
                  </a:lnTo>
                  <a:lnTo>
                    <a:pt x="8320" y="10600"/>
                  </a:lnTo>
                  <a:lnTo>
                    <a:pt x="8554" y="10464"/>
                  </a:lnTo>
                  <a:lnTo>
                    <a:pt x="8788" y="10327"/>
                  </a:lnTo>
                  <a:lnTo>
                    <a:pt x="9002" y="10171"/>
                  </a:lnTo>
                  <a:lnTo>
                    <a:pt x="9217" y="9996"/>
                  </a:lnTo>
                  <a:lnTo>
                    <a:pt x="9431" y="9821"/>
                  </a:lnTo>
                  <a:lnTo>
                    <a:pt x="9626" y="9626"/>
                  </a:lnTo>
                  <a:lnTo>
                    <a:pt x="9821" y="9431"/>
                  </a:lnTo>
                  <a:lnTo>
                    <a:pt x="9996" y="9236"/>
                  </a:lnTo>
                  <a:lnTo>
                    <a:pt x="10152" y="9022"/>
                  </a:lnTo>
                  <a:lnTo>
                    <a:pt x="10308" y="8788"/>
                  </a:lnTo>
                  <a:lnTo>
                    <a:pt x="10464" y="8574"/>
                  </a:lnTo>
                  <a:lnTo>
                    <a:pt x="10600" y="8340"/>
                  </a:lnTo>
                  <a:lnTo>
                    <a:pt x="10717" y="8087"/>
                  </a:lnTo>
                  <a:lnTo>
                    <a:pt x="10834" y="7833"/>
                  </a:lnTo>
                  <a:lnTo>
                    <a:pt x="10931" y="7580"/>
                  </a:lnTo>
                  <a:lnTo>
                    <a:pt x="11029" y="7327"/>
                  </a:lnTo>
                  <a:lnTo>
                    <a:pt x="11107" y="7054"/>
                  </a:lnTo>
                  <a:lnTo>
                    <a:pt x="11165" y="6781"/>
                  </a:lnTo>
                  <a:lnTo>
                    <a:pt x="11204" y="6508"/>
                  </a:lnTo>
                  <a:lnTo>
                    <a:pt x="11243" y="6216"/>
                  </a:lnTo>
                  <a:lnTo>
                    <a:pt x="11262" y="5943"/>
                  </a:lnTo>
                  <a:lnTo>
                    <a:pt x="11282" y="5651"/>
                  </a:lnTo>
                  <a:lnTo>
                    <a:pt x="11282" y="5651"/>
                  </a:lnTo>
                  <a:lnTo>
                    <a:pt x="11262" y="5359"/>
                  </a:lnTo>
                  <a:lnTo>
                    <a:pt x="11243" y="5067"/>
                  </a:lnTo>
                  <a:lnTo>
                    <a:pt x="11204" y="4794"/>
                  </a:lnTo>
                  <a:lnTo>
                    <a:pt x="11165" y="4502"/>
                  </a:lnTo>
                  <a:lnTo>
                    <a:pt x="11107" y="4229"/>
                  </a:lnTo>
                  <a:lnTo>
                    <a:pt x="11029" y="3976"/>
                  </a:lnTo>
                  <a:lnTo>
                    <a:pt x="10931" y="3703"/>
                  </a:lnTo>
                  <a:lnTo>
                    <a:pt x="10834" y="3450"/>
                  </a:lnTo>
                  <a:lnTo>
                    <a:pt x="10717" y="3196"/>
                  </a:lnTo>
                  <a:lnTo>
                    <a:pt x="10600" y="2962"/>
                  </a:lnTo>
                  <a:lnTo>
                    <a:pt x="10464" y="2729"/>
                  </a:lnTo>
                  <a:lnTo>
                    <a:pt x="10308" y="2495"/>
                  </a:lnTo>
                  <a:lnTo>
                    <a:pt x="10152" y="2261"/>
                  </a:lnTo>
                  <a:lnTo>
                    <a:pt x="9996" y="2047"/>
                  </a:lnTo>
                  <a:lnTo>
                    <a:pt x="9821" y="1852"/>
                  </a:lnTo>
                  <a:lnTo>
                    <a:pt x="9626" y="1657"/>
                  </a:lnTo>
                  <a:lnTo>
                    <a:pt x="9431" y="1462"/>
                  </a:lnTo>
                  <a:lnTo>
                    <a:pt x="9217" y="1287"/>
                  </a:lnTo>
                  <a:lnTo>
                    <a:pt x="9002" y="1131"/>
                  </a:lnTo>
                  <a:lnTo>
                    <a:pt x="8788" y="975"/>
                  </a:lnTo>
                  <a:lnTo>
                    <a:pt x="8554" y="819"/>
                  </a:lnTo>
                  <a:lnTo>
                    <a:pt x="8320" y="683"/>
                  </a:lnTo>
                  <a:lnTo>
                    <a:pt x="8087" y="566"/>
                  </a:lnTo>
                  <a:lnTo>
                    <a:pt x="7833" y="449"/>
                  </a:lnTo>
                  <a:lnTo>
                    <a:pt x="7580" y="352"/>
                  </a:lnTo>
                  <a:lnTo>
                    <a:pt x="7307" y="254"/>
                  </a:lnTo>
                  <a:lnTo>
                    <a:pt x="7054" y="176"/>
                  </a:lnTo>
                  <a:lnTo>
                    <a:pt x="6781" y="118"/>
                  </a:lnTo>
                  <a:lnTo>
                    <a:pt x="6489" y="59"/>
                  </a:lnTo>
                  <a:lnTo>
                    <a:pt x="6216" y="40"/>
                  </a:lnTo>
                  <a:lnTo>
                    <a:pt x="5924" y="1"/>
                  </a:lnTo>
                  <a:lnTo>
                    <a:pt x="5632" y="1"/>
                  </a:lnTo>
                  <a:lnTo>
                    <a:pt x="5632" y="1"/>
                  </a:lnTo>
                  <a:lnTo>
                    <a:pt x="5339" y="1"/>
                  </a:lnTo>
                  <a:lnTo>
                    <a:pt x="5067" y="40"/>
                  </a:lnTo>
                  <a:lnTo>
                    <a:pt x="4774" y="59"/>
                  </a:lnTo>
                  <a:lnTo>
                    <a:pt x="4502" y="118"/>
                  </a:lnTo>
                  <a:lnTo>
                    <a:pt x="4229" y="176"/>
                  </a:lnTo>
                  <a:lnTo>
                    <a:pt x="3956" y="254"/>
                  </a:lnTo>
                  <a:lnTo>
                    <a:pt x="3703" y="352"/>
                  </a:lnTo>
                  <a:lnTo>
                    <a:pt x="3449" y="449"/>
                  </a:lnTo>
                  <a:lnTo>
                    <a:pt x="3196" y="566"/>
                  </a:lnTo>
                  <a:lnTo>
                    <a:pt x="2943" y="683"/>
                  </a:lnTo>
                  <a:lnTo>
                    <a:pt x="2709" y="819"/>
                  </a:lnTo>
                  <a:lnTo>
                    <a:pt x="2475" y="975"/>
                  </a:lnTo>
                  <a:lnTo>
                    <a:pt x="2261" y="1131"/>
                  </a:lnTo>
                  <a:lnTo>
                    <a:pt x="2047" y="1287"/>
                  </a:lnTo>
                  <a:lnTo>
                    <a:pt x="1852" y="1462"/>
                  </a:lnTo>
                  <a:lnTo>
                    <a:pt x="1657" y="1657"/>
                  </a:lnTo>
                  <a:lnTo>
                    <a:pt x="1462" y="1852"/>
                  </a:lnTo>
                  <a:lnTo>
                    <a:pt x="1287" y="2047"/>
                  </a:lnTo>
                  <a:lnTo>
                    <a:pt x="1111" y="2261"/>
                  </a:lnTo>
                  <a:lnTo>
                    <a:pt x="955" y="2495"/>
                  </a:lnTo>
                  <a:lnTo>
                    <a:pt x="819" y="2729"/>
                  </a:lnTo>
                  <a:lnTo>
                    <a:pt x="683" y="2962"/>
                  </a:lnTo>
                  <a:lnTo>
                    <a:pt x="546" y="3196"/>
                  </a:lnTo>
                  <a:lnTo>
                    <a:pt x="429" y="3450"/>
                  </a:lnTo>
                  <a:lnTo>
                    <a:pt x="332" y="3703"/>
                  </a:lnTo>
                  <a:lnTo>
                    <a:pt x="254" y="3976"/>
                  </a:lnTo>
                  <a:lnTo>
                    <a:pt x="176" y="4229"/>
                  </a:lnTo>
                  <a:lnTo>
                    <a:pt x="118" y="4502"/>
                  </a:lnTo>
                  <a:lnTo>
                    <a:pt x="59" y="4794"/>
                  </a:lnTo>
                  <a:lnTo>
                    <a:pt x="20" y="5067"/>
                  </a:lnTo>
                  <a:lnTo>
                    <a:pt x="1" y="5359"/>
                  </a:lnTo>
                  <a:lnTo>
                    <a:pt x="1" y="5651"/>
                  </a:lnTo>
                  <a:lnTo>
                    <a:pt x="1" y="5651"/>
                  </a:lnTo>
                  <a:lnTo>
                    <a:pt x="1" y="5943"/>
                  </a:lnTo>
                  <a:lnTo>
                    <a:pt x="20" y="6216"/>
                  </a:lnTo>
                  <a:lnTo>
                    <a:pt x="59" y="6508"/>
                  </a:lnTo>
                  <a:lnTo>
                    <a:pt x="118" y="6781"/>
                  </a:lnTo>
                  <a:lnTo>
                    <a:pt x="176" y="7054"/>
                  </a:lnTo>
                  <a:lnTo>
                    <a:pt x="254" y="7327"/>
                  </a:lnTo>
                  <a:lnTo>
                    <a:pt x="332" y="7580"/>
                  </a:lnTo>
                  <a:lnTo>
                    <a:pt x="429" y="7833"/>
                  </a:lnTo>
                  <a:lnTo>
                    <a:pt x="546" y="8087"/>
                  </a:lnTo>
                  <a:lnTo>
                    <a:pt x="683" y="8340"/>
                  </a:lnTo>
                  <a:lnTo>
                    <a:pt x="819" y="8574"/>
                  </a:lnTo>
                  <a:lnTo>
                    <a:pt x="955" y="8788"/>
                  </a:lnTo>
                  <a:lnTo>
                    <a:pt x="1111" y="9022"/>
                  </a:lnTo>
                  <a:lnTo>
                    <a:pt x="1287" y="9236"/>
                  </a:lnTo>
                  <a:lnTo>
                    <a:pt x="1462" y="9431"/>
                  </a:lnTo>
                  <a:lnTo>
                    <a:pt x="1657" y="9626"/>
                  </a:lnTo>
                  <a:lnTo>
                    <a:pt x="1852" y="9821"/>
                  </a:lnTo>
                  <a:lnTo>
                    <a:pt x="2047" y="9996"/>
                  </a:lnTo>
                  <a:lnTo>
                    <a:pt x="2261" y="10171"/>
                  </a:lnTo>
                  <a:lnTo>
                    <a:pt x="2475" y="10327"/>
                  </a:lnTo>
                  <a:lnTo>
                    <a:pt x="2709" y="10464"/>
                  </a:lnTo>
                  <a:lnTo>
                    <a:pt x="2943" y="10600"/>
                  </a:lnTo>
                  <a:lnTo>
                    <a:pt x="3196" y="10737"/>
                  </a:lnTo>
                  <a:lnTo>
                    <a:pt x="3449" y="10834"/>
                  </a:lnTo>
                  <a:lnTo>
                    <a:pt x="3703" y="10951"/>
                  </a:lnTo>
                  <a:lnTo>
                    <a:pt x="3956" y="11029"/>
                  </a:lnTo>
                  <a:lnTo>
                    <a:pt x="4229" y="11107"/>
                  </a:lnTo>
                  <a:lnTo>
                    <a:pt x="4502" y="11165"/>
                  </a:lnTo>
                  <a:lnTo>
                    <a:pt x="4774" y="11224"/>
                  </a:lnTo>
                  <a:lnTo>
                    <a:pt x="5067" y="11263"/>
                  </a:lnTo>
                  <a:lnTo>
                    <a:pt x="5339" y="11282"/>
                  </a:lnTo>
                  <a:lnTo>
                    <a:pt x="5632" y="11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0"/>
            <p:cNvSpPr/>
            <p:nvPr/>
          </p:nvSpPr>
          <p:spPr>
            <a:xfrm>
              <a:off x="7785560" y="3634026"/>
              <a:ext cx="16" cy="326"/>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0"/>
            <p:cNvSpPr/>
            <p:nvPr/>
          </p:nvSpPr>
          <p:spPr>
            <a:xfrm>
              <a:off x="7739864" y="3635296"/>
              <a:ext cx="326" cy="326"/>
            </a:xfrm>
            <a:custGeom>
              <a:avLst/>
              <a:gdLst/>
              <a:ahLst/>
              <a:cxnLst/>
              <a:rect l="l" t="t" r="r" b="b"/>
              <a:pathLst>
                <a:path w="20" h="20" fill="none" extrusionOk="0">
                  <a:moveTo>
                    <a:pt x="0" y="0"/>
                  </a:moveTo>
                  <a:lnTo>
                    <a:pt x="0" y="0"/>
                  </a:lnTo>
                  <a:lnTo>
                    <a:pt x="20" y="20"/>
                  </a:lnTo>
                  <a:lnTo>
                    <a:pt x="2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0"/>
            <p:cNvSpPr/>
            <p:nvPr/>
          </p:nvSpPr>
          <p:spPr>
            <a:xfrm>
              <a:off x="7737959" y="3668289"/>
              <a:ext cx="651" cy="16"/>
            </a:xfrm>
            <a:custGeom>
              <a:avLst/>
              <a:gdLst/>
              <a:ahLst/>
              <a:cxnLst/>
              <a:rect l="l" t="t" r="r" b="b"/>
              <a:pathLst>
                <a:path w="40"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0"/>
            <p:cNvSpPr/>
            <p:nvPr/>
          </p:nvSpPr>
          <p:spPr>
            <a:xfrm>
              <a:off x="7809352" y="3615933"/>
              <a:ext cx="16" cy="16"/>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0"/>
            <p:cNvSpPr/>
            <p:nvPr/>
          </p:nvSpPr>
          <p:spPr>
            <a:xfrm>
              <a:off x="7796975" y="3611178"/>
              <a:ext cx="16" cy="16"/>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Hộp Văn bản 148">
            <a:extLst>
              <a:ext uri="{FF2B5EF4-FFF2-40B4-BE49-F238E27FC236}">
                <a16:creationId xmlns:a16="http://schemas.microsoft.com/office/drawing/2014/main" id="{1ABA27FC-CC79-67F5-2DC6-D501CA9B324A}"/>
              </a:ext>
            </a:extLst>
          </p:cNvPr>
          <p:cNvSpPr txBox="1"/>
          <p:nvPr/>
        </p:nvSpPr>
        <p:spPr>
          <a:xfrm>
            <a:off x="950662" y="1167818"/>
            <a:ext cx="6887849" cy="523220"/>
          </a:xfrm>
          <a:prstGeom prst="rect">
            <a:avLst/>
          </a:prstGeom>
          <a:noFill/>
        </p:spPr>
        <p:txBody>
          <a:bodyPr wrap="square" rtlCol="0">
            <a:spAutoFit/>
          </a:bodyPr>
          <a:lstStyle/>
          <a:p>
            <a:pPr algn="just"/>
            <a:r>
              <a:rPr lang="vi-VN" sz="2800" b="1" i="1" dirty="0" err="1">
                <a:solidFill>
                  <a:srgbClr val="00B0F0"/>
                </a:solidFill>
                <a:latin typeface="+mn-lt"/>
              </a:rPr>
              <a:t>Chọn</a:t>
            </a:r>
            <a:r>
              <a:rPr lang="vi-VN" sz="2800" b="1" i="1" dirty="0">
                <a:solidFill>
                  <a:srgbClr val="00B0F0"/>
                </a:solidFill>
                <a:latin typeface="+mn-lt"/>
              </a:rPr>
              <a:t> ý </a:t>
            </a:r>
            <a:r>
              <a:rPr lang="vi-VN" sz="2800" b="1" i="1" dirty="0" err="1">
                <a:solidFill>
                  <a:srgbClr val="00B0F0"/>
                </a:solidFill>
                <a:latin typeface="+mn-lt"/>
              </a:rPr>
              <a:t>trả</a:t>
            </a:r>
            <a:r>
              <a:rPr lang="vi-VN" sz="2800" b="1" i="1" dirty="0">
                <a:solidFill>
                  <a:srgbClr val="00B0F0"/>
                </a:solidFill>
                <a:latin typeface="+mn-lt"/>
              </a:rPr>
              <a:t> </a:t>
            </a:r>
            <a:r>
              <a:rPr lang="vi-VN" sz="2800" b="1" i="1" dirty="0" err="1">
                <a:solidFill>
                  <a:srgbClr val="00B0F0"/>
                </a:solidFill>
                <a:latin typeface="+mn-lt"/>
              </a:rPr>
              <a:t>lời</a:t>
            </a:r>
            <a:r>
              <a:rPr lang="vi-VN" sz="2800" b="1" i="1" dirty="0">
                <a:solidFill>
                  <a:srgbClr val="00B0F0"/>
                </a:solidFill>
                <a:latin typeface="+mn-lt"/>
              </a:rPr>
              <a:t> </a:t>
            </a:r>
            <a:r>
              <a:rPr lang="vi-VN" sz="2800" b="1" i="1" dirty="0" err="1">
                <a:solidFill>
                  <a:srgbClr val="00B0F0"/>
                </a:solidFill>
                <a:latin typeface="+mn-lt"/>
              </a:rPr>
              <a:t>đúng</a:t>
            </a:r>
            <a:r>
              <a:rPr lang="vi-VN" sz="2800" b="1" i="1" dirty="0">
                <a:solidFill>
                  <a:srgbClr val="00B0F0"/>
                </a:solidFill>
                <a:latin typeface="+mn-lt"/>
              </a:rPr>
              <a:t> cho </a:t>
            </a:r>
            <a:r>
              <a:rPr lang="vi-VN" sz="2800" b="1" i="1" dirty="0" err="1">
                <a:solidFill>
                  <a:srgbClr val="00B0F0"/>
                </a:solidFill>
                <a:latin typeface="+mn-lt"/>
              </a:rPr>
              <a:t>các</a:t>
            </a:r>
            <a:r>
              <a:rPr lang="vi-VN" sz="2800" b="1" i="1" dirty="0">
                <a:solidFill>
                  <a:srgbClr val="00B0F0"/>
                </a:solidFill>
                <a:latin typeface="+mn-lt"/>
              </a:rPr>
              <a:t> câu </a:t>
            </a:r>
            <a:r>
              <a:rPr lang="vi-VN" sz="2800" b="1" i="1" dirty="0" err="1">
                <a:solidFill>
                  <a:srgbClr val="00B0F0"/>
                </a:solidFill>
                <a:latin typeface="+mn-lt"/>
              </a:rPr>
              <a:t>hỏi</a:t>
            </a:r>
            <a:r>
              <a:rPr lang="vi-VN" sz="2800" b="1" i="1" dirty="0">
                <a:solidFill>
                  <a:srgbClr val="00B0F0"/>
                </a:solidFill>
                <a:latin typeface="+mn-lt"/>
              </a:rPr>
              <a:t> </a:t>
            </a:r>
            <a:r>
              <a:rPr lang="vi-VN" sz="2800" b="1" i="1" dirty="0" err="1">
                <a:solidFill>
                  <a:srgbClr val="00B0F0"/>
                </a:solidFill>
                <a:latin typeface="+mn-lt"/>
              </a:rPr>
              <a:t>dưới</a:t>
            </a:r>
            <a:r>
              <a:rPr lang="vi-VN" sz="2800" b="1" i="1" dirty="0">
                <a:solidFill>
                  <a:srgbClr val="00B0F0"/>
                </a:solidFill>
                <a:latin typeface="+mn-lt"/>
              </a:rPr>
              <a:t> đây:</a:t>
            </a:r>
          </a:p>
        </p:txBody>
      </p:sp>
      <p:sp>
        <p:nvSpPr>
          <p:cNvPr id="150" name="Hộp Văn bản 149">
            <a:extLst>
              <a:ext uri="{FF2B5EF4-FFF2-40B4-BE49-F238E27FC236}">
                <a16:creationId xmlns:a16="http://schemas.microsoft.com/office/drawing/2014/main" id="{8B951C09-CBBC-5251-893D-D8D98B2C23CA}"/>
              </a:ext>
            </a:extLst>
          </p:cNvPr>
          <p:cNvSpPr txBox="1"/>
          <p:nvPr/>
        </p:nvSpPr>
        <p:spPr>
          <a:xfrm>
            <a:off x="2070499" y="641070"/>
            <a:ext cx="6887849" cy="553998"/>
          </a:xfrm>
          <a:prstGeom prst="rect">
            <a:avLst/>
          </a:prstGeom>
          <a:noFill/>
        </p:spPr>
        <p:txBody>
          <a:bodyPr wrap="square" rtlCol="0">
            <a:spAutoFit/>
          </a:bodyPr>
          <a:lstStyle/>
          <a:p>
            <a:pPr algn="just"/>
            <a:r>
              <a:rPr lang="vi-VN" sz="3000" b="1" dirty="0" err="1">
                <a:solidFill>
                  <a:srgbClr val="FFC000"/>
                </a:solidFill>
                <a:latin typeface="+mn-lt"/>
              </a:rPr>
              <a:t>Dựa</a:t>
            </a:r>
            <a:r>
              <a:rPr lang="vi-VN" sz="3000" b="1" dirty="0">
                <a:solidFill>
                  <a:srgbClr val="FFC000"/>
                </a:solidFill>
                <a:latin typeface="+mn-lt"/>
              </a:rPr>
              <a:t> </a:t>
            </a:r>
            <a:r>
              <a:rPr lang="vi-VN" sz="3000" b="1" dirty="0" err="1">
                <a:solidFill>
                  <a:srgbClr val="FFC000"/>
                </a:solidFill>
                <a:latin typeface="+mn-lt"/>
              </a:rPr>
              <a:t>vào</a:t>
            </a:r>
            <a:r>
              <a:rPr lang="vi-VN" sz="3000" b="1" dirty="0">
                <a:solidFill>
                  <a:srgbClr val="FFC000"/>
                </a:solidFill>
                <a:latin typeface="+mn-lt"/>
              </a:rPr>
              <a:t> </a:t>
            </a:r>
            <a:r>
              <a:rPr lang="vi-VN" sz="3000" b="1" dirty="0" err="1">
                <a:solidFill>
                  <a:srgbClr val="FFC000"/>
                </a:solidFill>
                <a:latin typeface="+mn-lt"/>
              </a:rPr>
              <a:t>bài</a:t>
            </a:r>
            <a:r>
              <a:rPr lang="vi-VN" sz="3000" b="1" dirty="0">
                <a:solidFill>
                  <a:srgbClr val="FFC000"/>
                </a:solidFill>
                <a:latin typeface="+mn-lt"/>
              </a:rPr>
              <a:t> </a:t>
            </a:r>
            <a:r>
              <a:rPr lang="vi-VN" sz="3000" b="1" dirty="0" err="1">
                <a:solidFill>
                  <a:srgbClr val="FFC000"/>
                </a:solidFill>
                <a:latin typeface="+mn-lt"/>
              </a:rPr>
              <a:t>đọc</a:t>
            </a:r>
            <a:r>
              <a:rPr lang="vi-VN" sz="3000" b="1" dirty="0">
                <a:solidFill>
                  <a:srgbClr val="FFC000"/>
                </a:solidFill>
                <a:latin typeface="+mn-lt"/>
              </a:rPr>
              <a:t> trên, em </a:t>
            </a:r>
            <a:r>
              <a:rPr lang="vi-VN" sz="3000" b="1" dirty="0" err="1">
                <a:solidFill>
                  <a:srgbClr val="FFC000"/>
                </a:solidFill>
                <a:latin typeface="+mn-lt"/>
              </a:rPr>
              <a:t>hãy</a:t>
            </a:r>
            <a:r>
              <a:rPr lang="vi-VN" sz="3000" b="1" dirty="0">
                <a:solidFill>
                  <a:srgbClr val="FFC000"/>
                </a:solidFill>
                <a:latin typeface="+mn-lt"/>
              </a:rPr>
              <a:t>:</a:t>
            </a:r>
          </a:p>
        </p:txBody>
      </p:sp>
      <p:sp>
        <p:nvSpPr>
          <p:cNvPr id="151" name="Hộp Văn bản 150">
            <a:extLst>
              <a:ext uri="{FF2B5EF4-FFF2-40B4-BE49-F238E27FC236}">
                <a16:creationId xmlns:a16="http://schemas.microsoft.com/office/drawing/2014/main" id="{8ECD16D7-030B-1D2D-4A4B-B05546822098}"/>
              </a:ext>
            </a:extLst>
          </p:cNvPr>
          <p:cNvSpPr txBox="1"/>
          <p:nvPr/>
        </p:nvSpPr>
        <p:spPr>
          <a:xfrm>
            <a:off x="806021" y="1673828"/>
            <a:ext cx="7316329" cy="492443"/>
          </a:xfrm>
          <a:prstGeom prst="rect">
            <a:avLst/>
          </a:prstGeom>
          <a:noFill/>
        </p:spPr>
        <p:txBody>
          <a:bodyPr wrap="square" rtlCol="0">
            <a:spAutoFit/>
          </a:bodyPr>
          <a:lstStyle/>
          <a:p>
            <a:pPr algn="just"/>
            <a:r>
              <a:rPr lang="vi-VN" sz="2600" b="1">
                <a:solidFill>
                  <a:schemeClr val="tx1"/>
                </a:solidFill>
                <a:latin typeface="+mn-lt"/>
              </a:rPr>
              <a:t>g. Câu văn nào dưới đây có hình ảnh so sánh?</a:t>
            </a:r>
            <a:endParaRPr lang="vi-VN" sz="2600" b="1" dirty="0">
              <a:solidFill>
                <a:schemeClr val="tx1"/>
              </a:solidFill>
              <a:latin typeface="+mn-lt"/>
            </a:endParaRPr>
          </a:p>
        </p:txBody>
      </p:sp>
      <p:grpSp>
        <p:nvGrpSpPr>
          <p:cNvPr id="16" name="Nhóm 15">
            <a:extLst>
              <a:ext uri="{FF2B5EF4-FFF2-40B4-BE49-F238E27FC236}">
                <a16:creationId xmlns:a16="http://schemas.microsoft.com/office/drawing/2014/main" id="{46F4131D-3770-F8EF-98C7-DC1D00AFFAAE}"/>
              </a:ext>
            </a:extLst>
          </p:cNvPr>
          <p:cNvGrpSpPr/>
          <p:nvPr/>
        </p:nvGrpSpPr>
        <p:grpSpPr>
          <a:xfrm>
            <a:off x="549943" y="2048917"/>
            <a:ext cx="6199837" cy="2586776"/>
            <a:chOff x="1349272" y="2319541"/>
            <a:chExt cx="6199837" cy="2586776"/>
          </a:xfrm>
        </p:grpSpPr>
        <p:grpSp>
          <p:nvGrpSpPr>
            <p:cNvPr id="12" name="Nhóm 11">
              <a:extLst>
                <a:ext uri="{FF2B5EF4-FFF2-40B4-BE49-F238E27FC236}">
                  <a16:creationId xmlns:a16="http://schemas.microsoft.com/office/drawing/2014/main" id="{F66AFDD8-35D6-D2FF-3FFF-B20A6656B170}"/>
                </a:ext>
              </a:extLst>
            </p:cNvPr>
            <p:cNvGrpSpPr/>
            <p:nvPr/>
          </p:nvGrpSpPr>
          <p:grpSpPr>
            <a:xfrm>
              <a:off x="1349272" y="2319541"/>
              <a:ext cx="5933042" cy="889842"/>
              <a:chOff x="856359" y="2349387"/>
              <a:chExt cx="5933042" cy="889842"/>
            </a:xfrm>
          </p:grpSpPr>
          <p:pic>
            <p:nvPicPr>
              <p:cNvPr id="171" name="Hình ảnh 170">
                <a:extLst>
                  <a:ext uri="{FF2B5EF4-FFF2-40B4-BE49-F238E27FC236}">
                    <a16:creationId xmlns:a16="http://schemas.microsoft.com/office/drawing/2014/main" id="{1CF2886A-B8D3-27B2-1032-6599106DE468}"/>
                  </a:ext>
                </a:extLst>
              </p:cNvPr>
              <p:cNvPicPr>
                <a:picLocks noChangeAspect="1"/>
              </p:cNvPicPr>
              <p:nvPr/>
            </p:nvPicPr>
            <p:blipFill rotWithShape="1">
              <a:blip r:embed="rId4"/>
              <a:srcRect r="62607" b="51915"/>
              <a:stretch/>
            </p:blipFill>
            <p:spPr>
              <a:xfrm>
                <a:off x="856359" y="2414374"/>
                <a:ext cx="903152" cy="817865"/>
              </a:xfrm>
              <a:prstGeom prst="rect">
                <a:avLst/>
              </a:prstGeom>
            </p:spPr>
          </p:pic>
          <p:grpSp>
            <p:nvGrpSpPr>
              <p:cNvPr id="9" name="Nhóm 8">
                <a:extLst>
                  <a:ext uri="{FF2B5EF4-FFF2-40B4-BE49-F238E27FC236}">
                    <a16:creationId xmlns:a16="http://schemas.microsoft.com/office/drawing/2014/main" id="{DE9C1871-C2F8-C3A5-037A-C89C44BA4FC3}"/>
                  </a:ext>
                </a:extLst>
              </p:cNvPr>
              <p:cNvGrpSpPr/>
              <p:nvPr/>
            </p:nvGrpSpPr>
            <p:grpSpPr>
              <a:xfrm>
                <a:off x="1801683" y="2349387"/>
                <a:ext cx="4987718" cy="889842"/>
                <a:chOff x="1801683" y="2349387"/>
                <a:chExt cx="4987718" cy="889842"/>
              </a:xfrm>
            </p:grpSpPr>
            <p:sp>
              <p:nvSpPr>
                <p:cNvPr id="8" name="Hình chữ nhật: Góc Tròn 7">
                  <a:extLst>
                    <a:ext uri="{FF2B5EF4-FFF2-40B4-BE49-F238E27FC236}">
                      <a16:creationId xmlns:a16="http://schemas.microsoft.com/office/drawing/2014/main" id="{783859E8-21E5-ACB3-74CE-CB2B691E21AE}"/>
                    </a:ext>
                  </a:extLst>
                </p:cNvPr>
                <p:cNvSpPr/>
                <p:nvPr/>
              </p:nvSpPr>
              <p:spPr>
                <a:xfrm>
                  <a:off x="1801683" y="2349387"/>
                  <a:ext cx="4973054" cy="773213"/>
                </a:xfrm>
                <a:prstGeom prst="roundRect">
                  <a:avLst/>
                </a:prstGeom>
                <a:solidFill>
                  <a:srgbClr val="85E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Hộp Văn bản 151">
                  <a:extLst>
                    <a:ext uri="{FF2B5EF4-FFF2-40B4-BE49-F238E27FC236}">
                      <a16:creationId xmlns:a16="http://schemas.microsoft.com/office/drawing/2014/main" id="{105E6212-FF5D-70AC-8990-0569D91D2ECA}"/>
                    </a:ext>
                  </a:extLst>
                </p:cNvPr>
                <p:cNvSpPr txBox="1"/>
                <p:nvPr/>
              </p:nvSpPr>
              <p:spPr>
                <a:xfrm>
                  <a:off x="1894966" y="2408232"/>
                  <a:ext cx="4894435" cy="830997"/>
                </a:xfrm>
                <a:prstGeom prst="rect">
                  <a:avLst/>
                </a:prstGeom>
                <a:noFill/>
              </p:spPr>
              <p:txBody>
                <a:bodyPr wrap="square" rtlCol="0">
                  <a:spAutoFit/>
                </a:bodyPr>
                <a:lstStyle/>
                <a:p>
                  <a:pPr algn="just"/>
                  <a:r>
                    <a:rPr lang="vi-VN" sz="2400">
                      <a:solidFill>
                        <a:schemeClr val="tx1"/>
                      </a:solidFill>
                      <a:latin typeface="+mn-lt"/>
                    </a:rPr>
                    <a:t>Cỏ lá gừng, cỏ xuyến chi mọc lẫn với rau dền, rau sam.</a:t>
                  </a:r>
                  <a:endParaRPr lang="vi-VN" sz="2400" dirty="0">
                    <a:solidFill>
                      <a:schemeClr val="tx1"/>
                    </a:solidFill>
                    <a:latin typeface="+mn-lt"/>
                  </a:endParaRPr>
                </a:p>
              </p:txBody>
            </p:sp>
          </p:grpSp>
        </p:grpSp>
        <p:grpSp>
          <p:nvGrpSpPr>
            <p:cNvPr id="13" name="Nhóm 12">
              <a:extLst>
                <a:ext uri="{FF2B5EF4-FFF2-40B4-BE49-F238E27FC236}">
                  <a16:creationId xmlns:a16="http://schemas.microsoft.com/office/drawing/2014/main" id="{1758F301-4451-8C55-FB07-C7448CCDBEA8}"/>
                </a:ext>
              </a:extLst>
            </p:cNvPr>
            <p:cNvGrpSpPr/>
            <p:nvPr/>
          </p:nvGrpSpPr>
          <p:grpSpPr>
            <a:xfrm>
              <a:off x="1667008" y="3097789"/>
              <a:ext cx="5612496" cy="918944"/>
              <a:chOff x="1210125" y="3026653"/>
              <a:chExt cx="5612496" cy="918944"/>
            </a:xfrm>
          </p:grpSpPr>
          <p:pic>
            <p:nvPicPr>
              <p:cNvPr id="167" name="Hình ảnh 166">
                <a:extLst>
                  <a:ext uri="{FF2B5EF4-FFF2-40B4-BE49-F238E27FC236}">
                    <a16:creationId xmlns:a16="http://schemas.microsoft.com/office/drawing/2014/main" id="{E7997E71-6A4B-24AE-5955-157A460406C9}"/>
                  </a:ext>
                </a:extLst>
              </p:cNvPr>
              <p:cNvPicPr>
                <a:picLocks noChangeAspect="1"/>
              </p:cNvPicPr>
              <p:nvPr/>
            </p:nvPicPr>
            <p:blipFill rotWithShape="1">
              <a:blip r:embed="rId4"/>
              <a:srcRect l="37859" r="35921" b="51915"/>
              <a:stretch/>
            </p:blipFill>
            <p:spPr>
              <a:xfrm>
                <a:off x="1210125" y="3026653"/>
                <a:ext cx="656300" cy="847576"/>
              </a:xfrm>
              <a:prstGeom prst="rect">
                <a:avLst/>
              </a:prstGeom>
            </p:spPr>
          </p:pic>
          <p:grpSp>
            <p:nvGrpSpPr>
              <p:cNvPr id="10" name="Nhóm 9">
                <a:extLst>
                  <a:ext uri="{FF2B5EF4-FFF2-40B4-BE49-F238E27FC236}">
                    <a16:creationId xmlns:a16="http://schemas.microsoft.com/office/drawing/2014/main" id="{BBC29F8D-23C8-2718-DFDB-507469AEAA8E}"/>
                  </a:ext>
                </a:extLst>
              </p:cNvPr>
              <p:cNvGrpSpPr/>
              <p:nvPr/>
            </p:nvGrpSpPr>
            <p:grpSpPr>
              <a:xfrm>
                <a:off x="1811583" y="3114600"/>
                <a:ext cx="5011038" cy="830997"/>
                <a:chOff x="1811583" y="3114600"/>
                <a:chExt cx="5011038" cy="830997"/>
              </a:xfrm>
            </p:grpSpPr>
            <p:sp>
              <p:nvSpPr>
                <p:cNvPr id="174" name="Hình chữ nhật: Góc Tròn 173">
                  <a:extLst>
                    <a:ext uri="{FF2B5EF4-FFF2-40B4-BE49-F238E27FC236}">
                      <a16:creationId xmlns:a16="http://schemas.microsoft.com/office/drawing/2014/main" id="{2791A7FC-C708-E42A-6174-67A4C0FADCFE}"/>
                    </a:ext>
                  </a:extLst>
                </p:cNvPr>
                <p:cNvSpPr/>
                <p:nvPr/>
              </p:nvSpPr>
              <p:spPr>
                <a:xfrm>
                  <a:off x="1811583" y="3159987"/>
                  <a:ext cx="4640015" cy="669060"/>
                </a:xfrm>
                <a:prstGeom prst="roundRect">
                  <a:avLst/>
                </a:prstGeom>
                <a:solidFill>
                  <a:srgbClr val="8FB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Hộp Văn bản 152">
                  <a:extLst>
                    <a:ext uri="{FF2B5EF4-FFF2-40B4-BE49-F238E27FC236}">
                      <a16:creationId xmlns:a16="http://schemas.microsoft.com/office/drawing/2014/main" id="{744E8A7E-261B-CDE8-C911-6B891CD958B1}"/>
                    </a:ext>
                  </a:extLst>
                </p:cNvPr>
                <p:cNvSpPr txBox="1"/>
                <p:nvPr/>
              </p:nvSpPr>
              <p:spPr>
                <a:xfrm>
                  <a:off x="1837713" y="3114600"/>
                  <a:ext cx="4984908" cy="830997"/>
                </a:xfrm>
                <a:prstGeom prst="rect">
                  <a:avLst/>
                </a:prstGeom>
                <a:noFill/>
              </p:spPr>
              <p:txBody>
                <a:bodyPr wrap="square" rtlCol="0">
                  <a:spAutoFit/>
                </a:bodyPr>
                <a:lstStyle/>
                <a:p>
                  <a:pPr algn="just"/>
                  <a:r>
                    <a:rPr lang="vi-VN" sz="2400">
                      <a:solidFill>
                        <a:schemeClr val="tx1"/>
                      </a:solidFill>
                      <a:latin typeface="+mn-lt"/>
                    </a:rPr>
                    <a:t>Con cuốn chiếu cuộn tròn người lại như một cái cúc áo.</a:t>
                  </a:r>
                  <a:endParaRPr lang="vi-VN" sz="2400" dirty="0">
                    <a:solidFill>
                      <a:schemeClr val="tx1"/>
                    </a:solidFill>
                    <a:latin typeface="+mn-lt"/>
                  </a:endParaRPr>
                </a:p>
              </p:txBody>
            </p:sp>
          </p:grpSp>
        </p:grpSp>
        <p:grpSp>
          <p:nvGrpSpPr>
            <p:cNvPr id="14" name="Nhóm 13">
              <a:extLst>
                <a:ext uri="{FF2B5EF4-FFF2-40B4-BE49-F238E27FC236}">
                  <a16:creationId xmlns:a16="http://schemas.microsoft.com/office/drawing/2014/main" id="{AA65CA92-B81D-7295-3BFE-68F17A1DF3BF}"/>
                </a:ext>
              </a:extLst>
            </p:cNvPr>
            <p:cNvGrpSpPr/>
            <p:nvPr/>
          </p:nvGrpSpPr>
          <p:grpSpPr>
            <a:xfrm>
              <a:off x="1540669" y="3806285"/>
              <a:ext cx="6008440" cy="1100032"/>
              <a:chOff x="1083786" y="3735149"/>
              <a:chExt cx="6008440" cy="1100032"/>
            </a:xfrm>
          </p:grpSpPr>
          <p:pic>
            <p:nvPicPr>
              <p:cNvPr id="163" name="Hình ảnh 162">
                <a:extLst>
                  <a:ext uri="{FF2B5EF4-FFF2-40B4-BE49-F238E27FC236}">
                    <a16:creationId xmlns:a16="http://schemas.microsoft.com/office/drawing/2014/main" id="{EFB049E2-4F01-4A50-BFD8-F7F68DA6F35A}"/>
                  </a:ext>
                </a:extLst>
              </p:cNvPr>
              <p:cNvPicPr>
                <a:picLocks noChangeAspect="1"/>
              </p:cNvPicPr>
              <p:nvPr/>
            </p:nvPicPr>
            <p:blipFill rotWithShape="1">
              <a:blip r:embed="rId4"/>
              <a:srcRect l="58965" b="49945"/>
              <a:stretch/>
            </p:blipFill>
            <p:spPr>
              <a:xfrm>
                <a:off x="1083786" y="3735149"/>
                <a:ext cx="986713" cy="847575"/>
              </a:xfrm>
              <a:prstGeom prst="rect">
                <a:avLst/>
              </a:prstGeom>
            </p:spPr>
          </p:pic>
          <p:grpSp>
            <p:nvGrpSpPr>
              <p:cNvPr id="11" name="Nhóm 10">
                <a:extLst>
                  <a:ext uri="{FF2B5EF4-FFF2-40B4-BE49-F238E27FC236}">
                    <a16:creationId xmlns:a16="http://schemas.microsoft.com/office/drawing/2014/main" id="{9551867F-7CE0-7B3B-7A4E-49579BCE16F2}"/>
                  </a:ext>
                </a:extLst>
              </p:cNvPr>
              <p:cNvGrpSpPr/>
              <p:nvPr/>
            </p:nvGrpSpPr>
            <p:grpSpPr>
              <a:xfrm>
                <a:off x="1771907" y="3997321"/>
                <a:ext cx="5320319" cy="837860"/>
                <a:chOff x="1771907" y="3997321"/>
                <a:chExt cx="5320319" cy="837860"/>
              </a:xfrm>
            </p:grpSpPr>
            <p:sp>
              <p:nvSpPr>
                <p:cNvPr id="177" name="Hình chữ nhật: Góc Tròn 176">
                  <a:extLst>
                    <a:ext uri="{FF2B5EF4-FFF2-40B4-BE49-F238E27FC236}">
                      <a16:creationId xmlns:a16="http://schemas.microsoft.com/office/drawing/2014/main" id="{C0B67D58-5C96-F40D-1E72-767FF02A48FB}"/>
                    </a:ext>
                  </a:extLst>
                </p:cNvPr>
                <p:cNvSpPr/>
                <p:nvPr/>
              </p:nvSpPr>
              <p:spPr>
                <a:xfrm>
                  <a:off x="1801343" y="4016965"/>
                  <a:ext cx="5290883" cy="818216"/>
                </a:xfrm>
                <a:prstGeom prst="roundRect">
                  <a:avLst/>
                </a:prstGeom>
                <a:solidFill>
                  <a:srgbClr val="F498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Hộp Văn bản 153">
                  <a:extLst>
                    <a:ext uri="{FF2B5EF4-FFF2-40B4-BE49-F238E27FC236}">
                      <a16:creationId xmlns:a16="http://schemas.microsoft.com/office/drawing/2014/main" id="{945C3666-6AA6-ECF8-1352-9651FCAE105F}"/>
                    </a:ext>
                  </a:extLst>
                </p:cNvPr>
                <p:cNvSpPr txBox="1"/>
                <p:nvPr/>
              </p:nvSpPr>
              <p:spPr>
                <a:xfrm>
                  <a:off x="1771907" y="3997321"/>
                  <a:ext cx="5290883" cy="830997"/>
                </a:xfrm>
                <a:prstGeom prst="rect">
                  <a:avLst/>
                </a:prstGeom>
                <a:noFill/>
              </p:spPr>
              <p:txBody>
                <a:bodyPr wrap="square" rtlCol="0">
                  <a:spAutoFit/>
                </a:bodyPr>
                <a:lstStyle/>
                <a:p>
                  <a:pPr algn="just"/>
                  <a:r>
                    <a:rPr lang="vi-VN" sz="2400">
                      <a:solidFill>
                        <a:schemeClr val="tx1"/>
                      </a:solidFill>
                      <a:latin typeface="+mn-lt"/>
                    </a:rPr>
                    <a:t>Tôi loay hoay lựa những cọng cỏ gà dai và khoẻ nhất để hái.</a:t>
                  </a:r>
                  <a:endParaRPr lang="vi-VN" sz="2400" dirty="0">
                    <a:solidFill>
                      <a:schemeClr val="tx1"/>
                    </a:solidFill>
                    <a:latin typeface="+mn-lt"/>
                  </a:endParaRPr>
                </a:p>
              </p:txBody>
            </p:sp>
          </p:grpSp>
        </p:grpSp>
      </p:grpSp>
      <p:sp>
        <p:nvSpPr>
          <p:cNvPr id="180" name="Google Shape;1934;p40">
            <a:extLst>
              <a:ext uri="{FF2B5EF4-FFF2-40B4-BE49-F238E27FC236}">
                <a16:creationId xmlns:a16="http://schemas.microsoft.com/office/drawing/2014/main" id="{563B4297-9E75-D851-5DD4-C4C9A996F323}"/>
              </a:ext>
            </a:extLst>
          </p:cNvPr>
          <p:cNvSpPr/>
          <p:nvPr/>
        </p:nvSpPr>
        <p:spPr>
          <a:xfrm rot="10800000" flipH="1">
            <a:off x="7054365" y="59085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937;p40">
            <a:extLst>
              <a:ext uri="{FF2B5EF4-FFF2-40B4-BE49-F238E27FC236}">
                <a16:creationId xmlns:a16="http://schemas.microsoft.com/office/drawing/2014/main" id="{40F3DC3F-5812-C06C-83C8-C88CE6EE9027}"/>
              </a:ext>
            </a:extLst>
          </p:cNvPr>
          <p:cNvGrpSpPr/>
          <p:nvPr/>
        </p:nvGrpSpPr>
        <p:grpSpPr>
          <a:xfrm>
            <a:off x="7350693" y="733422"/>
            <a:ext cx="320750" cy="262985"/>
            <a:chOff x="615275" y="238125"/>
            <a:chExt cx="6389450" cy="5238750"/>
          </a:xfrm>
        </p:grpSpPr>
        <p:sp>
          <p:nvSpPr>
            <p:cNvPr id="182" name="Google Shape;1938;p40">
              <a:extLst>
                <a:ext uri="{FF2B5EF4-FFF2-40B4-BE49-F238E27FC236}">
                  <a16:creationId xmlns:a16="http://schemas.microsoft.com/office/drawing/2014/main" id="{93E7D877-3396-E2B1-DDD8-80B10EE10C39}"/>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39;p40">
              <a:extLst>
                <a:ext uri="{FF2B5EF4-FFF2-40B4-BE49-F238E27FC236}">
                  <a16:creationId xmlns:a16="http://schemas.microsoft.com/office/drawing/2014/main" id="{CB4E4537-1BEB-C9CE-DD46-3E3354B5DF50}"/>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940;p40">
              <a:extLst>
                <a:ext uri="{FF2B5EF4-FFF2-40B4-BE49-F238E27FC236}">
                  <a16:creationId xmlns:a16="http://schemas.microsoft.com/office/drawing/2014/main" id="{D63123AC-B2D7-C983-C79B-C525A293A0C9}"/>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41;p40">
              <a:extLst>
                <a:ext uri="{FF2B5EF4-FFF2-40B4-BE49-F238E27FC236}">
                  <a16:creationId xmlns:a16="http://schemas.microsoft.com/office/drawing/2014/main" id="{2F412E99-27D4-32CE-49AE-96BEE9E1C4B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42;p40">
              <a:extLst>
                <a:ext uri="{FF2B5EF4-FFF2-40B4-BE49-F238E27FC236}">
                  <a16:creationId xmlns:a16="http://schemas.microsoft.com/office/drawing/2014/main" id="{2287D326-10C4-2293-BBBB-AF4126858E75}"/>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43;p40">
              <a:extLst>
                <a:ext uri="{FF2B5EF4-FFF2-40B4-BE49-F238E27FC236}">
                  <a16:creationId xmlns:a16="http://schemas.microsoft.com/office/drawing/2014/main" id="{2E8A24E6-BAA0-0AFD-AE72-F017037DA60A}"/>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5" name="Google Shape;1935;p40"/>
          <p:cNvSpPr/>
          <p:nvPr/>
        </p:nvSpPr>
        <p:spPr>
          <a:xfrm>
            <a:off x="1096285" y="700345"/>
            <a:ext cx="974214" cy="435969"/>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5" name="Google Shape;1945;p40"/>
          <p:cNvGrpSpPr/>
          <p:nvPr/>
        </p:nvGrpSpPr>
        <p:grpSpPr>
          <a:xfrm flipH="1">
            <a:off x="1367738" y="746510"/>
            <a:ext cx="320750" cy="262985"/>
            <a:chOff x="615275" y="238125"/>
            <a:chExt cx="6389450" cy="5238750"/>
          </a:xfrm>
        </p:grpSpPr>
        <p:sp>
          <p:nvSpPr>
            <p:cNvPr id="1946" name="Google Shape;1946;p40"/>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2" name="Google Shape;1952;p40">
            <a:hlinkClick r:id="" action="ppaction://hlinkshowjump?jump=previousslide"/>
          </p:cNvPr>
          <p:cNvSpPr/>
          <p:nvPr/>
        </p:nvSpPr>
        <p:spPr>
          <a:xfrm rot="-5400000">
            <a:off x="1476877" y="689677"/>
            <a:ext cx="164881" cy="348073"/>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Hình ảnh 192" descr="Ảnh có chứa đồng hồ, tối&#10;&#10;Mô tả được tạo tự động">
            <a:extLst>
              <a:ext uri="{FF2B5EF4-FFF2-40B4-BE49-F238E27FC236}">
                <a16:creationId xmlns:a16="http://schemas.microsoft.com/office/drawing/2014/main" id="{B5DD376A-59EA-D2DB-928B-A928C9DE640E}"/>
              </a:ext>
            </a:extLst>
          </p:cNvPr>
          <p:cNvPicPr>
            <a:picLocks noChangeAspect="1"/>
          </p:cNvPicPr>
          <p:nvPr/>
        </p:nvPicPr>
        <p:blipFill rotWithShape="1">
          <a:blip r:embed="rId5"/>
          <a:srcRect t="27390" r="49735" b="25821"/>
          <a:stretch/>
        </p:blipFill>
        <p:spPr>
          <a:xfrm>
            <a:off x="918058" y="2906945"/>
            <a:ext cx="620586" cy="577676"/>
          </a:xfrm>
          <a:prstGeom prst="rect">
            <a:avLst/>
          </a:prstGeom>
        </p:spPr>
      </p:pic>
    </p:spTree>
    <p:extLst>
      <p:ext uri="{BB962C8B-B14F-4D97-AF65-F5344CB8AC3E}">
        <p14:creationId xmlns:p14="http://schemas.microsoft.com/office/powerpoint/2010/main" val="2031788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1"/>
                                        </p:tgtEl>
                                        <p:attrNameLst>
                                          <p:attrName>style.visibility</p:attrName>
                                        </p:attrNameLst>
                                      </p:cBhvr>
                                      <p:to>
                                        <p:strVal val="visible"/>
                                      </p:to>
                                    </p:set>
                                    <p:animEffect transition="in" filter="barn(inVertical)">
                                      <p:cBhvr>
                                        <p:cTn id="14" dur="500"/>
                                        <p:tgtEl>
                                          <p:spTgt spid="151"/>
                                        </p:tgtEl>
                                      </p:cBhvr>
                                    </p:animEffect>
                                  </p:childTnLst>
                                </p:cTn>
                              </p:par>
                              <p:par>
                                <p:cTn id="15" presetID="16" presetClass="entr" presetSubtype="2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fade">
                                      <p:cBhvr>
                                        <p:cTn id="22" dur="500"/>
                                        <p:tgtEl>
                                          <p:spTgt spid="193"/>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1000" tmFilter="0, 0; .2, .5; .8, .5; 1, 0"/>
                                        <p:tgtEl>
                                          <p:spTgt spid="193"/>
                                        </p:tgtEl>
                                      </p:cBhvr>
                                    </p:animEffect>
                                    <p:animScale>
                                      <p:cBhvr>
                                        <p:cTn id="26" dur="500" autoRev="1" fill="hold"/>
                                        <p:tgtEl>
                                          <p:spTgt spid="1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Google Shape;2350;p42"/>
          <p:cNvSpPr/>
          <p:nvPr/>
        </p:nvSpPr>
        <p:spPr>
          <a:xfrm>
            <a:off x="1867107" y="1452971"/>
            <a:ext cx="5575463" cy="2610444"/>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chemeClr val="accent3">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2"/>
          <p:cNvSpPr txBox="1">
            <a:spLocks noGrp="1"/>
          </p:cNvSpPr>
          <p:nvPr>
            <p:ph type="title"/>
          </p:nvPr>
        </p:nvSpPr>
        <p:spPr>
          <a:xfrm>
            <a:off x="2089187" y="2174844"/>
            <a:ext cx="5135400" cy="105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000" dirty="0">
                <a:solidFill>
                  <a:schemeClr val="lt1"/>
                </a:solidFill>
                <a:latin typeface="+mj-lt"/>
              </a:rPr>
              <a:t>ĐỌC </a:t>
            </a:r>
            <a:br>
              <a:rPr lang="vi-VN" sz="6000" dirty="0">
                <a:solidFill>
                  <a:schemeClr val="lt1"/>
                </a:solidFill>
                <a:latin typeface="+mj-lt"/>
              </a:rPr>
            </a:br>
            <a:r>
              <a:rPr lang="vi-VN" sz="6000" dirty="0">
                <a:solidFill>
                  <a:schemeClr val="lt1"/>
                </a:solidFill>
                <a:latin typeface="+mj-lt"/>
              </a:rPr>
              <a:t>THÀNH TIẾNG</a:t>
            </a:r>
            <a:endParaRPr sz="6000" dirty="0">
              <a:solidFill>
                <a:schemeClr val="lt1"/>
              </a:solidFill>
              <a:latin typeface="+mj-lt"/>
            </a:endParaRPr>
          </a:p>
        </p:txBody>
      </p:sp>
      <p:sp>
        <p:nvSpPr>
          <p:cNvPr id="2353" name="Google Shape;2353;p42"/>
          <p:cNvSpPr/>
          <p:nvPr/>
        </p:nvSpPr>
        <p:spPr>
          <a:xfrm rot="10800000" flipH="1">
            <a:off x="7813688"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2"/>
          <p:cNvSpPr/>
          <p:nvPr/>
        </p:nvSpPr>
        <p:spPr>
          <a:xfrm>
            <a:off x="431013"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2">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6" name="Google Shape;2356;p42"/>
          <p:cNvGrpSpPr/>
          <p:nvPr/>
        </p:nvGrpSpPr>
        <p:grpSpPr>
          <a:xfrm>
            <a:off x="8110016" y="552732"/>
            <a:ext cx="320750" cy="262985"/>
            <a:chOff x="615275" y="238125"/>
            <a:chExt cx="6389450" cy="5238750"/>
          </a:xfrm>
        </p:grpSpPr>
        <p:sp>
          <p:nvSpPr>
            <p:cNvPr id="2357" name="Google Shape;2357;p42"/>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2"/>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2"/>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2"/>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2"/>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2"/>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3" name="Google Shape;2363;p42">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4" name="Google Shape;2364;p42"/>
          <p:cNvGrpSpPr/>
          <p:nvPr/>
        </p:nvGrpSpPr>
        <p:grpSpPr>
          <a:xfrm flipH="1">
            <a:off x="713216" y="539507"/>
            <a:ext cx="320750" cy="262985"/>
            <a:chOff x="615275" y="238125"/>
            <a:chExt cx="6389450" cy="5238750"/>
          </a:xfrm>
        </p:grpSpPr>
        <p:sp>
          <p:nvSpPr>
            <p:cNvPr id="2365" name="Google Shape;2365;p42"/>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2"/>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2"/>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2"/>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2"/>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2"/>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1" name="Google Shape;2371;p42">
            <a:hlinkClick r:id="" action="ppaction://hlinkshowjump?jump=previousslide"/>
          </p:cNvPr>
          <p:cNvSpPr/>
          <p:nvPr/>
        </p:nvSpPr>
        <p:spPr>
          <a:xfrm rot="-5400000">
            <a:off x="777010"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Nhóm 3">
            <a:extLst>
              <a:ext uri="{FF2B5EF4-FFF2-40B4-BE49-F238E27FC236}">
                <a16:creationId xmlns:a16="http://schemas.microsoft.com/office/drawing/2014/main" id="{351EEEDB-EC13-D8FB-8904-1A958F075DE3}"/>
              </a:ext>
            </a:extLst>
          </p:cNvPr>
          <p:cNvGrpSpPr/>
          <p:nvPr/>
        </p:nvGrpSpPr>
        <p:grpSpPr>
          <a:xfrm>
            <a:off x="6274762" y="1113822"/>
            <a:ext cx="927105" cy="790178"/>
            <a:chOff x="6274762" y="1113822"/>
            <a:chExt cx="927105" cy="790178"/>
          </a:xfrm>
        </p:grpSpPr>
        <p:sp>
          <p:nvSpPr>
            <p:cNvPr id="2374" name="Google Shape;2374;p42"/>
            <p:cNvSpPr/>
            <p:nvPr/>
          </p:nvSpPr>
          <p:spPr>
            <a:xfrm>
              <a:off x="6274762" y="1452971"/>
              <a:ext cx="927105" cy="4510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5" name="Google Shape;2375;p42"/>
            <p:cNvGrpSpPr/>
            <p:nvPr/>
          </p:nvGrpSpPr>
          <p:grpSpPr>
            <a:xfrm>
              <a:off x="6412353" y="1113822"/>
              <a:ext cx="789514" cy="642476"/>
              <a:chOff x="4996825" y="327400"/>
              <a:chExt cx="1034125" cy="949875"/>
            </a:xfrm>
          </p:grpSpPr>
          <p:sp>
            <p:nvSpPr>
              <p:cNvPr id="2376" name="Google Shape;2376;p42"/>
              <p:cNvSpPr/>
              <p:nvPr/>
            </p:nvSpPr>
            <p:spPr>
              <a:xfrm>
                <a:off x="5925225" y="1068775"/>
                <a:ext cx="105725" cy="124225"/>
              </a:xfrm>
              <a:custGeom>
                <a:avLst/>
                <a:gdLst/>
                <a:ahLst/>
                <a:cxnLst/>
                <a:rect l="l" t="t" r="r" b="b"/>
                <a:pathLst>
                  <a:path w="4229" h="4969" extrusionOk="0">
                    <a:moveTo>
                      <a:pt x="1442" y="0"/>
                    </a:moveTo>
                    <a:lnTo>
                      <a:pt x="1111" y="59"/>
                    </a:lnTo>
                    <a:lnTo>
                      <a:pt x="1033" y="59"/>
                    </a:lnTo>
                    <a:lnTo>
                      <a:pt x="975" y="98"/>
                    </a:lnTo>
                    <a:lnTo>
                      <a:pt x="916" y="137"/>
                    </a:lnTo>
                    <a:lnTo>
                      <a:pt x="858" y="234"/>
                    </a:lnTo>
                    <a:lnTo>
                      <a:pt x="838" y="351"/>
                    </a:lnTo>
                    <a:lnTo>
                      <a:pt x="858" y="410"/>
                    </a:lnTo>
                    <a:lnTo>
                      <a:pt x="877" y="468"/>
                    </a:lnTo>
                    <a:lnTo>
                      <a:pt x="916" y="526"/>
                    </a:lnTo>
                    <a:lnTo>
                      <a:pt x="955" y="565"/>
                    </a:lnTo>
                    <a:lnTo>
                      <a:pt x="838" y="702"/>
                    </a:lnTo>
                    <a:lnTo>
                      <a:pt x="702" y="858"/>
                    </a:lnTo>
                    <a:lnTo>
                      <a:pt x="585" y="1014"/>
                    </a:lnTo>
                    <a:lnTo>
                      <a:pt x="468" y="1208"/>
                    </a:lnTo>
                    <a:lnTo>
                      <a:pt x="351" y="1462"/>
                    </a:lnTo>
                    <a:lnTo>
                      <a:pt x="234" y="1754"/>
                    </a:lnTo>
                    <a:lnTo>
                      <a:pt x="137" y="2046"/>
                    </a:lnTo>
                    <a:lnTo>
                      <a:pt x="79" y="2377"/>
                    </a:lnTo>
                    <a:lnTo>
                      <a:pt x="20" y="2670"/>
                    </a:lnTo>
                    <a:lnTo>
                      <a:pt x="1" y="2981"/>
                    </a:lnTo>
                    <a:lnTo>
                      <a:pt x="1" y="3293"/>
                    </a:lnTo>
                    <a:lnTo>
                      <a:pt x="1" y="3605"/>
                    </a:lnTo>
                    <a:lnTo>
                      <a:pt x="40" y="3897"/>
                    </a:lnTo>
                    <a:lnTo>
                      <a:pt x="98" y="4170"/>
                    </a:lnTo>
                    <a:lnTo>
                      <a:pt x="157" y="4423"/>
                    </a:lnTo>
                    <a:lnTo>
                      <a:pt x="234" y="4677"/>
                    </a:lnTo>
                    <a:lnTo>
                      <a:pt x="195" y="4657"/>
                    </a:lnTo>
                    <a:lnTo>
                      <a:pt x="157" y="4677"/>
                    </a:lnTo>
                    <a:lnTo>
                      <a:pt x="118" y="4677"/>
                    </a:lnTo>
                    <a:lnTo>
                      <a:pt x="98" y="4715"/>
                    </a:lnTo>
                    <a:lnTo>
                      <a:pt x="79" y="4735"/>
                    </a:lnTo>
                    <a:lnTo>
                      <a:pt x="79" y="4774"/>
                    </a:lnTo>
                    <a:lnTo>
                      <a:pt x="98" y="4813"/>
                    </a:lnTo>
                    <a:lnTo>
                      <a:pt x="137" y="4832"/>
                    </a:lnTo>
                    <a:lnTo>
                      <a:pt x="157" y="4852"/>
                    </a:lnTo>
                    <a:lnTo>
                      <a:pt x="429" y="4910"/>
                    </a:lnTo>
                    <a:lnTo>
                      <a:pt x="663" y="4930"/>
                    </a:lnTo>
                    <a:lnTo>
                      <a:pt x="916" y="4949"/>
                    </a:lnTo>
                    <a:lnTo>
                      <a:pt x="1150" y="4969"/>
                    </a:lnTo>
                    <a:lnTo>
                      <a:pt x="1423" y="4949"/>
                    </a:lnTo>
                    <a:lnTo>
                      <a:pt x="1696" y="4930"/>
                    </a:lnTo>
                    <a:lnTo>
                      <a:pt x="2007" y="4852"/>
                    </a:lnTo>
                    <a:lnTo>
                      <a:pt x="2319" y="4754"/>
                    </a:lnTo>
                    <a:lnTo>
                      <a:pt x="2611" y="4638"/>
                    </a:lnTo>
                    <a:lnTo>
                      <a:pt x="2904" y="4482"/>
                    </a:lnTo>
                    <a:lnTo>
                      <a:pt x="3138" y="4326"/>
                    </a:lnTo>
                    <a:lnTo>
                      <a:pt x="3371" y="4111"/>
                    </a:lnTo>
                    <a:lnTo>
                      <a:pt x="3566" y="3917"/>
                    </a:lnTo>
                    <a:lnTo>
                      <a:pt x="3742" y="3702"/>
                    </a:lnTo>
                    <a:lnTo>
                      <a:pt x="3897" y="3449"/>
                    </a:lnTo>
                    <a:lnTo>
                      <a:pt x="4034" y="3196"/>
                    </a:lnTo>
                    <a:lnTo>
                      <a:pt x="4131" y="2942"/>
                    </a:lnTo>
                    <a:lnTo>
                      <a:pt x="4190" y="2670"/>
                    </a:lnTo>
                    <a:lnTo>
                      <a:pt x="4229" y="2416"/>
                    </a:lnTo>
                    <a:lnTo>
                      <a:pt x="4229" y="2144"/>
                    </a:lnTo>
                    <a:lnTo>
                      <a:pt x="4229" y="1890"/>
                    </a:lnTo>
                    <a:lnTo>
                      <a:pt x="4170" y="1618"/>
                    </a:lnTo>
                    <a:lnTo>
                      <a:pt x="4092" y="1364"/>
                    </a:lnTo>
                    <a:lnTo>
                      <a:pt x="3975" y="1111"/>
                    </a:lnTo>
                    <a:lnTo>
                      <a:pt x="3819" y="897"/>
                    </a:lnTo>
                    <a:lnTo>
                      <a:pt x="3644" y="663"/>
                    </a:lnTo>
                    <a:lnTo>
                      <a:pt x="3449" y="507"/>
                    </a:lnTo>
                    <a:lnTo>
                      <a:pt x="3196" y="332"/>
                    </a:lnTo>
                    <a:lnTo>
                      <a:pt x="2923" y="195"/>
                    </a:lnTo>
                    <a:lnTo>
                      <a:pt x="2611" y="98"/>
                    </a:lnTo>
                    <a:lnTo>
                      <a:pt x="2280" y="20"/>
                    </a:lnTo>
                    <a:lnTo>
                      <a:pt x="18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2"/>
              <p:cNvSpPr/>
              <p:nvPr/>
            </p:nvSpPr>
            <p:spPr>
              <a:xfrm>
                <a:off x="5925225" y="1068775"/>
                <a:ext cx="105725" cy="124225"/>
              </a:xfrm>
              <a:custGeom>
                <a:avLst/>
                <a:gdLst/>
                <a:ahLst/>
                <a:cxnLst/>
                <a:rect l="l" t="t" r="r" b="b"/>
                <a:pathLst>
                  <a:path w="4229" h="4969" fill="none" extrusionOk="0">
                    <a:moveTo>
                      <a:pt x="1774" y="0"/>
                    </a:moveTo>
                    <a:lnTo>
                      <a:pt x="1774" y="0"/>
                    </a:lnTo>
                    <a:lnTo>
                      <a:pt x="1442" y="0"/>
                    </a:lnTo>
                    <a:lnTo>
                      <a:pt x="1111" y="59"/>
                    </a:lnTo>
                    <a:lnTo>
                      <a:pt x="1072" y="59"/>
                    </a:lnTo>
                    <a:lnTo>
                      <a:pt x="1033" y="59"/>
                    </a:lnTo>
                    <a:lnTo>
                      <a:pt x="1033" y="59"/>
                    </a:lnTo>
                    <a:lnTo>
                      <a:pt x="975" y="98"/>
                    </a:lnTo>
                    <a:lnTo>
                      <a:pt x="916" y="137"/>
                    </a:lnTo>
                    <a:lnTo>
                      <a:pt x="916" y="137"/>
                    </a:lnTo>
                    <a:lnTo>
                      <a:pt x="858" y="234"/>
                    </a:lnTo>
                    <a:lnTo>
                      <a:pt x="838" y="351"/>
                    </a:lnTo>
                    <a:lnTo>
                      <a:pt x="838" y="351"/>
                    </a:lnTo>
                    <a:lnTo>
                      <a:pt x="858" y="410"/>
                    </a:lnTo>
                    <a:lnTo>
                      <a:pt x="877" y="468"/>
                    </a:lnTo>
                    <a:lnTo>
                      <a:pt x="916" y="526"/>
                    </a:lnTo>
                    <a:lnTo>
                      <a:pt x="955" y="565"/>
                    </a:lnTo>
                    <a:lnTo>
                      <a:pt x="955" y="565"/>
                    </a:lnTo>
                    <a:lnTo>
                      <a:pt x="838" y="702"/>
                    </a:lnTo>
                    <a:lnTo>
                      <a:pt x="702" y="858"/>
                    </a:lnTo>
                    <a:lnTo>
                      <a:pt x="585" y="1014"/>
                    </a:lnTo>
                    <a:lnTo>
                      <a:pt x="468" y="1208"/>
                    </a:lnTo>
                    <a:lnTo>
                      <a:pt x="468" y="1208"/>
                    </a:lnTo>
                    <a:lnTo>
                      <a:pt x="351" y="1462"/>
                    </a:lnTo>
                    <a:lnTo>
                      <a:pt x="234" y="1754"/>
                    </a:lnTo>
                    <a:lnTo>
                      <a:pt x="137" y="2046"/>
                    </a:lnTo>
                    <a:lnTo>
                      <a:pt x="79" y="2377"/>
                    </a:lnTo>
                    <a:lnTo>
                      <a:pt x="79" y="2377"/>
                    </a:lnTo>
                    <a:lnTo>
                      <a:pt x="20" y="2670"/>
                    </a:lnTo>
                    <a:lnTo>
                      <a:pt x="1" y="2981"/>
                    </a:lnTo>
                    <a:lnTo>
                      <a:pt x="1" y="3293"/>
                    </a:lnTo>
                    <a:lnTo>
                      <a:pt x="1" y="3605"/>
                    </a:lnTo>
                    <a:lnTo>
                      <a:pt x="1" y="3605"/>
                    </a:lnTo>
                    <a:lnTo>
                      <a:pt x="40" y="3897"/>
                    </a:lnTo>
                    <a:lnTo>
                      <a:pt x="98" y="4170"/>
                    </a:lnTo>
                    <a:lnTo>
                      <a:pt x="157" y="4423"/>
                    </a:lnTo>
                    <a:lnTo>
                      <a:pt x="234" y="4677"/>
                    </a:lnTo>
                    <a:lnTo>
                      <a:pt x="195" y="4657"/>
                    </a:lnTo>
                    <a:lnTo>
                      <a:pt x="195" y="4657"/>
                    </a:lnTo>
                    <a:lnTo>
                      <a:pt x="195" y="4657"/>
                    </a:lnTo>
                    <a:lnTo>
                      <a:pt x="195" y="4657"/>
                    </a:lnTo>
                    <a:lnTo>
                      <a:pt x="157" y="4677"/>
                    </a:lnTo>
                    <a:lnTo>
                      <a:pt x="118" y="4677"/>
                    </a:lnTo>
                    <a:lnTo>
                      <a:pt x="98" y="4715"/>
                    </a:lnTo>
                    <a:lnTo>
                      <a:pt x="79" y="4735"/>
                    </a:lnTo>
                    <a:lnTo>
                      <a:pt x="79" y="4735"/>
                    </a:lnTo>
                    <a:lnTo>
                      <a:pt x="79" y="4774"/>
                    </a:lnTo>
                    <a:lnTo>
                      <a:pt x="98" y="4813"/>
                    </a:lnTo>
                    <a:lnTo>
                      <a:pt x="98" y="4813"/>
                    </a:lnTo>
                    <a:lnTo>
                      <a:pt x="137" y="4832"/>
                    </a:lnTo>
                    <a:lnTo>
                      <a:pt x="157" y="4852"/>
                    </a:lnTo>
                    <a:lnTo>
                      <a:pt x="157" y="4852"/>
                    </a:lnTo>
                    <a:lnTo>
                      <a:pt x="429" y="4910"/>
                    </a:lnTo>
                    <a:lnTo>
                      <a:pt x="663" y="4930"/>
                    </a:lnTo>
                    <a:lnTo>
                      <a:pt x="916" y="4949"/>
                    </a:lnTo>
                    <a:lnTo>
                      <a:pt x="1150" y="4969"/>
                    </a:lnTo>
                    <a:lnTo>
                      <a:pt x="1150" y="4969"/>
                    </a:lnTo>
                    <a:lnTo>
                      <a:pt x="1423" y="4949"/>
                    </a:lnTo>
                    <a:lnTo>
                      <a:pt x="1696" y="4930"/>
                    </a:lnTo>
                    <a:lnTo>
                      <a:pt x="1696" y="4930"/>
                    </a:lnTo>
                    <a:lnTo>
                      <a:pt x="2007" y="4852"/>
                    </a:lnTo>
                    <a:lnTo>
                      <a:pt x="2319" y="4754"/>
                    </a:lnTo>
                    <a:lnTo>
                      <a:pt x="2611" y="4638"/>
                    </a:lnTo>
                    <a:lnTo>
                      <a:pt x="2904" y="4482"/>
                    </a:lnTo>
                    <a:lnTo>
                      <a:pt x="2904" y="4482"/>
                    </a:lnTo>
                    <a:lnTo>
                      <a:pt x="3138" y="4326"/>
                    </a:lnTo>
                    <a:lnTo>
                      <a:pt x="3371" y="4111"/>
                    </a:lnTo>
                    <a:lnTo>
                      <a:pt x="3371" y="4111"/>
                    </a:lnTo>
                    <a:lnTo>
                      <a:pt x="3566" y="3917"/>
                    </a:lnTo>
                    <a:lnTo>
                      <a:pt x="3742" y="3702"/>
                    </a:lnTo>
                    <a:lnTo>
                      <a:pt x="3742" y="3702"/>
                    </a:lnTo>
                    <a:lnTo>
                      <a:pt x="3897" y="3449"/>
                    </a:lnTo>
                    <a:lnTo>
                      <a:pt x="4034" y="3196"/>
                    </a:lnTo>
                    <a:lnTo>
                      <a:pt x="4131" y="2942"/>
                    </a:lnTo>
                    <a:lnTo>
                      <a:pt x="4190" y="2670"/>
                    </a:lnTo>
                    <a:lnTo>
                      <a:pt x="4190" y="2670"/>
                    </a:lnTo>
                    <a:lnTo>
                      <a:pt x="4229" y="2416"/>
                    </a:lnTo>
                    <a:lnTo>
                      <a:pt x="4229" y="2144"/>
                    </a:lnTo>
                    <a:lnTo>
                      <a:pt x="4229" y="2144"/>
                    </a:lnTo>
                    <a:lnTo>
                      <a:pt x="4229" y="1890"/>
                    </a:lnTo>
                    <a:lnTo>
                      <a:pt x="4170" y="1618"/>
                    </a:lnTo>
                    <a:lnTo>
                      <a:pt x="4170" y="1618"/>
                    </a:lnTo>
                    <a:lnTo>
                      <a:pt x="4092" y="1364"/>
                    </a:lnTo>
                    <a:lnTo>
                      <a:pt x="3975" y="1111"/>
                    </a:lnTo>
                    <a:lnTo>
                      <a:pt x="3975" y="1111"/>
                    </a:lnTo>
                    <a:lnTo>
                      <a:pt x="3819" y="897"/>
                    </a:lnTo>
                    <a:lnTo>
                      <a:pt x="3644" y="663"/>
                    </a:lnTo>
                    <a:lnTo>
                      <a:pt x="3644" y="663"/>
                    </a:lnTo>
                    <a:lnTo>
                      <a:pt x="3449" y="507"/>
                    </a:lnTo>
                    <a:lnTo>
                      <a:pt x="3196" y="332"/>
                    </a:lnTo>
                    <a:lnTo>
                      <a:pt x="3196" y="332"/>
                    </a:lnTo>
                    <a:lnTo>
                      <a:pt x="2923" y="195"/>
                    </a:lnTo>
                    <a:lnTo>
                      <a:pt x="2611" y="98"/>
                    </a:lnTo>
                    <a:lnTo>
                      <a:pt x="2611" y="98"/>
                    </a:lnTo>
                    <a:lnTo>
                      <a:pt x="2280" y="20"/>
                    </a:lnTo>
                    <a:lnTo>
                      <a:pt x="1891" y="0"/>
                    </a:lnTo>
                    <a:lnTo>
                      <a:pt x="1891" y="0"/>
                    </a:lnTo>
                    <a:lnTo>
                      <a:pt x="17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2"/>
              <p:cNvSpPr/>
              <p:nvPr/>
            </p:nvSpPr>
            <p:spPr>
              <a:xfrm>
                <a:off x="5013375" y="327400"/>
                <a:ext cx="472025" cy="643975"/>
              </a:xfrm>
              <a:custGeom>
                <a:avLst/>
                <a:gdLst/>
                <a:ahLst/>
                <a:cxnLst/>
                <a:rect l="l" t="t" r="r" b="b"/>
                <a:pathLst>
                  <a:path w="18881" h="25759" extrusionOk="0">
                    <a:moveTo>
                      <a:pt x="6723" y="1"/>
                    </a:moveTo>
                    <a:lnTo>
                      <a:pt x="6333" y="40"/>
                    </a:lnTo>
                    <a:lnTo>
                      <a:pt x="5924" y="118"/>
                    </a:lnTo>
                    <a:lnTo>
                      <a:pt x="5534" y="235"/>
                    </a:lnTo>
                    <a:lnTo>
                      <a:pt x="5105" y="410"/>
                    </a:lnTo>
                    <a:lnTo>
                      <a:pt x="4755" y="585"/>
                    </a:lnTo>
                    <a:lnTo>
                      <a:pt x="4404" y="800"/>
                    </a:lnTo>
                    <a:lnTo>
                      <a:pt x="4034" y="1072"/>
                    </a:lnTo>
                    <a:lnTo>
                      <a:pt x="3664" y="1384"/>
                    </a:lnTo>
                    <a:lnTo>
                      <a:pt x="3352" y="1676"/>
                    </a:lnTo>
                    <a:lnTo>
                      <a:pt x="3040" y="2008"/>
                    </a:lnTo>
                    <a:lnTo>
                      <a:pt x="2728" y="2378"/>
                    </a:lnTo>
                    <a:lnTo>
                      <a:pt x="2417" y="2767"/>
                    </a:lnTo>
                    <a:lnTo>
                      <a:pt x="2144" y="3157"/>
                    </a:lnTo>
                    <a:lnTo>
                      <a:pt x="1891" y="3566"/>
                    </a:lnTo>
                    <a:lnTo>
                      <a:pt x="1637" y="3995"/>
                    </a:lnTo>
                    <a:lnTo>
                      <a:pt x="1404" y="4424"/>
                    </a:lnTo>
                    <a:lnTo>
                      <a:pt x="1189" y="4852"/>
                    </a:lnTo>
                    <a:lnTo>
                      <a:pt x="994" y="5300"/>
                    </a:lnTo>
                    <a:lnTo>
                      <a:pt x="819" y="5768"/>
                    </a:lnTo>
                    <a:lnTo>
                      <a:pt x="644" y="6216"/>
                    </a:lnTo>
                    <a:lnTo>
                      <a:pt x="527" y="6664"/>
                    </a:lnTo>
                    <a:lnTo>
                      <a:pt x="410" y="7112"/>
                    </a:lnTo>
                    <a:lnTo>
                      <a:pt x="312" y="7600"/>
                    </a:lnTo>
                    <a:lnTo>
                      <a:pt x="235" y="8009"/>
                    </a:lnTo>
                    <a:lnTo>
                      <a:pt x="176" y="8496"/>
                    </a:lnTo>
                    <a:lnTo>
                      <a:pt x="118" y="9002"/>
                    </a:lnTo>
                    <a:lnTo>
                      <a:pt x="59" y="9509"/>
                    </a:lnTo>
                    <a:lnTo>
                      <a:pt x="20" y="10016"/>
                    </a:lnTo>
                    <a:lnTo>
                      <a:pt x="1" y="10522"/>
                    </a:lnTo>
                    <a:lnTo>
                      <a:pt x="1" y="11048"/>
                    </a:lnTo>
                    <a:lnTo>
                      <a:pt x="1" y="12100"/>
                    </a:lnTo>
                    <a:lnTo>
                      <a:pt x="40" y="12626"/>
                    </a:lnTo>
                    <a:lnTo>
                      <a:pt x="59" y="13172"/>
                    </a:lnTo>
                    <a:lnTo>
                      <a:pt x="118" y="13698"/>
                    </a:lnTo>
                    <a:lnTo>
                      <a:pt x="176" y="14244"/>
                    </a:lnTo>
                    <a:lnTo>
                      <a:pt x="254" y="14770"/>
                    </a:lnTo>
                    <a:lnTo>
                      <a:pt x="332" y="15296"/>
                    </a:lnTo>
                    <a:lnTo>
                      <a:pt x="429" y="15841"/>
                    </a:lnTo>
                    <a:lnTo>
                      <a:pt x="527" y="16367"/>
                    </a:lnTo>
                    <a:lnTo>
                      <a:pt x="663" y="16893"/>
                    </a:lnTo>
                    <a:lnTo>
                      <a:pt x="800" y="17419"/>
                    </a:lnTo>
                    <a:lnTo>
                      <a:pt x="936" y="17946"/>
                    </a:lnTo>
                    <a:lnTo>
                      <a:pt x="1092" y="18472"/>
                    </a:lnTo>
                    <a:lnTo>
                      <a:pt x="1267" y="18978"/>
                    </a:lnTo>
                    <a:lnTo>
                      <a:pt x="1443" y="19465"/>
                    </a:lnTo>
                    <a:lnTo>
                      <a:pt x="1637" y="19972"/>
                    </a:lnTo>
                    <a:lnTo>
                      <a:pt x="1852" y="20459"/>
                    </a:lnTo>
                    <a:lnTo>
                      <a:pt x="2066" y="20927"/>
                    </a:lnTo>
                    <a:lnTo>
                      <a:pt x="2280" y="21394"/>
                    </a:lnTo>
                    <a:lnTo>
                      <a:pt x="2514" y="21842"/>
                    </a:lnTo>
                    <a:lnTo>
                      <a:pt x="2767" y="22271"/>
                    </a:lnTo>
                    <a:lnTo>
                      <a:pt x="3021" y="22680"/>
                    </a:lnTo>
                    <a:lnTo>
                      <a:pt x="3293" y="23089"/>
                    </a:lnTo>
                    <a:lnTo>
                      <a:pt x="3566" y="23498"/>
                    </a:lnTo>
                    <a:lnTo>
                      <a:pt x="3859" y="23869"/>
                    </a:lnTo>
                    <a:lnTo>
                      <a:pt x="3859" y="23927"/>
                    </a:lnTo>
                    <a:lnTo>
                      <a:pt x="3897" y="23966"/>
                    </a:lnTo>
                    <a:lnTo>
                      <a:pt x="4073" y="24180"/>
                    </a:lnTo>
                    <a:lnTo>
                      <a:pt x="4209" y="24414"/>
                    </a:lnTo>
                    <a:lnTo>
                      <a:pt x="4326" y="24667"/>
                    </a:lnTo>
                    <a:lnTo>
                      <a:pt x="4424" y="24862"/>
                    </a:lnTo>
                    <a:lnTo>
                      <a:pt x="4540" y="25038"/>
                    </a:lnTo>
                    <a:lnTo>
                      <a:pt x="4657" y="25233"/>
                    </a:lnTo>
                    <a:lnTo>
                      <a:pt x="4774" y="25369"/>
                    </a:lnTo>
                    <a:lnTo>
                      <a:pt x="4911" y="25505"/>
                    </a:lnTo>
                    <a:lnTo>
                      <a:pt x="5028" y="25583"/>
                    </a:lnTo>
                    <a:lnTo>
                      <a:pt x="5164" y="25642"/>
                    </a:lnTo>
                    <a:lnTo>
                      <a:pt x="5320" y="25700"/>
                    </a:lnTo>
                    <a:lnTo>
                      <a:pt x="5476" y="25739"/>
                    </a:lnTo>
                    <a:lnTo>
                      <a:pt x="5748" y="25759"/>
                    </a:lnTo>
                    <a:lnTo>
                      <a:pt x="5924" y="25739"/>
                    </a:lnTo>
                    <a:lnTo>
                      <a:pt x="6138" y="25720"/>
                    </a:lnTo>
                    <a:lnTo>
                      <a:pt x="6333" y="25681"/>
                    </a:lnTo>
                    <a:lnTo>
                      <a:pt x="6508" y="25642"/>
                    </a:lnTo>
                    <a:lnTo>
                      <a:pt x="6840" y="25544"/>
                    </a:lnTo>
                    <a:lnTo>
                      <a:pt x="7190" y="25427"/>
                    </a:lnTo>
                    <a:lnTo>
                      <a:pt x="7580" y="25291"/>
                    </a:lnTo>
                    <a:lnTo>
                      <a:pt x="8009" y="25096"/>
                    </a:lnTo>
                    <a:lnTo>
                      <a:pt x="8379" y="24940"/>
                    </a:lnTo>
                    <a:lnTo>
                      <a:pt x="8768" y="24804"/>
                    </a:lnTo>
                    <a:lnTo>
                      <a:pt x="8788" y="24804"/>
                    </a:lnTo>
                    <a:lnTo>
                      <a:pt x="9353" y="24629"/>
                    </a:lnTo>
                    <a:lnTo>
                      <a:pt x="10035" y="24492"/>
                    </a:lnTo>
                    <a:lnTo>
                      <a:pt x="10678" y="24395"/>
                    </a:lnTo>
                    <a:lnTo>
                      <a:pt x="11399" y="24336"/>
                    </a:lnTo>
                    <a:lnTo>
                      <a:pt x="11340" y="24336"/>
                    </a:lnTo>
                    <a:lnTo>
                      <a:pt x="12081" y="24317"/>
                    </a:lnTo>
                    <a:lnTo>
                      <a:pt x="12548" y="24336"/>
                    </a:lnTo>
                    <a:lnTo>
                      <a:pt x="13035" y="24356"/>
                    </a:lnTo>
                    <a:lnTo>
                      <a:pt x="13542" y="24395"/>
                    </a:lnTo>
                    <a:lnTo>
                      <a:pt x="14088" y="24453"/>
                    </a:lnTo>
                    <a:lnTo>
                      <a:pt x="14731" y="24531"/>
                    </a:lnTo>
                    <a:lnTo>
                      <a:pt x="15335" y="24629"/>
                    </a:lnTo>
                    <a:lnTo>
                      <a:pt x="15607" y="24667"/>
                    </a:lnTo>
                    <a:lnTo>
                      <a:pt x="15861" y="24687"/>
                    </a:lnTo>
                    <a:lnTo>
                      <a:pt x="15997" y="24687"/>
                    </a:lnTo>
                    <a:lnTo>
                      <a:pt x="16114" y="24667"/>
                    </a:lnTo>
                    <a:lnTo>
                      <a:pt x="16289" y="24590"/>
                    </a:lnTo>
                    <a:lnTo>
                      <a:pt x="16465" y="24492"/>
                    </a:lnTo>
                    <a:lnTo>
                      <a:pt x="16543" y="24414"/>
                    </a:lnTo>
                    <a:lnTo>
                      <a:pt x="16621" y="24336"/>
                    </a:lnTo>
                    <a:lnTo>
                      <a:pt x="16698" y="24239"/>
                    </a:lnTo>
                    <a:lnTo>
                      <a:pt x="16757" y="24122"/>
                    </a:lnTo>
                    <a:lnTo>
                      <a:pt x="16893" y="23888"/>
                    </a:lnTo>
                    <a:lnTo>
                      <a:pt x="16991" y="23674"/>
                    </a:lnTo>
                    <a:lnTo>
                      <a:pt x="17069" y="23420"/>
                    </a:lnTo>
                    <a:lnTo>
                      <a:pt x="17147" y="23128"/>
                    </a:lnTo>
                    <a:lnTo>
                      <a:pt x="17225" y="22700"/>
                    </a:lnTo>
                    <a:lnTo>
                      <a:pt x="17302" y="22271"/>
                    </a:lnTo>
                    <a:lnTo>
                      <a:pt x="17400" y="21414"/>
                    </a:lnTo>
                    <a:lnTo>
                      <a:pt x="17458" y="20888"/>
                    </a:lnTo>
                    <a:lnTo>
                      <a:pt x="17497" y="20459"/>
                    </a:lnTo>
                    <a:lnTo>
                      <a:pt x="17556" y="20069"/>
                    </a:lnTo>
                    <a:lnTo>
                      <a:pt x="17575" y="20030"/>
                    </a:lnTo>
                    <a:lnTo>
                      <a:pt x="17731" y="19446"/>
                    </a:lnTo>
                    <a:lnTo>
                      <a:pt x="17751" y="19309"/>
                    </a:lnTo>
                    <a:lnTo>
                      <a:pt x="17829" y="19037"/>
                    </a:lnTo>
                    <a:lnTo>
                      <a:pt x="17984" y="18491"/>
                    </a:lnTo>
                    <a:lnTo>
                      <a:pt x="18218" y="17575"/>
                    </a:lnTo>
                    <a:lnTo>
                      <a:pt x="18296" y="17166"/>
                    </a:lnTo>
                    <a:lnTo>
                      <a:pt x="18374" y="16796"/>
                    </a:lnTo>
                    <a:lnTo>
                      <a:pt x="18433" y="16348"/>
                    </a:lnTo>
                    <a:lnTo>
                      <a:pt x="18452" y="15919"/>
                    </a:lnTo>
                    <a:lnTo>
                      <a:pt x="18452" y="15491"/>
                    </a:lnTo>
                    <a:lnTo>
                      <a:pt x="18413" y="15081"/>
                    </a:lnTo>
                    <a:lnTo>
                      <a:pt x="18413" y="14945"/>
                    </a:lnTo>
                    <a:lnTo>
                      <a:pt x="18510" y="15042"/>
                    </a:lnTo>
                    <a:lnTo>
                      <a:pt x="18569" y="15101"/>
                    </a:lnTo>
                    <a:lnTo>
                      <a:pt x="18666" y="15120"/>
                    </a:lnTo>
                    <a:lnTo>
                      <a:pt x="18744" y="15101"/>
                    </a:lnTo>
                    <a:lnTo>
                      <a:pt x="18822" y="15042"/>
                    </a:lnTo>
                    <a:lnTo>
                      <a:pt x="18861" y="14984"/>
                    </a:lnTo>
                    <a:lnTo>
                      <a:pt x="18881" y="14887"/>
                    </a:lnTo>
                    <a:lnTo>
                      <a:pt x="18861" y="14809"/>
                    </a:lnTo>
                    <a:lnTo>
                      <a:pt x="18822" y="14731"/>
                    </a:lnTo>
                    <a:lnTo>
                      <a:pt x="18491" y="14399"/>
                    </a:lnTo>
                    <a:lnTo>
                      <a:pt x="18179" y="14049"/>
                    </a:lnTo>
                    <a:lnTo>
                      <a:pt x="18043" y="13756"/>
                    </a:lnTo>
                    <a:lnTo>
                      <a:pt x="17906" y="13464"/>
                    </a:lnTo>
                    <a:lnTo>
                      <a:pt x="17848" y="13386"/>
                    </a:lnTo>
                    <a:lnTo>
                      <a:pt x="17770" y="13347"/>
                    </a:lnTo>
                    <a:lnTo>
                      <a:pt x="17692" y="13347"/>
                    </a:lnTo>
                    <a:lnTo>
                      <a:pt x="17614" y="13367"/>
                    </a:lnTo>
                    <a:lnTo>
                      <a:pt x="17302" y="12958"/>
                    </a:lnTo>
                    <a:lnTo>
                      <a:pt x="17010" y="12529"/>
                    </a:lnTo>
                    <a:lnTo>
                      <a:pt x="16406" y="11613"/>
                    </a:lnTo>
                    <a:lnTo>
                      <a:pt x="15783" y="10600"/>
                    </a:lnTo>
                    <a:lnTo>
                      <a:pt x="15159" y="9470"/>
                    </a:lnTo>
                    <a:lnTo>
                      <a:pt x="14380" y="8009"/>
                    </a:lnTo>
                    <a:lnTo>
                      <a:pt x="13639" y="6645"/>
                    </a:lnTo>
                    <a:lnTo>
                      <a:pt x="13269" y="5963"/>
                    </a:lnTo>
                    <a:lnTo>
                      <a:pt x="12880" y="5281"/>
                    </a:lnTo>
                    <a:lnTo>
                      <a:pt x="12548" y="4755"/>
                    </a:lnTo>
                    <a:lnTo>
                      <a:pt x="12237" y="4248"/>
                    </a:lnTo>
                    <a:lnTo>
                      <a:pt x="11925" y="3761"/>
                    </a:lnTo>
                    <a:lnTo>
                      <a:pt x="11594" y="3313"/>
                    </a:lnTo>
                    <a:lnTo>
                      <a:pt x="11223" y="2806"/>
                    </a:lnTo>
                    <a:lnTo>
                      <a:pt x="10853" y="2339"/>
                    </a:lnTo>
                    <a:lnTo>
                      <a:pt x="10483" y="1930"/>
                    </a:lnTo>
                    <a:lnTo>
                      <a:pt x="10113" y="1540"/>
                    </a:lnTo>
                    <a:lnTo>
                      <a:pt x="9704" y="1150"/>
                    </a:lnTo>
                    <a:lnTo>
                      <a:pt x="9489" y="994"/>
                    </a:lnTo>
                    <a:lnTo>
                      <a:pt x="9275" y="839"/>
                    </a:lnTo>
                    <a:lnTo>
                      <a:pt x="9061" y="683"/>
                    </a:lnTo>
                    <a:lnTo>
                      <a:pt x="8846" y="566"/>
                    </a:lnTo>
                    <a:lnTo>
                      <a:pt x="8632" y="449"/>
                    </a:lnTo>
                    <a:lnTo>
                      <a:pt x="8418" y="332"/>
                    </a:lnTo>
                    <a:lnTo>
                      <a:pt x="8028" y="196"/>
                    </a:lnTo>
                    <a:lnTo>
                      <a:pt x="7638" y="79"/>
                    </a:lnTo>
                    <a:lnTo>
                      <a:pt x="7229" y="20"/>
                    </a:lnTo>
                    <a:lnTo>
                      <a:pt x="68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2"/>
              <p:cNvSpPr/>
              <p:nvPr/>
            </p:nvSpPr>
            <p:spPr>
              <a:xfrm>
                <a:off x="5013375" y="327400"/>
                <a:ext cx="472025" cy="643975"/>
              </a:xfrm>
              <a:custGeom>
                <a:avLst/>
                <a:gdLst/>
                <a:ahLst/>
                <a:cxnLst/>
                <a:rect l="l" t="t" r="r" b="b"/>
                <a:pathLst>
                  <a:path w="18881" h="25759" fill="none" extrusionOk="0">
                    <a:moveTo>
                      <a:pt x="6840" y="1"/>
                    </a:moveTo>
                    <a:lnTo>
                      <a:pt x="6840" y="1"/>
                    </a:lnTo>
                    <a:lnTo>
                      <a:pt x="6723" y="1"/>
                    </a:lnTo>
                    <a:lnTo>
                      <a:pt x="6723" y="1"/>
                    </a:lnTo>
                    <a:lnTo>
                      <a:pt x="6333" y="40"/>
                    </a:lnTo>
                    <a:lnTo>
                      <a:pt x="5924" y="118"/>
                    </a:lnTo>
                    <a:lnTo>
                      <a:pt x="5534" y="235"/>
                    </a:lnTo>
                    <a:lnTo>
                      <a:pt x="5105" y="410"/>
                    </a:lnTo>
                    <a:lnTo>
                      <a:pt x="5105" y="410"/>
                    </a:lnTo>
                    <a:lnTo>
                      <a:pt x="4755" y="585"/>
                    </a:lnTo>
                    <a:lnTo>
                      <a:pt x="4404" y="800"/>
                    </a:lnTo>
                    <a:lnTo>
                      <a:pt x="4034" y="1072"/>
                    </a:lnTo>
                    <a:lnTo>
                      <a:pt x="3664" y="1384"/>
                    </a:lnTo>
                    <a:lnTo>
                      <a:pt x="3664" y="1384"/>
                    </a:lnTo>
                    <a:lnTo>
                      <a:pt x="3352" y="1676"/>
                    </a:lnTo>
                    <a:lnTo>
                      <a:pt x="3040" y="2008"/>
                    </a:lnTo>
                    <a:lnTo>
                      <a:pt x="2728" y="2378"/>
                    </a:lnTo>
                    <a:lnTo>
                      <a:pt x="2417" y="2767"/>
                    </a:lnTo>
                    <a:lnTo>
                      <a:pt x="2417" y="2767"/>
                    </a:lnTo>
                    <a:lnTo>
                      <a:pt x="2144" y="3157"/>
                    </a:lnTo>
                    <a:lnTo>
                      <a:pt x="1891" y="3566"/>
                    </a:lnTo>
                    <a:lnTo>
                      <a:pt x="1637" y="3995"/>
                    </a:lnTo>
                    <a:lnTo>
                      <a:pt x="1404" y="4424"/>
                    </a:lnTo>
                    <a:lnTo>
                      <a:pt x="1404" y="4424"/>
                    </a:lnTo>
                    <a:lnTo>
                      <a:pt x="1189" y="4852"/>
                    </a:lnTo>
                    <a:lnTo>
                      <a:pt x="994" y="5300"/>
                    </a:lnTo>
                    <a:lnTo>
                      <a:pt x="819" y="5768"/>
                    </a:lnTo>
                    <a:lnTo>
                      <a:pt x="644" y="6216"/>
                    </a:lnTo>
                    <a:lnTo>
                      <a:pt x="644" y="6216"/>
                    </a:lnTo>
                    <a:lnTo>
                      <a:pt x="527" y="6664"/>
                    </a:lnTo>
                    <a:lnTo>
                      <a:pt x="410" y="7112"/>
                    </a:lnTo>
                    <a:lnTo>
                      <a:pt x="410" y="7112"/>
                    </a:lnTo>
                    <a:lnTo>
                      <a:pt x="312" y="7600"/>
                    </a:lnTo>
                    <a:lnTo>
                      <a:pt x="235" y="8009"/>
                    </a:lnTo>
                    <a:lnTo>
                      <a:pt x="235" y="8009"/>
                    </a:lnTo>
                    <a:lnTo>
                      <a:pt x="176" y="8496"/>
                    </a:lnTo>
                    <a:lnTo>
                      <a:pt x="118" y="9002"/>
                    </a:lnTo>
                    <a:lnTo>
                      <a:pt x="59" y="9509"/>
                    </a:lnTo>
                    <a:lnTo>
                      <a:pt x="20" y="10016"/>
                    </a:lnTo>
                    <a:lnTo>
                      <a:pt x="1" y="10522"/>
                    </a:lnTo>
                    <a:lnTo>
                      <a:pt x="1" y="11048"/>
                    </a:lnTo>
                    <a:lnTo>
                      <a:pt x="1" y="12100"/>
                    </a:lnTo>
                    <a:lnTo>
                      <a:pt x="1" y="12100"/>
                    </a:lnTo>
                    <a:lnTo>
                      <a:pt x="40" y="12626"/>
                    </a:lnTo>
                    <a:lnTo>
                      <a:pt x="59" y="13172"/>
                    </a:lnTo>
                    <a:lnTo>
                      <a:pt x="118" y="13698"/>
                    </a:lnTo>
                    <a:lnTo>
                      <a:pt x="176" y="14244"/>
                    </a:lnTo>
                    <a:lnTo>
                      <a:pt x="254" y="14770"/>
                    </a:lnTo>
                    <a:lnTo>
                      <a:pt x="332" y="15296"/>
                    </a:lnTo>
                    <a:lnTo>
                      <a:pt x="429" y="15841"/>
                    </a:lnTo>
                    <a:lnTo>
                      <a:pt x="527" y="16367"/>
                    </a:lnTo>
                    <a:lnTo>
                      <a:pt x="527" y="16367"/>
                    </a:lnTo>
                    <a:lnTo>
                      <a:pt x="663" y="16893"/>
                    </a:lnTo>
                    <a:lnTo>
                      <a:pt x="800" y="17419"/>
                    </a:lnTo>
                    <a:lnTo>
                      <a:pt x="936" y="17946"/>
                    </a:lnTo>
                    <a:lnTo>
                      <a:pt x="1092" y="18472"/>
                    </a:lnTo>
                    <a:lnTo>
                      <a:pt x="1267" y="18978"/>
                    </a:lnTo>
                    <a:lnTo>
                      <a:pt x="1443" y="19465"/>
                    </a:lnTo>
                    <a:lnTo>
                      <a:pt x="1637" y="19972"/>
                    </a:lnTo>
                    <a:lnTo>
                      <a:pt x="1852" y="20459"/>
                    </a:lnTo>
                    <a:lnTo>
                      <a:pt x="1852" y="20459"/>
                    </a:lnTo>
                    <a:lnTo>
                      <a:pt x="2066" y="20927"/>
                    </a:lnTo>
                    <a:lnTo>
                      <a:pt x="2280" y="21394"/>
                    </a:lnTo>
                    <a:lnTo>
                      <a:pt x="2514" y="21842"/>
                    </a:lnTo>
                    <a:lnTo>
                      <a:pt x="2767" y="22271"/>
                    </a:lnTo>
                    <a:lnTo>
                      <a:pt x="3021" y="22680"/>
                    </a:lnTo>
                    <a:lnTo>
                      <a:pt x="3293" y="23089"/>
                    </a:lnTo>
                    <a:lnTo>
                      <a:pt x="3566" y="23498"/>
                    </a:lnTo>
                    <a:lnTo>
                      <a:pt x="3859" y="23869"/>
                    </a:lnTo>
                    <a:lnTo>
                      <a:pt x="3859" y="23869"/>
                    </a:lnTo>
                    <a:lnTo>
                      <a:pt x="3859" y="23927"/>
                    </a:lnTo>
                    <a:lnTo>
                      <a:pt x="3897" y="23966"/>
                    </a:lnTo>
                    <a:lnTo>
                      <a:pt x="3897" y="23966"/>
                    </a:lnTo>
                    <a:lnTo>
                      <a:pt x="4073" y="24180"/>
                    </a:lnTo>
                    <a:lnTo>
                      <a:pt x="4073" y="24180"/>
                    </a:lnTo>
                    <a:lnTo>
                      <a:pt x="4209" y="24414"/>
                    </a:lnTo>
                    <a:lnTo>
                      <a:pt x="4326" y="24667"/>
                    </a:lnTo>
                    <a:lnTo>
                      <a:pt x="4326" y="24667"/>
                    </a:lnTo>
                    <a:lnTo>
                      <a:pt x="4424" y="24862"/>
                    </a:lnTo>
                    <a:lnTo>
                      <a:pt x="4424" y="24862"/>
                    </a:lnTo>
                    <a:lnTo>
                      <a:pt x="4540" y="25038"/>
                    </a:lnTo>
                    <a:lnTo>
                      <a:pt x="4657" y="25233"/>
                    </a:lnTo>
                    <a:lnTo>
                      <a:pt x="4657" y="25233"/>
                    </a:lnTo>
                    <a:lnTo>
                      <a:pt x="4774" y="25369"/>
                    </a:lnTo>
                    <a:lnTo>
                      <a:pt x="4911" y="25505"/>
                    </a:lnTo>
                    <a:lnTo>
                      <a:pt x="4911" y="25505"/>
                    </a:lnTo>
                    <a:lnTo>
                      <a:pt x="5028" y="25583"/>
                    </a:lnTo>
                    <a:lnTo>
                      <a:pt x="5164" y="25642"/>
                    </a:lnTo>
                    <a:lnTo>
                      <a:pt x="5320" y="25700"/>
                    </a:lnTo>
                    <a:lnTo>
                      <a:pt x="5476" y="25739"/>
                    </a:lnTo>
                    <a:lnTo>
                      <a:pt x="5476" y="25739"/>
                    </a:lnTo>
                    <a:lnTo>
                      <a:pt x="5748" y="25759"/>
                    </a:lnTo>
                    <a:lnTo>
                      <a:pt x="5748" y="25759"/>
                    </a:lnTo>
                    <a:lnTo>
                      <a:pt x="5924" y="25739"/>
                    </a:lnTo>
                    <a:lnTo>
                      <a:pt x="6138" y="25720"/>
                    </a:lnTo>
                    <a:lnTo>
                      <a:pt x="6138" y="25720"/>
                    </a:lnTo>
                    <a:lnTo>
                      <a:pt x="6333" y="25681"/>
                    </a:lnTo>
                    <a:lnTo>
                      <a:pt x="6508" y="25642"/>
                    </a:lnTo>
                    <a:lnTo>
                      <a:pt x="6840" y="25544"/>
                    </a:lnTo>
                    <a:lnTo>
                      <a:pt x="6840" y="25544"/>
                    </a:lnTo>
                    <a:lnTo>
                      <a:pt x="7190" y="25427"/>
                    </a:lnTo>
                    <a:lnTo>
                      <a:pt x="7580" y="25291"/>
                    </a:lnTo>
                    <a:lnTo>
                      <a:pt x="7580" y="25291"/>
                    </a:lnTo>
                    <a:lnTo>
                      <a:pt x="8009" y="25096"/>
                    </a:lnTo>
                    <a:lnTo>
                      <a:pt x="8009" y="25096"/>
                    </a:lnTo>
                    <a:lnTo>
                      <a:pt x="8379" y="24940"/>
                    </a:lnTo>
                    <a:lnTo>
                      <a:pt x="8768" y="24804"/>
                    </a:lnTo>
                    <a:lnTo>
                      <a:pt x="8768" y="24804"/>
                    </a:lnTo>
                    <a:lnTo>
                      <a:pt x="8768" y="24804"/>
                    </a:lnTo>
                    <a:lnTo>
                      <a:pt x="8788" y="24804"/>
                    </a:lnTo>
                    <a:lnTo>
                      <a:pt x="8788" y="24804"/>
                    </a:lnTo>
                    <a:lnTo>
                      <a:pt x="9353" y="24629"/>
                    </a:lnTo>
                    <a:lnTo>
                      <a:pt x="10035" y="24492"/>
                    </a:lnTo>
                    <a:lnTo>
                      <a:pt x="10035" y="24492"/>
                    </a:lnTo>
                    <a:lnTo>
                      <a:pt x="10678" y="24395"/>
                    </a:lnTo>
                    <a:lnTo>
                      <a:pt x="11399" y="24336"/>
                    </a:lnTo>
                    <a:lnTo>
                      <a:pt x="11340" y="24336"/>
                    </a:lnTo>
                    <a:lnTo>
                      <a:pt x="11340" y="24336"/>
                    </a:lnTo>
                    <a:lnTo>
                      <a:pt x="12081" y="24317"/>
                    </a:lnTo>
                    <a:lnTo>
                      <a:pt x="12081" y="24317"/>
                    </a:lnTo>
                    <a:lnTo>
                      <a:pt x="12548" y="24336"/>
                    </a:lnTo>
                    <a:lnTo>
                      <a:pt x="13035" y="24356"/>
                    </a:lnTo>
                    <a:lnTo>
                      <a:pt x="13542" y="24395"/>
                    </a:lnTo>
                    <a:lnTo>
                      <a:pt x="14088" y="24453"/>
                    </a:lnTo>
                    <a:lnTo>
                      <a:pt x="14088" y="24453"/>
                    </a:lnTo>
                    <a:lnTo>
                      <a:pt x="14731" y="24531"/>
                    </a:lnTo>
                    <a:lnTo>
                      <a:pt x="15335" y="24629"/>
                    </a:lnTo>
                    <a:lnTo>
                      <a:pt x="15335" y="24629"/>
                    </a:lnTo>
                    <a:lnTo>
                      <a:pt x="15607" y="24667"/>
                    </a:lnTo>
                    <a:lnTo>
                      <a:pt x="15861" y="24687"/>
                    </a:lnTo>
                    <a:lnTo>
                      <a:pt x="15861" y="24687"/>
                    </a:lnTo>
                    <a:lnTo>
                      <a:pt x="15997" y="24687"/>
                    </a:lnTo>
                    <a:lnTo>
                      <a:pt x="16114" y="24667"/>
                    </a:lnTo>
                    <a:lnTo>
                      <a:pt x="16114" y="24667"/>
                    </a:lnTo>
                    <a:lnTo>
                      <a:pt x="16289" y="24590"/>
                    </a:lnTo>
                    <a:lnTo>
                      <a:pt x="16465" y="24492"/>
                    </a:lnTo>
                    <a:lnTo>
                      <a:pt x="16465" y="24492"/>
                    </a:lnTo>
                    <a:lnTo>
                      <a:pt x="16543" y="24414"/>
                    </a:lnTo>
                    <a:lnTo>
                      <a:pt x="16621" y="24336"/>
                    </a:lnTo>
                    <a:lnTo>
                      <a:pt x="16621" y="24336"/>
                    </a:lnTo>
                    <a:lnTo>
                      <a:pt x="16698" y="24239"/>
                    </a:lnTo>
                    <a:lnTo>
                      <a:pt x="16757" y="24122"/>
                    </a:lnTo>
                    <a:lnTo>
                      <a:pt x="16757" y="24122"/>
                    </a:lnTo>
                    <a:lnTo>
                      <a:pt x="16893" y="23888"/>
                    </a:lnTo>
                    <a:lnTo>
                      <a:pt x="16991" y="23674"/>
                    </a:lnTo>
                    <a:lnTo>
                      <a:pt x="16991" y="23674"/>
                    </a:lnTo>
                    <a:lnTo>
                      <a:pt x="17069" y="23420"/>
                    </a:lnTo>
                    <a:lnTo>
                      <a:pt x="17147" y="23128"/>
                    </a:lnTo>
                    <a:lnTo>
                      <a:pt x="17147" y="23128"/>
                    </a:lnTo>
                    <a:lnTo>
                      <a:pt x="17225" y="22700"/>
                    </a:lnTo>
                    <a:lnTo>
                      <a:pt x="17302" y="22271"/>
                    </a:lnTo>
                    <a:lnTo>
                      <a:pt x="17400" y="21414"/>
                    </a:lnTo>
                    <a:lnTo>
                      <a:pt x="17400" y="21414"/>
                    </a:lnTo>
                    <a:lnTo>
                      <a:pt x="17458" y="20888"/>
                    </a:lnTo>
                    <a:lnTo>
                      <a:pt x="17458" y="20888"/>
                    </a:lnTo>
                    <a:lnTo>
                      <a:pt x="17497" y="20459"/>
                    </a:lnTo>
                    <a:lnTo>
                      <a:pt x="17556" y="20069"/>
                    </a:lnTo>
                    <a:lnTo>
                      <a:pt x="17575" y="20030"/>
                    </a:lnTo>
                    <a:lnTo>
                      <a:pt x="17575" y="20030"/>
                    </a:lnTo>
                    <a:lnTo>
                      <a:pt x="17575" y="20030"/>
                    </a:lnTo>
                    <a:lnTo>
                      <a:pt x="17575" y="20030"/>
                    </a:lnTo>
                    <a:lnTo>
                      <a:pt x="17575" y="20030"/>
                    </a:lnTo>
                    <a:lnTo>
                      <a:pt x="17575" y="20030"/>
                    </a:lnTo>
                    <a:lnTo>
                      <a:pt x="17731" y="19446"/>
                    </a:lnTo>
                    <a:lnTo>
                      <a:pt x="17751" y="19309"/>
                    </a:lnTo>
                    <a:lnTo>
                      <a:pt x="17829" y="19037"/>
                    </a:lnTo>
                    <a:lnTo>
                      <a:pt x="17829" y="19037"/>
                    </a:lnTo>
                    <a:lnTo>
                      <a:pt x="17984" y="18491"/>
                    </a:lnTo>
                    <a:lnTo>
                      <a:pt x="17984" y="18491"/>
                    </a:lnTo>
                    <a:lnTo>
                      <a:pt x="18218" y="17575"/>
                    </a:lnTo>
                    <a:lnTo>
                      <a:pt x="18296" y="17166"/>
                    </a:lnTo>
                    <a:lnTo>
                      <a:pt x="18374" y="16796"/>
                    </a:lnTo>
                    <a:lnTo>
                      <a:pt x="18374" y="16796"/>
                    </a:lnTo>
                    <a:lnTo>
                      <a:pt x="18433" y="16348"/>
                    </a:lnTo>
                    <a:lnTo>
                      <a:pt x="18452" y="15919"/>
                    </a:lnTo>
                    <a:lnTo>
                      <a:pt x="18452" y="15491"/>
                    </a:lnTo>
                    <a:lnTo>
                      <a:pt x="18413" y="15081"/>
                    </a:lnTo>
                    <a:lnTo>
                      <a:pt x="18413" y="15081"/>
                    </a:lnTo>
                    <a:lnTo>
                      <a:pt x="18413" y="14945"/>
                    </a:lnTo>
                    <a:lnTo>
                      <a:pt x="18510" y="15042"/>
                    </a:lnTo>
                    <a:lnTo>
                      <a:pt x="18510" y="15042"/>
                    </a:lnTo>
                    <a:lnTo>
                      <a:pt x="18569" y="15101"/>
                    </a:lnTo>
                    <a:lnTo>
                      <a:pt x="18666" y="15120"/>
                    </a:lnTo>
                    <a:lnTo>
                      <a:pt x="18666" y="15120"/>
                    </a:lnTo>
                    <a:lnTo>
                      <a:pt x="18744" y="15101"/>
                    </a:lnTo>
                    <a:lnTo>
                      <a:pt x="18822" y="15042"/>
                    </a:lnTo>
                    <a:lnTo>
                      <a:pt x="18822" y="15042"/>
                    </a:lnTo>
                    <a:lnTo>
                      <a:pt x="18861" y="14984"/>
                    </a:lnTo>
                    <a:lnTo>
                      <a:pt x="18881" y="14887"/>
                    </a:lnTo>
                    <a:lnTo>
                      <a:pt x="18861" y="14809"/>
                    </a:lnTo>
                    <a:lnTo>
                      <a:pt x="18822" y="14731"/>
                    </a:lnTo>
                    <a:lnTo>
                      <a:pt x="18822" y="14731"/>
                    </a:lnTo>
                    <a:lnTo>
                      <a:pt x="18491" y="14399"/>
                    </a:lnTo>
                    <a:lnTo>
                      <a:pt x="18179" y="14049"/>
                    </a:lnTo>
                    <a:lnTo>
                      <a:pt x="18179" y="14049"/>
                    </a:lnTo>
                    <a:lnTo>
                      <a:pt x="18043" y="13756"/>
                    </a:lnTo>
                    <a:lnTo>
                      <a:pt x="17906" y="13464"/>
                    </a:lnTo>
                    <a:lnTo>
                      <a:pt x="17906" y="13464"/>
                    </a:lnTo>
                    <a:lnTo>
                      <a:pt x="17848" y="13386"/>
                    </a:lnTo>
                    <a:lnTo>
                      <a:pt x="17770" y="13347"/>
                    </a:lnTo>
                    <a:lnTo>
                      <a:pt x="17770" y="13347"/>
                    </a:lnTo>
                    <a:lnTo>
                      <a:pt x="17692" y="13347"/>
                    </a:lnTo>
                    <a:lnTo>
                      <a:pt x="17692" y="13347"/>
                    </a:lnTo>
                    <a:lnTo>
                      <a:pt x="17614" y="13367"/>
                    </a:lnTo>
                    <a:lnTo>
                      <a:pt x="17614" y="13367"/>
                    </a:lnTo>
                    <a:lnTo>
                      <a:pt x="17302" y="12958"/>
                    </a:lnTo>
                    <a:lnTo>
                      <a:pt x="17010" y="12529"/>
                    </a:lnTo>
                    <a:lnTo>
                      <a:pt x="16406" y="11613"/>
                    </a:lnTo>
                    <a:lnTo>
                      <a:pt x="15783" y="10600"/>
                    </a:lnTo>
                    <a:lnTo>
                      <a:pt x="15159" y="9470"/>
                    </a:lnTo>
                    <a:lnTo>
                      <a:pt x="15159" y="9470"/>
                    </a:lnTo>
                    <a:lnTo>
                      <a:pt x="14380" y="8009"/>
                    </a:lnTo>
                    <a:lnTo>
                      <a:pt x="14380" y="8009"/>
                    </a:lnTo>
                    <a:lnTo>
                      <a:pt x="13639" y="6645"/>
                    </a:lnTo>
                    <a:lnTo>
                      <a:pt x="13269" y="5963"/>
                    </a:lnTo>
                    <a:lnTo>
                      <a:pt x="12880" y="5281"/>
                    </a:lnTo>
                    <a:lnTo>
                      <a:pt x="12880" y="5281"/>
                    </a:lnTo>
                    <a:lnTo>
                      <a:pt x="12548" y="4755"/>
                    </a:lnTo>
                    <a:lnTo>
                      <a:pt x="12237" y="4248"/>
                    </a:lnTo>
                    <a:lnTo>
                      <a:pt x="11925" y="3761"/>
                    </a:lnTo>
                    <a:lnTo>
                      <a:pt x="11594" y="3313"/>
                    </a:lnTo>
                    <a:lnTo>
                      <a:pt x="11594" y="3313"/>
                    </a:lnTo>
                    <a:lnTo>
                      <a:pt x="11223" y="2806"/>
                    </a:lnTo>
                    <a:lnTo>
                      <a:pt x="10853" y="2339"/>
                    </a:lnTo>
                    <a:lnTo>
                      <a:pt x="10483" y="1930"/>
                    </a:lnTo>
                    <a:lnTo>
                      <a:pt x="10113" y="1540"/>
                    </a:lnTo>
                    <a:lnTo>
                      <a:pt x="10113" y="1540"/>
                    </a:lnTo>
                    <a:lnTo>
                      <a:pt x="9704" y="1150"/>
                    </a:lnTo>
                    <a:lnTo>
                      <a:pt x="9489" y="994"/>
                    </a:lnTo>
                    <a:lnTo>
                      <a:pt x="9275" y="839"/>
                    </a:lnTo>
                    <a:lnTo>
                      <a:pt x="9061" y="683"/>
                    </a:lnTo>
                    <a:lnTo>
                      <a:pt x="8846" y="566"/>
                    </a:lnTo>
                    <a:lnTo>
                      <a:pt x="8632" y="449"/>
                    </a:lnTo>
                    <a:lnTo>
                      <a:pt x="8418" y="332"/>
                    </a:lnTo>
                    <a:lnTo>
                      <a:pt x="8418" y="332"/>
                    </a:lnTo>
                    <a:lnTo>
                      <a:pt x="8028" y="196"/>
                    </a:lnTo>
                    <a:lnTo>
                      <a:pt x="7638" y="79"/>
                    </a:lnTo>
                    <a:lnTo>
                      <a:pt x="7229" y="20"/>
                    </a:lnTo>
                    <a:lnTo>
                      <a:pt x="68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2"/>
              <p:cNvSpPr/>
              <p:nvPr/>
            </p:nvSpPr>
            <p:spPr>
              <a:xfrm>
                <a:off x="5012900" y="349325"/>
                <a:ext cx="249900" cy="622050"/>
              </a:xfrm>
              <a:custGeom>
                <a:avLst/>
                <a:gdLst/>
                <a:ahLst/>
                <a:cxnLst/>
                <a:rect l="l" t="t" r="r" b="b"/>
                <a:pathLst>
                  <a:path w="9996" h="24882" extrusionOk="0">
                    <a:moveTo>
                      <a:pt x="4306" y="1"/>
                    </a:moveTo>
                    <a:lnTo>
                      <a:pt x="4014" y="215"/>
                    </a:lnTo>
                    <a:lnTo>
                      <a:pt x="3683" y="488"/>
                    </a:lnTo>
                    <a:lnTo>
                      <a:pt x="3371" y="780"/>
                    </a:lnTo>
                    <a:lnTo>
                      <a:pt x="3059" y="1111"/>
                    </a:lnTo>
                    <a:lnTo>
                      <a:pt x="2728" y="1481"/>
                    </a:lnTo>
                    <a:lnTo>
                      <a:pt x="2416" y="1890"/>
                    </a:lnTo>
                    <a:lnTo>
                      <a:pt x="2143" y="2280"/>
                    </a:lnTo>
                    <a:lnTo>
                      <a:pt x="1890" y="2670"/>
                    </a:lnTo>
                    <a:lnTo>
                      <a:pt x="1637" y="3099"/>
                    </a:lnTo>
                    <a:lnTo>
                      <a:pt x="1403" y="3547"/>
                    </a:lnTo>
                    <a:lnTo>
                      <a:pt x="1189" y="3975"/>
                    </a:lnTo>
                    <a:lnTo>
                      <a:pt x="994" y="4423"/>
                    </a:lnTo>
                    <a:lnTo>
                      <a:pt x="819" y="4872"/>
                    </a:lnTo>
                    <a:lnTo>
                      <a:pt x="663" y="5339"/>
                    </a:lnTo>
                    <a:lnTo>
                      <a:pt x="526" y="5787"/>
                    </a:lnTo>
                    <a:lnTo>
                      <a:pt x="409" y="6235"/>
                    </a:lnTo>
                    <a:lnTo>
                      <a:pt x="312" y="6684"/>
                    </a:lnTo>
                    <a:lnTo>
                      <a:pt x="234" y="7132"/>
                    </a:lnTo>
                    <a:lnTo>
                      <a:pt x="176" y="7619"/>
                    </a:lnTo>
                    <a:lnTo>
                      <a:pt x="117" y="8125"/>
                    </a:lnTo>
                    <a:lnTo>
                      <a:pt x="78" y="8632"/>
                    </a:lnTo>
                    <a:lnTo>
                      <a:pt x="39" y="9139"/>
                    </a:lnTo>
                    <a:lnTo>
                      <a:pt x="20" y="9645"/>
                    </a:lnTo>
                    <a:lnTo>
                      <a:pt x="0" y="10171"/>
                    </a:lnTo>
                    <a:lnTo>
                      <a:pt x="20" y="11223"/>
                    </a:lnTo>
                    <a:lnTo>
                      <a:pt x="39" y="11749"/>
                    </a:lnTo>
                    <a:lnTo>
                      <a:pt x="78" y="12295"/>
                    </a:lnTo>
                    <a:lnTo>
                      <a:pt x="117" y="12821"/>
                    </a:lnTo>
                    <a:lnTo>
                      <a:pt x="176" y="13367"/>
                    </a:lnTo>
                    <a:lnTo>
                      <a:pt x="254" y="13893"/>
                    </a:lnTo>
                    <a:lnTo>
                      <a:pt x="331" y="14438"/>
                    </a:lnTo>
                    <a:lnTo>
                      <a:pt x="429" y="14964"/>
                    </a:lnTo>
                    <a:lnTo>
                      <a:pt x="546" y="15490"/>
                    </a:lnTo>
                    <a:lnTo>
                      <a:pt x="663" y="16016"/>
                    </a:lnTo>
                    <a:lnTo>
                      <a:pt x="799" y="16542"/>
                    </a:lnTo>
                    <a:lnTo>
                      <a:pt x="935" y="17069"/>
                    </a:lnTo>
                    <a:lnTo>
                      <a:pt x="1091" y="17595"/>
                    </a:lnTo>
                    <a:lnTo>
                      <a:pt x="1267" y="18101"/>
                    </a:lnTo>
                    <a:lnTo>
                      <a:pt x="1462" y="18608"/>
                    </a:lnTo>
                    <a:lnTo>
                      <a:pt x="1656" y="19095"/>
                    </a:lnTo>
                    <a:lnTo>
                      <a:pt x="1851" y="19582"/>
                    </a:lnTo>
                    <a:lnTo>
                      <a:pt x="2066" y="20050"/>
                    </a:lnTo>
                    <a:lnTo>
                      <a:pt x="2299" y="20517"/>
                    </a:lnTo>
                    <a:lnTo>
                      <a:pt x="2533" y="20965"/>
                    </a:lnTo>
                    <a:lnTo>
                      <a:pt x="2767" y="21394"/>
                    </a:lnTo>
                    <a:lnTo>
                      <a:pt x="3020" y="21823"/>
                    </a:lnTo>
                    <a:lnTo>
                      <a:pt x="3293" y="22232"/>
                    </a:lnTo>
                    <a:lnTo>
                      <a:pt x="3566" y="22621"/>
                    </a:lnTo>
                    <a:lnTo>
                      <a:pt x="3858" y="23011"/>
                    </a:lnTo>
                    <a:lnTo>
                      <a:pt x="3897" y="23089"/>
                    </a:lnTo>
                    <a:lnTo>
                      <a:pt x="3994" y="23186"/>
                    </a:lnTo>
                    <a:lnTo>
                      <a:pt x="4072" y="23303"/>
                    </a:lnTo>
                    <a:lnTo>
                      <a:pt x="4228" y="23557"/>
                    </a:lnTo>
                    <a:lnTo>
                      <a:pt x="4345" y="23790"/>
                    </a:lnTo>
                    <a:lnTo>
                      <a:pt x="4384" y="23849"/>
                    </a:lnTo>
                    <a:lnTo>
                      <a:pt x="4443" y="23985"/>
                    </a:lnTo>
                    <a:lnTo>
                      <a:pt x="4540" y="24180"/>
                    </a:lnTo>
                    <a:lnTo>
                      <a:pt x="4657" y="24356"/>
                    </a:lnTo>
                    <a:lnTo>
                      <a:pt x="4774" y="24492"/>
                    </a:lnTo>
                    <a:lnTo>
                      <a:pt x="4930" y="24628"/>
                    </a:lnTo>
                    <a:lnTo>
                      <a:pt x="5047" y="24706"/>
                    </a:lnTo>
                    <a:lnTo>
                      <a:pt x="5183" y="24784"/>
                    </a:lnTo>
                    <a:lnTo>
                      <a:pt x="5319" y="24823"/>
                    </a:lnTo>
                    <a:lnTo>
                      <a:pt x="5495" y="24862"/>
                    </a:lnTo>
                    <a:lnTo>
                      <a:pt x="5767" y="24882"/>
                    </a:lnTo>
                    <a:lnTo>
                      <a:pt x="5943" y="24882"/>
                    </a:lnTo>
                    <a:lnTo>
                      <a:pt x="6157" y="24862"/>
                    </a:lnTo>
                    <a:lnTo>
                      <a:pt x="6547" y="24784"/>
                    </a:lnTo>
                    <a:lnTo>
                      <a:pt x="6859" y="24687"/>
                    </a:lnTo>
                    <a:lnTo>
                      <a:pt x="7229" y="24570"/>
                    </a:lnTo>
                    <a:lnTo>
                      <a:pt x="7599" y="24414"/>
                    </a:lnTo>
                    <a:lnTo>
                      <a:pt x="7989" y="24258"/>
                    </a:lnTo>
                    <a:lnTo>
                      <a:pt x="8028" y="24239"/>
                    </a:lnTo>
                    <a:lnTo>
                      <a:pt x="8086" y="24219"/>
                    </a:lnTo>
                    <a:lnTo>
                      <a:pt x="8417" y="24063"/>
                    </a:lnTo>
                    <a:lnTo>
                      <a:pt x="8787" y="23927"/>
                    </a:lnTo>
                    <a:lnTo>
                      <a:pt x="9353" y="23771"/>
                    </a:lnTo>
                    <a:lnTo>
                      <a:pt x="9995" y="23635"/>
                    </a:lnTo>
                    <a:lnTo>
                      <a:pt x="9294" y="23070"/>
                    </a:lnTo>
                    <a:lnTo>
                      <a:pt x="8632" y="22505"/>
                    </a:lnTo>
                    <a:lnTo>
                      <a:pt x="8242" y="22134"/>
                    </a:lnTo>
                    <a:lnTo>
                      <a:pt x="7852" y="21764"/>
                    </a:lnTo>
                    <a:lnTo>
                      <a:pt x="7463" y="21374"/>
                    </a:lnTo>
                    <a:lnTo>
                      <a:pt x="7092" y="21004"/>
                    </a:lnTo>
                    <a:lnTo>
                      <a:pt x="6742" y="20595"/>
                    </a:lnTo>
                    <a:lnTo>
                      <a:pt x="6391" y="20205"/>
                    </a:lnTo>
                    <a:lnTo>
                      <a:pt x="6060" y="19796"/>
                    </a:lnTo>
                    <a:lnTo>
                      <a:pt x="5748" y="19387"/>
                    </a:lnTo>
                    <a:lnTo>
                      <a:pt x="5417" y="18958"/>
                    </a:lnTo>
                    <a:lnTo>
                      <a:pt x="5124" y="18510"/>
                    </a:lnTo>
                    <a:lnTo>
                      <a:pt x="4813" y="18062"/>
                    </a:lnTo>
                    <a:lnTo>
                      <a:pt x="4540" y="17614"/>
                    </a:lnTo>
                    <a:lnTo>
                      <a:pt x="4267" y="17166"/>
                    </a:lnTo>
                    <a:lnTo>
                      <a:pt x="4014" y="16698"/>
                    </a:lnTo>
                    <a:lnTo>
                      <a:pt x="3780" y="16231"/>
                    </a:lnTo>
                    <a:lnTo>
                      <a:pt x="3566" y="15763"/>
                    </a:lnTo>
                    <a:lnTo>
                      <a:pt x="3332" y="15276"/>
                    </a:lnTo>
                    <a:lnTo>
                      <a:pt x="3137" y="14769"/>
                    </a:lnTo>
                    <a:lnTo>
                      <a:pt x="2942" y="14263"/>
                    </a:lnTo>
                    <a:lnTo>
                      <a:pt x="2767" y="13756"/>
                    </a:lnTo>
                    <a:lnTo>
                      <a:pt x="2611" y="13230"/>
                    </a:lnTo>
                    <a:lnTo>
                      <a:pt x="2475" y="12704"/>
                    </a:lnTo>
                    <a:lnTo>
                      <a:pt x="2358" y="12198"/>
                    </a:lnTo>
                    <a:lnTo>
                      <a:pt x="2241" y="11671"/>
                    </a:lnTo>
                    <a:lnTo>
                      <a:pt x="2124" y="11009"/>
                    </a:lnTo>
                    <a:lnTo>
                      <a:pt x="2046" y="10327"/>
                    </a:lnTo>
                    <a:lnTo>
                      <a:pt x="1968" y="9626"/>
                    </a:lnTo>
                    <a:lnTo>
                      <a:pt x="1929" y="8885"/>
                    </a:lnTo>
                    <a:lnTo>
                      <a:pt x="1929" y="8067"/>
                    </a:lnTo>
                    <a:lnTo>
                      <a:pt x="1949" y="7249"/>
                    </a:lnTo>
                    <a:lnTo>
                      <a:pt x="1988" y="6450"/>
                    </a:lnTo>
                    <a:lnTo>
                      <a:pt x="2085" y="5670"/>
                    </a:lnTo>
                    <a:lnTo>
                      <a:pt x="2202" y="4833"/>
                    </a:lnTo>
                    <a:lnTo>
                      <a:pt x="2358" y="4053"/>
                    </a:lnTo>
                    <a:lnTo>
                      <a:pt x="2475" y="3644"/>
                    </a:lnTo>
                    <a:lnTo>
                      <a:pt x="2572" y="3235"/>
                    </a:lnTo>
                    <a:lnTo>
                      <a:pt x="2689" y="2865"/>
                    </a:lnTo>
                    <a:lnTo>
                      <a:pt x="2825" y="2514"/>
                    </a:lnTo>
                    <a:lnTo>
                      <a:pt x="2981" y="2124"/>
                    </a:lnTo>
                    <a:lnTo>
                      <a:pt x="3137" y="1774"/>
                    </a:lnTo>
                    <a:lnTo>
                      <a:pt x="3312" y="1442"/>
                    </a:lnTo>
                    <a:lnTo>
                      <a:pt x="3488" y="1131"/>
                    </a:lnTo>
                    <a:lnTo>
                      <a:pt x="3683" y="819"/>
                    </a:lnTo>
                    <a:lnTo>
                      <a:pt x="3878" y="527"/>
                    </a:lnTo>
                    <a:lnTo>
                      <a:pt x="4092" y="254"/>
                    </a:lnTo>
                    <a:lnTo>
                      <a:pt x="430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2"/>
              <p:cNvSpPr/>
              <p:nvPr/>
            </p:nvSpPr>
            <p:spPr>
              <a:xfrm>
                <a:off x="5049425" y="754100"/>
                <a:ext cx="922100" cy="522675"/>
              </a:xfrm>
              <a:custGeom>
                <a:avLst/>
                <a:gdLst/>
                <a:ahLst/>
                <a:cxnLst/>
                <a:rect l="l" t="t" r="r" b="b"/>
                <a:pathLst>
                  <a:path w="36884" h="20907" extrusionOk="0">
                    <a:moveTo>
                      <a:pt x="20478" y="1"/>
                    </a:moveTo>
                    <a:lnTo>
                      <a:pt x="20381" y="20"/>
                    </a:lnTo>
                    <a:lnTo>
                      <a:pt x="20322" y="59"/>
                    </a:lnTo>
                    <a:lnTo>
                      <a:pt x="20283" y="98"/>
                    </a:lnTo>
                    <a:lnTo>
                      <a:pt x="20264" y="157"/>
                    </a:lnTo>
                    <a:lnTo>
                      <a:pt x="20088" y="215"/>
                    </a:lnTo>
                    <a:lnTo>
                      <a:pt x="19796" y="312"/>
                    </a:lnTo>
                    <a:lnTo>
                      <a:pt x="19484" y="429"/>
                    </a:lnTo>
                    <a:lnTo>
                      <a:pt x="18939" y="683"/>
                    </a:lnTo>
                    <a:lnTo>
                      <a:pt x="18374" y="994"/>
                    </a:lnTo>
                    <a:lnTo>
                      <a:pt x="17848" y="1306"/>
                    </a:lnTo>
                    <a:lnTo>
                      <a:pt x="17341" y="1676"/>
                    </a:lnTo>
                    <a:lnTo>
                      <a:pt x="16854" y="2086"/>
                    </a:lnTo>
                    <a:lnTo>
                      <a:pt x="16620" y="2300"/>
                    </a:lnTo>
                    <a:lnTo>
                      <a:pt x="16425" y="2495"/>
                    </a:lnTo>
                    <a:lnTo>
                      <a:pt x="16231" y="2709"/>
                    </a:lnTo>
                    <a:lnTo>
                      <a:pt x="16055" y="2923"/>
                    </a:lnTo>
                    <a:lnTo>
                      <a:pt x="15899" y="3138"/>
                    </a:lnTo>
                    <a:lnTo>
                      <a:pt x="15763" y="3371"/>
                    </a:lnTo>
                    <a:lnTo>
                      <a:pt x="15646" y="3566"/>
                    </a:lnTo>
                    <a:lnTo>
                      <a:pt x="15549" y="3800"/>
                    </a:lnTo>
                    <a:lnTo>
                      <a:pt x="15451" y="4034"/>
                    </a:lnTo>
                    <a:lnTo>
                      <a:pt x="15373" y="4268"/>
                    </a:lnTo>
                    <a:lnTo>
                      <a:pt x="15295" y="4502"/>
                    </a:lnTo>
                    <a:lnTo>
                      <a:pt x="15237" y="4755"/>
                    </a:lnTo>
                    <a:lnTo>
                      <a:pt x="15140" y="5242"/>
                    </a:lnTo>
                    <a:lnTo>
                      <a:pt x="15081" y="5748"/>
                    </a:lnTo>
                    <a:lnTo>
                      <a:pt x="15023" y="6236"/>
                    </a:lnTo>
                    <a:lnTo>
                      <a:pt x="15023" y="6294"/>
                    </a:lnTo>
                    <a:lnTo>
                      <a:pt x="14964" y="6879"/>
                    </a:lnTo>
                    <a:lnTo>
                      <a:pt x="14925" y="7210"/>
                    </a:lnTo>
                    <a:lnTo>
                      <a:pt x="14867" y="7522"/>
                    </a:lnTo>
                    <a:lnTo>
                      <a:pt x="14847" y="7658"/>
                    </a:lnTo>
                    <a:lnTo>
                      <a:pt x="14789" y="7775"/>
                    </a:lnTo>
                    <a:lnTo>
                      <a:pt x="14769" y="7833"/>
                    </a:lnTo>
                    <a:lnTo>
                      <a:pt x="14711" y="7833"/>
                    </a:lnTo>
                    <a:lnTo>
                      <a:pt x="14477" y="7755"/>
                    </a:lnTo>
                    <a:lnTo>
                      <a:pt x="14263" y="7677"/>
                    </a:lnTo>
                    <a:lnTo>
                      <a:pt x="14224" y="7638"/>
                    </a:lnTo>
                    <a:lnTo>
                      <a:pt x="13756" y="7405"/>
                    </a:lnTo>
                    <a:lnTo>
                      <a:pt x="13250" y="7190"/>
                    </a:lnTo>
                    <a:lnTo>
                      <a:pt x="12646" y="6956"/>
                    </a:lnTo>
                    <a:lnTo>
                      <a:pt x="12042" y="6762"/>
                    </a:lnTo>
                    <a:lnTo>
                      <a:pt x="11457" y="6606"/>
                    </a:lnTo>
                    <a:lnTo>
                      <a:pt x="10853" y="6508"/>
                    </a:lnTo>
                    <a:lnTo>
                      <a:pt x="10249" y="6450"/>
                    </a:lnTo>
                    <a:lnTo>
                      <a:pt x="9645" y="6430"/>
                    </a:lnTo>
                    <a:lnTo>
                      <a:pt x="9587" y="6430"/>
                    </a:lnTo>
                    <a:lnTo>
                      <a:pt x="9041" y="6450"/>
                    </a:lnTo>
                    <a:lnTo>
                      <a:pt x="8476" y="6508"/>
                    </a:lnTo>
                    <a:lnTo>
                      <a:pt x="7930" y="6586"/>
                    </a:lnTo>
                    <a:lnTo>
                      <a:pt x="7385" y="6703"/>
                    </a:lnTo>
                    <a:lnTo>
                      <a:pt x="6839" y="6859"/>
                    </a:lnTo>
                    <a:lnTo>
                      <a:pt x="6294" y="7034"/>
                    </a:lnTo>
                    <a:lnTo>
                      <a:pt x="5748" y="7249"/>
                    </a:lnTo>
                    <a:lnTo>
                      <a:pt x="5222" y="7502"/>
                    </a:lnTo>
                    <a:lnTo>
                      <a:pt x="4735" y="7755"/>
                    </a:lnTo>
                    <a:lnTo>
                      <a:pt x="4248" y="8048"/>
                    </a:lnTo>
                    <a:lnTo>
                      <a:pt x="3780" y="8379"/>
                    </a:lnTo>
                    <a:lnTo>
                      <a:pt x="3313" y="8710"/>
                    </a:lnTo>
                    <a:lnTo>
                      <a:pt x="2904" y="9080"/>
                    </a:lnTo>
                    <a:lnTo>
                      <a:pt x="2475" y="9470"/>
                    </a:lnTo>
                    <a:lnTo>
                      <a:pt x="2085" y="9899"/>
                    </a:lnTo>
                    <a:lnTo>
                      <a:pt x="1735" y="10327"/>
                    </a:lnTo>
                    <a:lnTo>
                      <a:pt x="1579" y="10561"/>
                    </a:lnTo>
                    <a:lnTo>
                      <a:pt x="1423" y="10814"/>
                    </a:lnTo>
                    <a:lnTo>
                      <a:pt x="1267" y="11107"/>
                    </a:lnTo>
                    <a:lnTo>
                      <a:pt x="1131" y="11418"/>
                    </a:lnTo>
                    <a:lnTo>
                      <a:pt x="1014" y="11730"/>
                    </a:lnTo>
                    <a:lnTo>
                      <a:pt x="897" y="12042"/>
                    </a:lnTo>
                    <a:lnTo>
                      <a:pt x="741" y="12607"/>
                    </a:lnTo>
                    <a:lnTo>
                      <a:pt x="605" y="13074"/>
                    </a:lnTo>
                    <a:lnTo>
                      <a:pt x="449" y="13542"/>
                    </a:lnTo>
                    <a:lnTo>
                      <a:pt x="215" y="14263"/>
                    </a:lnTo>
                    <a:lnTo>
                      <a:pt x="117" y="14633"/>
                    </a:lnTo>
                    <a:lnTo>
                      <a:pt x="39" y="15003"/>
                    </a:lnTo>
                    <a:lnTo>
                      <a:pt x="1" y="15198"/>
                    </a:lnTo>
                    <a:lnTo>
                      <a:pt x="1" y="15374"/>
                    </a:lnTo>
                    <a:lnTo>
                      <a:pt x="1" y="15549"/>
                    </a:lnTo>
                    <a:lnTo>
                      <a:pt x="20" y="15724"/>
                    </a:lnTo>
                    <a:lnTo>
                      <a:pt x="59" y="15880"/>
                    </a:lnTo>
                    <a:lnTo>
                      <a:pt x="117" y="16036"/>
                    </a:lnTo>
                    <a:lnTo>
                      <a:pt x="176" y="16192"/>
                    </a:lnTo>
                    <a:lnTo>
                      <a:pt x="254" y="16328"/>
                    </a:lnTo>
                    <a:lnTo>
                      <a:pt x="351" y="16465"/>
                    </a:lnTo>
                    <a:lnTo>
                      <a:pt x="468" y="16582"/>
                    </a:lnTo>
                    <a:lnTo>
                      <a:pt x="585" y="16679"/>
                    </a:lnTo>
                    <a:lnTo>
                      <a:pt x="721" y="16757"/>
                    </a:lnTo>
                    <a:lnTo>
                      <a:pt x="838" y="16815"/>
                    </a:lnTo>
                    <a:lnTo>
                      <a:pt x="955" y="16854"/>
                    </a:lnTo>
                    <a:lnTo>
                      <a:pt x="1092" y="16893"/>
                    </a:lnTo>
                    <a:lnTo>
                      <a:pt x="1228" y="16913"/>
                    </a:lnTo>
                    <a:lnTo>
                      <a:pt x="1228" y="16952"/>
                    </a:lnTo>
                    <a:lnTo>
                      <a:pt x="1228" y="17010"/>
                    </a:lnTo>
                    <a:lnTo>
                      <a:pt x="1267" y="17069"/>
                    </a:lnTo>
                    <a:lnTo>
                      <a:pt x="1325" y="17147"/>
                    </a:lnTo>
                    <a:lnTo>
                      <a:pt x="1384" y="17166"/>
                    </a:lnTo>
                    <a:lnTo>
                      <a:pt x="1501" y="17166"/>
                    </a:lnTo>
                    <a:lnTo>
                      <a:pt x="1579" y="17127"/>
                    </a:lnTo>
                    <a:lnTo>
                      <a:pt x="1618" y="17088"/>
                    </a:lnTo>
                    <a:lnTo>
                      <a:pt x="1637" y="17069"/>
                    </a:lnTo>
                    <a:lnTo>
                      <a:pt x="1832" y="16660"/>
                    </a:lnTo>
                    <a:lnTo>
                      <a:pt x="2027" y="16289"/>
                    </a:lnTo>
                    <a:lnTo>
                      <a:pt x="2241" y="15958"/>
                    </a:lnTo>
                    <a:lnTo>
                      <a:pt x="2475" y="15646"/>
                    </a:lnTo>
                    <a:lnTo>
                      <a:pt x="2670" y="15413"/>
                    </a:lnTo>
                    <a:lnTo>
                      <a:pt x="2865" y="15218"/>
                    </a:lnTo>
                    <a:lnTo>
                      <a:pt x="3059" y="15042"/>
                    </a:lnTo>
                    <a:lnTo>
                      <a:pt x="3274" y="14867"/>
                    </a:lnTo>
                    <a:lnTo>
                      <a:pt x="3449" y="14750"/>
                    </a:lnTo>
                    <a:lnTo>
                      <a:pt x="3644" y="14633"/>
                    </a:lnTo>
                    <a:lnTo>
                      <a:pt x="3839" y="14536"/>
                    </a:lnTo>
                    <a:lnTo>
                      <a:pt x="4034" y="14458"/>
                    </a:lnTo>
                    <a:lnTo>
                      <a:pt x="4267" y="14380"/>
                    </a:lnTo>
                    <a:lnTo>
                      <a:pt x="4501" y="14302"/>
                    </a:lnTo>
                    <a:lnTo>
                      <a:pt x="4735" y="14263"/>
                    </a:lnTo>
                    <a:lnTo>
                      <a:pt x="4988" y="14224"/>
                    </a:lnTo>
                    <a:lnTo>
                      <a:pt x="5242" y="14205"/>
                    </a:lnTo>
                    <a:lnTo>
                      <a:pt x="5514" y="14185"/>
                    </a:lnTo>
                    <a:lnTo>
                      <a:pt x="5924" y="14205"/>
                    </a:lnTo>
                    <a:lnTo>
                      <a:pt x="6352" y="14244"/>
                    </a:lnTo>
                    <a:lnTo>
                      <a:pt x="6781" y="14321"/>
                    </a:lnTo>
                    <a:lnTo>
                      <a:pt x="7190" y="14419"/>
                    </a:lnTo>
                    <a:lnTo>
                      <a:pt x="7580" y="14516"/>
                    </a:lnTo>
                    <a:lnTo>
                      <a:pt x="7969" y="14653"/>
                    </a:lnTo>
                    <a:lnTo>
                      <a:pt x="8690" y="14906"/>
                    </a:lnTo>
                    <a:lnTo>
                      <a:pt x="9314" y="15179"/>
                    </a:lnTo>
                    <a:lnTo>
                      <a:pt x="10327" y="15627"/>
                    </a:lnTo>
                    <a:lnTo>
                      <a:pt x="11321" y="16114"/>
                    </a:lnTo>
                    <a:lnTo>
                      <a:pt x="11808" y="16348"/>
                    </a:lnTo>
                    <a:lnTo>
                      <a:pt x="13211" y="17030"/>
                    </a:lnTo>
                    <a:lnTo>
                      <a:pt x="14672" y="17712"/>
                    </a:lnTo>
                    <a:lnTo>
                      <a:pt x="15490" y="18082"/>
                    </a:lnTo>
                    <a:lnTo>
                      <a:pt x="16270" y="18433"/>
                    </a:lnTo>
                    <a:lnTo>
                      <a:pt x="17029" y="18744"/>
                    </a:lnTo>
                    <a:lnTo>
                      <a:pt x="17770" y="19037"/>
                    </a:lnTo>
                    <a:lnTo>
                      <a:pt x="18471" y="19290"/>
                    </a:lnTo>
                    <a:lnTo>
                      <a:pt x="19153" y="19543"/>
                    </a:lnTo>
                    <a:lnTo>
                      <a:pt x="19816" y="19757"/>
                    </a:lnTo>
                    <a:lnTo>
                      <a:pt x="20478" y="19952"/>
                    </a:lnTo>
                    <a:lnTo>
                      <a:pt x="21257" y="20167"/>
                    </a:lnTo>
                    <a:lnTo>
                      <a:pt x="22056" y="20361"/>
                    </a:lnTo>
                    <a:lnTo>
                      <a:pt x="22836" y="20517"/>
                    </a:lnTo>
                    <a:lnTo>
                      <a:pt x="23596" y="20654"/>
                    </a:lnTo>
                    <a:lnTo>
                      <a:pt x="24375" y="20751"/>
                    </a:lnTo>
                    <a:lnTo>
                      <a:pt x="25135" y="20829"/>
                    </a:lnTo>
                    <a:lnTo>
                      <a:pt x="25914" y="20888"/>
                    </a:lnTo>
                    <a:lnTo>
                      <a:pt x="26655" y="20907"/>
                    </a:lnTo>
                    <a:lnTo>
                      <a:pt x="27551" y="20907"/>
                    </a:lnTo>
                    <a:lnTo>
                      <a:pt x="28174" y="20868"/>
                    </a:lnTo>
                    <a:lnTo>
                      <a:pt x="28778" y="20810"/>
                    </a:lnTo>
                    <a:lnTo>
                      <a:pt x="29363" y="20732"/>
                    </a:lnTo>
                    <a:lnTo>
                      <a:pt x="29928" y="20634"/>
                    </a:lnTo>
                    <a:lnTo>
                      <a:pt x="30493" y="20517"/>
                    </a:lnTo>
                    <a:lnTo>
                      <a:pt x="31038" y="20361"/>
                    </a:lnTo>
                    <a:lnTo>
                      <a:pt x="31584" y="20186"/>
                    </a:lnTo>
                    <a:lnTo>
                      <a:pt x="32149" y="19991"/>
                    </a:lnTo>
                    <a:lnTo>
                      <a:pt x="32695" y="19757"/>
                    </a:lnTo>
                    <a:lnTo>
                      <a:pt x="33201" y="19504"/>
                    </a:lnTo>
                    <a:lnTo>
                      <a:pt x="33688" y="19231"/>
                    </a:lnTo>
                    <a:lnTo>
                      <a:pt x="34136" y="18920"/>
                    </a:lnTo>
                    <a:lnTo>
                      <a:pt x="34546" y="18608"/>
                    </a:lnTo>
                    <a:lnTo>
                      <a:pt x="34935" y="18277"/>
                    </a:lnTo>
                    <a:lnTo>
                      <a:pt x="35305" y="17906"/>
                    </a:lnTo>
                    <a:lnTo>
                      <a:pt x="35637" y="17517"/>
                    </a:lnTo>
                    <a:lnTo>
                      <a:pt x="35948" y="17088"/>
                    </a:lnTo>
                    <a:lnTo>
                      <a:pt x="36085" y="16874"/>
                    </a:lnTo>
                    <a:lnTo>
                      <a:pt x="36221" y="16640"/>
                    </a:lnTo>
                    <a:lnTo>
                      <a:pt x="36338" y="16406"/>
                    </a:lnTo>
                    <a:lnTo>
                      <a:pt x="36455" y="16153"/>
                    </a:lnTo>
                    <a:lnTo>
                      <a:pt x="36552" y="15900"/>
                    </a:lnTo>
                    <a:lnTo>
                      <a:pt x="36630" y="15646"/>
                    </a:lnTo>
                    <a:lnTo>
                      <a:pt x="36708" y="15374"/>
                    </a:lnTo>
                    <a:lnTo>
                      <a:pt x="36767" y="15120"/>
                    </a:lnTo>
                    <a:lnTo>
                      <a:pt x="36806" y="14848"/>
                    </a:lnTo>
                    <a:lnTo>
                      <a:pt x="36845" y="14555"/>
                    </a:lnTo>
                    <a:lnTo>
                      <a:pt x="36864" y="14282"/>
                    </a:lnTo>
                    <a:lnTo>
                      <a:pt x="36884" y="13990"/>
                    </a:lnTo>
                    <a:lnTo>
                      <a:pt x="36864" y="13698"/>
                    </a:lnTo>
                    <a:lnTo>
                      <a:pt x="36845" y="13406"/>
                    </a:lnTo>
                    <a:lnTo>
                      <a:pt x="36825" y="13094"/>
                    </a:lnTo>
                    <a:lnTo>
                      <a:pt x="36767" y="12763"/>
                    </a:lnTo>
                    <a:lnTo>
                      <a:pt x="36708" y="12451"/>
                    </a:lnTo>
                    <a:lnTo>
                      <a:pt x="36650" y="12159"/>
                    </a:lnTo>
                    <a:lnTo>
                      <a:pt x="36552" y="11866"/>
                    </a:lnTo>
                    <a:lnTo>
                      <a:pt x="36416" y="11535"/>
                    </a:lnTo>
                    <a:lnTo>
                      <a:pt x="36299" y="11282"/>
                    </a:lnTo>
                    <a:lnTo>
                      <a:pt x="36163" y="11029"/>
                    </a:lnTo>
                    <a:lnTo>
                      <a:pt x="36007" y="10775"/>
                    </a:lnTo>
                    <a:lnTo>
                      <a:pt x="35831" y="10542"/>
                    </a:lnTo>
                    <a:lnTo>
                      <a:pt x="35656" y="10288"/>
                    </a:lnTo>
                    <a:lnTo>
                      <a:pt x="35442" y="10054"/>
                    </a:lnTo>
                    <a:lnTo>
                      <a:pt x="35208" y="9821"/>
                    </a:lnTo>
                    <a:lnTo>
                      <a:pt x="34974" y="9587"/>
                    </a:lnTo>
                    <a:lnTo>
                      <a:pt x="34546" y="9197"/>
                    </a:lnTo>
                    <a:lnTo>
                      <a:pt x="34058" y="8846"/>
                    </a:lnTo>
                    <a:lnTo>
                      <a:pt x="33513" y="8476"/>
                    </a:lnTo>
                    <a:lnTo>
                      <a:pt x="32909" y="8106"/>
                    </a:lnTo>
                    <a:lnTo>
                      <a:pt x="32363" y="7794"/>
                    </a:lnTo>
                    <a:lnTo>
                      <a:pt x="31818" y="7502"/>
                    </a:lnTo>
                    <a:lnTo>
                      <a:pt x="30688" y="6937"/>
                    </a:lnTo>
                    <a:lnTo>
                      <a:pt x="30610" y="6898"/>
                    </a:lnTo>
                    <a:lnTo>
                      <a:pt x="29967" y="6586"/>
                    </a:lnTo>
                    <a:lnTo>
                      <a:pt x="28213" y="5710"/>
                    </a:lnTo>
                    <a:lnTo>
                      <a:pt x="27356" y="5261"/>
                    </a:lnTo>
                    <a:lnTo>
                      <a:pt x="26479" y="4794"/>
                    </a:lnTo>
                    <a:lnTo>
                      <a:pt x="25641" y="4307"/>
                    </a:lnTo>
                    <a:lnTo>
                      <a:pt x="24804" y="3781"/>
                    </a:lnTo>
                    <a:lnTo>
                      <a:pt x="23985" y="3216"/>
                    </a:lnTo>
                    <a:lnTo>
                      <a:pt x="23596" y="2923"/>
                    </a:lnTo>
                    <a:lnTo>
                      <a:pt x="23206" y="2631"/>
                    </a:lnTo>
                    <a:lnTo>
                      <a:pt x="23225" y="2651"/>
                    </a:lnTo>
                    <a:lnTo>
                      <a:pt x="22621" y="2124"/>
                    </a:lnTo>
                    <a:lnTo>
                      <a:pt x="22017" y="1579"/>
                    </a:lnTo>
                    <a:lnTo>
                      <a:pt x="21452" y="994"/>
                    </a:lnTo>
                    <a:lnTo>
                      <a:pt x="20907" y="371"/>
                    </a:lnTo>
                    <a:lnTo>
                      <a:pt x="20926" y="293"/>
                    </a:lnTo>
                    <a:lnTo>
                      <a:pt x="20926" y="215"/>
                    </a:lnTo>
                    <a:lnTo>
                      <a:pt x="20907" y="137"/>
                    </a:lnTo>
                    <a:lnTo>
                      <a:pt x="20848" y="98"/>
                    </a:lnTo>
                    <a:lnTo>
                      <a:pt x="20790" y="40"/>
                    </a:lnTo>
                    <a:lnTo>
                      <a:pt x="20673" y="40"/>
                    </a:lnTo>
                    <a:lnTo>
                      <a:pt x="20626" y="55"/>
                    </a:lnTo>
                    <a:lnTo>
                      <a:pt x="20626" y="55"/>
                    </a:lnTo>
                    <a:lnTo>
                      <a:pt x="20556" y="20"/>
                    </a:lnTo>
                    <a:lnTo>
                      <a:pt x="204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2"/>
              <p:cNvSpPr/>
              <p:nvPr/>
            </p:nvSpPr>
            <p:spPr>
              <a:xfrm>
                <a:off x="5049425" y="754100"/>
                <a:ext cx="922100" cy="522675"/>
              </a:xfrm>
              <a:custGeom>
                <a:avLst/>
                <a:gdLst/>
                <a:ahLst/>
                <a:cxnLst/>
                <a:rect l="l" t="t" r="r" b="b"/>
                <a:pathLst>
                  <a:path w="36884" h="20907" fill="none" extrusionOk="0">
                    <a:moveTo>
                      <a:pt x="20478" y="1"/>
                    </a:moveTo>
                    <a:lnTo>
                      <a:pt x="20478" y="1"/>
                    </a:lnTo>
                    <a:lnTo>
                      <a:pt x="20381" y="20"/>
                    </a:lnTo>
                    <a:lnTo>
                      <a:pt x="20322" y="59"/>
                    </a:lnTo>
                    <a:lnTo>
                      <a:pt x="20322" y="59"/>
                    </a:lnTo>
                    <a:lnTo>
                      <a:pt x="20283" y="98"/>
                    </a:lnTo>
                    <a:lnTo>
                      <a:pt x="20264" y="157"/>
                    </a:lnTo>
                    <a:lnTo>
                      <a:pt x="20264" y="157"/>
                    </a:lnTo>
                    <a:lnTo>
                      <a:pt x="20088" y="215"/>
                    </a:lnTo>
                    <a:lnTo>
                      <a:pt x="20088" y="215"/>
                    </a:lnTo>
                    <a:lnTo>
                      <a:pt x="19796" y="312"/>
                    </a:lnTo>
                    <a:lnTo>
                      <a:pt x="19484" y="429"/>
                    </a:lnTo>
                    <a:lnTo>
                      <a:pt x="19484" y="429"/>
                    </a:lnTo>
                    <a:lnTo>
                      <a:pt x="18939" y="683"/>
                    </a:lnTo>
                    <a:lnTo>
                      <a:pt x="18374" y="994"/>
                    </a:lnTo>
                    <a:lnTo>
                      <a:pt x="18374" y="994"/>
                    </a:lnTo>
                    <a:lnTo>
                      <a:pt x="17848" y="1306"/>
                    </a:lnTo>
                    <a:lnTo>
                      <a:pt x="17341" y="1676"/>
                    </a:lnTo>
                    <a:lnTo>
                      <a:pt x="17341" y="1676"/>
                    </a:lnTo>
                    <a:lnTo>
                      <a:pt x="16854" y="2086"/>
                    </a:lnTo>
                    <a:lnTo>
                      <a:pt x="16620" y="2300"/>
                    </a:lnTo>
                    <a:lnTo>
                      <a:pt x="16425" y="2495"/>
                    </a:lnTo>
                    <a:lnTo>
                      <a:pt x="16425" y="2495"/>
                    </a:lnTo>
                    <a:lnTo>
                      <a:pt x="16231" y="2709"/>
                    </a:lnTo>
                    <a:lnTo>
                      <a:pt x="16055" y="2923"/>
                    </a:lnTo>
                    <a:lnTo>
                      <a:pt x="15899" y="3138"/>
                    </a:lnTo>
                    <a:lnTo>
                      <a:pt x="15763" y="3371"/>
                    </a:lnTo>
                    <a:lnTo>
                      <a:pt x="15763" y="3371"/>
                    </a:lnTo>
                    <a:lnTo>
                      <a:pt x="15646" y="3566"/>
                    </a:lnTo>
                    <a:lnTo>
                      <a:pt x="15549" y="3800"/>
                    </a:lnTo>
                    <a:lnTo>
                      <a:pt x="15451" y="4034"/>
                    </a:lnTo>
                    <a:lnTo>
                      <a:pt x="15373" y="4268"/>
                    </a:lnTo>
                    <a:lnTo>
                      <a:pt x="15373" y="4268"/>
                    </a:lnTo>
                    <a:lnTo>
                      <a:pt x="15295" y="4502"/>
                    </a:lnTo>
                    <a:lnTo>
                      <a:pt x="15237" y="4755"/>
                    </a:lnTo>
                    <a:lnTo>
                      <a:pt x="15140" y="5242"/>
                    </a:lnTo>
                    <a:lnTo>
                      <a:pt x="15081" y="5748"/>
                    </a:lnTo>
                    <a:lnTo>
                      <a:pt x="15023" y="6236"/>
                    </a:lnTo>
                    <a:lnTo>
                      <a:pt x="15023" y="6294"/>
                    </a:lnTo>
                    <a:lnTo>
                      <a:pt x="15023" y="6294"/>
                    </a:lnTo>
                    <a:lnTo>
                      <a:pt x="14964" y="6879"/>
                    </a:lnTo>
                    <a:lnTo>
                      <a:pt x="14964" y="6879"/>
                    </a:lnTo>
                    <a:lnTo>
                      <a:pt x="14925" y="7210"/>
                    </a:lnTo>
                    <a:lnTo>
                      <a:pt x="14867" y="7522"/>
                    </a:lnTo>
                    <a:lnTo>
                      <a:pt x="14867" y="7522"/>
                    </a:lnTo>
                    <a:lnTo>
                      <a:pt x="14847" y="7658"/>
                    </a:lnTo>
                    <a:lnTo>
                      <a:pt x="14789" y="7775"/>
                    </a:lnTo>
                    <a:lnTo>
                      <a:pt x="14789" y="7775"/>
                    </a:lnTo>
                    <a:lnTo>
                      <a:pt x="14769" y="7833"/>
                    </a:lnTo>
                    <a:lnTo>
                      <a:pt x="14769" y="7833"/>
                    </a:lnTo>
                    <a:lnTo>
                      <a:pt x="14711" y="7833"/>
                    </a:lnTo>
                    <a:lnTo>
                      <a:pt x="14711" y="7833"/>
                    </a:lnTo>
                    <a:lnTo>
                      <a:pt x="14711" y="7833"/>
                    </a:lnTo>
                    <a:lnTo>
                      <a:pt x="14477" y="7755"/>
                    </a:lnTo>
                    <a:lnTo>
                      <a:pt x="14263" y="7677"/>
                    </a:lnTo>
                    <a:lnTo>
                      <a:pt x="14224" y="7638"/>
                    </a:lnTo>
                    <a:lnTo>
                      <a:pt x="14224" y="7638"/>
                    </a:lnTo>
                    <a:lnTo>
                      <a:pt x="13756" y="7405"/>
                    </a:lnTo>
                    <a:lnTo>
                      <a:pt x="13250" y="7190"/>
                    </a:lnTo>
                    <a:lnTo>
                      <a:pt x="13250" y="7190"/>
                    </a:lnTo>
                    <a:lnTo>
                      <a:pt x="12646" y="6956"/>
                    </a:lnTo>
                    <a:lnTo>
                      <a:pt x="12042" y="6762"/>
                    </a:lnTo>
                    <a:lnTo>
                      <a:pt x="12042" y="6762"/>
                    </a:lnTo>
                    <a:lnTo>
                      <a:pt x="11457" y="6606"/>
                    </a:lnTo>
                    <a:lnTo>
                      <a:pt x="10853" y="6508"/>
                    </a:lnTo>
                    <a:lnTo>
                      <a:pt x="10249" y="6450"/>
                    </a:lnTo>
                    <a:lnTo>
                      <a:pt x="9645" y="6430"/>
                    </a:lnTo>
                    <a:lnTo>
                      <a:pt x="9587" y="6430"/>
                    </a:lnTo>
                    <a:lnTo>
                      <a:pt x="9587" y="6430"/>
                    </a:lnTo>
                    <a:lnTo>
                      <a:pt x="9041" y="6450"/>
                    </a:lnTo>
                    <a:lnTo>
                      <a:pt x="8476" y="6508"/>
                    </a:lnTo>
                    <a:lnTo>
                      <a:pt x="7930" y="6586"/>
                    </a:lnTo>
                    <a:lnTo>
                      <a:pt x="7385" y="6703"/>
                    </a:lnTo>
                    <a:lnTo>
                      <a:pt x="6839" y="6859"/>
                    </a:lnTo>
                    <a:lnTo>
                      <a:pt x="6294" y="7034"/>
                    </a:lnTo>
                    <a:lnTo>
                      <a:pt x="5748" y="7249"/>
                    </a:lnTo>
                    <a:lnTo>
                      <a:pt x="5222" y="7502"/>
                    </a:lnTo>
                    <a:lnTo>
                      <a:pt x="5222" y="7502"/>
                    </a:lnTo>
                    <a:lnTo>
                      <a:pt x="4735" y="7755"/>
                    </a:lnTo>
                    <a:lnTo>
                      <a:pt x="4248" y="8048"/>
                    </a:lnTo>
                    <a:lnTo>
                      <a:pt x="3780" y="8379"/>
                    </a:lnTo>
                    <a:lnTo>
                      <a:pt x="3313" y="8710"/>
                    </a:lnTo>
                    <a:lnTo>
                      <a:pt x="3313" y="8710"/>
                    </a:lnTo>
                    <a:lnTo>
                      <a:pt x="2904" y="9080"/>
                    </a:lnTo>
                    <a:lnTo>
                      <a:pt x="2475" y="9470"/>
                    </a:lnTo>
                    <a:lnTo>
                      <a:pt x="2475" y="9470"/>
                    </a:lnTo>
                    <a:lnTo>
                      <a:pt x="2085" y="9899"/>
                    </a:lnTo>
                    <a:lnTo>
                      <a:pt x="1735" y="10327"/>
                    </a:lnTo>
                    <a:lnTo>
                      <a:pt x="1735" y="10327"/>
                    </a:lnTo>
                    <a:lnTo>
                      <a:pt x="1579" y="10561"/>
                    </a:lnTo>
                    <a:lnTo>
                      <a:pt x="1423" y="10814"/>
                    </a:lnTo>
                    <a:lnTo>
                      <a:pt x="1267" y="11107"/>
                    </a:lnTo>
                    <a:lnTo>
                      <a:pt x="1131" y="11418"/>
                    </a:lnTo>
                    <a:lnTo>
                      <a:pt x="1131" y="11418"/>
                    </a:lnTo>
                    <a:lnTo>
                      <a:pt x="1014" y="11730"/>
                    </a:lnTo>
                    <a:lnTo>
                      <a:pt x="897" y="12042"/>
                    </a:lnTo>
                    <a:lnTo>
                      <a:pt x="741" y="12607"/>
                    </a:lnTo>
                    <a:lnTo>
                      <a:pt x="741" y="12607"/>
                    </a:lnTo>
                    <a:lnTo>
                      <a:pt x="605" y="13074"/>
                    </a:lnTo>
                    <a:lnTo>
                      <a:pt x="449" y="13542"/>
                    </a:lnTo>
                    <a:lnTo>
                      <a:pt x="449" y="13542"/>
                    </a:lnTo>
                    <a:lnTo>
                      <a:pt x="215" y="14263"/>
                    </a:lnTo>
                    <a:lnTo>
                      <a:pt x="117" y="14633"/>
                    </a:lnTo>
                    <a:lnTo>
                      <a:pt x="39" y="15003"/>
                    </a:lnTo>
                    <a:lnTo>
                      <a:pt x="39" y="15003"/>
                    </a:lnTo>
                    <a:lnTo>
                      <a:pt x="1" y="15198"/>
                    </a:lnTo>
                    <a:lnTo>
                      <a:pt x="1" y="15374"/>
                    </a:lnTo>
                    <a:lnTo>
                      <a:pt x="1" y="15549"/>
                    </a:lnTo>
                    <a:lnTo>
                      <a:pt x="20" y="15724"/>
                    </a:lnTo>
                    <a:lnTo>
                      <a:pt x="59" y="15880"/>
                    </a:lnTo>
                    <a:lnTo>
                      <a:pt x="117" y="16036"/>
                    </a:lnTo>
                    <a:lnTo>
                      <a:pt x="176" y="16192"/>
                    </a:lnTo>
                    <a:lnTo>
                      <a:pt x="254" y="16328"/>
                    </a:lnTo>
                    <a:lnTo>
                      <a:pt x="254" y="16328"/>
                    </a:lnTo>
                    <a:lnTo>
                      <a:pt x="351" y="16465"/>
                    </a:lnTo>
                    <a:lnTo>
                      <a:pt x="468" y="16582"/>
                    </a:lnTo>
                    <a:lnTo>
                      <a:pt x="585" y="16679"/>
                    </a:lnTo>
                    <a:lnTo>
                      <a:pt x="721" y="16757"/>
                    </a:lnTo>
                    <a:lnTo>
                      <a:pt x="721" y="16757"/>
                    </a:lnTo>
                    <a:lnTo>
                      <a:pt x="838" y="16815"/>
                    </a:lnTo>
                    <a:lnTo>
                      <a:pt x="955" y="16854"/>
                    </a:lnTo>
                    <a:lnTo>
                      <a:pt x="1092" y="16893"/>
                    </a:lnTo>
                    <a:lnTo>
                      <a:pt x="1228" y="16913"/>
                    </a:lnTo>
                    <a:lnTo>
                      <a:pt x="1228" y="16913"/>
                    </a:lnTo>
                    <a:lnTo>
                      <a:pt x="1228" y="16952"/>
                    </a:lnTo>
                    <a:lnTo>
                      <a:pt x="1228" y="17010"/>
                    </a:lnTo>
                    <a:lnTo>
                      <a:pt x="1228" y="17010"/>
                    </a:lnTo>
                    <a:lnTo>
                      <a:pt x="1267" y="17069"/>
                    </a:lnTo>
                    <a:lnTo>
                      <a:pt x="1325" y="17147"/>
                    </a:lnTo>
                    <a:lnTo>
                      <a:pt x="1325" y="17147"/>
                    </a:lnTo>
                    <a:lnTo>
                      <a:pt x="1384" y="17166"/>
                    </a:lnTo>
                    <a:lnTo>
                      <a:pt x="1442" y="17166"/>
                    </a:lnTo>
                    <a:lnTo>
                      <a:pt x="1442" y="17166"/>
                    </a:lnTo>
                    <a:lnTo>
                      <a:pt x="1501" y="17166"/>
                    </a:lnTo>
                    <a:lnTo>
                      <a:pt x="1501" y="17166"/>
                    </a:lnTo>
                    <a:lnTo>
                      <a:pt x="1579" y="17127"/>
                    </a:lnTo>
                    <a:lnTo>
                      <a:pt x="1618" y="17088"/>
                    </a:lnTo>
                    <a:lnTo>
                      <a:pt x="1637" y="17069"/>
                    </a:lnTo>
                    <a:lnTo>
                      <a:pt x="1637" y="17069"/>
                    </a:lnTo>
                    <a:lnTo>
                      <a:pt x="1832" y="16660"/>
                    </a:lnTo>
                    <a:lnTo>
                      <a:pt x="2027" y="16289"/>
                    </a:lnTo>
                    <a:lnTo>
                      <a:pt x="2241" y="15958"/>
                    </a:lnTo>
                    <a:lnTo>
                      <a:pt x="2475" y="15646"/>
                    </a:lnTo>
                    <a:lnTo>
                      <a:pt x="2475" y="15646"/>
                    </a:lnTo>
                    <a:lnTo>
                      <a:pt x="2670" y="15413"/>
                    </a:lnTo>
                    <a:lnTo>
                      <a:pt x="2865" y="15218"/>
                    </a:lnTo>
                    <a:lnTo>
                      <a:pt x="3059" y="15042"/>
                    </a:lnTo>
                    <a:lnTo>
                      <a:pt x="3274" y="14867"/>
                    </a:lnTo>
                    <a:lnTo>
                      <a:pt x="3274" y="14867"/>
                    </a:lnTo>
                    <a:lnTo>
                      <a:pt x="3449" y="14750"/>
                    </a:lnTo>
                    <a:lnTo>
                      <a:pt x="3644" y="14633"/>
                    </a:lnTo>
                    <a:lnTo>
                      <a:pt x="3839" y="14536"/>
                    </a:lnTo>
                    <a:lnTo>
                      <a:pt x="4034" y="14458"/>
                    </a:lnTo>
                    <a:lnTo>
                      <a:pt x="4034" y="14458"/>
                    </a:lnTo>
                    <a:lnTo>
                      <a:pt x="4267" y="14380"/>
                    </a:lnTo>
                    <a:lnTo>
                      <a:pt x="4501" y="14302"/>
                    </a:lnTo>
                    <a:lnTo>
                      <a:pt x="4735" y="14263"/>
                    </a:lnTo>
                    <a:lnTo>
                      <a:pt x="4988" y="14224"/>
                    </a:lnTo>
                    <a:lnTo>
                      <a:pt x="4988" y="14224"/>
                    </a:lnTo>
                    <a:lnTo>
                      <a:pt x="5242" y="14205"/>
                    </a:lnTo>
                    <a:lnTo>
                      <a:pt x="5514" y="14185"/>
                    </a:lnTo>
                    <a:lnTo>
                      <a:pt x="5514" y="14185"/>
                    </a:lnTo>
                    <a:lnTo>
                      <a:pt x="5924" y="14205"/>
                    </a:lnTo>
                    <a:lnTo>
                      <a:pt x="6352" y="14244"/>
                    </a:lnTo>
                    <a:lnTo>
                      <a:pt x="6352" y="14244"/>
                    </a:lnTo>
                    <a:lnTo>
                      <a:pt x="6781" y="14321"/>
                    </a:lnTo>
                    <a:lnTo>
                      <a:pt x="7190" y="14419"/>
                    </a:lnTo>
                    <a:lnTo>
                      <a:pt x="7580" y="14516"/>
                    </a:lnTo>
                    <a:lnTo>
                      <a:pt x="7969" y="14653"/>
                    </a:lnTo>
                    <a:lnTo>
                      <a:pt x="8690" y="14906"/>
                    </a:lnTo>
                    <a:lnTo>
                      <a:pt x="9314" y="15179"/>
                    </a:lnTo>
                    <a:lnTo>
                      <a:pt x="9314" y="15179"/>
                    </a:lnTo>
                    <a:lnTo>
                      <a:pt x="10327" y="15627"/>
                    </a:lnTo>
                    <a:lnTo>
                      <a:pt x="11321" y="16114"/>
                    </a:lnTo>
                    <a:lnTo>
                      <a:pt x="11808" y="16348"/>
                    </a:lnTo>
                    <a:lnTo>
                      <a:pt x="11808" y="16348"/>
                    </a:lnTo>
                    <a:lnTo>
                      <a:pt x="13211" y="17030"/>
                    </a:lnTo>
                    <a:lnTo>
                      <a:pt x="14672" y="17712"/>
                    </a:lnTo>
                    <a:lnTo>
                      <a:pt x="14672" y="17712"/>
                    </a:lnTo>
                    <a:lnTo>
                      <a:pt x="15490" y="18082"/>
                    </a:lnTo>
                    <a:lnTo>
                      <a:pt x="16270" y="18433"/>
                    </a:lnTo>
                    <a:lnTo>
                      <a:pt x="17029" y="18744"/>
                    </a:lnTo>
                    <a:lnTo>
                      <a:pt x="17770" y="19037"/>
                    </a:lnTo>
                    <a:lnTo>
                      <a:pt x="18471" y="19290"/>
                    </a:lnTo>
                    <a:lnTo>
                      <a:pt x="19153" y="19543"/>
                    </a:lnTo>
                    <a:lnTo>
                      <a:pt x="19816" y="19757"/>
                    </a:lnTo>
                    <a:lnTo>
                      <a:pt x="20478" y="19952"/>
                    </a:lnTo>
                    <a:lnTo>
                      <a:pt x="20478" y="19952"/>
                    </a:lnTo>
                    <a:lnTo>
                      <a:pt x="21257" y="20167"/>
                    </a:lnTo>
                    <a:lnTo>
                      <a:pt x="22056" y="20361"/>
                    </a:lnTo>
                    <a:lnTo>
                      <a:pt x="22836" y="20517"/>
                    </a:lnTo>
                    <a:lnTo>
                      <a:pt x="23596" y="20654"/>
                    </a:lnTo>
                    <a:lnTo>
                      <a:pt x="24375" y="20751"/>
                    </a:lnTo>
                    <a:lnTo>
                      <a:pt x="25135" y="20829"/>
                    </a:lnTo>
                    <a:lnTo>
                      <a:pt x="25914" y="20888"/>
                    </a:lnTo>
                    <a:lnTo>
                      <a:pt x="26655" y="20907"/>
                    </a:lnTo>
                    <a:lnTo>
                      <a:pt x="26888" y="20907"/>
                    </a:lnTo>
                    <a:lnTo>
                      <a:pt x="26888" y="20907"/>
                    </a:lnTo>
                    <a:lnTo>
                      <a:pt x="27551" y="20907"/>
                    </a:lnTo>
                    <a:lnTo>
                      <a:pt x="28174" y="20868"/>
                    </a:lnTo>
                    <a:lnTo>
                      <a:pt x="28778" y="20810"/>
                    </a:lnTo>
                    <a:lnTo>
                      <a:pt x="29363" y="20732"/>
                    </a:lnTo>
                    <a:lnTo>
                      <a:pt x="29363" y="20732"/>
                    </a:lnTo>
                    <a:lnTo>
                      <a:pt x="29928" y="20634"/>
                    </a:lnTo>
                    <a:lnTo>
                      <a:pt x="30493" y="20517"/>
                    </a:lnTo>
                    <a:lnTo>
                      <a:pt x="31038" y="20361"/>
                    </a:lnTo>
                    <a:lnTo>
                      <a:pt x="31584" y="20186"/>
                    </a:lnTo>
                    <a:lnTo>
                      <a:pt x="31584" y="20186"/>
                    </a:lnTo>
                    <a:lnTo>
                      <a:pt x="32149" y="19991"/>
                    </a:lnTo>
                    <a:lnTo>
                      <a:pt x="32695" y="19757"/>
                    </a:lnTo>
                    <a:lnTo>
                      <a:pt x="33201" y="19504"/>
                    </a:lnTo>
                    <a:lnTo>
                      <a:pt x="33688" y="19231"/>
                    </a:lnTo>
                    <a:lnTo>
                      <a:pt x="34136" y="18920"/>
                    </a:lnTo>
                    <a:lnTo>
                      <a:pt x="34546" y="18608"/>
                    </a:lnTo>
                    <a:lnTo>
                      <a:pt x="34935" y="18277"/>
                    </a:lnTo>
                    <a:lnTo>
                      <a:pt x="35305" y="17906"/>
                    </a:lnTo>
                    <a:lnTo>
                      <a:pt x="35305" y="17906"/>
                    </a:lnTo>
                    <a:lnTo>
                      <a:pt x="35637" y="17517"/>
                    </a:lnTo>
                    <a:lnTo>
                      <a:pt x="35948" y="17088"/>
                    </a:lnTo>
                    <a:lnTo>
                      <a:pt x="35948" y="17088"/>
                    </a:lnTo>
                    <a:lnTo>
                      <a:pt x="36085" y="16874"/>
                    </a:lnTo>
                    <a:lnTo>
                      <a:pt x="36221" y="16640"/>
                    </a:lnTo>
                    <a:lnTo>
                      <a:pt x="36338" y="16406"/>
                    </a:lnTo>
                    <a:lnTo>
                      <a:pt x="36455" y="16153"/>
                    </a:lnTo>
                    <a:lnTo>
                      <a:pt x="36455" y="16153"/>
                    </a:lnTo>
                    <a:lnTo>
                      <a:pt x="36552" y="15900"/>
                    </a:lnTo>
                    <a:lnTo>
                      <a:pt x="36630" y="15646"/>
                    </a:lnTo>
                    <a:lnTo>
                      <a:pt x="36708" y="15374"/>
                    </a:lnTo>
                    <a:lnTo>
                      <a:pt x="36767" y="15120"/>
                    </a:lnTo>
                    <a:lnTo>
                      <a:pt x="36806" y="14848"/>
                    </a:lnTo>
                    <a:lnTo>
                      <a:pt x="36845" y="14555"/>
                    </a:lnTo>
                    <a:lnTo>
                      <a:pt x="36864" y="14282"/>
                    </a:lnTo>
                    <a:lnTo>
                      <a:pt x="36884" y="13990"/>
                    </a:lnTo>
                    <a:lnTo>
                      <a:pt x="36884" y="13990"/>
                    </a:lnTo>
                    <a:lnTo>
                      <a:pt x="36864" y="13698"/>
                    </a:lnTo>
                    <a:lnTo>
                      <a:pt x="36845" y="13406"/>
                    </a:lnTo>
                    <a:lnTo>
                      <a:pt x="36825" y="13094"/>
                    </a:lnTo>
                    <a:lnTo>
                      <a:pt x="36767" y="12763"/>
                    </a:lnTo>
                    <a:lnTo>
                      <a:pt x="36767" y="12763"/>
                    </a:lnTo>
                    <a:lnTo>
                      <a:pt x="36708" y="12451"/>
                    </a:lnTo>
                    <a:lnTo>
                      <a:pt x="36650" y="12159"/>
                    </a:lnTo>
                    <a:lnTo>
                      <a:pt x="36650" y="12159"/>
                    </a:lnTo>
                    <a:lnTo>
                      <a:pt x="36552" y="11866"/>
                    </a:lnTo>
                    <a:lnTo>
                      <a:pt x="36416" y="11535"/>
                    </a:lnTo>
                    <a:lnTo>
                      <a:pt x="36416" y="11535"/>
                    </a:lnTo>
                    <a:lnTo>
                      <a:pt x="36299" y="11282"/>
                    </a:lnTo>
                    <a:lnTo>
                      <a:pt x="36163" y="11029"/>
                    </a:lnTo>
                    <a:lnTo>
                      <a:pt x="36007" y="10775"/>
                    </a:lnTo>
                    <a:lnTo>
                      <a:pt x="35831" y="10542"/>
                    </a:lnTo>
                    <a:lnTo>
                      <a:pt x="35656" y="10288"/>
                    </a:lnTo>
                    <a:lnTo>
                      <a:pt x="35442" y="10054"/>
                    </a:lnTo>
                    <a:lnTo>
                      <a:pt x="35208" y="9821"/>
                    </a:lnTo>
                    <a:lnTo>
                      <a:pt x="34974" y="9587"/>
                    </a:lnTo>
                    <a:lnTo>
                      <a:pt x="34974" y="9587"/>
                    </a:lnTo>
                    <a:lnTo>
                      <a:pt x="34546" y="9197"/>
                    </a:lnTo>
                    <a:lnTo>
                      <a:pt x="34058" y="8846"/>
                    </a:lnTo>
                    <a:lnTo>
                      <a:pt x="33513" y="8476"/>
                    </a:lnTo>
                    <a:lnTo>
                      <a:pt x="32909" y="8106"/>
                    </a:lnTo>
                    <a:lnTo>
                      <a:pt x="32909" y="8106"/>
                    </a:lnTo>
                    <a:lnTo>
                      <a:pt x="32363" y="7794"/>
                    </a:lnTo>
                    <a:lnTo>
                      <a:pt x="31818" y="7502"/>
                    </a:lnTo>
                    <a:lnTo>
                      <a:pt x="30688" y="6937"/>
                    </a:lnTo>
                    <a:lnTo>
                      <a:pt x="30610" y="6898"/>
                    </a:lnTo>
                    <a:lnTo>
                      <a:pt x="29967" y="6586"/>
                    </a:lnTo>
                    <a:lnTo>
                      <a:pt x="29967" y="6586"/>
                    </a:lnTo>
                    <a:lnTo>
                      <a:pt x="28213" y="5710"/>
                    </a:lnTo>
                    <a:lnTo>
                      <a:pt x="27356" y="5261"/>
                    </a:lnTo>
                    <a:lnTo>
                      <a:pt x="26479" y="4794"/>
                    </a:lnTo>
                    <a:lnTo>
                      <a:pt x="25641" y="4307"/>
                    </a:lnTo>
                    <a:lnTo>
                      <a:pt x="24804" y="3781"/>
                    </a:lnTo>
                    <a:lnTo>
                      <a:pt x="23985" y="3216"/>
                    </a:lnTo>
                    <a:lnTo>
                      <a:pt x="23596" y="2923"/>
                    </a:lnTo>
                    <a:lnTo>
                      <a:pt x="23206" y="2631"/>
                    </a:lnTo>
                    <a:lnTo>
                      <a:pt x="23225" y="2651"/>
                    </a:lnTo>
                    <a:lnTo>
                      <a:pt x="23225" y="2651"/>
                    </a:lnTo>
                    <a:lnTo>
                      <a:pt x="22621" y="2124"/>
                    </a:lnTo>
                    <a:lnTo>
                      <a:pt x="22017" y="1579"/>
                    </a:lnTo>
                    <a:lnTo>
                      <a:pt x="21452" y="994"/>
                    </a:lnTo>
                    <a:lnTo>
                      <a:pt x="20907" y="371"/>
                    </a:lnTo>
                    <a:lnTo>
                      <a:pt x="20907" y="371"/>
                    </a:lnTo>
                    <a:lnTo>
                      <a:pt x="20926" y="293"/>
                    </a:lnTo>
                    <a:lnTo>
                      <a:pt x="20926" y="215"/>
                    </a:lnTo>
                    <a:lnTo>
                      <a:pt x="20926" y="215"/>
                    </a:lnTo>
                    <a:lnTo>
                      <a:pt x="20907" y="137"/>
                    </a:lnTo>
                    <a:lnTo>
                      <a:pt x="20848" y="98"/>
                    </a:lnTo>
                    <a:lnTo>
                      <a:pt x="20790" y="40"/>
                    </a:lnTo>
                    <a:lnTo>
                      <a:pt x="20731" y="40"/>
                    </a:lnTo>
                    <a:lnTo>
                      <a:pt x="20731" y="40"/>
                    </a:lnTo>
                    <a:lnTo>
                      <a:pt x="20673" y="40"/>
                    </a:lnTo>
                    <a:lnTo>
                      <a:pt x="20615" y="59"/>
                    </a:lnTo>
                    <a:lnTo>
                      <a:pt x="20634" y="59"/>
                    </a:lnTo>
                    <a:lnTo>
                      <a:pt x="20634" y="59"/>
                    </a:lnTo>
                    <a:lnTo>
                      <a:pt x="20556" y="20"/>
                    </a:lnTo>
                    <a:lnTo>
                      <a:pt x="20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2"/>
              <p:cNvSpPr/>
              <p:nvPr/>
            </p:nvSpPr>
            <p:spPr>
              <a:xfrm>
                <a:off x="5049425" y="753625"/>
                <a:ext cx="914300" cy="523650"/>
              </a:xfrm>
              <a:custGeom>
                <a:avLst/>
                <a:gdLst/>
                <a:ahLst/>
                <a:cxnLst/>
                <a:rect l="l" t="t" r="r" b="b"/>
                <a:pathLst>
                  <a:path w="36572" h="20946" extrusionOk="0">
                    <a:moveTo>
                      <a:pt x="20478" y="0"/>
                    </a:moveTo>
                    <a:lnTo>
                      <a:pt x="20381" y="20"/>
                    </a:lnTo>
                    <a:lnTo>
                      <a:pt x="20322" y="78"/>
                    </a:lnTo>
                    <a:lnTo>
                      <a:pt x="20283" y="117"/>
                    </a:lnTo>
                    <a:lnTo>
                      <a:pt x="20244" y="176"/>
                    </a:lnTo>
                    <a:lnTo>
                      <a:pt x="20088" y="215"/>
                    </a:lnTo>
                    <a:lnTo>
                      <a:pt x="19796" y="312"/>
                    </a:lnTo>
                    <a:lnTo>
                      <a:pt x="19484" y="448"/>
                    </a:lnTo>
                    <a:lnTo>
                      <a:pt x="18919" y="702"/>
                    </a:lnTo>
                    <a:lnTo>
                      <a:pt x="18374" y="994"/>
                    </a:lnTo>
                    <a:lnTo>
                      <a:pt x="17848" y="1325"/>
                    </a:lnTo>
                    <a:lnTo>
                      <a:pt x="17341" y="1695"/>
                    </a:lnTo>
                    <a:lnTo>
                      <a:pt x="16835" y="2105"/>
                    </a:lnTo>
                    <a:lnTo>
                      <a:pt x="16620" y="2299"/>
                    </a:lnTo>
                    <a:lnTo>
                      <a:pt x="16425" y="2514"/>
                    </a:lnTo>
                    <a:lnTo>
                      <a:pt x="16231" y="2728"/>
                    </a:lnTo>
                    <a:lnTo>
                      <a:pt x="16055" y="2942"/>
                    </a:lnTo>
                    <a:lnTo>
                      <a:pt x="15899" y="3157"/>
                    </a:lnTo>
                    <a:lnTo>
                      <a:pt x="15763" y="3390"/>
                    </a:lnTo>
                    <a:lnTo>
                      <a:pt x="15646" y="3585"/>
                    </a:lnTo>
                    <a:lnTo>
                      <a:pt x="15529" y="3819"/>
                    </a:lnTo>
                    <a:lnTo>
                      <a:pt x="15451" y="4053"/>
                    </a:lnTo>
                    <a:lnTo>
                      <a:pt x="15354" y="4287"/>
                    </a:lnTo>
                    <a:lnTo>
                      <a:pt x="15295" y="4521"/>
                    </a:lnTo>
                    <a:lnTo>
                      <a:pt x="15237" y="4774"/>
                    </a:lnTo>
                    <a:lnTo>
                      <a:pt x="15140" y="5261"/>
                    </a:lnTo>
                    <a:lnTo>
                      <a:pt x="15081" y="5767"/>
                    </a:lnTo>
                    <a:lnTo>
                      <a:pt x="15023" y="6255"/>
                    </a:lnTo>
                    <a:lnTo>
                      <a:pt x="15023" y="6313"/>
                    </a:lnTo>
                    <a:lnTo>
                      <a:pt x="14964" y="6898"/>
                    </a:lnTo>
                    <a:lnTo>
                      <a:pt x="14925" y="7209"/>
                    </a:lnTo>
                    <a:lnTo>
                      <a:pt x="14867" y="7541"/>
                    </a:lnTo>
                    <a:lnTo>
                      <a:pt x="14828" y="7677"/>
                    </a:lnTo>
                    <a:lnTo>
                      <a:pt x="14789" y="7794"/>
                    </a:lnTo>
                    <a:lnTo>
                      <a:pt x="14750" y="7852"/>
                    </a:lnTo>
                    <a:lnTo>
                      <a:pt x="14711" y="7852"/>
                    </a:lnTo>
                    <a:lnTo>
                      <a:pt x="14594" y="7813"/>
                    </a:lnTo>
                    <a:lnTo>
                      <a:pt x="14477" y="7774"/>
                    </a:lnTo>
                    <a:lnTo>
                      <a:pt x="14282" y="7677"/>
                    </a:lnTo>
                    <a:lnTo>
                      <a:pt x="14224" y="7657"/>
                    </a:lnTo>
                    <a:lnTo>
                      <a:pt x="13737" y="7424"/>
                    </a:lnTo>
                    <a:lnTo>
                      <a:pt x="13250" y="7190"/>
                    </a:lnTo>
                    <a:lnTo>
                      <a:pt x="12646" y="6956"/>
                    </a:lnTo>
                    <a:lnTo>
                      <a:pt x="12042" y="6761"/>
                    </a:lnTo>
                    <a:lnTo>
                      <a:pt x="11457" y="6625"/>
                    </a:lnTo>
                    <a:lnTo>
                      <a:pt x="10853" y="6527"/>
                    </a:lnTo>
                    <a:lnTo>
                      <a:pt x="10249" y="6469"/>
                    </a:lnTo>
                    <a:lnTo>
                      <a:pt x="9645" y="6430"/>
                    </a:lnTo>
                    <a:lnTo>
                      <a:pt x="9587" y="6430"/>
                    </a:lnTo>
                    <a:lnTo>
                      <a:pt x="9041" y="6469"/>
                    </a:lnTo>
                    <a:lnTo>
                      <a:pt x="8476" y="6508"/>
                    </a:lnTo>
                    <a:lnTo>
                      <a:pt x="7930" y="6605"/>
                    </a:lnTo>
                    <a:lnTo>
                      <a:pt x="7385" y="6722"/>
                    </a:lnTo>
                    <a:lnTo>
                      <a:pt x="6839" y="6878"/>
                    </a:lnTo>
                    <a:lnTo>
                      <a:pt x="6294" y="7053"/>
                    </a:lnTo>
                    <a:lnTo>
                      <a:pt x="5748" y="7268"/>
                    </a:lnTo>
                    <a:lnTo>
                      <a:pt x="5222" y="7502"/>
                    </a:lnTo>
                    <a:lnTo>
                      <a:pt x="4735" y="7774"/>
                    </a:lnTo>
                    <a:lnTo>
                      <a:pt x="4248" y="8067"/>
                    </a:lnTo>
                    <a:lnTo>
                      <a:pt x="3761" y="8378"/>
                    </a:lnTo>
                    <a:lnTo>
                      <a:pt x="3313" y="8729"/>
                    </a:lnTo>
                    <a:lnTo>
                      <a:pt x="2904" y="9080"/>
                    </a:lnTo>
                    <a:lnTo>
                      <a:pt x="2475" y="9489"/>
                    </a:lnTo>
                    <a:lnTo>
                      <a:pt x="2085" y="9918"/>
                    </a:lnTo>
                    <a:lnTo>
                      <a:pt x="1735" y="10346"/>
                    </a:lnTo>
                    <a:lnTo>
                      <a:pt x="1559" y="10580"/>
                    </a:lnTo>
                    <a:lnTo>
                      <a:pt x="1403" y="10833"/>
                    </a:lnTo>
                    <a:lnTo>
                      <a:pt x="1267" y="11126"/>
                    </a:lnTo>
                    <a:lnTo>
                      <a:pt x="1131" y="11437"/>
                    </a:lnTo>
                    <a:lnTo>
                      <a:pt x="994" y="11749"/>
                    </a:lnTo>
                    <a:lnTo>
                      <a:pt x="897" y="12061"/>
                    </a:lnTo>
                    <a:lnTo>
                      <a:pt x="741" y="12626"/>
                    </a:lnTo>
                    <a:lnTo>
                      <a:pt x="605" y="13074"/>
                    </a:lnTo>
                    <a:lnTo>
                      <a:pt x="429" y="13561"/>
                    </a:lnTo>
                    <a:lnTo>
                      <a:pt x="195" y="14282"/>
                    </a:lnTo>
                    <a:lnTo>
                      <a:pt x="98" y="14652"/>
                    </a:lnTo>
                    <a:lnTo>
                      <a:pt x="20" y="15022"/>
                    </a:lnTo>
                    <a:lnTo>
                      <a:pt x="1" y="15217"/>
                    </a:lnTo>
                    <a:lnTo>
                      <a:pt x="1" y="15393"/>
                    </a:lnTo>
                    <a:lnTo>
                      <a:pt x="1" y="15568"/>
                    </a:lnTo>
                    <a:lnTo>
                      <a:pt x="20" y="15743"/>
                    </a:lnTo>
                    <a:lnTo>
                      <a:pt x="59" y="15919"/>
                    </a:lnTo>
                    <a:lnTo>
                      <a:pt x="98" y="16055"/>
                    </a:lnTo>
                    <a:lnTo>
                      <a:pt x="176" y="16211"/>
                    </a:lnTo>
                    <a:lnTo>
                      <a:pt x="234" y="16347"/>
                    </a:lnTo>
                    <a:lnTo>
                      <a:pt x="351" y="16484"/>
                    </a:lnTo>
                    <a:lnTo>
                      <a:pt x="449" y="16601"/>
                    </a:lnTo>
                    <a:lnTo>
                      <a:pt x="585" y="16698"/>
                    </a:lnTo>
                    <a:lnTo>
                      <a:pt x="721" y="16795"/>
                    </a:lnTo>
                    <a:lnTo>
                      <a:pt x="838" y="16834"/>
                    </a:lnTo>
                    <a:lnTo>
                      <a:pt x="955" y="16893"/>
                    </a:lnTo>
                    <a:lnTo>
                      <a:pt x="1092" y="16912"/>
                    </a:lnTo>
                    <a:lnTo>
                      <a:pt x="1228" y="16951"/>
                    </a:lnTo>
                    <a:lnTo>
                      <a:pt x="1228" y="16971"/>
                    </a:lnTo>
                    <a:lnTo>
                      <a:pt x="1228" y="17029"/>
                    </a:lnTo>
                    <a:lnTo>
                      <a:pt x="1267" y="17107"/>
                    </a:lnTo>
                    <a:lnTo>
                      <a:pt x="1325" y="17166"/>
                    </a:lnTo>
                    <a:lnTo>
                      <a:pt x="1384" y="17185"/>
                    </a:lnTo>
                    <a:lnTo>
                      <a:pt x="1501" y="17185"/>
                    </a:lnTo>
                    <a:lnTo>
                      <a:pt x="1579" y="17146"/>
                    </a:lnTo>
                    <a:lnTo>
                      <a:pt x="1618" y="17127"/>
                    </a:lnTo>
                    <a:lnTo>
                      <a:pt x="1637" y="17088"/>
                    </a:lnTo>
                    <a:lnTo>
                      <a:pt x="1832" y="16679"/>
                    </a:lnTo>
                    <a:lnTo>
                      <a:pt x="2027" y="16308"/>
                    </a:lnTo>
                    <a:lnTo>
                      <a:pt x="2261" y="15977"/>
                    </a:lnTo>
                    <a:lnTo>
                      <a:pt x="2475" y="15665"/>
                    </a:lnTo>
                    <a:lnTo>
                      <a:pt x="2670" y="15451"/>
                    </a:lnTo>
                    <a:lnTo>
                      <a:pt x="2865" y="15237"/>
                    </a:lnTo>
                    <a:lnTo>
                      <a:pt x="3059" y="15061"/>
                    </a:lnTo>
                    <a:lnTo>
                      <a:pt x="3274" y="14905"/>
                    </a:lnTo>
                    <a:lnTo>
                      <a:pt x="3449" y="14769"/>
                    </a:lnTo>
                    <a:lnTo>
                      <a:pt x="3644" y="14672"/>
                    </a:lnTo>
                    <a:lnTo>
                      <a:pt x="3839" y="14574"/>
                    </a:lnTo>
                    <a:lnTo>
                      <a:pt x="4034" y="14477"/>
                    </a:lnTo>
                    <a:lnTo>
                      <a:pt x="4267" y="14399"/>
                    </a:lnTo>
                    <a:lnTo>
                      <a:pt x="4501" y="14340"/>
                    </a:lnTo>
                    <a:lnTo>
                      <a:pt x="4755" y="14282"/>
                    </a:lnTo>
                    <a:lnTo>
                      <a:pt x="4988" y="14243"/>
                    </a:lnTo>
                    <a:lnTo>
                      <a:pt x="5242" y="14224"/>
                    </a:lnTo>
                    <a:lnTo>
                      <a:pt x="5924" y="14224"/>
                    </a:lnTo>
                    <a:lnTo>
                      <a:pt x="6352" y="14282"/>
                    </a:lnTo>
                    <a:lnTo>
                      <a:pt x="6781" y="14360"/>
                    </a:lnTo>
                    <a:lnTo>
                      <a:pt x="7190" y="14438"/>
                    </a:lnTo>
                    <a:lnTo>
                      <a:pt x="7580" y="14555"/>
                    </a:lnTo>
                    <a:lnTo>
                      <a:pt x="7969" y="14672"/>
                    </a:lnTo>
                    <a:lnTo>
                      <a:pt x="8690" y="14925"/>
                    </a:lnTo>
                    <a:lnTo>
                      <a:pt x="9314" y="15198"/>
                    </a:lnTo>
                    <a:lnTo>
                      <a:pt x="10288" y="15646"/>
                    </a:lnTo>
                    <a:lnTo>
                      <a:pt x="11262" y="16113"/>
                    </a:lnTo>
                    <a:lnTo>
                      <a:pt x="11321" y="16133"/>
                    </a:lnTo>
                    <a:lnTo>
                      <a:pt x="11808" y="16367"/>
                    </a:lnTo>
                    <a:lnTo>
                      <a:pt x="13211" y="17049"/>
                    </a:lnTo>
                    <a:lnTo>
                      <a:pt x="14672" y="17750"/>
                    </a:lnTo>
                    <a:lnTo>
                      <a:pt x="15490" y="18101"/>
                    </a:lnTo>
                    <a:lnTo>
                      <a:pt x="16270" y="18452"/>
                    </a:lnTo>
                    <a:lnTo>
                      <a:pt x="17029" y="18763"/>
                    </a:lnTo>
                    <a:lnTo>
                      <a:pt x="17750" y="19056"/>
                    </a:lnTo>
                    <a:lnTo>
                      <a:pt x="18452" y="19309"/>
                    </a:lnTo>
                    <a:lnTo>
                      <a:pt x="19153" y="19562"/>
                    </a:lnTo>
                    <a:lnTo>
                      <a:pt x="19816" y="19776"/>
                    </a:lnTo>
                    <a:lnTo>
                      <a:pt x="20478" y="19971"/>
                    </a:lnTo>
                    <a:lnTo>
                      <a:pt x="21257" y="20205"/>
                    </a:lnTo>
                    <a:lnTo>
                      <a:pt x="22037" y="20380"/>
                    </a:lnTo>
                    <a:lnTo>
                      <a:pt x="22836" y="20556"/>
                    </a:lnTo>
                    <a:lnTo>
                      <a:pt x="23596" y="20673"/>
                    </a:lnTo>
                    <a:lnTo>
                      <a:pt x="24375" y="20790"/>
                    </a:lnTo>
                    <a:lnTo>
                      <a:pt x="25135" y="20868"/>
                    </a:lnTo>
                    <a:lnTo>
                      <a:pt x="25914" y="20907"/>
                    </a:lnTo>
                    <a:lnTo>
                      <a:pt x="26655" y="20945"/>
                    </a:lnTo>
                    <a:lnTo>
                      <a:pt x="26888" y="20945"/>
                    </a:lnTo>
                    <a:lnTo>
                      <a:pt x="27551" y="20926"/>
                    </a:lnTo>
                    <a:lnTo>
                      <a:pt x="28174" y="20887"/>
                    </a:lnTo>
                    <a:lnTo>
                      <a:pt x="28778" y="20848"/>
                    </a:lnTo>
                    <a:lnTo>
                      <a:pt x="29363" y="20770"/>
                    </a:lnTo>
                    <a:lnTo>
                      <a:pt x="29928" y="20673"/>
                    </a:lnTo>
                    <a:lnTo>
                      <a:pt x="30493" y="20536"/>
                    </a:lnTo>
                    <a:lnTo>
                      <a:pt x="31038" y="20400"/>
                    </a:lnTo>
                    <a:lnTo>
                      <a:pt x="31584" y="20225"/>
                    </a:lnTo>
                    <a:lnTo>
                      <a:pt x="32149" y="20010"/>
                    </a:lnTo>
                    <a:lnTo>
                      <a:pt x="32695" y="19776"/>
                    </a:lnTo>
                    <a:lnTo>
                      <a:pt x="33201" y="19523"/>
                    </a:lnTo>
                    <a:lnTo>
                      <a:pt x="33688" y="19250"/>
                    </a:lnTo>
                    <a:lnTo>
                      <a:pt x="34136" y="18958"/>
                    </a:lnTo>
                    <a:lnTo>
                      <a:pt x="34565" y="18627"/>
                    </a:lnTo>
                    <a:lnTo>
                      <a:pt x="34955" y="18296"/>
                    </a:lnTo>
                    <a:lnTo>
                      <a:pt x="35305" y="17945"/>
                    </a:lnTo>
                    <a:lnTo>
                      <a:pt x="35637" y="17536"/>
                    </a:lnTo>
                    <a:lnTo>
                      <a:pt x="35948" y="17107"/>
                    </a:lnTo>
                    <a:lnTo>
                      <a:pt x="36085" y="16893"/>
                    </a:lnTo>
                    <a:lnTo>
                      <a:pt x="36221" y="16659"/>
                    </a:lnTo>
                    <a:lnTo>
                      <a:pt x="36338" y="16425"/>
                    </a:lnTo>
                    <a:lnTo>
                      <a:pt x="36455" y="16172"/>
                    </a:lnTo>
                    <a:lnTo>
                      <a:pt x="36572" y="15860"/>
                    </a:lnTo>
                    <a:lnTo>
                      <a:pt x="36260" y="16230"/>
                    </a:lnTo>
                    <a:lnTo>
                      <a:pt x="35948" y="16562"/>
                    </a:lnTo>
                    <a:lnTo>
                      <a:pt x="35539" y="16951"/>
                    </a:lnTo>
                    <a:lnTo>
                      <a:pt x="35130" y="17302"/>
                    </a:lnTo>
                    <a:lnTo>
                      <a:pt x="34682" y="17653"/>
                    </a:lnTo>
                    <a:lnTo>
                      <a:pt x="34234" y="17964"/>
                    </a:lnTo>
                    <a:lnTo>
                      <a:pt x="33766" y="18276"/>
                    </a:lnTo>
                    <a:lnTo>
                      <a:pt x="33279" y="18549"/>
                    </a:lnTo>
                    <a:lnTo>
                      <a:pt x="32773" y="18802"/>
                    </a:lnTo>
                    <a:lnTo>
                      <a:pt x="32266" y="19036"/>
                    </a:lnTo>
                    <a:lnTo>
                      <a:pt x="31740" y="19231"/>
                    </a:lnTo>
                    <a:lnTo>
                      <a:pt x="31214" y="19406"/>
                    </a:lnTo>
                    <a:lnTo>
                      <a:pt x="30668" y="19562"/>
                    </a:lnTo>
                    <a:lnTo>
                      <a:pt x="30142" y="19679"/>
                    </a:lnTo>
                    <a:lnTo>
                      <a:pt x="29519" y="19796"/>
                    </a:lnTo>
                    <a:lnTo>
                      <a:pt x="28915" y="19854"/>
                    </a:lnTo>
                    <a:lnTo>
                      <a:pt x="28194" y="19913"/>
                    </a:lnTo>
                    <a:lnTo>
                      <a:pt x="27453" y="19913"/>
                    </a:lnTo>
                    <a:lnTo>
                      <a:pt x="26752" y="19893"/>
                    </a:lnTo>
                    <a:lnTo>
                      <a:pt x="26051" y="19835"/>
                    </a:lnTo>
                    <a:lnTo>
                      <a:pt x="25369" y="19737"/>
                    </a:lnTo>
                    <a:lnTo>
                      <a:pt x="24667" y="19621"/>
                    </a:lnTo>
                    <a:lnTo>
                      <a:pt x="23966" y="19484"/>
                    </a:lnTo>
                    <a:lnTo>
                      <a:pt x="23284" y="19309"/>
                    </a:lnTo>
                    <a:lnTo>
                      <a:pt x="22602" y="19095"/>
                    </a:lnTo>
                    <a:lnTo>
                      <a:pt x="21920" y="18880"/>
                    </a:lnTo>
                    <a:lnTo>
                      <a:pt x="21257" y="18646"/>
                    </a:lnTo>
                    <a:lnTo>
                      <a:pt x="20595" y="18393"/>
                    </a:lnTo>
                    <a:lnTo>
                      <a:pt x="19933" y="18120"/>
                    </a:lnTo>
                    <a:lnTo>
                      <a:pt x="19290" y="17828"/>
                    </a:lnTo>
                    <a:lnTo>
                      <a:pt x="17965" y="17205"/>
                    </a:lnTo>
                    <a:lnTo>
                      <a:pt x="16659" y="16562"/>
                    </a:lnTo>
                    <a:lnTo>
                      <a:pt x="13873" y="15159"/>
                    </a:lnTo>
                    <a:lnTo>
                      <a:pt x="12490" y="14457"/>
                    </a:lnTo>
                    <a:lnTo>
                      <a:pt x="11067" y="13814"/>
                    </a:lnTo>
                    <a:lnTo>
                      <a:pt x="10366" y="13503"/>
                    </a:lnTo>
                    <a:lnTo>
                      <a:pt x="9723" y="13230"/>
                    </a:lnTo>
                    <a:lnTo>
                      <a:pt x="9041" y="12938"/>
                    </a:lnTo>
                    <a:lnTo>
                      <a:pt x="8359" y="12704"/>
                    </a:lnTo>
                    <a:lnTo>
                      <a:pt x="7950" y="12567"/>
                    </a:lnTo>
                    <a:lnTo>
                      <a:pt x="7521" y="12470"/>
                    </a:lnTo>
                    <a:lnTo>
                      <a:pt x="7073" y="12392"/>
                    </a:lnTo>
                    <a:lnTo>
                      <a:pt x="6684" y="12353"/>
                    </a:lnTo>
                    <a:lnTo>
                      <a:pt x="6333" y="12353"/>
                    </a:lnTo>
                    <a:lnTo>
                      <a:pt x="6313" y="12373"/>
                    </a:lnTo>
                    <a:lnTo>
                      <a:pt x="6255" y="12373"/>
                    </a:lnTo>
                    <a:lnTo>
                      <a:pt x="6216" y="12353"/>
                    </a:lnTo>
                    <a:lnTo>
                      <a:pt x="6216" y="12314"/>
                    </a:lnTo>
                    <a:lnTo>
                      <a:pt x="6216" y="12295"/>
                    </a:lnTo>
                    <a:lnTo>
                      <a:pt x="6274" y="12061"/>
                    </a:lnTo>
                    <a:lnTo>
                      <a:pt x="6372" y="11827"/>
                    </a:lnTo>
                    <a:lnTo>
                      <a:pt x="6450" y="11593"/>
                    </a:lnTo>
                    <a:lnTo>
                      <a:pt x="6567" y="11379"/>
                    </a:lnTo>
                    <a:lnTo>
                      <a:pt x="6800" y="10970"/>
                    </a:lnTo>
                    <a:lnTo>
                      <a:pt x="7073" y="10600"/>
                    </a:lnTo>
                    <a:lnTo>
                      <a:pt x="7326" y="10288"/>
                    </a:lnTo>
                    <a:lnTo>
                      <a:pt x="7619" y="9996"/>
                    </a:lnTo>
                    <a:lnTo>
                      <a:pt x="7892" y="9723"/>
                    </a:lnTo>
                    <a:lnTo>
                      <a:pt x="8203" y="9469"/>
                    </a:lnTo>
                    <a:lnTo>
                      <a:pt x="8612" y="9177"/>
                    </a:lnTo>
                    <a:lnTo>
                      <a:pt x="9022" y="8885"/>
                    </a:lnTo>
                    <a:lnTo>
                      <a:pt x="9450" y="8632"/>
                    </a:lnTo>
                    <a:lnTo>
                      <a:pt x="9879" y="8417"/>
                    </a:lnTo>
                    <a:lnTo>
                      <a:pt x="10346" y="8203"/>
                    </a:lnTo>
                    <a:lnTo>
                      <a:pt x="10814" y="8028"/>
                    </a:lnTo>
                    <a:lnTo>
                      <a:pt x="11301" y="7872"/>
                    </a:lnTo>
                    <a:lnTo>
                      <a:pt x="11808" y="7774"/>
                    </a:lnTo>
                    <a:lnTo>
                      <a:pt x="12275" y="7696"/>
                    </a:lnTo>
                    <a:lnTo>
                      <a:pt x="12509" y="7677"/>
                    </a:lnTo>
                    <a:lnTo>
                      <a:pt x="12762" y="7677"/>
                    </a:lnTo>
                    <a:lnTo>
                      <a:pt x="13230" y="7696"/>
                    </a:lnTo>
                    <a:lnTo>
                      <a:pt x="13464" y="7716"/>
                    </a:lnTo>
                    <a:lnTo>
                      <a:pt x="13698" y="7755"/>
                    </a:lnTo>
                    <a:lnTo>
                      <a:pt x="13912" y="7813"/>
                    </a:lnTo>
                    <a:lnTo>
                      <a:pt x="14146" y="7872"/>
                    </a:lnTo>
                    <a:lnTo>
                      <a:pt x="14360" y="7950"/>
                    </a:lnTo>
                    <a:lnTo>
                      <a:pt x="14574" y="8047"/>
                    </a:lnTo>
                    <a:lnTo>
                      <a:pt x="14789" y="8164"/>
                    </a:lnTo>
                    <a:lnTo>
                      <a:pt x="15003" y="8281"/>
                    </a:lnTo>
                    <a:lnTo>
                      <a:pt x="15256" y="8476"/>
                    </a:lnTo>
                    <a:lnTo>
                      <a:pt x="15295" y="8047"/>
                    </a:lnTo>
                    <a:lnTo>
                      <a:pt x="15334" y="7755"/>
                    </a:lnTo>
                    <a:lnTo>
                      <a:pt x="15412" y="7463"/>
                    </a:lnTo>
                    <a:lnTo>
                      <a:pt x="15568" y="7053"/>
                    </a:lnTo>
                    <a:lnTo>
                      <a:pt x="15763" y="6644"/>
                    </a:lnTo>
                    <a:lnTo>
                      <a:pt x="15997" y="6235"/>
                    </a:lnTo>
                    <a:lnTo>
                      <a:pt x="16250" y="5865"/>
                    </a:lnTo>
                    <a:lnTo>
                      <a:pt x="16523" y="5495"/>
                    </a:lnTo>
                    <a:lnTo>
                      <a:pt x="16835" y="5163"/>
                    </a:lnTo>
                    <a:lnTo>
                      <a:pt x="17185" y="4832"/>
                    </a:lnTo>
                    <a:lnTo>
                      <a:pt x="17536" y="4501"/>
                    </a:lnTo>
                    <a:lnTo>
                      <a:pt x="17926" y="4209"/>
                    </a:lnTo>
                    <a:lnTo>
                      <a:pt x="18335" y="3955"/>
                    </a:lnTo>
                    <a:lnTo>
                      <a:pt x="18744" y="3702"/>
                    </a:lnTo>
                    <a:lnTo>
                      <a:pt x="19192" y="3468"/>
                    </a:lnTo>
                    <a:lnTo>
                      <a:pt x="19640" y="3274"/>
                    </a:lnTo>
                    <a:lnTo>
                      <a:pt x="20088" y="3079"/>
                    </a:lnTo>
                    <a:lnTo>
                      <a:pt x="20459" y="2962"/>
                    </a:lnTo>
                    <a:lnTo>
                      <a:pt x="20809" y="2864"/>
                    </a:lnTo>
                    <a:lnTo>
                      <a:pt x="21180" y="2767"/>
                    </a:lnTo>
                    <a:lnTo>
                      <a:pt x="21550" y="2689"/>
                    </a:lnTo>
                    <a:lnTo>
                      <a:pt x="21939" y="2631"/>
                    </a:lnTo>
                    <a:lnTo>
                      <a:pt x="22310" y="2572"/>
                    </a:lnTo>
                    <a:lnTo>
                      <a:pt x="22680" y="2553"/>
                    </a:lnTo>
                    <a:lnTo>
                      <a:pt x="23089" y="2553"/>
                    </a:lnTo>
                    <a:lnTo>
                      <a:pt x="22524" y="2046"/>
                    </a:lnTo>
                    <a:lnTo>
                      <a:pt x="21959" y="1539"/>
                    </a:lnTo>
                    <a:lnTo>
                      <a:pt x="21433" y="974"/>
                    </a:lnTo>
                    <a:lnTo>
                      <a:pt x="20907" y="390"/>
                    </a:lnTo>
                    <a:lnTo>
                      <a:pt x="20946" y="331"/>
                    </a:lnTo>
                    <a:lnTo>
                      <a:pt x="20946" y="234"/>
                    </a:lnTo>
                    <a:lnTo>
                      <a:pt x="20907" y="156"/>
                    </a:lnTo>
                    <a:lnTo>
                      <a:pt x="20868" y="98"/>
                    </a:lnTo>
                    <a:lnTo>
                      <a:pt x="20790" y="59"/>
                    </a:lnTo>
                    <a:lnTo>
                      <a:pt x="20731" y="39"/>
                    </a:lnTo>
                    <a:lnTo>
                      <a:pt x="20673" y="59"/>
                    </a:lnTo>
                    <a:lnTo>
                      <a:pt x="20615" y="78"/>
                    </a:lnTo>
                    <a:lnTo>
                      <a:pt x="20556" y="20"/>
                    </a:lnTo>
                    <a:lnTo>
                      <a:pt x="2047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2"/>
              <p:cNvSpPr/>
              <p:nvPr/>
            </p:nvSpPr>
            <p:spPr>
              <a:xfrm>
                <a:off x="5049425" y="753625"/>
                <a:ext cx="914300" cy="523650"/>
              </a:xfrm>
              <a:custGeom>
                <a:avLst/>
                <a:gdLst/>
                <a:ahLst/>
                <a:cxnLst/>
                <a:rect l="l" t="t" r="r" b="b"/>
                <a:pathLst>
                  <a:path w="36572" h="20946" fill="none" extrusionOk="0">
                    <a:moveTo>
                      <a:pt x="20322" y="78"/>
                    </a:moveTo>
                    <a:lnTo>
                      <a:pt x="20322" y="78"/>
                    </a:lnTo>
                    <a:lnTo>
                      <a:pt x="20283" y="117"/>
                    </a:lnTo>
                    <a:lnTo>
                      <a:pt x="20244" y="176"/>
                    </a:lnTo>
                    <a:lnTo>
                      <a:pt x="20244" y="176"/>
                    </a:lnTo>
                    <a:lnTo>
                      <a:pt x="20088" y="215"/>
                    </a:lnTo>
                    <a:lnTo>
                      <a:pt x="20088" y="215"/>
                    </a:lnTo>
                    <a:lnTo>
                      <a:pt x="19796" y="312"/>
                    </a:lnTo>
                    <a:lnTo>
                      <a:pt x="19484" y="448"/>
                    </a:lnTo>
                    <a:lnTo>
                      <a:pt x="19484" y="448"/>
                    </a:lnTo>
                    <a:lnTo>
                      <a:pt x="18919" y="702"/>
                    </a:lnTo>
                    <a:lnTo>
                      <a:pt x="18374" y="994"/>
                    </a:lnTo>
                    <a:lnTo>
                      <a:pt x="18374" y="994"/>
                    </a:lnTo>
                    <a:lnTo>
                      <a:pt x="17848" y="1325"/>
                    </a:lnTo>
                    <a:lnTo>
                      <a:pt x="17341" y="1695"/>
                    </a:lnTo>
                    <a:lnTo>
                      <a:pt x="17341" y="1695"/>
                    </a:lnTo>
                    <a:lnTo>
                      <a:pt x="16835" y="2105"/>
                    </a:lnTo>
                    <a:lnTo>
                      <a:pt x="16620" y="2299"/>
                    </a:lnTo>
                    <a:lnTo>
                      <a:pt x="16425" y="2514"/>
                    </a:lnTo>
                    <a:lnTo>
                      <a:pt x="16425" y="2514"/>
                    </a:lnTo>
                    <a:lnTo>
                      <a:pt x="16231" y="2728"/>
                    </a:lnTo>
                    <a:lnTo>
                      <a:pt x="16055" y="2942"/>
                    </a:lnTo>
                    <a:lnTo>
                      <a:pt x="15899" y="3157"/>
                    </a:lnTo>
                    <a:lnTo>
                      <a:pt x="15763" y="3390"/>
                    </a:lnTo>
                    <a:lnTo>
                      <a:pt x="15763" y="3390"/>
                    </a:lnTo>
                    <a:lnTo>
                      <a:pt x="15646" y="3585"/>
                    </a:lnTo>
                    <a:lnTo>
                      <a:pt x="15529" y="3819"/>
                    </a:lnTo>
                    <a:lnTo>
                      <a:pt x="15451" y="4053"/>
                    </a:lnTo>
                    <a:lnTo>
                      <a:pt x="15354" y="4287"/>
                    </a:lnTo>
                    <a:lnTo>
                      <a:pt x="15354" y="4287"/>
                    </a:lnTo>
                    <a:lnTo>
                      <a:pt x="15295" y="4521"/>
                    </a:lnTo>
                    <a:lnTo>
                      <a:pt x="15237" y="4774"/>
                    </a:lnTo>
                    <a:lnTo>
                      <a:pt x="15140" y="5261"/>
                    </a:lnTo>
                    <a:lnTo>
                      <a:pt x="15081" y="5767"/>
                    </a:lnTo>
                    <a:lnTo>
                      <a:pt x="15023" y="6255"/>
                    </a:lnTo>
                    <a:lnTo>
                      <a:pt x="15023" y="6313"/>
                    </a:lnTo>
                    <a:lnTo>
                      <a:pt x="15023" y="6313"/>
                    </a:lnTo>
                    <a:lnTo>
                      <a:pt x="14964" y="6898"/>
                    </a:lnTo>
                    <a:lnTo>
                      <a:pt x="14964" y="6898"/>
                    </a:lnTo>
                    <a:lnTo>
                      <a:pt x="14925" y="7209"/>
                    </a:lnTo>
                    <a:lnTo>
                      <a:pt x="14867" y="7541"/>
                    </a:lnTo>
                    <a:lnTo>
                      <a:pt x="14867" y="7541"/>
                    </a:lnTo>
                    <a:lnTo>
                      <a:pt x="14828" y="7677"/>
                    </a:lnTo>
                    <a:lnTo>
                      <a:pt x="14789" y="7794"/>
                    </a:lnTo>
                    <a:lnTo>
                      <a:pt x="14789" y="7794"/>
                    </a:lnTo>
                    <a:lnTo>
                      <a:pt x="14750" y="7852"/>
                    </a:lnTo>
                    <a:lnTo>
                      <a:pt x="14750" y="7852"/>
                    </a:lnTo>
                    <a:lnTo>
                      <a:pt x="14711" y="7852"/>
                    </a:lnTo>
                    <a:lnTo>
                      <a:pt x="14711" y="7852"/>
                    </a:lnTo>
                    <a:lnTo>
                      <a:pt x="14594" y="7813"/>
                    </a:lnTo>
                    <a:lnTo>
                      <a:pt x="14477" y="7774"/>
                    </a:lnTo>
                    <a:lnTo>
                      <a:pt x="14282" y="7677"/>
                    </a:lnTo>
                    <a:lnTo>
                      <a:pt x="14224" y="7657"/>
                    </a:lnTo>
                    <a:lnTo>
                      <a:pt x="14224" y="7657"/>
                    </a:lnTo>
                    <a:lnTo>
                      <a:pt x="13737" y="7424"/>
                    </a:lnTo>
                    <a:lnTo>
                      <a:pt x="13250" y="7190"/>
                    </a:lnTo>
                    <a:lnTo>
                      <a:pt x="13250" y="7190"/>
                    </a:lnTo>
                    <a:lnTo>
                      <a:pt x="12646" y="6956"/>
                    </a:lnTo>
                    <a:lnTo>
                      <a:pt x="12042" y="6761"/>
                    </a:lnTo>
                    <a:lnTo>
                      <a:pt x="12042" y="6761"/>
                    </a:lnTo>
                    <a:lnTo>
                      <a:pt x="11457" y="6625"/>
                    </a:lnTo>
                    <a:lnTo>
                      <a:pt x="10853" y="6527"/>
                    </a:lnTo>
                    <a:lnTo>
                      <a:pt x="10249" y="6469"/>
                    </a:lnTo>
                    <a:lnTo>
                      <a:pt x="9645" y="6430"/>
                    </a:lnTo>
                    <a:lnTo>
                      <a:pt x="9587" y="6430"/>
                    </a:lnTo>
                    <a:lnTo>
                      <a:pt x="9587" y="6430"/>
                    </a:lnTo>
                    <a:lnTo>
                      <a:pt x="9041" y="6469"/>
                    </a:lnTo>
                    <a:lnTo>
                      <a:pt x="8476" y="6508"/>
                    </a:lnTo>
                    <a:lnTo>
                      <a:pt x="7930" y="6605"/>
                    </a:lnTo>
                    <a:lnTo>
                      <a:pt x="7385" y="6722"/>
                    </a:lnTo>
                    <a:lnTo>
                      <a:pt x="6839" y="6878"/>
                    </a:lnTo>
                    <a:lnTo>
                      <a:pt x="6294" y="7053"/>
                    </a:lnTo>
                    <a:lnTo>
                      <a:pt x="5748" y="7268"/>
                    </a:lnTo>
                    <a:lnTo>
                      <a:pt x="5222" y="7502"/>
                    </a:lnTo>
                    <a:lnTo>
                      <a:pt x="5222" y="7502"/>
                    </a:lnTo>
                    <a:lnTo>
                      <a:pt x="4735" y="7774"/>
                    </a:lnTo>
                    <a:lnTo>
                      <a:pt x="4248" y="8067"/>
                    </a:lnTo>
                    <a:lnTo>
                      <a:pt x="3761" y="8378"/>
                    </a:lnTo>
                    <a:lnTo>
                      <a:pt x="3313" y="8729"/>
                    </a:lnTo>
                    <a:lnTo>
                      <a:pt x="3313" y="8729"/>
                    </a:lnTo>
                    <a:lnTo>
                      <a:pt x="2904" y="9080"/>
                    </a:lnTo>
                    <a:lnTo>
                      <a:pt x="2475" y="9489"/>
                    </a:lnTo>
                    <a:lnTo>
                      <a:pt x="2475" y="9489"/>
                    </a:lnTo>
                    <a:lnTo>
                      <a:pt x="2085" y="9918"/>
                    </a:lnTo>
                    <a:lnTo>
                      <a:pt x="1735" y="10346"/>
                    </a:lnTo>
                    <a:lnTo>
                      <a:pt x="1735" y="10346"/>
                    </a:lnTo>
                    <a:lnTo>
                      <a:pt x="1559" y="10580"/>
                    </a:lnTo>
                    <a:lnTo>
                      <a:pt x="1403" y="10833"/>
                    </a:lnTo>
                    <a:lnTo>
                      <a:pt x="1267" y="11126"/>
                    </a:lnTo>
                    <a:lnTo>
                      <a:pt x="1131" y="11437"/>
                    </a:lnTo>
                    <a:lnTo>
                      <a:pt x="1131" y="11437"/>
                    </a:lnTo>
                    <a:lnTo>
                      <a:pt x="994" y="11749"/>
                    </a:lnTo>
                    <a:lnTo>
                      <a:pt x="897" y="12061"/>
                    </a:lnTo>
                    <a:lnTo>
                      <a:pt x="741" y="12626"/>
                    </a:lnTo>
                    <a:lnTo>
                      <a:pt x="741" y="12626"/>
                    </a:lnTo>
                    <a:lnTo>
                      <a:pt x="605" y="13074"/>
                    </a:lnTo>
                    <a:lnTo>
                      <a:pt x="429" y="13561"/>
                    </a:lnTo>
                    <a:lnTo>
                      <a:pt x="429" y="13561"/>
                    </a:lnTo>
                    <a:lnTo>
                      <a:pt x="195" y="14282"/>
                    </a:lnTo>
                    <a:lnTo>
                      <a:pt x="98" y="14652"/>
                    </a:lnTo>
                    <a:lnTo>
                      <a:pt x="20" y="15022"/>
                    </a:lnTo>
                    <a:lnTo>
                      <a:pt x="20" y="15022"/>
                    </a:lnTo>
                    <a:lnTo>
                      <a:pt x="1" y="15217"/>
                    </a:lnTo>
                    <a:lnTo>
                      <a:pt x="1" y="15393"/>
                    </a:lnTo>
                    <a:lnTo>
                      <a:pt x="1" y="15568"/>
                    </a:lnTo>
                    <a:lnTo>
                      <a:pt x="20" y="15743"/>
                    </a:lnTo>
                    <a:lnTo>
                      <a:pt x="59" y="15919"/>
                    </a:lnTo>
                    <a:lnTo>
                      <a:pt x="98" y="16055"/>
                    </a:lnTo>
                    <a:lnTo>
                      <a:pt x="176" y="16211"/>
                    </a:lnTo>
                    <a:lnTo>
                      <a:pt x="234" y="16347"/>
                    </a:lnTo>
                    <a:lnTo>
                      <a:pt x="234" y="16347"/>
                    </a:lnTo>
                    <a:lnTo>
                      <a:pt x="351" y="16484"/>
                    </a:lnTo>
                    <a:lnTo>
                      <a:pt x="449" y="16601"/>
                    </a:lnTo>
                    <a:lnTo>
                      <a:pt x="585" y="16698"/>
                    </a:lnTo>
                    <a:lnTo>
                      <a:pt x="721" y="16795"/>
                    </a:lnTo>
                    <a:lnTo>
                      <a:pt x="721" y="16795"/>
                    </a:lnTo>
                    <a:lnTo>
                      <a:pt x="838" y="16834"/>
                    </a:lnTo>
                    <a:lnTo>
                      <a:pt x="955" y="16893"/>
                    </a:lnTo>
                    <a:lnTo>
                      <a:pt x="1092" y="16912"/>
                    </a:lnTo>
                    <a:lnTo>
                      <a:pt x="1228" y="16951"/>
                    </a:lnTo>
                    <a:lnTo>
                      <a:pt x="1228" y="16951"/>
                    </a:lnTo>
                    <a:lnTo>
                      <a:pt x="1228" y="16971"/>
                    </a:lnTo>
                    <a:lnTo>
                      <a:pt x="1228" y="17029"/>
                    </a:lnTo>
                    <a:lnTo>
                      <a:pt x="1228" y="17029"/>
                    </a:lnTo>
                    <a:lnTo>
                      <a:pt x="1267" y="17107"/>
                    </a:lnTo>
                    <a:lnTo>
                      <a:pt x="1325" y="17166"/>
                    </a:lnTo>
                    <a:lnTo>
                      <a:pt x="1325" y="17166"/>
                    </a:lnTo>
                    <a:lnTo>
                      <a:pt x="1384" y="17185"/>
                    </a:lnTo>
                    <a:lnTo>
                      <a:pt x="1442" y="17185"/>
                    </a:lnTo>
                    <a:lnTo>
                      <a:pt x="1442" y="17185"/>
                    </a:lnTo>
                    <a:lnTo>
                      <a:pt x="1501" y="17185"/>
                    </a:lnTo>
                    <a:lnTo>
                      <a:pt x="1501" y="17185"/>
                    </a:lnTo>
                    <a:lnTo>
                      <a:pt x="1579" y="17146"/>
                    </a:lnTo>
                    <a:lnTo>
                      <a:pt x="1618" y="17127"/>
                    </a:lnTo>
                    <a:lnTo>
                      <a:pt x="1637" y="17088"/>
                    </a:lnTo>
                    <a:lnTo>
                      <a:pt x="1637" y="17088"/>
                    </a:lnTo>
                    <a:lnTo>
                      <a:pt x="1832" y="16679"/>
                    </a:lnTo>
                    <a:lnTo>
                      <a:pt x="2027" y="16308"/>
                    </a:lnTo>
                    <a:lnTo>
                      <a:pt x="2261" y="15977"/>
                    </a:lnTo>
                    <a:lnTo>
                      <a:pt x="2475" y="15665"/>
                    </a:lnTo>
                    <a:lnTo>
                      <a:pt x="2475" y="15665"/>
                    </a:lnTo>
                    <a:lnTo>
                      <a:pt x="2670" y="15451"/>
                    </a:lnTo>
                    <a:lnTo>
                      <a:pt x="2865" y="15237"/>
                    </a:lnTo>
                    <a:lnTo>
                      <a:pt x="3059" y="15061"/>
                    </a:lnTo>
                    <a:lnTo>
                      <a:pt x="3274" y="14905"/>
                    </a:lnTo>
                    <a:lnTo>
                      <a:pt x="3274" y="14905"/>
                    </a:lnTo>
                    <a:lnTo>
                      <a:pt x="3449" y="14769"/>
                    </a:lnTo>
                    <a:lnTo>
                      <a:pt x="3644" y="14672"/>
                    </a:lnTo>
                    <a:lnTo>
                      <a:pt x="3839" y="14574"/>
                    </a:lnTo>
                    <a:lnTo>
                      <a:pt x="4034" y="14477"/>
                    </a:lnTo>
                    <a:lnTo>
                      <a:pt x="4034" y="14477"/>
                    </a:lnTo>
                    <a:lnTo>
                      <a:pt x="4267" y="14399"/>
                    </a:lnTo>
                    <a:lnTo>
                      <a:pt x="4501" y="14340"/>
                    </a:lnTo>
                    <a:lnTo>
                      <a:pt x="4755" y="14282"/>
                    </a:lnTo>
                    <a:lnTo>
                      <a:pt x="4988" y="14243"/>
                    </a:lnTo>
                    <a:lnTo>
                      <a:pt x="4988" y="14243"/>
                    </a:lnTo>
                    <a:lnTo>
                      <a:pt x="5242" y="14224"/>
                    </a:lnTo>
                    <a:lnTo>
                      <a:pt x="5514" y="14224"/>
                    </a:lnTo>
                    <a:lnTo>
                      <a:pt x="5514" y="14224"/>
                    </a:lnTo>
                    <a:lnTo>
                      <a:pt x="5924" y="14224"/>
                    </a:lnTo>
                    <a:lnTo>
                      <a:pt x="6352" y="14282"/>
                    </a:lnTo>
                    <a:lnTo>
                      <a:pt x="6352" y="14282"/>
                    </a:lnTo>
                    <a:lnTo>
                      <a:pt x="6781" y="14360"/>
                    </a:lnTo>
                    <a:lnTo>
                      <a:pt x="7190" y="14438"/>
                    </a:lnTo>
                    <a:lnTo>
                      <a:pt x="7580" y="14555"/>
                    </a:lnTo>
                    <a:lnTo>
                      <a:pt x="7969" y="14672"/>
                    </a:lnTo>
                    <a:lnTo>
                      <a:pt x="8690" y="14925"/>
                    </a:lnTo>
                    <a:lnTo>
                      <a:pt x="9314" y="15198"/>
                    </a:lnTo>
                    <a:lnTo>
                      <a:pt x="9314" y="15198"/>
                    </a:lnTo>
                    <a:lnTo>
                      <a:pt x="10288" y="15646"/>
                    </a:lnTo>
                    <a:lnTo>
                      <a:pt x="11262" y="16113"/>
                    </a:lnTo>
                    <a:lnTo>
                      <a:pt x="11321" y="16133"/>
                    </a:lnTo>
                    <a:lnTo>
                      <a:pt x="11808" y="16367"/>
                    </a:lnTo>
                    <a:lnTo>
                      <a:pt x="11808" y="16367"/>
                    </a:lnTo>
                    <a:lnTo>
                      <a:pt x="13211" y="17049"/>
                    </a:lnTo>
                    <a:lnTo>
                      <a:pt x="14672" y="17750"/>
                    </a:lnTo>
                    <a:lnTo>
                      <a:pt x="14672" y="17750"/>
                    </a:lnTo>
                    <a:lnTo>
                      <a:pt x="15490" y="18101"/>
                    </a:lnTo>
                    <a:lnTo>
                      <a:pt x="16270" y="18452"/>
                    </a:lnTo>
                    <a:lnTo>
                      <a:pt x="17029" y="18763"/>
                    </a:lnTo>
                    <a:lnTo>
                      <a:pt x="17750" y="19056"/>
                    </a:lnTo>
                    <a:lnTo>
                      <a:pt x="18452" y="19309"/>
                    </a:lnTo>
                    <a:lnTo>
                      <a:pt x="19153" y="19562"/>
                    </a:lnTo>
                    <a:lnTo>
                      <a:pt x="19816" y="19776"/>
                    </a:lnTo>
                    <a:lnTo>
                      <a:pt x="20478" y="19971"/>
                    </a:lnTo>
                    <a:lnTo>
                      <a:pt x="20478" y="19971"/>
                    </a:lnTo>
                    <a:lnTo>
                      <a:pt x="21257" y="20205"/>
                    </a:lnTo>
                    <a:lnTo>
                      <a:pt x="22037" y="20380"/>
                    </a:lnTo>
                    <a:lnTo>
                      <a:pt x="22836" y="20556"/>
                    </a:lnTo>
                    <a:lnTo>
                      <a:pt x="23596" y="20673"/>
                    </a:lnTo>
                    <a:lnTo>
                      <a:pt x="24375" y="20790"/>
                    </a:lnTo>
                    <a:lnTo>
                      <a:pt x="25135" y="20868"/>
                    </a:lnTo>
                    <a:lnTo>
                      <a:pt x="25914" y="20907"/>
                    </a:lnTo>
                    <a:lnTo>
                      <a:pt x="26655" y="20945"/>
                    </a:lnTo>
                    <a:lnTo>
                      <a:pt x="26888" y="20945"/>
                    </a:lnTo>
                    <a:lnTo>
                      <a:pt x="26888" y="20945"/>
                    </a:lnTo>
                    <a:lnTo>
                      <a:pt x="27551" y="20926"/>
                    </a:lnTo>
                    <a:lnTo>
                      <a:pt x="28174" y="20887"/>
                    </a:lnTo>
                    <a:lnTo>
                      <a:pt x="28778" y="20848"/>
                    </a:lnTo>
                    <a:lnTo>
                      <a:pt x="29363" y="20770"/>
                    </a:lnTo>
                    <a:lnTo>
                      <a:pt x="29363" y="20770"/>
                    </a:lnTo>
                    <a:lnTo>
                      <a:pt x="29928" y="20673"/>
                    </a:lnTo>
                    <a:lnTo>
                      <a:pt x="30493" y="20536"/>
                    </a:lnTo>
                    <a:lnTo>
                      <a:pt x="31038" y="20400"/>
                    </a:lnTo>
                    <a:lnTo>
                      <a:pt x="31584" y="20225"/>
                    </a:lnTo>
                    <a:lnTo>
                      <a:pt x="31584" y="20225"/>
                    </a:lnTo>
                    <a:lnTo>
                      <a:pt x="32149" y="20010"/>
                    </a:lnTo>
                    <a:lnTo>
                      <a:pt x="32695" y="19776"/>
                    </a:lnTo>
                    <a:lnTo>
                      <a:pt x="33201" y="19523"/>
                    </a:lnTo>
                    <a:lnTo>
                      <a:pt x="33688" y="19250"/>
                    </a:lnTo>
                    <a:lnTo>
                      <a:pt x="34136" y="18958"/>
                    </a:lnTo>
                    <a:lnTo>
                      <a:pt x="34565" y="18627"/>
                    </a:lnTo>
                    <a:lnTo>
                      <a:pt x="34955" y="18296"/>
                    </a:lnTo>
                    <a:lnTo>
                      <a:pt x="35305" y="17945"/>
                    </a:lnTo>
                    <a:lnTo>
                      <a:pt x="35305" y="17945"/>
                    </a:lnTo>
                    <a:lnTo>
                      <a:pt x="35637" y="17536"/>
                    </a:lnTo>
                    <a:lnTo>
                      <a:pt x="35948" y="17107"/>
                    </a:lnTo>
                    <a:lnTo>
                      <a:pt x="35948" y="17107"/>
                    </a:lnTo>
                    <a:lnTo>
                      <a:pt x="36085" y="16893"/>
                    </a:lnTo>
                    <a:lnTo>
                      <a:pt x="36221" y="16659"/>
                    </a:lnTo>
                    <a:lnTo>
                      <a:pt x="36338" y="16425"/>
                    </a:lnTo>
                    <a:lnTo>
                      <a:pt x="36455" y="16172"/>
                    </a:lnTo>
                    <a:lnTo>
                      <a:pt x="36455" y="16172"/>
                    </a:lnTo>
                    <a:lnTo>
                      <a:pt x="36572" y="15860"/>
                    </a:lnTo>
                    <a:lnTo>
                      <a:pt x="36572" y="15860"/>
                    </a:lnTo>
                    <a:lnTo>
                      <a:pt x="36260" y="16230"/>
                    </a:lnTo>
                    <a:lnTo>
                      <a:pt x="35948" y="16562"/>
                    </a:lnTo>
                    <a:lnTo>
                      <a:pt x="35948" y="16562"/>
                    </a:lnTo>
                    <a:lnTo>
                      <a:pt x="35539" y="16951"/>
                    </a:lnTo>
                    <a:lnTo>
                      <a:pt x="35130" y="17302"/>
                    </a:lnTo>
                    <a:lnTo>
                      <a:pt x="34682" y="17653"/>
                    </a:lnTo>
                    <a:lnTo>
                      <a:pt x="34234" y="17964"/>
                    </a:lnTo>
                    <a:lnTo>
                      <a:pt x="34234" y="17964"/>
                    </a:lnTo>
                    <a:lnTo>
                      <a:pt x="33766" y="18276"/>
                    </a:lnTo>
                    <a:lnTo>
                      <a:pt x="33279" y="18549"/>
                    </a:lnTo>
                    <a:lnTo>
                      <a:pt x="32773" y="18802"/>
                    </a:lnTo>
                    <a:lnTo>
                      <a:pt x="32266" y="19036"/>
                    </a:lnTo>
                    <a:lnTo>
                      <a:pt x="32266" y="19036"/>
                    </a:lnTo>
                    <a:lnTo>
                      <a:pt x="31740" y="19231"/>
                    </a:lnTo>
                    <a:lnTo>
                      <a:pt x="31214" y="19406"/>
                    </a:lnTo>
                    <a:lnTo>
                      <a:pt x="31214" y="19406"/>
                    </a:lnTo>
                    <a:lnTo>
                      <a:pt x="30668" y="19562"/>
                    </a:lnTo>
                    <a:lnTo>
                      <a:pt x="30142" y="19679"/>
                    </a:lnTo>
                    <a:lnTo>
                      <a:pt x="30142" y="19679"/>
                    </a:lnTo>
                    <a:lnTo>
                      <a:pt x="29519" y="19796"/>
                    </a:lnTo>
                    <a:lnTo>
                      <a:pt x="28915" y="19854"/>
                    </a:lnTo>
                    <a:lnTo>
                      <a:pt x="28915" y="19854"/>
                    </a:lnTo>
                    <a:lnTo>
                      <a:pt x="28194" y="19913"/>
                    </a:lnTo>
                    <a:lnTo>
                      <a:pt x="27453" y="19913"/>
                    </a:lnTo>
                    <a:lnTo>
                      <a:pt x="27453" y="19913"/>
                    </a:lnTo>
                    <a:lnTo>
                      <a:pt x="26752" y="19893"/>
                    </a:lnTo>
                    <a:lnTo>
                      <a:pt x="26051" y="19835"/>
                    </a:lnTo>
                    <a:lnTo>
                      <a:pt x="25369" y="19737"/>
                    </a:lnTo>
                    <a:lnTo>
                      <a:pt x="24667" y="19621"/>
                    </a:lnTo>
                    <a:lnTo>
                      <a:pt x="24667" y="19621"/>
                    </a:lnTo>
                    <a:lnTo>
                      <a:pt x="23966" y="19484"/>
                    </a:lnTo>
                    <a:lnTo>
                      <a:pt x="23284" y="19309"/>
                    </a:lnTo>
                    <a:lnTo>
                      <a:pt x="22602" y="19095"/>
                    </a:lnTo>
                    <a:lnTo>
                      <a:pt x="21920" y="18880"/>
                    </a:lnTo>
                    <a:lnTo>
                      <a:pt x="21257" y="18646"/>
                    </a:lnTo>
                    <a:lnTo>
                      <a:pt x="20595" y="18393"/>
                    </a:lnTo>
                    <a:lnTo>
                      <a:pt x="19933" y="18120"/>
                    </a:lnTo>
                    <a:lnTo>
                      <a:pt x="19290" y="17828"/>
                    </a:lnTo>
                    <a:lnTo>
                      <a:pt x="19290" y="17828"/>
                    </a:lnTo>
                    <a:lnTo>
                      <a:pt x="17965" y="17205"/>
                    </a:lnTo>
                    <a:lnTo>
                      <a:pt x="16659" y="16562"/>
                    </a:lnTo>
                    <a:lnTo>
                      <a:pt x="16659" y="16562"/>
                    </a:lnTo>
                    <a:lnTo>
                      <a:pt x="13873" y="15159"/>
                    </a:lnTo>
                    <a:lnTo>
                      <a:pt x="13873" y="15159"/>
                    </a:lnTo>
                    <a:lnTo>
                      <a:pt x="12490" y="14457"/>
                    </a:lnTo>
                    <a:lnTo>
                      <a:pt x="11067" y="13814"/>
                    </a:lnTo>
                    <a:lnTo>
                      <a:pt x="11067" y="13814"/>
                    </a:lnTo>
                    <a:lnTo>
                      <a:pt x="10366" y="13503"/>
                    </a:lnTo>
                    <a:lnTo>
                      <a:pt x="10366" y="13503"/>
                    </a:lnTo>
                    <a:lnTo>
                      <a:pt x="9723" y="13230"/>
                    </a:lnTo>
                    <a:lnTo>
                      <a:pt x="9723" y="13230"/>
                    </a:lnTo>
                    <a:lnTo>
                      <a:pt x="9041" y="12938"/>
                    </a:lnTo>
                    <a:lnTo>
                      <a:pt x="8359" y="12704"/>
                    </a:lnTo>
                    <a:lnTo>
                      <a:pt x="8359" y="12704"/>
                    </a:lnTo>
                    <a:lnTo>
                      <a:pt x="8359" y="12704"/>
                    </a:lnTo>
                    <a:lnTo>
                      <a:pt x="7950" y="12567"/>
                    </a:lnTo>
                    <a:lnTo>
                      <a:pt x="7521" y="12470"/>
                    </a:lnTo>
                    <a:lnTo>
                      <a:pt x="7521" y="12470"/>
                    </a:lnTo>
                    <a:lnTo>
                      <a:pt x="7073" y="12392"/>
                    </a:lnTo>
                    <a:lnTo>
                      <a:pt x="7073" y="12392"/>
                    </a:lnTo>
                    <a:lnTo>
                      <a:pt x="6684" y="12353"/>
                    </a:lnTo>
                    <a:lnTo>
                      <a:pt x="6684" y="12353"/>
                    </a:lnTo>
                    <a:lnTo>
                      <a:pt x="6333" y="12353"/>
                    </a:lnTo>
                    <a:lnTo>
                      <a:pt x="6333" y="12353"/>
                    </a:lnTo>
                    <a:lnTo>
                      <a:pt x="6313" y="12373"/>
                    </a:lnTo>
                    <a:lnTo>
                      <a:pt x="6255" y="12373"/>
                    </a:lnTo>
                    <a:lnTo>
                      <a:pt x="6255" y="12373"/>
                    </a:lnTo>
                    <a:lnTo>
                      <a:pt x="6216" y="12353"/>
                    </a:lnTo>
                    <a:lnTo>
                      <a:pt x="6216" y="12314"/>
                    </a:lnTo>
                    <a:lnTo>
                      <a:pt x="6216" y="12295"/>
                    </a:lnTo>
                    <a:lnTo>
                      <a:pt x="6216" y="12295"/>
                    </a:lnTo>
                    <a:lnTo>
                      <a:pt x="6274" y="12061"/>
                    </a:lnTo>
                    <a:lnTo>
                      <a:pt x="6372" y="11827"/>
                    </a:lnTo>
                    <a:lnTo>
                      <a:pt x="6450" y="11593"/>
                    </a:lnTo>
                    <a:lnTo>
                      <a:pt x="6567" y="11379"/>
                    </a:lnTo>
                    <a:lnTo>
                      <a:pt x="6567" y="11379"/>
                    </a:lnTo>
                    <a:lnTo>
                      <a:pt x="6800" y="10970"/>
                    </a:lnTo>
                    <a:lnTo>
                      <a:pt x="7073" y="10600"/>
                    </a:lnTo>
                    <a:lnTo>
                      <a:pt x="7073" y="10600"/>
                    </a:lnTo>
                    <a:lnTo>
                      <a:pt x="7326" y="10288"/>
                    </a:lnTo>
                    <a:lnTo>
                      <a:pt x="7619" y="9996"/>
                    </a:lnTo>
                    <a:lnTo>
                      <a:pt x="7892" y="9723"/>
                    </a:lnTo>
                    <a:lnTo>
                      <a:pt x="8203" y="9469"/>
                    </a:lnTo>
                    <a:lnTo>
                      <a:pt x="8203" y="9469"/>
                    </a:lnTo>
                    <a:lnTo>
                      <a:pt x="8612" y="9177"/>
                    </a:lnTo>
                    <a:lnTo>
                      <a:pt x="9022" y="8885"/>
                    </a:lnTo>
                    <a:lnTo>
                      <a:pt x="9450" y="8632"/>
                    </a:lnTo>
                    <a:lnTo>
                      <a:pt x="9879" y="8417"/>
                    </a:lnTo>
                    <a:lnTo>
                      <a:pt x="9879" y="8417"/>
                    </a:lnTo>
                    <a:lnTo>
                      <a:pt x="10346" y="8203"/>
                    </a:lnTo>
                    <a:lnTo>
                      <a:pt x="10814" y="8028"/>
                    </a:lnTo>
                    <a:lnTo>
                      <a:pt x="11301" y="7872"/>
                    </a:lnTo>
                    <a:lnTo>
                      <a:pt x="11808" y="7774"/>
                    </a:lnTo>
                    <a:lnTo>
                      <a:pt x="11808" y="7774"/>
                    </a:lnTo>
                    <a:lnTo>
                      <a:pt x="12275" y="7696"/>
                    </a:lnTo>
                    <a:lnTo>
                      <a:pt x="12509" y="7677"/>
                    </a:lnTo>
                    <a:lnTo>
                      <a:pt x="12762" y="7677"/>
                    </a:lnTo>
                    <a:lnTo>
                      <a:pt x="12762" y="7677"/>
                    </a:lnTo>
                    <a:lnTo>
                      <a:pt x="13230" y="7696"/>
                    </a:lnTo>
                    <a:lnTo>
                      <a:pt x="13464" y="7716"/>
                    </a:lnTo>
                    <a:lnTo>
                      <a:pt x="13698" y="7755"/>
                    </a:lnTo>
                    <a:lnTo>
                      <a:pt x="13698" y="7755"/>
                    </a:lnTo>
                    <a:lnTo>
                      <a:pt x="13912" y="7813"/>
                    </a:lnTo>
                    <a:lnTo>
                      <a:pt x="14146" y="7872"/>
                    </a:lnTo>
                    <a:lnTo>
                      <a:pt x="14360" y="7950"/>
                    </a:lnTo>
                    <a:lnTo>
                      <a:pt x="14574" y="8047"/>
                    </a:lnTo>
                    <a:lnTo>
                      <a:pt x="14574" y="8047"/>
                    </a:lnTo>
                    <a:lnTo>
                      <a:pt x="14789" y="8164"/>
                    </a:lnTo>
                    <a:lnTo>
                      <a:pt x="15003" y="8281"/>
                    </a:lnTo>
                    <a:lnTo>
                      <a:pt x="15003" y="8281"/>
                    </a:lnTo>
                    <a:lnTo>
                      <a:pt x="15256" y="8476"/>
                    </a:lnTo>
                    <a:lnTo>
                      <a:pt x="15256" y="8476"/>
                    </a:lnTo>
                    <a:lnTo>
                      <a:pt x="15295" y="8047"/>
                    </a:lnTo>
                    <a:lnTo>
                      <a:pt x="15295" y="8047"/>
                    </a:lnTo>
                    <a:lnTo>
                      <a:pt x="15334" y="7755"/>
                    </a:lnTo>
                    <a:lnTo>
                      <a:pt x="15412" y="7463"/>
                    </a:lnTo>
                    <a:lnTo>
                      <a:pt x="15412" y="7463"/>
                    </a:lnTo>
                    <a:lnTo>
                      <a:pt x="15568" y="7053"/>
                    </a:lnTo>
                    <a:lnTo>
                      <a:pt x="15763" y="6644"/>
                    </a:lnTo>
                    <a:lnTo>
                      <a:pt x="15763" y="6644"/>
                    </a:lnTo>
                    <a:lnTo>
                      <a:pt x="15997" y="6235"/>
                    </a:lnTo>
                    <a:lnTo>
                      <a:pt x="16250" y="5865"/>
                    </a:lnTo>
                    <a:lnTo>
                      <a:pt x="16523" y="5495"/>
                    </a:lnTo>
                    <a:lnTo>
                      <a:pt x="16835" y="5163"/>
                    </a:lnTo>
                    <a:lnTo>
                      <a:pt x="16835" y="5163"/>
                    </a:lnTo>
                    <a:lnTo>
                      <a:pt x="17185" y="4832"/>
                    </a:lnTo>
                    <a:lnTo>
                      <a:pt x="17536" y="4501"/>
                    </a:lnTo>
                    <a:lnTo>
                      <a:pt x="17926" y="4209"/>
                    </a:lnTo>
                    <a:lnTo>
                      <a:pt x="18335" y="3955"/>
                    </a:lnTo>
                    <a:lnTo>
                      <a:pt x="18335" y="3955"/>
                    </a:lnTo>
                    <a:lnTo>
                      <a:pt x="18744" y="3702"/>
                    </a:lnTo>
                    <a:lnTo>
                      <a:pt x="19192" y="3468"/>
                    </a:lnTo>
                    <a:lnTo>
                      <a:pt x="19640" y="3274"/>
                    </a:lnTo>
                    <a:lnTo>
                      <a:pt x="20088" y="3079"/>
                    </a:lnTo>
                    <a:lnTo>
                      <a:pt x="20088" y="3079"/>
                    </a:lnTo>
                    <a:lnTo>
                      <a:pt x="20459" y="2962"/>
                    </a:lnTo>
                    <a:lnTo>
                      <a:pt x="20809" y="2864"/>
                    </a:lnTo>
                    <a:lnTo>
                      <a:pt x="21180" y="2767"/>
                    </a:lnTo>
                    <a:lnTo>
                      <a:pt x="21550" y="2689"/>
                    </a:lnTo>
                    <a:lnTo>
                      <a:pt x="21939" y="2631"/>
                    </a:lnTo>
                    <a:lnTo>
                      <a:pt x="22310" y="2572"/>
                    </a:lnTo>
                    <a:lnTo>
                      <a:pt x="22680" y="2553"/>
                    </a:lnTo>
                    <a:lnTo>
                      <a:pt x="23069" y="2553"/>
                    </a:lnTo>
                    <a:lnTo>
                      <a:pt x="23089" y="2553"/>
                    </a:lnTo>
                    <a:lnTo>
                      <a:pt x="23089" y="2553"/>
                    </a:lnTo>
                    <a:lnTo>
                      <a:pt x="22524" y="2046"/>
                    </a:lnTo>
                    <a:lnTo>
                      <a:pt x="21959" y="1539"/>
                    </a:lnTo>
                    <a:lnTo>
                      <a:pt x="21433" y="974"/>
                    </a:lnTo>
                    <a:lnTo>
                      <a:pt x="20907" y="390"/>
                    </a:lnTo>
                    <a:lnTo>
                      <a:pt x="20907" y="390"/>
                    </a:lnTo>
                    <a:lnTo>
                      <a:pt x="20946" y="331"/>
                    </a:lnTo>
                    <a:lnTo>
                      <a:pt x="20946" y="234"/>
                    </a:lnTo>
                    <a:lnTo>
                      <a:pt x="20946" y="234"/>
                    </a:lnTo>
                    <a:lnTo>
                      <a:pt x="20907" y="156"/>
                    </a:lnTo>
                    <a:lnTo>
                      <a:pt x="20868" y="98"/>
                    </a:lnTo>
                    <a:lnTo>
                      <a:pt x="20790" y="59"/>
                    </a:lnTo>
                    <a:lnTo>
                      <a:pt x="20731" y="39"/>
                    </a:lnTo>
                    <a:lnTo>
                      <a:pt x="20731" y="39"/>
                    </a:lnTo>
                    <a:lnTo>
                      <a:pt x="20673" y="59"/>
                    </a:lnTo>
                    <a:lnTo>
                      <a:pt x="20615" y="78"/>
                    </a:lnTo>
                    <a:lnTo>
                      <a:pt x="20615" y="78"/>
                    </a:lnTo>
                    <a:lnTo>
                      <a:pt x="20556" y="20"/>
                    </a:lnTo>
                    <a:lnTo>
                      <a:pt x="20478" y="0"/>
                    </a:lnTo>
                    <a:lnTo>
                      <a:pt x="20478" y="0"/>
                    </a:lnTo>
                    <a:lnTo>
                      <a:pt x="20381" y="20"/>
                    </a:lnTo>
                    <a:lnTo>
                      <a:pt x="20322" y="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2"/>
              <p:cNvSpPr/>
              <p:nvPr/>
            </p:nvSpPr>
            <p:spPr>
              <a:xfrm>
                <a:off x="5216500" y="1062450"/>
                <a:ext cx="500" cy="25"/>
              </a:xfrm>
              <a:custGeom>
                <a:avLst/>
                <a:gdLst/>
                <a:ahLst/>
                <a:cxnLst/>
                <a:rect l="l" t="t" r="r" b="b"/>
                <a:pathLst>
                  <a:path w="20" h="1" fill="none" extrusionOk="0">
                    <a:moveTo>
                      <a:pt x="20" y="0"/>
                    </a:moveTo>
                    <a:lnTo>
                      <a:pt x="1"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2"/>
              <p:cNvSpPr/>
              <p:nvPr/>
            </p:nvSpPr>
            <p:spPr>
              <a:xfrm>
                <a:off x="5467350" y="999600"/>
                <a:ext cx="468625" cy="161250"/>
              </a:xfrm>
              <a:custGeom>
                <a:avLst/>
                <a:gdLst/>
                <a:ahLst/>
                <a:cxnLst/>
                <a:rect l="l" t="t" r="r" b="b"/>
                <a:pathLst>
                  <a:path w="18745" h="6450" extrusionOk="0">
                    <a:moveTo>
                      <a:pt x="40" y="1"/>
                    </a:moveTo>
                    <a:lnTo>
                      <a:pt x="20" y="20"/>
                    </a:lnTo>
                    <a:lnTo>
                      <a:pt x="1" y="79"/>
                    </a:lnTo>
                    <a:lnTo>
                      <a:pt x="1" y="98"/>
                    </a:lnTo>
                    <a:lnTo>
                      <a:pt x="20" y="137"/>
                    </a:lnTo>
                    <a:lnTo>
                      <a:pt x="858" y="799"/>
                    </a:lnTo>
                    <a:lnTo>
                      <a:pt x="1715" y="1423"/>
                    </a:lnTo>
                    <a:lnTo>
                      <a:pt x="2651" y="2066"/>
                    </a:lnTo>
                    <a:lnTo>
                      <a:pt x="3605" y="2670"/>
                    </a:lnTo>
                    <a:lnTo>
                      <a:pt x="4618" y="3254"/>
                    </a:lnTo>
                    <a:lnTo>
                      <a:pt x="5651" y="3800"/>
                    </a:lnTo>
                    <a:lnTo>
                      <a:pt x="6703" y="4326"/>
                    </a:lnTo>
                    <a:lnTo>
                      <a:pt x="7249" y="4560"/>
                    </a:lnTo>
                    <a:lnTo>
                      <a:pt x="7775" y="4794"/>
                    </a:lnTo>
                    <a:lnTo>
                      <a:pt x="8320" y="5008"/>
                    </a:lnTo>
                    <a:lnTo>
                      <a:pt x="8885" y="5222"/>
                    </a:lnTo>
                    <a:lnTo>
                      <a:pt x="9431" y="5417"/>
                    </a:lnTo>
                    <a:lnTo>
                      <a:pt x="9996" y="5593"/>
                    </a:lnTo>
                    <a:lnTo>
                      <a:pt x="10561" y="5748"/>
                    </a:lnTo>
                    <a:lnTo>
                      <a:pt x="11126" y="5904"/>
                    </a:lnTo>
                    <a:lnTo>
                      <a:pt x="11711" y="6041"/>
                    </a:lnTo>
                    <a:lnTo>
                      <a:pt x="12276" y="6158"/>
                    </a:lnTo>
                    <a:lnTo>
                      <a:pt x="12841" y="6255"/>
                    </a:lnTo>
                    <a:lnTo>
                      <a:pt x="13406" y="6333"/>
                    </a:lnTo>
                    <a:lnTo>
                      <a:pt x="14010" y="6391"/>
                    </a:lnTo>
                    <a:lnTo>
                      <a:pt x="14594" y="6430"/>
                    </a:lnTo>
                    <a:lnTo>
                      <a:pt x="15159" y="6450"/>
                    </a:lnTo>
                    <a:lnTo>
                      <a:pt x="15705" y="6450"/>
                    </a:lnTo>
                    <a:lnTo>
                      <a:pt x="16270" y="6430"/>
                    </a:lnTo>
                    <a:lnTo>
                      <a:pt x="16835" y="6372"/>
                    </a:lnTo>
                    <a:lnTo>
                      <a:pt x="17244" y="6333"/>
                    </a:lnTo>
                    <a:lnTo>
                      <a:pt x="17673" y="6255"/>
                    </a:lnTo>
                    <a:lnTo>
                      <a:pt x="18062" y="6177"/>
                    </a:lnTo>
                    <a:lnTo>
                      <a:pt x="18277" y="6119"/>
                    </a:lnTo>
                    <a:lnTo>
                      <a:pt x="18472" y="6041"/>
                    </a:lnTo>
                    <a:lnTo>
                      <a:pt x="18549" y="6021"/>
                    </a:lnTo>
                    <a:lnTo>
                      <a:pt x="18608" y="5982"/>
                    </a:lnTo>
                    <a:lnTo>
                      <a:pt x="18647" y="5943"/>
                    </a:lnTo>
                    <a:lnTo>
                      <a:pt x="18686" y="5885"/>
                    </a:lnTo>
                    <a:lnTo>
                      <a:pt x="18725" y="5807"/>
                    </a:lnTo>
                    <a:lnTo>
                      <a:pt x="18744" y="5748"/>
                    </a:lnTo>
                    <a:lnTo>
                      <a:pt x="18744" y="5670"/>
                    </a:lnTo>
                    <a:lnTo>
                      <a:pt x="18725" y="5593"/>
                    </a:lnTo>
                    <a:lnTo>
                      <a:pt x="18705" y="5534"/>
                    </a:lnTo>
                    <a:lnTo>
                      <a:pt x="18666" y="5476"/>
                    </a:lnTo>
                    <a:lnTo>
                      <a:pt x="18608" y="5417"/>
                    </a:lnTo>
                    <a:lnTo>
                      <a:pt x="18549" y="5378"/>
                    </a:lnTo>
                    <a:lnTo>
                      <a:pt x="18491" y="5359"/>
                    </a:lnTo>
                    <a:lnTo>
                      <a:pt x="18413" y="5339"/>
                    </a:lnTo>
                    <a:lnTo>
                      <a:pt x="18355" y="5339"/>
                    </a:lnTo>
                    <a:lnTo>
                      <a:pt x="18277" y="5359"/>
                    </a:lnTo>
                    <a:lnTo>
                      <a:pt x="18257" y="5359"/>
                    </a:lnTo>
                    <a:lnTo>
                      <a:pt x="17984" y="5398"/>
                    </a:lnTo>
                    <a:lnTo>
                      <a:pt x="17536" y="5476"/>
                    </a:lnTo>
                    <a:lnTo>
                      <a:pt x="17536" y="5476"/>
                    </a:lnTo>
                    <a:lnTo>
                      <a:pt x="17634" y="5456"/>
                    </a:lnTo>
                    <a:lnTo>
                      <a:pt x="17634" y="5456"/>
                    </a:lnTo>
                    <a:lnTo>
                      <a:pt x="17088" y="5534"/>
                    </a:lnTo>
                    <a:lnTo>
                      <a:pt x="16562" y="5612"/>
                    </a:lnTo>
                    <a:lnTo>
                      <a:pt x="16017" y="5651"/>
                    </a:lnTo>
                    <a:lnTo>
                      <a:pt x="15471" y="5670"/>
                    </a:lnTo>
                    <a:lnTo>
                      <a:pt x="14906" y="5690"/>
                    </a:lnTo>
                    <a:lnTo>
                      <a:pt x="14341" y="5670"/>
                    </a:lnTo>
                    <a:lnTo>
                      <a:pt x="13776" y="5632"/>
                    </a:lnTo>
                    <a:lnTo>
                      <a:pt x="13211" y="5593"/>
                    </a:lnTo>
                    <a:lnTo>
                      <a:pt x="12529" y="5515"/>
                    </a:lnTo>
                    <a:lnTo>
                      <a:pt x="11847" y="5398"/>
                    </a:lnTo>
                    <a:lnTo>
                      <a:pt x="11087" y="5261"/>
                    </a:lnTo>
                    <a:lnTo>
                      <a:pt x="10327" y="5086"/>
                    </a:lnTo>
                    <a:lnTo>
                      <a:pt x="9587" y="4891"/>
                    </a:lnTo>
                    <a:lnTo>
                      <a:pt x="8846" y="4657"/>
                    </a:lnTo>
                    <a:lnTo>
                      <a:pt x="8106" y="4424"/>
                    </a:lnTo>
                    <a:lnTo>
                      <a:pt x="7366" y="4151"/>
                    </a:lnTo>
                    <a:lnTo>
                      <a:pt x="7366" y="4151"/>
                    </a:lnTo>
                    <a:lnTo>
                      <a:pt x="7424" y="4170"/>
                    </a:lnTo>
                    <a:lnTo>
                      <a:pt x="7424" y="4170"/>
                    </a:lnTo>
                    <a:lnTo>
                      <a:pt x="6547" y="3819"/>
                    </a:lnTo>
                    <a:lnTo>
                      <a:pt x="5671" y="3430"/>
                    </a:lnTo>
                    <a:lnTo>
                      <a:pt x="4813" y="3021"/>
                    </a:lnTo>
                    <a:lnTo>
                      <a:pt x="3975" y="2573"/>
                    </a:lnTo>
                    <a:lnTo>
                      <a:pt x="3177" y="2124"/>
                    </a:lnTo>
                    <a:lnTo>
                      <a:pt x="2397" y="1637"/>
                    </a:lnTo>
                    <a:lnTo>
                      <a:pt x="1637" y="1131"/>
                    </a:lnTo>
                    <a:lnTo>
                      <a:pt x="878" y="605"/>
                    </a:lnTo>
                    <a:lnTo>
                      <a:pt x="878" y="605"/>
                    </a:lnTo>
                    <a:lnTo>
                      <a:pt x="897" y="624"/>
                    </a:lnTo>
                    <a:lnTo>
                      <a:pt x="507" y="332"/>
                    </a:lnTo>
                    <a:lnTo>
                      <a:pt x="118" y="20"/>
                    </a:lnTo>
                    <a:lnTo>
                      <a:pt x="79" y="1"/>
                    </a:lnTo>
                    <a:close/>
                  </a:path>
                </a:pathLst>
              </a:custGeom>
              <a:solidFill>
                <a:srgbClr val="FF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2"/>
              <p:cNvSpPr/>
              <p:nvPr/>
            </p:nvSpPr>
            <p:spPr>
              <a:xfrm>
                <a:off x="5467350" y="999600"/>
                <a:ext cx="468625" cy="161250"/>
              </a:xfrm>
              <a:custGeom>
                <a:avLst/>
                <a:gdLst/>
                <a:ahLst/>
                <a:cxnLst/>
                <a:rect l="l" t="t" r="r" b="b"/>
                <a:pathLst>
                  <a:path w="18745" h="6450" fill="none" extrusionOk="0">
                    <a:moveTo>
                      <a:pt x="20" y="20"/>
                    </a:moveTo>
                    <a:lnTo>
                      <a:pt x="20" y="20"/>
                    </a:lnTo>
                    <a:lnTo>
                      <a:pt x="1" y="79"/>
                    </a:lnTo>
                    <a:lnTo>
                      <a:pt x="1" y="98"/>
                    </a:lnTo>
                    <a:lnTo>
                      <a:pt x="20" y="137"/>
                    </a:lnTo>
                    <a:lnTo>
                      <a:pt x="20" y="137"/>
                    </a:lnTo>
                    <a:lnTo>
                      <a:pt x="858" y="799"/>
                    </a:lnTo>
                    <a:lnTo>
                      <a:pt x="1715" y="1423"/>
                    </a:lnTo>
                    <a:lnTo>
                      <a:pt x="1715" y="1423"/>
                    </a:lnTo>
                    <a:lnTo>
                      <a:pt x="2651" y="2066"/>
                    </a:lnTo>
                    <a:lnTo>
                      <a:pt x="3605" y="2670"/>
                    </a:lnTo>
                    <a:lnTo>
                      <a:pt x="3605" y="2670"/>
                    </a:lnTo>
                    <a:lnTo>
                      <a:pt x="4618" y="3254"/>
                    </a:lnTo>
                    <a:lnTo>
                      <a:pt x="5651" y="3800"/>
                    </a:lnTo>
                    <a:lnTo>
                      <a:pt x="5651" y="3800"/>
                    </a:lnTo>
                    <a:lnTo>
                      <a:pt x="6703" y="4326"/>
                    </a:lnTo>
                    <a:lnTo>
                      <a:pt x="7249" y="4560"/>
                    </a:lnTo>
                    <a:lnTo>
                      <a:pt x="7775" y="4794"/>
                    </a:lnTo>
                    <a:lnTo>
                      <a:pt x="7775" y="4794"/>
                    </a:lnTo>
                    <a:lnTo>
                      <a:pt x="8320" y="5008"/>
                    </a:lnTo>
                    <a:lnTo>
                      <a:pt x="8885" y="5222"/>
                    </a:lnTo>
                    <a:lnTo>
                      <a:pt x="9431" y="5417"/>
                    </a:lnTo>
                    <a:lnTo>
                      <a:pt x="9996" y="5593"/>
                    </a:lnTo>
                    <a:lnTo>
                      <a:pt x="10561" y="5748"/>
                    </a:lnTo>
                    <a:lnTo>
                      <a:pt x="11126" y="5904"/>
                    </a:lnTo>
                    <a:lnTo>
                      <a:pt x="11711" y="6041"/>
                    </a:lnTo>
                    <a:lnTo>
                      <a:pt x="12276" y="6158"/>
                    </a:lnTo>
                    <a:lnTo>
                      <a:pt x="12276" y="6158"/>
                    </a:lnTo>
                    <a:lnTo>
                      <a:pt x="12841" y="6255"/>
                    </a:lnTo>
                    <a:lnTo>
                      <a:pt x="13406" y="6333"/>
                    </a:lnTo>
                    <a:lnTo>
                      <a:pt x="13406" y="6333"/>
                    </a:lnTo>
                    <a:lnTo>
                      <a:pt x="14010" y="6391"/>
                    </a:lnTo>
                    <a:lnTo>
                      <a:pt x="14594" y="6430"/>
                    </a:lnTo>
                    <a:lnTo>
                      <a:pt x="14594" y="6430"/>
                    </a:lnTo>
                    <a:lnTo>
                      <a:pt x="15159" y="6450"/>
                    </a:lnTo>
                    <a:lnTo>
                      <a:pt x="15705" y="6450"/>
                    </a:lnTo>
                    <a:lnTo>
                      <a:pt x="16270" y="6430"/>
                    </a:lnTo>
                    <a:lnTo>
                      <a:pt x="16835" y="6372"/>
                    </a:lnTo>
                    <a:lnTo>
                      <a:pt x="16835" y="6372"/>
                    </a:lnTo>
                    <a:lnTo>
                      <a:pt x="17244" y="6333"/>
                    </a:lnTo>
                    <a:lnTo>
                      <a:pt x="17673" y="6255"/>
                    </a:lnTo>
                    <a:lnTo>
                      <a:pt x="17673" y="6255"/>
                    </a:lnTo>
                    <a:lnTo>
                      <a:pt x="18062" y="6177"/>
                    </a:lnTo>
                    <a:lnTo>
                      <a:pt x="18062" y="6177"/>
                    </a:lnTo>
                    <a:lnTo>
                      <a:pt x="18277" y="6119"/>
                    </a:lnTo>
                    <a:lnTo>
                      <a:pt x="18277" y="6119"/>
                    </a:lnTo>
                    <a:lnTo>
                      <a:pt x="18472" y="6041"/>
                    </a:lnTo>
                    <a:lnTo>
                      <a:pt x="18472" y="6041"/>
                    </a:lnTo>
                    <a:lnTo>
                      <a:pt x="18549" y="6021"/>
                    </a:lnTo>
                    <a:lnTo>
                      <a:pt x="18608" y="5982"/>
                    </a:lnTo>
                    <a:lnTo>
                      <a:pt x="18647" y="5943"/>
                    </a:lnTo>
                    <a:lnTo>
                      <a:pt x="18686" y="5885"/>
                    </a:lnTo>
                    <a:lnTo>
                      <a:pt x="18725" y="5807"/>
                    </a:lnTo>
                    <a:lnTo>
                      <a:pt x="18744" y="5748"/>
                    </a:lnTo>
                    <a:lnTo>
                      <a:pt x="18744" y="5670"/>
                    </a:lnTo>
                    <a:lnTo>
                      <a:pt x="18725" y="5593"/>
                    </a:lnTo>
                    <a:lnTo>
                      <a:pt x="18725" y="5593"/>
                    </a:lnTo>
                    <a:lnTo>
                      <a:pt x="18705" y="5534"/>
                    </a:lnTo>
                    <a:lnTo>
                      <a:pt x="18666" y="5476"/>
                    </a:lnTo>
                    <a:lnTo>
                      <a:pt x="18608" y="5417"/>
                    </a:lnTo>
                    <a:lnTo>
                      <a:pt x="18549" y="5378"/>
                    </a:lnTo>
                    <a:lnTo>
                      <a:pt x="18549" y="5378"/>
                    </a:lnTo>
                    <a:lnTo>
                      <a:pt x="18491" y="5359"/>
                    </a:lnTo>
                    <a:lnTo>
                      <a:pt x="18413" y="5339"/>
                    </a:lnTo>
                    <a:lnTo>
                      <a:pt x="18355" y="5339"/>
                    </a:lnTo>
                    <a:lnTo>
                      <a:pt x="18277" y="5359"/>
                    </a:lnTo>
                    <a:lnTo>
                      <a:pt x="18277" y="5359"/>
                    </a:lnTo>
                    <a:lnTo>
                      <a:pt x="18257" y="5359"/>
                    </a:lnTo>
                    <a:lnTo>
                      <a:pt x="18257" y="5359"/>
                    </a:lnTo>
                    <a:lnTo>
                      <a:pt x="17984" y="5398"/>
                    </a:lnTo>
                    <a:lnTo>
                      <a:pt x="17984" y="5398"/>
                    </a:lnTo>
                    <a:lnTo>
                      <a:pt x="17536" y="5476"/>
                    </a:lnTo>
                    <a:lnTo>
                      <a:pt x="17536" y="5476"/>
                    </a:lnTo>
                    <a:lnTo>
                      <a:pt x="17634" y="5456"/>
                    </a:lnTo>
                    <a:lnTo>
                      <a:pt x="17634" y="5456"/>
                    </a:lnTo>
                    <a:lnTo>
                      <a:pt x="17088" y="5534"/>
                    </a:lnTo>
                    <a:lnTo>
                      <a:pt x="16562" y="5612"/>
                    </a:lnTo>
                    <a:lnTo>
                      <a:pt x="16017" y="5651"/>
                    </a:lnTo>
                    <a:lnTo>
                      <a:pt x="15471" y="5670"/>
                    </a:lnTo>
                    <a:lnTo>
                      <a:pt x="15471" y="5670"/>
                    </a:lnTo>
                    <a:lnTo>
                      <a:pt x="14906" y="5690"/>
                    </a:lnTo>
                    <a:lnTo>
                      <a:pt x="14341" y="5670"/>
                    </a:lnTo>
                    <a:lnTo>
                      <a:pt x="13776" y="5632"/>
                    </a:lnTo>
                    <a:lnTo>
                      <a:pt x="13211" y="5593"/>
                    </a:lnTo>
                    <a:lnTo>
                      <a:pt x="13211" y="5593"/>
                    </a:lnTo>
                    <a:lnTo>
                      <a:pt x="12529" y="5515"/>
                    </a:lnTo>
                    <a:lnTo>
                      <a:pt x="11847" y="5398"/>
                    </a:lnTo>
                    <a:lnTo>
                      <a:pt x="11847" y="5398"/>
                    </a:lnTo>
                    <a:lnTo>
                      <a:pt x="11087" y="5261"/>
                    </a:lnTo>
                    <a:lnTo>
                      <a:pt x="10327" y="5086"/>
                    </a:lnTo>
                    <a:lnTo>
                      <a:pt x="10327" y="5086"/>
                    </a:lnTo>
                    <a:lnTo>
                      <a:pt x="9587" y="4891"/>
                    </a:lnTo>
                    <a:lnTo>
                      <a:pt x="8846" y="4657"/>
                    </a:lnTo>
                    <a:lnTo>
                      <a:pt x="8846" y="4657"/>
                    </a:lnTo>
                    <a:lnTo>
                      <a:pt x="8106" y="4424"/>
                    </a:lnTo>
                    <a:lnTo>
                      <a:pt x="7366" y="4151"/>
                    </a:lnTo>
                    <a:lnTo>
                      <a:pt x="7424" y="4170"/>
                    </a:lnTo>
                    <a:lnTo>
                      <a:pt x="7424" y="4170"/>
                    </a:lnTo>
                    <a:lnTo>
                      <a:pt x="6547" y="3819"/>
                    </a:lnTo>
                    <a:lnTo>
                      <a:pt x="5671" y="3430"/>
                    </a:lnTo>
                    <a:lnTo>
                      <a:pt x="4813" y="3021"/>
                    </a:lnTo>
                    <a:lnTo>
                      <a:pt x="3975" y="2573"/>
                    </a:lnTo>
                    <a:lnTo>
                      <a:pt x="3975" y="2573"/>
                    </a:lnTo>
                    <a:lnTo>
                      <a:pt x="3177" y="2124"/>
                    </a:lnTo>
                    <a:lnTo>
                      <a:pt x="2397" y="1637"/>
                    </a:lnTo>
                    <a:lnTo>
                      <a:pt x="1637" y="1131"/>
                    </a:lnTo>
                    <a:lnTo>
                      <a:pt x="878" y="605"/>
                    </a:lnTo>
                    <a:lnTo>
                      <a:pt x="897" y="624"/>
                    </a:lnTo>
                    <a:lnTo>
                      <a:pt x="897" y="624"/>
                    </a:lnTo>
                    <a:lnTo>
                      <a:pt x="507" y="332"/>
                    </a:lnTo>
                    <a:lnTo>
                      <a:pt x="118" y="20"/>
                    </a:lnTo>
                    <a:lnTo>
                      <a:pt x="118" y="20"/>
                    </a:lnTo>
                    <a:lnTo>
                      <a:pt x="79" y="1"/>
                    </a:lnTo>
                    <a:lnTo>
                      <a:pt x="79" y="1"/>
                    </a:lnTo>
                    <a:lnTo>
                      <a:pt x="40" y="1"/>
                    </a:lnTo>
                    <a:lnTo>
                      <a:pt x="2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2"/>
              <p:cNvSpPr/>
              <p:nvPr/>
            </p:nvSpPr>
            <p:spPr>
              <a:xfrm>
                <a:off x="5590100" y="852025"/>
                <a:ext cx="353175" cy="197275"/>
              </a:xfrm>
              <a:custGeom>
                <a:avLst/>
                <a:gdLst/>
                <a:ahLst/>
                <a:cxnLst/>
                <a:rect l="l" t="t" r="r" b="b"/>
                <a:pathLst>
                  <a:path w="14127" h="7891" extrusionOk="0">
                    <a:moveTo>
                      <a:pt x="59" y="0"/>
                    </a:moveTo>
                    <a:lnTo>
                      <a:pt x="40" y="19"/>
                    </a:lnTo>
                    <a:lnTo>
                      <a:pt x="20" y="19"/>
                    </a:lnTo>
                    <a:lnTo>
                      <a:pt x="1" y="78"/>
                    </a:lnTo>
                    <a:lnTo>
                      <a:pt x="1" y="117"/>
                    </a:lnTo>
                    <a:lnTo>
                      <a:pt x="20" y="136"/>
                    </a:lnTo>
                    <a:lnTo>
                      <a:pt x="1053" y="916"/>
                    </a:lnTo>
                    <a:lnTo>
                      <a:pt x="2066" y="1637"/>
                    </a:lnTo>
                    <a:lnTo>
                      <a:pt x="2573" y="2007"/>
                    </a:lnTo>
                    <a:lnTo>
                      <a:pt x="3099" y="2338"/>
                    </a:lnTo>
                    <a:lnTo>
                      <a:pt x="4170" y="3020"/>
                    </a:lnTo>
                    <a:lnTo>
                      <a:pt x="5261" y="3644"/>
                    </a:lnTo>
                    <a:lnTo>
                      <a:pt x="6372" y="4248"/>
                    </a:lnTo>
                    <a:lnTo>
                      <a:pt x="7502" y="4813"/>
                    </a:lnTo>
                    <a:lnTo>
                      <a:pt x="8067" y="5066"/>
                    </a:lnTo>
                    <a:lnTo>
                      <a:pt x="8652" y="5319"/>
                    </a:lnTo>
                    <a:lnTo>
                      <a:pt x="9801" y="5787"/>
                    </a:lnTo>
                    <a:lnTo>
                      <a:pt x="11009" y="6293"/>
                    </a:lnTo>
                    <a:lnTo>
                      <a:pt x="11594" y="6566"/>
                    </a:lnTo>
                    <a:lnTo>
                      <a:pt x="12159" y="6858"/>
                    </a:lnTo>
                    <a:lnTo>
                      <a:pt x="12704" y="7170"/>
                    </a:lnTo>
                    <a:lnTo>
                      <a:pt x="13230" y="7521"/>
                    </a:lnTo>
                    <a:lnTo>
                      <a:pt x="13600" y="7794"/>
                    </a:lnTo>
                    <a:lnTo>
                      <a:pt x="13659" y="7852"/>
                    </a:lnTo>
                    <a:lnTo>
                      <a:pt x="13737" y="7891"/>
                    </a:lnTo>
                    <a:lnTo>
                      <a:pt x="13873" y="7891"/>
                    </a:lnTo>
                    <a:lnTo>
                      <a:pt x="13932" y="7872"/>
                    </a:lnTo>
                    <a:lnTo>
                      <a:pt x="13990" y="7833"/>
                    </a:lnTo>
                    <a:lnTo>
                      <a:pt x="14049" y="7794"/>
                    </a:lnTo>
                    <a:lnTo>
                      <a:pt x="14088" y="7735"/>
                    </a:lnTo>
                    <a:lnTo>
                      <a:pt x="14107" y="7696"/>
                    </a:lnTo>
                    <a:lnTo>
                      <a:pt x="14127" y="7560"/>
                    </a:lnTo>
                    <a:lnTo>
                      <a:pt x="14107" y="7443"/>
                    </a:lnTo>
                    <a:lnTo>
                      <a:pt x="14068" y="7404"/>
                    </a:lnTo>
                    <a:lnTo>
                      <a:pt x="14029" y="7345"/>
                    </a:lnTo>
                    <a:lnTo>
                      <a:pt x="13717" y="7073"/>
                    </a:lnTo>
                    <a:lnTo>
                      <a:pt x="13406" y="6839"/>
                    </a:lnTo>
                    <a:lnTo>
                      <a:pt x="13074" y="6625"/>
                    </a:lnTo>
                    <a:lnTo>
                      <a:pt x="12743" y="6430"/>
                    </a:lnTo>
                    <a:lnTo>
                      <a:pt x="12373" y="6235"/>
                    </a:lnTo>
                    <a:lnTo>
                      <a:pt x="12003" y="6060"/>
                    </a:lnTo>
                    <a:lnTo>
                      <a:pt x="11633" y="5884"/>
                    </a:lnTo>
                    <a:lnTo>
                      <a:pt x="11262" y="5748"/>
                    </a:lnTo>
                    <a:lnTo>
                      <a:pt x="10503" y="5456"/>
                    </a:lnTo>
                    <a:lnTo>
                      <a:pt x="9723" y="5183"/>
                    </a:lnTo>
                    <a:lnTo>
                      <a:pt x="8963" y="4929"/>
                    </a:lnTo>
                    <a:lnTo>
                      <a:pt x="8184" y="4657"/>
                    </a:lnTo>
                    <a:lnTo>
                      <a:pt x="7210" y="4248"/>
                    </a:lnTo>
                    <a:lnTo>
                      <a:pt x="6275" y="3819"/>
                    </a:lnTo>
                    <a:lnTo>
                      <a:pt x="5320" y="3371"/>
                    </a:lnTo>
                    <a:lnTo>
                      <a:pt x="4404" y="2864"/>
                    </a:lnTo>
                    <a:lnTo>
                      <a:pt x="3508" y="2338"/>
                    </a:lnTo>
                    <a:lnTo>
                      <a:pt x="2612" y="1793"/>
                    </a:lnTo>
                    <a:lnTo>
                      <a:pt x="1754" y="1208"/>
                    </a:lnTo>
                    <a:lnTo>
                      <a:pt x="897" y="604"/>
                    </a:lnTo>
                    <a:lnTo>
                      <a:pt x="118" y="19"/>
                    </a:lnTo>
                    <a:lnTo>
                      <a:pt x="59" y="0"/>
                    </a:lnTo>
                    <a:close/>
                  </a:path>
                </a:pathLst>
              </a:custGeom>
              <a:solidFill>
                <a:srgbClr val="FF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2"/>
              <p:cNvSpPr/>
              <p:nvPr/>
            </p:nvSpPr>
            <p:spPr>
              <a:xfrm>
                <a:off x="5590100" y="852025"/>
                <a:ext cx="353175" cy="197275"/>
              </a:xfrm>
              <a:custGeom>
                <a:avLst/>
                <a:gdLst/>
                <a:ahLst/>
                <a:cxnLst/>
                <a:rect l="l" t="t" r="r" b="b"/>
                <a:pathLst>
                  <a:path w="14127" h="7891" fill="none" extrusionOk="0">
                    <a:moveTo>
                      <a:pt x="20" y="19"/>
                    </a:moveTo>
                    <a:lnTo>
                      <a:pt x="20" y="19"/>
                    </a:lnTo>
                    <a:lnTo>
                      <a:pt x="1" y="78"/>
                    </a:lnTo>
                    <a:lnTo>
                      <a:pt x="1" y="117"/>
                    </a:lnTo>
                    <a:lnTo>
                      <a:pt x="20" y="136"/>
                    </a:lnTo>
                    <a:lnTo>
                      <a:pt x="20" y="136"/>
                    </a:lnTo>
                    <a:lnTo>
                      <a:pt x="1053" y="916"/>
                    </a:lnTo>
                    <a:lnTo>
                      <a:pt x="1053" y="916"/>
                    </a:lnTo>
                    <a:lnTo>
                      <a:pt x="2066" y="1637"/>
                    </a:lnTo>
                    <a:lnTo>
                      <a:pt x="2066" y="1637"/>
                    </a:lnTo>
                    <a:lnTo>
                      <a:pt x="2573" y="2007"/>
                    </a:lnTo>
                    <a:lnTo>
                      <a:pt x="3099" y="2338"/>
                    </a:lnTo>
                    <a:lnTo>
                      <a:pt x="4170" y="3020"/>
                    </a:lnTo>
                    <a:lnTo>
                      <a:pt x="4170" y="3020"/>
                    </a:lnTo>
                    <a:lnTo>
                      <a:pt x="5261" y="3644"/>
                    </a:lnTo>
                    <a:lnTo>
                      <a:pt x="6372" y="4248"/>
                    </a:lnTo>
                    <a:lnTo>
                      <a:pt x="6372" y="4248"/>
                    </a:lnTo>
                    <a:lnTo>
                      <a:pt x="7502" y="4813"/>
                    </a:lnTo>
                    <a:lnTo>
                      <a:pt x="8067" y="5066"/>
                    </a:lnTo>
                    <a:lnTo>
                      <a:pt x="8652" y="5319"/>
                    </a:lnTo>
                    <a:lnTo>
                      <a:pt x="8652" y="5319"/>
                    </a:lnTo>
                    <a:lnTo>
                      <a:pt x="9801" y="5787"/>
                    </a:lnTo>
                    <a:lnTo>
                      <a:pt x="9801" y="5787"/>
                    </a:lnTo>
                    <a:lnTo>
                      <a:pt x="11009" y="6293"/>
                    </a:lnTo>
                    <a:lnTo>
                      <a:pt x="11009" y="6293"/>
                    </a:lnTo>
                    <a:lnTo>
                      <a:pt x="11594" y="6566"/>
                    </a:lnTo>
                    <a:lnTo>
                      <a:pt x="12159" y="6858"/>
                    </a:lnTo>
                    <a:lnTo>
                      <a:pt x="12704" y="7170"/>
                    </a:lnTo>
                    <a:lnTo>
                      <a:pt x="13230" y="7521"/>
                    </a:lnTo>
                    <a:lnTo>
                      <a:pt x="13230" y="7521"/>
                    </a:lnTo>
                    <a:lnTo>
                      <a:pt x="13191" y="7501"/>
                    </a:lnTo>
                    <a:lnTo>
                      <a:pt x="13230" y="7521"/>
                    </a:lnTo>
                    <a:lnTo>
                      <a:pt x="13230" y="7521"/>
                    </a:lnTo>
                    <a:lnTo>
                      <a:pt x="13269" y="7560"/>
                    </a:lnTo>
                    <a:lnTo>
                      <a:pt x="13269" y="7560"/>
                    </a:lnTo>
                    <a:lnTo>
                      <a:pt x="13230" y="7521"/>
                    </a:lnTo>
                    <a:lnTo>
                      <a:pt x="13230" y="7521"/>
                    </a:lnTo>
                    <a:lnTo>
                      <a:pt x="13600" y="7794"/>
                    </a:lnTo>
                    <a:lnTo>
                      <a:pt x="13600" y="7794"/>
                    </a:lnTo>
                    <a:lnTo>
                      <a:pt x="13659" y="7852"/>
                    </a:lnTo>
                    <a:lnTo>
                      <a:pt x="13659" y="7852"/>
                    </a:lnTo>
                    <a:lnTo>
                      <a:pt x="13737" y="7891"/>
                    </a:lnTo>
                    <a:lnTo>
                      <a:pt x="13815" y="7891"/>
                    </a:lnTo>
                    <a:lnTo>
                      <a:pt x="13815" y="7891"/>
                    </a:lnTo>
                    <a:lnTo>
                      <a:pt x="13873" y="7891"/>
                    </a:lnTo>
                    <a:lnTo>
                      <a:pt x="13932" y="7872"/>
                    </a:lnTo>
                    <a:lnTo>
                      <a:pt x="13990" y="7833"/>
                    </a:lnTo>
                    <a:lnTo>
                      <a:pt x="14049" y="7794"/>
                    </a:lnTo>
                    <a:lnTo>
                      <a:pt x="14049" y="7794"/>
                    </a:lnTo>
                    <a:lnTo>
                      <a:pt x="14088" y="7735"/>
                    </a:lnTo>
                    <a:lnTo>
                      <a:pt x="14107" y="7696"/>
                    </a:lnTo>
                    <a:lnTo>
                      <a:pt x="14127" y="7560"/>
                    </a:lnTo>
                    <a:lnTo>
                      <a:pt x="14107" y="7443"/>
                    </a:lnTo>
                    <a:lnTo>
                      <a:pt x="14068" y="7404"/>
                    </a:lnTo>
                    <a:lnTo>
                      <a:pt x="14029" y="7345"/>
                    </a:lnTo>
                    <a:lnTo>
                      <a:pt x="14029" y="7345"/>
                    </a:lnTo>
                    <a:lnTo>
                      <a:pt x="13717" y="7073"/>
                    </a:lnTo>
                    <a:lnTo>
                      <a:pt x="13406" y="6839"/>
                    </a:lnTo>
                    <a:lnTo>
                      <a:pt x="13406" y="6839"/>
                    </a:lnTo>
                    <a:lnTo>
                      <a:pt x="13074" y="6625"/>
                    </a:lnTo>
                    <a:lnTo>
                      <a:pt x="12743" y="6430"/>
                    </a:lnTo>
                    <a:lnTo>
                      <a:pt x="12743" y="6430"/>
                    </a:lnTo>
                    <a:lnTo>
                      <a:pt x="12373" y="6235"/>
                    </a:lnTo>
                    <a:lnTo>
                      <a:pt x="12003" y="6060"/>
                    </a:lnTo>
                    <a:lnTo>
                      <a:pt x="11633" y="5884"/>
                    </a:lnTo>
                    <a:lnTo>
                      <a:pt x="11262" y="5748"/>
                    </a:lnTo>
                    <a:lnTo>
                      <a:pt x="11262" y="5748"/>
                    </a:lnTo>
                    <a:lnTo>
                      <a:pt x="10503" y="5456"/>
                    </a:lnTo>
                    <a:lnTo>
                      <a:pt x="9723" y="5183"/>
                    </a:lnTo>
                    <a:lnTo>
                      <a:pt x="8963" y="4929"/>
                    </a:lnTo>
                    <a:lnTo>
                      <a:pt x="8184" y="4657"/>
                    </a:lnTo>
                    <a:lnTo>
                      <a:pt x="8184" y="4657"/>
                    </a:lnTo>
                    <a:lnTo>
                      <a:pt x="7210" y="4248"/>
                    </a:lnTo>
                    <a:lnTo>
                      <a:pt x="6275" y="3819"/>
                    </a:lnTo>
                    <a:lnTo>
                      <a:pt x="5320" y="3371"/>
                    </a:lnTo>
                    <a:lnTo>
                      <a:pt x="4404" y="2864"/>
                    </a:lnTo>
                    <a:lnTo>
                      <a:pt x="3508" y="2338"/>
                    </a:lnTo>
                    <a:lnTo>
                      <a:pt x="2612" y="1793"/>
                    </a:lnTo>
                    <a:lnTo>
                      <a:pt x="1754" y="1208"/>
                    </a:lnTo>
                    <a:lnTo>
                      <a:pt x="897" y="604"/>
                    </a:lnTo>
                    <a:lnTo>
                      <a:pt x="897" y="604"/>
                    </a:lnTo>
                    <a:lnTo>
                      <a:pt x="897" y="604"/>
                    </a:lnTo>
                    <a:lnTo>
                      <a:pt x="118" y="19"/>
                    </a:lnTo>
                    <a:lnTo>
                      <a:pt x="118" y="19"/>
                    </a:lnTo>
                    <a:lnTo>
                      <a:pt x="59" y="0"/>
                    </a:lnTo>
                    <a:lnTo>
                      <a:pt x="59" y="0"/>
                    </a:lnTo>
                    <a:lnTo>
                      <a:pt x="40" y="19"/>
                    </a:lnTo>
                    <a:lnTo>
                      <a:pt x="20" y="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2"/>
              <p:cNvSpPr/>
              <p:nvPr/>
            </p:nvSpPr>
            <p:spPr>
              <a:xfrm>
                <a:off x="5794675" y="968425"/>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2"/>
              <p:cNvSpPr/>
              <p:nvPr/>
            </p:nvSpPr>
            <p:spPr>
              <a:xfrm>
                <a:off x="5920850" y="1040025"/>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2"/>
              <p:cNvSpPr/>
              <p:nvPr/>
            </p:nvSpPr>
            <p:spPr>
              <a:xfrm>
                <a:off x="4996825" y="603600"/>
                <a:ext cx="827100" cy="650775"/>
              </a:xfrm>
              <a:custGeom>
                <a:avLst/>
                <a:gdLst/>
                <a:ahLst/>
                <a:cxnLst/>
                <a:rect l="l" t="t" r="r" b="b"/>
                <a:pathLst>
                  <a:path w="33084" h="26031" extrusionOk="0">
                    <a:moveTo>
                      <a:pt x="23147" y="0"/>
                    </a:moveTo>
                    <a:lnTo>
                      <a:pt x="22738" y="39"/>
                    </a:lnTo>
                    <a:lnTo>
                      <a:pt x="22270" y="98"/>
                    </a:lnTo>
                    <a:lnTo>
                      <a:pt x="21803" y="195"/>
                    </a:lnTo>
                    <a:lnTo>
                      <a:pt x="21335" y="331"/>
                    </a:lnTo>
                    <a:lnTo>
                      <a:pt x="20868" y="507"/>
                    </a:lnTo>
                    <a:lnTo>
                      <a:pt x="20419" y="702"/>
                    </a:lnTo>
                    <a:lnTo>
                      <a:pt x="19971" y="935"/>
                    </a:lnTo>
                    <a:lnTo>
                      <a:pt x="19523" y="1189"/>
                    </a:lnTo>
                    <a:lnTo>
                      <a:pt x="19095" y="1500"/>
                    </a:lnTo>
                    <a:lnTo>
                      <a:pt x="18705" y="1793"/>
                    </a:lnTo>
                    <a:lnTo>
                      <a:pt x="18335" y="2124"/>
                    </a:lnTo>
                    <a:lnTo>
                      <a:pt x="17984" y="2475"/>
                    </a:lnTo>
                    <a:lnTo>
                      <a:pt x="17633" y="2845"/>
                    </a:lnTo>
                    <a:lnTo>
                      <a:pt x="17321" y="3235"/>
                    </a:lnTo>
                    <a:lnTo>
                      <a:pt x="17010" y="3663"/>
                    </a:lnTo>
                    <a:lnTo>
                      <a:pt x="16717" y="4092"/>
                    </a:lnTo>
                    <a:lnTo>
                      <a:pt x="16445" y="4540"/>
                    </a:lnTo>
                    <a:lnTo>
                      <a:pt x="16230" y="4988"/>
                    </a:lnTo>
                    <a:lnTo>
                      <a:pt x="16016" y="5436"/>
                    </a:lnTo>
                    <a:lnTo>
                      <a:pt x="15821" y="5923"/>
                    </a:lnTo>
                    <a:lnTo>
                      <a:pt x="15646" y="6430"/>
                    </a:lnTo>
                    <a:lnTo>
                      <a:pt x="15490" y="6898"/>
                    </a:lnTo>
                    <a:lnTo>
                      <a:pt x="15373" y="7404"/>
                    </a:lnTo>
                    <a:lnTo>
                      <a:pt x="15295" y="7891"/>
                    </a:lnTo>
                    <a:lnTo>
                      <a:pt x="15217" y="8398"/>
                    </a:lnTo>
                    <a:lnTo>
                      <a:pt x="15178" y="8943"/>
                    </a:lnTo>
                    <a:lnTo>
                      <a:pt x="15159" y="9469"/>
                    </a:lnTo>
                    <a:lnTo>
                      <a:pt x="15178" y="9995"/>
                    </a:lnTo>
                    <a:lnTo>
                      <a:pt x="15217" y="10522"/>
                    </a:lnTo>
                    <a:lnTo>
                      <a:pt x="15295" y="11028"/>
                    </a:lnTo>
                    <a:lnTo>
                      <a:pt x="15412" y="11535"/>
                    </a:lnTo>
                    <a:lnTo>
                      <a:pt x="15548" y="12022"/>
                    </a:lnTo>
                    <a:lnTo>
                      <a:pt x="15704" y="12489"/>
                    </a:lnTo>
                    <a:lnTo>
                      <a:pt x="15919" y="13015"/>
                    </a:lnTo>
                    <a:lnTo>
                      <a:pt x="15919" y="13015"/>
                    </a:lnTo>
                    <a:lnTo>
                      <a:pt x="15470" y="12762"/>
                    </a:lnTo>
                    <a:lnTo>
                      <a:pt x="15022" y="12528"/>
                    </a:lnTo>
                    <a:lnTo>
                      <a:pt x="14535" y="12334"/>
                    </a:lnTo>
                    <a:lnTo>
                      <a:pt x="14048" y="12139"/>
                    </a:lnTo>
                    <a:lnTo>
                      <a:pt x="13327" y="11905"/>
                    </a:lnTo>
                    <a:lnTo>
                      <a:pt x="12587" y="11710"/>
                    </a:lnTo>
                    <a:lnTo>
                      <a:pt x="11827" y="11554"/>
                    </a:lnTo>
                    <a:lnTo>
                      <a:pt x="11048" y="11437"/>
                    </a:lnTo>
                    <a:lnTo>
                      <a:pt x="10600" y="11379"/>
                    </a:lnTo>
                    <a:lnTo>
                      <a:pt x="10151" y="11359"/>
                    </a:lnTo>
                    <a:lnTo>
                      <a:pt x="9703" y="11340"/>
                    </a:lnTo>
                    <a:lnTo>
                      <a:pt x="9275" y="11320"/>
                    </a:lnTo>
                    <a:lnTo>
                      <a:pt x="8593" y="11340"/>
                    </a:lnTo>
                    <a:lnTo>
                      <a:pt x="7930" y="11398"/>
                    </a:lnTo>
                    <a:lnTo>
                      <a:pt x="7541" y="11437"/>
                    </a:lnTo>
                    <a:lnTo>
                      <a:pt x="7151" y="11496"/>
                    </a:lnTo>
                    <a:lnTo>
                      <a:pt x="6781" y="11554"/>
                    </a:lnTo>
                    <a:lnTo>
                      <a:pt x="6410" y="11632"/>
                    </a:lnTo>
                    <a:lnTo>
                      <a:pt x="6040" y="11730"/>
                    </a:lnTo>
                    <a:lnTo>
                      <a:pt x="5670" y="11827"/>
                    </a:lnTo>
                    <a:lnTo>
                      <a:pt x="5319" y="11944"/>
                    </a:lnTo>
                    <a:lnTo>
                      <a:pt x="4988" y="12061"/>
                    </a:lnTo>
                    <a:lnTo>
                      <a:pt x="4637" y="12197"/>
                    </a:lnTo>
                    <a:lnTo>
                      <a:pt x="4287" y="12353"/>
                    </a:lnTo>
                    <a:lnTo>
                      <a:pt x="3955" y="12509"/>
                    </a:lnTo>
                    <a:lnTo>
                      <a:pt x="3644" y="12684"/>
                    </a:lnTo>
                    <a:lnTo>
                      <a:pt x="3332" y="12879"/>
                    </a:lnTo>
                    <a:lnTo>
                      <a:pt x="3040" y="13074"/>
                    </a:lnTo>
                    <a:lnTo>
                      <a:pt x="2747" y="13288"/>
                    </a:lnTo>
                    <a:lnTo>
                      <a:pt x="2475" y="13503"/>
                    </a:lnTo>
                    <a:lnTo>
                      <a:pt x="2202" y="13756"/>
                    </a:lnTo>
                    <a:lnTo>
                      <a:pt x="1949" y="14009"/>
                    </a:lnTo>
                    <a:lnTo>
                      <a:pt x="1715" y="14262"/>
                    </a:lnTo>
                    <a:lnTo>
                      <a:pt x="1481" y="14555"/>
                    </a:lnTo>
                    <a:lnTo>
                      <a:pt x="1267" y="14847"/>
                    </a:lnTo>
                    <a:lnTo>
                      <a:pt x="1072" y="15159"/>
                    </a:lnTo>
                    <a:lnTo>
                      <a:pt x="877" y="15470"/>
                    </a:lnTo>
                    <a:lnTo>
                      <a:pt x="702" y="15802"/>
                    </a:lnTo>
                    <a:lnTo>
                      <a:pt x="546" y="16172"/>
                    </a:lnTo>
                    <a:lnTo>
                      <a:pt x="409" y="16562"/>
                    </a:lnTo>
                    <a:lnTo>
                      <a:pt x="293" y="16951"/>
                    </a:lnTo>
                    <a:lnTo>
                      <a:pt x="176" y="17360"/>
                    </a:lnTo>
                    <a:lnTo>
                      <a:pt x="98" y="17770"/>
                    </a:lnTo>
                    <a:lnTo>
                      <a:pt x="39" y="18179"/>
                    </a:lnTo>
                    <a:lnTo>
                      <a:pt x="0" y="18607"/>
                    </a:lnTo>
                    <a:lnTo>
                      <a:pt x="0" y="19036"/>
                    </a:lnTo>
                    <a:lnTo>
                      <a:pt x="0" y="19523"/>
                    </a:lnTo>
                    <a:lnTo>
                      <a:pt x="59" y="20030"/>
                    </a:lnTo>
                    <a:lnTo>
                      <a:pt x="137" y="20556"/>
                    </a:lnTo>
                    <a:lnTo>
                      <a:pt x="254" y="21082"/>
                    </a:lnTo>
                    <a:lnTo>
                      <a:pt x="390" y="21588"/>
                    </a:lnTo>
                    <a:lnTo>
                      <a:pt x="565" y="22076"/>
                    </a:lnTo>
                    <a:lnTo>
                      <a:pt x="760" y="22582"/>
                    </a:lnTo>
                    <a:lnTo>
                      <a:pt x="1013" y="23069"/>
                    </a:lnTo>
                    <a:lnTo>
                      <a:pt x="1247" y="23498"/>
                    </a:lnTo>
                    <a:lnTo>
                      <a:pt x="1501" y="23907"/>
                    </a:lnTo>
                    <a:lnTo>
                      <a:pt x="1773" y="24297"/>
                    </a:lnTo>
                    <a:lnTo>
                      <a:pt x="2066" y="24667"/>
                    </a:lnTo>
                    <a:lnTo>
                      <a:pt x="2397" y="25018"/>
                    </a:lnTo>
                    <a:lnTo>
                      <a:pt x="2747" y="25349"/>
                    </a:lnTo>
                    <a:lnTo>
                      <a:pt x="3098" y="25641"/>
                    </a:lnTo>
                    <a:lnTo>
                      <a:pt x="3527" y="25933"/>
                    </a:lnTo>
                    <a:lnTo>
                      <a:pt x="3566" y="25953"/>
                    </a:lnTo>
                    <a:lnTo>
                      <a:pt x="3644" y="26011"/>
                    </a:lnTo>
                    <a:lnTo>
                      <a:pt x="3741" y="26031"/>
                    </a:lnTo>
                    <a:lnTo>
                      <a:pt x="3800" y="26011"/>
                    </a:lnTo>
                    <a:lnTo>
                      <a:pt x="3878" y="25972"/>
                    </a:lnTo>
                    <a:lnTo>
                      <a:pt x="3936" y="25894"/>
                    </a:lnTo>
                    <a:lnTo>
                      <a:pt x="3955" y="25816"/>
                    </a:lnTo>
                    <a:lnTo>
                      <a:pt x="3936" y="25738"/>
                    </a:lnTo>
                    <a:lnTo>
                      <a:pt x="3858" y="25446"/>
                    </a:lnTo>
                    <a:lnTo>
                      <a:pt x="3800" y="25154"/>
                    </a:lnTo>
                    <a:lnTo>
                      <a:pt x="3702" y="24569"/>
                    </a:lnTo>
                    <a:lnTo>
                      <a:pt x="3663" y="23946"/>
                    </a:lnTo>
                    <a:lnTo>
                      <a:pt x="3644" y="23284"/>
                    </a:lnTo>
                    <a:lnTo>
                      <a:pt x="3663" y="22602"/>
                    </a:lnTo>
                    <a:lnTo>
                      <a:pt x="3663" y="22621"/>
                    </a:lnTo>
                    <a:lnTo>
                      <a:pt x="3741" y="21881"/>
                    </a:lnTo>
                    <a:lnTo>
                      <a:pt x="3839" y="21179"/>
                    </a:lnTo>
                    <a:lnTo>
                      <a:pt x="3994" y="20497"/>
                    </a:lnTo>
                    <a:lnTo>
                      <a:pt x="4189" y="19854"/>
                    </a:lnTo>
                    <a:lnTo>
                      <a:pt x="4404" y="19289"/>
                    </a:lnTo>
                    <a:lnTo>
                      <a:pt x="4637" y="18744"/>
                    </a:lnTo>
                    <a:lnTo>
                      <a:pt x="4930" y="18198"/>
                    </a:lnTo>
                    <a:lnTo>
                      <a:pt x="5241" y="17692"/>
                    </a:lnTo>
                    <a:lnTo>
                      <a:pt x="5202" y="17731"/>
                    </a:lnTo>
                    <a:lnTo>
                      <a:pt x="5202" y="17731"/>
                    </a:lnTo>
                    <a:lnTo>
                      <a:pt x="5573" y="17205"/>
                    </a:lnTo>
                    <a:lnTo>
                      <a:pt x="5982" y="16717"/>
                    </a:lnTo>
                    <a:lnTo>
                      <a:pt x="6410" y="16230"/>
                    </a:lnTo>
                    <a:lnTo>
                      <a:pt x="6878" y="15782"/>
                    </a:lnTo>
                    <a:lnTo>
                      <a:pt x="6898" y="15782"/>
                    </a:lnTo>
                    <a:lnTo>
                      <a:pt x="6898" y="15763"/>
                    </a:lnTo>
                    <a:lnTo>
                      <a:pt x="7385" y="15373"/>
                    </a:lnTo>
                    <a:lnTo>
                      <a:pt x="7891" y="15003"/>
                    </a:lnTo>
                    <a:lnTo>
                      <a:pt x="8398" y="14672"/>
                    </a:lnTo>
                    <a:lnTo>
                      <a:pt x="8943" y="14379"/>
                    </a:lnTo>
                    <a:lnTo>
                      <a:pt x="8963" y="14360"/>
                    </a:lnTo>
                    <a:lnTo>
                      <a:pt x="9489" y="14126"/>
                    </a:lnTo>
                    <a:lnTo>
                      <a:pt x="10034" y="13912"/>
                    </a:lnTo>
                    <a:lnTo>
                      <a:pt x="10600" y="13736"/>
                    </a:lnTo>
                    <a:lnTo>
                      <a:pt x="11145" y="13600"/>
                    </a:lnTo>
                    <a:lnTo>
                      <a:pt x="11535" y="13542"/>
                    </a:lnTo>
                    <a:lnTo>
                      <a:pt x="11924" y="13503"/>
                    </a:lnTo>
                    <a:lnTo>
                      <a:pt x="12314" y="13464"/>
                    </a:lnTo>
                    <a:lnTo>
                      <a:pt x="13171" y="13464"/>
                    </a:lnTo>
                    <a:lnTo>
                      <a:pt x="13639" y="13522"/>
                    </a:lnTo>
                    <a:lnTo>
                      <a:pt x="14107" y="13600"/>
                    </a:lnTo>
                    <a:lnTo>
                      <a:pt x="14574" y="13697"/>
                    </a:lnTo>
                    <a:lnTo>
                      <a:pt x="15022" y="13834"/>
                    </a:lnTo>
                    <a:lnTo>
                      <a:pt x="15470" y="14009"/>
                    </a:lnTo>
                    <a:lnTo>
                      <a:pt x="15919" y="14204"/>
                    </a:lnTo>
                    <a:lnTo>
                      <a:pt x="16367" y="14438"/>
                    </a:lnTo>
                    <a:lnTo>
                      <a:pt x="16795" y="14691"/>
                    </a:lnTo>
                    <a:lnTo>
                      <a:pt x="17263" y="15022"/>
                    </a:lnTo>
                    <a:lnTo>
                      <a:pt x="17731" y="15412"/>
                    </a:lnTo>
                    <a:lnTo>
                      <a:pt x="17770" y="15431"/>
                    </a:lnTo>
                    <a:lnTo>
                      <a:pt x="17848" y="15451"/>
                    </a:lnTo>
                    <a:lnTo>
                      <a:pt x="17945" y="15490"/>
                    </a:lnTo>
                    <a:lnTo>
                      <a:pt x="17984" y="15470"/>
                    </a:lnTo>
                    <a:lnTo>
                      <a:pt x="18062" y="15431"/>
                    </a:lnTo>
                    <a:lnTo>
                      <a:pt x="18140" y="15373"/>
                    </a:lnTo>
                    <a:lnTo>
                      <a:pt x="18159" y="15295"/>
                    </a:lnTo>
                    <a:lnTo>
                      <a:pt x="18159" y="15217"/>
                    </a:lnTo>
                    <a:lnTo>
                      <a:pt x="18042" y="14808"/>
                    </a:lnTo>
                    <a:lnTo>
                      <a:pt x="17964" y="14418"/>
                    </a:lnTo>
                    <a:lnTo>
                      <a:pt x="17887" y="14029"/>
                    </a:lnTo>
                    <a:lnTo>
                      <a:pt x="17848" y="13639"/>
                    </a:lnTo>
                    <a:lnTo>
                      <a:pt x="17848" y="13600"/>
                    </a:lnTo>
                    <a:lnTo>
                      <a:pt x="17828" y="13230"/>
                    </a:lnTo>
                    <a:lnTo>
                      <a:pt x="17828" y="12860"/>
                    </a:lnTo>
                    <a:lnTo>
                      <a:pt x="17867" y="12509"/>
                    </a:lnTo>
                    <a:lnTo>
                      <a:pt x="17906" y="12139"/>
                    </a:lnTo>
                    <a:lnTo>
                      <a:pt x="17984" y="11846"/>
                    </a:lnTo>
                    <a:lnTo>
                      <a:pt x="18062" y="11535"/>
                    </a:lnTo>
                    <a:lnTo>
                      <a:pt x="18179" y="11242"/>
                    </a:lnTo>
                    <a:lnTo>
                      <a:pt x="18296" y="10950"/>
                    </a:lnTo>
                    <a:lnTo>
                      <a:pt x="18452" y="10658"/>
                    </a:lnTo>
                    <a:lnTo>
                      <a:pt x="18627" y="10366"/>
                    </a:lnTo>
                    <a:lnTo>
                      <a:pt x="18841" y="10073"/>
                    </a:lnTo>
                    <a:lnTo>
                      <a:pt x="19056" y="9801"/>
                    </a:lnTo>
                    <a:lnTo>
                      <a:pt x="19328" y="9508"/>
                    </a:lnTo>
                    <a:lnTo>
                      <a:pt x="19601" y="9236"/>
                    </a:lnTo>
                    <a:lnTo>
                      <a:pt x="19913" y="9002"/>
                    </a:lnTo>
                    <a:lnTo>
                      <a:pt x="20244" y="8748"/>
                    </a:lnTo>
                    <a:lnTo>
                      <a:pt x="20614" y="8534"/>
                    </a:lnTo>
                    <a:lnTo>
                      <a:pt x="21023" y="8320"/>
                    </a:lnTo>
                    <a:lnTo>
                      <a:pt x="21433" y="8125"/>
                    </a:lnTo>
                    <a:lnTo>
                      <a:pt x="21881" y="7950"/>
                    </a:lnTo>
                    <a:lnTo>
                      <a:pt x="22446" y="7794"/>
                    </a:lnTo>
                    <a:lnTo>
                      <a:pt x="23030" y="7657"/>
                    </a:lnTo>
                    <a:lnTo>
                      <a:pt x="23634" y="7540"/>
                    </a:lnTo>
                    <a:lnTo>
                      <a:pt x="24277" y="7482"/>
                    </a:lnTo>
                    <a:lnTo>
                      <a:pt x="24745" y="7463"/>
                    </a:lnTo>
                    <a:lnTo>
                      <a:pt x="25212" y="7443"/>
                    </a:lnTo>
                    <a:lnTo>
                      <a:pt x="25855" y="7463"/>
                    </a:lnTo>
                    <a:lnTo>
                      <a:pt x="26518" y="7502"/>
                    </a:lnTo>
                    <a:lnTo>
                      <a:pt x="27180" y="7579"/>
                    </a:lnTo>
                    <a:lnTo>
                      <a:pt x="27862" y="7696"/>
                    </a:lnTo>
                    <a:lnTo>
                      <a:pt x="28369" y="7794"/>
                    </a:lnTo>
                    <a:lnTo>
                      <a:pt x="28895" y="7911"/>
                    </a:lnTo>
                    <a:lnTo>
                      <a:pt x="29382" y="8047"/>
                    </a:lnTo>
                    <a:lnTo>
                      <a:pt x="29889" y="8203"/>
                    </a:lnTo>
                    <a:lnTo>
                      <a:pt x="30356" y="8359"/>
                    </a:lnTo>
                    <a:lnTo>
                      <a:pt x="30843" y="8534"/>
                    </a:lnTo>
                    <a:lnTo>
                      <a:pt x="31291" y="8729"/>
                    </a:lnTo>
                    <a:lnTo>
                      <a:pt x="31740" y="8943"/>
                    </a:lnTo>
                    <a:lnTo>
                      <a:pt x="32168" y="9158"/>
                    </a:lnTo>
                    <a:lnTo>
                      <a:pt x="32616" y="9430"/>
                    </a:lnTo>
                    <a:lnTo>
                      <a:pt x="32733" y="9489"/>
                    </a:lnTo>
                    <a:lnTo>
                      <a:pt x="32792" y="9528"/>
                    </a:lnTo>
                    <a:lnTo>
                      <a:pt x="32850" y="9528"/>
                    </a:lnTo>
                    <a:lnTo>
                      <a:pt x="32928" y="9508"/>
                    </a:lnTo>
                    <a:lnTo>
                      <a:pt x="33006" y="9469"/>
                    </a:lnTo>
                    <a:lnTo>
                      <a:pt x="33045" y="9430"/>
                    </a:lnTo>
                    <a:lnTo>
                      <a:pt x="33064" y="9372"/>
                    </a:lnTo>
                    <a:lnTo>
                      <a:pt x="33084" y="9333"/>
                    </a:lnTo>
                    <a:lnTo>
                      <a:pt x="33084" y="9275"/>
                    </a:lnTo>
                    <a:lnTo>
                      <a:pt x="33045" y="8826"/>
                    </a:lnTo>
                    <a:lnTo>
                      <a:pt x="32967" y="8359"/>
                    </a:lnTo>
                    <a:lnTo>
                      <a:pt x="32889" y="7911"/>
                    </a:lnTo>
                    <a:lnTo>
                      <a:pt x="32772" y="7463"/>
                    </a:lnTo>
                    <a:lnTo>
                      <a:pt x="32616" y="7014"/>
                    </a:lnTo>
                    <a:lnTo>
                      <a:pt x="32460" y="6566"/>
                    </a:lnTo>
                    <a:lnTo>
                      <a:pt x="32285" y="6118"/>
                    </a:lnTo>
                    <a:lnTo>
                      <a:pt x="32071" y="5689"/>
                    </a:lnTo>
                    <a:lnTo>
                      <a:pt x="31837" y="5261"/>
                    </a:lnTo>
                    <a:lnTo>
                      <a:pt x="31584" y="4852"/>
                    </a:lnTo>
                    <a:lnTo>
                      <a:pt x="31311" y="4443"/>
                    </a:lnTo>
                    <a:lnTo>
                      <a:pt x="31019" y="4033"/>
                    </a:lnTo>
                    <a:lnTo>
                      <a:pt x="30726" y="3644"/>
                    </a:lnTo>
                    <a:lnTo>
                      <a:pt x="30395" y="3273"/>
                    </a:lnTo>
                    <a:lnTo>
                      <a:pt x="30044" y="2903"/>
                    </a:lnTo>
                    <a:lnTo>
                      <a:pt x="29674" y="2553"/>
                    </a:lnTo>
                    <a:lnTo>
                      <a:pt x="29304" y="2241"/>
                    </a:lnTo>
                    <a:lnTo>
                      <a:pt x="28914" y="1929"/>
                    </a:lnTo>
                    <a:lnTo>
                      <a:pt x="28525" y="1637"/>
                    </a:lnTo>
                    <a:lnTo>
                      <a:pt x="28116" y="1384"/>
                    </a:lnTo>
                    <a:lnTo>
                      <a:pt x="27706" y="1130"/>
                    </a:lnTo>
                    <a:lnTo>
                      <a:pt x="27297" y="916"/>
                    </a:lnTo>
                    <a:lnTo>
                      <a:pt x="26869" y="721"/>
                    </a:lnTo>
                    <a:lnTo>
                      <a:pt x="26440" y="546"/>
                    </a:lnTo>
                    <a:lnTo>
                      <a:pt x="26070" y="409"/>
                    </a:lnTo>
                    <a:lnTo>
                      <a:pt x="25719" y="292"/>
                    </a:lnTo>
                    <a:lnTo>
                      <a:pt x="25349" y="195"/>
                    </a:lnTo>
                    <a:lnTo>
                      <a:pt x="24998" y="137"/>
                    </a:lnTo>
                    <a:lnTo>
                      <a:pt x="24628" y="59"/>
                    </a:lnTo>
                    <a:lnTo>
                      <a:pt x="24258" y="20"/>
                    </a:lnTo>
                    <a:lnTo>
                      <a:pt x="239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2"/>
              <p:cNvSpPr/>
              <p:nvPr/>
            </p:nvSpPr>
            <p:spPr>
              <a:xfrm>
                <a:off x="4996825" y="603600"/>
                <a:ext cx="827100" cy="650775"/>
              </a:xfrm>
              <a:custGeom>
                <a:avLst/>
                <a:gdLst/>
                <a:ahLst/>
                <a:cxnLst/>
                <a:rect l="l" t="t" r="r" b="b"/>
                <a:pathLst>
                  <a:path w="33084" h="26031" fill="none" extrusionOk="0">
                    <a:moveTo>
                      <a:pt x="23537" y="0"/>
                    </a:moveTo>
                    <a:lnTo>
                      <a:pt x="23537" y="0"/>
                    </a:lnTo>
                    <a:lnTo>
                      <a:pt x="23147" y="0"/>
                    </a:lnTo>
                    <a:lnTo>
                      <a:pt x="22738" y="39"/>
                    </a:lnTo>
                    <a:lnTo>
                      <a:pt x="22738" y="39"/>
                    </a:lnTo>
                    <a:lnTo>
                      <a:pt x="22270" y="98"/>
                    </a:lnTo>
                    <a:lnTo>
                      <a:pt x="21803" y="195"/>
                    </a:lnTo>
                    <a:lnTo>
                      <a:pt x="21335" y="331"/>
                    </a:lnTo>
                    <a:lnTo>
                      <a:pt x="20868" y="507"/>
                    </a:lnTo>
                    <a:lnTo>
                      <a:pt x="20868" y="507"/>
                    </a:lnTo>
                    <a:lnTo>
                      <a:pt x="20419" y="702"/>
                    </a:lnTo>
                    <a:lnTo>
                      <a:pt x="19971" y="935"/>
                    </a:lnTo>
                    <a:lnTo>
                      <a:pt x="19523" y="1189"/>
                    </a:lnTo>
                    <a:lnTo>
                      <a:pt x="19095" y="1500"/>
                    </a:lnTo>
                    <a:lnTo>
                      <a:pt x="19095" y="1500"/>
                    </a:lnTo>
                    <a:lnTo>
                      <a:pt x="18705" y="1793"/>
                    </a:lnTo>
                    <a:lnTo>
                      <a:pt x="18335" y="2124"/>
                    </a:lnTo>
                    <a:lnTo>
                      <a:pt x="17984" y="2475"/>
                    </a:lnTo>
                    <a:lnTo>
                      <a:pt x="17633" y="2845"/>
                    </a:lnTo>
                    <a:lnTo>
                      <a:pt x="17321" y="3235"/>
                    </a:lnTo>
                    <a:lnTo>
                      <a:pt x="17010" y="3663"/>
                    </a:lnTo>
                    <a:lnTo>
                      <a:pt x="16717" y="4092"/>
                    </a:lnTo>
                    <a:lnTo>
                      <a:pt x="16445" y="4540"/>
                    </a:lnTo>
                    <a:lnTo>
                      <a:pt x="16445" y="4540"/>
                    </a:lnTo>
                    <a:lnTo>
                      <a:pt x="16230" y="4988"/>
                    </a:lnTo>
                    <a:lnTo>
                      <a:pt x="16016" y="5436"/>
                    </a:lnTo>
                    <a:lnTo>
                      <a:pt x="15821" y="5923"/>
                    </a:lnTo>
                    <a:lnTo>
                      <a:pt x="15646" y="6430"/>
                    </a:lnTo>
                    <a:lnTo>
                      <a:pt x="15646" y="6430"/>
                    </a:lnTo>
                    <a:lnTo>
                      <a:pt x="15490" y="6898"/>
                    </a:lnTo>
                    <a:lnTo>
                      <a:pt x="15373" y="7404"/>
                    </a:lnTo>
                    <a:lnTo>
                      <a:pt x="15295" y="7891"/>
                    </a:lnTo>
                    <a:lnTo>
                      <a:pt x="15217" y="8398"/>
                    </a:lnTo>
                    <a:lnTo>
                      <a:pt x="15217" y="8398"/>
                    </a:lnTo>
                    <a:lnTo>
                      <a:pt x="15178" y="8943"/>
                    </a:lnTo>
                    <a:lnTo>
                      <a:pt x="15159" y="9469"/>
                    </a:lnTo>
                    <a:lnTo>
                      <a:pt x="15178" y="9995"/>
                    </a:lnTo>
                    <a:lnTo>
                      <a:pt x="15217" y="10522"/>
                    </a:lnTo>
                    <a:lnTo>
                      <a:pt x="15295" y="11028"/>
                    </a:lnTo>
                    <a:lnTo>
                      <a:pt x="15412" y="11535"/>
                    </a:lnTo>
                    <a:lnTo>
                      <a:pt x="15548" y="12022"/>
                    </a:lnTo>
                    <a:lnTo>
                      <a:pt x="15704" y="12489"/>
                    </a:lnTo>
                    <a:lnTo>
                      <a:pt x="15704" y="12489"/>
                    </a:lnTo>
                    <a:lnTo>
                      <a:pt x="15919" y="13015"/>
                    </a:lnTo>
                    <a:lnTo>
                      <a:pt x="15919" y="13015"/>
                    </a:lnTo>
                    <a:lnTo>
                      <a:pt x="15470" y="12762"/>
                    </a:lnTo>
                    <a:lnTo>
                      <a:pt x="15022" y="12528"/>
                    </a:lnTo>
                    <a:lnTo>
                      <a:pt x="14535" y="12334"/>
                    </a:lnTo>
                    <a:lnTo>
                      <a:pt x="14048" y="12139"/>
                    </a:lnTo>
                    <a:lnTo>
                      <a:pt x="14048" y="12139"/>
                    </a:lnTo>
                    <a:lnTo>
                      <a:pt x="13327" y="11905"/>
                    </a:lnTo>
                    <a:lnTo>
                      <a:pt x="12587" y="11710"/>
                    </a:lnTo>
                    <a:lnTo>
                      <a:pt x="11827" y="11554"/>
                    </a:lnTo>
                    <a:lnTo>
                      <a:pt x="11048" y="11437"/>
                    </a:lnTo>
                    <a:lnTo>
                      <a:pt x="11048" y="11437"/>
                    </a:lnTo>
                    <a:lnTo>
                      <a:pt x="10600" y="11379"/>
                    </a:lnTo>
                    <a:lnTo>
                      <a:pt x="10151" y="11359"/>
                    </a:lnTo>
                    <a:lnTo>
                      <a:pt x="9703" y="11340"/>
                    </a:lnTo>
                    <a:lnTo>
                      <a:pt x="9275" y="11320"/>
                    </a:lnTo>
                    <a:lnTo>
                      <a:pt x="9275" y="11320"/>
                    </a:lnTo>
                    <a:lnTo>
                      <a:pt x="8593" y="11340"/>
                    </a:lnTo>
                    <a:lnTo>
                      <a:pt x="7930" y="11398"/>
                    </a:lnTo>
                    <a:lnTo>
                      <a:pt x="7930" y="11398"/>
                    </a:lnTo>
                    <a:lnTo>
                      <a:pt x="7541" y="11437"/>
                    </a:lnTo>
                    <a:lnTo>
                      <a:pt x="7151" y="11496"/>
                    </a:lnTo>
                    <a:lnTo>
                      <a:pt x="6781" y="11554"/>
                    </a:lnTo>
                    <a:lnTo>
                      <a:pt x="6410" y="11632"/>
                    </a:lnTo>
                    <a:lnTo>
                      <a:pt x="6040" y="11730"/>
                    </a:lnTo>
                    <a:lnTo>
                      <a:pt x="5670" y="11827"/>
                    </a:lnTo>
                    <a:lnTo>
                      <a:pt x="5319" y="11944"/>
                    </a:lnTo>
                    <a:lnTo>
                      <a:pt x="4988" y="12061"/>
                    </a:lnTo>
                    <a:lnTo>
                      <a:pt x="4988" y="12061"/>
                    </a:lnTo>
                    <a:lnTo>
                      <a:pt x="4637" y="12197"/>
                    </a:lnTo>
                    <a:lnTo>
                      <a:pt x="4287" y="12353"/>
                    </a:lnTo>
                    <a:lnTo>
                      <a:pt x="3955" y="12509"/>
                    </a:lnTo>
                    <a:lnTo>
                      <a:pt x="3644" y="12684"/>
                    </a:lnTo>
                    <a:lnTo>
                      <a:pt x="3332" y="12879"/>
                    </a:lnTo>
                    <a:lnTo>
                      <a:pt x="3040" y="13074"/>
                    </a:lnTo>
                    <a:lnTo>
                      <a:pt x="2747" y="13288"/>
                    </a:lnTo>
                    <a:lnTo>
                      <a:pt x="2475" y="13503"/>
                    </a:lnTo>
                    <a:lnTo>
                      <a:pt x="2475" y="13503"/>
                    </a:lnTo>
                    <a:lnTo>
                      <a:pt x="2202" y="13756"/>
                    </a:lnTo>
                    <a:lnTo>
                      <a:pt x="1949" y="14009"/>
                    </a:lnTo>
                    <a:lnTo>
                      <a:pt x="1715" y="14262"/>
                    </a:lnTo>
                    <a:lnTo>
                      <a:pt x="1481" y="14555"/>
                    </a:lnTo>
                    <a:lnTo>
                      <a:pt x="1481" y="14555"/>
                    </a:lnTo>
                    <a:lnTo>
                      <a:pt x="1267" y="14847"/>
                    </a:lnTo>
                    <a:lnTo>
                      <a:pt x="1072" y="15159"/>
                    </a:lnTo>
                    <a:lnTo>
                      <a:pt x="877" y="15470"/>
                    </a:lnTo>
                    <a:lnTo>
                      <a:pt x="702" y="15802"/>
                    </a:lnTo>
                    <a:lnTo>
                      <a:pt x="702" y="15802"/>
                    </a:lnTo>
                    <a:lnTo>
                      <a:pt x="546" y="16172"/>
                    </a:lnTo>
                    <a:lnTo>
                      <a:pt x="409" y="16562"/>
                    </a:lnTo>
                    <a:lnTo>
                      <a:pt x="293" y="16951"/>
                    </a:lnTo>
                    <a:lnTo>
                      <a:pt x="176" y="17360"/>
                    </a:lnTo>
                    <a:lnTo>
                      <a:pt x="98" y="17770"/>
                    </a:lnTo>
                    <a:lnTo>
                      <a:pt x="39" y="18179"/>
                    </a:lnTo>
                    <a:lnTo>
                      <a:pt x="0" y="18607"/>
                    </a:lnTo>
                    <a:lnTo>
                      <a:pt x="0" y="19036"/>
                    </a:lnTo>
                    <a:lnTo>
                      <a:pt x="0" y="19036"/>
                    </a:lnTo>
                    <a:lnTo>
                      <a:pt x="0" y="19523"/>
                    </a:lnTo>
                    <a:lnTo>
                      <a:pt x="59" y="20030"/>
                    </a:lnTo>
                    <a:lnTo>
                      <a:pt x="137" y="20556"/>
                    </a:lnTo>
                    <a:lnTo>
                      <a:pt x="254" y="21082"/>
                    </a:lnTo>
                    <a:lnTo>
                      <a:pt x="254" y="21082"/>
                    </a:lnTo>
                    <a:lnTo>
                      <a:pt x="390" y="21588"/>
                    </a:lnTo>
                    <a:lnTo>
                      <a:pt x="565" y="22076"/>
                    </a:lnTo>
                    <a:lnTo>
                      <a:pt x="760" y="22582"/>
                    </a:lnTo>
                    <a:lnTo>
                      <a:pt x="1013" y="23069"/>
                    </a:lnTo>
                    <a:lnTo>
                      <a:pt x="1013" y="23069"/>
                    </a:lnTo>
                    <a:lnTo>
                      <a:pt x="1247" y="23498"/>
                    </a:lnTo>
                    <a:lnTo>
                      <a:pt x="1501" y="23907"/>
                    </a:lnTo>
                    <a:lnTo>
                      <a:pt x="1773" y="24297"/>
                    </a:lnTo>
                    <a:lnTo>
                      <a:pt x="2066" y="24667"/>
                    </a:lnTo>
                    <a:lnTo>
                      <a:pt x="2066" y="24667"/>
                    </a:lnTo>
                    <a:lnTo>
                      <a:pt x="2397" y="25018"/>
                    </a:lnTo>
                    <a:lnTo>
                      <a:pt x="2747" y="25349"/>
                    </a:lnTo>
                    <a:lnTo>
                      <a:pt x="2747" y="25349"/>
                    </a:lnTo>
                    <a:lnTo>
                      <a:pt x="3098" y="25641"/>
                    </a:lnTo>
                    <a:lnTo>
                      <a:pt x="3527" y="25933"/>
                    </a:lnTo>
                    <a:lnTo>
                      <a:pt x="3527" y="25933"/>
                    </a:lnTo>
                    <a:lnTo>
                      <a:pt x="3566" y="25953"/>
                    </a:lnTo>
                    <a:lnTo>
                      <a:pt x="3566" y="25953"/>
                    </a:lnTo>
                    <a:lnTo>
                      <a:pt x="3644" y="26011"/>
                    </a:lnTo>
                    <a:lnTo>
                      <a:pt x="3741" y="26031"/>
                    </a:lnTo>
                    <a:lnTo>
                      <a:pt x="3741" y="26031"/>
                    </a:lnTo>
                    <a:lnTo>
                      <a:pt x="3800" y="26011"/>
                    </a:lnTo>
                    <a:lnTo>
                      <a:pt x="3800" y="26011"/>
                    </a:lnTo>
                    <a:lnTo>
                      <a:pt x="3878" y="25972"/>
                    </a:lnTo>
                    <a:lnTo>
                      <a:pt x="3936" y="25894"/>
                    </a:lnTo>
                    <a:lnTo>
                      <a:pt x="3955" y="25816"/>
                    </a:lnTo>
                    <a:lnTo>
                      <a:pt x="3936" y="25738"/>
                    </a:lnTo>
                    <a:lnTo>
                      <a:pt x="3936" y="25738"/>
                    </a:lnTo>
                    <a:lnTo>
                      <a:pt x="3858" y="25446"/>
                    </a:lnTo>
                    <a:lnTo>
                      <a:pt x="3800" y="25154"/>
                    </a:lnTo>
                    <a:lnTo>
                      <a:pt x="3800" y="25154"/>
                    </a:lnTo>
                    <a:lnTo>
                      <a:pt x="3702" y="24569"/>
                    </a:lnTo>
                    <a:lnTo>
                      <a:pt x="3663" y="23946"/>
                    </a:lnTo>
                    <a:lnTo>
                      <a:pt x="3644" y="23284"/>
                    </a:lnTo>
                    <a:lnTo>
                      <a:pt x="3663" y="22602"/>
                    </a:lnTo>
                    <a:lnTo>
                      <a:pt x="3663" y="22602"/>
                    </a:lnTo>
                    <a:lnTo>
                      <a:pt x="3663" y="22621"/>
                    </a:lnTo>
                    <a:lnTo>
                      <a:pt x="3663" y="22621"/>
                    </a:lnTo>
                    <a:lnTo>
                      <a:pt x="3741" y="21881"/>
                    </a:lnTo>
                    <a:lnTo>
                      <a:pt x="3839" y="21179"/>
                    </a:lnTo>
                    <a:lnTo>
                      <a:pt x="3994" y="20497"/>
                    </a:lnTo>
                    <a:lnTo>
                      <a:pt x="4189" y="19854"/>
                    </a:lnTo>
                    <a:lnTo>
                      <a:pt x="4189" y="19854"/>
                    </a:lnTo>
                    <a:lnTo>
                      <a:pt x="4189" y="19854"/>
                    </a:lnTo>
                    <a:lnTo>
                      <a:pt x="4404" y="19289"/>
                    </a:lnTo>
                    <a:lnTo>
                      <a:pt x="4637" y="18744"/>
                    </a:lnTo>
                    <a:lnTo>
                      <a:pt x="4930" y="18198"/>
                    </a:lnTo>
                    <a:lnTo>
                      <a:pt x="5241" y="17692"/>
                    </a:lnTo>
                    <a:lnTo>
                      <a:pt x="5202" y="17731"/>
                    </a:lnTo>
                    <a:lnTo>
                      <a:pt x="5202" y="17731"/>
                    </a:lnTo>
                    <a:lnTo>
                      <a:pt x="5573" y="17205"/>
                    </a:lnTo>
                    <a:lnTo>
                      <a:pt x="5982" y="16717"/>
                    </a:lnTo>
                    <a:lnTo>
                      <a:pt x="6410" y="16230"/>
                    </a:lnTo>
                    <a:lnTo>
                      <a:pt x="6878" y="15782"/>
                    </a:lnTo>
                    <a:lnTo>
                      <a:pt x="6878" y="15782"/>
                    </a:lnTo>
                    <a:lnTo>
                      <a:pt x="6878" y="15782"/>
                    </a:lnTo>
                    <a:lnTo>
                      <a:pt x="6898" y="15782"/>
                    </a:lnTo>
                    <a:lnTo>
                      <a:pt x="6898" y="15782"/>
                    </a:lnTo>
                    <a:lnTo>
                      <a:pt x="6898" y="15763"/>
                    </a:lnTo>
                    <a:lnTo>
                      <a:pt x="6898" y="15763"/>
                    </a:lnTo>
                    <a:lnTo>
                      <a:pt x="7385" y="15373"/>
                    </a:lnTo>
                    <a:lnTo>
                      <a:pt x="7891" y="15003"/>
                    </a:lnTo>
                    <a:lnTo>
                      <a:pt x="8398" y="14672"/>
                    </a:lnTo>
                    <a:lnTo>
                      <a:pt x="8943" y="14379"/>
                    </a:lnTo>
                    <a:lnTo>
                      <a:pt x="8963" y="14360"/>
                    </a:lnTo>
                    <a:lnTo>
                      <a:pt x="8963" y="14360"/>
                    </a:lnTo>
                    <a:lnTo>
                      <a:pt x="8963" y="14360"/>
                    </a:lnTo>
                    <a:lnTo>
                      <a:pt x="9489" y="14126"/>
                    </a:lnTo>
                    <a:lnTo>
                      <a:pt x="10034" y="13912"/>
                    </a:lnTo>
                    <a:lnTo>
                      <a:pt x="10600" y="13736"/>
                    </a:lnTo>
                    <a:lnTo>
                      <a:pt x="11145" y="13600"/>
                    </a:lnTo>
                    <a:lnTo>
                      <a:pt x="11145" y="13600"/>
                    </a:lnTo>
                    <a:lnTo>
                      <a:pt x="11535" y="13542"/>
                    </a:lnTo>
                    <a:lnTo>
                      <a:pt x="11924" y="13503"/>
                    </a:lnTo>
                    <a:lnTo>
                      <a:pt x="12314" y="13464"/>
                    </a:lnTo>
                    <a:lnTo>
                      <a:pt x="12723" y="13464"/>
                    </a:lnTo>
                    <a:lnTo>
                      <a:pt x="12723" y="13464"/>
                    </a:lnTo>
                    <a:lnTo>
                      <a:pt x="13171" y="13464"/>
                    </a:lnTo>
                    <a:lnTo>
                      <a:pt x="13171" y="13464"/>
                    </a:lnTo>
                    <a:lnTo>
                      <a:pt x="13639" y="13522"/>
                    </a:lnTo>
                    <a:lnTo>
                      <a:pt x="14107" y="13600"/>
                    </a:lnTo>
                    <a:lnTo>
                      <a:pt x="14574" y="13697"/>
                    </a:lnTo>
                    <a:lnTo>
                      <a:pt x="15022" y="13834"/>
                    </a:lnTo>
                    <a:lnTo>
                      <a:pt x="15022" y="13834"/>
                    </a:lnTo>
                    <a:lnTo>
                      <a:pt x="15470" y="14009"/>
                    </a:lnTo>
                    <a:lnTo>
                      <a:pt x="15919" y="14204"/>
                    </a:lnTo>
                    <a:lnTo>
                      <a:pt x="16367" y="14438"/>
                    </a:lnTo>
                    <a:lnTo>
                      <a:pt x="16795" y="14691"/>
                    </a:lnTo>
                    <a:lnTo>
                      <a:pt x="16795" y="14691"/>
                    </a:lnTo>
                    <a:lnTo>
                      <a:pt x="17263" y="15022"/>
                    </a:lnTo>
                    <a:lnTo>
                      <a:pt x="17731" y="15412"/>
                    </a:lnTo>
                    <a:lnTo>
                      <a:pt x="17731" y="15412"/>
                    </a:lnTo>
                    <a:lnTo>
                      <a:pt x="17770" y="15431"/>
                    </a:lnTo>
                    <a:lnTo>
                      <a:pt x="17848" y="15451"/>
                    </a:lnTo>
                    <a:lnTo>
                      <a:pt x="17848" y="15451"/>
                    </a:lnTo>
                    <a:lnTo>
                      <a:pt x="17945" y="15490"/>
                    </a:lnTo>
                    <a:lnTo>
                      <a:pt x="17945" y="15490"/>
                    </a:lnTo>
                    <a:lnTo>
                      <a:pt x="17984" y="15470"/>
                    </a:lnTo>
                    <a:lnTo>
                      <a:pt x="17984" y="15470"/>
                    </a:lnTo>
                    <a:lnTo>
                      <a:pt x="18062" y="15431"/>
                    </a:lnTo>
                    <a:lnTo>
                      <a:pt x="18140" y="15373"/>
                    </a:lnTo>
                    <a:lnTo>
                      <a:pt x="18140" y="15373"/>
                    </a:lnTo>
                    <a:lnTo>
                      <a:pt x="18159" y="15295"/>
                    </a:lnTo>
                    <a:lnTo>
                      <a:pt x="18159" y="15217"/>
                    </a:lnTo>
                    <a:lnTo>
                      <a:pt x="18159" y="15217"/>
                    </a:lnTo>
                    <a:lnTo>
                      <a:pt x="18042" y="14808"/>
                    </a:lnTo>
                    <a:lnTo>
                      <a:pt x="17964" y="14418"/>
                    </a:lnTo>
                    <a:lnTo>
                      <a:pt x="17887" y="14029"/>
                    </a:lnTo>
                    <a:lnTo>
                      <a:pt x="17848" y="13639"/>
                    </a:lnTo>
                    <a:lnTo>
                      <a:pt x="17848" y="13639"/>
                    </a:lnTo>
                    <a:lnTo>
                      <a:pt x="17848" y="13600"/>
                    </a:lnTo>
                    <a:lnTo>
                      <a:pt x="17848" y="13600"/>
                    </a:lnTo>
                    <a:lnTo>
                      <a:pt x="17828" y="13230"/>
                    </a:lnTo>
                    <a:lnTo>
                      <a:pt x="17828" y="12860"/>
                    </a:lnTo>
                    <a:lnTo>
                      <a:pt x="17867" y="12509"/>
                    </a:lnTo>
                    <a:lnTo>
                      <a:pt x="17906" y="12139"/>
                    </a:lnTo>
                    <a:lnTo>
                      <a:pt x="17906" y="12139"/>
                    </a:lnTo>
                    <a:lnTo>
                      <a:pt x="17984" y="11846"/>
                    </a:lnTo>
                    <a:lnTo>
                      <a:pt x="18062" y="11535"/>
                    </a:lnTo>
                    <a:lnTo>
                      <a:pt x="18179" y="11242"/>
                    </a:lnTo>
                    <a:lnTo>
                      <a:pt x="18296" y="10950"/>
                    </a:lnTo>
                    <a:lnTo>
                      <a:pt x="18296" y="10950"/>
                    </a:lnTo>
                    <a:lnTo>
                      <a:pt x="18452" y="10658"/>
                    </a:lnTo>
                    <a:lnTo>
                      <a:pt x="18627" y="10366"/>
                    </a:lnTo>
                    <a:lnTo>
                      <a:pt x="18841" y="10073"/>
                    </a:lnTo>
                    <a:lnTo>
                      <a:pt x="19056" y="9801"/>
                    </a:lnTo>
                    <a:lnTo>
                      <a:pt x="19056" y="9801"/>
                    </a:lnTo>
                    <a:lnTo>
                      <a:pt x="19328" y="9508"/>
                    </a:lnTo>
                    <a:lnTo>
                      <a:pt x="19601" y="9236"/>
                    </a:lnTo>
                    <a:lnTo>
                      <a:pt x="19913" y="9002"/>
                    </a:lnTo>
                    <a:lnTo>
                      <a:pt x="20244" y="8748"/>
                    </a:lnTo>
                    <a:lnTo>
                      <a:pt x="20244" y="8748"/>
                    </a:lnTo>
                    <a:lnTo>
                      <a:pt x="20614" y="8534"/>
                    </a:lnTo>
                    <a:lnTo>
                      <a:pt x="21023" y="8320"/>
                    </a:lnTo>
                    <a:lnTo>
                      <a:pt x="21433" y="8125"/>
                    </a:lnTo>
                    <a:lnTo>
                      <a:pt x="21881" y="7950"/>
                    </a:lnTo>
                    <a:lnTo>
                      <a:pt x="21881" y="7950"/>
                    </a:lnTo>
                    <a:lnTo>
                      <a:pt x="22446" y="7794"/>
                    </a:lnTo>
                    <a:lnTo>
                      <a:pt x="23030" y="7657"/>
                    </a:lnTo>
                    <a:lnTo>
                      <a:pt x="23634" y="7540"/>
                    </a:lnTo>
                    <a:lnTo>
                      <a:pt x="24277" y="7482"/>
                    </a:lnTo>
                    <a:lnTo>
                      <a:pt x="24277" y="7482"/>
                    </a:lnTo>
                    <a:lnTo>
                      <a:pt x="24745" y="7463"/>
                    </a:lnTo>
                    <a:lnTo>
                      <a:pt x="25212" y="7443"/>
                    </a:lnTo>
                    <a:lnTo>
                      <a:pt x="25212" y="7443"/>
                    </a:lnTo>
                    <a:lnTo>
                      <a:pt x="25855" y="7463"/>
                    </a:lnTo>
                    <a:lnTo>
                      <a:pt x="26518" y="7502"/>
                    </a:lnTo>
                    <a:lnTo>
                      <a:pt x="27180" y="7579"/>
                    </a:lnTo>
                    <a:lnTo>
                      <a:pt x="27862" y="7696"/>
                    </a:lnTo>
                    <a:lnTo>
                      <a:pt x="27862" y="7696"/>
                    </a:lnTo>
                    <a:lnTo>
                      <a:pt x="28369" y="7794"/>
                    </a:lnTo>
                    <a:lnTo>
                      <a:pt x="28895" y="7911"/>
                    </a:lnTo>
                    <a:lnTo>
                      <a:pt x="29382" y="8047"/>
                    </a:lnTo>
                    <a:lnTo>
                      <a:pt x="29889" y="8203"/>
                    </a:lnTo>
                    <a:lnTo>
                      <a:pt x="30356" y="8359"/>
                    </a:lnTo>
                    <a:lnTo>
                      <a:pt x="30843" y="8534"/>
                    </a:lnTo>
                    <a:lnTo>
                      <a:pt x="31291" y="8729"/>
                    </a:lnTo>
                    <a:lnTo>
                      <a:pt x="31740" y="8943"/>
                    </a:lnTo>
                    <a:lnTo>
                      <a:pt x="31740" y="8943"/>
                    </a:lnTo>
                    <a:lnTo>
                      <a:pt x="32168" y="9158"/>
                    </a:lnTo>
                    <a:lnTo>
                      <a:pt x="32168" y="9158"/>
                    </a:lnTo>
                    <a:lnTo>
                      <a:pt x="32616" y="9430"/>
                    </a:lnTo>
                    <a:lnTo>
                      <a:pt x="32733" y="9489"/>
                    </a:lnTo>
                    <a:lnTo>
                      <a:pt x="32733" y="9489"/>
                    </a:lnTo>
                    <a:lnTo>
                      <a:pt x="32792" y="9528"/>
                    </a:lnTo>
                    <a:lnTo>
                      <a:pt x="32850" y="9528"/>
                    </a:lnTo>
                    <a:lnTo>
                      <a:pt x="32850" y="9528"/>
                    </a:lnTo>
                    <a:lnTo>
                      <a:pt x="32928" y="9508"/>
                    </a:lnTo>
                    <a:lnTo>
                      <a:pt x="33006" y="9469"/>
                    </a:lnTo>
                    <a:lnTo>
                      <a:pt x="33006" y="9469"/>
                    </a:lnTo>
                    <a:lnTo>
                      <a:pt x="33045" y="9430"/>
                    </a:lnTo>
                    <a:lnTo>
                      <a:pt x="33064" y="9372"/>
                    </a:lnTo>
                    <a:lnTo>
                      <a:pt x="33084" y="9333"/>
                    </a:lnTo>
                    <a:lnTo>
                      <a:pt x="33084" y="9275"/>
                    </a:lnTo>
                    <a:lnTo>
                      <a:pt x="33084" y="9275"/>
                    </a:lnTo>
                    <a:lnTo>
                      <a:pt x="33045" y="8826"/>
                    </a:lnTo>
                    <a:lnTo>
                      <a:pt x="32967" y="8359"/>
                    </a:lnTo>
                    <a:lnTo>
                      <a:pt x="32889" y="7911"/>
                    </a:lnTo>
                    <a:lnTo>
                      <a:pt x="32772" y="7463"/>
                    </a:lnTo>
                    <a:lnTo>
                      <a:pt x="32616" y="7014"/>
                    </a:lnTo>
                    <a:lnTo>
                      <a:pt x="32460" y="6566"/>
                    </a:lnTo>
                    <a:lnTo>
                      <a:pt x="32285" y="6118"/>
                    </a:lnTo>
                    <a:lnTo>
                      <a:pt x="32071" y="5689"/>
                    </a:lnTo>
                    <a:lnTo>
                      <a:pt x="31837" y="5261"/>
                    </a:lnTo>
                    <a:lnTo>
                      <a:pt x="31584" y="4852"/>
                    </a:lnTo>
                    <a:lnTo>
                      <a:pt x="31311" y="4443"/>
                    </a:lnTo>
                    <a:lnTo>
                      <a:pt x="31019" y="4033"/>
                    </a:lnTo>
                    <a:lnTo>
                      <a:pt x="30726" y="3644"/>
                    </a:lnTo>
                    <a:lnTo>
                      <a:pt x="30395" y="3273"/>
                    </a:lnTo>
                    <a:lnTo>
                      <a:pt x="30044" y="2903"/>
                    </a:lnTo>
                    <a:lnTo>
                      <a:pt x="29674" y="2553"/>
                    </a:lnTo>
                    <a:lnTo>
                      <a:pt x="29674" y="2553"/>
                    </a:lnTo>
                    <a:lnTo>
                      <a:pt x="29304" y="2241"/>
                    </a:lnTo>
                    <a:lnTo>
                      <a:pt x="28914" y="1929"/>
                    </a:lnTo>
                    <a:lnTo>
                      <a:pt x="28525" y="1637"/>
                    </a:lnTo>
                    <a:lnTo>
                      <a:pt x="28116" y="1384"/>
                    </a:lnTo>
                    <a:lnTo>
                      <a:pt x="27706" y="1130"/>
                    </a:lnTo>
                    <a:lnTo>
                      <a:pt x="27297" y="916"/>
                    </a:lnTo>
                    <a:lnTo>
                      <a:pt x="26869" y="721"/>
                    </a:lnTo>
                    <a:lnTo>
                      <a:pt x="26440" y="546"/>
                    </a:lnTo>
                    <a:lnTo>
                      <a:pt x="26440" y="546"/>
                    </a:lnTo>
                    <a:lnTo>
                      <a:pt x="26070" y="409"/>
                    </a:lnTo>
                    <a:lnTo>
                      <a:pt x="25719" y="292"/>
                    </a:lnTo>
                    <a:lnTo>
                      <a:pt x="25349" y="195"/>
                    </a:lnTo>
                    <a:lnTo>
                      <a:pt x="24998" y="137"/>
                    </a:lnTo>
                    <a:lnTo>
                      <a:pt x="24628" y="59"/>
                    </a:lnTo>
                    <a:lnTo>
                      <a:pt x="24258" y="20"/>
                    </a:lnTo>
                    <a:lnTo>
                      <a:pt x="23907" y="0"/>
                    </a:lnTo>
                    <a:lnTo>
                      <a:pt x="23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2"/>
              <p:cNvSpPr/>
              <p:nvPr/>
            </p:nvSpPr>
            <p:spPr>
              <a:xfrm>
                <a:off x="5068900" y="554875"/>
                <a:ext cx="82350" cy="104275"/>
              </a:xfrm>
              <a:custGeom>
                <a:avLst/>
                <a:gdLst/>
                <a:ahLst/>
                <a:cxnLst/>
                <a:rect l="l" t="t" r="r" b="b"/>
                <a:pathLst>
                  <a:path w="3294" h="4171" extrusionOk="0">
                    <a:moveTo>
                      <a:pt x="1754" y="1"/>
                    </a:moveTo>
                    <a:lnTo>
                      <a:pt x="1521" y="20"/>
                    </a:lnTo>
                    <a:lnTo>
                      <a:pt x="1306" y="79"/>
                    </a:lnTo>
                    <a:lnTo>
                      <a:pt x="1131" y="137"/>
                    </a:lnTo>
                    <a:lnTo>
                      <a:pt x="956" y="215"/>
                    </a:lnTo>
                    <a:lnTo>
                      <a:pt x="800" y="332"/>
                    </a:lnTo>
                    <a:lnTo>
                      <a:pt x="644" y="449"/>
                    </a:lnTo>
                    <a:lnTo>
                      <a:pt x="507" y="585"/>
                    </a:lnTo>
                    <a:lnTo>
                      <a:pt x="391" y="722"/>
                    </a:lnTo>
                    <a:lnTo>
                      <a:pt x="293" y="878"/>
                    </a:lnTo>
                    <a:lnTo>
                      <a:pt x="196" y="1053"/>
                    </a:lnTo>
                    <a:lnTo>
                      <a:pt x="118" y="1228"/>
                    </a:lnTo>
                    <a:lnTo>
                      <a:pt x="59" y="1404"/>
                    </a:lnTo>
                    <a:lnTo>
                      <a:pt x="20" y="1598"/>
                    </a:lnTo>
                    <a:lnTo>
                      <a:pt x="1" y="1813"/>
                    </a:lnTo>
                    <a:lnTo>
                      <a:pt x="1" y="2008"/>
                    </a:lnTo>
                    <a:lnTo>
                      <a:pt x="1" y="2222"/>
                    </a:lnTo>
                    <a:lnTo>
                      <a:pt x="40" y="2417"/>
                    </a:lnTo>
                    <a:lnTo>
                      <a:pt x="79" y="2631"/>
                    </a:lnTo>
                    <a:lnTo>
                      <a:pt x="157" y="2826"/>
                    </a:lnTo>
                    <a:lnTo>
                      <a:pt x="254" y="3021"/>
                    </a:lnTo>
                    <a:lnTo>
                      <a:pt x="352" y="3196"/>
                    </a:lnTo>
                    <a:lnTo>
                      <a:pt x="468" y="3372"/>
                    </a:lnTo>
                    <a:lnTo>
                      <a:pt x="585" y="3527"/>
                    </a:lnTo>
                    <a:lnTo>
                      <a:pt x="741" y="3664"/>
                    </a:lnTo>
                    <a:lnTo>
                      <a:pt x="878" y="3781"/>
                    </a:lnTo>
                    <a:lnTo>
                      <a:pt x="1053" y="3898"/>
                    </a:lnTo>
                    <a:lnTo>
                      <a:pt x="1209" y="3995"/>
                    </a:lnTo>
                    <a:lnTo>
                      <a:pt x="1384" y="4053"/>
                    </a:lnTo>
                    <a:lnTo>
                      <a:pt x="1560" y="4112"/>
                    </a:lnTo>
                    <a:lnTo>
                      <a:pt x="1754" y="4151"/>
                    </a:lnTo>
                    <a:lnTo>
                      <a:pt x="1930" y="4170"/>
                    </a:lnTo>
                    <a:lnTo>
                      <a:pt x="2125" y="4170"/>
                    </a:lnTo>
                    <a:lnTo>
                      <a:pt x="2319" y="4151"/>
                    </a:lnTo>
                    <a:lnTo>
                      <a:pt x="2495" y="4112"/>
                    </a:lnTo>
                    <a:lnTo>
                      <a:pt x="2729" y="4014"/>
                    </a:lnTo>
                    <a:lnTo>
                      <a:pt x="2943" y="3917"/>
                    </a:lnTo>
                    <a:lnTo>
                      <a:pt x="3118" y="3781"/>
                    </a:lnTo>
                    <a:lnTo>
                      <a:pt x="3294" y="3605"/>
                    </a:lnTo>
                    <a:lnTo>
                      <a:pt x="3060" y="3644"/>
                    </a:lnTo>
                    <a:lnTo>
                      <a:pt x="2826" y="3625"/>
                    </a:lnTo>
                    <a:lnTo>
                      <a:pt x="2592" y="3566"/>
                    </a:lnTo>
                    <a:lnTo>
                      <a:pt x="2378" y="3469"/>
                    </a:lnTo>
                    <a:lnTo>
                      <a:pt x="2183" y="3352"/>
                    </a:lnTo>
                    <a:lnTo>
                      <a:pt x="1988" y="3196"/>
                    </a:lnTo>
                    <a:lnTo>
                      <a:pt x="1813" y="3021"/>
                    </a:lnTo>
                    <a:lnTo>
                      <a:pt x="1676" y="2826"/>
                    </a:lnTo>
                    <a:lnTo>
                      <a:pt x="1540" y="2612"/>
                    </a:lnTo>
                    <a:lnTo>
                      <a:pt x="1443" y="2378"/>
                    </a:lnTo>
                    <a:lnTo>
                      <a:pt x="1345" y="2144"/>
                    </a:lnTo>
                    <a:lnTo>
                      <a:pt x="1287" y="1910"/>
                    </a:lnTo>
                    <a:lnTo>
                      <a:pt x="1267" y="1657"/>
                    </a:lnTo>
                    <a:lnTo>
                      <a:pt x="1267" y="1423"/>
                    </a:lnTo>
                    <a:lnTo>
                      <a:pt x="1287" y="1170"/>
                    </a:lnTo>
                    <a:lnTo>
                      <a:pt x="1345" y="955"/>
                    </a:lnTo>
                    <a:lnTo>
                      <a:pt x="1443" y="741"/>
                    </a:lnTo>
                    <a:lnTo>
                      <a:pt x="1560" y="527"/>
                    </a:lnTo>
                    <a:lnTo>
                      <a:pt x="1715" y="351"/>
                    </a:lnTo>
                    <a:lnTo>
                      <a:pt x="1910" y="196"/>
                    </a:lnTo>
                    <a:lnTo>
                      <a:pt x="2047" y="118"/>
                    </a:lnTo>
                    <a:lnTo>
                      <a:pt x="2203" y="40"/>
                    </a:lnTo>
                    <a:lnTo>
                      <a:pt x="1969" y="20"/>
                    </a:lnTo>
                    <a:lnTo>
                      <a:pt x="1754"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2"/>
              <p:cNvSpPr/>
              <p:nvPr/>
            </p:nvSpPr>
            <p:spPr>
              <a:xfrm>
                <a:off x="5068900" y="554875"/>
                <a:ext cx="82350" cy="104275"/>
              </a:xfrm>
              <a:custGeom>
                <a:avLst/>
                <a:gdLst/>
                <a:ahLst/>
                <a:cxnLst/>
                <a:rect l="l" t="t" r="r" b="b"/>
                <a:pathLst>
                  <a:path w="3294" h="4171" fill="none" extrusionOk="0">
                    <a:moveTo>
                      <a:pt x="79" y="2631"/>
                    </a:moveTo>
                    <a:lnTo>
                      <a:pt x="79" y="2631"/>
                    </a:lnTo>
                    <a:lnTo>
                      <a:pt x="157" y="2826"/>
                    </a:lnTo>
                    <a:lnTo>
                      <a:pt x="254" y="3021"/>
                    </a:lnTo>
                    <a:lnTo>
                      <a:pt x="352" y="3196"/>
                    </a:lnTo>
                    <a:lnTo>
                      <a:pt x="468" y="3372"/>
                    </a:lnTo>
                    <a:lnTo>
                      <a:pt x="585" y="3527"/>
                    </a:lnTo>
                    <a:lnTo>
                      <a:pt x="741" y="3664"/>
                    </a:lnTo>
                    <a:lnTo>
                      <a:pt x="878" y="3781"/>
                    </a:lnTo>
                    <a:lnTo>
                      <a:pt x="1053" y="3898"/>
                    </a:lnTo>
                    <a:lnTo>
                      <a:pt x="1209" y="3995"/>
                    </a:lnTo>
                    <a:lnTo>
                      <a:pt x="1384" y="4053"/>
                    </a:lnTo>
                    <a:lnTo>
                      <a:pt x="1560" y="4112"/>
                    </a:lnTo>
                    <a:lnTo>
                      <a:pt x="1754" y="4151"/>
                    </a:lnTo>
                    <a:lnTo>
                      <a:pt x="1930" y="4170"/>
                    </a:lnTo>
                    <a:lnTo>
                      <a:pt x="2125" y="4170"/>
                    </a:lnTo>
                    <a:lnTo>
                      <a:pt x="2319" y="4151"/>
                    </a:lnTo>
                    <a:lnTo>
                      <a:pt x="2495" y="4112"/>
                    </a:lnTo>
                    <a:lnTo>
                      <a:pt x="2495" y="4112"/>
                    </a:lnTo>
                    <a:lnTo>
                      <a:pt x="2729" y="4014"/>
                    </a:lnTo>
                    <a:lnTo>
                      <a:pt x="2943" y="3917"/>
                    </a:lnTo>
                    <a:lnTo>
                      <a:pt x="3118" y="3781"/>
                    </a:lnTo>
                    <a:lnTo>
                      <a:pt x="3294" y="3605"/>
                    </a:lnTo>
                    <a:lnTo>
                      <a:pt x="3294" y="3605"/>
                    </a:lnTo>
                    <a:lnTo>
                      <a:pt x="3060" y="3644"/>
                    </a:lnTo>
                    <a:lnTo>
                      <a:pt x="3060" y="3644"/>
                    </a:lnTo>
                    <a:lnTo>
                      <a:pt x="2826" y="3625"/>
                    </a:lnTo>
                    <a:lnTo>
                      <a:pt x="2826" y="3625"/>
                    </a:lnTo>
                    <a:lnTo>
                      <a:pt x="2592" y="3566"/>
                    </a:lnTo>
                    <a:lnTo>
                      <a:pt x="2378" y="3469"/>
                    </a:lnTo>
                    <a:lnTo>
                      <a:pt x="2378" y="3469"/>
                    </a:lnTo>
                    <a:lnTo>
                      <a:pt x="2183" y="3352"/>
                    </a:lnTo>
                    <a:lnTo>
                      <a:pt x="1988" y="3196"/>
                    </a:lnTo>
                    <a:lnTo>
                      <a:pt x="1988" y="3196"/>
                    </a:lnTo>
                    <a:lnTo>
                      <a:pt x="1813" y="3021"/>
                    </a:lnTo>
                    <a:lnTo>
                      <a:pt x="1676" y="2826"/>
                    </a:lnTo>
                    <a:lnTo>
                      <a:pt x="1540" y="2612"/>
                    </a:lnTo>
                    <a:lnTo>
                      <a:pt x="1443" y="2378"/>
                    </a:lnTo>
                    <a:lnTo>
                      <a:pt x="1443" y="2378"/>
                    </a:lnTo>
                    <a:lnTo>
                      <a:pt x="1345" y="2144"/>
                    </a:lnTo>
                    <a:lnTo>
                      <a:pt x="1287" y="1910"/>
                    </a:lnTo>
                    <a:lnTo>
                      <a:pt x="1287" y="1910"/>
                    </a:lnTo>
                    <a:lnTo>
                      <a:pt x="1267" y="1657"/>
                    </a:lnTo>
                    <a:lnTo>
                      <a:pt x="1267" y="1423"/>
                    </a:lnTo>
                    <a:lnTo>
                      <a:pt x="1267" y="1423"/>
                    </a:lnTo>
                    <a:lnTo>
                      <a:pt x="1287" y="1170"/>
                    </a:lnTo>
                    <a:lnTo>
                      <a:pt x="1345" y="955"/>
                    </a:lnTo>
                    <a:lnTo>
                      <a:pt x="1345" y="955"/>
                    </a:lnTo>
                    <a:lnTo>
                      <a:pt x="1443" y="741"/>
                    </a:lnTo>
                    <a:lnTo>
                      <a:pt x="1560" y="527"/>
                    </a:lnTo>
                    <a:lnTo>
                      <a:pt x="1560" y="527"/>
                    </a:lnTo>
                    <a:lnTo>
                      <a:pt x="1715" y="351"/>
                    </a:lnTo>
                    <a:lnTo>
                      <a:pt x="1910" y="196"/>
                    </a:lnTo>
                    <a:lnTo>
                      <a:pt x="1910" y="196"/>
                    </a:lnTo>
                    <a:lnTo>
                      <a:pt x="2047" y="118"/>
                    </a:lnTo>
                    <a:lnTo>
                      <a:pt x="2203" y="40"/>
                    </a:lnTo>
                    <a:lnTo>
                      <a:pt x="2203" y="40"/>
                    </a:lnTo>
                    <a:lnTo>
                      <a:pt x="1969" y="20"/>
                    </a:lnTo>
                    <a:lnTo>
                      <a:pt x="1754" y="1"/>
                    </a:lnTo>
                    <a:lnTo>
                      <a:pt x="1521" y="20"/>
                    </a:lnTo>
                    <a:lnTo>
                      <a:pt x="1306" y="79"/>
                    </a:lnTo>
                    <a:lnTo>
                      <a:pt x="1306" y="79"/>
                    </a:lnTo>
                    <a:lnTo>
                      <a:pt x="1131" y="137"/>
                    </a:lnTo>
                    <a:lnTo>
                      <a:pt x="956" y="215"/>
                    </a:lnTo>
                    <a:lnTo>
                      <a:pt x="800" y="332"/>
                    </a:lnTo>
                    <a:lnTo>
                      <a:pt x="644" y="449"/>
                    </a:lnTo>
                    <a:lnTo>
                      <a:pt x="507" y="585"/>
                    </a:lnTo>
                    <a:lnTo>
                      <a:pt x="391" y="722"/>
                    </a:lnTo>
                    <a:lnTo>
                      <a:pt x="293" y="878"/>
                    </a:lnTo>
                    <a:lnTo>
                      <a:pt x="196" y="1053"/>
                    </a:lnTo>
                    <a:lnTo>
                      <a:pt x="118" y="1228"/>
                    </a:lnTo>
                    <a:lnTo>
                      <a:pt x="59" y="1404"/>
                    </a:lnTo>
                    <a:lnTo>
                      <a:pt x="20" y="1598"/>
                    </a:lnTo>
                    <a:lnTo>
                      <a:pt x="1" y="1813"/>
                    </a:lnTo>
                    <a:lnTo>
                      <a:pt x="1" y="2008"/>
                    </a:lnTo>
                    <a:lnTo>
                      <a:pt x="1" y="2222"/>
                    </a:lnTo>
                    <a:lnTo>
                      <a:pt x="40" y="2417"/>
                    </a:lnTo>
                    <a:lnTo>
                      <a:pt x="79" y="2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2"/>
              <p:cNvSpPr/>
              <p:nvPr/>
            </p:nvSpPr>
            <p:spPr>
              <a:xfrm>
                <a:off x="5092775" y="555375"/>
                <a:ext cx="71625" cy="94525"/>
              </a:xfrm>
              <a:custGeom>
                <a:avLst/>
                <a:gdLst/>
                <a:ahLst/>
                <a:cxnLst/>
                <a:rect l="l" t="t" r="r" b="b"/>
                <a:pathLst>
                  <a:path w="2865" h="3781" extrusionOk="0">
                    <a:moveTo>
                      <a:pt x="1150" y="0"/>
                    </a:moveTo>
                    <a:lnTo>
                      <a:pt x="1033" y="39"/>
                    </a:lnTo>
                    <a:lnTo>
                      <a:pt x="877" y="98"/>
                    </a:lnTo>
                    <a:lnTo>
                      <a:pt x="858" y="98"/>
                    </a:lnTo>
                    <a:lnTo>
                      <a:pt x="838" y="117"/>
                    </a:lnTo>
                    <a:lnTo>
                      <a:pt x="819" y="117"/>
                    </a:lnTo>
                    <a:lnTo>
                      <a:pt x="741" y="176"/>
                    </a:lnTo>
                    <a:lnTo>
                      <a:pt x="644" y="234"/>
                    </a:lnTo>
                    <a:lnTo>
                      <a:pt x="624" y="254"/>
                    </a:lnTo>
                    <a:lnTo>
                      <a:pt x="605" y="254"/>
                    </a:lnTo>
                    <a:lnTo>
                      <a:pt x="585" y="273"/>
                    </a:lnTo>
                    <a:lnTo>
                      <a:pt x="488" y="370"/>
                    </a:lnTo>
                    <a:lnTo>
                      <a:pt x="468" y="370"/>
                    </a:lnTo>
                    <a:lnTo>
                      <a:pt x="468" y="390"/>
                    </a:lnTo>
                    <a:lnTo>
                      <a:pt x="449" y="409"/>
                    </a:lnTo>
                    <a:lnTo>
                      <a:pt x="390" y="468"/>
                    </a:lnTo>
                    <a:lnTo>
                      <a:pt x="332" y="546"/>
                    </a:lnTo>
                    <a:lnTo>
                      <a:pt x="312" y="585"/>
                    </a:lnTo>
                    <a:lnTo>
                      <a:pt x="273" y="643"/>
                    </a:lnTo>
                    <a:lnTo>
                      <a:pt x="254" y="663"/>
                    </a:lnTo>
                    <a:lnTo>
                      <a:pt x="215" y="721"/>
                    </a:lnTo>
                    <a:lnTo>
                      <a:pt x="176" y="838"/>
                    </a:lnTo>
                    <a:lnTo>
                      <a:pt x="137" y="916"/>
                    </a:lnTo>
                    <a:lnTo>
                      <a:pt x="137" y="935"/>
                    </a:lnTo>
                    <a:lnTo>
                      <a:pt x="117" y="955"/>
                    </a:lnTo>
                    <a:lnTo>
                      <a:pt x="79" y="1072"/>
                    </a:lnTo>
                    <a:lnTo>
                      <a:pt x="59" y="1169"/>
                    </a:lnTo>
                    <a:lnTo>
                      <a:pt x="20" y="1403"/>
                    </a:lnTo>
                    <a:lnTo>
                      <a:pt x="20" y="1423"/>
                    </a:lnTo>
                    <a:lnTo>
                      <a:pt x="1" y="1637"/>
                    </a:lnTo>
                    <a:lnTo>
                      <a:pt x="1" y="1656"/>
                    </a:lnTo>
                    <a:lnTo>
                      <a:pt x="20" y="1793"/>
                    </a:lnTo>
                    <a:lnTo>
                      <a:pt x="40" y="1988"/>
                    </a:lnTo>
                    <a:lnTo>
                      <a:pt x="59" y="2163"/>
                    </a:lnTo>
                    <a:lnTo>
                      <a:pt x="98" y="2319"/>
                    </a:lnTo>
                    <a:lnTo>
                      <a:pt x="215" y="2631"/>
                    </a:lnTo>
                    <a:lnTo>
                      <a:pt x="215" y="2611"/>
                    </a:lnTo>
                    <a:lnTo>
                      <a:pt x="351" y="2884"/>
                    </a:lnTo>
                    <a:lnTo>
                      <a:pt x="527" y="3137"/>
                    </a:lnTo>
                    <a:lnTo>
                      <a:pt x="527" y="3118"/>
                    </a:lnTo>
                    <a:lnTo>
                      <a:pt x="702" y="3313"/>
                    </a:lnTo>
                    <a:lnTo>
                      <a:pt x="897" y="3468"/>
                    </a:lnTo>
                    <a:lnTo>
                      <a:pt x="1092" y="3585"/>
                    </a:lnTo>
                    <a:lnTo>
                      <a:pt x="1267" y="3683"/>
                    </a:lnTo>
                    <a:lnTo>
                      <a:pt x="1462" y="3741"/>
                    </a:lnTo>
                    <a:lnTo>
                      <a:pt x="1637" y="3761"/>
                    </a:lnTo>
                    <a:lnTo>
                      <a:pt x="1618" y="3761"/>
                    </a:lnTo>
                    <a:lnTo>
                      <a:pt x="1813" y="3780"/>
                    </a:lnTo>
                    <a:lnTo>
                      <a:pt x="1968" y="3761"/>
                    </a:lnTo>
                    <a:lnTo>
                      <a:pt x="2124" y="3722"/>
                    </a:lnTo>
                    <a:lnTo>
                      <a:pt x="2241" y="3683"/>
                    </a:lnTo>
                    <a:lnTo>
                      <a:pt x="2436" y="3488"/>
                    </a:lnTo>
                    <a:lnTo>
                      <a:pt x="2592" y="3254"/>
                    </a:lnTo>
                    <a:lnTo>
                      <a:pt x="2709" y="3001"/>
                    </a:lnTo>
                    <a:lnTo>
                      <a:pt x="2806" y="2728"/>
                    </a:lnTo>
                    <a:lnTo>
                      <a:pt x="2845" y="2436"/>
                    </a:lnTo>
                    <a:lnTo>
                      <a:pt x="2865" y="2144"/>
                    </a:lnTo>
                    <a:lnTo>
                      <a:pt x="2845" y="1832"/>
                    </a:lnTo>
                    <a:lnTo>
                      <a:pt x="2767" y="1540"/>
                    </a:lnTo>
                    <a:lnTo>
                      <a:pt x="2650" y="1228"/>
                    </a:lnTo>
                    <a:lnTo>
                      <a:pt x="2514" y="955"/>
                    </a:lnTo>
                    <a:lnTo>
                      <a:pt x="2339" y="721"/>
                    </a:lnTo>
                    <a:lnTo>
                      <a:pt x="2144" y="507"/>
                    </a:lnTo>
                    <a:lnTo>
                      <a:pt x="1910" y="331"/>
                    </a:lnTo>
                    <a:lnTo>
                      <a:pt x="1676" y="176"/>
                    </a:lnTo>
                    <a:lnTo>
                      <a:pt x="1403" y="78"/>
                    </a:lnTo>
                    <a:lnTo>
                      <a:pt x="1150"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2"/>
              <p:cNvSpPr/>
              <p:nvPr/>
            </p:nvSpPr>
            <p:spPr>
              <a:xfrm>
                <a:off x="5092775" y="555375"/>
                <a:ext cx="71625" cy="94525"/>
              </a:xfrm>
              <a:custGeom>
                <a:avLst/>
                <a:gdLst/>
                <a:ahLst/>
                <a:cxnLst/>
                <a:rect l="l" t="t" r="r" b="b"/>
                <a:pathLst>
                  <a:path w="2865" h="3781" fill="none" extrusionOk="0">
                    <a:moveTo>
                      <a:pt x="1033" y="39"/>
                    </a:moveTo>
                    <a:lnTo>
                      <a:pt x="1033" y="39"/>
                    </a:lnTo>
                    <a:lnTo>
                      <a:pt x="1033" y="39"/>
                    </a:lnTo>
                    <a:lnTo>
                      <a:pt x="1150" y="0"/>
                    </a:lnTo>
                    <a:lnTo>
                      <a:pt x="1150" y="0"/>
                    </a:lnTo>
                    <a:lnTo>
                      <a:pt x="1403" y="78"/>
                    </a:lnTo>
                    <a:lnTo>
                      <a:pt x="1676" y="176"/>
                    </a:lnTo>
                    <a:lnTo>
                      <a:pt x="1910" y="331"/>
                    </a:lnTo>
                    <a:lnTo>
                      <a:pt x="2144" y="507"/>
                    </a:lnTo>
                    <a:lnTo>
                      <a:pt x="2339" y="721"/>
                    </a:lnTo>
                    <a:lnTo>
                      <a:pt x="2514" y="955"/>
                    </a:lnTo>
                    <a:lnTo>
                      <a:pt x="2650" y="1228"/>
                    </a:lnTo>
                    <a:lnTo>
                      <a:pt x="2767" y="1540"/>
                    </a:lnTo>
                    <a:lnTo>
                      <a:pt x="2767" y="1540"/>
                    </a:lnTo>
                    <a:lnTo>
                      <a:pt x="2845" y="1832"/>
                    </a:lnTo>
                    <a:lnTo>
                      <a:pt x="2865" y="2144"/>
                    </a:lnTo>
                    <a:lnTo>
                      <a:pt x="2845" y="2436"/>
                    </a:lnTo>
                    <a:lnTo>
                      <a:pt x="2806" y="2728"/>
                    </a:lnTo>
                    <a:lnTo>
                      <a:pt x="2709" y="3001"/>
                    </a:lnTo>
                    <a:lnTo>
                      <a:pt x="2592" y="3254"/>
                    </a:lnTo>
                    <a:lnTo>
                      <a:pt x="2436" y="3488"/>
                    </a:lnTo>
                    <a:lnTo>
                      <a:pt x="2241" y="3683"/>
                    </a:lnTo>
                    <a:lnTo>
                      <a:pt x="2241" y="3683"/>
                    </a:lnTo>
                    <a:lnTo>
                      <a:pt x="2124" y="3722"/>
                    </a:lnTo>
                    <a:lnTo>
                      <a:pt x="2124" y="3722"/>
                    </a:lnTo>
                    <a:lnTo>
                      <a:pt x="1968" y="3761"/>
                    </a:lnTo>
                    <a:lnTo>
                      <a:pt x="1968" y="3761"/>
                    </a:lnTo>
                    <a:lnTo>
                      <a:pt x="1968" y="3761"/>
                    </a:lnTo>
                    <a:lnTo>
                      <a:pt x="1813" y="3780"/>
                    </a:lnTo>
                    <a:lnTo>
                      <a:pt x="1813" y="3780"/>
                    </a:lnTo>
                    <a:lnTo>
                      <a:pt x="1618" y="3761"/>
                    </a:lnTo>
                    <a:lnTo>
                      <a:pt x="1637" y="3761"/>
                    </a:lnTo>
                    <a:lnTo>
                      <a:pt x="1637" y="3761"/>
                    </a:lnTo>
                    <a:lnTo>
                      <a:pt x="1462" y="3741"/>
                    </a:lnTo>
                    <a:lnTo>
                      <a:pt x="1462" y="3741"/>
                    </a:lnTo>
                    <a:lnTo>
                      <a:pt x="1267" y="3683"/>
                    </a:lnTo>
                    <a:lnTo>
                      <a:pt x="1267" y="3683"/>
                    </a:lnTo>
                    <a:lnTo>
                      <a:pt x="1267" y="3683"/>
                    </a:lnTo>
                    <a:lnTo>
                      <a:pt x="1267" y="3683"/>
                    </a:lnTo>
                    <a:lnTo>
                      <a:pt x="1267" y="3683"/>
                    </a:lnTo>
                    <a:lnTo>
                      <a:pt x="1267" y="3683"/>
                    </a:lnTo>
                    <a:lnTo>
                      <a:pt x="1092" y="3585"/>
                    </a:lnTo>
                    <a:lnTo>
                      <a:pt x="1092" y="3585"/>
                    </a:lnTo>
                    <a:lnTo>
                      <a:pt x="897" y="3468"/>
                    </a:lnTo>
                    <a:lnTo>
                      <a:pt x="897" y="3468"/>
                    </a:lnTo>
                    <a:lnTo>
                      <a:pt x="897" y="3468"/>
                    </a:lnTo>
                    <a:lnTo>
                      <a:pt x="897" y="3488"/>
                    </a:lnTo>
                    <a:lnTo>
                      <a:pt x="897" y="3468"/>
                    </a:lnTo>
                    <a:lnTo>
                      <a:pt x="897" y="3468"/>
                    </a:lnTo>
                    <a:lnTo>
                      <a:pt x="897" y="3468"/>
                    </a:lnTo>
                    <a:lnTo>
                      <a:pt x="897" y="3468"/>
                    </a:lnTo>
                    <a:lnTo>
                      <a:pt x="897" y="3468"/>
                    </a:lnTo>
                    <a:lnTo>
                      <a:pt x="897" y="3468"/>
                    </a:lnTo>
                    <a:lnTo>
                      <a:pt x="897" y="3468"/>
                    </a:lnTo>
                    <a:lnTo>
                      <a:pt x="702" y="3313"/>
                    </a:lnTo>
                    <a:lnTo>
                      <a:pt x="702" y="3313"/>
                    </a:lnTo>
                    <a:lnTo>
                      <a:pt x="527" y="3118"/>
                    </a:lnTo>
                    <a:lnTo>
                      <a:pt x="527" y="3137"/>
                    </a:lnTo>
                    <a:lnTo>
                      <a:pt x="527" y="3137"/>
                    </a:lnTo>
                    <a:lnTo>
                      <a:pt x="527" y="3137"/>
                    </a:lnTo>
                    <a:lnTo>
                      <a:pt x="527" y="3137"/>
                    </a:lnTo>
                    <a:lnTo>
                      <a:pt x="351" y="2884"/>
                    </a:lnTo>
                    <a:lnTo>
                      <a:pt x="351" y="2884"/>
                    </a:lnTo>
                    <a:lnTo>
                      <a:pt x="215" y="2611"/>
                    </a:lnTo>
                    <a:lnTo>
                      <a:pt x="215" y="2631"/>
                    </a:lnTo>
                    <a:lnTo>
                      <a:pt x="215" y="2631"/>
                    </a:lnTo>
                    <a:lnTo>
                      <a:pt x="98" y="2319"/>
                    </a:lnTo>
                    <a:lnTo>
                      <a:pt x="98" y="2319"/>
                    </a:lnTo>
                    <a:lnTo>
                      <a:pt x="59" y="2163"/>
                    </a:lnTo>
                    <a:lnTo>
                      <a:pt x="40" y="1988"/>
                    </a:lnTo>
                    <a:lnTo>
                      <a:pt x="40" y="1988"/>
                    </a:lnTo>
                    <a:lnTo>
                      <a:pt x="40" y="2007"/>
                    </a:lnTo>
                    <a:lnTo>
                      <a:pt x="40" y="1988"/>
                    </a:lnTo>
                    <a:lnTo>
                      <a:pt x="40" y="1988"/>
                    </a:lnTo>
                    <a:lnTo>
                      <a:pt x="20" y="1793"/>
                    </a:lnTo>
                    <a:lnTo>
                      <a:pt x="20" y="1793"/>
                    </a:lnTo>
                    <a:lnTo>
                      <a:pt x="1" y="1656"/>
                    </a:lnTo>
                    <a:lnTo>
                      <a:pt x="1" y="1637"/>
                    </a:lnTo>
                    <a:lnTo>
                      <a:pt x="1" y="1637"/>
                    </a:lnTo>
                    <a:lnTo>
                      <a:pt x="20" y="1423"/>
                    </a:lnTo>
                    <a:lnTo>
                      <a:pt x="20" y="1423"/>
                    </a:lnTo>
                    <a:lnTo>
                      <a:pt x="20" y="1423"/>
                    </a:lnTo>
                    <a:lnTo>
                      <a:pt x="20" y="1423"/>
                    </a:lnTo>
                    <a:lnTo>
                      <a:pt x="20" y="1403"/>
                    </a:lnTo>
                    <a:lnTo>
                      <a:pt x="20" y="1403"/>
                    </a:lnTo>
                    <a:lnTo>
                      <a:pt x="20" y="1403"/>
                    </a:lnTo>
                    <a:lnTo>
                      <a:pt x="20" y="1403"/>
                    </a:lnTo>
                    <a:lnTo>
                      <a:pt x="59" y="1169"/>
                    </a:lnTo>
                    <a:lnTo>
                      <a:pt x="59" y="1169"/>
                    </a:lnTo>
                    <a:lnTo>
                      <a:pt x="79" y="1072"/>
                    </a:lnTo>
                    <a:lnTo>
                      <a:pt x="79" y="1072"/>
                    </a:lnTo>
                    <a:lnTo>
                      <a:pt x="117" y="955"/>
                    </a:lnTo>
                    <a:lnTo>
                      <a:pt x="117" y="955"/>
                    </a:lnTo>
                    <a:lnTo>
                      <a:pt x="137" y="935"/>
                    </a:lnTo>
                    <a:lnTo>
                      <a:pt x="137" y="935"/>
                    </a:lnTo>
                    <a:lnTo>
                      <a:pt x="137" y="935"/>
                    </a:lnTo>
                    <a:lnTo>
                      <a:pt x="137" y="935"/>
                    </a:lnTo>
                    <a:lnTo>
                      <a:pt x="137" y="935"/>
                    </a:lnTo>
                    <a:lnTo>
                      <a:pt x="137" y="916"/>
                    </a:lnTo>
                    <a:lnTo>
                      <a:pt x="137" y="916"/>
                    </a:lnTo>
                    <a:lnTo>
                      <a:pt x="137" y="916"/>
                    </a:lnTo>
                    <a:lnTo>
                      <a:pt x="137" y="916"/>
                    </a:lnTo>
                    <a:lnTo>
                      <a:pt x="137" y="916"/>
                    </a:lnTo>
                    <a:lnTo>
                      <a:pt x="137" y="916"/>
                    </a:lnTo>
                    <a:lnTo>
                      <a:pt x="137" y="916"/>
                    </a:lnTo>
                    <a:lnTo>
                      <a:pt x="137" y="935"/>
                    </a:lnTo>
                    <a:lnTo>
                      <a:pt x="137" y="935"/>
                    </a:lnTo>
                    <a:lnTo>
                      <a:pt x="137" y="916"/>
                    </a:lnTo>
                    <a:lnTo>
                      <a:pt x="137" y="916"/>
                    </a:lnTo>
                    <a:lnTo>
                      <a:pt x="137" y="916"/>
                    </a:lnTo>
                    <a:lnTo>
                      <a:pt x="137" y="916"/>
                    </a:lnTo>
                    <a:lnTo>
                      <a:pt x="137" y="916"/>
                    </a:lnTo>
                    <a:lnTo>
                      <a:pt x="176" y="838"/>
                    </a:lnTo>
                    <a:lnTo>
                      <a:pt x="176" y="838"/>
                    </a:lnTo>
                    <a:lnTo>
                      <a:pt x="215" y="721"/>
                    </a:lnTo>
                    <a:lnTo>
                      <a:pt x="215" y="721"/>
                    </a:lnTo>
                    <a:lnTo>
                      <a:pt x="254" y="663"/>
                    </a:lnTo>
                    <a:lnTo>
                      <a:pt x="273" y="643"/>
                    </a:lnTo>
                    <a:lnTo>
                      <a:pt x="273" y="643"/>
                    </a:lnTo>
                    <a:lnTo>
                      <a:pt x="273" y="643"/>
                    </a:lnTo>
                    <a:lnTo>
                      <a:pt x="312" y="585"/>
                    </a:lnTo>
                    <a:lnTo>
                      <a:pt x="312" y="585"/>
                    </a:lnTo>
                    <a:lnTo>
                      <a:pt x="332" y="546"/>
                    </a:lnTo>
                    <a:lnTo>
                      <a:pt x="332" y="546"/>
                    </a:lnTo>
                    <a:lnTo>
                      <a:pt x="332" y="546"/>
                    </a:lnTo>
                    <a:lnTo>
                      <a:pt x="332" y="546"/>
                    </a:lnTo>
                    <a:lnTo>
                      <a:pt x="332" y="546"/>
                    </a:lnTo>
                    <a:lnTo>
                      <a:pt x="332" y="546"/>
                    </a:lnTo>
                    <a:lnTo>
                      <a:pt x="332" y="546"/>
                    </a:lnTo>
                    <a:lnTo>
                      <a:pt x="390" y="468"/>
                    </a:lnTo>
                    <a:lnTo>
                      <a:pt x="390" y="468"/>
                    </a:lnTo>
                    <a:lnTo>
                      <a:pt x="449" y="409"/>
                    </a:lnTo>
                    <a:lnTo>
                      <a:pt x="468" y="390"/>
                    </a:lnTo>
                    <a:lnTo>
                      <a:pt x="468" y="370"/>
                    </a:lnTo>
                    <a:lnTo>
                      <a:pt x="488" y="370"/>
                    </a:lnTo>
                    <a:lnTo>
                      <a:pt x="488" y="370"/>
                    </a:lnTo>
                    <a:lnTo>
                      <a:pt x="488" y="370"/>
                    </a:lnTo>
                    <a:lnTo>
                      <a:pt x="585" y="273"/>
                    </a:lnTo>
                    <a:lnTo>
                      <a:pt x="585" y="273"/>
                    </a:lnTo>
                    <a:lnTo>
                      <a:pt x="585" y="273"/>
                    </a:lnTo>
                    <a:lnTo>
                      <a:pt x="585" y="273"/>
                    </a:lnTo>
                    <a:lnTo>
                      <a:pt x="605" y="254"/>
                    </a:lnTo>
                    <a:lnTo>
                      <a:pt x="605" y="254"/>
                    </a:lnTo>
                    <a:lnTo>
                      <a:pt x="624" y="254"/>
                    </a:lnTo>
                    <a:lnTo>
                      <a:pt x="624" y="254"/>
                    </a:lnTo>
                    <a:lnTo>
                      <a:pt x="644" y="234"/>
                    </a:lnTo>
                    <a:lnTo>
                      <a:pt x="644" y="234"/>
                    </a:lnTo>
                    <a:lnTo>
                      <a:pt x="644" y="234"/>
                    </a:lnTo>
                    <a:lnTo>
                      <a:pt x="741" y="176"/>
                    </a:lnTo>
                    <a:lnTo>
                      <a:pt x="741" y="176"/>
                    </a:lnTo>
                    <a:lnTo>
                      <a:pt x="819" y="117"/>
                    </a:lnTo>
                    <a:lnTo>
                      <a:pt x="838" y="117"/>
                    </a:lnTo>
                    <a:lnTo>
                      <a:pt x="838" y="117"/>
                    </a:lnTo>
                    <a:lnTo>
                      <a:pt x="858" y="98"/>
                    </a:lnTo>
                    <a:lnTo>
                      <a:pt x="858" y="98"/>
                    </a:lnTo>
                    <a:lnTo>
                      <a:pt x="858" y="98"/>
                    </a:lnTo>
                    <a:lnTo>
                      <a:pt x="877" y="98"/>
                    </a:lnTo>
                    <a:lnTo>
                      <a:pt x="877" y="98"/>
                    </a:lnTo>
                    <a:lnTo>
                      <a:pt x="1033"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2"/>
              <p:cNvSpPr/>
              <p:nvPr/>
            </p:nvSpPr>
            <p:spPr>
              <a:xfrm>
                <a:off x="5105925" y="6338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2"/>
              <p:cNvSpPr/>
              <p:nvPr/>
            </p:nvSpPr>
            <p:spPr>
              <a:xfrm>
                <a:off x="5124450" y="647425"/>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2"/>
              <p:cNvSpPr/>
              <p:nvPr/>
            </p:nvSpPr>
            <p:spPr>
              <a:xfrm>
                <a:off x="5082050" y="606025"/>
                <a:ext cx="27800" cy="14150"/>
              </a:xfrm>
              <a:custGeom>
                <a:avLst/>
                <a:gdLst/>
                <a:ahLst/>
                <a:cxnLst/>
                <a:rect l="l" t="t" r="r" b="b"/>
                <a:pathLst>
                  <a:path w="1112" h="566" extrusionOk="0">
                    <a:moveTo>
                      <a:pt x="702" y="1"/>
                    </a:moveTo>
                    <a:lnTo>
                      <a:pt x="488" y="40"/>
                    </a:lnTo>
                    <a:lnTo>
                      <a:pt x="274" y="137"/>
                    </a:lnTo>
                    <a:lnTo>
                      <a:pt x="118" y="234"/>
                    </a:lnTo>
                    <a:lnTo>
                      <a:pt x="59" y="293"/>
                    </a:lnTo>
                    <a:lnTo>
                      <a:pt x="20" y="332"/>
                    </a:lnTo>
                    <a:lnTo>
                      <a:pt x="1" y="390"/>
                    </a:lnTo>
                    <a:lnTo>
                      <a:pt x="1" y="449"/>
                    </a:lnTo>
                    <a:lnTo>
                      <a:pt x="20" y="488"/>
                    </a:lnTo>
                    <a:lnTo>
                      <a:pt x="79" y="527"/>
                    </a:lnTo>
                    <a:lnTo>
                      <a:pt x="137" y="546"/>
                    </a:lnTo>
                    <a:lnTo>
                      <a:pt x="215" y="566"/>
                    </a:lnTo>
                    <a:lnTo>
                      <a:pt x="410" y="546"/>
                    </a:lnTo>
                    <a:lnTo>
                      <a:pt x="624" y="507"/>
                    </a:lnTo>
                    <a:lnTo>
                      <a:pt x="839" y="429"/>
                    </a:lnTo>
                    <a:lnTo>
                      <a:pt x="995" y="332"/>
                    </a:lnTo>
                    <a:lnTo>
                      <a:pt x="1053" y="273"/>
                    </a:lnTo>
                    <a:lnTo>
                      <a:pt x="1092" y="215"/>
                    </a:lnTo>
                    <a:lnTo>
                      <a:pt x="1112" y="156"/>
                    </a:lnTo>
                    <a:lnTo>
                      <a:pt x="1112" y="118"/>
                    </a:lnTo>
                    <a:lnTo>
                      <a:pt x="1073" y="79"/>
                    </a:lnTo>
                    <a:lnTo>
                      <a:pt x="1034" y="40"/>
                    </a:lnTo>
                    <a:lnTo>
                      <a:pt x="975" y="20"/>
                    </a:lnTo>
                    <a:lnTo>
                      <a:pt x="897"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2"/>
              <p:cNvSpPr/>
              <p:nvPr/>
            </p:nvSpPr>
            <p:spPr>
              <a:xfrm>
                <a:off x="5082050" y="606025"/>
                <a:ext cx="27800" cy="14150"/>
              </a:xfrm>
              <a:custGeom>
                <a:avLst/>
                <a:gdLst/>
                <a:ahLst/>
                <a:cxnLst/>
                <a:rect l="l" t="t" r="r" b="b"/>
                <a:pathLst>
                  <a:path w="1112" h="566" fill="none" extrusionOk="0">
                    <a:moveTo>
                      <a:pt x="1" y="449"/>
                    </a:moveTo>
                    <a:lnTo>
                      <a:pt x="1" y="449"/>
                    </a:lnTo>
                    <a:lnTo>
                      <a:pt x="20" y="488"/>
                    </a:lnTo>
                    <a:lnTo>
                      <a:pt x="79" y="527"/>
                    </a:lnTo>
                    <a:lnTo>
                      <a:pt x="137" y="546"/>
                    </a:lnTo>
                    <a:lnTo>
                      <a:pt x="215" y="566"/>
                    </a:lnTo>
                    <a:lnTo>
                      <a:pt x="410" y="546"/>
                    </a:lnTo>
                    <a:lnTo>
                      <a:pt x="624" y="507"/>
                    </a:lnTo>
                    <a:lnTo>
                      <a:pt x="624" y="507"/>
                    </a:lnTo>
                    <a:lnTo>
                      <a:pt x="839" y="429"/>
                    </a:lnTo>
                    <a:lnTo>
                      <a:pt x="995" y="332"/>
                    </a:lnTo>
                    <a:lnTo>
                      <a:pt x="1053" y="273"/>
                    </a:lnTo>
                    <a:lnTo>
                      <a:pt x="1092" y="215"/>
                    </a:lnTo>
                    <a:lnTo>
                      <a:pt x="1112" y="156"/>
                    </a:lnTo>
                    <a:lnTo>
                      <a:pt x="1112" y="118"/>
                    </a:lnTo>
                    <a:lnTo>
                      <a:pt x="1112" y="118"/>
                    </a:lnTo>
                    <a:lnTo>
                      <a:pt x="1073" y="79"/>
                    </a:lnTo>
                    <a:lnTo>
                      <a:pt x="1034" y="40"/>
                    </a:lnTo>
                    <a:lnTo>
                      <a:pt x="975" y="20"/>
                    </a:lnTo>
                    <a:lnTo>
                      <a:pt x="897" y="1"/>
                    </a:lnTo>
                    <a:lnTo>
                      <a:pt x="702" y="1"/>
                    </a:lnTo>
                    <a:lnTo>
                      <a:pt x="488" y="40"/>
                    </a:lnTo>
                    <a:lnTo>
                      <a:pt x="488" y="40"/>
                    </a:lnTo>
                    <a:lnTo>
                      <a:pt x="274" y="137"/>
                    </a:lnTo>
                    <a:lnTo>
                      <a:pt x="118" y="234"/>
                    </a:lnTo>
                    <a:lnTo>
                      <a:pt x="59" y="293"/>
                    </a:lnTo>
                    <a:lnTo>
                      <a:pt x="20" y="332"/>
                    </a:lnTo>
                    <a:lnTo>
                      <a:pt x="1" y="390"/>
                    </a:lnTo>
                    <a:lnTo>
                      <a:pt x="1"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2"/>
              <p:cNvSpPr/>
              <p:nvPr/>
            </p:nvSpPr>
            <p:spPr>
              <a:xfrm>
                <a:off x="5248650" y="501800"/>
                <a:ext cx="82350" cy="104250"/>
              </a:xfrm>
              <a:custGeom>
                <a:avLst/>
                <a:gdLst/>
                <a:ahLst/>
                <a:cxnLst/>
                <a:rect l="l" t="t" r="r" b="b"/>
                <a:pathLst>
                  <a:path w="3294" h="4170" extrusionOk="0">
                    <a:moveTo>
                      <a:pt x="1754" y="0"/>
                    </a:moveTo>
                    <a:lnTo>
                      <a:pt x="1540" y="20"/>
                    </a:lnTo>
                    <a:lnTo>
                      <a:pt x="1306" y="58"/>
                    </a:lnTo>
                    <a:lnTo>
                      <a:pt x="1131" y="136"/>
                    </a:lnTo>
                    <a:lnTo>
                      <a:pt x="955" y="214"/>
                    </a:lnTo>
                    <a:lnTo>
                      <a:pt x="799" y="312"/>
                    </a:lnTo>
                    <a:lnTo>
                      <a:pt x="663" y="429"/>
                    </a:lnTo>
                    <a:lnTo>
                      <a:pt x="527" y="565"/>
                    </a:lnTo>
                    <a:lnTo>
                      <a:pt x="410" y="701"/>
                    </a:lnTo>
                    <a:lnTo>
                      <a:pt x="293" y="857"/>
                    </a:lnTo>
                    <a:lnTo>
                      <a:pt x="195" y="1033"/>
                    </a:lnTo>
                    <a:lnTo>
                      <a:pt x="137" y="1208"/>
                    </a:lnTo>
                    <a:lnTo>
                      <a:pt x="78" y="1403"/>
                    </a:lnTo>
                    <a:lnTo>
                      <a:pt x="20" y="1598"/>
                    </a:lnTo>
                    <a:lnTo>
                      <a:pt x="0" y="1793"/>
                    </a:lnTo>
                    <a:lnTo>
                      <a:pt x="0" y="1987"/>
                    </a:lnTo>
                    <a:lnTo>
                      <a:pt x="20" y="2202"/>
                    </a:lnTo>
                    <a:lnTo>
                      <a:pt x="39" y="2416"/>
                    </a:lnTo>
                    <a:lnTo>
                      <a:pt x="98" y="2611"/>
                    </a:lnTo>
                    <a:lnTo>
                      <a:pt x="156" y="2825"/>
                    </a:lnTo>
                    <a:lnTo>
                      <a:pt x="254" y="3001"/>
                    </a:lnTo>
                    <a:lnTo>
                      <a:pt x="351" y="3195"/>
                    </a:lnTo>
                    <a:lnTo>
                      <a:pt x="468" y="3351"/>
                    </a:lnTo>
                    <a:lnTo>
                      <a:pt x="604" y="3507"/>
                    </a:lnTo>
                    <a:lnTo>
                      <a:pt x="741" y="3644"/>
                    </a:lnTo>
                    <a:lnTo>
                      <a:pt x="897" y="3780"/>
                    </a:lnTo>
                    <a:lnTo>
                      <a:pt x="1053" y="3877"/>
                    </a:lnTo>
                    <a:lnTo>
                      <a:pt x="1228" y="3975"/>
                    </a:lnTo>
                    <a:lnTo>
                      <a:pt x="1384" y="4053"/>
                    </a:lnTo>
                    <a:lnTo>
                      <a:pt x="1579" y="4111"/>
                    </a:lnTo>
                    <a:lnTo>
                      <a:pt x="1754" y="4150"/>
                    </a:lnTo>
                    <a:lnTo>
                      <a:pt x="1949" y="4170"/>
                    </a:lnTo>
                    <a:lnTo>
                      <a:pt x="2124" y="4150"/>
                    </a:lnTo>
                    <a:lnTo>
                      <a:pt x="2319" y="4131"/>
                    </a:lnTo>
                    <a:lnTo>
                      <a:pt x="2514" y="4092"/>
                    </a:lnTo>
                    <a:lnTo>
                      <a:pt x="2728" y="4014"/>
                    </a:lnTo>
                    <a:lnTo>
                      <a:pt x="2943" y="3897"/>
                    </a:lnTo>
                    <a:lnTo>
                      <a:pt x="3137" y="3760"/>
                    </a:lnTo>
                    <a:lnTo>
                      <a:pt x="3293" y="3605"/>
                    </a:lnTo>
                    <a:lnTo>
                      <a:pt x="3079" y="3624"/>
                    </a:lnTo>
                    <a:lnTo>
                      <a:pt x="2826" y="3605"/>
                    </a:lnTo>
                    <a:lnTo>
                      <a:pt x="2611" y="3546"/>
                    </a:lnTo>
                    <a:lnTo>
                      <a:pt x="2397" y="3449"/>
                    </a:lnTo>
                    <a:lnTo>
                      <a:pt x="2183" y="3332"/>
                    </a:lnTo>
                    <a:lnTo>
                      <a:pt x="2007" y="3176"/>
                    </a:lnTo>
                    <a:lnTo>
                      <a:pt x="1832" y="3001"/>
                    </a:lnTo>
                    <a:lnTo>
                      <a:pt x="1676" y="2806"/>
                    </a:lnTo>
                    <a:lnTo>
                      <a:pt x="1559" y="2591"/>
                    </a:lnTo>
                    <a:lnTo>
                      <a:pt x="1442" y="2377"/>
                    </a:lnTo>
                    <a:lnTo>
                      <a:pt x="1364" y="2143"/>
                    </a:lnTo>
                    <a:lnTo>
                      <a:pt x="1306" y="1890"/>
                    </a:lnTo>
                    <a:lnTo>
                      <a:pt x="1267" y="1656"/>
                    </a:lnTo>
                    <a:lnTo>
                      <a:pt x="1267" y="1403"/>
                    </a:lnTo>
                    <a:lnTo>
                      <a:pt x="1286" y="1169"/>
                    </a:lnTo>
                    <a:lnTo>
                      <a:pt x="1345" y="935"/>
                    </a:lnTo>
                    <a:lnTo>
                      <a:pt x="1442" y="721"/>
                    </a:lnTo>
                    <a:lnTo>
                      <a:pt x="1559" y="526"/>
                    </a:lnTo>
                    <a:lnTo>
                      <a:pt x="1735" y="331"/>
                    </a:lnTo>
                    <a:lnTo>
                      <a:pt x="1929" y="175"/>
                    </a:lnTo>
                    <a:lnTo>
                      <a:pt x="2066" y="97"/>
                    </a:lnTo>
                    <a:lnTo>
                      <a:pt x="2202" y="39"/>
                    </a:lnTo>
                    <a:lnTo>
                      <a:pt x="1988"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2"/>
              <p:cNvSpPr/>
              <p:nvPr/>
            </p:nvSpPr>
            <p:spPr>
              <a:xfrm>
                <a:off x="5248650" y="501800"/>
                <a:ext cx="82350" cy="104250"/>
              </a:xfrm>
              <a:custGeom>
                <a:avLst/>
                <a:gdLst/>
                <a:ahLst/>
                <a:cxnLst/>
                <a:rect l="l" t="t" r="r" b="b"/>
                <a:pathLst>
                  <a:path w="3294" h="4170" fill="none" extrusionOk="0">
                    <a:moveTo>
                      <a:pt x="98" y="2611"/>
                    </a:moveTo>
                    <a:lnTo>
                      <a:pt x="98" y="2611"/>
                    </a:lnTo>
                    <a:lnTo>
                      <a:pt x="156" y="2825"/>
                    </a:lnTo>
                    <a:lnTo>
                      <a:pt x="254" y="3001"/>
                    </a:lnTo>
                    <a:lnTo>
                      <a:pt x="351" y="3195"/>
                    </a:lnTo>
                    <a:lnTo>
                      <a:pt x="468" y="3351"/>
                    </a:lnTo>
                    <a:lnTo>
                      <a:pt x="604" y="3507"/>
                    </a:lnTo>
                    <a:lnTo>
                      <a:pt x="741" y="3644"/>
                    </a:lnTo>
                    <a:lnTo>
                      <a:pt x="897" y="3780"/>
                    </a:lnTo>
                    <a:lnTo>
                      <a:pt x="1053" y="3877"/>
                    </a:lnTo>
                    <a:lnTo>
                      <a:pt x="1228" y="3975"/>
                    </a:lnTo>
                    <a:lnTo>
                      <a:pt x="1384" y="4053"/>
                    </a:lnTo>
                    <a:lnTo>
                      <a:pt x="1579" y="4111"/>
                    </a:lnTo>
                    <a:lnTo>
                      <a:pt x="1754" y="4150"/>
                    </a:lnTo>
                    <a:lnTo>
                      <a:pt x="1949" y="4170"/>
                    </a:lnTo>
                    <a:lnTo>
                      <a:pt x="2124" y="4150"/>
                    </a:lnTo>
                    <a:lnTo>
                      <a:pt x="2319" y="4131"/>
                    </a:lnTo>
                    <a:lnTo>
                      <a:pt x="2514" y="4092"/>
                    </a:lnTo>
                    <a:lnTo>
                      <a:pt x="2514" y="4092"/>
                    </a:lnTo>
                    <a:lnTo>
                      <a:pt x="2728" y="4014"/>
                    </a:lnTo>
                    <a:lnTo>
                      <a:pt x="2943" y="3897"/>
                    </a:lnTo>
                    <a:lnTo>
                      <a:pt x="3137" y="3760"/>
                    </a:lnTo>
                    <a:lnTo>
                      <a:pt x="3293" y="3605"/>
                    </a:lnTo>
                    <a:lnTo>
                      <a:pt x="3293" y="3605"/>
                    </a:lnTo>
                    <a:lnTo>
                      <a:pt x="3079" y="3624"/>
                    </a:lnTo>
                    <a:lnTo>
                      <a:pt x="3079" y="3624"/>
                    </a:lnTo>
                    <a:lnTo>
                      <a:pt x="2826" y="3605"/>
                    </a:lnTo>
                    <a:lnTo>
                      <a:pt x="2826" y="3605"/>
                    </a:lnTo>
                    <a:lnTo>
                      <a:pt x="2611" y="3546"/>
                    </a:lnTo>
                    <a:lnTo>
                      <a:pt x="2397" y="3449"/>
                    </a:lnTo>
                    <a:lnTo>
                      <a:pt x="2397" y="3449"/>
                    </a:lnTo>
                    <a:lnTo>
                      <a:pt x="2183" y="3332"/>
                    </a:lnTo>
                    <a:lnTo>
                      <a:pt x="2007" y="3176"/>
                    </a:lnTo>
                    <a:lnTo>
                      <a:pt x="2007" y="3176"/>
                    </a:lnTo>
                    <a:lnTo>
                      <a:pt x="1832" y="3001"/>
                    </a:lnTo>
                    <a:lnTo>
                      <a:pt x="1676" y="2806"/>
                    </a:lnTo>
                    <a:lnTo>
                      <a:pt x="1559" y="2591"/>
                    </a:lnTo>
                    <a:lnTo>
                      <a:pt x="1442" y="2377"/>
                    </a:lnTo>
                    <a:lnTo>
                      <a:pt x="1442" y="2377"/>
                    </a:lnTo>
                    <a:lnTo>
                      <a:pt x="1364" y="2143"/>
                    </a:lnTo>
                    <a:lnTo>
                      <a:pt x="1306" y="1890"/>
                    </a:lnTo>
                    <a:lnTo>
                      <a:pt x="1306" y="1890"/>
                    </a:lnTo>
                    <a:lnTo>
                      <a:pt x="1267" y="1656"/>
                    </a:lnTo>
                    <a:lnTo>
                      <a:pt x="1267" y="1403"/>
                    </a:lnTo>
                    <a:lnTo>
                      <a:pt x="1267" y="1403"/>
                    </a:lnTo>
                    <a:lnTo>
                      <a:pt x="1286" y="1169"/>
                    </a:lnTo>
                    <a:lnTo>
                      <a:pt x="1345" y="935"/>
                    </a:lnTo>
                    <a:lnTo>
                      <a:pt x="1345" y="935"/>
                    </a:lnTo>
                    <a:lnTo>
                      <a:pt x="1442" y="721"/>
                    </a:lnTo>
                    <a:lnTo>
                      <a:pt x="1559" y="526"/>
                    </a:lnTo>
                    <a:lnTo>
                      <a:pt x="1559" y="526"/>
                    </a:lnTo>
                    <a:lnTo>
                      <a:pt x="1735" y="331"/>
                    </a:lnTo>
                    <a:lnTo>
                      <a:pt x="1929" y="175"/>
                    </a:lnTo>
                    <a:lnTo>
                      <a:pt x="1929" y="175"/>
                    </a:lnTo>
                    <a:lnTo>
                      <a:pt x="2066" y="97"/>
                    </a:lnTo>
                    <a:lnTo>
                      <a:pt x="2202" y="39"/>
                    </a:lnTo>
                    <a:lnTo>
                      <a:pt x="2202" y="39"/>
                    </a:lnTo>
                    <a:lnTo>
                      <a:pt x="1988" y="0"/>
                    </a:lnTo>
                    <a:lnTo>
                      <a:pt x="1754" y="0"/>
                    </a:lnTo>
                    <a:lnTo>
                      <a:pt x="1540" y="20"/>
                    </a:lnTo>
                    <a:lnTo>
                      <a:pt x="1306" y="58"/>
                    </a:lnTo>
                    <a:lnTo>
                      <a:pt x="1306" y="58"/>
                    </a:lnTo>
                    <a:lnTo>
                      <a:pt x="1131" y="136"/>
                    </a:lnTo>
                    <a:lnTo>
                      <a:pt x="955" y="214"/>
                    </a:lnTo>
                    <a:lnTo>
                      <a:pt x="799" y="312"/>
                    </a:lnTo>
                    <a:lnTo>
                      <a:pt x="663" y="429"/>
                    </a:lnTo>
                    <a:lnTo>
                      <a:pt x="527" y="565"/>
                    </a:lnTo>
                    <a:lnTo>
                      <a:pt x="410" y="701"/>
                    </a:lnTo>
                    <a:lnTo>
                      <a:pt x="293" y="857"/>
                    </a:lnTo>
                    <a:lnTo>
                      <a:pt x="195" y="1033"/>
                    </a:lnTo>
                    <a:lnTo>
                      <a:pt x="137" y="1208"/>
                    </a:lnTo>
                    <a:lnTo>
                      <a:pt x="78" y="1403"/>
                    </a:lnTo>
                    <a:lnTo>
                      <a:pt x="20" y="1598"/>
                    </a:lnTo>
                    <a:lnTo>
                      <a:pt x="0" y="1793"/>
                    </a:lnTo>
                    <a:lnTo>
                      <a:pt x="0" y="1987"/>
                    </a:lnTo>
                    <a:lnTo>
                      <a:pt x="20" y="2202"/>
                    </a:lnTo>
                    <a:lnTo>
                      <a:pt x="39" y="2416"/>
                    </a:lnTo>
                    <a:lnTo>
                      <a:pt x="98" y="2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2"/>
              <p:cNvSpPr/>
              <p:nvPr/>
            </p:nvSpPr>
            <p:spPr>
              <a:xfrm>
                <a:off x="5273000" y="502275"/>
                <a:ext cx="71150" cy="94025"/>
              </a:xfrm>
              <a:custGeom>
                <a:avLst/>
                <a:gdLst/>
                <a:ahLst/>
                <a:cxnLst/>
                <a:rect l="l" t="t" r="r" b="b"/>
                <a:pathLst>
                  <a:path w="2846" h="3761" extrusionOk="0">
                    <a:moveTo>
                      <a:pt x="1131" y="1"/>
                    </a:moveTo>
                    <a:lnTo>
                      <a:pt x="1033" y="20"/>
                    </a:lnTo>
                    <a:lnTo>
                      <a:pt x="1014" y="20"/>
                    </a:lnTo>
                    <a:lnTo>
                      <a:pt x="877" y="78"/>
                    </a:lnTo>
                    <a:lnTo>
                      <a:pt x="838" y="98"/>
                    </a:lnTo>
                    <a:lnTo>
                      <a:pt x="819" y="98"/>
                    </a:lnTo>
                    <a:lnTo>
                      <a:pt x="722" y="156"/>
                    </a:lnTo>
                    <a:lnTo>
                      <a:pt x="624" y="215"/>
                    </a:lnTo>
                    <a:lnTo>
                      <a:pt x="605" y="234"/>
                    </a:lnTo>
                    <a:lnTo>
                      <a:pt x="585" y="254"/>
                    </a:lnTo>
                    <a:lnTo>
                      <a:pt x="488" y="351"/>
                    </a:lnTo>
                    <a:lnTo>
                      <a:pt x="468" y="351"/>
                    </a:lnTo>
                    <a:lnTo>
                      <a:pt x="468" y="371"/>
                    </a:lnTo>
                    <a:lnTo>
                      <a:pt x="449" y="371"/>
                    </a:lnTo>
                    <a:lnTo>
                      <a:pt x="429" y="390"/>
                    </a:lnTo>
                    <a:lnTo>
                      <a:pt x="390" y="449"/>
                    </a:lnTo>
                    <a:lnTo>
                      <a:pt x="332" y="527"/>
                    </a:lnTo>
                    <a:lnTo>
                      <a:pt x="293" y="566"/>
                    </a:lnTo>
                    <a:lnTo>
                      <a:pt x="254" y="643"/>
                    </a:lnTo>
                    <a:lnTo>
                      <a:pt x="215" y="721"/>
                    </a:lnTo>
                    <a:lnTo>
                      <a:pt x="157" y="819"/>
                    </a:lnTo>
                    <a:lnTo>
                      <a:pt x="118" y="916"/>
                    </a:lnTo>
                    <a:lnTo>
                      <a:pt x="118" y="936"/>
                    </a:lnTo>
                    <a:lnTo>
                      <a:pt x="79" y="1053"/>
                    </a:lnTo>
                    <a:lnTo>
                      <a:pt x="40" y="1170"/>
                    </a:lnTo>
                    <a:lnTo>
                      <a:pt x="1" y="1384"/>
                    </a:lnTo>
                    <a:lnTo>
                      <a:pt x="1" y="1403"/>
                    </a:lnTo>
                    <a:lnTo>
                      <a:pt x="1" y="1618"/>
                    </a:lnTo>
                    <a:lnTo>
                      <a:pt x="1" y="1637"/>
                    </a:lnTo>
                    <a:lnTo>
                      <a:pt x="1" y="1793"/>
                    </a:lnTo>
                    <a:lnTo>
                      <a:pt x="20" y="1988"/>
                    </a:lnTo>
                    <a:lnTo>
                      <a:pt x="59" y="2144"/>
                    </a:lnTo>
                    <a:lnTo>
                      <a:pt x="98" y="2300"/>
                    </a:lnTo>
                    <a:lnTo>
                      <a:pt x="215" y="2611"/>
                    </a:lnTo>
                    <a:lnTo>
                      <a:pt x="195" y="2611"/>
                    </a:lnTo>
                    <a:lnTo>
                      <a:pt x="351" y="2884"/>
                    </a:lnTo>
                    <a:lnTo>
                      <a:pt x="527" y="3118"/>
                    </a:lnTo>
                    <a:lnTo>
                      <a:pt x="507" y="3118"/>
                    </a:lnTo>
                    <a:lnTo>
                      <a:pt x="702" y="3313"/>
                    </a:lnTo>
                    <a:lnTo>
                      <a:pt x="877" y="3469"/>
                    </a:lnTo>
                    <a:lnTo>
                      <a:pt x="1072" y="3586"/>
                    </a:lnTo>
                    <a:lnTo>
                      <a:pt x="1248" y="3664"/>
                    </a:lnTo>
                    <a:lnTo>
                      <a:pt x="1442" y="3722"/>
                    </a:lnTo>
                    <a:lnTo>
                      <a:pt x="1618" y="3761"/>
                    </a:lnTo>
                    <a:lnTo>
                      <a:pt x="1793" y="3761"/>
                    </a:lnTo>
                    <a:lnTo>
                      <a:pt x="1949" y="3741"/>
                    </a:lnTo>
                    <a:lnTo>
                      <a:pt x="2124" y="3722"/>
                    </a:lnTo>
                    <a:lnTo>
                      <a:pt x="2222" y="3683"/>
                    </a:lnTo>
                    <a:lnTo>
                      <a:pt x="2417" y="3469"/>
                    </a:lnTo>
                    <a:lnTo>
                      <a:pt x="2573" y="3235"/>
                    </a:lnTo>
                    <a:lnTo>
                      <a:pt x="2689" y="2982"/>
                    </a:lnTo>
                    <a:lnTo>
                      <a:pt x="2787" y="2709"/>
                    </a:lnTo>
                    <a:lnTo>
                      <a:pt x="2845" y="2417"/>
                    </a:lnTo>
                    <a:lnTo>
                      <a:pt x="2845" y="2124"/>
                    </a:lnTo>
                    <a:lnTo>
                      <a:pt x="2826" y="1832"/>
                    </a:lnTo>
                    <a:lnTo>
                      <a:pt x="2748" y="1520"/>
                    </a:lnTo>
                    <a:lnTo>
                      <a:pt x="2650" y="1228"/>
                    </a:lnTo>
                    <a:lnTo>
                      <a:pt x="2495" y="955"/>
                    </a:lnTo>
                    <a:lnTo>
                      <a:pt x="2319" y="702"/>
                    </a:lnTo>
                    <a:lnTo>
                      <a:pt x="2124" y="488"/>
                    </a:lnTo>
                    <a:lnTo>
                      <a:pt x="1891" y="312"/>
                    </a:lnTo>
                    <a:lnTo>
                      <a:pt x="1657" y="176"/>
                    </a:lnTo>
                    <a:lnTo>
                      <a:pt x="1403" y="59"/>
                    </a:lnTo>
                    <a:lnTo>
                      <a:pt x="1131"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2"/>
              <p:cNvSpPr/>
              <p:nvPr/>
            </p:nvSpPr>
            <p:spPr>
              <a:xfrm>
                <a:off x="5273000" y="502275"/>
                <a:ext cx="71150" cy="94025"/>
              </a:xfrm>
              <a:custGeom>
                <a:avLst/>
                <a:gdLst/>
                <a:ahLst/>
                <a:cxnLst/>
                <a:rect l="l" t="t" r="r" b="b"/>
                <a:pathLst>
                  <a:path w="2846" h="3761" fill="none" extrusionOk="0">
                    <a:moveTo>
                      <a:pt x="1014" y="20"/>
                    </a:moveTo>
                    <a:lnTo>
                      <a:pt x="1033" y="20"/>
                    </a:lnTo>
                    <a:lnTo>
                      <a:pt x="1033" y="20"/>
                    </a:lnTo>
                    <a:lnTo>
                      <a:pt x="1131" y="1"/>
                    </a:lnTo>
                    <a:lnTo>
                      <a:pt x="1131" y="1"/>
                    </a:lnTo>
                    <a:lnTo>
                      <a:pt x="1403" y="59"/>
                    </a:lnTo>
                    <a:lnTo>
                      <a:pt x="1657" y="176"/>
                    </a:lnTo>
                    <a:lnTo>
                      <a:pt x="1891" y="312"/>
                    </a:lnTo>
                    <a:lnTo>
                      <a:pt x="2124" y="488"/>
                    </a:lnTo>
                    <a:lnTo>
                      <a:pt x="2319" y="702"/>
                    </a:lnTo>
                    <a:lnTo>
                      <a:pt x="2495" y="955"/>
                    </a:lnTo>
                    <a:lnTo>
                      <a:pt x="2650" y="1228"/>
                    </a:lnTo>
                    <a:lnTo>
                      <a:pt x="2748" y="1520"/>
                    </a:lnTo>
                    <a:lnTo>
                      <a:pt x="2748" y="1520"/>
                    </a:lnTo>
                    <a:lnTo>
                      <a:pt x="2826" y="1832"/>
                    </a:lnTo>
                    <a:lnTo>
                      <a:pt x="2845" y="2124"/>
                    </a:lnTo>
                    <a:lnTo>
                      <a:pt x="2845" y="2417"/>
                    </a:lnTo>
                    <a:lnTo>
                      <a:pt x="2787" y="2709"/>
                    </a:lnTo>
                    <a:lnTo>
                      <a:pt x="2689" y="2982"/>
                    </a:lnTo>
                    <a:lnTo>
                      <a:pt x="2573" y="3235"/>
                    </a:lnTo>
                    <a:lnTo>
                      <a:pt x="2417" y="3469"/>
                    </a:lnTo>
                    <a:lnTo>
                      <a:pt x="2222" y="3683"/>
                    </a:lnTo>
                    <a:lnTo>
                      <a:pt x="2222" y="3683"/>
                    </a:lnTo>
                    <a:lnTo>
                      <a:pt x="2124" y="3722"/>
                    </a:lnTo>
                    <a:lnTo>
                      <a:pt x="2124" y="3722"/>
                    </a:lnTo>
                    <a:lnTo>
                      <a:pt x="1949" y="3741"/>
                    </a:lnTo>
                    <a:lnTo>
                      <a:pt x="1949" y="3741"/>
                    </a:lnTo>
                    <a:lnTo>
                      <a:pt x="1949" y="3741"/>
                    </a:lnTo>
                    <a:lnTo>
                      <a:pt x="1793" y="3761"/>
                    </a:lnTo>
                    <a:lnTo>
                      <a:pt x="1793" y="3761"/>
                    </a:lnTo>
                    <a:lnTo>
                      <a:pt x="1618" y="3761"/>
                    </a:lnTo>
                    <a:lnTo>
                      <a:pt x="1618" y="3761"/>
                    </a:lnTo>
                    <a:lnTo>
                      <a:pt x="1618" y="3761"/>
                    </a:lnTo>
                    <a:lnTo>
                      <a:pt x="1442" y="3722"/>
                    </a:lnTo>
                    <a:lnTo>
                      <a:pt x="1442" y="3722"/>
                    </a:lnTo>
                    <a:lnTo>
                      <a:pt x="1248" y="3664"/>
                    </a:lnTo>
                    <a:lnTo>
                      <a:pt x="1248" y="3664"/>
                    </a:lnTo>
                    <a:lnTo>
                      <a:pt x="1248" y="3664"/>
                    </a:lnTo>
                    <a:lnTo>
                      <a:pt x="1248" y="3664"/>
                    </a:lnTo>
                    <a:lnTo>
                      <a:pt x="1248" y="3664"/>
                    </a:lnTo>
                    <a:lnTo>
                      <a:pt x="1248" y="3664"/>
                    </a:lnTo>
                    <a:lnTo>
                      <a:pt x="1072" y="3586"/>
                    </a:lnTo>
                    <a:lnTo>
                      <a:pt x="1072" y="3586"/>
                    </a:lnTo>
                    <a:lnTo>
                      <a:pt x="877" y="3469"/>
                    </a:lnTo>
                    <a:lnTo>
                      <a:pt x="877" y="3469"/>
                    </a:lnTo>
                    <a:lnTo>
                      <a:pt x="877" y="3469"/>
                    </a:lnTo>
                    <a:lnTo>
                      <a:pt x="897" y="3469"/>
                    </a:lnTo>
                    <a:lnTo>
                      <a:pt x="877" y="3469"/>
                    </a:lnTo>
                    <a:lnTo>
                      <a:pt x="877" y="3469"/>
                    </a:lnTo>
                    <a:lnTo>
                      <a:pt x="877" y="3469"/>
                    </a:lnTo>
                    <a:lnTo>
                      <a:pt x="877" y="3469"/>
                    </a:lnTo>
                    <a:lnTo>
                      <a:pt x="877" y="3469"/>
                    </a:lnTo>
                    <a:lnTo>
                      <a:pt x="877" y="3469"/>
                    </a:lnTo>
                    <a:lnTo>
                      <a:pt x="877" y="3469"/>
                    </a:lnTo>
                    <a:lnTo>
                      <a:pt x="702" y="3313"/>
                    </a:lnTo>
                    <a:lnTo>
                      <a:pt x="702" y="3313"/>
                    </a:lnTo>
                    <a:lnTo>
                      <a:pt x="507" y="3118"/>
                    </a:lnTo>
                    <a:lnTo>
                      <a:pt x="527" y="3118"/>
                    </a:lnTo>
                    <a:lnTo>
                      <a:pt x="527" y="3118"/>
                    </a:lnTo>
                    <a:lnTo>
                      <a:pt x="527" y="3118"/>
                    </a:lnTo>
                    <a:lnTo>
                      <a:pt x="527" y="3118"/>
                    </a:lnTo>
                    <a:lnTo>
                      <a:pt x="351" y="2884"/>
                    </a:lnTo>
                    <a:lnTo>
                      <a:pt x="351" y="2884"/>
                    </a:lnTo>
                    <a:lnTo>
                      <a:pt x="195" y="2611"/>
                    </a:lnTo>
                    <a:lnTo>
                      <a:pt x="215" y="2611"/>
                    </a:lnTo>
                    <a:lnTo>
                      <a:pt x="215" y="2611"/>
                    </a:lnTo>
                    <a:lnTo>
                      <a:pt x="98" y="2300"/>
                    </a:lnTo>
                    <a:lnTo>
                      <a:pt x="98" y="2300"/>
                    </a:lnTo>
                    <a:lnTo>
                      <a:pt x="59" y="2144"/>
                    </a:lnTo>
                    <a:lnTo>
                      <a:pt x="20" y="1988"/>
                    </a:lnTo>
                    <a:lnTo>
                      <a:pt x="20" y="1988"/>
                    </a:lnTo>
                    <a:lnTo>
                      <a:pt x="20" y="1988"/>
                    </a:lnTo>
                    <a:lnTo>
                      <a:pt x="20" y="1988"/>
                    </a:lnTo>
                    <a:lnTo>
                      <a:pt x="20" y="1988"/>
                    </a:lnTo>
                    <a:lnTo>
                      <a:pt x="1" y="1793"/>
                    </a:lnTo>
                    <a:lnTo>
                      <a:pt x="1" y="1793"/>
                    </a:lnTo>
                    <a:lnTo>
                      <a:pt x="1" y="1637"/>
                    </a:lnTo>
                    <a:lnTo>
                      <a:pt x="1" y="1618"/>
                    </a:lnTo>
                    <a:lnTo>
                      <a:pt x="1" y="1618"/>
                    </a:lnTo>
                    <a:lnTo>
                      <a:pt x="1" y="1403"/>
                    </a:lnTo>
                    <a:lnTo>
                      <a:pt x="1" y="1403"/>
                    </a:lnTo>
                    <a:lnTo>
                      <a:pt x="1" y="1403"/>
                    </a:lnTo>
                    <a:lnTo>
                      <a:pt x="1" y="1403"/>
                    </a:lnTo>
                    <a:lnTo>
                      <a:pt x="1" y="1384"/>
                    </a:lnTo>
                    <a:lnTo>
                      <a:pt x="1" y="1384"/>
                    </a:lnTo>
                    <a:lnTo>
                      <a:pt x="1" y="1384"/>
                    </a:lnTo>
                    <a:lnTo>
                      <a:pt x="1" y="1384"/>
                    </a:lnTo>
                    <a:lnTo>
                      <a:pt x="40" y="1170"/>
                    </a:lnTo>
                    <a:lnTo>
                      <a:pt x="40" y="1170"/>
                    </a:lnTo>
                    <a:lnTo>
                      <a:pt x="79" y="1053"/>
                    </a:lnTo>
                    <a:lnTo>
                      <a:pt x="79" y="1053"/>
                    </a:lnTo>
                    <a:lnTo>
                      <a:pt x="118" y="936"/>
                    </a:lnTo>
                    <a:lnTo>
                      <a:pt x="118" y="936"/>
                    </a:lnTo>
                    <a:lnTo>
                      <a:pt x="118" y="916"/>
                    </a:lnTo>
                    <a:lnTo>
                      <a:pt x="118" y="916"/>
                    </a:lnTo>
                    <a:lnTo>
                      <a:pt x="118" y="916"/>
                    </a:lnTo>
                    <a:lnTo>
                      <a:pt x="118" y="916"/>
                    </a:lnTo>
                    <a:lnTo>
                      <a:pt x="118" y="916"/>
                    </a:lnTo>
                    <a:lnTo>
                      <a:pt x="118" y="916"/>
                    </a:lnTo>
                    <a:lnTo>
                      <a:pt x="118" y="916"/>
                    </a:lnTo>
                    <a:lnTo>
                      <a:pt x="118" y="916"/>
                    </a:lnTo>
                    <a:lnTo>
                      <a:pt x="118" y="916"/>
                    </a:lnTo>
                    <a:lnTo>
                      <a:pt x="118" y="916"/>
                    </a:lnTo>
                    <a:lnTo>
                      <a:pt x="118" y="916"/>
                    </a:lnTo>
                    <a:lnTo>
                      <a:pt x="118" y="916"/>
                    </a:lnTo>
                    <a:lnTo>
                      <a:pt x="118" y="916"/>
                    </a:lnTo>
                    <a:lnTo>
                      <a:pt x="118" y="916"/>
                    </a:lnTo>
                    <a:lnTo>
                      <a:pt x="118" y="916"/>
                    </a:lnTo>
                    <a:lnTo>
                      <a:pt x="118" y="916"/>
                    </a:lnTo>
                    <a:lnTo>
                      <a:pt x="118" y="916"/>
                    </a:lnTo>
                    <a:lnTo>
                      <a:pt x="118" y="916"/>
                    </a:lnTo>
                    <a:lnTo>
                      <a:pt x="118" y="916"/>
                    </a:lnTo>
                    <a:lnTo>
                      <a:pt x="157" y="819"/>
                    </a:lnTo>
                    <a:lnTo>
                      <a:pt x="157" y="819"/>
                    </a:lnTo>
                    <a:lnTo>
                      <a:pt x="215" y="721"/>
                    </a:lnTo>
                    <a:lnTo>
                      <a:pt x="215" y="721"/>
                    </a:lnTo>
                    <a:lnTo>
                      <a:pt x="254" y="643"/>
                    </a:lnTo>
                    <a:lnTo>
                      <a:pt x="254" y="643"/>
                    </a:lnTo>
                    <a:lnTo>
                      <a:pt x="254" y="643"/>
                    </a:lnTo>
                    <a:lnTo>
                      <a:pt x="254" y="643"/>
                    </a:lnTo>
                    <a:lnTo>
                      <a:pt x="293" y="566"/>
                    </a:lnTo>
                    <a:lnTo>
                      <a:pt x="293" y="566"/>
                    </a:lnTo>
                    <a:lnTo>
                      <a:pt x="332" y="527"/>
                    </a:lnTo>
                    <a:lnTo>
                      <a:pt x="332" y="527"/>
                    </a:lnTo>
                    <a:lnTo>
                      <a:pt x="332" y="527"/>
                    </a:lnTo>
                    <a:lnTo>
                      <a:pt x="332" y="527"/>
                    </a:lnTo>
                    <a:lnTo>
                      <a:pt x="332" y="527"/>
                    </a:lnTo>
                    <a:lnTo>
                      <a:pt x="332" y="527"/>
                    </a:lnTo>
                    <a:lnTo>
                      <a:pt x="332" y="527"/>
                    </a:lnTo>
                    <a:lnTo>
                      <a:pt x="390" y="449"/>
                    </a:lnTo>
                    <a:lnTo>
                      <a:pt x="390" y="449"/>
                    </a:lnTo>
                    <a:lnTo>
                      <a:pt x="429" y="390"/>
                    </a:lnTo>
                    <a:lnTo>
                      <a:pt x="449" y="371"/>
                    </a:lnTo>
                    <a:lnTo>
                      <a:pt x="468" y="371"/>
                    </a:lnTo>
                    <a:lnTo>
                      <a:pt x="468" y="351"/>
                    </a:lnTo>
                    <a:lnTo>
                      <a:pt x="488" y="351"/>
                    </a:lnTo>
                    <a:lnTo>
                      <a:pt x="488" y="351"/>
                    </a:lnTo>
                    <a:lnTo>
                      <a:pt x="585" y="254"/>
                    </a:lnTo>
                    <a:lnTo>
                      <a:pt x="585" y="254"/>
                    </a:lnTo>
                    <a:lnTo>
                      <a:pt x="585" y="254"/>
                    </a:lnTo>
                    <a:lnTo>
                      <a:pt x="585" y="254"/>
                    </a:lnTo>
                    <a:lnTo>
                      <a:pt x="585" y="254"/>
                    </a:lnTo>
                    <a:lnTo>
                      <a:pt x="585" y="254"/>
                    </a:lnTo>
                    <a:lnTo>
                      <a:pt x="605" y="234"/>
                    </a:lnTo>
                    <a:lnTo>
                      <a:pt x="605" y="234"/>
                    </a:lnTo>
                    <a:lnTo>
                      <a:pt x="624" y="215"/>
                    </a:lnTo>
                    <a:lnTo>
                      <a:pt x="624" y="215"/>
                    </a:lnTo>
                    <a:lnTo>
                      <a:pt x="624" y="215"/>
                    </a:lnTo>
                    <a:lnTo>
                      <a:pt x="722" y="156"/>
                    </a:lnTo>
                    <a:lnTo>
                      <a:pt x="722" y="156"/>
                    </a:lnTo>
                    <a:lnTo>
                      <a:pt x="819" y="98"/>
                    </a:lnTo>
                    <a:lnTo>
                      <a:pt x="819" y="98"/>
                    </a:lnTo>
                    <a:lnTo>
                      <a:pt x="838" y="98"/>
                    </a:lnTo>
                    <a:lnTo>
                      <a:pt x="838" y="98"/>
                    </a:lnTo>
                    <a:lnTo>
                      <a:pt x="838" y="98"/>
                    </a:lnTo>
                    <a:lnTo>
                      <a:pt x="838" y="98"/>
                    </a:lnTo>
                    <a:lnTo>
                      <a:pt x="877" y="78"/>
                    </a:lnTo>
                    <a:lnTo>
                      <a:pt x="877" y="78"/>
                    </a:lnTo>
                    <a:lnTo>
                      <a:pt x="1014"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2"/>
              <p:cNvSpPr/>
              <p:nvPr/>
            </p:nvSpPr>
            <p:spPr>
              <a:xfrm>
                <a:off x="5286150" y="58020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2"/>
              <p:cNvSpPr/>
              <p:nvPr/>
            </p:nvSpPr>
            <p:spPr>
              <a:xfrm>
                <a:off x="5304175" y="5938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2"/>
              <p:cNvSpPr/>
              <p:nvPr/>
            </p:nvSpPr>
            <p:spPr>
              <a:xfrm>
                <a:off x="5261800" y="552450"/>
                <a:ext cx="27800" cy="14150"/>
              </a:xfrm>
              <a:custGeom>
                <a:avLst/>
                <a:gdLst/>
                <a:ahLst/>
                <a:cxnLst/>
                <a:rect l="l" t="t" r="r" b="b"/>
                <a:pathLst>
                  <a:path w="1112" h="566" extrusionOk="0">
                    <a:moveTo>
                      <a:pt x="721" y="0"/>
                    </a:moveTo>
                    <a:lnTo>
                      <a:pt x="488" y="59"/>
                    </a:lnTo>
                    <a:lnTo>
                      <a:pt x="293" y="137"/>
                    </a:lnTo>
                    <a:lnTo>
                      <a:pt x="117" y="234"/>
                    </a:lnTo>
                    <a:lnTo>
                      <a:pt x="59" y="293"/>
                    </a:lnTo>
                    <a:lnTo>
                      <a:pt x="20" y="351"/>
                    </a:lnTo>
                    <a:lnTo>
                      <a:pt x="1" y="390"/>
                    </a:lnTo>
                    <a:lnTo>
                      <a:pt x="1" y="448"/>
                    </a:lnTo>
                    <a:lnTo>
                      <a:pt x="39" y="487"/>
                    </a:lnTo>
                    <a:lnTo>
                      <a:pt x="78" y="526"/>
                    </a:lnTo>
                    <a:lnTo>
                      <a:pt x="137" y="546"/>
                    </a:lnTo>
                    <a:lnTo>
                      <a:pt x="215" y="565"/>
                    </a:lnTo>
                    <a:lnTo>
                      <a:pt x="410" y="565"/>
                    </a:lnTo>
                    <a:lnTo>
                      <a:pt x="624" y="507"/>
                    </a:lnTo>
                    <a:lnTo>
                      <a:pt x="838" y="429"/>
                    </a:lnTo>
                    <a:lnTo>
                      <a:pt x="994" y="332"/>
                    </a:lnTo>
                    <a:lnTo>
                      <a:pt x="1053" y="273"/>
                    </a:lnTo>
                    <a:lnTo>
                      <a:pt x="1092" y="215"/>
                    </a:lnTo>
                    <a:lnTo>
                      <a:pt x="1111" y="176"/>
                    </a:lnTo>
                    <a:lnTo>
                      <a:pt x="1111" y="117"/>
                    </a:lnTo>
                    <a:lnTo>
                      <a:pt x="1092" y="78"/>
                    </a:lnTo>
                    <a:lnTo>
                      <a:pt x="1053" y="39"/>
                    </a:lnTo>
                    <a:lnTo>
                      <a:pt x="975" y="20"/>
                    </a:lnTo>
                    <a:lnTo>
                      <a:pt x="89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2"/>
              <p:cNvSpPr/>
              <p:nvPr/>
            </p:nvSpPr>
            <p:spPr>
              <a:xfrm>
                <a:off x="5261800" y="552450"/>
                <a:ext cx="27800" cy="14150"/>
              </a:xfrm>
              <a:custGeom>
                <a:avLst/>
                <a:gdLst/>
                <a:ahLst/>
                <a:cxnLst/>
                <a:rect l="l" t="t" r="r" b="b"/>
                <a:pathLst>
                  <a:path w="1112" h="566" fill="none" extrusionOk="0">
                    <a:moveTo>
                      <a:pt x="1" y="448"/>
                    </a:moveTo>
                    <a:lnTo>
                      <a:pt x="1" y="448"/>
                    </a:lnTo>
                    <a:lnTo>
                      <a:pt x="39" y="487"/>
                    </a:lnTo>
                    <a:lnTo>
                      <a:pt x="78" y="526"/>
                    </a:lnTo>
                    <a:lnTo>
                      <a:pt x="137" y="546"/>
                    </a:lnTo>
                    <a:lnTo>
                      <a:pt x="215" y="565"/>
                    </a:lnTo>
                    <a:lnTo>
                      <a:pt x="410" y="565"/>
                    </a:lnTo>
                    <a:lnTo>
                      <a:pt x="624" y="507"/>
                    </a:lnTo>
                    <a:lnTo>
                      <a:pt x="624" y="507"/>
                    </a:lnTo>
                    <a:lnTo>
                      <a:pt x="838" y="429"/>
                    </a:lnTo>
                    <a:lnTo>
                      <a:pt x="994" y="332"/>
                    </a:lnTo>
                    <a:lnTo>
                      <a:pt x="1053" y="273"/>
                    </a:lnTo>
                    <a:lnTo>
                      <a:pt x="1092" y="215"/>
                    </a:lnTo>
                    <a:lnTo>
                      <a:pt x="1111" y="176"/>
                    </a:lnTo>
                    <a:lnTo>
                      <a:pt x="1111" y="117"/>
                    </a:lnTo>
                    <a:lnTo>
                      <a:pt x="1111" y="117"/>
                    </a:lnTo>
                    <a:lnTo>
                      <a:pt x="1092" y="78"/>
                    </a:lnTo>
                    <a:lnTo>
                      <a:pt x="1053" y="39"/>
                    </a:lnTo>
                    <a:lnTo>
                      <a:pt x="975" y="20"/>
                    </a:lnTo>
                    <a:lnTo>
                      <a:pt x="897" y="0"/>
                    </a:lnTo>
                    <a:lnTo>
                      <a:pt x="721" y="0"/>
                    </a:lnTo>
                    <a:lnTo>
                      <a:pt x="488" y="59"/>
                    </a:lnTo>
                    <a:lnTo>
                      <a:pt x="488" y="59"/>
                    </a:lnTo>
                    <a:lnTo>
                      <a:pt x="293" y="137"/>
                    </a:lnTo>
                    <a:lnTo>
                      <a:pt x="117" y="234"/>
                    </a:lnTo>
                    <a:lnTo>
                      <a:pt x="59" y="293"/>
                    </a:lnTo>
                    <a:lnTo>
                      <a:pt x="20" y="351"/>
                    </a:lnTo>
                    <a:lnTo>
                      <a:pt x="1" y="390"/>
                    </a:lnTo>
                    <a:lnTo>
                      <a:pt x="1" y="4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2"/>
              <p:cNvSpPr/>
              <p:nvPr/>
            </p:nvSpPr>
            <p:spPr>
              <a:xfrm>
                <a:off x="5192150" y="601650"/>
                <a:ext cx="51650" cy="29725"/>
              </a:xfrm>
              <a:custGeom>
                <a:avLst/>
                <a:gdLst/>
                <a:ahLst/>
                <a:cxnLst/>
                <a:rect l="l" t="t" r="r" b="b"/>
                <a:pathLst>
                  <a:path w="2066" h="1189" extrusionOk="0">
                    <a:moveTo>
                      <a:pt x="1247" y="0"/>
                    </a:moveTo>
                    <a:lnTo>
                      <a:pt x="1072" y="20"/>
                    </a:lnTo>
                    <a:lnTo>
                      <a:pt x="897" y="39"/>
                    </a:lnTo>
                    <a:lnTo>
                      <a:pt x="819" y="59"/>
                    </a:lnTo>
                    <a:lnTo>
                      <a:pt x="663" y="117"/>
                    </a:lnTo>
                    <a:lnTo>
                      <a:pt x="526" y="176"/>
                    </a:lnTo>
                    <a:lnTo>
                      <a:pt x="409" y="254"/>
                    </a:lnTo>
                    <a:lnTo>
                      <a:pt x="293" y="351"/>
                    </a:lnTo>
                    <a:lnTo>
                      <a:pt x="176" y="468"/>
                    </a:lnTo>
                    <a:lnTo>
                      <a:pt x="98" y="585"/>
                    </a:lnTo>
                    <a:lnTo>
                      <a:pt x="20" y="721"/>
                    </a:lnTo>
                    <a:lnTo>
                      <a:pt x="0" y="858"/>
                    </a:lnTo>
                    <a:lnTo>
                      <a:pt x="0" y="916"/>
                    </a:lnTo>
                    <a:lnTo>
                      <a:pt x="20" y="974"/>
                    </a:lnTo>
                    <a:lnTo>
                      <a:pt x="59" y="1033"/>
                    </a:lnTo>
                    <a:lnTo>
                      <a:pt x="78" y="1072"/>
                    </a:lnTo>
                    <a:lnTo>
                      <a:pt x="137" y="1111"/>
                    </a:lnTo>
                    <a:lnTo>
                      <a:pt x="215" y="1150"/>
                    </a:lnTo>
                    <a:lnTo>
                      <a:pt x="332" y="1169"/>
                    </a:lnTo>
                    <a:lnTo>
                      <a:pt x="565" y="1189"/>
                    </a:lnTo>
                    <a:lnTo>
                      <a:pt x="819" y="1189"/>
                    </a:lnTo>
                    <a:lnTo>
                      <a:pt x="1052" y="1150"/>
                    </a:lnTo>
                    <a:lnTo>
                      <a:pt x="1286" y="1091"/>
                    </a:lnTo>
                    <a:lnTo>
                      <a:pt x="1345" y="1072"/>
                    </a:lnTo>
                    <a:lnTo>
                      <a:pt x="1598" y="974"/>
                    </a:lnTo>
                    <a:lnTo>
                      <a:pt x="1715" y="916"/>
                    </a:lnTo>
                    <a:lnTo>
                      <a:pt x="1812" y="838"/>
                    </a:lnTo>
                    <a:lnTo>
                      <a:pt x="1890" y="760"/>
                    </a:lnTo>
                    <a:lnTo>
                      <a:pt x="1968" y="663"/>
                    </a:lnTo>
                    <a:lnTo>
                      <a:pt x="2027" y="565"/>
                    </a:lnTo>
                    <a:lnTo>
                      <a:pt x="2066" y="448"/>
                    </a:lnTo>
                    <a:lnTo>
                      <a:pt x="2066" y="409"/>
                    </a:lnTo>
                    <a:lnTo>
                      <a:pt x="2046" y="390"/>
                    </a:lnTo>
                    <a:lnTo>
                      <a:pt x="1949" y="273"/>
                    </a:lnTo>
                    <a:lnTo>
                      <a:pt x="1832" y="195"/>
                    </a:lnTo>
                    <a:lnTo>
                      <a:pt x="1715" y="117"/>
                    </a:lnTo>
                    <a:lnTo>
                      <a:pt x="1579" y="59"/>
                    </a:lnTo>
                    <a:lnTo>
                      <a:pt x="1403" y="20"/>
                    </a:lnTo>
                    <a:lnTo>
                      <a:pt x="1247" y="0"/>
                    </a:lnTo>
                    <a:close/>
                  </a:path>
                </a:pathLst>
              </a:custGeom>
              <a:solidFill>
                <a:srgbClr val="FF8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2"/>
              <p:cNvSpPr/>
              <p:nvPr/>
            </p:nvSpPr>
            <p:spPr>
              <a:xfrm>
                <a:off x="5192150" y="601650"/>
                <a:ext cx="51650" cy="29725"/>
              </a:xfrm>
              <a:custGeom>
                <a:avLst/>
                <a:gdLst/>
                <a:ahLst/>
                <a:cxnLst/>
                <a:rect l="l" t="t" r="r" b="b"/>
                <a:pathLst>
                  <a:path w="2066" h="1189" fill="none" extrusionOk="0">
                    <a:moveTo>
                      <a:pt x="819" y="59"/>
                    </a:moveTo>
                    <a:lnTo>
                      <a:pt x="819" y="59"/>
                    </a:lnTo>
                    <a:lnTo>
                      <a:pt x="897" y="39"/>
                    </a:lnTo>
                    <a:lnTo>
                      <a:pt x="897" y="39"/>
                    </a:lnTo>
                    <a:lnTo>
                      <a:pt x="1072" y="20"/>
                    </a:lnTo>
                    <a:lnTo>
                      <a:pt x="1247" y="0"/>
                    </a:lnTo>
                    <a:lnTo>
                      <a:pt x="1247" y="0"/>
                    </a:lnTo>
                    <a:lnTo>
                      <a:pt x="1403" y="20"/>
                    </a:lnTo>
                    <a:lnTo>
                      <a:pt x="1579" y="59"/>
                    </a:lnTo>
                    <a:lnTo>
                      <a:pt x="1579" y="59"/>
                    </a:lnTo>
                    <a:lnTo>
                      <a:pt x="1715" y="117"/>
                    </a:lnTo>
                    <a:lnTo>
                      <a:pt x="1832" y="195"/>
                    </a:lnTo>
                    <a:lnTo>
                      <a:pt x="1832" y="195"/>
                    </a:lnTo>
                    <a:lnTo>
                      <a:pt x="1949" y="273"/>
                    </a:lnTo>
                    <a:lnTo>
                      <a:pt x="1949" y="273"/>
                    </a:lnTo>
                    <a:lnTo>
                      <a:pt x="2046" y="390"/>
                    </a:lnTo>
                    <a:lnTo>
                      <a:pt x="2046" y="390"/>
                    </a:lnTo>
                    <a:lnTo>
                      <a:pt x="2066" y="409"/>
                    </a:lnTo>
                    <a:lnTo>
                      <a:pt x="2066" y="448"/>
                    </a:lnTo>
                    <a:lnTo>
                      <a:pt x="2066" y="448"/>
                    </a:lnTo>
                    <a:lnTo>
                      <a:pt x="2027" y="565"/>
                    </a:lnTo>
                    <a:lnTo>
                      <a:pt x="1968" y="663"/>
                    </a:lnTo>
                    <a:lnTo>
                      <a:pt x="1968" y="663"/>
                    </a:lnTo>
                    <a:lnTo>
                      <a:pt x="1890" y="760"/>
                    </a:lnTo>
                    <a:lnTo>
                      <a:pt x="1812" y="838"/>
                    </a:lnTo>
                    <a:lnTo>
                      <a:pt x="1812" y="838"/>
                    </a:lnTo>
                    <a:lnTo>
                      <a:pt x="1715" y="916"/>
                    </a:lnTo>
                    <a:lnTo>
                      <a:pt x="1598" y="974"/>
                    </a:lnTo>
                    <a:lnTo>
                      <a:pt x="1345" y="1072"/>
                    </a:lnTo>
                    <a:lnTo>
                      <a:pt x="1345" y="1072"/>
                    </a:lnTo>
                    <a:lnTo>
                      <a:pt x="1286" y="1091"/>
                    </a:lnTo>
                    <a:lnTo>
                      <a:pt x="1286" y="1091"/>
                    </a:lnTo>
                    <a:lnTo>
                      <a:pt x="1052" y="1150"/>
                    </a:lnTo>
                    <a:lnTo>
                      <a:pt x="819" y="1189"/>
                    </a:lnTo>
                    <a:lnTo>
                      <a:pt x="819" y="1189"/>
                    </a:lnTo>
                    <a:lnTo>
                      <a:pt x="565" y="1189"/>
                    </a:lnTo>
                    <a:lnTo>
                      <a:pt x="332" y="1169"/>
                    </a:lnTo>
                    <a:lnTo>
                      <a:pt x="332" y="1169"/>
                    </a:lnTo>
                    <a:lnTo>
                      <a:pt x="215" y="1150"/>
                    </a:lnTo>
                    <a:lnTo>
                      <a:pt x="215" y="1150"/>
                    </a:lnTo>
                    <a:lnTo>
                      <a:pt x="137" y="1111"/>
                    </a:lnTo>
                    <a:lnTo>
                      <a:pt x="78" y="1072"/>
                    </a:lnTo>
                    <a:lnTo>
                      <a:pt x="78" y="1072"/>
                    </a:lnTo>
                    <a:lnTo>
                      <a:pt x="59" y="1033"/>
                    </a:lnTo>
                    <a:lnTo>
                      <a:pt x="20" y="974"/>
                    </a:lnTo>
                    <a:lnTo>
                      <a:pt x="20" y="974"/>
                    </a:lnTo>
                    <a:lnTo>
                      <a:pt x="0" y="916"/>
                    </a:lnTo>
                    <a:lnTo>
                      <a:pt x="0" y="916"/>
                    </a:lnTo>
                    <a:lnTo>
                      <a:pt x="0" y="858"/>
                    </a:lnTo>
                    <a:lnTo>
                      <a:pt x="0" y="858"/>
                    </a:lnTo>
                    <a:lnTo>
                      <a:pt x="20" y="721"/>
                    </a:lnTo>
                    <a:lnTo>
                      <a:pt x="98" y="585"/>
                    </a:lnTo>
                    <a:lnTo>
                      <a:pt x="98" y="585"/>
                    </a:lnTo>
                    <a:lnTo>
                      <a:pt x="176" y="468"/>
                    </a:lnTo>
                    <a:lnTo>
                      <a:pt x="293" y="351"/>
                    </a:lnTo>
                    <a:lnTo>
                      <a:pt x="293" y="351"/>
                    </a:lnTo>
                    <a:lnTo>
                      <a:pt x="409" y="254"/>
                    </a:lnTo>
                    <a:lnTo>
                      <a:pt x="526" y="176"/>
                    </a:lnTo>
                    <a:lnTo>
                      <a:pt x="663" y="117"/>
                    </a:lnTo>
                    <a:lnTo>
                      <a:pt x="819" y="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2"/>
              <p:cNvSpPr/>
              <p:nvPr/>
            </p:nvSpPr>
            <p:spPr>
              <a:xfrm>
                <a:off x="5187275" y="622100"/>
                <a:ext cx="25" cy="25"/>
              </a:xfrm>
              <a:custGeom>
                <a:avLst/>
                <a:gdLst/>
                <a:ahLst/>
                <a:cxnLst/>
                <a:rect l="l" t="t" r="r" b="b"/>
                <a:pathLst>
                  <a:path w="1" h="1" extrusionOk="0">
                    <a:moveTo>
                      <a:pt x="0" y="1"/>
                    </a:moveTo>
                    <a:lnTo>
                      <a:pt x="0" y="1"/>
                    </a:lnTo>
                    <a:lnTo>
                      <a:pt x="0"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2"/>
              <p:cNvSpPr/>
              <p:nvPr/>
            </p:nvSpPr>
            <p:spPr>
              <a:xfrm>
                <a:off x="5187275" y="622100"/>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2"/>
              <p:cNvSpPr/>
              <p:nvPr/>
            </p:nvSpPr>
            <p:spPr>
              <a:xfrm>
                <a:off x="5179000" y="581675"/>
                <a:ext cx="69175" cy="51650"/>
              </a:xfrm>
              <a:custGeom>
                <a:avLst/>
                <a:gdLst/>
                <a:ahLst/>
                <a:cxnLst/>
                <a:rect l="l" t="t" r="r" b="b"/>
                <a:pathLst>
                  <a:path w="2767" h="2066" extrusionOk="0">
                    <a:moveTo>
                      <a:pt x="1929" y="858"/>
                    </a:moveTo>
                    <a:lnTo>
                      <a:pt x="2066" y="877"/>
                    </a:lnTo>
                    <a:lnTo>
                      <a:pt x="2182" y="916"/>
                    </a:lnTo>
                    <a:lnTo>
                      <a:pt x="2358" y="1014"/>
                    </a:lnTo>
                    <a:lnTo>
                      <a:pt x="2455" y="1111"/>
                    </a:lnTo>
                    <a:lnTo>
                      <a:pt x="2533" y="1228"/>
                    </a:lnTo>
                    <a:lnTo>
                      <a:pt x="2553" y="1247"/>
                    </a:lnTo>
                    <a:lnTo>
                      <a:pt x="2553" y="1267"/>
                    </a:lnTo>
                    <a:lnTo>
                      <a:pt x="2455" y="1423"/>
                    </a:lnTo>
                    <a:lnTo>
                      <a:pt x="2338" y="1540"/>
                    </a:lnTo>
                    <a:lnTo>
                      <a:pt x="2221" y="1657"/>
                    </a:lnTo>
                    <a:lnTo>
                      <a:pt x="2046" y="1754"/>
                    </a:lnTo>
                    <a:lnTo>
                      <a:pt x="1851" y="1851"/>
                    </a:lnTo>
                    <a:lnTo>
                      <a:pt x="1695" y="1910"/>
                    </a:lnTo>
                    <a:lnTo>
                      <a:pt x="1676" y="1910"/>
                    </a:lnTo>
                    <a:lnTo>
                      <a:pt x="1637" y="1929"/>
                    </a:lnTo>
                    <a:lnTo>
                      <a:pt x="1520" y="1949"/>
                    </a:lnTo>
                    <a:lnTo>
                      <a:pt x="1306" y="1988"/>
                    </a:lnTo>
                    <a:lnTo>
                      <a:pt x="1091" y="1988"/>
                    </a:lnTo>
                    <a:lnTo>
                      <a:pt x="935" y="1968"/>
                    </a:lnTo>
                    <a:lnTo>
                      <a:pt x="780" y="1910"/>
                    </a:lnTo>
                    <a:lnTo>
                      <a:pt x="624" y="1851"/>
                    </a:lnTo>
                    <a:lnTo>
                      <a:pt x="604" y="1793"/>
                    </a:lnTo>
                    <a:lnTo>
                      <a:pt x="604" y="1773"/>
                    </a:lnTo>
                    <a:lnTo>
                      <a:pt x="604" y="1734"/>
                    </a:lnTo>
                    <a:lnTo>
                      <a:pt x="604" y="1696"/>
                    </a:lnTo>
                    <a:lnTo>
                      <a:pt x="604" y="1657"/>
                    </a:lnTo>
                    <a:lnTo>
                      <a:pt x="604" y="1637"/>
                    </a:lnTo>
                    <a:lnTo>
                      <a:pt x="643" y="1520"/>
                    </a:lnTo>
                    <a:lnTo>
                      <a:pt x="721" y="1345"/>
                    </a:lnTo>
                    <a:lnTo>
                      <a:pt x="819" y="1247"/>
                    </a:lnTo>
                    <a:lnTo>
                      <a:pt x="916" y="1150"/>
                    </a:lnTo>
                    <a:lnTo>
                      <a:pt x="1052" y="1053"/>
                    </a:lnTo>
                    <a:lnTo>
                      <a:pt x="1208" y="975"/>
                    </a:lnTo>
                    <a:lnTo>
                      <a:pt x="1384" y="916"/>
                    </a:lnTo>
                    <a:lnTo>
                      <a:pt x="1578" y="858"/>
                    </a:lnTo>
                    <a:close/>
                    <a:moveTo>
                      <a:pt x="2085" y="0"/>
                    </a:moveTo>
                    <a:lnTo>
                      <a:pt x="1929" y="20"/>
                    </a:lnTo>
                    <a:lnTo>
                      <a:pt x="1851" y="39"/>
                    </a:lnTo>
                    <a:lnTo>
                      <a:pt x="1754" y="78"/>
                    </a:lnTo>
                    <a:lnTo>
                      <a:pt x="1637" y="137"/>
                    </a:lnTo>
                    <a:lnTo>
                      <a:pt x="1423" y="273"/>
                    </a:lnTo>
                    <a:lnTo>
                      <a:pt x="1384" y="312"/>
                    </a:lnTo>
                    <a:lnTo>
                      <a:pt x="1247" y="410"/>
                    </a:lnTo>
                    <a:lnTo>
                      <a:pt x="1013" y="410"/>
                    </a:lnTo>
                    <a:lnTo>
                      <a:pt x="760" y="390"/>
                    </a:lnTo>
                    <a:lnTo>
                      <a:pt x="624" y="410"/>
                    </a:lnTo>
                    <a:lnTo>
                      <a:pt x="507" y="429"/>
                    </a:lnTo>
                    <a:lnTo>
                      <a:pt x="429" y="449"/>
                    </a:lnTo>
                    <a:lnTo>
                      <a:pt x="292" y="526"/>
                    </a:lnTo>
                    <a:lnTo>
                      <a:pt x="176" y="624"/>
                    </a:lnTo>
                    <a:lnTo>
                      <a:pt x="98" y="721"/>
                    </a:lnTo>
                    <a:lnTo>
                      <a:pt x="39" y="838"/>
                    </a:lnTo>
                    <a:lnTo>
                      <a:pt x="20" y="975"/>
                    </a:lnTo>
                    <a:lnTo>
                      <a:pt x="0" y="1092"/>
                    </a:lnTo>
                    <a:lnTo>
                      <a:pt x="20" y="1208"/>
                    </a:lnTo>
                    <a:lnTo>
                      <a:pt x="59" y="1345"/>
                    </a:lnTo>
                    <a:lnTo>
                      <a:pt x="117" y="1462"/>
                    </a:lnTo>
                    <a:lnTo>
                      <a:pt x="176" y="1579"/>
                    </a:lnTo>
                    <a:lnTo>
                      <a:pt x="273" y="1696"/>
                    </a:lnTo>
                    <a:lnTo>
                      <a:pt x="390" y="1793"/>
                    </a:lnTo>
                    <a:lnTo>
                      <a:pt x="487" y="1871"/>
                    </a:lnTo>
                    <a:lnTo>
                      <a:pt x="624" y="1949"/>
                    </a:lnTo>
                    <a:lnTo>
                      <a:pt x="760" y="2007"/>
                    </a:lnTo>
                    <a:lnTo>
                      <a:pt x="897" y="2046"/>
                    </a:lnTo>
                    <a:lnTo>
                      <a:pt x="1033" y="2066"/>
                    </a:lnTo>
                    <a:lnTo>
                      <a:pt x="1306" y="2066"/>
                    </a:lnTo>
                    <a:lnTo>
                      <a:pt x="1462" y="2046"/>
                    </a:lnTo>
                    <a:lnTo>
                      <a:pt x="1715" y="1988"/>
                    </a:lnTo>
                    <a:lnTo>
                      <a:pt x="1754" y="1988"/>
                    </a:lnTo>
                    <a:lnTo>
                      <a:pt x="1949" y="1910"/>
                    </a:lnTo>
                    <a:lnTo>
                      <a:pt x="2085" y="1851"/>
                    </a:lnTo>
                    <a:lnTo>
                      <a:pt x="2202" y="1773"/>
                    </a:lnTo>
                    <a:lnTo>
                      <a:pt x="2319" y="1676"/>
                    </a:lnTo>
                    <a:lnTo>
                      <a:pt x="2416" y="1598"/>
                    </a:lnTo>
                    <a:lnTo>
                      <a:pt x="2514" y="1481"/>
                    </a:lnTo>
                    <a:lnTo>
                      <a:pt x="2592" y="1364"/>
                    </a:lnTo>
                    <a:lnTo>
                      <a:pt x="2670" y="1247"/>
                    </a:lnTo>
                    <a:lnTo>
                      <a:pt x="2709" y="1111"/>
                    </a:lnTo>
                    <a:lnTo>
                      <a:pt x="2747" y="975"/>
                    </a:lnTo>
                    <a:lnTo>
                      <a:pt x="2767" y="819"/>
                    </a:lnTo>
                    <a:lnTo>
                      <a:pt x="2767" y="682"/>
                    </a:lnTo>
                    <a:lnTo>
                      <a:pt x="2728" y="546"/>
                    </a:lnTo>
                    <a:lnTo>
                      <a:pt x="2689" y="429"/>
                    </a:lnTo>
                    <a:lnTo>
                      <a:pt x="2631" y="312"/>
                    </a:lnTo>
                    <a:lnTo>
                      <a:pt x="2572" y="215"/>
                    </a:lnTo>
                    <a:lnTo>
                      <a:pt x="2475" y="117"/>
                    </a:lnTo>
                    <a:lnTo>
                      <a:pt x="2358" y="59"/>
                    </a:lnTo>
                    <a:lnTo>
                      <a:pt x="2241" y="20"/>
                    </a:lnTo>
                    <a:lnTo>
                      <a:pt x="2085"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2"/>
              <p:cNvSpPr/>
              <p:nvPr/>
            </p:nvSpPr>
            <p:spPr>
              <a:xfrm>
                <a:off x="5179000" y="581675"/>
                <a:ext cx="69175" cy="51650"/>
              </a:xfrm>
              <a:custGeom>
                <a:avLst/>
                <a:gdLst/>
                <a:ahLst/>
                <a:cxnLst/>
                <a:rect l="l" t="t" r="r" b="b"/>
                <a:pathLst>
                  <a:path w="2767" h="2066" fill="none" extrusionOk="0">
                    <a:moveTo>
                      <a:pt x="507" y="429"/>
                    </a:moveTo>
                    <a:lnTo>
                      <a:pt x="507" y="429"/>
                    </a:lnTo>
                    <a:lnTo>
                      <a:pt x="429" y="449"/>
                    </a:lnTo>
                    <a:lnTo>
                      <a:pt x="429" y="449"/>
                    </a:lnTo>
                    <a:lnTo>
                      <a:pt x="292" y="526"/>
                    </a:lnTo>
                    <a:lnTo>
                      <a:pt x="176" y="624"/>
                    </a:lnTo>
                    <a:lnTo>
                      <a:pt x="176" y="624"/>
                    </a:lnTo>
                    <a:lnTo>
                      <a:pt x="98" y="721"/>
                    </a:lnTo>
                    <a:lnTo>
                      <a:pt x="39" y="838"/>
                    </a:lnTo>
                    <a:lnTo>
                      <a:pt x="39" y="838"/>
                    </a:lnTo>
                    <a:lnTo>
                      <a:pt x="20" y="975"/>
                    </a:lnTo>
                    <a:lnTo>
                      <a:pt x="20" y="975"/>
                    </a:lnTo>
                    <a:lnTo>
                      <a:pt x="0" y="1092"/>
                    </a:lnTo>
                    <a:lnTo>
                      <a:pt x="0" y="1092"/>
                    </a:lnTo>
                    <a:lnTo>
                      <a:pt x="20" y="1208"/>
                    </a:lnTo>
                    <a:lnTo>
                      <a:pt x="59" y="1345"/>
                    </a:lnTo>
                    <a:lnTo>
                      <a:pt x="59" y="1345"/>
                    </a:lnTo>
                    <a:lnTo>
                      <a:pt x="117" y="1462"/>
                    </a:lnTo>
                    <a:lnTo>
                      <a:pt x="176" y="1579"/>
                    </a:lnTo>
                    <a:lnTo>
                      <a:pt x="176" y="1579"/>
                    </a:lnTo>
                    <a:lnTo>
                      <a:pt x="273" y="1696"/>
                    </a:lnTo>
                    <a:lnTo>
                      <a:pt x="390" y="1793"/>
                    </a:lnTo>
                    <a:lnTo>
                      <a:pt x="390" y="1793"/>
                    </a:lnTo>
                    <a:lnTo>
                      <a:pt x="487" y="1871"/>
                    </a:lnTo>
                    <a:lnTo>
                      <a:pt x="624" y="1949"/>
                    </a:lnTo>
                    <a:lnTo>
                      <a:pt x="760" y="2007"/>
                    </a:lnTo>
                    <a:lnTo>
                      <a:pt x="897" y="2046"/>
                    </a:lnTo>
                    <a:lnTo>
                      <a:pt x="897" y="2046"/>
                    </a:lnTo>
                    <a:lnTo>
                      <a:pt x="1033" y="2066"/>
                    </a:lnTo>
                    <a:lnTo>
                      <a:pt x="1169" y="2066"/>
                    </a:lnTo>
                    <a:lnTo>
                      <a:pt x="1306" y="2066"/>
                    </a:lnTo>
                    <a:lnTo>
                      <a:pt x="1462" y="2046"/>
                    </a:lnTo>
                    <a:lnTo>
                      <a:pt x="1462" y="2046"/>
                    </a:lnTo>
                    <a:lnTo>
                      <a:pt x="1715" y="1988"/>
                    </a:lnTo>
                    <a:lnTo>
                      <a:pt x="1715" y="1988"/>
                    </a:lnTo>
                    <a:lnTo>
                      <a:pt x="1754" y="1988"/>
                    </a:lnTo>
                    <a:lnTo>
                      <a:pt x="1754" y="1988"/>
                    </a:lnTo>
                    <a:lnTo>
                      <a:pt x="1949" y="1910"/>
                    </a:lnTo>
                    <a:lnTo>
                      <a:pt x="1949" y="1910"/>
                    </a:lnTo>
                    <a:lnTo>
                      <a:pt x="2085" y="1851"/>
                    </a:lnTo>
                    <a:lnTo>
                      <a:pt x="2202" y="1773"/>
                    </a:lnTo>
                    <a:lnTo>
                      <a:pt x="2319" y="1676"/>
                    </a:lnTo>
                    <a:lnTo>
                      <a:pt x="2416" y="1598"/>
                    </a:lnTo>
                    <a:lnTo>
                      <a:pt x="2416" y="1598"/>
                    </a:lnTo>
                    <a:lnTo>
                      <a:pt x="2514" y="1481"/>
                    </a:lnTo>
                    <a:lnTo>
                      <a:pt x="2592" y="1364"/>
                    </a:lnTo>
                    <a:lnTo>
                      <a:pt x="2670" y="1247"/>
                    </a:lnTo>
                    <a:lnTo>
                      <a:pt x="2709" y="1111"/>
                    </a:lnTo>
                    <a:lnTo>
                      <a:pt x="2709" y="1111"/>
                    </a:lnTo>
                    <a:lnTo>
                      <a:pt x="2747" y="975"/>
                    </a:lnTo>
                    <a:lnTo>
                      <a:pt x="2767" y="819"/>
                    </a:lnTo>
                    <a:lnTo>
                      <a:pt x="2767" y="819"/>
                    </a:lnTo>
                    <a:lnTo>
                      <a:pt x="2767" y="682"/>
                    </a:lnTo>
                    <a:lnTo>
                      <a:pt x="2728" y="546"/>
                    </a:lnTo>
                    <a:lnTo>
                      <a:pt x="2728" y="546"/>
                    </a:lnTo>
                    <a:lnTo>
                      <a:pt x="2689" y="429"/>
                    </a:lnTo>
                    <a:lnTo>
                      <a:pt x="2631" y="312"/>
                    </a:lnTo>
                    <a:lnTo>
                      <a:pt x="2631" y="312"/>
                    </a:lnTo>
                    <a:lnTo>
                      <a:pt x="2572" y="215"/>
                    </a:lnTo>
                    <a:lnTo>
                      <a:pt x="2572" y="215"/>
                    </a:lnTo>
                    <a:lnTo>
                      <a:pt x="2475" y="117"/>
                    </a:lnTo>
                    <a:lnTo>
                      <a:pt x="2475" y="117"/>
                    </a:lnTo>
                    <a:lnTo>
                      <a:pt x="2358" y="59"/>
                    </a:lnTo>
                    <a:lnTo>
                      <a:pt x="2241" y="20"/>
                    </a:lnTo>
                    <a:lnTo>
                      <a:pt x="2241" y="20"/>
                    </a:lnTo>
                    <a:lnTo>
                      <a:pt x="2085" y="0"/>
                    </a:lnTo>
                    <a:lnTo>
                      <a:pt x="1929" y="20"/>
                    </a:lnTo>
                    <a:lnTo>
                      <a:pt x="1929" y="20"/>
                    </a:lnTo>
                    <a:lnTo>
                      <a:pt x="1851" y="39"/>
                    </a:lnTo>
                    <a:lnTo>
                      <a:pt x="1851" y="39"/>
                    </a:lnTo>
                    <a:lnTo>
                      <a:pt x="1754" y="78"/>
                    </a:lnTo>
                    <a:lnTo>
                      <a:pt x="1637" y="137"/>
                    </a:lnTo>
                    <a:lnTo>
                      <a:pt x="1637" y="137"/>
                    </a:lnTo>
                    <a:lnTo>
                      <a:pt x="1423" y="273"/>
                    </a:lnTo>
                    <a:lnTo>
                      <a:pt x="1384" y="312"/>
                    </a:lnTo>
                    <a:lnTo>
                      <a:pt x="1384" y="312"/>
                    </a:lnTo>
                    <a:lnTo>
                      <a:pt x="1247" y="410"/>
                    </a:lnTo>
                    <a:lnTo>
                      <a:pt x="1247" y="410"/>
                    </a:lnTo>
                    <a:lnTo>
                      <a:pt x="1247" y="410"/>
                    </a:lnTo>
                    <a:lnTo>
                      <a:pt x="1228" y="410"/>
                    </a:lnTo>
                    <a:lnTo>
                      <a:pt x="1228" y="410"/>
                    </a:lnTo>
                    <a:lnTo>
                      <a:pt x="1072" y="410"/>
                    </a:lnTo>
                    <a:lnTo>
                      <a:pt x="1072" y="410"/>
                    </a:lnTo>
                    <a:lnTo>
                      <a:pt x="1072" y="410"/>
                    </a:lnTo>
                    <a:lnTo>
                      <a:pt x="1072" y="410"/>
                    </a:lnTo>
                    <a:lnTo>
                      <a:pt x="1072" y="410"/>
                    </a:lnTo>
                    <a:lnTo>
                      <a:pt x="1072" y="410"/>
                    </a:lnTo>
                    <a:lnTo>
                      <a:pt x="1013" y="410"/>
                    </a:lnTo>
                    <a:lnTo>
                      <a:pt x="1013" y="410"/>
                    </a:lnTo>
                    <a:lnTo>
                      <a:pt x="760" y="390"/>
                    </a:lnTo>
                    <a:lnTo>
                      <a:pt x="760" y="390"/>
                    </a:lnTo>
                    <a:lnTo>
                      <a:pt x="624" y="410"/>
                    </a:lnTo>
                    <a:lnTo>
                      <a:pt x="507" y="4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2"/>
              <p:cNvSpPr/>
              <p:nvPr/>
            </p:nvSpPr>
            <p:spPr>
              <a:xfrm>
                <a:off x="5194100" y="603100"/>
                <a:ext cx="48725" cy="28275"/>
              </a:xfrm>
              <a:custGeom>
                <a:avLst/>
                <a:gdLst/>
                <a:ahLst/>
                <a:cxnLst/>
                <a:rect l="l" t="t" r="r" b="b"/>
                <a:pathLst>
                  <a:path w="1949" h="1131" fill="none" extrusionOk="0">
                    <a:moveTo>
                      <a:pt x="974" y="1"/>
                    </a:moveTo>
                    <a:lnTo>
                      <a:pt x="974" y="1"/>
                    </a:lnTo>
                    <a:lnTo>
                      <a:pt x="1150" y="1"/>
                    </a:lnTo>
                    <a:lnTo>
                      <a:pt x="1325" y="1"/>
                    </a:lnTo>
                    <a:lnTo>
                      <a:pt x="1325" y="1"/>
                    </a:lnTo>
                    <a:lnTo>
                      <a:pt x="1462" y="20"/>
                    </a:lnTo>
                    <a:lnTo>
                      <a:pt x="1578" y="59"/>
                    </a:lnTo>
                    <a:lnTo>
                      <a:pt x="1578" y="59"/>
                    </a:lnTo>
                    <a:lnTo>
                      <a:pt x="1754" y="157"/>
                    </a:lnTo>
                    <a:lnTo>
                      <a:pt x="1754" y="157"/>
                    </a:lnTo>
                    <a:lnTo>
                      <a:pt x="1851" y="254"/>
                    </a:lnTo>
                    <a:lnTo>
                      <a:pt x="1851" y="254"/>
                    </a:lnTo>
                    <a:lnTo>
                      <a:pt x="1851" y="254"/>
                    </a:lnTo>
                    <a:lnTo>
                      <a:pt x="1851" y="254"/>
                    </a:lnTo>
                    <a:lnTo>
                      <a:pt x="1851" y="254"/>
                    </a:lnTo>
                    <a:lnTo>
                      <a:pt x="1929" y="371"/>
                    </a:lnTo>
                    <a:lnTo>
                      <a:pt x="1949" y="390"/>
                    </a:lnTo>
                    <a:lnTo>
                      <a:pt x="1949" y="410"/>
                    </a:lnTo>
                    <a:lnTo>
                      <a:pt x="1949" y="410"/>
                    </a:lnTo>
                    <a:lnTo>
                      <a:pt x="1851" y="566"/>
                    </a:lnTo>
                    <a:lnTo>
                      <a:pt x="1851" y="566"/>
                    </a:lnTo>
                    <a:lnTo>
                      <a:pt x="1734" y="683"/>
                    </a:lnTo>
                    <a:lnTo>
                      <a:pt x="1617" y="800"/>
                    </a:lnTo>
                    <a:lnTo>
                      <a:pt x="1617" y="800"/>
                    </a:lnTo>
                    <a:lnTo>
                      <a:pt x="1617" y="800"/>
                    </a:lnTo>
                    <a:lnTo>
                      <a:pt x="1442" y="897"/>
                    </a:lnTo>
                    <a:lnTo>
                      <a:pt x="1247" y="994"/>
                    </a:lnTo>
                    <a:lnTo>
                      <a:pt x="1247" y="994"/>
                    </a:lnTo>
                    <a:lnTo>
                      <a:pt x="1091" y="1053"/>
                    </a:lnTo>
                    <a:lnTo>
                      <a:pt x="1072" y="1053"/>
                    </a:lnTo>
                    <a:lnTo>
                      <a:pt x="1072" y="1053"/>
                    </a:lnTo>
                    <a:lnTo>
                      <a:pt x="1033" y="1072"/>
                    </a:lnTo>
                    <a:lnTo>
                      <a:pt x="1033" y="1072"/>
                    </a:lnTo>
                    <a:lnTo>
                      <a:pt x="916" y="1092"/>
                    </a:lnTo>
                    <a:lnTo>
                      <a:pt x="916" y="1092"/>
                    </a:lnTo>
                    <a:lnTo>
                      <a:pt x="702" y="1131"/>
                    </a:lnTo>
                    <a:lnTo>
                      <a:pt x="487" y="1131"/>
                    </a:lnTo>
                    <a:lnTo>
                      <a:pt x="487" y="1131"/>
                    </a:lnTo>
                    <a:lnTo>
                      <a:pt x="487" y="1131"/>
                    </a:lnTo>
                    <a:lnTo>
                      <a:pt x="331" y="1111"/>
                    </a:lnTo>
                    <a:lnTo>
                      <a:pt x="176" y="1053"/>
                    </a:lnTo>
                    <a:lnTo>
                      <a:pt x="176" y="1053"/>
                    </a:lnTo>
                    <a:lnTo>
                      <a:pt x="20" y="994"/>
                    </a:lnTo>
                    <a:lnTo>
                      <a:pt x="20" y="994"/>
                    </a:lnTo>
                    <a:lnTo>
                      <a:pt x="0" y="936"/>
                    </a:lnTo>
                    <a:lnTo>
                      <a:pt x="0" y="916"/>
                    </a:lnTo>
                    <a:lnTo>
                      <a:pt x="0" y="916"/>
                    </a:lnTo>
                    <a:lnTo>
                      <a:pt x="0" y="877"/>
                    </a:lnTo>
                    <a:lnTo>
                      <a:pt x="0" y="877"/>
                    </a:lnTo>
                    <a:lnTo>
                      <a:pt x="0" y="877"/>
                    </a:lnTo>
                    <a:lnTo>
                      <a:pt x="0" y="877"/>
                    </a:lnTo>
                    <a:lnTo>
                      <a:pt x="0" y="839"/>
                    </a:lnTo>
                    <a:lnTo>
                      <a:pt x="0" y="839"/>
                    </a:lnTo>
                    <a:lnTo>
                      <a:pt x="0" y="800"/>
                    </a:lnTo>
                    <a:lnTo>
                      <a:pt x="0" y="800"/>
                    </a:lnTo>
                    <a:lnTo>
                      <a:pt x="0" y="800"/>
                    </a:lnTo>
                    <a:lnTo>
                      <a:pt x="0" y="780"/>
                    </a:lnTo>
                    <a:lnTo>
                      <a:pt x="0" y="780"/>
                    </a:lnTo>
                    <a:lnTo>
                      <a:pt x="39" y="663"/>
                    </a:lnTo>
                    <a:lnTo>
                      <a:pt x="39" y="663"/>
                    </a:lnTo>
                    <a:lnTo>
                      <a:pt x="117" y="488"/>
                    </a:lnTo>
                    <a:lnTo>
                      <a:pt x="117" y="488"/>
                    </a:lnTo>
                    <a:lnTo>
                      <a:pt x="215" y="390"/>
                    </a:lnTo>
                    <a:lnTo>
                      <a:pt x="312" y="293"/>
                    </a:lnTo>
                    <a:lnTo>
                      <a:pt x="312" y="293"/>
                    </a:lnTo>
                    <a:lnTo>
                      <a:pt x="448" y="196"/>
                    </a:lnTo>
                    <a:lnTo>
                      <a:pt x="604" y="118"/>
                    </a:lnTo>
                    <a:lnTo>
                      <a:pt x="604" y="118"/>
                    </a:lnTo>
                    <a:lnTo>
                      <a:pt x="780" y="59"/>
                    </a:lnTo>
                    <a:lnTo>
                      <a:pt x="780" y="59"/>
                    </a:lnTo>
                    <a:lnTo>
                      <a:pt x="780" y="59"/>
                    </a:lnTo>
                    <a:lnTo>
                      <a:pt x="974" y="1"/>
                    </a:lnTo>
                    <a:lnTo>
                      <a:pt x="9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52" name="Google Shape;2452;p42"/>
          <p:cNvSpPr/>
          <p:nvPr/>
        </p:nvSpPr>
        <p:spPr>
          <a:xfrm rot="2516804" flipH="1">
            <a:off x="8825478" y="6727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2"/>
          <p:cNvSpPr/>
          <p:nvPr/>
        </p:nvSpPr>
        <p:spPr>
          <a:xfrm flipH="1">
            <a:off x="8641517" y="1930775"/>
            <a:ext cx="138233" cy="208296"/>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2"/>
          <p:cNvSpPr/>
          <p:nvPr/>
        </p:nvSpPr>
        <p:spPr>
          <a:xfrm rot="2516804" flipH="1">
            <a:off x="8690103" y="2584104"/>
            <a:ext cx="219974" cy="221125"/>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2"/>
          <p:cNvSpPr/>
          <p:nvPr/>
        </p:nvSpPr>
        <p:spPr>
          <a:xfrm flipH="1">
            <a:off x="8554550" y="3005350"/>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Nhóm 4">
            <a:extLst>
              <a:ext uri="{FF2B5EF4-FFF2-40B4-BE49-F238E27FC236}">
                <a16:creationId xmlns:a16="http://schemas.microsoft.com/office/drawing/2014/main" id="{549DCE75-58DB-1BC3-184E-F040E2E88BC3}"/>
              </a:ext>
            </a:extLst>
          </p:cNvPr>
          <p:cNvGrpSpPr/>
          <p:nvPr/>
        </p:nvGrpSpPr>
        <p:grpSpPr>
          <a:xfrm>
            <a:off x="1398542" y="3244602"/>
            <a:ext cx="1154547" cy="1064313"/>
            <a:chOff x="1398542" y="3244602"/>
            <a:chExt cx="1154547" cy="1064313"/>
          </a:xfrm>
        </p:grpSpPr>
        <p:sp>
          <p:nvSpPr>
            <p:cNvPr id="2373" name="Google Shape;2373;p42"/>
            <p:cNvSpPr/>
            <p:nvPr/>
          </p:nvSpPr>
          <p:spPr>
            <a:xfrm>
              <a:off x="1398542" y="3724660"/>
              <a:ext cx="1154547" cy="58425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7" name="Google Shape;2417;p42"/>
            <p:cNvGrpSpPr/>
            <p:nvPr/>
          </p:nvGrpSpPr>
          <p:grpSpPr>
            <a:xfrm rot="-529032">
              <a:off x="1425723" y="3244602"/>
              <a:ext cx="901385" cy="862548"/>
              <a:chOff x="406450" y="3502000"/>
              <a:chExt cx="1837300" cy="1907475"/>
            </a:xfrm>
          </p:grpSpPr>
          <p:sp>
            <p:nvSpPr>
              <p:cNvPr id="2418" name="Google Shape;2418;p42"/>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2"/>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2"/>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2"/>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2"/>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2"/>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2"/>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2"/>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2"/>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2"/>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2"/>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2"/>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2"/>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42"/>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42"/>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2"/>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2"/>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2"/>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2"/>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2"/>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2"/>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2"/>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2"/>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2"/>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2"/>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2"/>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2"/>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2"/>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2"/>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2"/>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2"/>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2"/>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42"/>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2"/>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Nhóm 2">
            <a:extLst>
              <a:ext uri="{FF2B5EF4-FFF2-40B4-BE49-F238E27FC236}">
                <a16:creationId xmlns:a16="http://schemas.microsoft.com/office/drawing/2014/main" id="{78898900-F417-0679-932B-DFD3C36405D0}"/>
              </a:ext>
            </a:extLst>
          </p:cNvPr>
          <p:cNvGrpSpPr/>
          <p:nvPr/>
        </p:nvGrpSpPr>
        <p:grpSpPr>
          <a:xfrm>
            <a:off x="3942278" y="273380"/>
            <a:ext cx="1425120" cy="818654"/>
            <a:chOff x="3942278" y="273380"/>
            <a:chExt cx="1425120" cy="818654"/>
          </a:xfrm>
        </p:grpSpPr>
        <p:sp>
          <p:nvSpPr>
            <p:cNvPr id="2372" name="Google Shape;2372;p42"/>
            <p:cNvSpPr/>
            <p:nvPr/>
          </p:nvSpPr>
          <p:spPr>
            <a:xfrm>
              <a:off x="3942278" y="309599"/>
              <a:ext cx="1425120" cy="78243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Hộp Văn bản 1">
              <a:extLst>
                <a:ext uri="{FF2B5EF4-FFF2-40B4-BE49-F238E27FC236}">
                  <a16:creationId xmlns:a16="http://schemas.microsoft.com/office/drawing/2014/main" id="{7DB2A996-A0F2-E12C-17F6-68DC855DC793}"/>
                </a:ext>
              </a:extLst>
            </p:cNvPr>
            <p:cNvSpPr txBox="1"/>
            <p:nvPr/>
          </p:nvSpPr>
          <p:spPr>
            <a:xfrm>
              <a:off x="4266058" y="273380"/>
              <a:ext cx="736600" cy="769441"/>
            </a:xfrm>
            <a:prstGeom prst="rect">
              <a:avLst/>
            </a:prstGeom>
            <a:noFill/>
          </p:spPr>
          <p:txBody>
            <a:bodyPr wrap="square" rtlCol="0">
              <a:spAutoFit/>
            </a:bodyPr>
            <a:lstStyle/>
            <a:p>
              <a:pPr algn="ctr"/>
              <a:r>
                <a:rPr lang="vi-VN" sz="4400" dirty="0">
                  <a:solidFill>
                    <a:srgbClr val="6C83C5"/>
                  </a:solidFill>
                  <a:latin typeface="+mj-lt"/>
                </a:rPr>
                <a:t>A</a:t>
              </a:r>
              <a:endParaRPr lang="en-US" sz="4400" dirty="0">
                <a:solidFill>
                  <a:srgbClr val="6C83C5"/>
                </a:solidFill>
                <a:latin typeface="+mj-lt"/>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350"/>
                                        </p:tgtEl>
                                        <p:attrNameLst>
                                          <p:attrName>style.visibility</p:attrName>
                                        </p:attrNameLst>
                                      </p:cBhvr>
                                      <p:to>
                                        <p:strVal val="visible"/>
                                      </p:to>
                                    </p:set>
                                    <p:anim calcmode="lin" valueType="num">
                                      <p:cBhvr>
                                        <p:cTn id="13" dur="500" fill="hold"/>
                                        <p:tgtEl>
                                          <p:spTgt spid="2350"/>
                                        </p:tgtEl>
                                        <p:attrNameLst>
                                          <p:attrName>ppt_w</p:attrName>
                                        </p:attrNameLst>
                                      </p:cBhvr>
                                      <p:tavLst>
                                        <p:tav tm="0">
                                          <p:val>
                                            <p:fltVal val="0"/>
                                          </p:val>
                                        </p:tav>
                                        <p:tav tm="100000">
                                          <p:val>
                                            <p:strVal val="#ppt_w"/>
                                          </p:val>
                                        </p:tav>
                                      </p:tavLst>
                                    </p:anim>
                                    <p:anim calcmode="lin" valueType="num">
                                      <p:cBhvr>
                                        <p:cTn id="14" dur="500" fill="hold"/>
                                        <p:tgtEl>
                                          <p:spTgt spid="2350"/>
                                        </p:tgtEl>
                                        <p:attrNameLst>
                                          <p:attrName>ppt_h</p:attrName>
                                        </p:attrNameLst>
                                      </p:cBhvr>
                                      <p:tavLst>
                                        <p:tav tm="0">
                                          <p:val>
                                            <p:fltVal val="0"/>
                                          </p:val>
                                        </p:tav>
                                        <p:tav tm="100000">
                                          <p:val>
                                            <p:strVal val="#ppt_h"/>
                                          </p:val>
                                        </p:tav>
                                      </p:tavLst>
                                    </p:anim>
                                    <p:animEffect transition="in" filter="fade">
                                      <p:cBhvr>
                                        <p:cTn id="15" dur="500"/>
                                        <p:tgtEl>
                                          <p:spTgt spid="235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351"/>
                                        </p:tgtEl>
                                        <p:attrNameLst>
                                          <p:attrName>style.visibility</p:attrName>
                                        </p:attrNameLst>
                                      </p:cBhvr>
                                      <p:to>
                                        <p:strVal val="visible"/>
                                      </p:to>
                                    </p:set>
                                    <p:anim calcmode="lin" valueType="num">
                                      <p:cBhvr>
                                        <p:cTn id="18" dur="500" fill="hold"/>
                                        <p:tgtEl>
                                          <p:spTgt spid="2351"/>
                                        </p:tgtEl>
                                        <p:attrNameLst>
                                          <p:attrName>ppt_w</p:attrName>
                                        </p:attrNameLst>
                                      </p:cBhvr>
                                      <p:tavLst>
                                        <p:tav tm="0">
                                          <p:val>
                                            <p:fltVal val="0"/>
                                          </p:val>
                                        </p:tav>
                                        <p:tav tm="100000">
                                          <p:val>
                                            <p:strVal val="#ppt_w"/>
                                          </p:val>
                                        </p:tav>
                                      </p:tavLst>
                                    </p:anim>
                                    <p:anim calcmode="lin" valueType="num">
                                      <p:cBhvr>
                                        <p:cTn id="19" dur="500" fill="hold"/>
                                        <p:tgtEl>
                                          <p:spTgt spid="2351"/>
                                        </p:tgtEl>
                                        <p:attrNameLst>
                                          <p:attrName>ppt_h</p:attrName>
                                        </p:attrNameLst>
                                      </p:cBhvr>
                                      <p:tavLst>
                                        <p:tav tm="0">
                                          <p:val>
                                            <p:fltVal val="0"/>
                                          </p:val>
                                        </p:tav>
                                        <p:tav tm="100000">
                                          <p:val>
                                            <p:strVal val="#ppt_h"/>
                                          </p:val>
                                        </p:tav>
                                      </p:tavLst>
                                    </p:anim>
                                    <p:animEffect transition="in" filter="fade">
                                      <p:cBhvr>
                                        <p:cTn id="20" dur="500"/>
                                        <p:tgtEl>
                                          <p:spTgt spid="2351"/>
                                        </p:tgtEl>
                                      </p:cBhvr>
                                    </p:animEffect>
                                  </p:childTnLst>
                                </p:cTn>
                              </p:par>
                              <p:par>
                                <p:cTn id="21" presetID="53" presetClass="entr" presetSubtype="16" fill="hold" nodeType="withEffect">
                                  <p:stCondLst>
                                    <p:cond delay="25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nodeType="withEffect">
                                  <p:stCondLst>
                                    <p:cond delay="25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0" grpId="0" animBg="1"/>
      <p:bldP spid="23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2"/>
        <p:cNvGrpSpPr/>
        <p:nvPr/>
      </p:nvGrpSpPr>
      <p:grpSpPr>
        <a:xfrm>
          <a:off x="0" y="0"/>
          <a:ext cx="0" cy="0"/>
          <a:chOff x="0" y="0"/>
          <a:chExt cx="0" cy="0"/>
        </a:xfrm>
      </p:grpSpPr>
      <p:sp>
        <p:nvSpPr>
          <p:cNvPr id="3194" name="Google Shape;3194;p49"/>
          <p:cNvSpPr/>
          <p:nvPr/>
        </p:nvSpPr>
        <p:spPr>
          <a:xfrm>
            <a:off x="1751459" y="567350"/>
            <a:ext cx="6045958" cy="714838"/>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9"/>
          <p:cNvSpPr txBox="1">
            <a:spLocks noGrp="1"/>
          </p:cNvSpPr>
          <p:nvPr>
            <p:ph type="title"/>
          </p:nvPr>
        </p:nvSpPr>
        <p:spPr>
          <a:xfrm>
            <a:off x="922438" y="673005"/>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err="1">
                <a:solidFill>
                  <a:schemeClr val="lt1"/>
                </a:solidFill>
                <a:latin typeface="+mj-lt"/>
              </a:rPr>
              <a:t>Thực</a:t>
            </a:r>
            <a:r>
              <a:rPr lang="vi-VN" b="1" dirty="0">
                <a:solidFill>
                  <a:schemeClr val="lt1"/>
                </a:solidFill>
                <a:latin typeface="+mj-lt"/>
              </a:rPr>
              <a:t> </a:t>
            </a:r>
            <a:r>
              <a:rPr lang="vi-VN" b="1" dirty="0" err="1">
                <a:solidFill>
                  <a:schemeClr val="lt1"/>
                </a:solidFill>
                <a:latin typeface="+mj-lt"/>
              </a:rPr>
              <a:t>hiện</a:t>
            </a:r>
            <a:r>
              <a:rPr lang="vi-VN" b="1" dirty="0">
                <a:solidFill>
                  <a:schemeClr val="lt1"/>
                </a:solidFill>
                <a:latin typeface="+mj-lt"/>
              </a:rPr>
              <a:t> </a:t>
            </a:r>
            <a:r>
              <a:rPr lang="vi-VN" b="1" dirty="0" err="1">
                <a:solidFill>
                  <a:schemeClr val="lt1"/>
                </a:solidFill>
                <a:latin typeface="+mj-lt"/>
              </a:rPr>
              <a:t>các</a:t>
            </a:r>
            <a:r>
              <a:rPr lang="vi-VN" b="1" dirty="0">
                <a:solidFill>
                  <a:schemeClr val="lt1"/>
                </a:solidFill>
                <a:latin typeface="+mj-lt"/>
              </a:rPr>
              <a:t> yêu </a:t>
            </a:r>
            <a:r>
              <a:rPr lang="vi-VN" b="1" dirty="0" err="1">
                <a:solidFill>
                  <a:schemeClr val="lt1"/>
                </a:solidFill>
                <a:latin typeface="+mj-lt"/>
              </a:rPr>
              <a:t>cầu</a:t>
            </a:r>
            <a:r>
              <a:rPr lang="vi-VN" b="1" dirty="0">
                <a:solidFill>
                  <a:schemeClr val="lt1"/>
                </a:solidFill>
                <a:latin typeface="+mj-lt"/>
              </a:rPr>
              <a:t> </a:t>
            </a:r>
            <a:r>
              <a:rPr lang="vi-VN" b="1" dirty="0" err="1">
                <a:solidFill>
                  <a:schemeClr val="lt1"/>
                </a:solidFill>
                <a:latin typeface="+mj-lt"/>
              </a:rPr>
              <a:t>dưới</a:t>
            </a:r>
            <a:r>
              <a:rPr lang="vi-VN" b="1" dirty="0">
                <a:solidFill>
                  <a:schemeClr val="lt1"/>
                </a:solidFill>
                <a:latin typeface="+mj-lt"/>
              </a:rPr>
              <a:t> đây:</a:t>
            </a:r>
            <a:endParaRPr b="1" dirty="0">
              <a:solidFill>
                <a:schemeClr val="lt1"/>
              </a:solidFill>
              <a:latin typeface="+mj-lt"/>
            </a:endParaRPr>
          </a:p>
        </p:txBody>
      </p:sp>
      <p:sp>
        <p:nvSpPr>
          <p:cNvPr id="3196" name="Google Shape;3196;p49"/>
          <p:cNvSpPr/>
          <p:nvPr/>
        </p:nvSpPr>
        <p:spPr>
          <a:xfrm rot="10800000" flipH="1">
            <a:off x="7813688"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9"/>
          <p:cNvSpPr/>
          <p:nvPr/>
        </p:nvSpPr>
        <p:spPr>
          <a:xfrm>
            <a:off x="431013"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9">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9" name="Google Shape;3199;p49"/>
          <p:cNvGrpSpPr/>
          <p:nvPr/>
        </p:nvGrpSpPr>
        <p:grpSpPr>
          <a:xfrm>
            <a:off x="8110016" y="552732"/>
            <a:ext cx="320750" cy="262985"/>
            <a:chOff x="615275" y="238125"/>
            <a:chExt cx="6389450" cy="5238750"/>
          </a:xfrm>
        </p:grpSpPr>
        <p:sp>
          <p:nvSpPr>
            <p:cNvPr id="3200" name="Google Shape;3200;p4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6" name="Google Shape;3206;p49">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7" name="Google Shape;3207;p49"/>
          <p:cNvGrpSpPr/>
          <p:nvPr/>
        </p:nvGrpSpPr>
        <p:grpSpPr>
          <a:xfrm flipH="1">
            <a:off x="713216" y="539507"/>
            <a:ext cx="320750" cy="262985"/>
            <a:chOff x="615275" y="238125"/>
            <a:chExt cx="6389450" cy="5238750"/>
          </a:xfrm>
        </p:grpSpPr>
        <p:sp>
          <p:nvSpPr>
            <p:cNvPr id="3208" name="Google Shape;3208;p4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4" name="Google Shape;3214;p49">
            <a:hlinkClick r:id="" action="ppaction://hlinkshowjump?jump=previousslide"/>
          </p:cNvPr>
          <p:cNvSpPr/>
          <p:nvPr/>
        </p:nvSpPr>
        <p:spPr>
          <a:xfrm rot="-5400000">
            <a:off x="777010"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9"/>
          <p:cNvSpPr/>
          <p:nvPr/>
        </p:nvSpPr>
        <p:spPr>
          <a:xfrm>
            <a:off x="7093511" y="1122747"/>
            <a:ext cx="712042" cy="384723"/>
          </a:xfrm>
          <a:custGeom>
            <a:avLst/>
            <a:gdLst/>
            <a:ahLst/>
            <a:cxnLst/>
            <a:rect l="l" t="t" r="r" b="b"/>
            <a:pathLst>
              <a:path w="47756" h="25803" extrusionOk="0">
                <a:moveTo>
                  <a:pt x="35648" y="0"/>
                </a:moveTo>
                <a:lnTo>
                  <a:pt x="35126" y="19"/>
                </a:lnTo>
                <a:lnTo>
                  <a:pt x="34603" y="77"/>
                </a:lnTo>
                <a:lnTo>
                  <a:pt x="34100" y="174"/>
                </a:lnTo>
                <a:lnTo>
                  <a:pt x="33617" y="290"/>
                </a:lnTo>
                <a:lnTo>
                  <a:pt x="33133" y="445"/>
                </a:lnTo>
                <a:lnTo>
                  <a:pt x="32650" y="619"/>
                </a:lnTo>
                <a:lnTo>
                  <a:pt x="32205" y="812"/>
                </a:lnTo>
                <a:lnTo>
                  <a:pt x="31760" y="1044"/>
                </a:lnTo>
                <a:lnTo>
                  <a:pt x="31315" y="1296"/>
                </a:lnTo>
                <a:lnTo>
                  <a:pt x="30909" y="1567"/>
                </a:lnTo>
                <a:lnTo>
                  <a:pt x="30503" y="1876"/>
                </a:lnTo>
                <a:lnTo>
                  <a:pt x="30116" y="2205"/>
                </a:lnTo>
                <a:lnTo>
                  <a:pt x="29768" y="2534"/>
                </a:lnTo>
                <a:lnTo>
                  <a:pt x="29400" y="2398"/>
                </a:lnTo>
                <a:lnTo>
                  <a:pt x="29033" y="2282"/>
                </a:lnTo>
                <a:lnTo>
                  <a:pt x="28646" y="2166"/>
                </a:lnTo>
                <a:lnTo>
                  <a:pt x="28259" y="2089"/>
                </a:lnTo>
                <a:lnTo>
                  <a:pt x="27969" y="2050"/>
                </a:lnTo>
                <a:lnTo>
                  <a:pt x="27679" y="2031"/>
                </a:lnTo>
                <a:lnTo>
                  <a:pt x="27408" y="2012"/>
                </a:lnTo>
                <a:lnTo>
                  <a:pt x="27118" y="2012"/>
                </a:lnTo>
                <a:lnTo>
                  <a:pt x="26847" y="2031"/>
                </a:lnTo>
                <a:lnTo>
                  <a:pt x="26577" y="2050"/>
                </a:lnTo>
                <a:lnTo>
                  <a:pt x="26306" y="2070"/>
                </a:lnTo>
                <a:lnTo>
                  <a:pt x="26035" y="2128"/>
                </a:lnTo>
                <a:lnTo>
                  <a:pt x="25764" y="2186"/>
                </a:lnTo>
                <a:lnTo>
                  <a:pt x="25493" y="2244"/>
                </a:lnTo>
                <a:lnTo>
                  <a:pt x="24990" y="2418"/>
                </a:lnTo>
                <a:lnTo>
                  <a:pt x="24488" y="2611"/>
                </a:lnTo>
                <a:lnTo>
                  <a:pt x="24023" y="2863"/>
                </a:lnTo>
                <a:lnTo>
                  <a:pt x="23579" y="3153"/>
                </a:lnTo>
                <a:lnTo>
                  <a:pt x="23153" y="3482"/>
                </a:lnTo>
                <a:lnTo>
                  <a:pt x="22747" y="3830"/>
                </a:lnTo>
                <a:lnTo>
                  <a:pt x="22379" y="4236"/>
                </a:lnTo>
                <a:lnTo>
                  <a:pt x="22051" y="4642"/>
                </a:lnTo>
                <a:lnTo>
                  <a:pt x="21760" y="5106"/>
                </a:lnTo>
                <a:lnTo>
                  <a:pt x="21625" y="5338"/>
                </a:lnTo>
                <a:lnTo>
                  <a:pt x="21490" y="5570"/>
                </a:lnTo>
                <a:lnTo>
                  <a:pt x="21374" y="5822"/>
                </a:lnTo>
                <a:lnTo>
                  <a:pt x="21277" y="6093"/>
                </a:lnTo>
                <a:lnTo>
                  <a:pt x="21045" y="5977"/>
                </a:lnTo>
                <a:lnTo>
                  <a:pt x="20793" y="5899"/>
                </a:lnTo>
                <a:lnTo>
                  <a:pt x="20561" y="5822"/>
                </a:lnTo>
                <a:lnTo>
                  <a:pt x="20290" y="5764"/>
                </a:lnTo>
                <a:lnTo>
                  <a:pt x="20078" y="5745"/>
                </a:lnTo>
                <a:lnTo>
                  <a:pt x="19865" y="5725"/>
                </a:lnTo>
                <a:lnTo>
                  <a:pt x="19652" y="5725"/>
                </a:lnTo>
                <a:lnTo>
                  <a:pt x="19439" y="5745"/>
                </a:lnTo>
                <a:lnTo>
                  <a:pt x="19227" y="5764"/>
                </a:lnTo>
                <a:lnTo>
                  <a:pt x="19014" y="5803"/>
                </a:lnTo>
                <a:lnTo>
                  <a:pt x="18820" y="5841"/>
                </a:lnTo>
                <a:lnTo>
                  <a:pt x="18608" y="5899"/>
                </a:lnTo>
                <a:lnTo>
                  <a:pt x="18414" y="5977"/>
                </a:lnTo>
                <a:lnTo>
                  <a:pt x="18240" y="6054"/>
                </a:lnTo>
                <a:lnTo>
                  <a:pt x="18047" y="6151"/>
                </a:lnTo>
                <a:lnTo>
                  <a:pt x="17873" y="6247"/>
                </a:lnTo>
                <a:lnTo>
                  <a:pt x="17699" y="6363"/>
                </a:lnTo>
                <a:lnTo>
                  <a:pt x="17525" y="6480"/>
                </a:lnTo>
                <a:lnTo>
                  <a:pt x="17370" y="6615"/>
                </a:lnTo>
                <a:lnTo>
                  <a:pt x="17215" y="6750"/>
                </a:lnTo>
                <a:lnTo>
                  <a:pt x="17060" y="6441"/>
                </a:lnTo>
                <a:lnTo>
                  <a:pt x="16867" y="6151"/>
                </a:lnTo>
                <a:lnTo>
                  <a:pt x="16654" y="5880"/>
                </a:lnTo>
                <a:lnTo>
                  <a:pt x="16441" y="5609"/>
                </a:lnTo>
                <a:lnTo>
                  <a:pt x="16209" y="5358"/>
                </a:lnTo>
                <a:lnTo>
                  <a:pt x="15958" y="5126"/>
                </a:lnTo>
                <a:lnTo>
                  <a:pt x="15706" y="4893"/>
                </a:lnTo>
                <a:lnTo>
                  <a:pt x="15416" y="4681"/>
                </a:lnTo>
                <a:lnTo>
                  <a:pt x="15145" y="4487"/>
                </a:lnTo>
                <a:lnTo>
                  <a:pt x="14836" y="4294"/>
                </a:lnTo>
                <a:lnTo>
                  <a:pt x="14527" y="4139"/>
                </a:lnTo>
                <a:lnTo>
                  <a:pt x="14198" y="3984"/>
                </a:lnTo>
                <a:lnTo>
                  <a:pt x="13869" y="3868"/>
                </a:lnTo>
                <a:lnTo>
                  <a:pt x="13521" y="3752"/>
                </a:lnTo>
                <a:lnTo>
                  <a:pt x="13173" y="3656"/>
                </a:lnTo>
                <a:lnTo>
                  <a:pt x="12805" y="3578"/>
                </a:lnTo>
                <a:lnTo>
                  <a:pt x="12496" y="3540"/>
                </a:lnTo>
                <a:lnTo>
                  <a:pt x="12186" y="3520"/>
                </a:lnTo>
                <a:lnTo>
                  <a:pt x="11877" y="3501"/>
                </a:lnTo>
                <a:lnTo>
                  <a:pt x="11567" y="3501"/>
                </a:lnTo>
                <a:lnTo>
                  <a:pt x="11277" y="3520"/>
                </a:lnTo>
                <a:lnTo>
                  <a:pt x="10968" y="3559"/>
                </a:lnTo>
                <a:lnTo>
                  <a:pt x="10677" y="3617"/>
                </a:lnTo>
                <a:lnTo>
                  <a:pt x="10387" y="3675"/>
                </a:lnTo>
                <a:lnTo>
                  <a:pt x="10097" y="3752"/>
                </a:lnTo>
                <a:lnTo>
                  <a:pt x="9807" y="3849"/>
                </a:lnTo>
                <a:lnTo>
                  <a:pt x="9536" y="3946"/>
                </a:lnTo>
                <a:lnTo>
                  <a:pt x="9266" y="4062"/>
                </a:lnTo>
                <a:lnTo>
                  <a:pt x="8995" y="4197"/>
                </a:lnTo>
                <a:lnTo>
                  <a:pt x="8743" y="4333"/>
                </a:lnTo>
                <a:lnTo>
                  <a:pt x="8492" y="4487"/>
                </a:lnTo>
                <a:lnTo>
                  <a:pt x="8240" y="4661"/>
                </a:lnTo>
                <a:lnTo>
                  <a:pt x="8008" y="4835"/>
                </a:lnTo>
                <a:lnTo>
                  <a:pt x="7776" y="5010"/>
                </a:lnTo>
                <a:lnTo>
                  <a:pt x="7563" y="5222"/>
                </a:lnTo>
                <a:lnTo>
                  <a:pt x="7351" y="5435"/>
                </a:lnTo>
                <a:lnTo>
                  <a:pt x="7157" y="5648"/>
                </a:lnTo>
                <a:lnTo>
                  <a:pt x="6964" y="5880"/>
                </a:lnTo>
                <a:lnTo>
                  <a:pt x="6790" y="6112"/>
                </a:lnTo>
                <a:lnTo>
                  <a:pt x="6635" y="6363"/>
                </a:lnTo>
                <a:lnTo>
                  <a:pt x="6480" y="6615"/>
                </a:lnTo>
                <a:lnTo>
                  <a:pt x="6326" y="6886"/>
                </a:lnTo>
                <a:lnTo>
                  <a:pt x="6210" y="7156"/>
                </a:lnTo>
                <a:lnTo>
                  <a:pt x="6093" y="7447"/>
                </a:lnTo>
                <a:lnTo>
                  <a:pt x="5977" y="7737"/>
                </a:lnTo>
                <a:lnTo>
                  <a:pt x="5900" y="8027"/>
                </a:lnTo>
                <a:lnTo>
                  <a:pt x="5823" y="8336"/>
                </a:lnTo>
                <a:lnTo>
                  <a:pt x="5765" y="8646"/>
                </a:lnTo>
                <a:lnTo>
                  <a:pt x="5726" y="8994"/>
                </a:lnTo>
                <a:lnTo>
                  <a:pt x="5687" y="9323"/>
                </a:lnTo>
                <a:lnTo>
                  <a:pt x="5687" y="9671"/>
                </a:lnTo>
                <a:lnTo>
                  <a:pt x="5687" y="10019"/>
                </a:lnTo>
                <a:lnTo>
                  <a:pt x="5552" y="9980"/>
                </a:lnTo>
                <a:lnTo>
                  <a:pt x="5300" y="9942"/>
                </a:lnTo>
                <a:lnTo>
                  <a:pt x="5049" y="9922"/>
                </a:lnTo>
                <a:lnTo>
                  <a:pt x="4585" y="9922"/>
                </a:lnTo>
                <a:lnTo>
                  <a:pt x="4333" y="9942"/>
                </a:lnTo>
                <a:lnTo>
                  <a:pt x="4101" y="9961"/>
                </a:lnTo>
                <a:lnTo>
                  <a:pt x="3656" y="10058"/>
                </a:lnTo>
                <a:lnTo>
                  <a:pt x="3212" y="10174"/>
                </a:lnTo>
                <a:lnTo>
                  <a:pt x="2786" y="10348"/>
                </a:lnTo>
                <a:lnTo>
                  <a:pt x="2380" y="10561"/>
                </a:lnTo>
                <a:lnTo>
                  <a:pt x="1993" y="10812"/>
                </a:lnTo>
                <a:lnTo>
                  <a:pt x="1626" y="11102"/>
                </a:lnTo>
                <a:lnTo>
                  <a:pt x="1297" y="11412"/>
                </a:lnTo>
                <a:lnTo>
                  <a:pt x="1007" y="11760"/>
                </a:lnTo>
                <a:lnTo>
                  <a:pt x="736" y="12147"/>
                </a:lnTo>
                <a:lnTo>
                  <a:pt x="504" y="12553"/>
                </a:lnTo>
                <a:lnTo>
                  <a:pt x="407" y="12766"/>
                </a:lnTo>
                <a:lnTo>
                  <a:pt x="310" y="12978"/>
                </a:lnTo>
                <a:lnTo>
                  <a:pt x="233" y="13211"/>
                </a:lnTo>
                <a:lnTo>
                  <a:pt x="156" y="13443"/>
                </a:lnTo>
                <a:lnTo>
                  <a:pt x="117" y="13675"/>
                </a:lnTo>
                <a:lnTo>
                  <a:pt x="59" y="13907"/>
                </a:lnTo>
                <a:lnTo>
                  <a:pt x="20" y="14158"/>
                </a:lnTo>
                <a:lnTo>
                  <a:pt x="1" y="14390"/>
                </a:lnTo>
                <a:lnTo>
                  <a:pt x="1" y="14642"/>
                </a:lnTo>
                <a:lnTo>
                  <a:pt x="1" y="14874"/>
                </a:lnTo>
                <a:lnTo>
                  <a:pt x="20" y="15106"/>
                </a:lnTo>
                <a:lnTo>
                  <a:pt x="39" y="15338"/>
                </a:lnTo>
                <a:lnTo>
                  <a:pt x="136" y="15802"/>
                </a:lnTo>
                <a:lnTo>
                  <a:pt x="252" y="16247"/>
                </a:lnTo>
                <a:lnTo>
                  <a:pt x="426" y="16673"/>
                </a:lnTo>
                <a:lnTo>
                  <a:pt x="639" y="17079"/>
                </a:lnTo>
                <a:lnTo>
                  <a:pt x="891" y="17466"/>
                </a:lnTo>
                <a:lnTo>
                  <a:pt x="1181" y="17833"/>
                </a:lnTo>
                <a:lnTo>
                  <a:pt x="1490" y="18162"/>
                </a:lnTo>
                <a:lnTo>
                  <a:pt x="1838" y="18452"/>
                </a:lnTo>
                <a:lnTo>
                  <a:pt x="2225" y="18723"/>
                </a:lnTo>
                <a:lnTo>
                  <a:pt x="2631" y="18955"/>
                </a:lnTo>
                <a:lnTo>
                  <a:pt x="2844" y="19052"/>
                </a:lnTo>
                <a:lnTo>
                  <a:pt x="3057" y="19148"/>
                </a:lnTo>
                <a:lnTo>
                  <a:pt x="3289" y="19226"/>
                </a:lnTo>
                <a:lnTo>
                  <a:pt x="3521" y="19284"/>
                </a:lnTo>
                <a:lnTo>
                  <a:pt x="3753" y="19342"/>
                </a:lnTo>
                <a:lnTo>
                  <a:pt x="3985" y="19400"/>
                </a:lnTo>
                <a:lnTo>
                  <a:pt x="4314" y="19439"/>
                </a:lnTo>
                <a:lnTo>
                  <a:pt x="4643" y="19458"/>
                </a:lnTo>
                <a:lnTo>
                  <a:pt x="4952" y="19458"/>
                </a:lnTo>
                <a:lnTo>
                  <a:pt x="5262" y="19439"/>
                </a:lnTo>
                <a:lnTo>
                  <a:pt x="5571" y="19381"/>
                </a:lnTo>
                <a:lnTo>
                  <a:pt x="5881" y="19323"/>
                </a:lnTo>
                <a:lnTo>
                  <a:pt x="6171" y="19245"/>
                </a:lnTo>
                <a:lnTo>
                  <a:pt x="6461" y="19148"/>
                </a:lnTo>
                <a:lnTo>
                  <a:pt x="6577" y="19632"/>
                </a:lnTo>
                <a:lnTo>
                  <a:pt x="6732" y="20116"/>
                </a:lnTo>
                <a:lnTo>
                  <a:pt x="6925" y="20580"/>
                </a:lnTo>
                <a:lnTo>
                  <a:pt x="7138" y="21025"/>
                </a:lnTo>
                <a:lnTo>
                  <a:pt x="7389" y="21450"/>
                </a:lnTo>
                <a:lnTo>
                  <a:pt x="7680" y="21856"/>
                </a:lnTo>
                <a:lnTo>
                  <a:pt x="7989" y="22243"/>
                </a:lnTo>
                <a:lnTo>
                  <a:pt x="8337" y="22611"/>
                </a:lnTo>
                <a:lnTo>
                  <a:pt x="8705" y="22939"/>
                </a:lnTo>
                <a:lnTo>
                  <a:pt x="9091" y="23249"/>
                </a:lnTo>
                <a:lnTo>
                  <a:pt x="9517" y="23539"/>
                </a:lnTo>
                <a:lnTo>
                  <a:pt x="9962" y="23771"/>
                </a:lnTo>
                <a:lnTo>
                  <a:pt x="10426" y="24003"/>
                </a:lnTo>
                <a:lnTo>
                  <a:pt x="10910" y="24177"/>
                </a:lnTo>
                <a:lnTo>
                  <a:pt x="11412" y="24332"/>
                </a:lnTo>
                <a:lnTo>
                  <a:pt x="11915" y="24429"/>
                </a:lnTo>
                <a:lnTo>
                  <a:pt x="12341" y="24487"/>
                </a:lnTo>
                <a:lnTo>
                  <a:pt x="12747" y="24506"/>
                </a:lnTo>
                <a:lnTo>
                  <a:pt x="13153" y="24526"/>
                </a:lnTo>
                <a:lnTo>
                  <a:pt x="13559" y="24506"/>
                </a:lnTo>
                <a:lnTo>
                  <a:pt x="13946" y="24448"/>
                </a:lnTo>
                <a:lnTo>
                  <a:pt x="14333" y="24390"/>
                </a:lnTo>
                <a:lnTo>
                  <a:pt x="14720" y="24293"/>
                </a:lnTo>
                <a:lnTo>
                  <a:pt x="15107" y="24177"/>
                </a:lnTo>
                <a:lnTo>
                  <a:pt x="15474" y="24042"/>
                </a:lnTo>
                <a:lnTo>
                  <a:pt x="15822" y="23887"/>
                </a:lnTo>
                <a:lnTo>
                  <a:pt x="16171" y="23713"/>
                </a:lnTo>
                <a:lnTo>
                  <a:pt x="16499" y="23520"/>
                </a:lnTo>
                <a:lnTo>
                  <a:pt x="16828" y="23307"/>
                </a:lnTo>
                <a:lnTo>
                  <a:pt x="17138" y="23075"/>
                </a:lnTo>
                <a:lnTo>
                  <a:pt x="17447" y="22823"/>
                </a:lnTo>
                <a:lnTo>
                  <a:pt x="17718" y="22572"/>
                </a:lnTo>
                <a:lnTo>
                  <a:pt x="18047" y="22649"/>
                </a:lnTo>
                <a:lnTo>
                  <a:pt x="18395" y="22707"/>
                </a:lnTo>
                <a:lnTo>
                  <a:pt x="18743" y="22765"/>
                </a:lnTo>
                <a:lnTo>
                  <a:pt x="19091" y="22785"/>
                </a:lnTo>
                <a:lnTo>
                  <a:pt x="19420" y="22804"/>
                </a:lnTo>
                <a:lnTo>
                  <a:pt x="19768" y="22804"/>
                </a:lnTo>
                <a:lnTo>
                  <a:pt x="20097" y="22785"/>
                </a:lnTo>
                <a:lnTo>
                  <a:pt x="20445" y="22746"/>
                </a:lnTo>
                <a:lnTo>
                  <a:pt x="20774" y="22688"/>
                </a:lnTo>
                <a:lnTo>
                  <a:pt x="21083" y="22611"/>
                </a:lnTo>
                <a:lnTo>
                  <a:pt x="21412" y="22533"/>
                </a:lnTo>
                <a:lnTo>
                  <a:pt x="21722" y="22437"/>
                </a:lnTo>
                <a:lnTo>
                  <a:pt x="22031" y="22321"/>
                </a:lnTo>
                <a:lnTo>
                  <a:pt x="22321" y="22185"/>
                </a:lnTo>
                <a:lnTo>
                  <a:pt x="22631" y="22050"/>
                </a:lnTo>
                <a:lnTo>
                  <a:pt x="22902" y="21895"/>
                </a:lnTo>
                <a:lnTo>
                  <a:pt x="23192" y="21721"/>
                </a:lnTo>
                <a:lnTo>
                  <a:pt x="23462" y="21528"/>
                </a:lnTo>
                <a:lnTo>
                  <a:pt x="23637" y="21914"/>
                </a:lnTo>
                <a:lnTo>
                  <a:pt x="23830" y="22263"/>
                </a:lnTo>
                <a:lnTo>
                  <a:pt x="24062" y="22611"/>
                </a:lnTo>
                <a:lnTo>
                  <a:pt x="24294" y="22959"/>
                </a:lnTo>
                <a:lnTo>
                  <a:pt x="24565" y="23268"/>
                </a:lnTo>
                <a:lnTo>
                  <a:pt x="24836" y="23578"/>
                </a:lnTo>
                <a:lnTo>
                  <a:pt x="25145" y="23868"/>
                </a:lnTo>
                <a:lnTo>
                  <a:pt x="25455" y="24139"/>
                </a:lnTo>
                <a:lnTo>
                  <a:pt x="25803" y="24371"/>
                </a:lnTo>
                <a:lnTo>
                  <a:pt x="26151" y="24603"/>
                </a:lnTo>
                <a:lnTo>
                  <a:pt x="26518" y="24816"/>
                </a:lnTo>
                <a:lnTo>
                  <a:pt x="26905" y="24990"/>
                </a:lnTo>
                <a:lnTo>
                  <a:pt x="27292" y="25164"/>
                </a:lnTo>
                <a:lnTo>
                  <a:pt x="27698" y="25299"/>
                </a:lnTo>
                <a:lnTo>
                  <a:pt x="28124" y="25415"/>
                </a:lnTo>
                <a:lnTo>
                  <a:pt x="28569" y="25493"/>
                </a:lnTo>
                <a:lnTo>
                  <a:pt x="28936" y="25551"/>
                </a:lnTo>
                <a:lnTo>
                  <a:pt x="29304" y="25570"/>
                </a:lnTo>
                <a:lnTo>
                  <a:pt x="29691" y="25589"/>
                </a:lnTo>
                <a:lnTo>
                  <a:pt x="30058" y="25570"/>
                </a:lnTo>
                <a:lnTo>
                  <a:pt x="30406" y="25551"/>
                </a:lnTo>
                <a:lnTo>
                  <a:pt x="30774" y="25493"/>
                </a:lnTo>
                <a:lnTo>
                  <a:pt x="31122" y="25435"/>
                </a:lnTo>
                <a:lnTo>
                  <a:pt x="31470" y="25338"/>
                </a:lnTo>
                <a:lnTo>
                  <a:pt x="31818" y="25241"/>
                </a:lnTo>
                <a:lnTo>
                  <a:pt x="32147" y="25125"/>
                </a:lnTo>
                <a:lnTo>
                  <a:pt x="32476" y="24970"/>
                </a:lnTo>
                <a:lnTo>
                  <a:pt x="32805" y="24816"/>
                </a:lnTo>
                <a:lnTo>
                  <a:pt x="33114" y="24642"/>
                </a:lnTo>
                <a:lnTo>
                  <a:pt x="33404" y="24467"/>
                </a:lnTo>
                <a:lnTo>
                  <a:pt x="33694" y="24255"/>
                </a:lnTo>
                <a:lnTo>
                  <a:pt x="33984" y="24042"/>
                </a:lnTo>
                <a:lnTo>
                  <a:pt x="34333" y="24351"/>
                </a:lnTo>
                <a:lnTo>
                  <a:pt x="34719" y="24642"/>
                </a:lnTo>
                <a:lnTo>
                  <a:pt x="35126" y="24893"/>
                </a:lnTo>
                <a:lnTo>
                  <a:pt x="35532" y="25125"/>
                </a:lnTo>
                <a:lnTo>
                  <a:pt x="35977" y="25319"/>
                </a:lnTo>
                <a:lnTo>
                  <a:pt x="36441" y="25493"/>
                </a:lnTo>
                <a:lnTo>
                  <a:pt x="36924" y="25628"/>
                </a:lnTo>
                <a:lnTo>
                  <a:pt x="37408" y="25725"/>
                </a:lnTo>
                <a:lnTo>
                  <a:pt x="37756" y="25763"/>
                </a:lnTo>
                <a:lnTo>
                  <a:pt x="38085" y="25802"/>
                </a:lnTo>
                <a:lnTo>
                  <a:pt x="38762" y="25802"/>
                </a:lnTo>
                <a:lnTo>
                  <a:pt x="39091" y="25783"/>
                </a:lnTo>
                <a:lnTo>
                  <a:pt x="39420" y="25744"/>
                </a:lnTo>
                <a:lnTo>
                  <a:pt x="39748" y="25705"/>
                </a:lnTo>
                <a:lnTo>
                  <a:pt x="40058" y="25628"/>
                </a:lnTo>
                <a:lnTo>
                  <a:pt x="40367" y="25551"/>
                </a:lnTo>
                <a:lnTo>
                  <a:pt x="40677" y="25454"/>
                </a:lnTo>
                <a:lnTo>
                  <a:pt x="40986" y="25338"/>
                </a:lnTo>
                <a:lnTo>
                  <a:pt x="41276" y="25202"/>
                </a:lnTo>
                <a:lnTo>
                  <a:pt x="41566" y="25067"/>
                </a:lnTo>
                <a:lnTo>
                  <a:pt x="41837" y="24912"/>
                </a:lnTo>
                <a:lnTo>
                  <a:pt x="42108" y="24738"/>
                </a:lnTo>
                <a:lnTo>
                  <a:pt x="42379" y="24564"/>
                </a:lnTo>
                <a:lnTo>
                  <a:pt x="42630" y="24371"/>
                </a:lnTo>
                <a:lnTo>
                  <a:pt x="42882" y="24158"/>
                </a:lnTo>
                <a:lnTo>
                  <a:pt x="43114" y="23945"/>
                </a:lnTo>
                <a:lnTo>
                  <a:pt x="43346" y="23713"/>
                </a:lnTo>
                <a:lnTo>
                  <a:pt x="43559" y="23481"/>
                </a:lnTo>
                <a:lnTo>
                  <a:pt x="43771" y="23230"/>
                </a:lnTo>
                <a:lnTo>
                  <a:pt x="43946" y="22978"/>
                </a:lnTo>
                <a:lnTo>
                  <a:pt x="44139" y="22707"/>
                </a:lnTo>
                <a:lnTo>
                  <a:pt x="44294" y="22417"/>
                </a:lnTo>
                <a:lnTo>
                  <a:pt x="44448" y="22146"/>
                </a:lnTo>
                <a:lnTo>
                  <a:pt x="44603" y="21837"/>
                </a:lnTo>
                <a:lnTo>
                  <a:pt x="44719" y="21528"/>
                </a:lnTo>
                <a:lnTo>
                  <a:pt x="44835" y="21218"/>
                </a:lnTo>
                <a:lnTo>
                  <a:pt x="44932" y="20889"/>
                </a:lnTo>
                <a:lnTo>
                  <a:pt x="45009" y="20560"/>
                </a:lnTo>
                <a:lnTo>
                  <a:pt x="45067" y="20232"/>
                </a:lnTo>
                <a:lnTo>
                  <a:pt x="45145" y="19690"/>
                </a:lnTo>
                <a:lnTo>
                  <a:pt x="45164" y="19168"/>
                </a:lnTo>
                <a:lnTo>
                  <a:pt x="45145" y="18646"/>
                </a:lnTo>
                <a:lnTo>
                  <a:pt x="45087" y="18123"/>
                </a:lnTo>
                <a:lnTo>
                  <a:pt x="45338" y="18027"/>
                </a:lnTo>
                <a:lnTo>
                  <a:pt x="45570" y="17911"/>
                </a:lnTo>
                <a:lnTo>
                  <a:pt x="45802" y="17756"/>
                </a:lnTo>
                <a:lnTo>
                  <a:pt x="46015" y="17620"/>
                </a:lnTo>
                <a:lnTo>
                  <a:pt x="46228" y="17446"/>
                </a:lnTo>
                <a:lnTo>
                  <a:pt x="46441" y="17272"/>
                </a:lnTo>
                <a:lnTo>
                  <a:pt x="46634" y="17079"/>
                </a:lnTo>
                <a:lnTo>
                  <a:pt x="46808" y="16885"/>
                </a:lnTo>
                <a:lnTo>
                  <a:pt x="46963" y="16673"/>
                </a:lnTo>
                <a:lnTo>
                  <a:pt x="47118" y="16441"/>
                </a:lnTo>
                <a:lnTo>
                  <a:pt x="47253" y="16209"/>
                </a:lnTo>
                <a:lnTo>
                  <a:pt x="47369" y="15957"/>
                </a:lnTo>
                <a:lnTo>
                  <a:pt x="47485" y="15706"/>
                </a:lnTo>
                <a:lnTo>
                  <a:pt x="47582" y="15435"/>
                </a:lnTo>
                <a:lnTo>
                  <a:pt x="47659" y="15164"/>
                </a:lnTo>
                <a:lnTo>
                  <a:pt x="47698" y="14893"/>
                </a:lnTo>
                <a:lnTo>
                  <a:pt x="47756" y="14468"/>
                </a:lnTo>
                <a:lnTo>
                  <a:pt x="47756" y="14042"/>
                </a:lnTo>
                <a:lnTo>
                  <a:pt x="47717" y="13617"/>
                </a:lnTo>
                <a:lnTo>
                  <a:pt x="47640" y="13211"/>
                </a:lnTo>
                <a:lnTo>
                  <a:pt x="47524" y="12824"/>
                </a:lnTo>
                <a:lnTo>
                  <a:pt x="47388" y="12456"/>
                </a:lnTo>
                <a:lnTo>
                  <a:pt x="47195" y="12089"/>
                </a:lnTo>
                <a:lnTo>
                  <a:pt x="46982" y="11741"/>
                </a:lnTo>
                <a:lnTo>
                  <a:pt x="46731" y="11431"/>
                </a:lnTo>
                <a:lnTo>
                  <a:pt x="46441" y="11141"/>
                </a:lnTo>
                <a:lnTo>
                  <a:pt x="46131" y="10870"/>
                </a:lnTo>
                <a:lnTo>
                  <a:pt x="45802" y="10638"/>
                </a:lnTo>
                <a:lnTo>
                  <a:pt x="45435" y="10445"/>
                </a:lnTo>
                <a:lnTo>
                  <a:pt x="45048" y="10271"/>
                </a:lnTo>
                <a:lnTo>
                  <a:pt x="44661" y="10135"/>
                </a:lnTo>
                <a:lnTo>
                  <a:pt x="44236" y="10038"/>
                </a:lnTo>
                <a:lnTo>
                  <a:pt x="44255" y="9922"/>
                </a:lnTo>
                <a:lnTo>
                  <a:pt x="44313" y="9478"/>
                </a:lnTo>
                <a:lnTo>
                  <a:pt x="44352" y="9052"/>
                </a:lnTo>
                <a:lnTo>
                  <a:pt x="44371" y="8626"/>
                </a:lnTo>
                <a:lnTo>
                  <a:pt x="44371" y="8201"/>
                </a:lnTo>
                <a:lnTo>
                  <a:pt x="44332" y="7775"/>
                </a:lnTo>
                <a:lnTo>
                  <a:pt x="44294" y="7350"/>
                </a:lnTo>
                <a:lnTo>
                  <a:pt x="44216" y="6944"/>
                </a:lnTo>
                <a:lnTo>
                  <a:pt x="44139" y="6538"/>
                </a:lnTo>
                <a:lnTo>
                  <a:pt x="44023" y="6131"/>
                </a:lnTo>
                <a:lnTo>
                  <a:pt x="43907" y="5745"/>
                </a:lnTo>
                <a:lnTo>
                  <a:pt x="43752" y="5358"/>
                </a:lnTo>
                <a:lnTo>
                  <a:pt x="43597" y="4971"/>
                </a:lnTo>
                <a:lnTo>
                  <a:pt x="43404" y="4603"/>
                </a:lnTo>
                <a:lnTo>
                  <a:pt x="43211" y="4255"/>
                </a:lnTo>
                <a:lnTo>
                  <a:pt x="42998" y="3888"/>
                </a:lnTo>
                <a:lnTo>
                  <a:pt x="42766" y="3559"/>
                </a:lnTo>
                <a:lnTo>
                  <a:pt x="42514" y="3230"/>
                </a:lnTo>
                <a:lnTo>
                  <a:pt x="42263" y="2921"/>
                </a:lnTo>
                <a:lnTo>
                  <a:pt x="41992" y="2611"/>
                </a:lnTo>
                <a:lnTo>
                  <a:pt x="41702" y="2321"/>
                </a:lnTo>
                <a:lnTo>
                  <a:pt x="41392" y="2050"/>
                </a:lnTo>
                <a:lnTo>
                  <a:pt x="41064" y="1799"/>
                </a:lnTo>
                <a:lnTo>
                  <a:pt x="40735" y="1547"/>
                </a:lnTo>
                <a:lnTo>
                  <a:pt x="40387" y="1315"/>
                </a:lnTo>
                <a:lnTo>
                  <a:pt x="40038" y="1102"/>
                </a:lnTo>
                <a:lnTo>
                  <a:pt x="39671" y="909"/>
                </a:lnTo>
                <a:lnTo>
                  <a:pt x="39284" y="716"/>
                </a:lnTo>
                <a:lnTo>
                  <a:pt x="38897" y="561"/>
                </a:lnTo>
                <a:lnTo>
                  <a:pt x="38491" y="426"/>
                </a:lnTo>
                <a:lnTo>
                  <a:pt x="38085" y="290"/>
                </a:lnTo>
                <a:lnTo>
                  <a:pt x="37659" y="193"/>
                </a:lnTo>
                <a:lnTo>
                  <a:pt x="37215" y="116"/>
                </a:lnTo>
                <a:lnTo>
                  <a:pt x="36692" y="39"/>
                </a:lnTo>
                <a:lnTo>
                  <a:pt x="3617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9"/>
          <p:cNvSpPr/>
          <p:nvPr/>
        </p:nvSpPr>
        <p:spPr>
          <a:xfrm>
            <a:off x="3625406" y="170365"/>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Hình chữ nhật: Góc Tròn 487">
            <a:extLst>
              <a:ext uri="{FF2B5EF4-FFF2-40B4-BE49-F238E27FC236}">
                <a16:creationId xmlns:a16="http://schemas.microsoft.com/office/drawing/2014/main" id="{7F5D8C60-2784-FF71-BE0A-3F79697ABED5}"/>
              </a:ext>
            </a:extLst>
          </p:cNvPr>
          <p:cNvSpPr/>
          <p:nvPr/>
        </p:nvSpPr>
        <p:spPr>
          <a:xfrm>
            <a:off x="439294" y="1816920"/>
            <a:ext cx="8418958" cy="2236754"/>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Hộp Văn bản 489">
            <a:extLst>
              <a:ext uri="{FF2B5EF4-FFF2-40B4-BE49-F238E27FC236}">
                <a16:creationId xmlns:a16="http://schemas.microsoft.com/office/drawing/2014/main" id="{202D8031-CE95-DC9E-0240-6EC58B0E2BF0}"/>
              </a:ext>
            </a:extLst>
          </p:cNvPr>
          <p:cNvSpPr txBox="1"/>
          <p:nvPr/>
        </p:nvSpPr>
        <p:spPr>
          <a:xfrm>
            <a:off x="393408" y="1923684"/>
            <a:ext cx="8013968" cy="1477328"/>
          </a:xfrm>
          <a:prstGeom prst="rect">
            <a:avLst/>
          </a:prstGeom>
          <a:noFill/>
        </p:spPr>
        <p:txBody>
          <a:bodyPr wrap="square" rtlCol="0">
            <a:spAutoFit/>
          </a:bodyPr>
          <a:lstStyle/>
          <a:p>
            <a:pPr algn="ctr"/>
            <a:r>
              <a:rPr lang="vi-VN" sz="3000" b="1">
                <a:solidFill>
                  <a:srgbClr val="1F9BDB"/>
                </a:solidFill>
                <a:latin typeface="+mn-lt"/>
              </a:rPr>
              <a:t>h.	Đặt một câu thể hiện cảm xúc của em về hai anh em Tường.</a:t>
            </a:r>
          </a:p>
          <a:p>
            <a:pPr algn="ctr"/>
            <a:endParaRPr lang="en-US" sz="3000" b="1" dirty="0">
              <a:solidFill>
                <a:srgbClr val="1F9BDB"/>
              </a:solidFill>
              <a:latin typeface="+mn-lt"/>
            </a:endParaRPr>
          </a:p>
        </p:txBody>
      </p:sp>
      <p:grpSp>
        <p:nvGrpSpPr>
          <p:cNvPr id="4" name="Nhóm 3">
            <a:extLst>
              <a:ext uri="{FF2B5EF4-FFF2-40B4-BE49-F238E27FC236}">
                <a16:creationId xmlns:a16="http://schemas.microsoft.com/office/drawing/2014/main" id="{9C826143-7745-A602-E4E3-4A2301744741}"/>
              </a:ext>
            </a:extLst>
          </p:cNvPr>
          <p:cNvGrpSpPr/>
          <p:nvPr/>
        </p:nvGrpSpPr>
        <p:grpSpPr>
          <a:xfrm>
            <a:off x="338849" y="2683958"/>
            <a:ext cx="8209083" cy="1243505"/>
            <a:chOff x="249118" y="2324263"/>
            <a:chExt cx="8209083" cy="1243505"/>
          </a:xfrm>
        </p:grpSpPr>
        <p:sp>
          <p:nvSpPr>
            <p:cNvPr id="494" name="Hộp Văn bản 493">
              <a:extLst>
                <a:ext uri="{FF2B5EF4-FFF2-40B4-BE49-F238E27FC236}">
                  <a16:creationId xmlns:a16="http://schemas.microsoft.com/office/drawing/2014/main" id="{2DBA3334-15EC-377B-DB7D-10D65FB5F376}"/>
                </a:ext>
              </a:extLst>
            </p:cNvPr>
            <p:cNvSpPr txBox="1"/>
            <p:nvPr/>
          </p:nvSpPr>
          <p:spPr>
            <a:xfrm>
              <a:off x="1192177" y="2613661"/>
              <a:ext cx="7266024" cy="954107"/>
            </a:xfrm>
            <a:prstGeom prst="rect">
              <a:avLst/>
            </a:prstGeom>
            <a:noFill/>
          </p:spPr>
          <p:txBody>
            <a:bodyPr wrap="square" rtlCol="0">
              <a:spAutoFit/>
            </a:bodyPr>
            <a:lstStyle/>
            <a:p>
              <a:pPr algn="ctr"/>
              <a:r>
                <a:rPr lang="vi-VN" sz="2800" b="1">
                  <a:solidFill>
                    <a:schemeClr val="tx1"/>
                  </a:solidFill>
                  <a:latin typeface="+mn-lt"/>
                </a:rPr>
                <a:t>Hai anh em tường thật hồn nhiên và đáng yêu làm sao!</a:t>
              </a:r>
            </a:p>
          </p:txBody>
        </p:sp>
        <p:pic>
          <p:nvPicPr>
            <p:cNvPr id="3" name="Hình ảnh 2" descr="Ảnh có chứa công cụ viết, văn phòng phẩm&#10;&#10;Mô tả được tạo tự động">
              <a:extLst>
                <a:ext uri="{FF2B5EF4-FFF2-40B4-BE49-F238E27FC236}">
                  <a16:creationId xmlns:a16="http://schemas.microsoft.com/office/drawing/2014/main" id="{56E2C906-989D-BDAA-125E-B5EE91865E83}"/>
                </a:ext>
              </a:extLst>
            </p:cNvPr>
            <p:cNvPicPr>
              <a:picLocks noChangeAspect="1"/>
            </p:cNvPicPr>
            <p:nvPr/>
          </p:nvPicPr>
          <p:blipFill rotWithShape="1">
            <a:blip r:embed="rId4"/>
            <a:srcRect l="9142" t="18117" r="60556" b="34449"/>
            <a:stretch/>
          </p:blipFill>
          <p:spPr>
            <a:xfrm>
              <a:off x="249118" y="2324263"/>
              <a:ext cx="1083614" cy="954108"/>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2"/>
        <p:cNvGrpSpPr/>
        <p:nvPr/>
      </p:nvGrpSpPr>
      <p:grpSpPr>
        <a:xfrm>
          <a:off x="0" y="0"/>
          <a:ext cx="0" cy="0"/>
          <a:chOff x="0" y="0"/>
          <a:chExt cx="0" cy="0"/>
        </a:xfrm>
      </p:grpSpPr>
      <p:sp>
        <p:nvSpPr>
          <p:cNvPr id="3194" name="Google Shape;3194;p49"/>
          <p:cNvSpPr/>
          <p:nvPr/>
        </p:nvSpPr>
        <p:spPr>
          <a:xfrm>
            <a:off x="1751459" y="567350"/>
            <a:ext cx="6045958" cy="714838"/>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9"/>
          <p:cNvSpPr txBox="1">
            <a:spLocks noGrp="1"/>
          </p:cNvSpPr>
          <p:nvPr>
            <p:ph type="title"/>
          </p:nvPr>
        </p:nvSpPr>
        <p:spPr>
          <a:xfrm>
            <a:off x="922438" y="673005"/>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err="1">
                <a:solidFill>
                  <a:schemeClr val="lt1"/>
                </a:solidFill>
                <a:latin typeface="+mj-lt"/>
              </a:rPr>
              <a:t>Thực</a:t>
            </a:r>
            <a:r>
              <a:rPr lang="vi-VN" b="1" dirty="0">
                <a:solidFill>
                  <a:schemeClr val="lt1"/>
                </a:solidFill>
                <a:latin typeface="+mj-lt"/>
              </a:rPr>
              <a:t> </a:t>
            </a:r>
            <a:r>
              <a:rPr lang="vi-VN" b="1" dirty="0" err="1">
                <a:solidFill>
                  <a:schemeClr val="lt1"/>
                </a:solidFill>
                <a:latin typeface="+mj-lt"/>
              </a:rPr>
              <a:t>hiện</a:t>
            </a:r>
            <a:r>
              <a:rPr lang="vi-VN" b="1" dirty="0">
                <a:solidFill>
                  <a:schemeClr val="lt1"/>
                </a:solidFill>
                <a:latin typeface="+mj-lt"/>
              </a:rPr>
              <a:t> </a:t>
            </a:r>
            <a:r>
              <a:rPr lang="vi-VN" b="1" dirty="0" err="1">
                <a:solidFill>
                  <a:schemeClr val="lt1"/>
                </a:solidFill>
                <a:latin typeface="+mj-lt"/>
              </a:rPr>
              <a:t>các</a:t>
            </a:r>
            <a:r>
              <a:rPr lang="vi-VN" b="1" dirty="0">
                <a:solidFill>
                  <a:schemeClr val="lt1"/>
                </a:solidFill>
                <a:latin typeface="+mj-lt"/>
              </a:rPr>
              <a:t> yêu </a:t>
            </a:r>
            <a:r>
              <a:rPr lang="vi-VN" b="1" dirty="0" err="1">
                <a:solidFill>
                  <a:schemeClr val="lt1"/>
                </a:solidFill>
                <a:latin typeface="+mj-lt"/>
              </a:rPr>
              <a:t>cầu</a:t>
            </a:r>
            <a:r>
              <a:rPr lang="vi-VN" b="1" dirty="0">
                <a:solidFill>
                  <a:schemeClr val="lt1"/>
                </a:solidFill>
                <a:latin typeface="+mj-lt"/>
              </a:rPr>
              <a:t> </a:t>
            </a:r>
            <a:r>
              <a:rPr lang="vi-VN" b="1" dirty="0" err="1">
                <a:solidFill>
                  <a:schemeClr val="lt1"/>
                </a:solidFill>
                <a:latin typeface="+mj-lt"/>
              </a:rPr>
              <a:t>dưới</a:t>
            </a:r>
            <a:r>
              <a:rPr lang="vi-VN" b="1" dirty="0">
                <a:solidFill>
                  <a:schemeClr val="lt1"/>
                </a:solidFill>
                <a:latin typeface="+mj-lt"/>
              </a:rPr>
              <a:t> đây:</a:t>
            </a:r>
            <a:endParaRPr b="1" dirty="0">
              <a:solidFill>
                <a:schemeClr val="lt1"/>
              </a:solidFill>
              <a:latin typeface="+mj-lt"/>
            </a:endParaRPr>
          </a:p>
        </p:txBody>
      </p:sp>
      <p:sp>
        <p:nvSpPr>
          <p:cNvPr id="3196" name="Google Shape;3196;p49"/>
          <p:cNvSpPr/>
          <p:nvPr/>
        </p:nvSpPr>
        <p:spPr>
          <a:xfrm rot="10800000" flipH="1">
            <a:off x="7813688"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9"/>
          <p:cNvSpPr/>
          <p:nvPr/>
        </p:nvSpPr>
        <p:spPr>
          <a:xfrm>
            <a:off x="431013"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9">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9" name="Google Shape;3199;p49"/>
          <p:cNvGrpSpPr/>
          <p:nvPr/>
        </p:nvGrpSpPr>
        <p:grpSpPr>
          <a:xfrm>
            <a:off x="8110016" y="552732"/>
            <a:ext cx="320750" cy="262985"/>
            <a:chOff x="615275" y="238125"/>
            <a:chExt cx="6389450" cy="5238750"/>
          </a:xfrm>
        </p:grpSpPr>
        <p:sp>
          <p:nvSpPr>
            <p:cNvPr id="3200" name="Google Shape;3200;p4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6" name="Google Shape;3206;p49">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7" name="Google Shape;3207;p49"/>
          <p:cNvGrpSpPr/>
          <p:nvPr/>
        </p:nvGrpSpPr>
        <p:grpSpPr>
          <a:xfrm flipH="1">
            <a:off x="713216" y="539507"/>
            <a:ext cx="320750" cy="262985"/>
            <a:chOff x="615275" y="238125"/>
            <a:chExt cx="6389450" cy="5238750"/>
          </a:xfrm>
        </p:grpSpPr>
        <p:sp>
          <p:nvSpPr>
            <p:cNvPr id="3208" name="Google Shape;3208;p4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4" name="Google Shape;3214;p49">
            <a:hlinkClick r:id="" action="ppaction://hlinkshowjump?jump=previousslide"/>
          </p:cNvPr>
          <p:cNvSpPr/>
          <p:nvPr/>
        </p:nvSpPr>
        <p:spPr>
          <a:xfrm rot="-5400000">
            <a:off x="777010"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9"/>
          <p:cNvSpPr/>
          <p:nvPr/>
        </p:nvSpPr>
        <p:spPr>
          <a:xfrm>
            <a:off x="7499885" y="1091917"/>
            <a:ext cx="712042" cy="384723"/>
          </a:xfrm>
          <a:custGeom>
            <a:avLst/>
            <a:gdLst/>
            <a:ahLst/>
            <a:cxnLst/>
            <a:rect l="l" t="t" r="r" b="b"/>
            <a:pathLst>
              <a:path w="47756" h="25803" extrusionOk="0">
                <a:moveTo>
                  <a:pt x="35648" y="0"/>
                </a:moveTo>
                <a:lnTo>
                  <a:pt x="35126" y="19"/>
                </a:lnTo>
                <a:lnTo>
                  <a:pt x="34603" y="77"/>
                </a:lnTo>
                <a:lnTo>
                  <a:pt x="34100" y="174"/>
                </a:lnTo>
                <a:lnTo>
                  <a:pt x="33617" y="290"/>
                </a:lnTo>
                <a:lnTo>
                  <a:pt x="33133" y="445"/>
                </a:lnTo>
                <a:lnTo>
                  <a:pt x="32650" y="619"/>
                </a:lnTo>
                <a:lnTo>
                  <a:pt x="32205" y="812"/>
                </a:lnTo>
                <a:lnTo>
                  <a:pt x="31760" y="1044"/>
                </a:lnTo>
                <a:lnTo>
                  <a:pt x="31315" y="1296"/>
                </a:lnTo>
                <a:lnTo>
                  <a:pt x="30909" y="1567"/>
                </a:lnTo>
                <a:lnTo>
                  <a:pt x="30503" y="1876"/>
                </a:lnTo>
                <a:lnTo>
                  <a:pt x="30116" y="2205"/>
                </a:lnTo>
                <a:lnTo>
                  <a:pt x="29768" y="2534"/>
                </a:lnTo>
                <a:lnTo>
                  <a:pt x="29400" y="2398"/>
                </a:lnTo>
                <a:lnTo>
                  <a:pt x="29033" y="2282"/>
                </a:lnTo>
                <a:lnTo>
                  <a:pt x="28646" y="2166"/>
                </a:lnTo>
                <a:lnTo>
                  <a:pt x="28259" y="2089"/>
                </a:lnTo>
                <a:lnTo>
                  <a:pt x="27969" y="2050"/>
                </a:lnTo>
                <a:lnTo>
                  <a:pt x="27679" y="2031"/>
                </a:lnTo>
                <a:lnTo>
                  <a:pt x="27408" y="2012"/>
                </a:lnTo>
                <a:lnTo>
                  <a:pt x="27118" y="2012"/>
                </a:lnTo>
                <a:lnTo>
                  <a:pt x="26847" y="2031"/>
                </a:lnTo>
                <a:lnTo>
                  <a:pt x="26577" y="2050"/>
                </a:lnTo>
                <a:lnTo>
                  <a:pt x="26306" y="2070"/>
                </a:lnTo>
                <a:lnTo>
                  <a:pt x="26035" y="2128"/>
                </a:lnTo>
                <a:lnTo>
                  <a:pt x="25764" y="2186"/>
                </a:lnTo>
                <a:lnTo>
                  <a:pt x="25493" y="2244"/>
                </a:lnTo>
                <a:lnTo>
                  <a:pt x="24990" y="2418"/>
                </a:lnTo>
                <a:lnTo>
                  <a:pt x="24488" y="2611"/>
                </a:lnTo>
                <a:lnTo>
                  <a:pt x="24023" y="2863"/>
                </a:lnTo>
                <a:lnTo>
                  <a:pt x="23579" y="3153"/>
                </a:lnTo>
                <a:lnTo>
                  <a:pt x="23153" y="3482"/>
                </a:lnTo>
                <a:lnTo>
                  <a:pt x="22747" y="3830"/>
                </a:lnTo>
                <a:lnTo>
                  <a:pt x="22379" y="4236"/>
                </a:lnTo>
                <a:lnTo>
                  <a:pt x="22051" y="4642"/>
                </a:lnTo>
                <a:lnTo>
                  <a:pt x="21760" y="5106"/>
                </a:lnTo>
                <a:lnTo>
                  <a:pt x="21625" y="5338"/>
                </a:lnTo>
                <a:lnTo>
                  <a:pt x="21490" y="5570"/>
                </a:lnTo>
                <a:lnTo>
                  <a:pt x="21374" y="5822"/>
                </a:lnTo>
                <a:lnTo>
                  <a:pt x="21277" y="6093"/>
                </a:lnTo>
                <a:lnTo>
                  <a:pt x="21045" y="5977"/>
                </a:lnTo>
                <a:lnTo>
                  <a:pt x="20793" y="5899"/>
                </a:lnTo>
                <a:lnTo>
                  <a:pt x="20561" y="5822"/>
                </a:lnTo>
                <a:lnTo>
                  <a:pt x="20290" y="5764"/>
                </a:lnTo>
                <a:lnTo>
                  <a:pt x="20078" y="5745"/>
                </a:lnTo>
                <a:lnTo>
                  <a:pt x="19865" y="5725"/>
                </a:lnTo>
                <a:lnTo>
                  <a:pt x="19652" y="5725"/>
                </a:lnTo>
                <a:lnTo>
                  <a:pt x="19439" y="5745"/>
                </a:lnTo>
                <a:lnTo>
                  <a:pt x="19227" y="5764"/>
                </a:lnTo>
                <a:lnTo>
                  <a:pt x="19014" y="5803"/>
                </a:lnTo>
                <a:lnTo>
                  <a:pt x="18820" y="5841"/>
                </a:lnTo>
                <a:lnTo>
                  <a:pt x="18608" y="5899"/>
                </a:lnTo>
                <a:lnTo>
                  <a:pt x="18414" y="5977"/>
                </a:lnTo>
                <a:lnTo>
                  <a:pt x="18240" y="6054"/>
                </a:lnTo>
                <a:lnTo>
                  <a:pt x="18047" y="6151"/>
                </a:lnTo>
                <a:lnTo>
                  <a:pt x="17873" y="6247"/>
                </a:lnTo>
                <a:lnTo>
                  <a:pt x="17699" y="6363"/>
                </a:lnTo>
                <a:lnTo>
                  <a:pt x="17525" y="6480"/>
                </a:lnTo>
                <a:lnTo>
                  <a:pt x="17370" y="6615"/>
                </a:lnTo>
                <a:lnTo>
                  <a:pt x="17215" y="6750"/>
                </a:lnTo>
                <a:lnTo>
                  <a:pt x="17060" y="6441"/>
                </a:lnTo>
                <a:lnTo>
                  <a:pt x="16867" y="6151"/>
                </a:lnTo>
                <a:lnTo>
                  <a:pt x="16654" y="5880"/>
                </a:lnTo>
                <a:lnTo>
                  <a:pt x="16441" y="5609"/>
                </a:lnTo>
                <a:lnTo>
                  <a:pt x="16209" y="5358"/>
                </a:lnTo>
                <a:lnTo>
                  <a:pt x="15958" y="5126"/>
                </a:lnTo>
                <a:lnTo>
                  <a:pt x="15706" y="4893"/>
                </a:lnTo>
                <a:lnTo>
                  <a:pt x="15416" y="4681"/>
                </a:lnTo>
                <a:lnTo>
                  <a:pt x="15145" y="4487"/>
                </a:lnTo>
                <a:lnTo>
                  <a:pt x="14836" y="4294"/>
                </a:lnTo>
                <a:lnTo>
                  <a:pt x="14527" y="4139"/>
                </a:lnTo>
                <a:lnTo>
                  <a:pt x="14198" y="3984"/>
                </a:lnTo>
                <a:lnTo>
                  <a:pt x="13869" y="3868"/>
                </a:lnTo>
                <a:lnTo>
                  <a:pt x="13521" y="3752"/>
                </a:lnTo>
                <a:lnTo>
                  <a:pt x="13173" y="3656"/>
                </a:lnTo>
                <a:lnTo>
                  <a:pt x="12805" y="3578"/>
                </a:lnTo>
                <a:lnTo>
                  <a:pt x="12496" y="3540"/>
                </a:lnTo>
                <a:lnTo>
                  <a:pt x="12186" y="3520"/>
                </a:lnTo>
                <a:lnTo>
                  <a:pt x="11877" y="3501"/>
                </a:lnTo>
                <a:lnTo>
                  <a:pt x="11567" y="3501"/>
                </a:lnTo>
                <a:lnTo>
                  <a:pt x="11277" y="3520"/>
                </a:lnTo>
                <a:lnTo>
                  <a:pt x="10968" y="3559"/>
                </a:lnTo>
                <a:lnTo>
                  <a:pt x="10677" y="3617"/>
                </a:lnTo>
                <a:lnTo>
                  <a:pt x="10387" y="3675"/>
                </a:lnTo>
                <a:lnTo>
                  <a:pt x="10097" y="3752"/>
                </a:lnTo>
                <a:lnTo>
                  <a:pt x="9807" y="3849"/>
                </a:lnTo>
                <a:lnTo>
                  <a:pt x="9536" y="3946"/>
                </a:lnTo>
                <a:lnTo>
                  <a:pt x="9266" y="4062"/>
                </a:lnTo>
                <a:lnTo>
                  <a:pt x="8995" y="4197"/>
                </a:lnTo>
                <a:lnTo>
                  <a:pt x="8743" y="4333"/>
                </a:lnTo>
                <a:lnTo>
                  <a:pt x="8492" y="4487"/>
                </a:lnTo>
                <a:lnTo>
                  <a:pt x="8240" y="4661"/>
                </a:lnTo>
                <a:lnTo>
                  <a:pt x="8008" y="4835"/>
                </a:lnTo>
                <a:lnTo>
                  <a:pt x="7776" y="5010"/>
                </a:lnTo>
                <a:lnTo>
                  <a:pt x="7563" y="5222"/>
                </a:lnTo>
                <a:lnTo>
                  <a:pt x="7351" y="5435"/>
                </a:lnTo>
                <a:lnTo>
                  <a:pt x="7157" y="5648"/>
                </a:lnTo>
                <a:lnTo>
                  <a:pt x="6964" y="5880"/>
                </a:lnTo>
                <a:lnTo>
                  <a:pt x="6790" y="6112"/>
                </a:lnTo>
                <a:lnTo>
                  <a:pt x="6635" y="6363"/>
                </a:lnTo>
                <a:lnTo>
                  <a:pt x="6480" y="6615"/>
                </a:lnTo>
                <a:lnTo>
                  <a:pt x="6326" y="6886"/>
                </a:lnTo>
                <a:lnTo>
                  <a:pt x="6210" y="7156"/>
                </a:lnTo>
                <a:lnTo>
                  <a:pt x="6093" y="7447"/>
                </a:lnTo>
                <a:lnTo>
                  <a:pt x="5977" y="7737"/>
                </a:lnTo>
                <a:lnTo>
                  <a:pt x="5900" y="8027"/>
                </a:lnTo>
                <a:lnTo>
                  <a:pt x="5823" y="8336"/>
                </a:lnTo>
                <a:lnTo>
                  <a:pt x="5765" y="8646"/>
                </a:lnTo>
                <a:lnTo>
                  <a:pt x="5726" y="8994"/>
                </a:lnTo>
                <a:lnTo>
                  <a:pt x="5687" y="9323"/>
                </a:lnTo>
                <a:lnTo>
                  <a:pt x="5687" y="9671"/>
                </a:lnTo>
                <a:lnTo>
                  <a:pt x="5687" y="10019"/>
                </a:lnTo>
                <a:lnTo>
                  <a:pt x="5552" y="9980"/>
                </a:lnTo>
                <a:lnTo>
                  <a:pt x="5300" y="9942"/>
                </a:lnTo>
                <a:lnTo>
                  <a:pt x="5049" y="9922"/>
                </a:lnTo>
                <a:lnTo>
                  <a:pt x="4585" y="9922"/>
                </a:lnTo>
                <a:lnTo>
                  <a:pt x="4333" y="9942"/>
                </a:lnTo>
                <a:lnTo>
                  <a:pt x="4101" y="9961"/>
                </a:lnTo>
                <a:lnTo>
                  <a:pt x="3656" y="10058"/>
                </a:lnTo>
                <a:lnTo>
                  <a:pt x="3212" y="10174"/>
                </a:lnTo>
                <a:lnTo>
                  <a:pt x="2786" y="10348"/>
                </a:lnTo>
                <a:lnTo>
                  <a:pt x="2380" y="10561"/>
                </a:lnTo>
                <a:lnTo>
                  <a:pt x="1993" y="10812"/>
                </a:lnTo>
                <a:lnTo>
                  <a:pt x="1626" y="11102"/>
                </a:lnTo>
                <a:lnTo>
                  <a:pt x="1297" y="11412"/>
                </a:lnTo>
                <a:lnTo>
                  <a:pt x="1007" y="11760"/>
                </a:lnTo>
                <a:lnTo>
                  <a:pt x="736" y="12147"/>
                </a:lnTo>
                <a:lnTo>
                  <a:pt x="504" y="12553"/>
                </a:lnTo>
                <a:lnTo>
                  <a:pt x="407" y="12766"/>
                </a:lnTo>
                <a:lnTo>
                  <a:pt x="310" y="12978"/>
                </a:lnTo>
                <a:lnTo>
                  <a:pt x="233" y="13211"/>
                </a:lnTo>
                <a:lnTo>
                  <a:pt x="156" y="13443"/>
                </a:lnTo>
                <a:lnTo>
                  <a:pt x="117" y="13675"/>
                </a:lnTo>
                <a:lnTo>
                  <a:pt x="59" y="13907"/>
                </a:lnTo>
                <a:lnTo>
                  <a:pt x="20" y="14158"/>
                </a:lnTo>
                <a:lnTo>
                  <a:pt x="1" y="14390"/>
                </a:lnTo>
                <a:lnTo>
                  <a:pt x="1" y="14642"/>
                </a:lnTo>
                <a:lnTo>
                  <a:pt x="1" y="14874"/>
                </a:lnTo>
                <a:lnTo>
                  <a:pt x="20" y="15106"/>
                </a:lnTo>
                <a:lnTo>
                  <a:pt x="39" y="15338"/>
                </a:lnTo>
                <a:lnTo>
                  <a:pt x="136" y="15802"/>
                </a:lnTo>
                <a:lnTo>
                  <a:pt x="252" y="16247"/>
                </a:lnTo>
                <a:lnTo>
                  <a:pt x="426" y="16673"/>
                </a:lnTo>
                <a:lnTo>
                  <a:pt x="639" y="17079"/>
                </a:lnTo>
                <a:lnTo>
                  <a:pt x="891" y="17466"/>
                </a:lnTo>
                <a:lnTo>
                  <a:pt x="1181" y="17833"/>
                </a:lnTo>
                <a:lnTo>
                  <a:pt x="1490" y="18162"/>
                </a:lnTo>
                <a:lnTo>
                  <a:pt x="1838" y="18452"/>
                </a:lnTo>
                <a:lnTo>
                  <a:pt x="2225" y="18723"/>
                </a:lnTo>
                <a:lnTo>
                  <a:pt x="2631" y="18955"/>
                </a:lnTo>
                <a:lnTo>
                  <a:pt x="2844" y="19052"/>
                </a:lnTo>
                <a:lnTo>
                  <a:pt x="3057" y="19148"/>
                </a:lnTo>
                <a:lnTo>
                  <a:pt x="3289" y="19226"/>
                </a:lnTo>
                <a:lnTo>
                  <a:pt x="3521" y="19284"/>
                </a:lnTo>
                <a:lnTo>
                  <a:pt x="3753" y="19342"/>
                </a:lnTo>
                <a:lnTo>
                  <a:pt x="3985" y="19400"/>
                </a:lnTo>
                <a:lnTo>
                  <a:pt x="4314" y="19439"/>
                </a:lnTo>
                <a:lnTo>
                  <a:pt x="4643" y="19458"/>
                </a:lnTo>
                <a:lnTo>
                  <a:pt x="4952" y="19458"/>
                </a:lnTo>
                <a:lnTo>
                  <a:pt x="5262" y="19439"/>
                </a:lnTo>
                <a:lnTo>
                  <a:pt x="5571" y="19381"/>
                </a:lnTo>
                <a:lnTo>
                  <a:pt x="5881" y="19323"/>
                </a:lnTo>
                <a:lnTo>
                  <a:pt x="6171" y="19245"/>
                </a:lnTo>
                <a:lnTo>
                  <a:pt x="6461" y="19148"/>
                </a:lnTo>
                <a:lnTo>
                  <a:pt x="6577" y="19632"/>
                </a:lnTo>
                <a:lnTo>
                  <a:pt x="6732" y="20116"/>
                </a:lnTo>
                <a:lnTo>
                  <a:pt x="6925" y="20580"/>
                </a:lnTo>
                <a:lnTo>
                  <a:pt x="7138" y="21025"/>
                </a:lnTo>
                <a:lnTo>
                  <a:pt x="7389" y="21450"/>
                </a:lnTo>
                <a:lnTo>
                  <a:pt x="7680" y="21856"/>
                </a:lnTo>
                <a:lnTo>
                  <a:pt x="7989" y="22243"/>
                </a:lnTo>
                <a:lnTo>
                  <a:pt x="8337" y="22611"/>
                </a:lnTo>
                <a:lnTo>
                  <a:pt x="8705" y="22939"/>
                </a:lnTo>
                <a:lnTo>
                  <a:pt x="9091" y="23249"/>
                </a:lnTo>
                <a:lnTo>
                  <a:pt x="9517" y="23539"/>
                </a:lnTo>
                <a:lnTo>
                  <a:pt x="9962" y="23771"/>
                </a:lnTo>
                <a:lnTo>
                  <a:pt x="10426" y="24003"/>
                </a:lnTo>
                <a:lnTo>
                  <a:pt x="10910" y="24177"/>
                </a:lnTo>
                <a:lnTo>
                  <a:pt x="11412" y="24332"/>
                </a:lnTo>
                <a:lnTo>
                  <a:pt x="11915" y="24429"/>
                </a:lnTo>
                <a:lnTo>
                  <a:pt x="12341" y="24487"/>
                </a:lnTo>
                <a:lnTo>
                  <a:pt x="12747" y="24506"/>
                </a:lnTo>
                <a:lnTo>
                  <a:pt x="13153" y="24526"/>
                </a:lnTo>
                <a:lnTo>
                  <a:pt x="13559" y="24506"/>
                </a:lnTo>
                <a:lnTo>
                  <a:pt x="13946" y="24448"/>
                </a:lnTo>
                <a:lnTo>
                  <a:pt x="14333" y="24390"/>
                </a:lnTo>
                <a:lnTo>
                  <a:pt x="14720" y="24293"/>
                </a:lnTo>
                <a:lnTo>
                  <a:pt x="15107" y="24177"/>
                </a:lnTo>
                <a:lnTo>
                  <a:pt x="15474" y="24042"/>
                </a:lnTo>
                <a:lnTo>
                  <a:pt x="15822" y="23887"/>
                </a:lnTo>
                <a:lnTo>
                  <a:pt x="16171" y="23713"/>
                </a:lnTo>
                <a:lnTo>
                  <a:pt x="16499" y="23520"/>
                </a:lnTo>
                <a:lnTo>
                  <a:pt x="16828" y="23307"/>
                </a:lnTo>
                <a:lnTo>
                  <a:pt x="17138" y="23075"/>
                </a:lnTo>
                <a:lnTo>
                  <a:pt x="17447" y="22823"/>
                </a:lnTo>
                <a:lnTo>
                  <a:pt x="17718" y="22572"/>
                </a:lnTo>
                <a:lnTo>
                  <a:pt x="18047" y="22649"/>
                </a:lnTo>
                <a:lnTo>
                  <a:pt x="18395" y="22707"/>
                </a:lnTo>
                <a:lnTo>
                  <a:pt x="18743" y="22765"/>
                </a:lnTo>
                <a:lnTo>
                  <a:pt x="19091" y="22785"/>
                </a:lnTo>
                <a:lnTo>
                  <a:pt x="19420" y="22804"/>
                </a:lnTo>
                <a:lnTo>
                  <a:pt x="19768" y="22804"/>
                </a:lnTo>
                <a:lnTo>
                  <a:pt x="20097" y="22785"/>
                </a:lnTo>
                <a:lnTo>
                  <a:pt x="20445" y="22746"/>
                </a:lnTo>
                <a:lnTo>
                  <a:pt x="20774" y="22688"/>
                </a:lnTo>
                <a:lnTo>
                  <a:pt x="21083" y="22611"/>
                </a:lnTo>
                <a:lnTo>
                  <a:pt x="21412" y="22533"/>
                </a:lnTo>
                <a:lnTo>
                  <a:pt x="21722" y="22437"/>
                </a:lnTo>
                <a:lnTo>
                  <a:pt x="22031" y="22321"/>
                </a:lnTo>
                <a:lnTo>
                  <a:pt x="22321" y="22185"/>
                </a:lnTo>
                <a:lnTo>
                  <a:pt x="22631" y="22050"/>
                </a:lnTo>
                <a:lnTo>
                  <a:pt x="22902" y="21895"/>
                </a:lnTo>
                <a:lnTo>
                  <a:pt x="23192" y="21721"/>
                </a:lnTo>
                <a:lnTo>
                  <a:pt x="23462" y="21528"/>
                </a:lnTo>
                <a:lnTo>
                  <a:pt x="23637" y="21914"/>
                </a:lnTo>
                <a:lnTo>
                  <a:pt x="23830" y="22263"/>
                </a:lnTo>
                <a:lnTo>
                  <a:pt x="24062" y="22611"/>
                </a:lnTo>
                <a:lnTo>
                  <a:pt x="24294" y="22959"/>
                </a:lnTo>
                <a:lnTo>
                  <a:pt x="24565" y="23268"/>
                </a:lnTo>
                <a:lnTo>
                  <a:pt x="24836" y="23578"/>
                </a:lnTo>
                <a:lnTo>
                  <a:pt x="25145" y="23868"/>
                </a:lnTo>
                <a:lnTo>
                  <a:pt x="25455" y="24139"/>
                </a:lnTo>
                <a:lnTo>
                  <a:pt x="25803" y="24371"/>
                </a:lnTo>
                <a:lnTo>
                  <a:pt x="26151" y="24603"/>
                </a:lnTo>
                <a:lnTo>
                  <a:pt x="26518" y="24816"/>
                </a:lnTo>
                <a:lnTo>
                  <a:pt x="26905" y="24990"/>
                </a:lnTo>
                <a:lnTo>
                  <a:pt x="27292" y="25164"/>
                </a:lnTo>
                <a:lnTo>
                  <a:pt x="27698" y="25299"/>
                </a:lnTo>
                <a:lnTo>
                  <a:pt x="28124" y="25415"/>
                </a:lnTo>
                <a:lnTo>
                  <a:pt x="28569" y="25493"/>
                </a:lnTo>
                <a:lnTo>
                  <a:pt x="28936" y="25551"/>
                </a:lnTo>
                <a:lnTo>
                  <a:pt x="29304" y="25570"/>
                </a:lnTo>
                <a:lnTo>
                  <a:pt x="29691" y="25589"/>
                </a:lnTo>
                <a:lnTo>
                  <a:pt x="30058" y="25570"/>
                </a:lnTo>
                <a:lnTo>
                  <a:pt x="30406" y="25551"/>
                </a:lnTo>
                <a:lnTo>
                  <a:pt x="30774" y="25493"/>
                </a:lnTo>
                <a:lnTo>
                  <a:pt x="31122" y="25435"/>
                </a:lnTo>
                <a:lnTo>
                  <a:pt x="31470" y="25338"/>
                </a:lnTo>
                <a:lnTo>
                  <a:pt x="31818" y="25241"/>
                </a:lnTo>
                <a:lnTo>
                  <a:pt x="32147" y="25125"/>
                </a:lnTo>
                <a:lnTo>
                  <a:pt x="32476" y="24970"/>
                </a:lnTo>
                <a:lnTo>
                  <a:pt x="32805" y="24816"/>
                </a:lnTo>
                <a:lnTo>
                  <a:pt x="33114" y="24642"/>
                </a:lnTo>
                <a:lnTo>
                  <a:pt x="33404" y="24467"/>
                </a:lnTo>
                <a:lnTo>
                  <a:pt x="33694" y="24255"/>
                </a:lnTo>
                <a:lnTo>
                  <a:pt x="33984" y="24042"/>
                </a:lnTo>
                <a:lnTo>
                  <a:pt x="34333" y="24351"/>
                </a:lnTo>
                <a:lnTo>
                  <a:pt x="34719" y="24642"/>
                </a:lnTo>
                <a:lnTo>
                  <a:pt x="35126" y="24893"/>
                </a:lnTo>
                <a:lnTo>
                  <a:pt x="35532" y="25125"/>
                </a:lnTo>
                <a:lnTo>
                  <a:pt x="35977" y="25319"/>
                </a:lnTo>
                <a:lnTo>
                  <a:pt x="36441" y="25493"/>
                </a:lnTo>
                <a:lnTo>
                  <a:pt x="36924" y="25628"/>
                </a:lnTo>
                <a:lnTo>
                  <a:pt x="37408" y="25725"/>
                </a:lnTo>
                <a:lnTo>
                  <a:pt x="37756" y="25763"/>
                </a:lnTo>
                <a:lnTo>
                  <a:pt x="38085" y="25802"/>
                </a:lnTo>
                <a:lnTo>
                  <a:pt x="38762" y="25802"/>
                </a:lnTo>
                <a:lnTo>
                  <a:pt x="39091" y="25783"/>
                </a:lnTo>
                <a:lnTo>
                  <a:pt x="39420" y="25744"/>
                </a:lnTo>
                <a:lnTo>
                  <a:pt x="39748" y="25705"/>
                </a:lnTo>
                <a:lnTo>
                  <a:pt x="40058" y="25628"/>
                </a:lnTo>
                <a:lnTo>
                  <a:pt x="40367" y="25551"/>
                </a:lnTo>
                <a:lnTo>
                  <a:pt x="40677" y="25454"/>
                </a:lnTo>
                <a:lnTo>
                  <a:pt x="40986" y="25338"/>
                </a:lnTo>
                <a:lnTo>
                  <a:pt x="41276" y="25202"/>
                </a:lnTo>
                <a:lnTo>
                  <a:pt x="41566" y="25067"/>
                </a:lnTo>
                <a:lnTo>
                  <a:pt x="41837" y="24912"/>
                </a:lnTo>
                <a:lnTo>
                  <a:pt x="42108" y="24738"/>
                </a:lnTo>
                <a:lnTo>
                  <a:pt x="42379" y="24564"/>
                </a:lnTo>
                <a:lnTo>
                  <a:pt x="42630" y="24371"/>
                </a:lnTo>
                <a:lnTo>
                  <a:pt x="42882" y="24158"/>
                </a:lnTo>
                <a:lnTo>
                  <a:pt x="43114" y="23945"/>
                </a:lnTo>
                <a:lnTo>
                  <a:pt x="43346" y="23713"/>
                </a:lnTo>
                <a:lnTo>
                  <a:pt x="43559" y="23481"/>
                </a:lnTo>
                <a:lnTo>
                  <a:pt x="43771" y="23230"/>
                </a:lnTo>
                <a:lnTo>
                  <a:pt x="43946" y="22978"/>
                </a:lnTo>
                <a:lnTo>
                  <a:pt x="44139" y="22707"/>
                </a:lnTo>
                <a:lnTo>
                  <a:pt x="44294" y="22417"/>
                </a:lnTo>
                <a:lnTo>
                  <a:pt x="44448" y="22146"/>
                </a:lnTo>
                <a:lnTo>
                  <a:pt x="44603" y="21837"/>
                </a:lnTo>
                <a:lnTo>
                  <a:pt x="44719" y="21528"/>
                </a:lnTo>
                <a:lnTo>
                  <a:pt x="44835" y="21218"/>
                </a:lnTo>
                <a:lnTo>
                  <a:pt x="44932" y="20889"/>
                </a:lnTo>
                <a:lnTo>
                  <a:pt x="45009" y="20560"/>
                </a:lnTo>
                <a:lnTo>
                  <a:pt x="45067" y="20232"/>
                </a:lnTo>
                <a:lnTo>
                  <a:pt x="45145" y="19690"/>
                </a:lnTo>
                <a:lnTo>
                  <a:pt x="45164" y="19168"/>
                </a:lnTo>
                <a:lnTo>
                  <a:pt x="45145" y="18646"/>
                </a:lnTo>
                <a:lnTo>
                  <a:pt x="45087" y="18123"/>
                </a:lnTo>
                <a:lnTo>
                  <a:pt x="45338" y="18027"/>
                </a:lnTo>
                <a:lnTo>
                  <a:pt x="45570" y="17911"/>
                </a:lnTo>
                <a:lnTo>
                  <a:pt x="45802" y="17756"/>
                </a:lnTo>
                <a:lnTo>
                  <a:pt x="46015" y="17620"/>
                </a:lnTo>
                <a:lnTo>
                  <a:pt x="46228" y="17446"/>
                </a:lnTo>
                <a:lnTo>
                  <a:pt x="46441" y="17272"/>
                </a:lnTo>
                <a:lnTo>
                  <a:pt x="46634" y="17079"/>
                </a:lnTo>
                <a:lnTo>
                  <a:pt x="46808" y="16885"/>
                </a:lnTo>
                <a:lnTo>
                  <a:pt x="46963" y="16673"/>
                </a:lnTo>
                <a:lnTo>
                  <a:pt x="47118" y="16441"/>
                </a:lnTo>
                <a:lnTo>
                  <a:pt x="47253" y="16209"/>
                </a:lnTo>
                <a:lnTo>
                  <a:pt x="47369" y="15957"/>
                </a:lnTo>
                <a:lnTo>
                  <a:pt x="47485" y="15706"/>
                </a:lnTo>
                <a:lnTo>
                  <a:pt x="47582" y="15435"/>
                </a:lnTo>
                <a:lnTo>
                  <a:pt x="47659" y="15164"/>
                </a:lnTo>
                <a:lnTo>
                  <a:pt x="47698" y="14893"/>
                </a:lnTo>
                <a:lnTo>
                  <a:pt x="47756" y="14468"/>
                </a:lnTo>
                <a:lnTo>
                  <a:pt x="47756" y="14042"/>
                </a:lnTo>
                <a:lnTo>
                  <a:pt x="47717" y="13617"/>
                </a:lnTo>
                <a:lnTo>
                  <a:pt x="47640" y="13211"/>
                </a:lnTo>
                <a:lnTo>
                  <a:pt x="47524" y="12824"/>
                </a:lnTo>
                <a:lnTo>
                  <a:pt x="47388" y="12456"/>
                </a:lnTo>
                <a:lnTo>
                  <a:pt x="47195" y="12089"/>
                </a:lnTo>
                <a:lnTo>
                  <a:pt x="46982" y="11741"/>
                </a:lnTo>
                <a:lnTo>
                  <a:pt x="46731" y="11431"/>
                </a:lnTo>
                <a:lnTo>
                  <a:pt x="46441" y="11141"/>
                </a:lnTo>
                <a:lnTo>
                  <a:pt x="46131" y="10870"/>
                </a:lnTo>
                <a:lnTo>
                  <a:pt x="45802" y="10638"/>
                </a:lnTo>
                <a:lnTo>
                  <a:pt x="45435" y="10445"/>
                </a:lnTo>
                <a:lnTo>
                  <a:pt x="45048" y="10271"/>
                </a:lnTo>
                <a:lnTo>
                  <a:pt x="44661" y="10135"/>
                </a:lnTo>
                <a:lnTo>
                  <a:pt x="44236" y="10038"/>
                </a:lnTo>
                <a:lnTo>
                  <a:pt x="44255" y="9922"/>
                </a:lnTo>
                <a:lnTo>
                  <a:pt x="44313" y="9478"/>
                </a:lnTo>
                <a:lnTo>
                  <a:pt x="44352" y="9052"/>
                </a:lnTo>
                <a:lnTo>
                  <a:pt x="44371" y="8626"/>
                </a:lnTo>
                <a:lnTo>
                  <a:pt x="44371" y="8201"/>
                </a:lnTo>
                <a:lnTo>
                  <a:pt x="44332" y="7775"/>
                </a:lnTo>
                <a:lnTo>
                  <a:pt x="44294" y="7350"/>
                </a:lnTo>
                <a:lnTo>
                  <a:pt x="44216" y="6944"/>
                </a:lnTo>
                <a:lnTo>
                  <a:pt x="44139" y="6538"/>
                </a:lnTo>
                <a:lnTo>
                  <a:pt x="44023" y="6131"/>
                </a:lnTo>
                <a:lnTo>
                  <a:pt x="43907" y="5745"/>
                </a:lnTo>
                <a:lnTo>
                  <a:pt x="43752" y="5358"/>
                </a:lnTo>
                <a:lnTo>
                  <a:pt x="43597" y="4971"/>
                </a:lnTo>
                <a:lnTo>
                  <a:pt x="43404" y="4603"/>
                </a:lnTo>
                <a:lnTo>
                  <a:pt x="43211" y="4255"/>
                </a:lnTo>
                <a:lnTo>
                  <a:pt x="42998" y="3888"/>
                </a:lnTo>
                <a:lnTo>
                  <a:pt x="42766" y="3559"/>
                </a:lnTo>
                <a:lnTo>
                  <a:pt x="42514" y="3230"/>
                </a:lnTo>
                <a:lnTo>
                  <a:pt x="42263" y="2921"/>
                </a:lnTo>
                <a:lnTo>
                  <a:pt x="41992" y="2611"/>
                </a:lnTo>
                <a:lnTo>
                  <a:pt x="41702" y="2321"/>
                </a:lnTo>
                <a:lnTo>
                  <a:pt x="41392" y="2050"/>
                </a:lnTo>
                <a:lnTo>
                  <a:pt x="41064" y="1799"/>
                </a:lnTo>
                <a:lnTo>
                  <a:pt x="40735" y="1547"/>
                </a:lnTo>
                <a:lnTo>
                  <a:pt x="40387" y="1315"/>
                </a:lnTo>
                <a:lnTo>
                  <a:pt x="40038" y="1102"/>
                </a:lnTo>
                <a:lnTo>
                  <a:pt x="39671" y="909"/>
                </a:lnTo>
                <a:lnTo>
                  <a:pt x="39284" y="716"/>
                </a:lnTo>
                <a:lnTo>
                  <a:pt x="38897" y="561"/>
                </a:lnTo>
                <a:lnTo>
                  <a:pt x="38491" y="426"/>
                </a:lnTo>
                <a:lnTo>
                  <a:pt x="38085" y="290"/>
                </a:lnTo>
                <a:lnTo>
                  <a:pt x="37659" y="193"/>
                </a:lnTo>
                <a:lnTo>
                  <a:pt x="37215" y="116"/>
                </a:lnTo>
                <a:lnTo>
                  <a:pt x="36692" y="39"/>
                </a:lnTo>
                <a:lnTo>
                  <a:pt x="3617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9"/>
          <p:cNvSpPr/>
          <p:nvPr/>
        </p:nvSpPr>
        <p:spPr>
          <a:xfrm>
            <a:off x="3515236" y="155039"/>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Hình chữ nhật: Góc Tròn 487">
            <a:extLst>
              <a:ext uri="{FF2B5EF4-FFF2-40B4-BE49-F238E27FC236}">
                <a16:creationId xmlns:a16="http://schemas.microsoft.com/office/drawing/2014/main" id="{7F5D8C60-2784-FF71-BE0A-3F79697ABED5}"/>
              </a:ext>
            </a:extLst>
          </p:cNvPr>
          <p:cNvSpPr/>
          <p:nvPr/>
        </p:nvSpPr>
        <p:spPr>
          <a:xfrm>
            <a:off x="576278" y="1562990"/>
            <a:ext cx="8418958" cy="3189815"/>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Hộp Văn bản 491">
            <a:extLst>
              <a:ext uri="{FF2B5EF4-FFF2-40B4-BE49-F238E27FC236}">
                <a16:creationId xmlns:a16="http://schemas.microsoft.com/office/drawing/2014/main" id="{841BDBF6-51F8-0577-90F6-489FDB18BB82}"/>
              </a:ext>
            </a:extLst>
          </p:cNvPr>
          <p:cNvSpPr txBox="1"/>
          <p:nvPr/>
        </p:nvSpPr>
        <p:spPr>
          <a:xfrm>
            <a:off x="1083595" y="1610262"/>
            <a:ext cx="7247276" cy="1015663"/>
          </a:xfrm>
          <a:prstGeom prst="rect">
            <a:avLst/>
          </a:prstGeom>
          <a:noFill/>
        </p:spPr>
        <p:txBody>
          <a:bodyPr wrap="square" rtlCol="0">
            <a:spAutoFit/>
          </a:bodyPr>
          <a:lstStyle/>
          <a:p>
            <a:pPr algn="ctr"/>
            <a:r>
              <a:rPr lang="vi-VN" sz="3000" b="1" dirty="0">
                <a:solidFill>
                  <a:srgbClr val="1F9BDB"/>
                </a:solidFill>
                <a:latin typeface="+mn-lt"/>
              </a:rPr>
              <a:t>i</a:t>
            </a:r>
            <a:r>
              <a:rPr lang="vi-VN" sz="3000" b="1">
                <a:solidFill>
                  <a:srgbClr val="1F9BDB"/>
                </a:solidFill>
                <a:latin typeface="+mn-lt"/>
              </a:rPr>
              <a:t>. Vì sao anh em Tường gọi con cuốn chiếu là "người bạn nhỏ xíu trăm chân</a:t>
            </a:r>
            <a:endParaRPr lang="en-US" sz="3000" b="1" dirty="0">
              <a:solidFill>
                <a:srgbClr val="1F9BDB"/>
              </a:solidFill>
              <a:latin typeface="+mn-lt"/>
            </a:endParaRPr>
          </a:p>
        </p:txBody>
      </p:sp>
      <p:grpSp>
        <p:nvGrpSpPr>
          <p:cNvPr id="2" name="Nhóm 1">
            <a:extLst>
              <a:ext uri="{FF2B5EF4-FFF2-40B4-BE49-F238E27FC236}">
                <a16:creationId xmlns:a16="http://schemas.microsoft.com/office/drawing/2014/main" id="{599B9604-8757-B8D9-0EC3-82653116E94A}"/>
              </a:ext>
            </a:extLst>
          </p:cNvPr>
          <p:cNvGrpSpPr/>
          <p:nvPr/>
        </p:nvGrpSpPr>
        <p:grpSpPr>
          <a:xfrm>
            <a:off x="669317" y="2456651"/>
            <a:ext cx="8055617" cy="1752276"/>
            <a:chOff x="669317" y="2456651"/>
            <a:chExt cx="8055617" cy="1752276"/>
          </a:xfrm>
        </p:grpSpPr>
        <p:sp>
          <p:nvSpPr>
            <p:cNvPr id="493" name="Hộp Văn bản 492">
              <a:extLst>
                <a:ext uri="{FF2B5EF4-FFF2-40B4-BE49-F238E27FC236}">
                  <a16:creationId xmlns:a16="http://schemas.microsoft.com/office/drawing/2014/main" id="{2A93F08B-3AEB-0570-3D15-F574F427554D}"/>
                </a:ext>
              </a:extLst>
            </p:cNvPr>
            <p:cNvSpPr txBox="1"/>
            <p:nvPr/>
          </p:nvSpPr>
          <p:spPr>
            <a:xfrm>
              <a:off x="1358869" y="2823932"/>
              <a:ext cx="7366065" cy="1384995"/>
            </a:xfrm>
            <a:prstGeom prst="rect">
              <a:avLst/>
            </a:prstGeom>
            <a:noFill/>
          </p:spPr>
          <p:txBody>
            <a:bodyPr wrap="square" rtlCol="0">
              <a:spAutoFit/>
            </a:bodyPr>
            <a:lstStyle/>
            <a:p>
              <a:pPr algn="ctr"/>
              <a:r>
                <a:rPr lang="vi-VN" sz="2800" b="1" i="0">
                  <a:solidFill>
                    <a:schemeClr val="tx1"/>
                  </a:solidFill>
                  <a:effectLst/>
                  <a:latin typeface="+mn-lt"/>
                </a:rPr>
                <a:t>Anh em Tường gọi con cuốn chiếu là "người bạn nhỏ xíu trăm chân" Vì con cuốn chiếu có nhỏ bé và có rất nhiều chân.</a:t>
              </a:r>
            </a:p>
          </p:txBody>
        </p:sp>
        <p:pic>
          <p:nvPicPr>
            <p:cNvPr id="3" name="Hình ảnh 2" descr="Ảnh có chứa công cụ viết, văn phòng phẩm&#10;&#10;Mô tả được tạo tự động">
              <a:extLst>
                <a:ext uri="{FF2B5EF4-FFF2-40B4-BE49-F238E27FC236}">
                  <a16:creationId xmlns:a16="http://schemas.microsoft.com/office/drawing/2014/main" id="{56E2C906-989D-BDAA-125E-B5EE91865E83}"/>
                </a:ext>
              </a:extLst>
            </p:cNvPr>
            <p:cNvPicPr>
              <a:picLocks noChangeAspect="1"/>
            </p:cNvPicPr>
            <p:nvPr/>
          </p:nvPicPr>
          <p:blipFill rotWithShape="1">
            <a:blip r:embed="rId4"/>
            <a:srcRect l="9142" t="18117" r="60556" b="34449"/>
            <a:stretch/>
          </p:blipFill>
          <p:spPr>
            <a:xfrm>
              <a:off x="669317" y="2456651"/>
              <a:ext cx="1083614" cy="954108"/>
            </a:xfrm>
            <a:prstGeom prst="rect">
              <a:avLst/>
            </a:prstGeom>
          </p:spPr>
        </p:pic>
      </p:grpSp>
    </p:spTree>
    <p:extLst>
      <p:ext uri="{BB962C8B-B14F-4D97-AF65-F5344CB8AC3E}">
        <p14:creationId xmlns:p14="http://schemas.microsoft.com/office/powerpoint/2010/main" val="3134871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2"/>
        <p:cNvGrpSpPr/>
        <p:nvPr/>
      </p:nvGrpSpPr>
      <p:grpSpPr>
        <a:xfrm>
          <a:off x="0" y="0"/>
          <a:ext cx="0" cy="0"/>
          <a:chOff x="0" y="0"/>
          <a:chExt cx="0" cy="0"/>
        </a:xfrm>
      </p:grpSpPr>
      <p:sp>
        <p:nvSpPr>
          <p:cNvPr id="3194" name="Google Shape;3194;p49"/>
          <p:cNvSpPr/>
          <p:nvPr/>
        </p:nvSpPr>
        <p:spPr>
          <a:xfrm>
            <a:off x="1751459" y="567350"/>
            <a:ext cx="6045958" cy="714838"/>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9"/>
          <p:cNvSpPr txBox="1">
            <a:spLocks noGrp="1"/>
          </p:cNvSpPr>
          <p:nvPr>
            <p:ph type="title"/>
          </p:nvPr>
        </p:nvSpPr>
        <p:spPr>
          <a:xfrm>
            <a:off x="922438" y="673005"/>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err="1">
                <a:solidFill>
                  <a:schemeClr val="lt1"/>
                </a:solidFill>
                <a:latin typeface="+mj-lt"/>
              </a:rPr>
              <a:t>Thực</a:t>
            </a:r>
            <a:r>
              <a:rPr lang="vi-VN" b="1" dirty="0">
                <a:solidFill>
                  <a:schemeClr val="lt1"/>
                </a:solidFill>
                <a:latin typeface="+mj-lt"/>
              </a:rPr>
              <a:t> </a:t>
            </a:r>
            <a:r>
              <a:rPr lang="vi-VN" b="1" dirty="0" err="1">
                <a:solidFill>
                  <a:schemeClr val="lt1"/>
                </a:solidFill>
                <a:latin typeface="+mj-lt"/>
              </a:rPr>
              <a:t>hiện</a:t>
            </a:r>
            <a:r>
              <a:rPr lang="vi-VN" b="1" dirty="0">
                <a:solidFill>
                  <a:schemeClr val="lt1"/>
                </a:solidFill>
                <a:latin typeface="+mj-lt"/>
              </a:rPr>
              <a:t> </a:t>
            </a:r>
            <a:r>
              <a:rPr lang="vi-VN" b="1" dirty="0" err="1">
                <a:solidFill>
                  <a:schemeClr val="lt1"/>
                </a:solidFill>
                <a:latin typeface="+mj-lt"/>
              </a:rPr>
              <a:t>các</a:t>
            </a:r>
            <a:r>
              <a:rPr lang="vi-VN" b="1" dirty="0">
                <a:solidFill>
                  <a:schemeClr val="lt1"/>
                </a:solidFill>
                <a:latin typeface="+mj-lt"/>
              </a:rPr>
              <a:t> yêu </a:t>
            </a:r>
            <a:r>
              <a:rPr lang="vi-VN" b="1" dirty="0" err="1">
                <a:solidFill>
                  <a:schemeClr val="lt1"/>
                </a:solidFill>
                <a:latin typeface="+mj-lt"/>
              </a:rPr>
              <a:t>cầu</a:t>
            </a:r>
            <a:r>
              <a:rPr lang="vi-VN" b="1" dirty="0">
                <a:solidFill>
                  <a:schemeClr val="lt1"/>
                </a:solidFill>
                <a:latin typeface="+mj-lt"/>
              </a:rPr>
              <a:t> </a:t>
            </a:r>
            <a:r>
              <a:rPr lang="vi-VN" b="1" dirty="0" err="1">
                <a:solidFill>
                  <a:schemeClr val="lt1"/>
                </a:solidFill>
                <a:latin typeface="+mj-lt"/>
              </a:rPr>
              <a:t>dưới</a:t>
            </a:r>
            <a:r>
              <a:rPr lang="vi-VN" b="1" dirty="0">
                <a:solidFill>
                  <a:schemeClr val="lt1"/>
                </a:solidFill>
                <a:latin typeface="+mj-lt"/>
              </a:rPr>
              <a:t> đây:</a:t>
            </a:r>
            <a:endParaRPr b="1" dirty="0">
              <a:solidFill>
                <a:schemeClr val="lt1"/>
              </a:solidFill>
              <a:latin typeface="+mj-lt"/>
            </a:endParaRPr>
          </a:p>
        </p:txBody>
      </p:sp>
      <p:sp>
        <p:nvSpPr>
          <p:cNvPr id="3196" name="Google Shape;3196;p49"/>
          <p:cNvSpPr/>
          <p:nvPr/>
        </p:nvSpPr>
        <p:spPr>
          <a:xfrm rot="10800000" flipH="1">
            <a:off x="7813688"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9"/>
          <p:cNvSpPr/>
          <p:nvPr/>
        </p:nvSpPr>
        <p:spPr>
          <a:xfrm>
            <a:off x="431013"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9">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9" name="Google Shape;3199;p49"/>
          <p:cNvGrpSpPr/>
          <p:nvPr/>
        </p:nvGrpSpPr>
        <p:grpSpPr>
          <a:xfrm>
            <a:off x="8110016" y="552732"/>
            <a:ext cx="320750" cy="262985"/>
            <a:chOff x="615275" y="238125"/>
            <a:chExt cx="6389450" cy="5238750"/>
          </a:xfrm>
        </p:grpSpPr>
        <p:sp>
          <p:nvSpPr>
            <p:cNvPr id="3200" name="Google Shape;3200;p4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6" name="Google Shape;3206;p49">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7" name="Google Shape;3207;p49"/>
          <p:cNvGrpSpPr/>
          <p:nvPr/>
        </p:nvGrpSpPr>
        <p:grpSpPr>
          <a:xfrm flipH="1">
            <a:off x="713216" y="539507"/>
            <a:ext cx="320750" cy="262985"/>
            <a:chOff x="615275" y="238125"/>
            <a:chExt cx="6389450" cy="5238750"/>
          </a:xfrm>
        </p:grpSpPr>
        <p:sp>
          <p:nvSpPr>
            <p:cNvPr id="3208" name="Google Shape;3208;p4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4" name="Google Shape;3214;p49">
            <a:hlinkClick r:id="" action="ppaction://hlinkshowjump?jump=previousslide"/>
          </p:cNvPr>
          <p:cNvSpPr/>
          <p:nvPr/>
        </p:nvSpPr>
        <p:spPr>
          <a:xfrm rot="-5400000">
            <a:off x="777010"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9"/>
          <p:cNvSpPr/>
          <p:nvPr/>
        </p:nvSpPr>
        <p:spPr>
          <a:xfrm>
            <a:off x="7855906" y="1134230"/>
            <a:ext cx="712042" cy="384723"/>
          </a:xfrm>
          <a:custGeom>
            <a:avLst/>
            <a:gdLst/>
            <a:ahLst/>
            <a:cxnLst/>
            <a:rect l="l" t="t" r="r" b="b"/>
            <a:pathLst>
              <a:path w="47756" h="25803" extrusionOk="0">
                <a:moveTo>
                  <a:pt x="35648" y="0"/>
                </a:moveTo>
                <a:lnTo>
                  <a:pt x="35126" y="19"/>
                </a:lnTo>
                <a:lnTo>
                  <a:pt x="34603" y="77"/>
                </a:lnTo>
                <a:lnTo>
                  <a:pt x="34100" y="174"/>
                </a:lnTo>
                <a:lnTo>
                  <a:pt x="33617" y="290"/>
                </a:lnTo>
                <a:lnTo>
                  <a:pt x="33133" y="445"/>
                </a:lnTo>
                <a:lnTo>
                  <a:pt x="32650" y="619"/>
                </a:lnTo>
                <a:lnTo>
                  <a:pt x="32205" y="812"/>
                </a:lnTo>
                <a:lnTo>
                  <a:pt x="31760" y="1044"/>
                </a:lnTo>
                <a:lnTo>
                  <a:pt x="31315" y="1296"/>
                </a:lnTo>
                <a:lnTo>
                  <a:pt x="30909" y="1567"/>
                </a:lnTo>
                <a:lnTo>
                  <a:pt x="30503" y="1876"/>
                </a:lnTo>
                <a:lnTo>
                  <a:pt x="30116" y="2205"/>
                </a:lnTo>
                <a:lnTo>
                  <a:pt x="29768" y="2534"/>
                </a:lnTo>
                <a:lnTo>
                  <a:pt x="29400" y="2398"/>
                </a:lnTo>
                <a:lnTo>
                  <a:pt x="29033" y="2282"/>
                </a:lnTo>
                <a:lnTo>
                  <a:pt x="28646" y="2166"/>
                </a:lnTo>
                <a:lnTo>
                  <a:pt x="28259" y="2089"/>
                </a:lnTo>
                <a:lnTo>
                  <a:pt x="27969" y="2050"/>
                </a:lnTo>
                <a:lnTo>
                  <a:pt x="27679" y="2031"/>
                </a:lnTo>
                <a:lnTo>
                  <a:pt x="27408" y="2012"/>
                </a:lnTo>
                <a:lnTo>
                  <a:pt x="27118" y="2012"/>
                </a:lnTo>
                <a:lnTo>
                  <a:pt x="26847" y="2031"/>
                </a:lnTo>
                <a:lnTo>
                  <a:pt x="26577" y="2050"/>
                </a:lnTo>
                <a:lnTo>
                  <a:pt x="26306" y="2070"/>
                </a:lnTo>
                <a:lnTo>
                  <a:pt x="26035" y="2128"/>
                </a:lnTo>
                <a:lnTo>
                  <a:pt x="25764" y="2186"/>
                </a:lnTo>
                <a:lnTo>
                  <a:pt x="25493" y="2244"/>
                </a:lnTo>
                <a:lnTo>
                  <a:pt x="24990" y="2418"/>
                </a:lnTo>
                <a:lnTo>
                  <a:pt x="24488" y="2611"/>
                </a:lnTo>
                <a:lnTo>
                  <a:pt x="24023" y="2863"/>
                </a:lnTo>
                <a:lnTo>
                  <a:pt x="23579" y="3153"/>
                </a:lnTo>
                <a:lnTo>
                  <a:pt x="23153" y="3482"/>
                </a:lnTo>
                <a:lnTo>
                  <a:pt x="22747" y="3830"/>
                </a:lnTo>
                <a:lnTo>
                  <a:pt x="22379" y="4236"/>
                </a:lnTo>
                <a:lnTo>
                  <a:pt x="22051" y="4642"/>
                </a:lnTo>
                <a:lnTo>
                  <a:pt x="21760" y="5106"/>
                </a:lnTo>
                <a:lnTo>
                  <a:pt x="21625" y="5338"/>
                </a:lnTo>
                <a:lnTo>
                  <a:pt x="21490" y="5570"/>
                </a:lnTo>
                <a:lnTo>
                  <a:pt x="21374" y="5822"/>
                </a:lnTo>
                <a:lnTo>
                  <a:pt x="21277" y="6093"/>
                </a:lnTo>
                <a:lnTo>
                  <a:pt x="21045" y="5977"/>
                </a:lnTo>
                <a:lnTo>
                  <a:pt x="20793" y="5899"/>
                </a:lnTo>
                <a:lnTo>
                  <a:pt x="20561" y="5822"/>
                </a:lnTo>
                <a:lnTo>
                  <a:pt x="20290" y="5764"/>
                </a:lnTo>
                <a:lnTo>
                  <a:pt x="20078" y="5745"/>
                </a:lnTo>
                <a:lnTo>
                  <a:pt x="19865" y="5725"/>
                </a:lnTo>
                <a:lnTo>
                  <a:pt x="19652" y="5725"/>
                </a:lnTo>
                <a:lnTo>
                  <a:pt x="19439" y="5745"/>
                </a:lnTo>
                <a:lnTo>
                  <a:pt x="19227" y="5764"/>
                </a:lnTo>
                <a:lnTo>
                  <a:pt x="19014" y="5803"/>
                </a:lnTo>
                <a:lnTo>
                  <a:pt x="18820" y="5841"/>
                </a:lnTo>
                <a:lnTo>
                  <a:pt x="18608" y="5899"/>
                </a:lnTo>
                <a:lnTo>
                  <a:pt x="18414" y="5977"/>
                </a:lnTo>
                <a:lnTo>
                  <a:pt x="18240" y="6054"/>
                </a:lnTo>
                <a:lnTo>
                  <a:pt x="18047" y="6151"/>
                </a:lnTo>
                <a:lnTo>
                  <a:pt x="17873" y="6247"/>
                </a:lnTo>
                <a:lnTo>
                  <a:pt x="17699" y="6363"/>
                </a:lnTo>
                <a:lnTo>
                  <a:pt x="17525" y="6480"/>
                </a:lnTo>
                <a:lnTo>
                  <a:pt x="17370" y="6615"/>
                </a:lnTo>
                <a:lnTo>
                  <a:pt x="17215" y="6750"/>
                </a:lnTo>
                <a:lnTo>
                  <a:pt x="17060" y="6441"/>
                </a:lnTo>
                <a:lnTo>
                  <a:pt x="16867" y="6151"/>
                </a:lnTo>
                <a:lnTo>
                  <a:pt x="16654" y="5880"/>
                </a:lnTo>
                <a:lnTo>
                  <a:pt x="16441" y="5609"/>
                </a:lnTo>
                <a:lnTo>
                  <a:pt x="16209" y="5358"/>
                </a:lnTo>
                <a:lnTo>
                  <a:pt x="15958" y="5126"/>
                </a:lnTo>
                <a:lnTo>
                  <a:pt x="15706" y="4893"/>
                </a:lnTo>
                <a:lnTo>
                  <a:pt x="15416" y="4681"/>
                </a:lnTo>
                <a:lnTo>
                  <a:pt x="15145" y="4487"/>
                </a:lnTo>
                <a:lnTo>
                  <a:pt x="14836" y="4294"/>
                </a:lnTo>
                <a:lnTo>
                  <a:pt x="14527" y="4139"/>
                </a:lnTo>
                <a:lnTo>
                  <a:pt x="14198" y="3984"/>
                </a:lnTo>
                <a:lnTo>
                  <a:pt x="13869" y="3868"/>
                </a:lnTo>
                <a:lnTo>
                  <a:pt x="13521" y="3752"/>
                </a:lnTo>
                <a:lnTo>
                  <a:pt x="13173" y="3656"/>
                </a:lnTo>
                <a:lnTo>
                  <a:pt x="12805" y="3578"/>
                </a:lnTo>
                <a:lnTo>
                  <a:pt x="12496" y="3540"/>
                </a:lnTo>
                <a:lnTo>
                  <a:pt x="12186" y="3520"/>
                </a:lnTo>
                <a:lnTo>
                  <a:pt x="11877" y="3501"/>
                </a:lnTo>
                <a:lnTo>
                  <a:pt x="11567" y="3501"/>
                </a:lnTo>
                <a:lnTo>
                  <a:pt x="11277" y="3520"/>
                </a:lnTo>
                <a:lnTo>
                  <a:pt x="10968" y="3559"/>
                </a:lnTo>
                <a:lnTo>
                  <a:pt x="10677" y="3617"/>
                </a:lnTo>
                <a:lnTo>
                  <a:pt x="10387" y="3675"/>
                </a:lnTo>
                <a:lnTo>
                  <a:pt x="10097" y="3752"/>
                </a:lnTo>
                <a:lnTo>
                  <a:pt x="9807" y="3849"/>
                </a:lnTo>
                <a:lnTo>
                  <a:pt x="9536" y="3946"/>
                </a:lnTo>
                <a:lnTo>
                  <a:pt x="9266" y="4062"/>
                </a:lnTo>
                <a:lnTo>
                  <a:pt x="8995" y="4197"/>
                </a:lnTo>
                <a:lnTo>
                  <a:pt x="8743" y="4333"/>
                </a:lnTo>
                <a:lnTo>
                  <a:pt x="8492" y="4487"/>
                </a:lnTo>
                <a:lnTo>
                  <a:pt x="8240" y="4661"/>
                </a:lnTo>
                <a:lnTo>
                  <a:pt x="8008" y="4835"/>
                </a:lnTo>
                <a:lnTo>
                  <a:pt x="7776" y="5010"/>
                </a:lnTo>
                <a:lnTo>
                  <a:pt x="7563" y="5222"/>
                </a:lnTo>
                <a:lnTo>
                  <a:pt x="7351" y="5435"/>
                </a:lnTo>
                <a:lnTo>
                  <a:pt x="7157" y="5648"/>
                </a:lnTo>
                <a:lnTo>
                  <a:pt x="6964" y="5880"/>
                </a:lnTo>
                <a:lnTo>
                  <a:pt x="6790" y="6112"/>
                </a:lnTo>
                <a:lnTo>
                  <a:pt x="6635" y="6363"/>
                </a:lnTo>
                <a:lnTo>
                  <a:pt x="6480" y="6615"/>
                </a:lnTo>
                <a:lnTo>
                  <a:pt x="6326" y="6886"/>
                </a:lnTo>
                <a:lnTo>
                  <a:pt x="6210" y="7156"/>
                </a:lnTo>
                <a:lnTo>
                  <a:pt x="6093" y="7447"/>
                </a:lnTo>
                <a:lnTo>
                  <a:pt x="5977" y="7737"/>
                </a:lnTo>
                <a:lnTo>
                  <a:pt x="5900" y="8027"/>
                </a:lnTo>
                <a:lnTo>
                  <a:pt x="5823" y="8336"/>
                </a:lnTo>
                <a:lnTo>
                  <a:pt x="5765" y="8646"/>
                </a:lnTo>
                <a:lnTo>
                  <a:pt x="5726" y="8994"/>
                </a:lnTo>
                <a:lnTo>
                  <a:pt x="5687" y="9323"/>
                </a:lnTo>
                <a:lnTo>
                  <a:pt x="5687" y="9671"/>
                </a:lnTo>
                <a:lnTo>
                  <a:pt x="5687" y="10019"/>
                </a:lnTo>
                <a:lnTo>
                  <a:pt x="5552" y="9980"/>
                </a:lnTo>
                <a:lnTo>
                  <a:pt x="5300" y="9942"/>
                </a:lnTo>
                <a:lnTo>
                  <a:pt x="5049" y="9922"/>
                </a:lnTo>
                <a:lnTo>
                  <a:pt x="4585" y="9922"/>
                </a:lnTo>
                <a:lnTo>
                  <a:pt x="4333" y="9942"/>
                </a:lnTo>
                <a:lnTo>
                  <a:pt x="4101" y="9961"/>
                </a:lnTo>
                <a:lnTo>
                  <a:pt x="3656" y="10058"/>
                </a:lnTo>
                <a:lnTo>
                  <a:pt x="3212" y="10174"/>
                </a:lnTo>
                <a:lnTo>
                  <a:pt x="2786" y="10348"/>
                </a:lnTo>
                <a:lnTo>
                  <a:pt x="2380" y="10561"/>
                </a:lnTo>
                <a:lnTo>
                  <a:pt x="1993" y="10812"/>
                </a:lnTo>
                <a:lnTo>
                  <a:pt x="1626" y="11102"/>
                </a:lnTo>
                <a:lnTo>
                  <a:pt x="1297" y="11412"/>
                </a:lnTo>
                <a:lnTo>
                  <a:pt x="1007" y="11760"/>
                </a:lnTo>
                <a:lnTo>
                  <a:pt x="736" y="12147"/>
                </a:lnTo>
                <a:lnTo>
                  <a:pt x="504" y="12553"/>
                </a:lnTo>
                <a:lnTo>
                  <a:pt x="407" y="12766"/>
                </a:lnTo>
                <a:lnTo>
                  <a:pt x="310" y="12978"/>
                </a:lnTo>
                <a:lnTo>
                  <a:pt x="233" y="13211"/>
                </a:lnTo>
                <a:lnTo>
                  <a:pt x="156" y="13443"/>
                </a:lnTo>
                <a:lnTo>
                  <a:pt x="117" y="13675"/>
                </a:lnTo>
                <a:lnTo>
                  <a:pt x="59" y="13907"/>
                </a:lnTo>
                <a:lnTo>
                  <a:pt x="20" y="14158"/>
                </a:lnTo>
                <a:lnTo>
                  <a:pt x="1" y="14390"/>
                </a:lnTo>
                <a:lnTo>
                  <a:pt x="1" y="14642"/>
                </a:lnTo>
                <a:lnTo>
                  <a:pt x="1" y="14874"/>
                </a:lnTo>
                <a:lnTo>
                  <a:pt x="20" y="15106"/>
                </a:lnTo>
                <a:lnTo>
                  <a:pt x="39" y="15338"/>
                </a:lnTo>
                <a:lnTo>
                  <a:pt x="136" y="15802"/>
                </a:lnTo>
                <a:lnTo>
                  <a:pt x="252" y="16247"/>
                </a:lnTo>
                <a:lnTo>
                  <a:pt x="426" y="16673"/>
                </a:lnTo>
                <a:lnTo>
                  <a:pt x="639" y="17079"/>
                </a:lnTo>
                <a:lnTo>
                  <a:pt x="891" y="17466"/>
                </a:lnTo>
                <a:lnTo>
                  <a:pt x="1181" y="17833"/>
                </a:lnTo>
                <a:lnTo>
                  <a:pt x="1490" y="18162"/>
                </a:lnTo>
                <a:lnTo>
                  <a:pt x="1838" y="18452"/>
                </a:lnTo>
                <a:lnTo>
                  <a:pt x="2225" y="18723"/>
                </a:lnTo>
                <a:lnTo>
                  <a:pt x="2631" y="18955"/>
                </a:lnTo>
                <a:lnTo>
                  <a:pt x="2844" y="19052"/>
                </a:lnTo>
                <a:lnTo>
                  <a:pt x="3057" y="19148"/>
                </a:lnTo>
                <a:lnTo>
                  <a:pt x="3289" y="19226"/>
                </a:lnTo>
                <a:lnTo>
                  <a:pt x="3521" y="19284"/>
                </a:lnTo>
                <a:lnTo>
                  <a:pt x="3753" y="19342"/>
                </a:lnTo>
                <a:lnTo>
                  <a:pt x="3985" y="19400"/>
                </a:lnTo>
                <a:lnTo>
                  <a:pt x="4314" y="19439"/>
                </a:lnTo>
                <a:lnTo>
                  <a:pt x="4643" y="19458"/>
                </a:lnTo>
                <a:lnTo>
                  <a:pt x="4952" y="19458"/>
                </a:lnTo>
                <a:lnTo>
                  <a:pt x="5262" y="19439"/>
                </a:lnTo>
                <a:lnTo>
                  <a:pt x="5571" y="19381"/>
                </a:lnTo>
                <a:lnTo>
                  <a:pt x="5881" y="19323"/>
                </a:lnTo>
                <a:lnTo>
                  <a:pt x="6171" y="19245"/>
                </a:lnTo>
                <a:lnTo>
                  <a:pt x="6461" y="19148"/>
                </a:lnTo>
                <a:lnTo>
                  <a:pt x="6577" y="19632"/>
                </a:lnTo>
                <a:lnTo>
                  <a:pt x="6732" y="20116"/>
                </a:lnTo>
                <a:lnTo>
                  <a:pt x="6925" y="20580"/>
                </a:lnTo>
                <a:lnTo>
                  <a:pt x="7138" y="21025"/>
                </a:lnTo>
                <a:lnTo>
                  <a:pt x="7389" y="21450"/>
                </a:lnTo>
                <a:lnTo>
                  <a:pt x="7680" y="21856"/>
                </a:lnTo>
                <a:lnTo>
                  <a:pt x="7989" y="22243"/>
                </a:lnTo>
                <a:lnTo>
                  <a:pt x="8337" y="22611"/>
                </a:lnTo>
                <a:lnTo>
                  <a:pt x="8705" y="22939"/>
                </a:lnTo>
                <a:lnTo>
                  <a:pt x="9091" y="23249"/>
                </a:lnTo>
                <a:lnTo>
                  <a:pt x="9517" y="23539"/>
                </a:lnTo>
                <a:lnTo>
                  <a:pt x="9962" y="23771"/>
                </a:lnTo>
                <a:lnTo>
                  <a:pt x="10426" y="24003"/>
                </a:lnTo>
                <a:lnTo>
                  <a:pt x="10910" y="24177"/>
                </a:lnTo>
                <a:lnTo>
                  <a:pt x="11412" y="24332"/>
                </a:lnTo>
                <a:lnTo>
                  <a:pt x="11915" y="24429"/>
                </a:lnTo>
                <a:lnTo>
                  <a:pt x="12341" y="24487"/>
                </a:lnTo>
                <a:lnTo>
                  <a:pt x="12747" y="24506"/>
                </a:lnTo>
                <a:lnTo>
                  <a:pt x="13153" y="24526"/>
                </a:lnTo>
                <a:lnTo>
                  <a:pt x="13559" y="24506"/>
                </a:lnTo>
                <a:lnTo>
                  <a:pt x="13946" y="24448"/>
                </a:lnTo>
                <a:lnTo>
                  <a:pt x="14333" y="24390"/>
                </a:lnTo>
                <a:lnTo>
                  <a:pt x="14720" y="24293"/>
                </a:lnTo>
                <a:lnTo>
                  <a:pt x="15107" y="24177"/>
                </a:lnTo>
                <a:lnTo>
                  <a:pt x="15474" y="24042"/>
                </a:lnTo>
                <a:lnTo>
                  <a:pt x="15822" y="23887"/>
                </a:lnTo>
                <a:lnTo>
                  <a:pt x="16171" y="23713"/>
                </a:lnTo>
                <a:lnTo>
                  <a:pt x="16499" y="23520"/>
                </a:lnTo>
                <a:lnTo>
                  <a:pt x="16828" y="23307"/>
                </a:lnTo>
                <a:lnTo>
                  <a:pt x="17138" y="23075"/>
                </a:lnTo>
                <a:lnTo>
                  <a:pt x="17447" y="22823"/>
                </a:lnTo>
                <a:lnTo>
                  <a:pt x="17718" y="22572"/>
                </a:lnTo>
                <a:lnTo>
                  <a:pt x="18047" y="22649"/>
                </a:lnTo>
                <a:lnTo>
                  <a:pt x="18395" y="22707"/>
                </a:lnTo>
                <a:lnTo>
                  <a:pt x="18743" y="22765"/>
                </a:lnTo>
                <a:lnTo>
                  <a:pt x="19091" y="22785"/>
                </a:lnTo>
                <a:lnTo>
                  <a:pt x="19420" y="22804"/>
                </a:lnTo>
                <a:lnTo>
                  <a:pt x="19768" y="22804"/>
                </a:lnTo>
                <a:lnTo>
                  <a:pt x="20097" y="22785"/>
                </a:lnTo>
                <a:lnTo>
                  <a:pt x="20445" y="22746"/>
                </a:lnTo>
                <a:lnTo>
                  <a:pt x="20774" y="22688"/>
                </a:lnTo>
                <a:lnTo>
                  <a:pt x="21083" y="22611"/>
                </a:lnTo>
                <a:lnTo>
                  <a:pt x="21412" y="22533"/>
                </a:lnTo>
                <a:lnTo>
                  <a:pt x="21722" y="22437"/>
                </a:lnTo>
                <a:lnTo>
                  <a:pt x="22031" y="22321"/>
                </a:lnTo>
                <a:lnTo>
                  <a:pt x="22321" y="22185"/>
                </a:lnTo>
                <a:lnTo>
                  <a:pt x="22631" y="22050"/>
                </a:lnTo>
                <a:lnTo>
                  <a:pt x="22902" y="21895"/>
                </a:lnTo>
                <a:lnTo>
                  <a:pt x="23192" y="21721"/>
                </a:lnTo>
                <a:lnTo>
                  <a:pt x="23462" y="21528"/>
                </a:lnTo>
                <a:lnTo>
                  <a:pt x="23637" y="21914"/>
                </a:lnTo>
                <a:lnTo>
                  <a:pt x="23830" y="22263"/>
                </a:lnTo>
                <a:lnTo>
                  <a:pt x="24062" y="22611"/>
                </a:lnTo>
                <a:lnTo>
                  <a:pt x="24294" y="22959"/>
                </a:lnTo>
                <a:lnTo>
                  <a:pt x="24565" y="23268"/>
                </a:lnTo>
                <a:lnTo>
                  <a:pt x="24836" y="23578"/>
                </a:lnTo>
                <a:lnTo>
                  <a:pt x="25145" y="23868"/>
                </a:lnTo>
                <a:lnTo>
                  <a:pt x="25455" y="24139"/>
                </a:lnTo>
                <a:lnTo>
                  <a:pt x="25803" y="24371"/>
                </a:lnTo>
                <a:lnTo>
                  <a:pt x="26151" y="24603"/>
                </a:lnTo>
                <a:lnTo>
                  <a:pt x="26518" y="24816"/>
                </a:lnTo>
                <a:lnTo>
                  <a:pt x="26905" y="24990"/>
                </a:lnTo>
                <a:lnTo>
                  <a:pt x="27292" y="25164"/>
                </a:lnTo>
                <a:lnTo>
                  <a:pt x="27698" y="25299"/>
                </a:lnTo>
                <a:lnTo>
                  <a:pt x="28124" y="25415"/>
                </a:lnTo>
                <a:lnTo>
                  <a:pt x="28569" y="25493"/>
                </a:lnTo>
                <a:lnTo>
                  <a:pt x="28936" y="25551"/>
                </a:lnTo>
                <a:lnTo>
                  <a:pt x="29304" y="25570"/>
                </a:lnTo>
                <a:lnTo>
                  <a:pt x="29691" y="25589"/>
                </a:lnTo>
                <a:lnTo>
                  <a:pt x="30058" y="25570"/>
                </a:lnTo>
                <a:lnTo>
                  <a:pt x="30406" y="25551"/>
                </a:lnTo>
                <a:lnTo>
                  <a:pt x="30774" y="25493"/>
                </a:lnTo>
                <a:lnTo>
                  <a:pt x="31122" y="25435"/>
                </a:lnTo>
                <a:lnTo>
                  <a:pt x="31470" y="25338"/>
                </a:lnTo>
                <a:lnTo>
                  <a:pt x="31818" y="25241"/>
                </a:lnTo>
                <a:lnTo>
                  <a:pt x="32147" y="25125"/>
                </a:lnTo>
                <a:lnTo>
                  <a:pt x="32476" y="24970"/>
                </a:lnTo>
                <a:lnTo>
                  <a:pt x="32805" y="24816"/>
                </a:lnTo>
                <a:lnTo>
                  <a:pt x="33114" y="24642"/>
                </a:lnTo>
                <a:lnTo>
                  <a:pt x="33404" y="24467"/>
                </a:lnTo>
                <a:lnTo>
                  <a:pt x="33694" y="24255"/>
                </a:lnTo>
                <a:lnTo>
                  <a:pt x="33984" y="24042"/>
                </a:lnTo>
                <a:lnTo>
                  <a:pt x="34333" y="24351"/>
                </a:lnTo>
                <a:lnTo>
                  <a:pt x="34719" y="24642"/>
                </a:lnTo>
                <a:lnTo>
                  <a:pt x="35126" y="24893"/>
                </a:lnTo>
                <a:lnTo>
                  <a:pt x="35532" y="25125"/>
                </a:lnTo>
                <a:lnTo>
                  <a:pt x="35977" y="25319"/>
                </a:lnTo>
                <a:lnTo>
                  <a:pt x="36441" y="25493"/>
                </a:lnTo>
                <a:lnTo>
                  <a:pt x="36924" y="25628"/>
                </a:lnTo>
                <a:lnTo>
                  <a:pt x="37408" y="25725"/>
                </a:lnTo>
                <a:lnTo>
                  <a:pt x="37756" y="25763"/>
                </a:lnTo>
                <a:lnTo>
                  <a:pt x="38085" y="25802"/>
                </a:lnTo>
                <a:lnTo>
                  <a:pt x="38762" y="25802"/>
                </a:lnTo>
                <a:lnTo>
                  <a:pt x="39091" y="25783"/>
                </a:lnTo>
                <a:lnTo>
                  <a:pt x="39420" y="25744"/>
                </a:lnTo>
                <a:lnTo>
                  <a:pt x="39748" y="25705"/>
                </a:lnTo>
                <a:lnTo>
                  <a:pt x="40058" y="25628"/>
                </a:lnTo>
                <a:lnTo>
                  <a:pt x="40367" y="25551"/>
                </a:lnTo>
                <a:lnTo>
                  <a:pt x="40677" y="25454"/>
                </a:lnTo>
                <a:lnTo>
                  <a:pt x="40986" y="25338"/>
                </a:lnTo>
                <a:lnTo>
                  <a:pt x="41276" y="25202"/>
                </a:lnTo>
                <a:lnTo>
                  <a:pt x="41566" y="25067"/>
                </a:lnTo>
                <a:lnTo>
                  <a:pt x="41837" y="24912"/>
                </a:lnTo>
                <a:lnTo>
                  <a:pt x="42108" y="24738"/>
                </a:lnTo>
                <a:lnTo>
                  <a:pt x="42379" y="24564"/>
                </a:lnTo>
                <a:lnTo>
                  <a:pt x="42630" y="24371"/>
                </a:lnTo>
                <a:lnTo>
                  <a:pt x="42882" y="24158"/>
                </a:lnTo>
                <a:lnTo>
                  <a:pt x="43114" y="23945"/>
                </a:lnTo>
                <a:lnTo>
                  <a:pt x="43346" y="23713"/>
                </a:lnTo>
                <a:lnTo>
                  <a:pt x="43559" y="23481"/>
                </a:lnTo>
                <a:lnTo>
                  <a:pt x="43771" y="23230"/>
                </a:lnTo>
                <a:lnTo>
                  <a:pt x="43946" y="22978"/>
                </a:lnTo>
                <a:lnTo>
                  <a:pt x="44139" y="22707"/>
                </a:lnTo>
                <a:lnTo>
                  <a:pt x="44294" y="22417"/>
                </a:lnTo>
                <a:lnTo>
                  <a:pt x="44448" y="22146"/>
                </a:lnTo>
                <a:lnTo>
                  <a:pt x="44603" y="21837"/>
                </a:lnTo>
                <a:lnTo>
                  <a:pt x="44719" y="21528"/>
                </a:lnTo>
                <a:lnTo>
                  <a:pt x="44835" y="21218"/>
                </a:lnTo>
                <a:lnTo>
                  <a:pt x="44932" y="20889"/>
                </a:lnTo>
                <a:lnTo>
                  <a:pt x="45009" y="20560"/>
                </a:lnTo>
                <a:lnTo>
                  <a:pt x="45067" y="20232"/>
                </a:lnTo>
                <a:lnTo>
                  <a:pt x="45145" y="19690"/>
                </a:lnTo>
                <a:lnTo>
                  <a:pt x="45164" y="19168"/>
                </a:lnTo>
                <a:lnTo>
                  <a:pt x="45145" y="18646"/>
                </a:lnTo>
                <a:lnTo>
                  <a:pt x="45087" y="18123"/>
                </a:lnTo>
                <a:lnTo>
                  <a:pt x="45338" y="18027"/>
                </a:lnTo>
                <a:lnTo>
                  <a:pt x="45570" y="17911"/>
                </a:lnTo>
                <a:lnTo>
                  <a:pt x="45802" y="17756"/>
                </a:lnTo>
                <a:lnTo>
                  <a:pt x="46015" y="17620"/>
                </a:lnTo>
                <a:lnTo>
                  <a:pt x="46228" y="17446"/>
                </a:lnTo>
                <a:lnTo>
                  <a:pt x="46441" y="17272"/>
                </a:lnTo>
                <a:lnTo>
                  <a:pt x="46634" y="17079"/>
                </a:lnTo>
                <a:lnTo>
                  <a:pt x="46808" y="16885"/>
                </a:lnTo>
                <a:lnTo>
                  <a:pt x="46963" y="16673"/>
                </a:lnTo>
                <a:lnTo>
                  <a:pt x="47118" y="16441"/>
                </a:lnTo>
                <a:lnTo>
                  <a:pt x="47253" y="16209"/>
                </a:lnTo>
                <a:lnTo>
                  <a:pt x="47369" y="15957"/>
                </a:lnTo>
                <a:lnTo>
                  <a:pt x="47485" y="15706"/>
                </a:lnTo>
                <a:lnTo>
                  <a:pt x="47582" y="15435"/>
                </a:lnTo>
                <a:lnTo>
                  <a:pt x="47659" y="15164"/>
                </a:lnTo>
                <a:lnTo>
                  <a:pt x="47698" y="14893"/>
                </a:lnTo>
                <a:lnTo>
                  <a:pt x="47756" y="14468"/>
                </a:lnTo>
                <a:lnTo>
                  <a:pt x="47756" y="14042"/>
                </a:lnTo>
                <a:lnTo>
                  <a:pt x="47717" y="13617"/>
                </a:lnTo>
                <a:lnTo>
                  <a:pt x="47640" y="13211"/>
                </a:lnTo>
                <a:lnTo>
                  <a:pt x="47524" y="12824"/>
                </a:lnTo>
                <a:lnTo>
                  <a:pt x="47388" y="12456"/>
                </a:lnTo>
                <a:lnTo>
                  <a:pt x="47195" y="12089"/>
                </a:lnTo>
                <a:lnTo>
                  <a:pt x="46982" y="11741"/>
                </a:lnTo>
                <a:lnTo>
                  <a:pt x="46731" y="11431"/>
                </a:lnTo>
                <a:lnTo>
                  <a:pt x="46441" y="11141"/>
                </a:lnTo>
                <a:lnTo>
                  <a:pt x="46131" y="10870"/>
                </a:lnTo>
                <a:lnTo>
                  <a:pt x="45802" y="10638"/>
                </a:lnTo>
                <a:lnTo>
                  <a:pt x="45435" y="10445"/>
                </a:lnTo>
                <a:lnTo>
                  <a:pt x="45048" y="10271"/>
                </a:lnTo>
                <a:lnTo>
                  <a:pt x="44661" y="10135"/>
                </a:lnTo>
                <a:lnTo>
                  <a:pt x="44236" y="10038"/>
                </a:lnTo>
                <a:lnTo>
                  <a:pt x="44255" y="9922"/>
                </a:lnTo>
                <a:lnTo>
                  <a:pt x="44313" y="9478"/>
                </a:lnTo>
                <a:lnTo>
                  <a:pt x="44352" y="9052"/>
                </a:lnTo>
                <a:lnTo>
                  <a:pt x="44371" y="8626"/>
                </a:lnTo>
                <a:lnTo>
                  <a:pt x="44371" y="8201"/>
                </a:lnTo>
                <a:lnTo>
                  <a:pt x="44332" y="7775"/>
                </a:lnTo>
                <a:lnTo>
                  <a:pt x="44294" y="7350"/>
                </a:lnTo>
                <a:lnTo>
                  <a:pt x="44216" y="6944"/>
                </a:lnTo>
                <a:lnTo>
                  <a:pt x="44139" y="6538"/>
                </a:lnTo>
                <a:lnTo>
                  <a:pt x="44023" y="6131"/>
                </a:lnTo>
                <a:lnTo>
                  <a:pt x="43907" y="5745"/>
                </a:lnTo>
                <a:lnTo>
                  <a:pt x="43752" y="5358"/>
                </a:lnTo>
                <a:lnTo>
                  <a:pt x="43597" y="4971"/>
                </a:lnTo>
                <a:lnTo>
                  <a:pt x="43404" y="4603"/>
                </a:lnTo>
                <a:lnTo>
                  <a:pt x="43211" y="4255"/>
                </a:lnTo>
                <a:lnTo>
                  <a:pt x="42998" y="3888"/>
                </a:lnTo>
                <a:lnTo>
                  <a:pt x="42766" y="3559"/>
                </a:lnTo>
                <a:lnTo>
                  <a:pt x="42514" y="3230"/>
                </a:lnTo>
                <a:lnTo>
                  <a:pt x="42263" y="2921"/>
                </a:lnTo>
                <a:lnTo>
                  <a:pt x="41992" y="2611"/>
                </a:lnTo>
                <a:lnTo>
                  <a:pt x="41702" y="2321"/>
                </a:lnTo>
                <a:lnTo>
                  <a:pt x="41392" y="2050"/>
                </a:lnTo>
                <a:lnTo>
                  <a:pt x="41064" y="1799"/>
                </a:lnTo>
                <a:lnTo>
                  <a:pt x="40735" y="1547"/>
                </a:lnTo>
                <a:lnTo>
                  <a:pt x="40387" y="1315"/>
                </a:lnTo>
                <a:lnTo>
                  <a:pt x="40038" y="1102"/>
                </a:lnTo>
                <a:lnTo>
                  <a:pt x="39671" y="909"/>
                </a:lnTo>
                <a:lnTo>
                  <a:pt x="39284" y="716"/>
                </a:lnTo>
                <a:lnTo>
                  <a:pt x="38897" y="561"/>
                </a:lnTo>
                <a:lnTo>
                  <a:pt x="38491" y="426"/>
                </a:lnTo>
                <a:lnTo>
                  <a:pt x="38085" y="290"/>
                </a:lnTo>
                <a:lnTo>
                  <a:pt x="37659" y="193"/>
                </a:lnTo>
                <a:lnTo>
                  <a:pt x="37215" y="116"/>
                </a:lnTo>
                <a:lnTo>
                  <a:pt x="36692" y="39"/>
                </a:lnTo>
                <a:lnTo>
                  <a:pt x="3617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9"/>
          <p:cNvSpPr/>
          <p:nvPr/>
        </p:nvSpPr>
        <p:spPr>
          <a:xfrm>
            <a:off x="3629077" y="157756"/>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Hình chữ nhật: Góc Tròn 487">
            <a:extLst>
              <a:ext uri="{FF2B5EF4-FFF2-40B4-BE49-F238E27FC236}">
                <a16:creationId xmlns:a16="http://schemas.microsoft.com/office/drawing/2014/main" id="{7F5D8C60-2784-FF71-BE0A-3F79697ABED5}"/>
              </a:ext>
            </a:extLst>
          </p:cNvPr>
          <p:cNvSpPr/>
          <p:nvPr/>
        </p:nvSpPr>
        <p:spPr>
          <a:xfrm>
            <a:off x="485734" y="1699009"/>
            <a:ext cx="8418958" cy="2490684"/>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Hộp Văn bản 492">
            <a:extLst>
              <a:ext uri="{FF2B5EF4-FFF2-40B4-BE49-F238E27FC236}">
                <a16:creationId xmlns:a16="http://schemas.microsoft.com/office/drawing/2014/main" id="{2A93F08B-3AEB-0570-3D15-F574F427554D}"/>
              </a:ext>
            </a:extLst>
          </p:cNvPr>
          <p:cNvSpPr txBox="1"/>
          <p:nvPr/>
        </p:nvSpPr>
        <p:spPr>
          <a:xfrm>
            <a:off x="-316852" y="1843936"/>
            <a:ext cx="8849971" cy="553998"/>
          </a:xfrm>
          <a:prstGeom prst="rect">
            <a:avLst/>
          </a:prstGeom>
          <a:noFill/>
        </p:spPr>
        <p:txBody>
          <a:bodyPr wrap="square" rtlCol="0">
            <a:spAutoFit/>
          </a:bodyPr>
          <a:lstStyle/>
          <a:p>
            <a:pPr algn="ctr"/>
            <a:r>
              <a:rPr lang="vi-VN" sz="3000" b="1" dirty="0">
                <a:solidFill>
                  <a:srgbClr val="1F9BDB"/>
                </a:solidFill>
                <a:latin typeface="+mn-lt"/>
              </a:rPr>
              <a:t>k</a:t>
            </a:r>
            <a:r>
              <a:rPr lang="vi-VN" sz="3000" b="1">
                <a:solidFill>
                  <a:srgbClr val="1F9BDB"/>
                </a:solidFill>
                <a:latin typeface="+mn-lt"/>
              </a:rPr>
              <a:t>. Đặt tên khác cho câu chuyện.</a:t>
            </a:r>
            <a:endParaRPr lang="vi-VN" sz="3000" b="1" dirty="0">
              <a:solidFill>
                <a:srgbClr val="1F9BDB"/>
              </a:solidFill>
              <a:latin typeface="+mn-lt"/>
            </a:endParaRPr>
          </a:p>
        </p:txBody>
      </p:sp>
      <p:grpSp>
        <p:nvGrpSpPr>
          <p:cNvPr id="4" name="Nhóm 3">
            <a:extLst>
              <a:ext uri="{FF2B5EF4-FFF2-40B4-BE49-F238E27FC236}">
                <a16:creationId xmlns:a16="http://schemas.microsoft.com/office/drawing/2014/main" id="{9C826143-7745-A602-E4E3-4A2301744741}"/>
              </a:ext>
            </a:extLst>
          </p:cNvPr>
          <p:cNvGrpSpPr/>
          <p:nvPr/>
        </p:nvGrpSpPr>
        <p:grpSpPr>
          <a:xfrm>
            <a:off x="596374" y="2467297"/>
            <a:ext cx="8025628" cy="1456033"/>
            <a:chOff x="481891" y="2296446"/>
            <a:chExt cx="8025628" cy="1456033"/>
          </a:xfrm>
        </p:grpSpPr>
        <p:sp>
          <p:nvSpPr>
            <p:cNvPr id="494" name="Hộp Văn bản 493">
              <a:extLst>
                <a:ext uri="{FF2B5EF4-FFF2-40B4-BE49-F238E27FC236}">
                  <a16:creationId xmlns:a16="http://schemas.microsoft.com/office/drawing/2014/main" id="{2DBA3334-15EC-377B-DB7D-10D65FB5F376}"/>
                </a:ext>
              </a:extLst>
            </p:cNvPr>
            <p:cNvSpPr txBox="1"/>
            <p:nvPr/>
          </p:nvSpPr>
          <p:spPr>
            <a:xfrm>
              <a:off x="1241495" y="2367484"/>
              <a:ext cx="7266024" cy="1384995"/>
            </a:xfrm>
            <a:prstGeom prst="rect">
              <a:avLst/>
            </a:prstGeom>
            <a:noFill/>
          </p:spPr>
          <p:txBody>
            <a:bodyPr wrap="square" rtlCol="0">
              <a:spAutoFit/>
            </a:bodyPr>
            <a:lstStyle/>
            <a:p>
              <a:pPr algn="ctr"/>
              <a:r>
                <a:rPr lang="en-US" sz="2800" b="1">
                  <a:solidFill>
                    <a:schemeClr val="tx1"/>
                  </a:solidFill>
                  <a:latin typeface="+mn-lt"/>
                </a:rPr>
                <a:t>- </a:t>
              </a:r>
              <a:r>
                <a:rPr lang="vi-VN" sz="2800" b="1">
                  <a:solidFill>
                    <a:schemeClr val="tx1"/>
                  </a:solidFill>
                  <a:latin typeface="+mn-lt"/>
                </a:rPr>
                <a:t>Người bạn nhỏ trăm chân</a:t>
              </a:r>
            </a:p>
            <a:p>
              <a:pPr algn="ctr"/>
              <a:r>
                <a:rPr lang="en-US" sz="2800" b="1">
                  <a:solidFill>
                    <a:schemeClr val="tx1"/>
                  </a:solidFill>
                  <a:latin typeface="+mn-lt"/>
                </a:rPr>
                <a:t>- </a:t>
              </a:r>
              <a:r>
                <a:rPr lang="vi-VN" sz="2800" b="1">
                  <a:solidFill>
                    <a:schemeClr val="tx1"/>
                  </a:solidFill>
                  <a:latin typeface="+mn-lt"/>
                </a:rPr>
                <a:t>Người bạn thời thơ ấu</a:t>
              </a:r>
            </a:p>
            <a:p>
              <a:pPr algn="ctr"/>
              <a:endParaRPr lang="vi-VN" sz="2800" b="1">
                <a:solidFill>
                  <a:schemeClr val="tx1"/>
                </a:solidFill>
                <a:latin typeface="+mn-lt"/>
              </a:endParaRPr>
            </a:p>
          </p:txBody>
        </p:sp>
        <p:pic>
          <p:nvPicPr>
            <p:cNvPr id="3" name="Hình ảnh 2" descr="Ảnh có chứa công cụ viết, văn phòng phẩm&#10;&#10;Mô tả được tạo tự động">
              <a:extLst>
                <a:ext uri="{FF2B5EF4-FFF2-40B4-BE49-F238E27FC236}">
                  <a16:creationId xmlns:a16="http://schemas.microsoft.com/office/drawing/2014/main" id="{56E2C906-989D-BDAA-125E-B5EE91865E83}"/>
                </a:ext>
              </a:extLst>
            </p:cNvPr>
            <p:cNvPicPr>
              <a:picLocks noChangeAspect="1"/>
            </p:cNvPicPr>
            <p:nvPr/>
          </p:nvPicPr>
          <p:blipFill rotWithShape="1">
            <a:blip r:embed="rId4"/>
            <a:srcRect l="9142" t="18117" r="60556" b="34449"/>
            <a:stretch/>
          </p:blipFill>
          <p:spPr>
            <a:xfrm>
              <a:off x="481891" y="2296446"/>
              <a:ext cx="1083614" cy="954108"/>
            </a:xfrm>
            <a:prstGeom prst="rect">
              <a:avLst/>
            </a:prstGeom>
          </p:spPr>
        </p:pic>
      </p:grpSp>
    </p:spTree>
    <p:extLst>
      <p:ext uri="{BB962C8B-B14F-4D97-AF65-F5344CB8AC3E}">
        <p14:creationId xmlns:p14="http://schemas.microsoft.com/office/powerpoint/2010/main" val="2265238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8"/>
        <p:cNvGrpSpPr/>
        <p:nvPr/>
      </p:nvGrpSpPr>
      <p:grpSpPr>
        <a:xfrm>
          <a:off x="0" y="0"/>
          <a:ext cx="0" cy="0"/>
          <a:chOff x="0" y="0"/>
          <a:chExt cx="0" cy="0"/>
        </a:xfrm>
      </p:grpSpPr>
      <p:sp>
        <p:nvSpPr>
          <p:cNvPr id="2673" name="Google Shape;2673;p47"/>
          <p:cNvSpPr/>
          <p:nvPr/>
        </p:nvSpPr>
        <p:spPr>
          <a:xfrm rot="10800000" flipH="1">
            <a:off x="7813688"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7"/>
          <p:cNvSpPr/>
          <p:nvPr/>
        </p:nvSpPr>
        <p:spPr>
          <a:xfrm>
            <a:off x="431013"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7">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6" name="Google Shape;2676;p47"/>
          <p:cNvGrpSpPr/>
          <p:nvPr/>
        </p:nvGrpSpPr>
        <p:grpSpPr>
          <a:xfrm>
            <a:off x="8110016" y="552732"/>
            <a:ext cx="320750" cy="262985"/>
            <a:chOff x="615275" y="238125"/>
            <a:chExt cx="6389450" cy="5238750"/>
          </a:xfrm>
        </p:grpSpPr>
        <p:sp>
          <p:nvSpPr>
            <p:cNvPr id="2677" name="Google Shape;2677;p47"/>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7"/>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7"/>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7"/>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7"/>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7"/>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3" name="Google Shape;2683;p47">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4" name="Google Shape;2684;p47"/>
          <p:cNvGrpSpPr/>
          <p:nvPr/>
        </p:nvGrpSpPr>
        <p:grpSpPr>
          <a:xfrm flipH="1">
            <a:off x="713216" y="539507"/>
            <a:ext cx="320750" cy="262985"/>
            <a:chOff x="615275" y="238125"/>
            <a:chExt cx="6389450" cy="5238750"/>
          </a:xfrm>
        </p:grpSpPr>
        <p:sp>
          <p:nvSpPr>
            <p:cNvPr id="2685" name="Google Shape;2685;p47"/>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7"/>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7"/>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7"/>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7"/>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7"/>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1" name="Google Shape;2691;p47">
            <a:hlinkClick r:id="" action="ppaction://hlinkshowjump?jump=previousslide"/>
          </p:cNvPr>
          <p:cNvSpPr/>
          <p:nvPr/>
        </p:nvSpPr>
        <p:spPr>
          <a:xfrm rot="-5400000">
            <a:off x="777010"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7"/>
          <p:cNvSpPr/>
          <p:nvPr/>
        </p:nvSpPr>
        <p:spPr>
          <a:xfrm>
            <a:off x="1649125" y="1620275"/>
            <a:ext cx="712042" cy="384723"/>
          </a:xfrm>
          <a:custGeom>
            <a:avLst/>
            <a:gdLst/>
            <a:ahLst/>
            <a:cxnLst/>
            <a:rect l="l" t="t" r="r" b="b"/>
            <a:pathLst>
              <a:path w="47756" h="25803" extrusionOk="0">
                <a:moveTo>
                  <a:pt x="35648" y="0"/>
                </a:moveTo>
                <a:lnTo>
                  <a:pt x="35126" y="19"/>
                </a:lnTo>
                <a:lnTo>
                  <a:pt x="34603" y="77"/>
                </a:lnTo>
                <a:lnTo>
                  <a:pt x="34100" y="174"/>
                </a:lnTo>
                <a:lnTo>
                  <a:pt x="33617" y="290"/>
                </a:lnTo>
                <a:lnTo>
                  <a:pt x="33133" y="445"/>
                </a:lnTo>
                <a:lnTo>
                  <a:pt x="32650" y="619"/>
                </a:lnTo>
                <a:lnTo>
                  <a:pt x="32205" y="812"/>
                </a:lnTo>
                <a:lnTo>
                  <a:pt x="31760" y="1044"/>
                </a:lnTo>
                <a:lnTo>
                  <a:pt x="31315" y="1296"/>
                </a:lnTo>
                <a:lnTo>
                  <a:pt x="30909" y="1567"/>
                </a:lnTo>
                <a:lnTo>
                  <a:pt x="30503" y="1876"/>
                </a:lnTo>
                <a:lnTo>
                  <a:pt x="30116" y="2205"/>
                </a:lnTo>
                <a:lnTo>
                  <a:pt x="29768" y="2534"/>
                </a:lnTo>
                <a:lnTo>
                  <a:pt x="29400" y="2398"/>
                </a:lnTo>
                <a:lnTo>
                  <a:pt x="29033" y="2282"/>
                </a:lnTo>
                <a:lnTo>
                  <a:pt x="28646" y="2166"/>
                </a:lnTo>
                <a:lnTo>
                  <a:pt x="28259" y="2089"/>
                </a:lnTo>
                <a:lnTo>
                  <a:pt x="27969" y="2050"/>
                </a:lnTo>
                <a:lnTo>
                  <a:pt x="27679" y="2031"/>
                </a:lnTo>
                <a:lnTo>
                  <a:pt x="27408" y="2012"/>
                </a:lnTo>
                <a:lnTo>
                  <a:pt x="27118" y="2012"/>
                </a:lnTo>
                <a:lnTo>
                  <a:pt x="26847" y="2031"/>
                </a:lnTo>
                <a:lnTo>
                  <a:pt x="26577" y="2050"/>
                </a:lnTo>
                <a:lnTo>
                  <a:pt x="26306" y="2070"/>
                </a:lnTo>
                <a:lnTo>
                  <a:pt x="26035" y="2128"/>
                </a:lnTo>
                <a:lnTo>
                  <a:pt x="25764" y="2186"/>
                </a:lnTo>
                <a:lnTo>
                  <a:pt x="25493" y="2244"/>
                </a:lnTo>
                <a:lnTo>
                  <a:pt x="24990" y="2418"/>
                </a:lnTo>
                <a:lnTo>
                  <a:pt x="24488" y="2611"/>
                </a:lnTo>
                <a:lnTo>
                  <a:pt x="24023" y="2863"/>
                </a:lnTo>
                <a:lnTo>
                  <a:pt x="23579" y="3153"/>
                </a:lnTo>
                <a:lnTo>
                  <a:pt x="23153" y="3482"/>
                </a:lnTo>
                <a:lnTo>
                  <a:pt x="22747" y="3830"/>
                </a:lnTo>
                <a:lnTo>
                  <a:pt x="22379" y="4236"/>
                </a:lnTo>
                <a:lnTo>
                  <a:pt x="22051" y="4642"/>
                </a:lnTo>
                <a:lnTo>
                  <a:pt x="21760" y="5106"/>
                </a:lnTo>
                <a:lnTo>
                  <a:pt x="21625" y="5338"/>
                </a:lnTo>
                <a:lnTo>
                  <a:pt x="21490" y="5570"/>
                </a:lnTo>
                <a:lnTo>
                  <a:pt x="21374" y="5822"/>
                </a:lnTo>
                <a:lnTo>
                  <a:pt x="21277" y="6093"/>
                </a:lnTo>
                <a:lnTo>
                  <a:pt x="21045" y="5977"/>
                </a:lnTo>
                <a:lnTo>
                  <a:pt x="20793" y="5899"/>
                </a:lnTo>
                <a:lnTo>
                  <a:pt x="20561" y="5822"/>
                </a:lnTo>
                <a:lnTo>
                  <a:pt x="20290" y="5764"/>
                </a:lnTo>
                <a:lnTo>
                  <a:pt x="20078" y="5745"/>
                </a:lnTo>
                <a:lnTo>
                  <a:pt x="19865" y="5725"/>
                </a:lnTo>
                <a:lnTo>
                  <a:pt x="19652" y="5725"/>
                </a:lnTo>
                <a:lnTo>
                  <a:pt x="19439" y="5745"/>
                </a:lnTo>
                <a:lnTo>
                  <a:pt x="19227" y="5764"/>
                </a:lnTo>
                <a:lnTo>
                  <a:pt x="19014" y="5803"/>
                </a:lnTo>
                <a:lnTo>
                  <a:pt x="18820" y="5841"/>
                </a:lnTo>
                <a:lnTo>
                  <a:pt x="18608" y="5899"/>
                </a:lnTo>
                <a:lnTo>
                  <a:pt x="18414" y="5977"/>
                </a:lnTo>
                <a:lnTo>
                  <a:pt x="18240" y="6054"/>
                </a:lnTo>
                <a:lnTo>
                  <a:pt x="18047" y="6151"/>
                </a:lnTo>
                <a:lnTo>
                  <a:pt x="17873" y="6247"/>
                </a:lnTo>
                <a:lnTo>
                  <a:pt x="17699" y="6363"/>
                </a:lnTo>
                <a:lnTo>
                  <a:pt x="17525" y="6480"/>
                </a:lnTo>
                <a:lnTo>
                  <a:pt x="17370" y="6615"/>
                </a:lnTo>
                <a:lnTo>
                  <a:pt x="17215" y="6750"/>
                </a:lnTo>
                <a:lnTo>
                  <a:pt x="17060" y="6441"/>
                </a:lnTo>
                <a:lnTo>
                  <a:pt x="16867" y="6151"/>
                </a:lnTo>
                <a:lnTo>
                  <a:pt x="16654" y="5880"/>
                </a:lnTo>
                <a:lnTo>
                  <a:pt x="16441" y="5609"/>
                </a:lnTo>
                <a:lnTo>
                  <a:pt x="16209" y="5358"/>
                </a:lnTo>
                <a:lnTo>
                  <a:pt x="15958" y="5126"/>
                </a:lnTo>
                <a:lnTo>
                  <a:pt x="15706" y="4893"/>
                </a:lnTo>
                <a:lnTo>
                  <a:pt x="15416" y="4681"/>
                </a:lnTo>
                <a:lnTo>
                  <a:pt x="15145" y="4487"/>
                </a:lnTo>
                <a:lnTo>
                  <a:pt x="14836" y="4294"/>
                </a:lnTo>
                <a:lnTo>
                  <a:pt x="14527" y="4139"/>
                </a:lnTo>
                <a:lnTo>
                  <a:pt x="14198" y="3984"/>
                </a:lnTo>
                <a:lnTo>
                  <a:pt x="13869" y="3868"/>
                </a:lnTo>
                <a:lnTo>
                  <a:pt x="13521" y="3752"/>
                </a:lnTo>
                <a:lnTo>
                  <a:pt x="13173" y="3656"/>
                </a:lnTo>
                <a:lnTo>
                  <a:pt x="12805" y="3578"/>
                </a:lnTo>
                <a:lnTo>
                  <a:pt x="12496" y="3540"/>
                </a:lnTo>
                <a:lnTo>
                  <a:pt x="12186" y="3520"/>
                </a:lnTo>
                <a:lnTo>
                  <a:pt x="11877" y="3501"/>
                </a:lnTo>
                <a:lnTo>
                  <a:pt x="11567" y="3501"/>
                </a:lnTo>
                <a:lnTo>
                  <a:pt x="11277" y="3520"/>
                </a:lnTo>
                <a:lnTo>
                  <a:pt x="10968" y="3559"/>
                </a:lnTo>
                <a:lnTo>
                  <a:pt x="10677" y="3617"/>
                </a:lnTo>
                <a:lnTo>
                  <a:pt x="10387" y="3675"/>
                </a:lnTo>
                <a:lnTo>
                  <a:pt x="10097" y="3752"/>
                </a:lnTo>
                <a:lnTo>
                  <a:pt x="9807" y="3849"/>
                </a:lnTo>
                <a:lnTo>
                  <a:pt x="9536" y="3946"/>
                </a:lnTo>
                <a:lnTo>
                  <a:pt x="9266" y="4062"/>
                </a:lnTo>
                <a:lnTo>
                  <a:pt x="8995" y="4197"/>
                </a:lnTo>
                <a:lnTo>
                  <a:pt x="8743" y="4333"/>
                </a:lnTo>
                <a:lnTo>
                  <a:pt x="8492" y="4487"/>
                </a:lnTo>
                <a:lnTo>
                  <a:pt x="8240" y="4661"/>
                </a:lnTo>
                <a:lnTo>
                  <a:pt x="8008" y="4835"/>
                </a:lnTo>
                <a:lnTo>
                  <a:pt x="7776" y="5010"/>
                </a:lnTo>
                <a:lnTo>
                  <a:pt x="7563" y="5222"/>
                </a:lnTo>
                <a:lnTo>
                  <a:pt x="7351" y="5435"/>
                </a:lnTo>
                <a:lnTo>
                  <a:pt x="7157" y="5648"/>
                </a:lnTo>
                <a:lnTo>
                  <a:pt x="6964" y="5880"/>
                </a:lnTo>
                <a:lnTo>
                  <a:pt x="6790" y="6112"/>
                </a:lnTo>
                <a:lnTo>
                  <a:pt x="6635" y="6363"/>
                </a:lnTo>
                <a:lnTo>
                  <a:pt x="6480" y="6615"/>
                </a:lnTo>
                <a:lnTo>
                  <a:pt x="6326" y="6886"/>
                </a:lnTo>
                <a:lnTo>
                  <a:pt x="6210" y="7156"/>
                </a:lnTo>
                <a:lnTo>
                  <a:pt x="6093" y="7447"/>
                </a:lnTo>
                <a:lnTo>
                  <a:pt x="5977" y="7737"/>
                </a:lnTo>
                <a:lnTo>
                  <a:pt x="5900" y="8027"/>
                </a:lnTo>
                <a:lnTo>
                  <a:pt x="5823" y="8336"/>
                </a:lnTo>
                <a:lnTo>
                  <a:pt x="5765" y="8646"/>
                </a:lnTo>
                <a:lnTo>
                  <a:pt x="5726" y="8994"/>
                </a:lnTo>
                <a:lnTo>
                  <a:pt x="5687" y="9323"/>
                </a:lnTo>
                <a:lnTo>
                  <a:pt x="5687" y="9671"/>
                </a:lnTo>
                <a:lnTo>
                  <a:pt x="5687" y="10019"/>
                </a:lnTo>
                <a:lnTo>
                  <a:pt x="5552" y="9980"/>
                </a:lnTo>
                <a:lnTo>
                  <a:pt x="5300" y="9942"/>
                </a:lnTo>
                <a:lnTo>
                  <a:pt x="5049" y="9922"/>
                </a:lnTo>
                <a:lnTo>
                  <a:pt x="4585" y="9922"/>
                </a:lnTo>
                <a:lnTo>
                  <a:pt x="4333" y="9942"/>
                </a:lnTo>
                <a:lnTo>
                  <a:pt x="4101" y="9961"/>
                </a:lnTo>
                <a:lnTo>
                  <a:pt x="3656" y="10058"/>
                </a:lnTo>
                <a:lnTo>
                  <a:pt x="3212" y="10174"/>
                </a:lnTo>
                <a:lnTo>
                  <a:pt x="2786" y="10348"/>
                </a:lnTo>
                <a:lnTo>
                  <a:pt x="2380" y="10561"/>
                </a:lnTo>
                <a:lnTo>
                  <a:pt x="1993" y="10812"/>
                </a:lnTo>
                <a:lnTo>
                  <a:pt x="1626" y="11102"/>
                </a:lnTo>
                <a:lnTo>
                  <a:pt x="1297" y="11412"/>
                </a:lnTo>
                <a:lnTo>
                  <a:pt x="1007" y="11760"/>
                </a:lnTo>
                <a:lnTo>
                  <a:pt x="736" y="12147"/>
                </a:lnTo>
                <a:lnTo>
                  <a:pt x="504" y="12553"/>
                </a:lnTo>
                <a:lnTo>
                  <a:pt x="407" y="12766"/>
                </a:lnTo>
                <a:lnTo>
                  <a:pt x="310" y="12978"/>
                </a:lnTo>
                <a:lnTo>
                  <a:pt x="233" y="13211"/>
                </a:lnTo>
                <a:lnTo>
                  <a:pt x="156" y="13443"/>
                </a:lnTo>
                <a:lnTo>
                  <a:pt x="117" y="13675"/>
                </a:lnTo>
                <a:lnTo>
                  <a:pt x="59" y="13907"/>
                </a:lnTo>
                <a:lnTo>
                  <a:pt x="20" y="14158"/>
                </a:lnTo>
                <a:lnTo>
                  <a:pt x="1" y="14390"/>
                </a:lnTo>
                <a:lnTo>
                  <a:pt x="1" y="14642"/>
                </a:lnTo>
                <a:lnTo>
                  <a:pt x="1" y="14874"/>
                </a:lnTo>
                <a:lnTo>
                  <a:pt x="20" y="15106"/>
                </a:lnTo>
                <a:lnTo>
                  <a:pt x="39" y="15338"/>
                </a:lnTo>
                <a:lnTo>
                  <a:pt x="136" y="15802"/>
                </a:lnTo>
                <a:lnTo>
                  <a:pt x="252" y="16247"/>
                </a:lnTo>
                <a:lnTo>
                  <a:pt x="426" y="16673"/>
                </a:lnTo>
                <a:lnTo>
                  <a:pt x="639" y="17079"/>
                </a:lnTo>
                <a:lnTo>
                  <a:pt x="891" y="17466"/>
                </a:lnTo>
                <a:lnTo>
                  <a:pt x="1181" y="17833"/>
                </a:lnTo>
                <a:lnTo>
                  <a:pt x="1490" y="18162"/>
                </a:lnTo>
                <a:lnTo>
                  <a:pt x="1838" y="18452"/>
                </a:lnTo>
                <a:lnTo>
                  <a:pt x="2225" y="18723"/>
                </a:lnTo>
                <a:lnTo>
                  <a:pt x="2631" y="18955"/>
                </a:lnTo>
                <a:lnTo>
                  <a:pt x="2844" y="19052"/>
                </a:lnTo>
                <a:lnTo>
                  <a:pt x="3057" y="19148"/>
                </a:lnTo>
                <a:lnTo>
                  <a:pt x="3289" y="19226"/>
                </a:lnTo>
                <a:lnTo>
                  <a:pt x="3521" y="19284"/>
                </a:lnTo>
                <a:lnTo>
                  <a:pt x="3753" y="19342"/>
                </a:lnTo>
                <a:lnTo>
                  <a:pt x="3985" y="19400"/>
                </a:lnTo>
                <a:lnTo>
                  <a:pt x="4314" y="19439"/>
                </a:lnTo>
                <a:lnTo>
                  <a:pt x="4643" y="19458"/>
                </a:lnTo>
                <a:lnTo>
                  <a:pt x="4952" y="19458"/>
                </a:lnTo>
                <a:lnTo>
                  <a:pt x="5262" y="19439"/>
                </a:lnTo>
                <a:lnTo>
                  <a:pt x="5571" y="19381"/>
                </a:lnTo>
                <a:lnTo>
                  <a:pt x="5881" y="19323"/>
                </a:lnTo>
                <a:lnTo>
                  <a:pt x="6171" y="19245"/>
                </a:lnTo>
                <a:lnTo>
                  <a:pt x="6461" y="19148"/>
                </a:lnTo>
                <a:lnTo>
                  <a:pt x="6577" y="19632"/>
                </a:lnTo>
                <a:lnTo>
                  <a:pt x="6732" y="20116"/>
                </a:lnTo>
                <a:lnTo>
                  <a:pt x="6925" y="20580"/>
                </a:lnTo>
                <a:lnTo>
                  <a:pt x="7138" y="21025"/>
                </a:lnTo>
                <a:lnTo>
                  <a:pt x="7389" y="21450"/>
                </a:lnTo>
                <a:lnTo>
                  <a:pt x="7680" y="21856"/>
                </a:lnTo>
                <a:lnTo>
                  <a:pt x="7989" y="22243"/>
                </a:lnTo>
                <a:lnTo>
                  <a:pt x="8337" y="22611"/>
                </a:lnTo>
                <a:lnTo>
                  <a:pt x="8705" y="22939"/>
                </a:lnTo>
                <a:lnTo>
                  <a:pt x="9091" y="23249"/>
                </a:lnTo>
                <a:lnTo>
                  <a:pt x="9517" y="23539"/>
                </a:lnTo>
                <a:lnTo>
                  <a:pt x="9962" y="23771"/>
                </a:lnTo>
                <a:lnTo>
                  <a:pt x="10426" y="24003"/>
                </a:lnTo>
                <a:lnTo>
                  <a:pt x="10910" y="24177"/>
                </a:lnTo>
                <a:lnTo>
                  <a:pt x="11412" y="24332"/>
                </a:lnTo>
                <a:lnTo>
                  <a:pt x="11915" y="24429"/>
                </a:lnTo>
                <a:lnTo>
                  <a:pt x="12341" y="24487"/>
                </a:lnTo>
                <a:lnTo>
                  <a:pt x="12747" y="24506"/>
                </a:lnTo>
                <a:lnTo>
                  <a:pt x="13153" y="24526"/>
                </a:lnTo>
                <a:lnTo>
                  <a:pt x="13559" y="24506"/>
                </a:lnTo>
                <a:lnTo>
                  <a:pt x="13946" y="24448"/>
                </a:lnTo>
                <a:lnTo>
                  <a:pt x="14333" y="24390"/>
                </a:lnTo>
                <a:lnTo>
                  <a:pt x="14720" y="24293"/>
                </a:lnTo>
                <a:lnTo>
                  <a:pt x="15107" y="24177"/>
                </a:lnTo>
                <a:lnTo>
                  <a:pt x="15474" y="24042"/>
                </a:lnTo>
                <a:lnTo>
                  <a:pt x="15822" y="23887"/>
                </a:lnTo>
                <a:lnTo>
                  <a:pt x="16171" y="23713"/>
                </a:lnTo>
                <a:lnTo>
                  <a:pt x="16499" y="23520"/>
                </a:lnTo>
                <a:lnTo>
                  <a:pt x="16828" y="23307"/>
                </a:lnTo>
                <a:lnTo>
                  <a:pt x="17138" y="23075"/>
                </a:lnTo>
                <a:lnTo>
                  <a:pt x="17447" y="22823"/>
                </a:lnTo>
                <a:lnTo>
                  <a:pt x="17718" y="22572"/>
                </a:lnTo>
                <a:lnTo>
                  <a:pt x="18047" y="22649"/>
                </a:lnTo>
                <a:lnTo>
                  <a:pt x="18395" y="22707"/>
                </a:lnTo>
                <a:lnTo>
                  <a:pt x="18743" y="22765"/>
                </a:lnTo>
                <a:lnTo>
                  <a:pt x="19091" y="22785"/>
                </a:lnTo>
                <a:lnTo>
                  <a:pt x="19420" y="22804"/>
                </a:lnTo>
                <a:lnTo>
                  <a:pt x="19768" y="22804"/>
                </a:lnTo>
                <a:lnTo>
                  <a:pt x="20097" y="22785"/>
                </a:lnTo>
                <a:lnTo>
                  <a:pt x="20445" y="22746"/>
                </a:lnTo>
                <a:lnTo>
                  <a:pt x="20774" y="22688"/>
                </a:lnTo>
                <a:lnTo>
                  <a:pt x="21083" y="22611"/>
                </a:lnTo>
                <a:lnTo>
                  <a:pt x="21412" y="22533"/>
                </a:lnTo>
                <a:lnTo>
                  <a:pt x="21722" y="22437"/>
                </a:lnTo>
                <a:lnTo>
                  <a:pt x="22031" y="22321"/>
                </a:lnTo>
                <a:lnTo>
                  <a:pt x="22321" y="22185"/>
                </a:lnTo>
                <a:lnTo>
                  <a:pt x="22631" y="22050"/>
                </a:lnTo>
                <a:lnTo>
                  <a:pt x="22902" y="21895"/>
                </a:lnTo>
                <a:lnTo>
                  <a:pt x="23192" y="21721"/>
                </a:lnTo>
                <a:lnTo>
                  <a:pt x="23462" y="21528"/>
                </a:lnTo>
                <a:lnTo>
                  <a:pt x="23637" y="21914"/>
                </a:lnTo>
                <a:lnTo>
                  <a:pt x="23830" y="22263"/>
                </a:lnTo>
                <a:lnTo>
                  <a:pt x="24062" y="22611"/>
                </a:lnTo>
                <a:lnTo>
                  <a:pt x="24294" y="22959"/>
                </a:lnTo>
                <a:lnTo>
                  <a:pt x="24565" y="23268"/>
                </a:lnTo>
                <a:lnTo>
                  <a:pt x="24836" y="23578"/>
                </a:lnTo>
                <a:lnTo>
                  <a:pt x="25145" y="23868"/>
                </a:lnTo>
                <a:lnTo>
                  <a:pt x="25455" y="24139"/>
                </a:lnTo>
                <a:lnTo>
                  <a:pt x="25803" y="24371"/>
                </a:lnTo>
                <a:lnTo>
                  <a:pt x="26151" y="24603"/>
                </a:lnTo>
                <a:lnTo>
                  <a:pt x="26518" y="24816"/>
                </a:lnTo>
                <a:lnTo>
                  <a:pt x="26905" y="24990"/>
                </a:lnTo>
                <a:lnTo>
                  <a:pt x="27292" y="25164"/>
                </a:lnTo>
                <a:lnTo>
                  <a:pt x="27698" y="25299"/>
                </a:lnTo>
                <a:lnTo>
                  <a:pt x="28124" y="25415"/>
                </a:lnTo>
                <a:lnTo>
                  <a:pt x="28569" y="25493"/>
                </a:lnTo>
                <a:lnTo>
                  <a:pt x="28936" y="25551"/>
                </a:lnTo>
                <a:lnTo>
                  <a:pt x="29304" y="25570"/>
                </a:lnTo>
                <a:lnTo>
                  <a:pt x="29691" y="25589"/>
                </a:lnTo>
                <a:lnTo>
                  <a:pt x="30058" y="25570"/>
                </a:lnTo>
                <a:lnTo>
                  <a:pt x="30406" y="25551"/>
                </a:lnTo>
                <a:lnTo>
                  <a:pt x="30774" y="25493"/>
                </a:lnTo>
                <a:lnTo>
                  <a:pt x="31122" y="25435"/>
                </a:lnTo>
                <a:lnTo>
                  <a:pt x="31470" y="25338"/>
                </a:lnTo>
                <a:lnTo>
                  <a:pt x="31818" y="25241"/>
                </a:lnTo>
                <a:lnTo>
                  <a:pt x="32147" y="25125"/>
                </a:lnTo>
                <a:lnTo>
                  <a:pt x="32476" y="24970"/>
                </a:lnTo>
                <a:lnTo>
                  <a:pt x="32805" y="24816"/>
                </a:lnTo>
                <a:lnTo>
                  <a:pt x="33114" y="24642"/>
                </a:lnTo>
                <a:lnTo>
                  <a:pt x="33404" y="24467"/>
                </a:lnTo>
                <a:lnTo>
                  <a:pt x="33694" y="24255"/>
                </a:lnTo>
                <a:lnTo>
                  <a:pt x="33984" y="24042"/>
                </a:lnTo>
                <a:lnTo>
                  <a:pt x="34333" y="24351"/>
                </a:lnTo>
                <a:lnTo>
                  <a:pt x="34719" y="24642"/>
                </a:lnTo>
                <a:lnTo>
                  <a:pt x="35126" y="24893"/>
                </a:lnTo>
                <a:lnTo>
                  <a:pt x="35532" y="25125"/>
                </a:lnTo>
                <a:lnTo>
                  <a:pt x="35977" y="25319"/>
                </a:lnTo>
                <a:lnTo>
                  <a:pt x="36441" y="25493"/>
                </a:lnTo>
                <a:lnTo>
                  <a:pt x="36924" y="25628"/>
                </a:lnTo>
                <a:lnTo>
                  <a:pt x="37408" y="25725"/>
                </a:lnTo>
                <a:lnTo>
                  <a:pt x="37756" y="25763"/>
                </a:lnTo>
                <a:lnTo>
                  <a:pt x="38085" y="25802"/>
                </a:lnTo>
                <a:lnTo>
                  <a:pt x="38762" y="25802"/>
                </a:lnTo>
                <a:lnTo>
                  <a:pt x="39091" y="25783"/>
                </a:lnTo>
                <a:lnTo>
                  <a:pt x="39420" y="25744"/>
                </a:lnTo>
                <a:lnTo>
                  <a:pt x="39748" y="25705"/>
                </a:lnTo>
                <a:lnTo>
                  <a:pt x="40058" y="25628"/>
                </a:lnTo>
                <a:lnTo>
                  <a:pt x="40367" y="25551"/>
                </a:lnTo>
                <a:lnTo>
                  <a:pt x="40677" y="25454"/>
                </a:lnTo>
                <a:lnTo>
                  <a:pt x="40986" y="25338"/>
                </a:lnTo>
                <a:lnTo>
                  <a:pt x="41276" y="25202"/>
                </a:lnTo>
                <a:lnTo>
                  <a:pt x="41566" y="25067"/>
                </a:lnTo>
                <a:lnTo>
                  <a:pt x="41837" y="24912"/>
                </a:lnTo>
                <a:lnTo>
                  <a:pt x="42108" y="24738"/>
                </a:lnTo>
                <a:lnTo>
                  <a:pt x="42379" y="24564"/>
                </a:lnTo>
                <a:lnTo>
                  <a:pt x="42630" y="24371"/>
                </a:lnTo>
                <a:lnTo>
                  <a:pt x="42882" y="24158"/>
                </a:lnTo>
                <a:lnTo>
                  <a:pt x="43114" y="23945"/>
                </a:lnTo>
                <a:lnTo>
                  <a:pt x="43346" y="23713"/>
                </a:lnTo>
                <a:lnTo>
                  <a:pt x="43559" y="23481"/>
                </a:lnTo>
                <a:lnTo>
                  <a:pt x="43771" y="23230"/>
                </a:lnTo>
                <a:lnTo>
                  <a:pt x="43946" y="22978"/>
                </a:lnTo>
                <a:lnTo>
                  <a:pt x="44139" y="22707"/>
                </a:lnTo>
                <a:lnTo>
                  <a:pt x="44294" y="22417"/>
                </a:lnTo>
                <a:lnTo>
                  <a:pt x="44448" y="22146"/>
                </a:lnTo>
                <a:lnTo>
                  <a:pt x="44603" y="21837"/>
                </a:lnTo>
                <a:lnTo>
                  <a:pt x="44719" y="21528"/>
                </a:lnTo>
                <a:lnTo>
                  <a:pt x="44835" y="21218"/>
                </a:lnTo>
                <a:lnTo>
                  <a:pt x="44932" y="20889"/>
                </a:lnTo>
                <a:lnTo>
                  <a:pt x="45009" y="20560"/>
                </a:lnTo>
                <a:lnTo>
                  <a:pt x="45067" y="20232"/>
                </a:lnTo>
                <a:lnTo>
                  <a:pt x="45145" y="19690"/>
                </a:lnTo>
                <a:lnTo>
                  <a:pt x="45164" y="19168"/>
                </a:lnTo>
                <a:lnTo>
                  <a:pt x="45145" y="18646"/>
                </a:lnTo>
                <a:lnTo>
                  <a:pt x="45087" y="18123"/>
                </a:lnTo>
                <a:lnTo>
                  <a:pt x="45338" y="18027"/>
                </a:lnTo>
                <a:lnTo>
                  <a:pt x="45570" y="17911"/>
                </a:lnTo>
                <a:lnTo>
                  <a:pt x="45802" y="17756"/>
                </a:lnTo>
                <a:lnTo>
                  <a:pt x="46015" y="17620"/>
                </a:lnTo>
                <a:lnTo>
                  <a:pt x="46228" y="17446"/>
                </a:lnTo>
                <a:lnTo>
                  <a:pt x="46441" y="17272"/>
                </a:lnTo>
                <a:lnTo>
                  <a:pt x="46634" y="17079"/>
                </a:lnTo>
                <a:lnTo>
                  <a:pt x="46808" y="16885"/>
                </a:lnTo>
                <a:lnTo>
                  <a:pt x="46963" y="16673"/>
                </a:lnTo>
                <a:lnTo>
                  <a:pt x="47118" y="16441"/>
                </a:lnTo>
                <a:lnTo>
                  <a:pt x="47253" y="16209"/>
                </a:lnTo>
                <a:lnTo>
                  <a:pt x="47369" y="15957"/>
                </a:lnTo>
                <a:lnTo>
                  <a:pt x="47485" y="15706"/>
                </a:lnTo>
                <a:lnTo>
                  <a:pt x="47582" y="15435"/>
                </a:lnTo>
                <a:lnTo>
                  <a:pt x="47659" y="15164"/>
                </a:lnTo>
                <a:lnTo>
                  <a:pt x="47698" y="14893"/>
                </a:lnTo>
                <a:lnTo>
                  <a:pt x="47756" y="14468"/>
                </a:lnTo>
                <a:lnTo>
                  <a:pt x="47756" y="14042"/>
                </a:lnTo>
                <a:lnTo>
                  <a:pt x="47717" y="13617"/>
                </a:lnTo>
                <a:lnTo>
                  <a:pt x="47640" y="13211"/>
                </a:lnTo>
                <a:lnTo>
                  <a:pt x="47524" y="12824"/>
                </a:lnTo>
                <a:lnTo>
                  <a:pt x="47388" y="12456"/>
                </a:lnTo>
                <a:lnTo>
                  <a:pt x="47195" y="12089"/>
                </a:lnTo>
                <a:lnTo>
                  <a:pt x="46982" y="11741"/>
                </a:lnTo>
                <a:lnTo>
                  <a:pt x="46731" y="11431"/>
                </a:lnTo>
                <a:lnTo>
                  <a:pt x="46441" y="11141"/>
                </a:lnTo>
                <a:lnTo>
                  <a:pt x="46131" y="10870"/>
                </a:lnTo>
                <a:lnTo>
                  <a:pt x="45802" y="10638"/>
                </a:lnTo>
                <a:lnTo>
                  <a:pt x="45435" y="10445"/>
                </a:lnTo>
                <a:lnTo>
                  <a:pt x="45048" y="10271"/>
                </a:lnTo>
                <a:lnTo>
                  <a:pt x="44661" y="10135"/>
                </a:lnTo>
                <a:lnTo>
                  <a:pt x="44236" y="10038"/>
                </a:lnTo>
                <a:lnTo>
                  <a:pt x="44255" y="9922"/>
                </a:lnTo>
                <a:lnTo>
                  <a:pt x="44313" y="9478"/>
                </a:lnTo>
                <a:lnTo>
                  <a:pt x="44352" y="9052"/>
                </a:lnTo>
                <a:lnTo>
                  <a:pt x="44371" y="8626"/>
                </a:lnTo>
                <a:lnTo>
                  <a:pt x="44371" y="8201"/>
                </a:lnTo>
                <a:lnTo>
                  <a:pt x="44332" y="7775"/>
                </a:lnTo>
                <a:lnTo>
                  <a:pt x="44294" y="7350"/>
                </a:lnTo>
                <a:lnTo>
                  <a:pt x="44216" y="6944"/>
                </a:lnTo>
                <a:lnTo>
                  <a:pt x="44139" y="6538"/>
                </a:lnTo>
                <a:lnTo>
                  <a:pt x="44023" y="6131"/>
                </a:lnTo>
                <a:lnTo>
                  <a:pt x="43907" y="5745"/>
                </a:lnTo>
                <a:lnTo>
                  <a:pt x="43752" y="5358"/>
                </a:lnTo>
                <a:lnTo>
                  <a:pt x="43597" y="4971"/>
                </a:lnTo>
                <a:lnTo>
                  <a:pt x="43404" y="4603"/>
                </a:lnTo>
                <a:lnTo>
                  <a:pt x="43211" y="4255"/>
                </a:lnTo>
                <a:lnTo>
                  <a:pt x="42998" y="3888"/>
                </a:lnTo>
                <a:lnTo>
                  <a:pt x="42766" y="3559"/>
                </a:lnTo>
                <a:lnTo>
                  <a:pt x="42514" y="3230"/>
                </a:lnTo>
                <a:lnTo>
                  <a:pt x="42263" y="2921"/>
                </a:lnTo>
                <a:lnTo>
                  <a:pt x="41992" y="2611"/>
                </a:lnTo>
                <a:lnTo>
                  <a:pt x="41702" y="2321"/>
                </a:lnTo>
                <a:lnTo>
                  <a:pt x="41392" y="2050"/>
                </a:lnTo>
                <a:lnTo>
                  <a:pt x="41064" y="1799"/>
                </a:lnTo>
                <a:lnTo>
                  <a:pt x="40735" y="1547"/>
                </a:lnTo>
                <a:lnTo>
                  <a:pt x="40387" y="1315"/>
                </a:lnTo>
                <a:lnTo>
                  <a:pt x="40038" y="1102"/>
                </a:lnTo>
                <a:lnTo>
                  <a:pt x="39671" y="909"/>
                </a:lnTo>
                <a:lnTo>
                  <a:pt x="39284" y="716"/>
                </a:lnTo>
                <a:lnTo>
                  <a:pt x="38897" y="561"/>
                </a:lnTo>
                <a:lnTo>
                  <a:pt x="38491" y="426"/>
                </a:lnTo>
                <a:lnTo>
                  <a:pt x="38085" y="290"/>
                </a:lnTo>
                <a:lnTo>
                  <a:pt x="37659" y="193"/>
                </a:lnTo>
                <a:lnTo>
                  <a:pt x="37215" y="116"/>
                </a:lnTo>
                <a:lnTo>
                  <a:pt x="36692" y="39"/>
                </a:lnTo>
                <a:lnTo>
                  <a:pt x="36170" y="0"/>
                </a:lnTo>
                <a:close/>
              </a:path>
            </a:pathLst>
          </a:custGeom>
          <a:solidFill>
            <a:schemeClr val="lt1"/>
          </a:solidFill>
          <a:ln>
            <a:noFill/>
          </a:ln>
          <a:effectLst>
            <a:outerShdw dist="57150" dir="5400000" algn="bl" rotWithShape="0">
              <a:schemeClr val="accent3">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7"/>
          <p:cNvSpPr/>
          <p:nvPr/>
        </p:nvSpPr>
        <p:spPr>
          <a:xfrm>
            <a:off x="7109416" y="4619661"/>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Nhóm 7">
            <a:extLst>
              <a:ext uri="{FF2B5EF4-FFF2-40B4-BE49-F238E27FC236}">
                <a16:creationId xmlns:a16="http://schemas.microsoft.com/office/drawing/2014/main" id="{344538EA-A5DE-97CA-E417-0A76D78D81D8}"/>
              </a:ext>
            </a:extLst>
          </p:cNvPr>
          <p:cNvGrpSpPr/>
          <p:nvPr/>
        </p:nvGrpSpPr>
        <p:grpSpPr>
          <a:xfrm>
            <a:off x="1424746" y="3616498"/>
            <a:ext cx="764197" cy="761845"/>
            <a:chOff x="1424746" y="3616498"/>
            <a:chExt cx="764197" cy="761845"/>
          </a:xfrm>
        </p:grpSpPr>
        <p:sp>
          <p:nvSpPr>
            <p:cNvPr id="2669" name="Google Shape;2669;p47"/>
            <p:cNvSpPr/>
            <p:nvPr/>
          </p:nvSpPr>
          <p:spPr>
            <a:xfrm>
              <a:off x="1431981" y="3987440"/>
              <a:ext cx="711987" cy="39090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6" name="Google Shape;2696;p47"/>
            <p:cNvGrpSpPr/>
            <p:nvPr/>
          </p:nvGrpSpPr>
          <p:grpSpPr>
            <a:xfrm>
              <a:off x="1424746" y="3616498"/>
              <a:ext cx="764197" cy="618868"/>
              <a:chOff x="11012875" y="132313"/>
              <a:chExt cx="1119375" cy="906500"/>
            </a:xfrm>
          </p:grpSpPr>
          <p:sp>
            <p:nvSpPr>
              <p:cNvPr id="2697" name="Google Shape;2697;p47"/>
              <p:cNvSpPr/>
              <p:nvPr/>
            </p:nvSpPr>
            <p:spPr>
              <a:xfrm>
                <a:off x="11012875" y="132313"/>
                <a:ext cx="994700" cy="906500"/>
              </a:xfrm>
              <a:custGeom>
                <a:avLst/>
                <a:gdLst/>
                <a:ahLst/>
                <a:cxnLst/>
                <a:rect l="l" t="t" r="r" b="b"/>
                <a:pathLst>
                  <a:path w="39788" h="36260" extrusionOk="0">
                    <a:moveTo>
                      <a:pt x="28370" y="0"/>
                    </a:moveTo>
                    <a:lnTo>
                      <a:pt x="27863" y="20"/>
                    </a:lnTo>
                    <a:lnTo>
                      <a:pt x="27356" y="59"/>
                    </a:lnTo>
                    <a:lnTo>
                      <a:pt x="26850" y="137"/>
                    </a:lnTo>
                    <a:lnTo>
                      <a:pt x="26363" y="234"/>
                    </a:lnTo>
                    <a:lnTo>
                      <a:pt x="25895" y="351"/>
                    </a:lnTo>
                    <a:lnTo>
                      <a:pt x="25447" y="487"/>
                    </a:lnTo>
                    <a:lnTo>
                      <a:pt x="25077" y="604"/>
                    </a:lnTo>
                    <a:lnTo>
                      <a:pt x="24707" y="760"/>
                    </a:lnTo>
                    <a:lnTo>
                      <a:pt x="24336" y="916"/>
                    </a:lnTo>
                    <a:lnTo>
                      <a:pt x="23986" y="1091"/>
                    </a:lnTo>
                    <a:lnTo>
                      <a:pt x="23635" y="1286"/>
                    </a:lnTo>
                    <a:lnTo>
                      <a:pt x="23206" y="1540"/>
                    </a:lnTo>
                    <a:lnTo>
                      <a:pt x="22778" y="1832"/>
                    </a:lnTo>
                    <a:lnTo>
                      <a:pt x="22368" y="2124"/>
                    </a:lnTo>
                    <a:lnTo>
                      <a:pt x="21959" y="2455"/>
                    </a:lnTo>
                    <a:lnTo>
                      <a:pt x="21570" y="2806"/>
                    </a:lnTo>
                    <a:lnTo>
                      <a:pt x="21180" y="3157"/>
                    </a:lnTo>
                    <a:lnTo>
                      <a:pt x="20829" y="3546"/>
                    </a:lnTo>
                    <a:lnTo>
                      <a:pt x="20479" y="3936"/>
                    </a:lnTo>
                    <a:lnTo>
                      <a:pt x="20128" y="4384"/>
                    </a:lnTo>
                    <a:lnTo>
                      <a:pt x="19797" y="4852"/>
                    </a:lnTo>
                    <a:lnTo>
                      <a:pt x="19485" y="5319"/>
                    </a:lnTo>
                    <a:lnTo>
                      <a:pt x="19193" y="5807"/>
                    </a:lnTo>
                    <a:lnTo>
                      <a:pt x="18881" y="6352"/>
                    </a:lnTo>
                    <a:lnTo>
                      <a:pt x="18608" y="6917"/>
                    </a:lnTo>
                    <a:lnTo>
                      <a:pt x="18355" y="7521"/>
                    </a:lnTo>
                    <a:lnTo>
                      <a:pt x="18140" y="8125"/>
                    </a:lnTo>
                    <a:lnTo>
                      <a:pt x="17692" y="7696"/>
                    </a:lnTo>
                    <a:lnTo>
                      <a:pt x="17205" y="7287"/>
                    </a:lnTo>
                    <a:lnTo>
                      <a:pt x="16699" y="6898"/>
                    </a:lnTo>
                    <a:lnTo>
                      <a:pt x="16173" y="6547"/>
                    </a:lnTo>
                    <a:lnTo>
                      <a:pt x="15705" y="6255"/>
                    </a:lnTo>
                    <a:lnTo>
                      <a:pt x="15198" y="5982"/>
                    </a:lnTo>
                    <a:lnTo>
                      <a:pt x="14692" y="5729"/>
                    </a:lnTo>
                    <a:lnTo>
                      <a:pt x="14166" y="5495"/>
                    </a:lnTo>
                    <a:lnTo>
                      <a:pt x="13679" y="5300"/>
                    </a:lnTo>
                    <a:lnTo>
                      <a:pt x="13192" y="5125"/>
                    </a:lnTo>
                    <a:lnTo>
                      <a:pt x="12685" y="4969"/>
                    </a:lnTo>
                    <a:lnTo>
                      <a:pt x="12178" y="4852"/>
                    </a:lnTo>
                    <a:lnTo>
                      <a:pt x="11672" y="4735"/>
                    </a:lnTo>
                    <a:lnTo>
                      <a:pt x="11165" y="4657"/>
                    </a:lnTo>
                    <a:lnTo>
                      <a:pt x="10659" y="4599"/>
                    </a:lnTo>
                    <a:lnTo>
                      <a:pt x="10152" y="4579"/>
                    </a:lnTo>
                    <a:lnTo>
                      <a:pt x="9762" y="4560"/>
                    </a:lnTo>
                    <a:lnTo>
                      <a:pt x="9373" y="4579"/>
                    </a:lnTo>
                    <a:lnTo>
                      <a:pt x="8964" y="4599"/>
                    </a:lnTo>
                    <a:lnTo>
                      <a:pt x="8574" y="4638"/>
                    </a:lnTo>
                    <a:lnTo>
                      <a:pt x="8165" y="4696"/>
                    </a:lnTo>
                    <a:lnTo>
                      <a:pt x="7697" y="4774"/>
                    </a:lnTo>
                    <a:lnTo>
                      <a:pt x="7229" y="4891"/>
                    </a:lnTo>
                    <a:lnTo>
                      <a:pt x="6762" y="5027"/>
                    </a:lnTo>
                    <a:lnTo>
                      <a:pt x="6294" y="5203"/>
                    </a:lnTo>
                    <a:lnTo>
                      <a:pt x="5866" y="5378"/>
                    </a:lnTo>
                    <a:lnTo>
                      <a:pt x="5437" y="5573"/>
                    </a:lnTo>
                    <a:lnTo>
                      <a:pt x="5008" y="5807"/>
                    </a:lnTo>
                    <a:lnTo>
                      <a:pt x="4599" y="6040"/>
                    </a:lnTo>
                    <a:lnTo>
                      <a:pt x="4209" y="6313"/>
                    </a:lnTo>
                    <a:lnTo>
                      <a:pt x="3820" y="6605"/>
                    </a:lnTo>
                    <a:lnTo>
                      <a:pt x="3469" y="6917"/>
                    </a:lnTo>
                    <a:lnTo>
                      <a:pt x="3118" y="7248"/>
                    </a:lnTo>
                    <a:lnTo>
                      <a:pt x="2768" y="7619"/>
                    </a:lnTo>
                    <a:lnTo>
                      <a:pt x="2436" y="8008"/>
                    </a:lnTo>
                    <a:lnTo>
                      <a:pt x="2125" y="8417"/>
                    </a:lnTo>
                    <a:lnTo>
                      <a:pt x="1852" y="8846"/>
                    </a:lnTo>
                    <a:lnTo>
                      <a:pt x="1579" y="9294"/>
                    </a:lnTo>
                    <a:lnTo>
                      <a:pt x="1326" y="9762"/>
                    </a:lnTo>
                    <a:lnTo>
                      <a:pt x="1092" y="10249"/>
                    </a:lnTo>
                    <a:lnTo>
                      <a:pt x="878" y="10755"/>
                    </a:lnTo>
                    <a:lnTo>
                      <a:pt x="702" y="11262"/>
                    </a:lnTo>
                    <a:lnTo>
                      <a:pt x="546" y="11788"/>
                    </a:lnTo>
                    <a:lnTo>
                      <a:pt x="410" y="12334"/>
                    </a:lnTo>
                    <a:lnTo>
                      <a:pt x="293" y="12879"/>
                    </a:lnTo>
                    <a:lnTo>
                      <a:pt x="196" y="13464"/>
                    </a:lnTo>
                    <a:lnTo>
                      <a:pt x="118" y="14068"/>
                    </a:lnTo>
                    <a:lnTo>
                      <a:pt x="59" y="14691"/>
                    </a:lnTo>
                    <a:lnTo>
                      <a:pt x="20" y="15334"/>
                    </a:lnTo>
                    <a:lnTo>
                      <a:pt x="1" y="15899"/>
                    </a:lnTo>
                    <a:lnTo>
                      <a:pt x="1" y="16445"/>
                    </a:lnTo>
                    <a:lnTo>
                      <a:pt x="40" y="17010"/>
                    </a:lnTo>
                    <a:lnTo>
                      <a:pt x="79" y="17555"/>
                    </a:lnTo>
                    <a:lnTo>
                      <a:pt x="137" y="18120"/>
                    </a:lnTo>
                    <a:lnTo>
                      <a:pt x="215" y="18666"/>
                    </a:lnTo>
                    <a:lnTo>
                      <a:pt x="313" y="19212"/>
                    </a:lnTo>
                    <a:lnTo>
                      <a:pt x="410" y="19757"/>
                    </a:lnTo>
                    <a:lnTo>
                      <a:pt x="546" y="20283"/>
                    </a:lnTo>
                    <a:lnTo>
                      <a:pt x="683" y="20790"/>
                    </a:lnTo>
                    <a:lnTo>
                      <a:pt x="839" y="21296"/>
                    </a:lnTo>
                    <a:lnTo>
                      <a:pt x="1014" y="21803"/>
                    </a:lnTo>
                    <a:lnTo>
                      <a:pt x="1209" y="22309"/>
                    </a:lnTo>
                    <a:lnTo>
                      <a:pt x="1423" y="22797"/>
                    </a:lnTo>
                    <a:lnTo>
                      <a:pt x="1638" y="23303"/>
                    </a:lnTo>
                    <a:lnTo>
                      <a:pt x="1891" y="23771"/>
                    </a:lnTo>
                    <a:lnTo>
                      <a:pt x="2125" y="24238"/>
                    </a:lnTo>
                    <a:lnTo>
                      <a:pt x="2378" y="24687"/>
                    </a:lnTo>
                    <a:lnTo>
                      <a:pt x="2651" y="25135"/>
                    </a:lnTo>
                    <a:lnTo>
                      <a:pt x="2943" y="25563"/>
                    </a:lnTo>
                    <a:lnTo>
                      <a:pt x="3235" y="26011"/>
                    </a:lnTo>
                    <a:lnTo>
                      <a:pt x="3547" y="26440"/>
                    </a:lnTo>
                    <a:lnTo>
                      <a:pt x="3878" y="26869"/>
                    </a:lnTo>
                    <a:lnTo>
                      <a:pt x="4209" y="27278"/>
                    </a:lnTo>
                    <a:lnTo>
                      <a:pt x="4560" y="27687"/>
                    </a:lnTo>
                    <a:lnTo>
                      <a:pt x="4930" y="28096"/>
                    </a:lnTo>
                    <a:lnTo>
                      <a:pt x="5301" y="28486"/>
                    </a:lnTo>
                    <a:lnTo>
                      <a:pt x="5690" y="28876"/>
                    </a:lnTo>
                    <a:lnTo>
                      <a:pt x="6080" y="29265"/>
                    </a:lnTo>
                    <a:lnTo>
                      <a:pt x="6489" y="29635"/>
                    </a:lnTo>
                    <a:lnTo>
                      <a:pt x="6918" y="29986"/>
                    </a:lnTo>
                    <a:lnTo>
                      <a:pt x="7346" y="30337"/>
                    </a:lnTo>
                    <a:lnTo>
                      <a:pt x="8204" y="30999"/>
                    </a:lnTo>
                    <a:lnTo>
                      <a:pt x="9080" y="31623"/>
                    </a:lnTo>
                    <a:lnTo>
                      <a:pt x="9996" y="32227"/>
                    </a:lnTo>
                    <a:lnTo>
                      <a:pt x="10951" y="32772"/>
                    </a:lnTo>
                    <a:lnTo>
                      <a:pt x="11925" y="33279"/>
                    </a:lnTo>
                    <a:lnTo>
                      <a:pt x="12919" y="33766"/>
                    </a:lnTo>
                    <a:lnTo>
                      <a:pt x="13951" y="34214"/>
                    </a:lnTo>
                    <a:lnTo>
                      <a:pt x="14984" y="34604"/>
                    </a:lnTo>
                    <a:lnTo>
                      <a:pt x="16056" y="34974"/>
                    </a:lnTo>
                    <a:lnTo>
                      <a:pt x="17108" y="35286"/>
                    </a:lnTo>
                    <a:lnTo>
                      <a:pt x="18179" y="35559"/>
                    </a:lnTo>
                    <a:lnTo>
                      <a:pt x="19271" y="35792"/>
                    </a:lnTo>
                    <a:lnTo>
                      <a:pt x="20342" y="35968"/>
                    </a:lnTo>
                    <a:lnTo>
                      <a:pt x="21414" y="36104"/>
                    </a:lnTo>
                    <a:lnTo>
                      <a:pt x="22505" y="36202"/>
                    </a:lnTo>
                    <a:lnTo>
                      <a:pt x="23576" y="36260"/>
                    </a:lnTo>
                    <a:lnTo>
                      <a:pt x="24843" y="36260"/>
                    </a:lnTo>
                    <a:lnTo>
                      <a:pt x="24921" y="36240"/>
                    </a:lnTo>
                    <a:lnTo>
                      <a:pt x="24999" y="36202"/>
                    </a:lnTo>
                    <a:lnTo>
                      <a:pt x="25057" y="36202"/>
                    </a:lnTo>
                    <a:lnTo>
                      <a:pt x="25116" y="36163"/>
                    </a:lnTo>
                    <a:lnTo>
                      <a:pt x="25700" y="35890"/>
                    </a:lnTo>
                    <a:lnTo>
                      <a:pt x="26226" y="35598"/>
                    </a:lnTo>
                    <a:lnTo>
                      <a:pt x="27162" y="35052"/>
                    </a:lnTo>
                    <a:lnTo>
                      <a:pt x="28077" y="34467"/>
                    </a:lnTo>
                    <a:lnTo>
                      <a:pt x="28974" y="33863"/>
                    </a:lnTo>
                    <a:lnTo>
                      <a:pt x="29850" y="33201"/>
                    </a:lnTo>
                    <a:lnTo>
                      <a:pt x="30708" y="32500"/>
                    </a:lnTo>
                    <a:lnTo>
                      <a:pt x="31526" y="31759"/>
                    </a:lnTo>
                    <a:lnTo>
                      <a:pt x="32344" y="30999"/>
                    </a:lnTo>
                    <a:lnTo>
                      <a:pt x="33104" y="30200"/>
                    </a:lnTo>
                    <a:lnTo>
                      <a:pt x="33864" y="29343"/>
                    </a:lnTo>
                    <a:lnTo>
                      <a:pt x="34565" y="28486"/>
                    </a:lnTo>
                    <a:lnTo>
                      <a:pt x="35228" y="27609"/>
                    </a:lnTo>
                    <a:lnTo>
                      <a:pt x="35871" y="26693"/>
                    </a:lnTo>
                    <a:lnTo>
                      <a:pt x="36455" y="25778"/>
                    </a:lnTo>
                    <a:lnTo>
                      <a:pt x="37001" y="24842"/>
                    </a:lnTo>
                    <a:lnTo>
                      <a:pt x="37488" y="23868"/>
                    </a:lnTo>
                    <a:lnTo>
                      <a:pt x="37956" y="22894"/>
                    </a:lnTo>
                    <a:lnTo>
                      <a:pt x="38170" y="22387"/>
                    </a:lnTo>
                    <a:lnTo>
                      <a:pt x="38384" y="21861"/>
                    </a:lnTo>
                    <a:lnTo>
                      <a:pt x="38560" y="21355"/>
                    </a:lnTo>
                    <a:lnTo>
                      <a:pt x="38754" y="20829"/>
                    </a:lnTo>
                    <a:lnTo>
                      <a:pt x="38910" y="20303"/>
                    </a:lnTo>
                    <a:lnTo>
                      <a:pt x="39066" y="19777"/>
                    </a:lnTo>
                    <a:lnTo>
                      <a:pt x="39203" y="19270"/>
                    </a:lnTo>
                    <a:lnTo>
                      <a:pt x="39320" y="18744"/>
                    </a:lnTo>
                    <a:lnTo>
                      <a:pt x="39436" y="18218"/>
                    </a:lnTo>
                    <a:lnTo>
                      <a:pt x="39534" y="17692"/>
                    </a:lnTo>
                    <a:lnTo>
                      <a:pt x="39612" y="17166"/>
                    </a:lnTo>
                    <a:lnTo>
                      <a:pt x="39670" y="16640"/>
                    </a:lnTo>
                    <a:lnTo>
                      <a:pt x="39729" y="16114"/>
                    </a:lnTo>
                    <a:lnTo>
                      <a:pt x="39768" y="15587"/>
                    </a:lnTo>
                    <a:lnTo>
                      <a:pt x="39787" y="15061"/>
                    </a:lnTo>
                    <a:lnTo>
                      <a:pt x="39787" y="14555"/>
                    </a:lnTo>
                    <a:lnTo>
                      <a:pt x="39787" y="14009"/>
                    </a:lnTo>
                    <a:lnTo>
                      <a:pt x="39748" y="13483"/>
                    </a:lnTo>
                    <a:lnTo>
                      <a:pt x="39709" y="12938"/>
                    </a:lnTo>
                    <a:lnTo>
                      <a:pt x="39651" y="12412"/>
                    </a:lnTo>
                    <a:lnTo>
                      <a:pt x="39573" y="11866"/>
                    </a:lnTo>
                    <a:lnTo>
                      <a:pt x="39475" y="11340"/>
                    </a:lnTo>
                    <a:lnTo>
                      <a:pt x="39378" y="10833"/>
                    </a:lnTo>
                    <a:lnTo>
                      <a:pt x="39242" y="10307"/>
                    </a:lnTo>
                    <a:lnTo>
                      <a:pt x="39105" y="9781"/>
                    </a:lnTo>
                    <a:lnTo>
                      <a:pt x="38930" y="9255"/>
                    </a:lnTo>
                    <a:lnTo>
                      <a:pt x="38754" y="8729"/>
                    </a:lnTo>
                    <a:lnTo>
                      <a:pt x="38540" y="8203"/>
                    </a:lnTo>
                    <a:lnTo>
                      <a:pt x="38326" y="7696"/>
                    </a:lnTo>
                    <a:lnTo>
                      <a:pt x="38092" y="7190"/>
                    </a:lnTo>
                    <a:lnTo>
                      <a:pt x="37839" y="6683"/>
                    </a:lnTo>
                    <a:lnTo>
                      <a:pt x="37566" y="6196"/>
                    </a:lnTo>
                    <a:lnTo>
                      <a:pt x="37254" y="5651"/>
                    </a:lnTo>
                    <a:lnTo>
                      <a:pt x="36923" y="5125"/>
                    </a:lnTo>
                    <a:lnTo>
                      <a:pt x="36572" y="4618"/>
                    </a:lnTo>
                    <a:lnTo>
                      <a:pt x="36222" y="4150"/>
                    </a:lnTo>
                    <a:lnTo>
                      <a:pt x="35851" y="3702"/>
                    </a:lnTo>
                    <a:lnTo>
                      <a:pt x="35481" y="3274"/>
                    </a:lnTo>
                    <a:lnTo>
                      <a:pt x="35111" y="2884"/>
                    </a:lnTo>
                    <a:lnTo>
                      <a:pt x="34721" y="2533"/>
                    </a:lnTo>
                    <a:lnTo>
                      <a:pt x="34293" y="2163"/>
                    </a:lnTo>
                    <a:lnTo>
                      <a:pt x="33864" y="1832"/>
                    </a:lnTo>
                    <a:lnTo>
                      <a:pt x="33416" y="1540"/>
                    </a:lnTo>
                    <a:lnTo>
                      <a:pt x="32968" y="1267"/>
                    </a:lnTo>
                    <a:lnTo>
                      <a:pt x="32520" y="1013"/>
                    </a:lnTo>
                    <a:lnTo>
                      <a:pt x="32071" y="799"/>
                    </a:lnTo>
                    <a:lnTo>
                      <a:pt x="31604" y="604"/>
                    </a:lnTo>
                    <a:lnTo>
                      <a:pt x="31117" y="429"/>
                    </a:lnTo>
                    <a:lnTo>
                      <a:pt x="30786" y="332"/>
                    </a:lnTo>
                    <a:lnTo>
                      <a:pt x="30435" y="254"/>
                    </a:lnTo>
                    <a:lnTo>
                      <a:pt x="30104" y="176"/>
                    </a:lnTo>
                    <a:lnTo>
                      <a:pt x="29753" y="117"/>
                    </a:lnTo>
                    <a:lnTo>
                      <a:pt x="29402" y="59"/>
                    </a:lnTo>
                    <a:lnTo>
                      <a:pt x="29051" y="39"/>
                    </a:lnTo>
                    <a:lnTo>
                      <a:pt x="28701" y="20"/>
                    </a:lnTo>
                    <a:lnTo>
                      <a:pt x="28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7"/>
              <p:cNvSpPr/>
              <p:nvPr/>
            </p:nvSpPr>
            <p:spPr>
              <a:xfrm>
                <a:off x="11012875" y="132313"/>
                <a:ext cx="994700" cy="906500"/>
              </a:xfrm>
              <a:custGeom>
                <a:avLst/>
                <a:gdLst/>
                <a:ahLst/>
                <a:cxnLst/>
                <a:rect l="l" t="t" r="r" b="b"/>
                <a:pathLst>
                  <a:path w="39788" h="36260" fill="none" extrusionOk="0">
                    <a:moveTo>
                      <a:pt x="28370" y="0"/>
                    </a:moveTo>
                    <a:lnTo>
                      <a:pt x="28370" y="0"/>
                    </a:lnTo>
                    <a:lnTo>
                      <a:pt x="27863" y="20"/>
                    </a:lnTo>
                    <a:lnTo>
                      <a:pt x="27356" y="59"/>
                    </a:lnTo>
                    <a:lnTo>
                      <a:pt x="27356" y="59"/>
                    </a:lnTo>
                    <a:lnTo>
                      <a:pt x="26850" y="137"/>
                    </a:lnTo>
                    <a:lnTo>
                      <a:pt x="26363" y="234"/>
                    </a:lnTo>
                    <a:lnTo>
                      <a:pt x="25895" y="351"/>
                    </a:lnTo>
                    <a:lnTo>
                      <a:pt x="25447" y="487"/>
                    </a:lnTo>
                    <a:lnTo>
                      <a:pt x="25447" y="487"/>
                    </a:lnTo>
                    <a:lnTo>
                      <a:pt x="25077" y="604"/>
                    </a:lnTo>
                    <a:lnTo>
                      <a:pt x="24707" y="760"/>
                    </a:lnTo>
                    <a:lnTo>
                      <a:pt x="24336" y="916"/>
                    </a:lnTo>
                    <a:lnTo>
                      <a:pt x="23986" y="1091"/>
                    </a:lnTo>
                    <a:lnTo>
                      <a:pt x="23986" y="1091"/>
                    </a:lnTo>
                    <a:lnTo>
                      <a:pt x="23635" y="1286"/>
                    </a:lnTo>
                    <a:lnTo>
                      <a:pt x="23635" y="1286"/>
                    </a:lnTo>
                    <a:lnTo>
                      <a:pt x="23206" y="1540"/>
                    </a:lnTo>
                    <a:lnTo>
                      <a:pt x="22778" y="1832"/>
                    </a:lnTo>
                    <a:lnTo>
                      <a:pt x="22368" y="2124"/>
                    </a:lnTo>
                    <a:lnTo>
                      <a:pt x="21959" y="2455"/>
                    </a:lnTo>
                    <a:lnTo>
                      <a:pt x="21570" y="2806"/>
                    </a:lnTo>
                    <a:lnTo>
                      <a:pt x="21180" y="3157"/>
                    </a:lnTo>
                    <a:lnTo>
                      <a:pt x="20829" y="3546"/>
                    </a:lnTo>
                    <a:lnTo>
                      <a:pt x="20479" y="3936"/>
                    </a:lnTo>
                    <a:lnTo>
                      <a:pt x="20479" y="3936"/>
                    </a:lnTo>
                    <a:lnTo>
                      <a:pt x="20128" y="4384"/>
                    </a:lnTo>
                    <a:lnTo>
                      <a:pt x="19797" y="4852"/>
                    </a:lnTo>
                    <a:lnTo>
                      <a:pt x="19485" y="5319"/>
                    </a:lnTo>
                    <a:lnTo>
                      <a:pt x="19193" y="5807"/>
                    </a:lnTo>
                    <a:lnTo>
                      <a:pt x="19193" y="5807"/>
                    </a:lnTo>
                    <a:lnTo>
                      <a:pt x="18881" y="6352"/>
                    </a:lnTo>
                    <a:lnTo>
                      <a:pt x="18608" y="6917"/>
                    </a:lnTo>
                    <a:lnTo>
                      <a:pt x="18355" y="7521"/>
                    </a:lnTo>
                    <a:lnTo>
                      <a:pt x="18140" y="8125"/>
                    </a:lnTo>
                    <a:lnTo>
                      <a:pt x="18140" y="8125"/>
                    </a:lnTo>
                    <a:lnTo>
                      <a:pt x="17692" y="7696"/>
                    </a:lnTo>
                    <a:lnTo>
                      <a:pt x="17205" y="7287"/>
                    </a:lnTo>
                    <a:lnTo>
                      <a:pt x="16699" y="6898"/>
                    </a:lnTo>
                    <a:lnTo>
                      <a:pt x="16173" y="6547"/>
                    </a:lnTo>
                    <a:lnTo>
                      <a:pt x="16173" y="6547"/>
                    </a:lnTo>
                    <a:lnTo>
                      <a:pt x="15705" y="6255"/>
                    </a:lnTo>
                    <a:lnTo>
                      <a:pt x="15198" y="5982"/>
                    </a:lnTo>
                    <a:lnTo>
                      <a:pt x="14692" y="5729"/>
                    </a:lnTo>
                    <a:lnTo>
                      <a:pt x="14166" y="5495"/>
                    </a:lnTo>
                    <a:lnTo>
                      <a:pt x="14166" y="5495"/>
                    </a:lnTo>
                    <a:lnTo>
                      <a:pt x="13679" y="5300"/>
                    </a:lnTo>
                    <a:lnTo>
                      <a:pt x="13192" y="5125"/>
                    </a:lnTo>
                    <a:lnTo>
                      <a:pt x="12685" y="4969"/>
                    </a:lnTo>
                    <a:lnTo>
                      <a:pt x="12178" y="4852"/>
                    </a:lnTo>
                    <a:lnTo>
                      <a:pt x="11672" y="4735"/>
                    </a:lnTo>
                    <a:lnTo>
                      <a:pt x="11165" y="4657"/>
                    </a:lnTo>
                    <a:lnTo>
                      <a:pt x="10659" y="4599"/>
                    </a:lnTo>
                    <a:lnTo>
                      <a:pt x="10152" y="4579"/>
                    </a:lnTo>
                    <a:lnTo>
                      <a:pt x="10152" y="4579"/>
                    </a:lnTo>
                    <a:lnTo>
                      <a:pt x="9762" y="4560"/>
                    </a:lnTo>
                    <a:lnTo>
                      <a:pt x="9762" y="4560"/>
                    </a:lnTo>
                    <a:lnTo>
                      <a:pt x="9373" y="4579"/>
                    </a:lnTo>
                    <a:lnTo>
                      <a:pt x="8964" y="4599"/>
                    </a:lnTo>
                    <a:lnTo>
                      <a:pt x="8574" y="4638"/>
                    </a:lnTo>
                    <a:lnTo>
                      <a:pt x="8165" y="4696"/>
                    </a:lnTo>
                    <a:lnTo>
                      <a:pt x="8165" y="4696"/>
                    </a:lnTo>
                    <a:lnTo>
                      <a:pt x="7697" y="4774"/>
                    </a:lnTo>
                    <a:lnTo>
                      <a:pt x="7229" y="4891"/>
                    </a:lnTo>
                    <a:lnTo>
                      <a:pt x="6762" y="5027"/>
                    </a:lnTo>
                    <a:lnTo>
                      <a:pt x="6294" y="5203"/>
                    </a:lnTo>
                    <a:lnTo>
                      <a:pt x="6294" y="5203"/>
                    </a:lnTo>
                    <a:lnTo>
                      <a:pt x="5866" y="5378"/>
                    </a:lnTo>
                    <a:lnTo>
                      <a:pt x="5437" y="5573"/>
                    </a:lnTo>
                    <a:lnTo>
                      <a:pt x="5008" y="5807"/>
                    </a:lnTo>
                    <a:lnTo>
                      <a:pt x="4599" y="6040"/>
                    </a:lnTo>
                    <a:lnTo>
                      <a:pt x="4209" y="6313"/>
                    </a:lnTo>
                    <a:lnTo>
                      <a:pt x="3820" y="6605"/>
                    </a:lnTo>
                    <a:lnTo>
                      <a:pt x="3469" y="6917"/>
                    </a:lnTo>
                    <a:lnTo>
                      <a:pt x="3118" y="7248"/>
                    </a:lnTo>
                    <a:lnTo>
                      <a:pt x="3118" y="7248"/>
                    </a:lnTo>
                    <a:lnTo>
                      <a:pt x="2768" y="7619"/>
                    </a:lnTo>
                    <a:lnTo>
                      <a:pt x="2436" y="8008"/>
                    </a:lnTo>
                    <a:lnTo>
                      <a:pt x="2125" y="8417"/>
                    </a:lnTo>
                    <a:lnTo>
                      <a:pt x="1852" y="8846"/>
                    </a:lnTo>
                    <a:lnTo>
                      <a:pt x="1852" y="8846"/>
                    </a:lnTo>
                    <a:lnTo>
                      <a:pt x="1579" y="9294"/>
                    </a:lnTo>
                    <a:lnTo>
                      <a:pt x="1326" y="9762"/>
                    </a:lnTo>
                    <a:lnTo>
                      <a:pt x="1092" y="10249"/>
                    </a:lnTo>
                    <a:lnTo>
                      <a:pt x="878" y="10755"/>
                    </a:lnTo>
                    <a:lnTo>
                      <a:pt x="878" y="10755"/>
                    </a:lnTo>
                    <a:lnTo>
                      <a:pt x="702" y="11262"/>
                    </a:lnTo>
                    <a:lnTo>
                      <a:pt x="546" y="11788"/>
                    </a:lnTo>
                    <a:lnTo>
                      <a:pt x="410" y="12334"/>
                    </a:lnTo>
                    <a:lnTo>
                      <a:pt x="293" y="12879"/>
                    </a:lnTo>
                    <a:lnTo>
                      <a:pt x="196" y="13464"/>
                    </a:lnTo>
                    <a:lnTo>
                      <a:pt x="118" y="14068"/>
                    </a:lnTo>
                    <a:lnTo>
                      <a:pt x="59" y="14691"/>
                    </a:lnTo>
                    <a:lnTo>
                      <a:pt x="20" y="15334"/>
                    </a:lnTo>
                    <a:lnTo>
                      <a:pt x="20" y="15334"/>
                    </a:lnTo>
                    <a:lnTo>
                      <a:pt x="1" y="15899"/>
                    </a:lnTo>
                    <a:lnTo>
                      <a:pt x="1" y="16445"/>
                    </a:lnTo>
                    <a:lnTo>
                      <a:pt x="40" y="17010"/>
                    </a:lnTo>
                    <a:lnTo>
                      <a:pt x="79" y="17555"/>
                    </a:lnTo>
                    <a:lnTo>
                      <a:pt x="137" y="18120"/>
                    </a:lnTo>
                    <a:lnTo>
                      <a:pt x="215" y="18666"/>
                    </a:lnTo>
                    <a:lnTo>
                      <a:pt x="313" y="19212"/>
                    </a:lnTo>
                    <a:lnTo>
                      <a:pt x="410" y="19757"/>
                    </a:lnTo>
                    <a:lnTo>
                      <a:pt x="410" y="19757"/>
                    </a:lnTo>
                    <a:lnTo>
                      <a:pt x="546" y="20283"/>
                    </a:lnTo>
                    <a:lnTo>
                      <a:pt x="683" y="20790"/>
                    </a:lnTo>
                    <a:lnTo>
                      <a:pt x="839" y="21296"/>
                    </a:lnTo>
                    <a:lnTo>
                      <a:pt x="1014" y="21803"/>
                    </a:lnTo>
                    <a:lnTo>
                      <a:pt x="1209" y="22309"/>
                    </a:lnTo>
                    <a:lnTo>
                      <a:pt x="1423" y="22797"/>
                    </a:lnTo>
                    <a:lnTo>
                      <a:pt x="1638" y="23303"/>
                    </a:lnTo>
                    <a:lnTo>
                      <a:pt x="1891" y="23771"/>
                    </a:lnTo>
                    <a:lnTo>
                      <a:pt x="1891" y="23771"/>
                    </a:lnTo>
                    <a:lnTo>
                      <a:pt x="2125" y="24238"/>
                    </a:lnTo>
                    <a:lnTo>
                      <a:pt x="2378" y="24687"/>
                    </a:lnTo>
                    <a:lnTo>
                      <a:pt x="2651" y="25135"/>
                    </a:lnTo>
                    <a:lnTo>
                      <a:pt x="2943" y="25563"/>
                    </a:lnTo>
                    <a:lnTo>
                      <a:pt x="3235" y="26011"/>
                    </a:lnTo>
                    <a:lnTo>
                      <a:pt x="3547" y="26440"/>
                    </a:lnTo>
                    <a:lnTo>
                      <a:pt x="3878" y="26869"/>
                    </a:lnTo>
                    <a:lnTo>
                      <a:pt x="4209" y="27278"/>
                    </a:lnTo>
                    <a:lnTo>
                      <a:pt x="4560" y="27687"/>
                    </a:lnTo>
                    <a:lnTo>
                      <a:pt x="4930" y="28096"/>
                    </a:lnTo>
                    <a:lnTo>
                      <a:pt x="5301" y="28486"/>
                    </a:lnTo>
                    <a:lnTo>
                      <a:pt x="5690" y="28876"/>
                    </a:lnTo>
                    <a:lnTo>
                      <a:pt x="6080" y="29265"/>
                    </a:lnTo>
                    <a:lnTo>
                      <a:pt x="6489" y="29635"/>
                    </a:lnTo>
                    <a:lnTo>
                      <a:pt x="6918" y="29986"/>
                    </a:lnTo>
                    <a:lnTo>
                      <a:pt x="7346" y="30337"/>
                    </a:lnTo>
                    <a:lnTo>
                      <a:pt x="7346" y="30337"/>
                    </a:lnTo>
                    <a:lnTo>
                      <a:pt x="8204" y="30999"/>
                    </a:lnTo>
                    <a:lnTo>
                      <a:pt x="9080" y="31623"/>
                    </a:lnTo>
                    <a:lnTo>
                      <a:pt x="9996" y="32227"/>
                    </a:lnTo>
                    <a:lnTo>
                      <a:pt x="10951" y="32772"/>
                    </a:lnTo>
                    <a:lnTo>
                      <a:pt x="11925" y="33279"/>
                    </a:lnTo>
                    <a:lnTo>
                      <a:pt x="12919" y="33766"/>
                    </a:lnTo>
                    <a:lnTo>
                      <a:pt x="13951" y="34214"/>
                    </a:lnTo>
                    <a:lnTo>
                      <a:pt x="14984" y="34604"/>
                    </a:lnTo>
                    <a:lnTo>
                      <a:pt x="14984" y="34604"/>
                    </a:lnTo>
                    <a:lnTo>
                      <a:pt x="16056" y="34974"/>
                    </a:lnTo>
                    <a:lnTo>
                      <a:pt x="17108" y="35286"/>
                    </a:lnTo>
                    <a:lnTo>
                      <a:pt x="18179" y="35559"/>
                    </a:lnTo>
                    <a:lnTo>
                      <a:pt x="19271" y="35792"/>
                    </a:lnTo>
                    <a:lnTo>
                      <a:pt x="20342" y="35968"/>
                    </a:lnTo>
                    <a:lnTo>
                      <a:pt x="21414" y="36104"/>
                    </a:lnTo>
                    <a:lnTo>
                      <a:pt x="22505" y="36202"/>
                    </a:lnTo>
                    <a:lnTo>
                      <a:pt x="23576" y="36260"/>
                    </a:lnTo>
                    <a:lnTo>
                      <a:pt x="23576" y="36260"/>
                    </a:lnTo>
                    <a:lnTo>
                      <a:pt x="24200" y="36260"/>
                    </a:lnTo>
                    <a:lnTo>
                      <a:pt x="24200" y="36260"/>
                    </a:lnTo>
                    <a:lnTo>
                      <a:pt x="24843" y="36260"/>
                    </a:lnTo>
                    <a:lnTo>
                      <a:pt x="24843" y="36260"/>
                    </a:lnTo>
                    <a:lnTo>
                      <a:pt x="24921" y="36240"/>
                    </a:lnTo>
                    <a:lnTo>
                      <a:pt x="24999" y="36202"/>
                    </a:lnTo>
                    <a:lnTo>
                      <a:pt x="24999" y="36202"/>
                    </a:lnTo>
                    <a:lnTo>
                      <a:pt x="24999" y="36202"/>
                    </a:lnTo>
                    <a:lnTo>
                      <a:pt x="25057" y="36202"/>
                    </a:lnTo>
                    <a:lnTo>
                      <a:pt x="25116" y="36163"/>
                    </a:lnTo>
                    <a:lnTo>
                      <a:pt x="25116" y="36163"/>
                    </a:lnTo>
                    <a:lnTo>
                      <a:pt x="25700" y="35890"/>
                    </a:lnTo>
                    <a:lnTo>
                      <a:pt x="26226" y="35598"/>
                    </a:lnTo>
                    <a:lnTo>
                      <a:pt x="26226" y="35598"/>
                    </a:lnTo>
                    <a:lnTo>
                      <a:pt x="27162" y="35052"/>
                    </a:lnTo>
                    <a:lnTo>
                      <a:pt x="28077" y="34467"/>
                    </a:lnTo>
                    <a:lnTo>
                      <a:pt x="28974" y="33863"/>
                    </a:lnTo>
                    <a:lnTo>
                      <a:pt x="29850" y="33201"/>
                    </a:lnTo>
                    <a:lnTo>
                      <a:pt x="30708" y="32500"/>
                    </a:lnTo>
                    <a:lnTo>
                      <a:pt x="31526" y="31759"/>
                    </a:lnTo>
                    <a:lnTo>
                      <a:pt x="32344" y="30999"/>
                    </a:lnTo>
                    <a:lnTo>
                      <a:pt x="33104" y="30200"/>
                    </a:lnTo>
                    <a:lnTo>
                      <a:pt x="33104" y="30200"/>
                    </a:lnTo>
                    <a:lnTo>
                      <a:pt x="33864" y="29343"/>
                    </a:lnTo>
                    <a:lnTo>
                      <a:pt x="34565" y="28486"/>
                    </a:lnTo>
                    <a:lnTo>
                      <a:pt x="35228" y="27609"/>
                    </a:lnTo>
                    <a:lnTo>
                      <a:pt x="35871" y="26693"/>
                    </a:lnTo>
                    <a:lnTo>
                      <a:pt x="36455" y="25778"/>
                    </a:lnTo>
                    <a:lnTo>
                      <a:pt x="37001" y="24842"/>
                    </a:lnTo>
                    <a:lnTo>
                      <a:pt x="37488" y="23868"/>
                    </a:lnTo>
                    <a:lnTo>
                      <a:pt x="37956" y="22894"/>
                    </a:lnTo>
                    <a:lnTo>
                      <a:pt x="37956" y="22894"/>
                    </a:lnTo>
                    <a:lnTo>
                      <a:pt x="38170" y="22387"/>
                    </a:lnTo>
                    <a:lnTo>
                      <a:pt x="38384" y="21861"/>
                    </a:lnTo>
                    <a:lnTo>
                      <a:pt x="38560" y="21355"/>
                    </a:lnTo>
                    <a:lnTo>
                      <a:pt x="38754" y="20829"/>
                    </a:lnTo>
                    <a:lnTo>
                      <a:pt x="38910" y="20303"/>
                    </a:lnTo>
                    <a:lnTo>
                      <a:pt x="39066" y="19777"/>
                    </a:lnTo>
                    <a:lnTo>
                      <a:pt x="39203" y="19270"/>
                    </a:lnTo>
                    <a:lnTo>
                      <a:pt x="39320" y="18744"/>
                    </a:lnTo>
                    <a:lnTo>
                      <a:pt x="39436" y="18218"/>
                    </a:lnTo>
                    <a:lnTo>
                      <a:pt x="39534" y="17692"/>
                    </a:lnTo>
                    <a:lnTo>
                      <a:pt x="39612" y="17166"/>
                    </a:lnTo>
                    <a:lnTo>
                      <a:pt x="39670" y="16640"/>
                    </a:lnTo>
                    <a:lnTo>
                      <a:pt x="39729" y="16114"/>
                    </a:lnTo>
                    <a:lnTo>
                      <a:pt x="39768" y="15587"/>
                    </a:lnTo>
                    <a:lnTo>
                      <a:pt x="39787" y="15061"/>
                    </a:lnTo>
                    <a:lnTo>
                      <a:pt x="39787" y="14555"/>
                    </a:lnTo>
                    <a:lnTo>
                      <a:pt x="39787" y="14555"/>
                    </a:lnTo>
                    <a:lnTo>
                      <a:pt x="39787" y="14009"/>
                    </a:lnTo>
                    <a:lnTo>
                      <a:pt x="39748" y="13483"/>
                    </a:lnTo>
                    <a:lnTo>
                      <a:pt x="39709" y="12938"/>
                    </a:lnTo>
                    <a:lnTo>
                      <a:pt x="39651" y="12412"/>
                    </a:lnTo>
                    <a:lnTo>
                      <a:pt x="39573" y="11866"/>
                    </a:lnTo>
                    <a:lnTo>
                      <a:pt x="39475" y="11340"/>
                    </a:lnTo>
                    <a:lnTo>
                      <a:pt x="39378" y="10833"/>
                    </a:lnTo>
                    <a:lnTo>
                      <a:pt x="39242" y="10307"/>
                    </a:lnTo>
                    <a:lnTo>
                      <a:pt x="39242" y="10307"/>
                    </a:lnTo>
                    <a:lnTo>
                      <a:pt x="39105" y="9781"/>
                    </a:lnTo>
                    <a:lnTo>
                      <a:pt x="38930" y="9255"/>
                    </a:lnTo>
                    <a:lnTo>
                      <a:pt x="38754" y="8729"/>
                    </a:lnTo>
                    <a:lnTo>
                      <a:pt x="38540" y="8203"/>
                    </a:lnTo>
                    <a:lnTo>
                      <a:pt x="38326" y="7696"/>
                    </a:lnTo>
                    <a:lnTo>
                      <a:pt x="38092" y="7190"/>
                    </a:lnTo>
                    <a:lnTo>
                      <a:pt x="37839" y="6683"/>
                    </a:lnTo>
                    <a:lnTo>
                      <a:pt x="37566" y="6196"/>
                    </a:lnTo>
                    <a:lnTo>
                      <a:pt x="37566" y="6196"/>
                    </a:lnTo>
                    <a:lnTo>
                      <a:pt x="37254" y="5651"/>
                    </a:lnTo>
                    <a:lnTo>
                      <a:pt x="36923" y="5125"/>
                    </a:lnTo>
                    <a:lnTo>
                      <a:pt x="36572" y="4618"/>
                    </a:lnTo>
                    <a:lnTo>
                      <a:pt x="36222" y="4150"/>
                    </a:lnTo>
                    <a:lnTo>
                      <a:pt x="35851" y="3702"/>
                    </a:lnTo>
                    <a:lnTo>
                      <a:pt x="35481" y="3274"/>
                    </a:lnTo>
                    <a:lnTo>
                      <a:pt x="35111" y="2884"/>
                    </a:lnTo>
                    <a:lnTo>
                      <a:pt x="34721" y="2533"/>
                    </a:lnTo>
                    <a:lnTo>
                      <a:pt x="34721" y="2533"/>
                    </a:lnTo>
                    <a:lnTo>
                      <a:pt x="34293" y="2163"/>
                    </a:lnTo>
                    <a:lnTo>
                      <a:pt x="33864" y="1832"/>
                    </a:lnTo>
                    <a:lnTo>
                      <a:pt x="33416" y="1540"/>
                    </a:lnTo>
                    <a:lnTo>
                      <a:pt x="32968" y="1267"/>
                    </a:lnTo>
                    <a:lnTo>
                      <a:pt x="32968" y="1267"/>
                    </a:lnTo>
                    <a:lnTo>
                      <a:pt x="32520" y="1013"/>
                    </a:lnTo>
                    <a:lnTo>
                      <a:pt x="32071" y="799"/>
                    </a:lnTo>
                    <a:lnTo>
                      <a:pt x="31604" y="604"/>
                    </a:lnTo>
                    <a:lnTo>
                      <a:pt x="31117" y="429"/>
                    </a:lnTo>
                    <a:lnTo>
                      <a:pt x="31117" y="429"/>
                    </a:lnTo>
                    <a:lnTo>
                      <a:pt x="30786" y="332"/>
                    </a:lnTo>
                    <a:lnTo>
                      <a:pt x="30435" y="254"/>
                    </a:lnTo>
                    <a:lnTo>
                      <a:pt x="30104" y="176"/>
                    </a:lnTo>
                    <a:lnTo>
                      <a:pt x="29753" y="117"/>
                    </a:lnTo>
                    <a:lnTo>
                      <a:pt x="29402" y="59"/>
                    </a:lnTo>
                    <a:lnTo>
                      <a:pt x="29051" y="39"/>
                    </a:lnTo>
                    <a:lnTo>
                      <a:pt x="28701" y="20"/>
                    </a:lnTo>
                    <a:lnTo>
                      <a:pt x="283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7"/>
              <p:cNvSpPr/>
              <p:nvPr/>
            </p:nvSpPr>
            <p:spPr>
              <a:xfrm>
                <a:off x="11150250" y="132313"/>
                <a:ext cx="857325" cy="821275"/>
              </a:xfrm>
              <a:custGeom>
                <a:avLst/>
                <a:gdLst/>
                <a:ahLst/>
                <a:cxnLst/>
                <a:rect l="l" t="t" r="r" b="b"/>
                <a:pathLst>
                  <a:path w="34293" h="32851" extrusionOk="0">
                    <a:moveTo>
                      <a:pt x="22875" y="0"/>
                    </a:moveTo>
                    <a:lnTo>
                      <a:pt x="22368" y="20"/>
                    </a:lnTo>
                    <a:lnTo>
                      <a:pt x="21861" y="59"/>
                    </a:lnTo>
                    <a:lnTo>
                      <a:pt x="21355" y="137"/>
                    </a:lnTo>
                    <a:lnTo>
                      <a:pt x="20868" y="234"/>
                    </a:lnTo>
                    <a:lnTo>
                      <a:pt x="20400" y="351"/>
                    </a:lnTo>
                    <a:lnTo>
                      <a:pt x="19952" y="487"/>
                    </a:lnTo>
                    <a:lnTo>
                      <a:pt x="19582" y="604"/>
                    </a:lnTo>
                    <a:lnTo>
                      <a:pt x="19212" y="760"/>
                    </a:lnTo>
                    <a:lnTo>
                      <a:pt x="18841" y="916"/>
                    </a:lnTo>
                    <a:lnTo>
                      <a:pt x="18491" y="1091"/>
                    </a:lnTo>
                    <a:lnTo>
                      <a:pt x="18140" y="1286"/>
                    </a:lnTo>
                    <a:lnTo>
                      <a:pt x="17711" y="1540"/>
                    </a:lnTo>
                    <a:lnTo>
                      <a:pt x="17283" y="1832"/>
                    </a:lnTo>
                    <a:lnTo>
                      <a:pt x="16873" y="2124"/>
                    </a:lnTo>
                    <a:lnTo>
                      <a:pt x="16464" y="2455"/>
                    </a:lnTo>
                    <a:lnTo>
                      <a:pt x="16075" y="2806"/>
                    </a:lnTo>
                    <a:lnTo>
                      <a:pt x="15685" y="3157"/>
                    </a:lnTo>
                    <a:lnTo>
                      <a:pt x="15334" y="3546"/>
                    </a:lnTo>
                    <a:lnTo>
                      <a:pt x="14984" y="3936"/>
                    </a:lnTo>
                    <a:lnTo>
                      <a:pt x="14633" y="4384"/>
                    </a:lnTo>
                    <a:lnTo>
                      <a:pt x="14302" y="4852"/>
                    </a:lnTo>
                    <a:lnTo>
                      <a:pt x="13990" y="5319"/>
                    </a:lnTo>
                    <a:lnTo>
                      <a:pt x="13698" y="5807"/>
                    </a:lnTo>
                    <a:lnTo>
                      <a:pt x="13386" y="6352"/>
                    </a:lnTo>
                    <a:lnTo>
                      <a:pt x="13113" y="6917"/>
                    </a:lnTo>
                    <a:lnTo>
                      <a:pt x="12860" y="7521"/>
                    </a:lnTo>
                    <a:lnTo>
                      <a:pt x="12645" y="8125"/>
                    </a:lnTo>
                    <a:lnTo>
                      <a:pt x="12197" y="7696"/>
                    </a:lnTo>
                    <a:lnTo>
                      <a:pt x="11710" y="7287"/>
                    </a:lnTo>
                    <a:lnTo>
                      <a:pt x="11204" y="6898"/>
                    </a:lnTo>
                    <a:lnTo>
                      <a:pt x="10678" y="6547"/>
                    </a:lnTo>
                    <a:lnTo>
                      <a:pt x="10210" y="6255"/>
                    </a:lnTo>
                    <a:lnTo>
                      <a:pt x="9703" y="5982"/>
                    </a:lnTo>
                    <a:lnTo>
                      <a:pt x="9197" y="5729"/>
                    </a:lnTo>
                    <a:lnTo>
                      <a:pt x="8671" y="5495"/>
                    </a:lnTo>
                    <a:lnTo>
                      <a:pt x="8184" y="5300"/>
                    </a:lnTo>
                    <a:lnTo>
                      <a:pt x="7697" y="5125"/>
                    </a:lnTo>
                    <a:lnTo>
                      <a:pt x="7190" y="4969"/>
                    </a:lnTo>
                    <a:lnTo>
                      <a:pt x="6683" y="4852"/>
                    </a:lnTo>
                    <a:lnTo>
                      <a:pt x="6177" y="4735"/>
                    </a:lnTo>
                    <a:lnTo>
                      <a:pt x="5670" y="4657"/>
                    </a:lnTo>
                    <a:lnTo>
                      <a:pt x="5164" y="4599"/>
                    </a:lnTo>
                    <a:lnTo>
                      <a:pt x="4657" y="4579"/>
                    </a:lnTo>
                    <a:lnTo>
                      <a:pt x="4267" y="4560"/>
                    </a:lnTo>
                    <a:lnTo>
                      <a:pt x="3917" y="4579"/>
                    </a:lnTo>
                    <a:lnTo>
                      <a:pt x="3546" y="4599"/>
                    </a:lnTo>
                    <a:lnTo>
                      <a:pt x="3176" y="4618"/>
                    </a:lnTo>
                    <a:lnTo>
                      <a:pt x="2826" y="4676"/>
                    </a:lnTo>
                    <a:lnTo>
                      <a:pt x="2631" y="4813"/>
                    </a:lnTo>
                    <a:lnTo>
                      <a:pt x="2416" y="5008"/>
                    </a:lnTo>
                    <a:lnTo>
                      <a:pt x="2222" y="5222"/>
                    </a:lnTo>
                    <a:lnTo>
                      <a:pt x="1968" y="5514"/>
                    </a:lnTo>
                    <a:lnTo>
                      <a:pt x="1734" y="5826"/>
                    </a:lnTo>
                    <a:lnTo>
                      <a:pt x="1540" y="6138"/>
                    </a:lnTo>
                    <a:lnTo>
                      <a:pt x="1345" y="6469"/>
                    </a:lnTo>
                    <a:lnTo>
                      <a:pt x="1189" y="6761"/>
                    </a:lnTo>
                    <a:lnTo>
                      <a:pt x="1053" y="7073"/>
                    </a:lnTo>
                    <a:lnTo>
                      <a:pt x="819" y="7677"/>
                    </a:lnTo>
                    <a:lnTo>
                      <a:pt x="624" y="8300"/>
                    </a:lnTo>
                    <a:lnTo>
                      <a:pt x="449" y="8943"/>
                    </a:lnTo>
                    <a:lnTo>
                      <a:pt x="312" y="9567"/>
                    </a:lnTo>
                    <a:lnTo>
                      <a:pt x="215" y="10210"/>
                    </a:lnTo>
                    <a:lnTo>
                      <a:pt x="117" y="10833"/>
                    </a:lnTo>
                    <a:lnTo>
                      <a:pt x="59" y="11476"/>
                    </a:lnTo>
                    <a:lnTo>
                      <a:pt x="20" y="12100"/>
                    </a:lnTo>
                    <a:lnTo>
                      <a:pt x="0" y="12704"/>
                    </a:lnTo>
                    <a:lnTo>
                      <a:pt x="0" y="13308"/>
                    </a:lnTo>
                    <a:lnTo>
                      <a:pt x="0" y="13912"/>
                    </a:lnTo>
                    <a:lnTo>
                      <a:pt x="59" y="14847"/>
                    </a:lnTo>
                    <a:lnTo>
                      <a:pt x="98" y="15315"/>
                    </a:lnTo>
                    <a:lnTo>
                      <a:pt x="156" y="15782"/>
                    </a:lnTo>
                    <a:lnTo>
                      <a:pt x="293" y="16542"/>
                    </a:lnTo>
                    <a:lnTo>
                      <a:pt x="449" y="17302"/>
                    </a:lnTo>
                    <a:lnTo>
                      <a:pt x="624" y="18023"/>
                    </a:lnTo>
                    <a:lnTo>
                      <a:pt x="838" y="18763"/>
                    </a:lnTo>
                    <a:lnTo>
                      <a:pt x="1033" y="19348"/>
                    </a:lnTo>
                    <a:lnTo>
                      <a:pt x="1247" y="19952"/>
                    </a:lnTo>
                    <a:lnTo>
                      <a:pt x="1481" y="20536"/>
                    </a:lnTo>
                    <a:lnTo>
                      <a:pt x="1734" y="21101"/>
                    </a:lnTo>
                    <a:lnTo>
                      <a:pt x="2007" y="21666"/>
                    </a:lnTo>
                    <a:lnTo>
                      <a:pt x="2299" y="22212"/>
                    </a:lnTo>
                    <a:lnTo>
                      <a:pt x="2611" y="22758"/>
                    </a:lnTo>
                    <a:lnTo>
                      <a:pt x="2942" y="23303"/>
                    </a:lnTo>
                    <a:lnTo>
                      <a:pt x="3274" y="23810"/>
                    </a:lnTo>
                    <a:lnTo>
                      <a:pt x="3624" y="24316"/>
                    </a:lnTo>
                    <a:lnTo>
                      <a:pt x="3995" y="24803"/>
                    </a:lnTo>
                    <a:lnTo>
                      <a:pt x="4384" y="25271"/>
                    </a:lnTo>
                    <a:lnTo>
                      <a:pt x="4774" y="25739"/>
                    </a:lnTo>
                    <a:lnTo>
                      <a:pt x="5203" y="26167"/>
                    </a:lnTo>
                    <a:lnTo>
                      <a:pt x="5612" y="26596"/>
                    </a:lnTo>
                    <a:lnTo>
                      <a:pt x="6060" y="27025"/>
                    </a:lnTo>
                    <a:lnTo>
                      <a:pt x="6040" y="27005"/>
                    </a:lnTo>
                    <a:lnTo>
                      <a:pt x="6040" y="27005"/>
                    </a:lnTo>
                    <a:lnTo>
                      <a:pt x="6508" y="27434"/>
                    </a:lnTo>
                    <a:lnTo>
                      <a:pt x="6995" y="27823"/>
                    </a:lnTo>
                    <a:lnTo>
                      <a:pt x="7482" y="28213"/>
                    </a:lnTo>
                    <a:lnTo>
                      <a:pt x="7989" y="28583"/>
                    </a:lnTo>
                    <a:lnTo>
                      <a:pt x="8534" y="28934"/>
                    </a:lnTo>
                    <a:lnTo>
                      <a:pt x="9080" y="29285"/>
                    </a:lnTo>
                    <a:lnTo>
                      <a:pt x="9645" y="29616"/>
                    </a:lnTo>
                    <a:lnTo>
                      <a:pt x="10210" y="29928"/>
                    </a:lnTo>
                    <a:lnTo>
                      <a:pt x="10229" y="29947"/>
                    </a:lnTo>
                    <a:lnTo>
                      <a:pt x="10229" y="29928"/>
                    </a:lnTo>
                    <a:lnTo>
                      <a:pt x="10931" y="30298"/>
                    </a:lnTo>
                    <a:lnTo>
                      <a:pt x="11652" y="30649"/>
                    </a:lnTo>
                    <a:lnTo>
                      <a:pt x="12392" y="30960"/>
                    </a:lnTo>
                    <a:lnTo>
                      <a:pt x="13133" y="31253"/>
                    </a:lnTo>
                    <a:lnTo>
                      <a:pt x="13873" y="31506"/>
                    </a:lnTo>
                    <a:lnTo>
                      <a:pt x="14613" y="31740"/>
                    </a:lnTo>
                    <a:lnTo>
                      <a:pt x="15354" y="31954"/>
                    </a:lnTo>
                    <a:lnTo>
                      <a:pt x="16114" y="32149"/>
                    </a:lnTo>
                    <a:lnTo>
                      <a:pt x="16990" y="32344"/>
                    </a:lnTo>
                    <a:lnTo>
                      <a:pt x="17867" y="32500"/>
                    </a:lnTo>
                    <a:lnTo>
                      <a:pt x="18763" y="32636"/>
                    </a:lnTo>
                    <a:lnTo>
                      <a:pt x="19660" y="32733"/>
                    </a:lnTo>
                    <a:lnTo>
                      <a:pt x="20556" y="32792"/>
                    </a:lnTo>
                    <a:lnTo>
                      <a:pt x="21452" y="32831"/>
                    </a:lnTo>
                    <a:lnTo>
                      <a:pt x="22368" y="32850"/>
                    </a:lnTo>
                    <a:lnTo>
                      <a:pt x="23264" y="32831"/>
                    </a:lnTo>
                    <a:lnTo>
                      <a:pt x="23245" y="32831"/>
                    </a:lnTo>
                    <a:lnTo>
                      <a:pt x="24102" y="32792"/>
                    </a:lnTo>
                    <a:lnTo>
                      <a:pt x="24940" y="32714"/>
                    </a:lnTo>
                    <a:lnTo>
                      <a:pt x="25641" y="32129"/>
                    </a:lnTo>
                    <a:lnTo>
                      <a:pt x="26323" y="31506"/>
                    </a:lnTo>
                    <a:lnTo>
                      <a:pt x="26966" y="30863"/>
                    </a:lnTo>
                    <a:lnTo>
                      <a:pt x="27609" y="30200"/>
                    </a:lnTo>
                    <a:lnTo>
                      <a:pt x="28369" y="29343"/>
                    </a:lnTo>
                    <a:lnTo>
                      <a:pt x="29070" y="28486"/>
                    </a:lnTo>
                    <a:lnTo>
                      <a:pt x="29733" y="27609"/>
                    </a:lnTo>
                    <a:lnTo>
                      <a:pt x="30376" y="26693"/>
                    </a:lnTo>
                    <a:lnTo>
                      <a:pt x="30960" y="25778"/>
                    </a:lnTo>
                    <a:lnTo>
                      <a:pt x="31506" y="24842"/>
                    </a:lnTo>
                    <a:lnTo>
                      <a:pt x="31993" y="23868"/>
                    </a:lnTo>
                    <a:lnTo>
                      <a:pt x="32461" y="22894"/>
                    </a:lnTo>
                    <a:lnTo>
                      <a:pt x="32675" y="22387"/>
                    </a:lnTo>
                    <a:lnTo>
                      <a:pt x="32889" y="21861"/>
                    </a:lnTo>
                    <a:lnTo>
                      <a:pt x="33065" y="21355"/>
                    </a:lnTo>
                    <a:lnTo>
                      <a:pt x="33259" y="20829"/>
                    </a:lnTo>
                    <a:lnTo>
                      <a:pt x="33415" y="20303"/>
                    </a:lnTo>
                    <a:lnTo>
                      <a:pt x="33571" y="19777"/>
                    </a:lnTo>
                    <a:lnTo>
                      <a:pt x="33708" y="19270"/>
                    </a:lnTo>
                    <a:lnTo>
                      <a:pt x="33825" y="18744"/>
                    </a:lnTo>
                    <a:lnTo>
                      <a:pt x="33941" y="18218"/>
                    </a:lnTo>
                    <a:lnTo>
                      <a:pt x="34039" y="17692"/>
                    </a:lnTo>
                    <a:lnTo>
                      <a:pt x="34117" y="17166"/>
                    </a:lnTo>
                    <a:lnTo>
                      <a:pt x="34175" y="16640"/>
                    </a:lnTo>
                    <a:lnTo>
                      <a:pt x="34234" y="16114"/>
                    </a:lnTo>
                    <a:lnTo>
                      <a:pt x="34273" y="15587"/>
                    </a:lnTo>
                    <a:lnTo>
                      <a:pt x="34292" y="15081"/>
                    </a:lnTo>
                    <a:lnTo>
                      <a:pt x="34292" y="14555"/>
                    </a:lnTo>
                    <a:lnTo>
                      <a:pt x="34292" y="14009"/>
                    </a:lnTo>
                    <a:lnTo>
                      <a:pt x="34253" y="13483"/>
                    </a:lnTo>
                    <a:lnTo>
                      <a:pt x="34214" y="12938"/>
                    </a:lnTo>
                    <a:lnTo>
                      <a:pt x="34156" y="12412"/>
                    </a:lnTo>
                    <a:lnTo>
                      <a:pt x="34078" y="11866"/>
                    </a:lnTo>
                    <a:lnTo>
                      <a:pt x="33980" y="11340"/>
                    </a:lnTo>
                    <a:lnTo>
                      <a:pt x="33883" y="10833"/>
                    </a:lnTo>
                    <a:lnTo>
                      <a:pt x="33747" y="10307"/>
                    </a:lnTo>
                    <a:lnTo>
                      <a:pt x="33610" y="9781"/>
                    </a:lnTo>
                    <a:lnTo>
                      <a:pt x="33435" y="9255"/>
                    </a:lnTo>
                    <a:lnTo>
                      <a:pt x="33259" y="8729"/>
                    </a:lnTo>
                    <a:lnTo>
                      <a:pt x="33045" y="8203"/>
                    </a:lnTo>
                    <a:lnTo>
                      <a:pt x="32831" y="7696"/>
                    </a:lnTo>
                    <a:lnTo>
                      <a:pt x="32597" y="7190"/>
                    </a:lnTo>
                    <a:lnTo>
                      <a:pt x="32344" y="6683"/>
                    </a:lnTo>
                    <a:lnTo>
                      <a:pt x="32071" y="6196"/>
                    </a:lnTo>
                    <a:lnTo>
                      <a:pt x="31759" y="5651"/>
                    </a:lnTo>
                    <a:lnTo>
                      <a:pt x="31428" y="5125"/>
                    </a:lnTo>
                    <a:lnTo>
                      <a:pt x="31077" y="4618"/>
                    </a:lnTo>
                    <a:lnTo>
                      <a:pt x="30727" y="4150"/>
                    </a:lnTo>
                    <a:lnTo>
                      <a:pt x="30356" y="3702"/>
                    </a:lnTo>
                    <a:lnTo>
                      <a:pt x="29986" y="3274"/>
                    </a:lnTo>
                    <a:lnTo>
                      <a:pt x="29616" y="2884"/>
                    </a:lnTo>
                    <a:lnTo>
                      <a:pt x="29226" y="2533"/>
                    </a:lnTo>
                    <a:lnTo>
                      <a:pt x="28798" y="2163"/>
                    </a:lnTo>
                    <a:lnTo>
                      <a:pt x="28369" y="1832"/>
                    </a:lnTo>
                    <a:lnTo>
                      <a:pt x="27921" y="1540"/>
                    </a:lnTo>
                    <a:lnTo>
                      <a:pt x="27473" y="1267"/>
                    </a:lnTo>
                    <a:lnTo>
                      <a:pt x="27025" y="1013"/>
                    </a:lnTo>
                    <a:lnTo>
                      <a:pt x="26576" y="799"/>
                    </a:lnTo>
                    <a:lnTo>
                      <a:pt x="26109" y="604"/>
                    </a:lnTo>
                    <a:lnTo>
                      <a:pt x="25622" y="429"/>
                    </a:lnTo>
                    <a:lnTo>
                      <a:pt x="25291" y="332"/>
                    </a:lnTo>
                    <a:lnTo>
                      <a:pt x="24940" y="254"/>
                    </a:lnTo>
                    <a:lnTo>
                      <a:pt x="24609" y="176"/>
                    </a:lnTo>
                    <a:lnTo>
                      <a:pt x="24258" y="117"/>
                    </a:lnTo>
                    <a:lnTo>
                      <a:pt x="23907" y="59"/>
                    </a:lnTo>
                    <a:lnTo>
                      <a:pt x="23556" y="39"/>
                    </a:lnTo>
                    <a:lnTo>
                      <a:pt x="23206" y="20"/>
                    </a:lnTo>
                    <a:lnTo>
                      <a:pt x="228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7"/>
              <p:cNvSpPr/>
              <p:nvPr/>
            </p:nvSpPr>
            <p:spPr>
              <a:xfrm>
                <a:off x="11150250" y="132313"/>
                <a:ext cx="857325" cy="821275"/>
              </a:xfrm>
              <a:custGeom>
                <a:avLst/>
                <a:gdLst/>
                <a:ahLst/>
                <a:cxnLst/>
                <a:rect l="l" t="t" r="r" b="b"/>
                <a:pathLst>
                  <a:path w="34293" h="32851" fill="none" extrusionOk="0">
                    <a:moveTo>
                      <a:pt x="21861" y="59"/>
                    </a:moveTo>
                    <a:lnTo>
                      <a:pt x="21861" y="59"/>
                    </a:lnTo>
                    <a:lnTo>
                      <a:pt x="21355" y="137"/>
                    </a:lnTo>
                    <a:lnTo>
                      <a:pt x="20868" y="234"/>
                    </a:lnTo>
                    <a:lnTo>
                      <a:pt x="20400" y="351"/>
                    </a:lnTo>
                    <a:lnTo>
                      <a:pt x="19952" y="487"/>
                    </a:lnTo>
                    <a:lnTo>
                      <a:pt x="19952" y="487"/>
                    </a:lnTo>
                    <a:lnTo>
                      <a:pt x="19582" y="604"/>
                    </a:lnTo>
                    <a:lnTo>
                      <a:pt x="19212" y="760"/>
                    </a:lnTo>
                    <a:lnTo>
                      <a:pt x="18841" y="916"/>
                    </a:lnTo>
                    <a:lnTo>
                      <a:pt x="18491" y="1091"/>
                    </a:lnTo>
                    <a:lnTo>
                      <a:pt x="18491" y="1091"/>
                    </a:lnTo>
                    <a:lnTo>
                      <a:pt x="18140" y="1286"/>
                    </a:lnTo>
                    <a:lnTo>
                      <a:pt x="18140" y="1286"/>
                    </a:lnTo>
                    <a:lnTo>
                      <a:pt x="17711" y="1540"/>
                    </a:lnTo>
                    <a:lnTo>
                      <a:pt x="17283" y="1832"/>
                    </a:lnTo>
                    <a:lnTo>
                      <a:pt x="16873" y="2124"/>
                    </a:lnTo>
                    <a:lnTo>
                      <a:pt x="16464" y="2455"/>
                    </a:lnTo>
                    <a:lnTo>
                      <a:pt x="16075" y="2806"/>
                    </a:lnTo>
                    <a:lnTo>
                      <a:pt x="15685" y="3157"/>
                    </a:lnTo>
                    <a:lnTo>
                      <a:pt x="15334" y="3546"/>
                    </a:lnTo>
                    <a:lnTo>
                      <a:pt x="14984" y="3936"/>
                    </a:lnTo>
                    <a:lnTo>
                      <a:pt x="14984" y="3936"/>
                    </a:lnTo>
                    <a:lnTo>
                      <a:pt x="14633" y="4384"/>
                    </a:lnTo>
                    <a:lnTo>
                      <a:pt x="14302" y="4852"/>
                    </a:lnTo>
                    <a:lnTo>
                      <a:pt x="13990" y="5319"/>
                    </a:lnTo>
                    <a:lnTo>
                      <a:pt x="13698" y="5807"/>
                    </a:lnTo>
                    <a:lnTo>
                      <a:pt x="13698" y="5807"/>
                    </a:lnTo>
                    <a:lnTo>
                      <a:pt x="13386" y="6352"/>
                    </a:lnTo>
                    <a:lnTo>
                      <a:pt x="13113" y="6917"/>
                    </a:lnTo>
                    <a:lnTo>
                      <a:pt x="12860" y="7521"/>
                    </a:lnTo>
                    <a:lnTo>
                      <a:pt x="12645" y="8125"/>
                    </a:lnTo>
                    <a:lnTo>
                      <a:pt x="12645" y="8125"/>
                    </a:lnTo>
                    <a:lnTo>
                      <a:pt x="12197" y="7696"/>
                    </a:lnTo>
                    <a:lnTo>
                      <a:pt x="11710" y="7287"/>
                    </a:lnTo>
                    <a:lnTo>
                      <a:pt x="11204" y="6898"/>
                    </a:lnTo>
                    <a:lnTo>
                      <a:pt x="10678" y="6547"/>
                    </a:lnTo>
                    <a:lnTo>
                      <a:pt x="10678" y="6547"/>
                    </a:lnTo>
                    <a:lnTo>
                      <a:pt x="10210" y="6255"/>
                    </a:lnTo>
                    <a:lnTo>
                      <a:pt x="9703" y="5982"/>
                    </a:lnTo>
                    <a:lnTo>
                      <a:pt x="9197" y="5729"/>
                    </a:lnTo>
                    <a:lnTo>
                      <a:pt x="8671" y="5495"/>
                    </a:lnTo>
                    <a:lnTo>
                      <a:pt x="8671" y="5495"/>
                    </a:lnTo>
                    <a:lnTo>
                      <a:pt x="8184" y="5300"/>
                    </a:lnTo>
                    <a:lnTo>
                      <a:pt x="7697" y="5125"/>
                    </a:lnTo>
                    <a:lnTo>
                      <a:pt x="7190" y="4969"/>
                    </a:lnTo>
                    <a:lnTo>
                      <a:pt x="6683" y="4852"/>
                    </a:lnTo>
                    <a:lnTo>
                      <a:pt x="6177" y="4735"/>
                    </a:lnTo>
                    <a:lnTo>
                      <a:pt x="5670" y="4657"/>
                    </a:lnTo>
                    <a:lnTo>
                      <a:pt x="5164" y="4599"/>
                    </a:lnTo>
                    <a:lnTo>
                      <a:pt x="4657" y="4579"/>
                    </a:lnTo>
                    <a:lnTo>
                      <a:pt x="4657" y="4579"/>
                    </a:lnTo>
                    <a:lnTo>
                      <a:pt x="4267" y="4560"/>
                    </a:lnTo>
                    <a:lnTo>
                      <a:pt x="4267" y="4560"/>
                    </a:lnTo>
                    <a:lnTo>
                      <a:pt x="3917" y="4579"/>
                    </a:lnTo>
                    <a:lnTo>
                      <a:pt x="3546" y="4599"/>
                    </a:lnTo>
                    <a:lnTo>
                      <a:pt x="3176" y="4618"/>
                    </a:lnTo>
                    <a:lnTo>
                      <a:pt x="2826" y="4676"/>
                    </a:lnTo>
                    <a:lnTo>
                      <a:pt x="2826" y="4676"/>
                    </a:lnTo>
                    <a:lnTo>
                      <a:pt x="2631" y="4813"/>
                    </a:lnTo>
                    <a:lnTo>
                      <a:pt x="2631" y="4813"/>
                    </a:lnTo>
                    <a:lnTo>
                      <a:pt x="2416" y="5008"/>
                    </a:lnTo>
                    <a:lnTo>
                      <a:pt x="2222" y="5222"/>
                    </a:lnTo>
                    <a:lnTo>
                      <a:pt x="2222" y="5222"/>
                    </a:lnTo>
                    <a:lnTo>
                      <a:pt x="2222" y="5222"/>
                    </a:lnTo>
                    <a:lnTo>
                      <a:pt x="2222" y="5222"/>
                    </a:lnTo>
                    <a:lnTo>
                      <a:pt x="2222" y="5222"/>
                    </a:lnTo>
                    <a:lnTo>
                      <a:pt x="2222" y="5222"/>
                    </a:lnTo>
                    <a:lnTo>
                      <a:pt x="2222" y="5222"/>
                    </a:lnTo>
                    <a:lnTo>
                      <a:pt x="2202" y="5222"/>
                    </a:lnTo>
                    <a:lnTo>
                      <a:pt x="2222" y="5222"/>
                    </a:lnTo>
                    <a:lnTo>
                      <a:pt x="2222" y="5222"/>
                    </a:lnTo>
                    <a:lnTo>
                      <a:pt x="1968" y="5514"/>
                    </a:lnTo>
                    <a:lnTo>
                      <a:pt x="1734" y="5826"/>
                    </a:lnTo>
                    <a:lnTo>
                      <a:pt x="1540" y="6138"/>
                    </a:lnTo>
                    <a:lnTo>
                      <a:pt x="1345" y="6469"/>
                    </a:lnTo>
                    <a:lnTo>
                      <a:pt x="1345" y="6469"/>
                    </a:lnTo>
                    <a:lnTo>
                      <a:pt x="1189" y="6761"/>
                    </a:lnTo>
                    <a:lnTo>
                      <a:pt x="1053" y="7073"/>
                    </a:lnTo>
                    <a:lnTo>
                      <a:pt x="819" y="7677"/>
                    </a:lnTo>
                    <a:lnTo>
                      <a:pt x="624" y="8300"/>
                    </a:lnTo>
                    <a:lnTo>
                      <a:pt x="449" y="8943"/>
                    </a:lnTo>
                    <a:lnTo>
                      <a:pt x="449" y="8943"/>
                    </a:lnTo>
                    <a:lnTo>
                      <a:pt x="449" y="8943"/>
                    </a:lnTo>
                    <a:lnTo>
                      <a:pt x="312" y="9567"/>
                    </a:lnTo>
                    <a:lnTo>
                      <a:pt x="215" y="10210"/>
                    </a:lnTo>
                    <a:lnTo>
                      <a:pt x="117" y="10833"/>
                    </a:lnTo>
                    <a:lnTo>
                      <a:pt x="59" y="11476"/>
                    </a:lnTo>
                    <a:lnTo>
                      <a:pt x="59" y="11476"/>
                    </a:lnTo>
                    <a:lnTo>
                      <a:pt x="20" y="12100"/>
                    </a:lnTo>
                    <a:lnTo>
                      <a:pt x="0" y="12704"/>
                    </a:lnTo>
                    <a:lnTo>
                      <a:pt x="0" y="13308"/>
                    </a:lnTo>
                    <a:lnTo>
                      <a:pt x="0" y="13931"/>
                    </a:lnTo>
                    <a:lnTo>
                      <a:pt x="0" y="13912"/>
                    </a:lnTo>
                    <a:lnTo>
                      <a:pt x="0" y="13912"/>
                    </a:lnTo>
                    <a:lnTo>
                      <a:pt x="59" y="14847"/>
                    </a:lnTo>
                    <a:lnTo>
                      <a:pt x="98" y="15315"/>
                    </a:lnTo>
                    <a:lnTo>
                      <a:pt x="156" y="15782"/>
                    </a:lnTo>
                    <a:lnTo>
                      <a:pt x="156" y="15782"/>
                    </a:lnTo>
                    <a:lnTo>
                      <a:pt x="293" y="16542"/>
                    </a:lnTo>
                    <a:lnTo>
                      <a:pt x="449" y="17302"/>
                    </a:lnTo>
                    <a:lnTo>
                      <a:pt x="449" y="17302"/>
                    </a:lnTo>
                    <a:lnTo>
                      <a:pt x="624" y="18023"/>
                    </a:lnTo>
                    <a:lnTo>
                      <a:pt x="838" y="18763"/>
                    </a:lnTo>
                    <a:lnTo>
                      <a:pt x="838" y="18763"/>
                    </a:lnTo>
                    <a:lnTo>
                      <a:pt x="838" y="18763"/>
                    </a:lnTo>
                    <a:lnTo>
                      <a:pt x="1033" y="19348"/>
                    </a:lnTo>
                    <a:lnTo>
                      <a:pt x="1247" y="19952"/>
                    </a:lnTo>
                    <a:lnTo>
                      <a:pt x="1481" y="20536"/>
                    </a:lnTo>
                    <a:lnTo>
                      <a:pt x="1734" y="21101"/>
                    </a:lnTo>
                    <a:lnTo>
                      <a:pt x="1734" y="21101"/>
                    </a:lnTo>
                    <a:lnTo>
                      <a:pt x="2007" y="21666"/>
                    </a:lnTo>
                    <a:lnTo>
                      <a:pt x="2299" y="22212"/>
                    </a:lnTo>
                    <a:lnTo>
                      <a:pt x="2611" y="22758"/>
                    </a:lnTo>
                    <a:lnTo>
                      <a:pt x="2942" y="23303"/>
                    </a:lnTo>
                    <a:lnTo>
                      <a:pt x="2942" y="23303"/>
                    </a:lnTo>
                    <a:lnTo>
                      <a:pt x="3274" y="23810"/>
                    </a:lnTo>
                    <a:lnTo>
                      <a:pt x="3624" y="24316"/>
                    </a:lnTo>
                    <a:lnTo>
                      <a:pt x="3995" y="24803"/>
                    </a:lnTo>
                    <a:lnTo>
                      <a:pt x="4384" y="25271"/>
                    </a:lnTo>
                    <a:lnTo>
                      <a:pt x="4384" y="25271"/>
                    </a:lnTo>
                    <a:lnTo>
                      <a:pt x="4774" y="25739"/>
                    </a:lnTo>
                    <a:lnTo>
                      <a:pt x="5203" y="26167"/>
                    </a:lnTo>
                    <a:lnTo>
                      <a:pt x="5612" y="26596"/>
                    </a:lnTo>
                    <a:lnTo>
                      <a:pt x="6060" y="27025"/>
                    </a:lnTo>
                    <a:lnTo>
                      <a:pt x="6040" y="27005"/>
                    </a:lnTo>
                    <a:lnTo>
                      <a:pt x="6040" y="27005"/>
                    </a:lnTo>
                    <a:lnTo>
                      <a:pt x="6508" y="27434"/>
                    </a:lnTo>
                    <a:lnTo>
                      <a:pt x="6995" y="27823"/>
                    </a:lnTo>
                    <a:lnTo>
                      <a:pt x="7482" y="28213"/>
                    </a:lnTo>
                    <a:lnTo>
                      <a:pt x="7989" y="28583"/>
                    </a:lnTo>
                    <a:lnTo>
                      <a:pt x="7989" y="28583"/>
                    </a:lnTo>
                    <a:lnTo>
                      <a:pt x="8534" y="28934"/>
                    </a:lnTo>
                    <a:lnTo>
                      <a:pt x="9080" y="29285"/>
                    </a:lnTo>
                    <a:lnTo>
                      <a:pt x="9645" y="29616"/>
                    </a:lnTo>
                    <a:lnTo>
                      <a:pt x="10210" y="29928"/>
                    </a:lnTo>
                    <a:lnTo>
                      <a:pt x="10210" y="29928"/>
                    </a:lnTo>
                    <a:lnTo>
                      <a:pt x="10229" y="29947"/>
                    </a:lnTo>
                    <a:lnTo>
                      <a:pt x="10229" y="29928"/>
                    </a:lnTo>
                    <a:lnTo>
                      <a:pt x="10229" y="29928"/>
                    </a:lnTo>
                    <a:lnTo>
                      <a:pt x="10931" y="30298"/>
                    </a:lnTo>
                    <a:lnTo>
                      <a:pt x="11652" y="30649"/>
                    </a:lnTo>
                    <a:lnTo>
                      <a:pt x="12392" y="30960"/>
                    </a:lnTo>
                    <a:lnTo>
                      <a:pt x="13133" y="31253"/>
                    </a:lnTo>
                    <a:lnTo>
                      <a:pt x="13133" y="31253"/>
                    </a:lnTo>
                    <a:lnTo>
                      <a:pt x="13873" y="31506"/>
                    </a:lnTo>
                    <a:lnTo>
                      <a:pt x="14613" y="31740"/>
                    </a:lnTo>
                    <a:lnTo>
                      <a:pt x="15354" y="31954"/>
                    </a:lnTo>
                    <a:lnTo>
                      <a:pt x="16114" y="32149"/>
                    </a:lnTo>
                    <a:lnTo>
                      <a:pt x="16114" y="32149"/>
                    </a:lnTo>
                    <a:lnTo>
                      <a:pt x="16114" y="32149"/>
                    </a:lnTo>
                    <a:lnTo>
                      <a:pt x="16114" y="32149"/>
                    </a:lnTo>
                    <a:lnTo>
                      <a:pt x="16114" y="32149"/>
                    </a:lnTo>
                    <a:lnTo>
                      <a:pt x="16990" y="32344"/>
                    </a:lnTo>
                    <a:lnTo>
                      <a:pt x="17867" y="32500"/>
                    </a:lnTo>
                    <a:lnTo>
                      <a:pt x="18763" y="32636"/>
                    </a:lnTo>
                    <a:lnTo>
                      <a:pt x="19660" y="32733"/>
                    </a:lnTo>
                    <a:lnTo>
                      <a:pt x="19660" y="32733"/>
                    </a:lnTo>
                    <a:lnTo>
                      <a:pt x="20556" y="32792"/>
                    </a:lnTo>
                    <a:lnTo>
                      <a:pt x="21452" y="32831"/>
                    </a:lnTo>
                    <a:lnTo>
                      <a:pt x="22368" y="32850"/>
                    </a:lnTo>
                    <a:lnTo>
                      <a:pt x="23264" y="32831"/>
                    </a:lnTo>
                    <a:lnTo>
                      <a:pt x="23245" y="32831"/>
                    </a:lnTo>
                    <a:lnTo>
                      <a:pt x="23245" y="32831"/>
                    </a:lnTo>
                    <a:lnTo>
                      <a:pt x="24102" y="32792"/>
                    </a:lnTo>
                    <a:lnTo>
                      <a:pt x="24940" y="32714"/>
                    </a:lnTo>
                    <a:lnTo>
                      <a:pt x="24940" y="32714"/>
                    </a:lnTo>
                    <a:lnTo>
                      <a:pt x="25641" y="32129"/>
                    </a:lnTo>
                    <a:lnTo>
                      <a:pt x="26323" y="31506"/>
                    </a:lnTo>
                    <a:lnTo>
                      <a:pt x="26966" y="30863"/>
                    </a:lnTo>
                    <a:lnTo>
                      <a:pt x="27609" y="30200"/>
                    </a:lnTo>
                    <a:lnTo>
                      <a:pt x="27609" y="30200"/>
                    </a:lnTo>
                    <a:lnTo>
                      <a:pt x="28369" y="29343"/>
                    </a:lnTo>
                    <a:lnTo>
                      <a:pt x="29070" y="28486"/>
                    </a:lnTo>
                    <a:lnTo>
                      <a:pt x="29733" y="27609"/>
                    </a:lnTo>
                    <a:lnTo>
                      <a:pt x="30376" y="26693"/>
                    </a:lnTo>
                    <a:lnTo>
                      <a:pt x="30960" y="25778"/>
                    </a:lnTo>
                    <a:lnTo>
                      <a:pt x="31506" y="24842"/>
                    </a:lnTo>
                    <a:lnTo>
                      <a:pt x="31993" y="23868"/>
                    </a:lnTo>
                    <a:lnTo>
                      <a:pt x="32461" y="22894"/>
                    </a:lnTo>
                    <a:lnTo>
                      <a:pt x="32461" y="22894"/>
                    </a:lnTo>
                    <a:lnTo>
                      <a:pt x="32675" y="22387"/>
                    </a:lnTo>
                    <a:lnTo>
                      <a:pt x="32889" y="21861"/>
                    </a:lnTo>
                    <a:lnTo>
                      <a:pt x="33065" y="21355"/>
                    </a:lnTo>
                    <a:lnTo>
                      <a:pt x="33259" y="20829"/>
                    </a:lnTo>
                    <a:lnTo>
                      <a:pt x="33415" y="20303"/>
                    </a:lnTo>
                    <a:lnTo>
                      <a:pt x="33571" y="19777"/>
                    </a:lnTo>
                    <a:lnTo>
                      <a:pt x="33708" y="19270"/>
                    </a:lnTo>
                    <a:lnTo>
                      <a:pt x="33825" y="18744"/>
                    </a:lnTo>
                    <a:lnTo>
                      <a:pt x="33941" y="18218"/>
                    </a:lnTo>
                    <a:lnTo>
                      <a:pt x="34039" y="17692"/>
                    </a:lnTo>
                    <a:lnTo>
                      <a:pt x="34117" y="17166"/>
                    </a:lnTo>
                    <a:lnTo>
                      <a:pt x="34175" y="16640"/>
                    </a:lnTo>
                    <a:lnTo>
                      <a:pt x="34234" y="16114"/>
                    </a:lnTo>
                    <a:lnTo>
                      <a:pt x="34273" y="15587"/>
                    </a:lnTo>
                    <a:lnTo>
                      <a:pt x="34292" y="15081"/>
                    </a:lnTo>
                    <a:lnTo>
                      <a:pt x="34292" y="14555"/>
                    </a:lnTo>
                    <a:lnTo>
                      <a:pt x="34292" y="14555"/>
                    </a:lnTo>
                    <a:lnTo>
                      <a:pt x="34292" y="14009"/>
                    </a:lnTo>
                    <a:lnTo>
                      <a:pt x="34253" y="13483"/>
                    </a:lnTo>
                    <a:lnTo>
                      <a:pt x="34214" y="12938"/>
                    </a:lnTo>
                    <a:lnTo>
                      <a:pt x="34156" y="12412"/>
                    </a:lnTo>
                    <a:lnTo>
                      <a:pt x="34078" y="11866"/>
                    </a:lnTo>
                    <a:lnTo>
                      <a:pt x="33980" y="11340"/>
                    </a:lnTo>
                    <a:lnTo>
                      <a:pt x="33883" y="10833"/>
                    </a:lnTo>
                    <a:lnTo>
                      <a:pt x="33747" y="10307"/>
                    </a:lnTo>
                    <a:lnTo>
                      <a:pt x="33747" y="10307"/>
                    </a:lnTo>
                    <a:lnTo>
                      <a:pt x="33610" y="9781"/>
                    </a:lnTo>
                    <a:lnTo>
                      <a:pt x="33435" y="9255"/>
                    </a:lnTo>
                    <a:lnTo>
                      <a:pt x="33259" y="8729"/>
                    </a:lnTo>
                    <a:lnTo>
                      <a:pt x="33045" y="8203"/>
                    </a:lnTo>
                    <a:lnTo>
                      <a:pt x="32831" y="7696"/>
                    </a:lnTo>
                    <a:lnTo>
                      <a:pt x="32597" y="7190"/>
                    </a:lnTo>
                    <a:lnTo>
                      <a:pt x="32344" y="6683"/>
                    </a:lnTo>
                    <a:lnTo>
                      <a:pt x="32071" y="6196"/>
                    </a:lnTo>
                    <a:lnTo>
                      <a:pt x="32071" y="6196"/>
                    </a:lnTo>
                    <a:lnTo>
                      <a:pt x="31759" y="5651"/>
                    </a:lnTo>
                    <a:lnTo>
                      <a:pt x="31428" y="5125"/>
                    </a:lnTo>
                    <a:lnTo>
                      <a:pt x="31077" y="4618"/>
                    </a:lnTo>
                    <a:lnTo>
                      <a:pt x="30727" y="4150"/>
                    </a:lnTo>
                    <a:lnTo>
                      <a:pt x="30356" y="3702"/>
                    </a:lnTo>
                    <a:lnTo>
                      <a:pt x="29986" y="3274"/>
                    </a:lnTo>
                    <a:lnTo>
                      <a:pt x="29616" y="2884"/>
                    </a:lnTo>
                    <a:lnTo>
                      <a:pt x="29226" y="2533"/>
                    </a:lnTo>
                    <a:lnTo>
                      <a:pt x="29226" y="2533"/>
                    </a:lnTo>
                    <a:lnTo>
                      <a:pt x="28798" y="2163"/>
                    </a:lnTo>
                    <a:lnTo>
                      <a:pt x="28369" y="1832"/>
                    </a:lnTo>
                    <a:lnTo>
                      <a:pt x="27921" y="1540"/>
                    </a:lnTo>
                    <a:lnTo>
                      <a:pt x="27473" y="1267"/>
                    </a:lnTo>
                    <a:lnTo>
                      <a:pt x="27473" y="1267"/>
                    </a:lnTo>
                    <a:lnTo>
                      <a:pt x="27025" y="1013"/>
                    </a:lnTo>
                    <a:lnTo>
                      <a:pt x="26576" y="799"/>
                    </a:lnTo>
                    <a:lnTo>
                      <a:pt x="26109" y="604"/>
                    </a:lnTo>
                    <a:lnTo>
                      <a:pt x="25622" y="429"/>
                    </a:lnTo>
                    <a:lnTo>
                      <a:pt x="25622" y="429"/>
                    </a:lnTo>
                    <a:lnTo>
                      <a:pt x="25291" y="332"/>
                    </a:lnTo>
                    <a:lnTo>
                      <a:pt x="24940" y="254"/>
                    </a:lnTo>
                    <a:lnTo>
                      <a:pt x="24609" y="176"/>
                    </a:lnTo>
                    <a:lnTo>
                      <a:pt x="24258" y="117"/>
                    </a:lnTo>
                    <a:lnTo>
                      <a:pt x="23907" y="59"/>
                    </a:lnTo>
                    <a:lnTo>
                      <a:pt x="23556" y="39"/>
                    </a:lnTo>
                    <a:lnTo>
                      <a:pt x="23206" y="20"/>
                    </a:lnTo>
                    <a:lnTo>
                      <a:pt x="22875" y="0"/>
                    </a:lnTo>
                    <a:lnTo>
                      <a:pt x="22875" y="0"/>
                    </a:lnTo>
                    <a:lnTo>
                      <a:pt x="22368" y="20"/>
                    </a:lnTo>
                    <a:lnTo>
                      <a:pt x="21861" y="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7"/>
              <p:cNvSpPr/>
              <p:nvPr/>
            </p:nvSpPr>
            <p:spPr>
              <a:xfrm>
                <a:off x="11170700" y="600888"/>
                <a:ext cx="525" cy="525"/>
              </a:xfrm>
              <a:custGeom>
                <a:avLst/>
                <a:gdLst/>
                <a:ahLst/>
                <a:cxnLst/>
                <a:rect l="l" t="t" r="r" b="b"/>
                <a:pathLst>
                  <a:path w="21" h="21" fill="none" extrusionOk="0">
                    <a:moveTo>
                      <a:pt x="1" y="1"/>
                    </a:moveTo>
                    <a:lnTo>
                      <a:pt x="20"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7"/>
              <p:cNvSpPr/>
              <p:nvPr/>
            </p:nvSpPr>
            <p:spPr>
              <a:xfrm>
                <a:off x="11301725" y="807913"/>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7"/>
              <p:cNvSpPr/>
              <p:nvPr/>
            </p:nvSpPr>
            <p:spPr>
              <a:xfrm>
                <a:off x="11405475" y="880488"/>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7"/>
              <p:cNvSpPr/>
              <p:nvPr/>
            </p:nvSpPr>
            <p:spPr>
              <a:xfrm>
                <a:off x="11552600" y="936013"/>
                <a:ext cx="500" cy="25"/>
              </a:xfrm>
              <a:custGeom>
                <a:avLst/>
                <a:gdLst/>
                <a:ahLst/>
                <a:cxnLst/>
                <a:rect l="l" t="t" r="r" b="b"/>
                <a:pathLst>
                  <a:path w="20" h="1" fill="none" extrusionOk="0">
                    <a:moveTo>
                      <a:pt x="0" y="1"/>
                    </a:move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7"/>
              <p:cNvSpPr/>
              <p:nvPr/>
            </p:nvSpPr>
            <p:spPr>
              <a:xfrm>
                <a:off x="11669000" y="164463"/>
                <a:ext cx="233350" cy="167575"/>
              </a:xfrm>
              <a:custGeom>
                <a:avLst/>
                <a:gdLst/>
                <a:ahLst/>
                <a:cxnLst/>
                <a:rect l="l" t="t" r="r" b="b"/>
                <a:pathLst>
                  <a:path w="9334" h="6703" extrusionOk="0">
                    <a:moveTo>
                      <a:pt x="1813" y="0"/>
                    </a:moveTo>
                    <a:lnTo>
                      <a:pt x="1540" y="20"/>
                    </a:lnTo>
                    <a:lnTo>
                      <a:pt x="1365" y="39"/>
                    </a:lnTo>
                    <a:lnTo>
                      <a:pt x="1170" y="78"/>
                    </a:lnTo>
                    <a:lnTo>
                      <a:pt x="975" y="137"/>
                    </a:lnTo>
                    <a:lnTo>
                      <a:pt x="780" y="195"/>
                    </a:lnTo>
                    <a:lnTo>
                      <a:pt x="605" y="293"/>
                    </a:lnTo>
                    <a:lnTo>
                      <a:pt x="449" y="390"/>
                    </a:lnTo>
                    <a:lnTo>
                      <a:pt x="313" y="526"/>
                    </a:lnTo>
                    <a:lnTo>
                      <a:pt x="196" y="663"/>
                    </a:lnTo>
                    <a:lnTo>
                      <a:pt x="137" y="780"/>
                    </a:lnTo>
                    <a:lnTo>
                      <a:pt x="79" y="897"/>
                    </a:lnTo>
                    <a:lnTo>
                      <a:pt x="40" y="1033"/>
                    </a:lnTo>
                    <a:lnTo>
                      <a:pt x="20" y="1169"/>
                    </a:lnTo>
                    <a:lnTo>
                      <a:pt x="1" y="1306"/>
                    </a:lnTo>
                    <a:lnTo>
                      <a:pt x="20" y="1462"/>
                    </a:lnTo>
                    <a:lnTo>
                      <a:pt x="59" y="1598"/>
                    </a:lnTo>
                    <a:lnTo>
                      <a:pt x="98" y="1715"/>
                    </a:lnTo>
                    <a:lnTo>
                      <a:pt x="215" y="1968"/>
                    </a:lnTo>
                    <a:lnTo>
                      <a:pt x="371" y="2202"/>
                    </a:lnTo>
                    <a:lnTo>
                      <a:pt x="546" y="2416"/>
                    </a:lnTo>
                    <a:lnTo>
                      <a:pt x="741" y="2631"/>
                    </a:lnTo>
                    <a:lnTo>
                      <a:pt x="955" y="2825"/>
                    </a:lnTo>
                    <a:lnTo>
                      <a:pt x="1189" y="3020"/>
                    </a:lnTo>
                    <a:lnTo>
                      <a:pt x="1443" y="3215"/>
                    </a:lnTo>
                    <a:lnTo>
                      <a:pt x="1715" y="3410"/>
                    </a:lnTo>
                    <a:lnTo>
                      <a:pt x="2280" y="3780"/>
                    </a:lnTo>
                    <a:lnTo>
                      <a:pt x="2845" y="4111"/>
                    </a:lnTo>
                    <a:lnTo>
                      <a:pt x="3410" y="4423"/>
                    </a:lnTo>
                    <a:lnTo>
                      <a:pt x="4092" y="4813"/>
                    </a:lnTo>
                    <a:lnTo>
                      <a:pt x="4638" y="5241"/>
                    </a:lnTo>
                    <a:lnTo>
                      <a:pt x="5184" y="5670"/>
                    </a:lnTo>
                    <a:lnTo>
                      <a:pt x="5612" y="5962"/>
                    </a:lnTo>
                    <a:lnTo>
                      <a:pt x="6041" y="6216"/>
                    </a:lnTo>
                    <a:lnTo>
                      <a:pt x="6430" y="6410"/>
                    </a:lnTo>
                    <a:lnTo>
                      <a:pt x="6820" y="6547"/>
                    </a:lnTo>
                    <a:lnTo>
                      <a:pt x="7054" y="6625"/>
                    </a:lnTo>
                    <a:lnTo>
                      <a:pt x="7249" y="6664"/>
                    </a:lnTo>
                    <a:lnTo>
                      <a:pt x="7483" y="6683"/>
                    </a:lnTo>
                    <a:lnTo>
                      <a:pt x="7677" y="6703"/>
                    </a:lnTo>
                    <a:lnTo>
                      <a:pt x="7716" y="6703"/>
                    </a:lnTo>
                    <a:lnTo>
                      <a:pt x="7872" y="6683"/>
                    </a:lnTo>
                    <a:lnTo>
                      <a:pt x="8067" y="6644"/>
                    </a:lnTo>
                    <a:lnTo>
                      <a:pt x="8301" y="6586"/>
                    </a:lnTo>
                    <a:lnTo>
                      <a:pt x="8535" y="6488"/>
                    </a:lnTo>
                    <a:lnTo>
                      <a:pt x="8730" y="6391"/>
                    </a:lnTo>
                    <a:lnTo>
                      <a:pt x="8885" y="6274"/>
                    </a:lnTo>
                    <a:lnTo>
                      <a:pt x="9041" y="6118"/>
                    </a:lnTo>
                    <a:lnTo>
                      <a:pt x="9100" y="6021"/>
                    </a:lnTo>
                    <a:lnTo>
                      <a:pt x="9158" y="5943"/>
                    </a:lnTo>
                    <a:lnTo>
                      <a:pt x="9178" y="5904"/>
                    </a:lnTo>
                    <a:lnTo>
                      <a:pt x="9256" y="5729"/>
                    </a:lnTo>
                    <a:lnTo>
                      <a:pt x="9314" y="5553"/>
                    </a:lnTo>
                    <a:lnTo>
                      <a:pt x="9334" y="5358"/>
                    </a:lnTo>
                    <a:lnTo>
                      <a:pt x="9334" y="5144"/>
                    </a:lnTo>
                    <a:lnTo>
                      <a:pt x="9334" y="5008"/>
                    </a:lnTo>
                    <a:lnTo>
                      <a:pt x="9295" y="4832"/>
                    </a:lnTo>
                    <a:lnTo>
                      <a:pt x="9256" y="4618"/>
                    </a:lnTo>
                    <a:lnTo>
                      <a:pt x="9178" y="4404"/>
                    </a:lnTo>
                    <a:lnTo>
                      <a:pt x="9100" y="4209"/>
                    </a:lnTo>
                    <a:lnTo>
                      <a:pt x="9022" y="4014"/>
                    </a:lnTo>
                    <a:lnTo>
                      <a:pt x="8827" y="3663"/>
                    </a:lnTo>
                    <a:lnTo>
                      <a:pt x="8632" y="3352"/>
                    </a:lnTo>
                    <a:lnTo>
                      <a:pt x="8418" y="3059"/>
                    </a:lnTo>
                    <a:lnTo>
                      <a:pt x="8184" y="2767"/>
                    </a:lnTo>
                    <a:lnTo>
                      <a:pt x="7931" y="2494"/>
                    </a:lnTo>
                    <a:lnTo>
                      <a:pt x="7619" y="2182"/>
                    </a:lnTo>
                    <a:lnTo>
                      <a:pt x="7210" y="1871"/>
                    </a:lnTo>
                    <a:lnTo>
                      <a:pt x="6742" y="1559"/>
                    </a:lnTo>
                    <a:lnTo>
                      <a:pt x="6236" y="1228"/>
                    </a:lnTo>
                    <a:lnTo>
                      <a:pt x="5749" y="974"/>
                    </a:lnTo>
                    <a:lnTo>
                      <a:pt x="5222" y="721"/>
                    </a:lnTo>
                    <a:lnTo>
                      <a:pt x="4696" y="526"/>
                    </a:lnTo>
                    <a:lnTo>
                      <a:pt x="4092" y="331"/>
                    </a:lnTo>
                    <a:lnTo>
                      <a:pt x="3703" y="234"/>
                    </a:lnTo>
                    <a:lnTo>
                      <a:pt x="3313" y="156"/>
                    </a:lnTo>
                    <a:lnTo>
                      <a:pt x="2923" y="98"/>
                    </a:lnTo>
                    <a:lnTo>
                      <a:pt x="2534" y="78"/>
                    </a:lnTo>
                    <a:lnTo>
                      <a:pt x="2436" y="59"/>
                    </a:lnTo>
                    <a:lnTo>
                      <a:pt x="2125" y="20"/>
                    </a:lnTo>
                    <a:lnTo>
                      <a:pt x="181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7"/>
              <p:cNvSpPr/>
              <p:nvPr/>
            </p:nvSpPr>
            <p:spPr>
              <a:xfrm>
                <a:off x="11669000" y="164463"/>
                <a:ext cx="233350" cy="167575"/>
              </a:xfrm>
              <a:custGeom>
                <a:avLst/>
                <a:gdLst/>
                <a:ahLst/>
                <a:cxnLst/>
                <a:rect l="l" t="t" r="r" b="b"/>
                <a:pathLst>
                  <a:path w="9334" h="6703" fill="none" extrusionOk="0">
                    <a:moveTo>
                      <a:pt x="1813" y="0"/>
                    </a:moveTo>
                    <a:lnTo>
                      <a:pt x="1813" y="0"/>
                    </a:lnTo>
                    <a:lnTo>
                      <a:pt x="1540" y="20"/>
                    </a:lnTo>
                    <a:lnTo>
                      <a:pt x="1540" y="20"/>
                    </a:lnTo>
                    <a:lnTo>
                      <a:pt x="1365" y="39"/>
                    </a:lnTo>
                    <a:lnTo>
                      <a:pt x="1170" y="78"/>
                    </a:lnTo>
                    <a:lnTo>
                      <a:pt x="1170" y="78"/>
                    </a:lnTo>
                    <a:lnTo>
                      <a:pt x="975" y="137"/>
                    </a:lnTo>
                    <a:lnTo>
                      <a:pt x="780" y="195"/>
                    </a:lnTo>
                    <a:lnTo>
                      <a:pt x="780" y="195"/>
                    </a:lnTo>
                    <a:lnTo>
                      <a:pt x="605" y="293"/>
                    </a:lnTo>
                    <a:lnTo>
                      <a:pt x="449" y="390"/>
                    </a:lnTo>
                    <a:lnTo>
                      <a:pt x="313" y="526"/>
                    </a:lnTo>
                    <a:lnTo>
                      <a:pt x="196" y="663"/>
                    </a:lnTo>
                    <a:lnTo>
                      <a:pt x="196" y="663"/>
                    </a:lnTo>
                    <a:lnTo>
                      <a:pt x="137" y="780"/>
                    </a:lnTo>
                    <a:lnTo>
                      <a:pt x="79" y="897"/>
                    </a:lnTo>
                    <a:lnTo>
                      <a:pt x="40" y="1033"/>
                    </a:lnTo>
                    <a:lnTo>
                      <a:pt x="20" y="1169"/>
                    </a:lnTo>
                    <a:lnTo>
                      <a:pt x="20" y="1169"/>
                    </a:lnTo>
                    <a:lnTo>
                      <a:pt x="1" y="1306"/>
                    </a:lnTo>
                    <a:lnTo>
                      <a:pt x="20" y="1462"/>
                    </a:lnTo>
                    <a:lnTo>
                      <a:pt x="59" y="1598"/>
                    </a:lnTo>
                    <a:lnTo>
                      <a:pt x="98" y="1715"/>
                    </a:lnTo>
                    <a:lnTo>
                      <a:pt x="215" y="1968"/>
                    </a:lnTo>
                    <a:lnTo>
                      <a:pt x="371" y="2202"/>
                    </a:lnTo>
                    <a:lnTo>
                      <a:pt x="371" y="2202"/>
                    </a:lnTo>
                    <a:lnTo>
                      <a:pt x="546" y="2416"/>
                    </a:lnTo>
                    <a:lnTo>
                      <a:pt x="741" y="2631"/>
                    </a:lnTo>
                    <a:lnTo>
                      <a:pt x="741" y="2631"/>
                    </a:lnTo>
                    <a:lnTo>
                      <a:pt x="955" y="2825"/>
                    </a:lnTo>
                    <a:lnTo>
                      <a:pt x="1189" y="3020"/>
                    </a:lnTo>
                    <a:lnTo>
                      <a:pt x="1189" y="3020"/>
                    </a:lnTo>
                    <a:lnTo>
                      <a:pt x="1443" y="3215"/>
                    </a:lnTo>
                    <a:lnTo>
                      <a:pt x="1715" y="3410"/>
                    </a:lnTo>
                    <a:lnTo>
                      <a:pt x="2280" y="3780"/>
                    </a:lnTo>
                    <a:lnTo>
                      <a:pt x="2280" y="3780"/>
                    </a:lnTo>
                    <a:lnTo>
                      <a:pt x="2845" y="4111"/>
                    </a:lnTo>
                    <a:lnTo>
                      <a:pt x="3410" y="4423"/>
                    </a:lnTo>
                    <a:lnTo>
                      <a:pt x="3410" y="4423"/>
                    </a:lnTo>
                    <a:lnTo>
                      <a:pt x="4092" y="4813"/>
                    </a:lnTo>
                    <a:lnTo>
                      <a:pt x="4092" y="4813"/>
                    </a:lnTo>
                    <a:lnTo>
                      <a:pt x="4638" y="5241"/>
                    </a:lnTo>
                    <a:lnTo>
                      <a:pt x="5184" y="5670"/>
                    </a:lnTo>
                    <a:lnTo>
                      <a:pt x="5184" y="5670"/>
                    </a:lnTo>
                    <a:lnTo>
                      <a:pt x="5612" y="5962"/>
                    </a:lnTo>
                    <a:lnTo>
                      <a:pt x="6041" y="6216"/>
                    </a:lnTo>
                    <a:lnTo>
                      <a:pt x="6041" y="6216"/>
                    </a:lnTo>
                    <a:lnTo>
                      <a:pt x="6430" y="6410"/>
                    </a:lnTo>
                    <a:lnTo>
                      <a:pt x="6820" y="6547"/>
                    </a:lnTo>
                    <a:lnTo>
                      <a:pt x="6820" y="6547"/>
                    </a:lnTo>
                    <a:lnTo>
                      <a:pt x="7054" y="6625"/>
                    </a:lnTo>
                    <a:lnTo>
                      <a:pt x="7249" y="6664"/>
                    </a:lnTo>
                    <a:lnTo>
                      <a:pt x="7249" y="6664"/>
                    </a:lnTo>
                    <a:lnTo>
                      <a:pt x="7483" y="6683"/>
                    </a:lnTo>
                    <a:lnTo>
                      <a:pt x="7677" y="6703"/>
                    </a:lnTo>
                    <a:lnTo>
                      <a:pt x="7716" y="6703"/>
                    </a:lnTo>
                    <a:lnTo>
                      <a:pt x="7716" y="6703"/>
                    </a:lnTo>
                    <a:lnTo>
                      <a:pt x="7872" y="6683"/>
                    </a:lnTo>
                    <a:lnTo>
                      <a:pt x="8067" y="6644"/>
                    </a:lnTo>
                    <a:lnTo>
                      <a:pt x="8067" y="6644"/>
                    </a:lnTo>
                    <a:lnTo>
                      <a:pt x="8301" y="6586"/>
                    </a:lnTo>
                    <a:lnTo>
                      <a:pt x="8535" y="6488"/>
                    </a:lnTo>
                    <a:lnTo>
                      <a:pt x="8535" y="6488"/>
                    </a:lnTo>
                    <a:lnTo>
                      <a:pt x="8730" y="6391"/>
                    </a:lnTo>
                    <a:lnTo>
                      <a:pt x="8885" y="6274"/>
                    </a:lnTo>
                    <a:lnTo>
                      <a:pt x="8885" y="6274"/>
                    </a:lnTo>
                    <a:lnTo>
                      <a:pt x="9041" y="6118"/>
                    </a:lnTo>
                    <a:lnTo>
                      <a:pt x="9041" y="6118"/>
                    </a:lnTo>
                    <a:lnTo>
                      <a:pt x="9100" y="6021"/>
                    </a:lnTo>
                    <a:lnTo>
                      <a:pt x="9158" y="5943"/>
                    </a:lnTo>
                    <a:lnTo>
                      <a:pt x="9178" y="5904"/>
                    </a:lnTo>
                    <a:lnTo>
                      <a:pt x="9178" y="5904"/>
                    </a:lnTo>
                    <a:lnTo>
                      <a:pt x="9256" y="5729"/>
                    </a:lnTo>
                    <a:lnTo>
                      <a:pt x="9314" y="5553"/>
                    </a:lnTo>
                    <a:lnTo>
                      <a:pt x="9314" y="5553"/>
                    </a:lnTo>
                    <a:lnTo>
                      <a:pt x="9334" y="5358"/>
                    </a:lnTo>
                    <a:lnTo>
                      <a:pt x="9334" y="5144"/>
                    </a:lnTo>
                    <a:lnTo>
                      <a:pt x="9334" y="5144"/>
                    </a:lnTo>
                    <a:lnTo>
                      <a:pt x="9334" y="5008"/>
                    </a:lnTo>
                    <a:lnTo>
                      <a:pt x="9295" y="4832"/>
                    </a:lnTo>
                    <a:lnTo>
                      <a:pt x="9295" y="4832"/>
                    </a:lnTo>
                    <a:lnTo>
                      <a:pt x="9256" y="4618"/>
                    </a:lnTo>
                    <a:lnTo>
                      <a:pt x="9178" y="4404"/>
                    </a:lnTo>
                    <a:lnTo>
                      <a:pt x="9178" y="4404"/>
                    </a:lnTo>
                    <a:lnTo>
                      <a:pt x="9100" y="4209"/>
                    </a:lnTo>
                    <a:lnTo>
                      <a:pt x="9022" y="4014"/>
                    </a:lnTo>
                    <a:lnTo>
                      <a:pt x="8827" y="3663"/>
                    </a:lnTo>
                    <a:lnTo>
                      <a:pt x="8827" y="3663"/>
                    </a:lnTo>
                    <a:lnTo>
                      <a:pt x="8632" y="3352"/>
                    </a:lnTo>
                    <a:lnTo>
                      <a:pt x="8418" y="3059"/>
                    </a:lnTo>
                    <a:lnTo>
                      <a:pt x="8184" y="2767"/>
                    </a:lnTo>
                    <a:lnTo>
                      <a:pt x="7931" y="2494"/>
                    </a:lnTo>
                    <a:lnTo>
                      <a:pt x="7931" y="2494"/>
                    </a:lnTo>
                    <a:lnTo>
                      <a:pt x="7619" y="2182"/>
                    </a:lnTo>
                    <a:lnTo>
                      <a:pt x="7210" y="1871"/>
                    </a:lnTo>
                    <a:lnTo>
                      <a:pt x="7210" y="1871"/>
                    </a:lnTo>
                    <a:lnTo>
                      <a:pt x="6742" y="1559"/>
                    </a:lnTo>
                    <a:lnTo>
                      <a:pt x="6236" y="1228"/>
                    </a:lnTo>
                    <a:lnTo>
                      <a:pt x="6236" y="1228"/>
                    </a:lnTo>
                    <a:lnTo>
                      <a:pt x="5749" y="974"/>
                    </a:lnTo>
                    <a:lnTo>
                      <a:pt x="5222" y="721"/>
                    </a:lnTo>
                    <a:lnTo>
                      <a:pt x="5222" y="721"/>
                    </a:lnTo>
                    <a:lnTo>
                      <a:pt x="4696" y="526"/>
                    </a:lnTo>
                    <a:lnTo>
                      <a:pt x="4092" y="331"/>
                    </a:lnTo>
                    <a:lnTo>
                      <a:pt x="4092" y="331"/>
                    </a:lnTo>
                    <a:lnTo>
                      <a:pt x="3703" y="234"/>
                    </a:lnTo>
                    <a:lnTo>
                      <a:pt x="3313" y="156"/>
                    </a:lnTo>
                    <a:lnTo>
                      <a:pt x="2923" y="98"/>
                    </a:lnTo>
                    <a:lnTo>
                      <a:pt x="2534" y="78"/>
                    </a:lnTo>
                    <a:lnTo>
                      <a:pt x="2534" y="78"/>
                    </a:lnTo>
                    <a:lnTo>
                      <a:pt x="2436" y="59"/>
                    </a:lnTo>
                    <a:lnTo>
                      <a:pt x="2436" y="59"/>
                    </a:lnTo>
                    <a:lnTo>
                      <a:pt x="2125" y="20"/>
                    </a:lnTo>
                    <a:lnTo>
                      <a:pt x="18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7"/>
              <p:cNvSpPr/>
              <p:nvPr/>
            </p:nvSpPr>
            <p:spPr>
              <a:xfrm>
                <a:off x="11877975" y="334463"/>
                <a:ext cx="65300" cy="76000"/>
              </a:xfrm>
              <a:custGeom>
                <a:avLst/>
                <a:gdLst/>
                <a:ahLst/>
                <a:cxnLst/>
                <a:rect l="l" t="t" r="r" b="b"/>
                <a:pathLst>
                  <a:path w="2612" h="3040" extrusionOk="0">
                    <a:moveTo>
                      <a:pt x="955" y="0"/>
                    </a:moveTo>
                    <a:lnTo>
                      <a:pt x="838" y="20"/>
                    </a:lnTo>
                    <a:lnTo>
                      <a:pt x="643" y="59"/>
                    </a:lnTo>
                    <a:lnTo>
                      <a:pt x="526" y="98"/>
                    </a:lnTo>
                    <a:lnTo>
                      <a:pt x="449" y="137"/>
                    </a:lnTo>
                    <a:lnTo>
                      <a:pt x="351" y="195"/>
                    </a:lnTo>
                    <a:lnTo>
                      <a:pt x="234" y="331"/>
                    </a:lnTo>
                    <a:lnTo>
                      <a:pt x="137" y="487"/>
                    </a:lnTo>
                    <a:lnTo>
                      <a:pt x="78" y="643"/>
                    </a:lnTo>
                    <a:lnTo>
                      <a:pt x="20" y="799"/>
                    </a:lnTo>
                    <a:lnTo>
                      <a:pt x="0" y="955"/>
                    </a:lnTo>
                    <a:lnTo>
                      <a:pt x="0" y="1130"/>
                    </a:lnTo>
                    <a:lnTo>
                      <a:pt x="20" y="1286"/>
                    </a:lnTo>
                    <a:lnTo>
                      <a:pt x="39" y="1442"/>
                    </a:lnTo>
                    <a:lnTo>
                      <a:pt x="78" y="1598"/>
                    </a:lnTo>
                    <a:lnTo>
                      <a:pt x="117" y="1773"/>
                    </a:lnTo>
                    <a:lnTo>
                      <a:pt x="195" y="1929"/>
                    </a:lnTo>
                    <a:lnTo>
                      <a:pt x="273" y="2104"/>
                    </a:lnTo>
                    <a:lnTo>
                      <a:pt x="351" y="2260"/>
                    </a:lnTo>
                    <a:lnTo>
                      <a:pt x="468" y="2416"/>
                    </a:lnTo>
                    <a:lnTo>
                      <a:pt x="585" y="2572"/>
                    </a:lnTo>
                    <a:lnTo>
                      <a:pt x="721" y="2708"/>
                    </a:lnTo>
                    <a:lnTo>
                      <a:pt x="858" y="2806"/>
                    </a:lnTo>
                    <a:lnTo>
                      <a:pt x="1014" y="2903"/>
                    </a:lnTo>
                    <a:lnTo>
                      <a:pt x="1169" y="2981"/>
                    </a:lnTo>
                    <a:lnTo>
                      <a:pt x="1325" y="3020"/>
                    </a:lnTo>
                    <a:lnTo>
                      <a:pt x="1423" y="3040"/>
                    </a:lnTo>
                    <a:lnTo>
                      <a:pt x="1657" y="3040"/>
                    </a:lnTo>
                    <a:lnTo>
                      <a:pt x="1773" y="3020"/>
                    </a:lnTo>
                    <a:lnTo>
                      <a:pt x="1890" y="3001"/>
                    </a:lnTo>
                    <a:lnTo>
                      <a:pt x="2007" y="2962"/>
                    </a:lnTo>
                    <a:lnTo>
                      <a:pt x="2144" y="2884"/>
                    </a:lnTo>
                    <a:lnTo>
                      <a:pt x="2261" y="2786"/>
                    </a:lnTo>
                    <a:lnTo>
                      <a:pt x="2280" y="2786"/>
                    </a:lnTo>
                    <a:lnTo>
                      <a:pt x="2416" y="2650"/>
                    </a:lnTo>
                    <a:lnTo>
                      <a:pt x="2514" y="2475"/>
                    </a:lnTo>
                    <a:lnTo>
                      <a:pt x="2572" y="2358"/>
                    </a:lnTo>
                    <a:lnTo>
                      <a:pt x="2611" y="2202"/>
                    </a:lnTo>
                    <a:lnTo>
                      <a:pt x="2611" y="2065"/>
                    </a:lnTo>
                    <a:lnTo>
                      <a:pt x="2611" y="1929"/>
                    </a:lnTo>
                    <a:lnTo>
                      <a:pt x="2592" y="1773"/>
                    </a:lnTo>
                    <a:lnTo>
                      <a:pt x="2572" y="1617"/>
                    </a:lnTo>
                    <a:lnTo>
                      <a:pt x="2475" y="1384"/>
                    </a:lnTo>
                    <a:lnTo>
                      <a:pt x="2377" y="1169"/>
                    </a:lnTo>
                    <a:lnTo>
                      <a:pt x="2261" y="935"/>
                    </a:lnTo>
                    <a:lnTo>
                      <a:pt x="2144" y="760"/>
                    </a:lnTo>
                    <a:lnTo>
                      <a:pt x="2027" y="585"/>
                    </a:lnTo>
                    <a:lnTo>
                      <a:pt x="1871" y="429"/>
                    </a:lnTo>
                    <a:lnTo>
                      <a:pt x="1715" y="292"/>
                    </a:lnTo>
                    <a:lnTo>
                      <a:pt x="1579" y="176"/>
                    </a:lnTo>
                    <a:lnTo>
                      <a:pt x="1403" y="98"/>
                    </a:lnTo>
                    <a:lnTo>
                      <a:pt x="1228" y="39"/>
                    </a:lnTo>
                    <a:lnTo>
                      <a:pt x="103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7"/>
              <p:cNvSpPr/>
              <p:nvPr/>
            </p:nvSpPr>
            <p:spPr>
              <a:xfrm>
                <a:off x="11877975" y="334463"/>
                <a:ext cx="65300" cy="76000"/>
              </a:xfrm>
              <a:custGeom>
                <a:avLst/>
                <a:gdLst/>
                <a:ahLst/>
                <a:cxnLst/>
                <a:rect l="l" t="t" r="r" b="b"/>
                <a:pathLst>
                  <a:path w="2612" h="3040" fill="none" extrusionOk="0">
                    <a:moveTo>
                      <a:pt x="955" y="0"/>
                    </a:moveTo>
                    <a:lnTo>
                      <a:pt x="955" y="0"/>
                    </a:lnTo>
                    <a:lnTo>
                      <a:pt x="838" y="20"/>
                    </a:lnTo>
                    <a:lnTo>
                      <a:pt x="838" y="20"/>
                    </a:lnTo>
                    <a:lnTo>
                      <a:pt x="643" y="59"/>
                    </a:lnTo>
                    <a:lnTo>
                      <a:pt x="643" y="59"/>
                    </a:lnTo>
                    <a:lnTo>
                      <a:pt x="526" y="98"/>
                    </a:lnTo>
                    <a:lnTo>
                      <a:pt x="526" y="98"/>
                    </a:lnTo>
                    <a:lnTo>
                      <a:pt x="449" y="137"/>
                    </a:lnTo>
                    <a:lnTo>
                      <a:pt x="351" y="195"/>
                    </a:lnTo>
                    <a:lnTo>
                      <a:pt x="351" y="195"/>
                    </a:lnTo>
                    <a:lnTo>
                      <a:pt x="234" y="331"/>
                    </a:lnTo>
                    <a:lnTo>
                      <a:pt x="137" y="487"/>
                    </a:lnTo>
                    <a:lnTo>
                      <a:pt x="137" y="487"/>
                    </a:lnTo>
                    <a:lnTo>
                      <a:pt x="78" y="643"/>
                    </a:lnTo>
                    <a:lnTo>
                      <a:pt x="20" y="799"/>
                    </a:lnTo>
                    <a:lnTo>
                      <a:pt x="20" y="799"/>
                    </a:lnTo>
                    <a:lnTo>
                      <a:pt x="0" y="955"/>
                    </a:lnTo>
                    <a:lnTo>
                      <a:pt x="0" y="1130"/>
                    </a:lnTo>
                    <a:lnTo>
                      <a:pt x="0" y="1130"/>
                    </a:lnTo>
                    <a:lnTo>
                      <a:pt x="20" y="1286"/>
                    </a:lnTo>
                    <a:lnTo>
                      <a:pt x="39" y="1442"/>
                    </a:lnTo>
                    <a:lnTo>
                      <a:pt x="39" y="1442"/>
                    </a:lnTo>
                    <a:lnTo>
                      <a:pt x="78" y="1598"/>
                    </a:lnTo>
                    <a:lnTo>
                      <a:pt x="117" y="1773"/>
                    </a:lnTo>
                    <a:lnTo>
                      <a:pt x="195" y="1929"/>
                    </a:lnTo>
                    <a:lnTo>
                      <a:pt x="273" y="2104"/>
                    </a:lnTo>
                    <a:lnTo>
                      <a:pt x="273" y="2104"/>
                    </a:lnTo>
                    <a:lnTo>
                      <a:pt x="351" y="2260"/>
                    </a:lnTo>
                    <a:lnTo>
                      <a:pt x="468" y="2416"/>
                    </a:lnTo>
                    <a:lnTo>
                      <a:pt x="468" y="2416"/>
                    </a:lnTo>
                    <a:lnTo>
                      <a:pt x="585" y="2572"/>
                    </a:lnTo>
                    <a:lnTo>
                      <a:pt x="721" y="2708"/>
                    </a:lnTo>
                    <a:lnTo>
                      <a:pt x="721" y="2708"/>
                    </a:lnTo>
                    <a:lnTo>
                      <a:pt x="858" y="2806"/>
                    </a:lnTo>
                    <a:lnTo>
                      <a:pt x="1014" y="2903"/>
                    </a:lnTo>
                    <a:lnTo>
                      <a:pt x="1014" y="2903"/>
                    </a:lnTo>
                    <a:lnTo>
                      <a:pt x="1169" y="2981"/>
                    </a:lnTo>
                    <a:lnTo>
                      <a:pt x="1325" y="3020"/>
                    </a:lnTo>
                    <a:lnTo>
                      <a:pt x="1325" y="3020"/>
                    </a:lnTo>
                    <a:lnTo>
                      <a:pt x="1423" y="3040"/>
                    </a:lnTo>
                    <a:lnTo>
                      <a:pt x="1520" y="3040"/>
                    </a:lnTo>
                    <a:lnTo>
                      <a:pt x="1520" y="3040"/>
                    </a:lnTo>
                    <a:lnTo>
                      <a:pt x="1657" y="3040"/>
                    </a:lnTo>
                    <a:lnTo>
                      <a:pt x="1657" y="3040"/>
                    </a:lnTo>
                    <a:lnTo>
                      <a:pt x="1773" y="3020"/>
                    </a:lnTo>
                    <a:lnTo>
                      <a:pt x="1773" y="3020"/>
                    </a:lnTo>
                    <a:lnTo>
                      <a:pt x="1890" y="3001"/>
                    </a:lnTo>
                    <a:lnTo>
                      <a:pt x="2007" y="2962"/>
                    </a:lnTo>
                    <a:lnTo>
                      <a:pt x="2007" y="2962"/>
                    </a:lnTo>
                    <a:lnTo>
                      <a:pt x="2144" y="2884"/>
                    </a:lnTo>
                    <a:lnTo>
                      <a:pt x="2261" y="2786"/>
                    </a:lnTo>
                    <a:lnTo>
                      <a:pt x="2280" y="2786"/>
                    </a:lnTo>
                    <a:lnTo>
                      <a:pt x="2280" y="2786"/>
                    </a:lnTo>
                    <a:lnTo>
                      <a:pt x="2416" y="2650"/>
                    </a:lnTo>
                    <a:lnTo>
                      <a:pt x="2514" y="2475"/>
                    </a:lnTo>
                    <a:lnTo>
                      <a:pt x="2514" y="2475"/>
                    </a:lnTo>
                    <a:lnTo>
                      <a:pt x="2572" y="2358"/>
                    </a:lnTo>
                    <a:lnTo>
                      <a:pt x="2611" y="2202"/>
                    </a:lnTo>
                    <a:lnTo>
                      <a:pt x="2611" y="2065"/>
                    </a:lnTo>
                    <a:lnTo>
                      <a:pt x="2611" y="1929"/>
                    </a:lnTo>
                    <a:lnTo>
                      <a:pt x="2611" y="1929"/>
                    </a:lnTo>
                    <a:lnTo>
                      <a:pt x="2592" y="1773"/>
                    </a:lnTo>
                    <a:lnTo>
                      <a:pt x="2572" y="1617"/>
                    </a:lnTo>
                    <a:lnTo>
                      <a:pt x="2572" y="1617"/>
                    </a:lnTo>
                    <a:lnTo>
                      <a:pt x="2475" y="1384"/>
                    </a:lnTo>
                    <a:lnTo>
                      <a:pt x="2475" y="1384"/>
                    </a:lnTo>
                    <a:lnTo>
                      <a:pt x="2377" y="1169"/>
                    </a:lnTo>
                    <a:lnTo>
                      <a:pt x="2377" y="1169"/>
                    </a:lnTo>
                    <a:lnTo>
                      <a:pt x="2261" y="935"/>
                    </a:lnTo>
                    <a:lnTo>
                      <a:pt x="2261" y="935"/>
                    </a:lnTo>
                    <a:lnTo>
                      <a:pt x="2144" y="760"/>
                    </a:lnTo>
                    <a:lnTo>
                      <a:pt x="2027" y="585"/>
                    </a:lnTo>
                    <a:lnTo>
                      <a:pt x="1871" y="429"/>
                    </a:lnTo>
                    <a:lnTo>
                      <a:pt x="1715" y="292"/>
                    </a:lnTo>
                    <a:lnTo>
                      <a:pt x="1715" y="292"/>
                    </a:lnTo>
                    <a:lnTo>
                      <a:pt x="1579" y="176"/>
                    </a:lnTo>
                    <a:lnTo>
                      <a:pt x="1403" y="98"/>
                    </a:lnTo>
                    <a:lnTo>
                      <a:pt x="1228" y="39"/>
                    </a:lnTo>
                    <a:lnTo>
                      <a:pt x="1033" y="0"/>
                    </a:lnTo>
                    <a:lnTo>
                      <a:pt x="1033" y="0"/>
                    </a:lnTo>
                    <a:lnTo>
                      <a:pt x="9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7"/>
              <p:cNvSpPr/>
              <p:nvPr/>
            </p:nvSpPr>
            <p:spPr>
              <a:xfrm>
                <a:off x="11166800" y="619888"/>
                <a:ext cx="824700" cy="306900"/>
              </a:xfrm>
              <a:custGeom>
                <a:avLst/>
                <a:gdLst/>
                <a:ahLst/>
                <a:cxnLst/>
                <a:rect l="l" t="t" r="r" b="b"/>
                <a:pathLst>
                  <a:path w="32988" h="12276" extrusionOk="0">
                    <a:moveTo>
                      <a:pt x="32987" y="1"/>
                    </a:moveTo>
                    <a:lnTo>
                      <a:pt x="32383" y="390"/>
                    </a:lnTo>
                    <a:lnTo>
                      <a:pt x="31779" y="780"/>
                    </a:lnTo>
                    <a:lnTo>
                      <a:pt x="31039" y="1228"/>
                    </a:lnTo>
                    <a:lnTo>
                      <a:pt x="30318" y="1657"/>
                    </a:lnTo>
                    <a:lnTo>
                      <a:pt x="29577" y="2066"/>
                    </a:lnTo>
                    <a:lnTo>
                      <a:pt x="28837" y="2475"/>
                    </a:lnTo>
                    <a:lnTo>
                      <a:pt x="28097" y="2845"/>
                    </a:lnTo>
                    <a:lnTo>
                      <a:pt x="27356" y="3196"/>
                    </a:lnTo>
                    <a:lnTo>
                      <a:pt x="26596" y="3547"/>
                    </a:lnTo>
                    <a:lnTo>
                      <a:pt x="25856" y="3878"/>
                    </a:lnTo>
                    <a:lnTo>
                      <a:pt x="24219" y="4580"/>
                    </a:lnTo>
                    <a:lnTo>
                      <a:pt x="22602" y="5242"/>
                    </a:lnTo>
                    <a:lnTo>
                      <a:pt x="20946" y="5885"/>
                    </a:lnTo>
                    <a:lnTo>
                      <a:pt x="19290" y="6489"/>
                    </a:lnTo>
                    <a:lnTo>
                      <a:pt x="17614" y="7054"/>
                    </a:lnTo>
                    <a:lnTo>
                      <a:pt x="15919" y="7600"/>
                    </a:lnTo>
                    <a:lnTo>
                      <a:pt x="15062" y="7833"/>
                    </a:lnTo>
                    <a:lnTo>
                      <a:pt x="14205" y="8067"/>
                    </a:lnTo>
                    <a:lnTo>
                      <a:pt x="13347" y="8301"/>
                    </a:lnTo>
                    <a:lnTo>
                      <a:pt x="12471" y="8515"/>
                    </a:lnTo>
                    <a:lnTo>
                      <a:pt x="11613" y="8710"/>
                    </a:lnTo>
                    <a:lnTo>
                      <a:pt x="10756" y="8885"/>
                    </a:lnTo>
                    <a:lnTo>
                      <a:pt x="9899" y="9061"/>
                    </a:lnTo>
                    <a:lnTo>
                      <a:pt x="9041" y="9197"/>
                    </a:lnTo>
                    <a:lnTo>
                      <a:pt x="8165" y="9353"/>
                    </a:lnTo>
                    <a:lnTo>
                      <a:pt x="7307" y="9470"/>
                    </a:lnTo>
                    <a:lnTo>
                      <a:pt x="6431" y="9567"/>
                    </a:lnTo>
                    <a:lnTo>
                      <a:pt x="5554" y="9665"/>
                    </a:lnTo>
                    <a:lnTo>
                      <a:pt x="4677" y="9743"/>
                    </a:lnTo>
                    <a:lnTo>
                      <a:pt x="3781" y="9801"/>
                    </a:lnTo>
                    <a:lnTo>
                      <a:pt x="2904" y="9840"/>
                    </a:lnTo>
                    <a:lnTo>
                      <a:pt x="2027" y="9860"/>
                    </a:lnTo>
                    <a:lnTo>
                      <a:pt x="1014" y="9860"/>
                    </a:lnTo>
                    <a:lnTo>
                      <a:pt x="1" y="9821"/>
                    </a:lnTo>
                    <a:lnTo>
                      <a:pt x="585" y="10347"/>
                    </a:lnTo>
                    <a:lnTo>
                      <a:pt x="1189" y="10834"/>
                    </a:lnTo>
                    <a:lnTo>
                      <a:pt x="2008" y="11477"/>
                    </a:lnTo>
                    <a:lnTo>
                      <a:pt x="2865" y="12081"/>
                    </a:lnTo>
                    <a:lnTo>
                      <a:pt x="3859" y="12178"/>
                    </a:lnTo>
                    <a:lnTo>
                      <a:pt x="4833" y="12237"/>
                    </a:lnTo>
                    <a:lnTo>
                      <a:pt x="5827" y="12276"/>
                    </a:lnTo>
                    <a:lnTo>
                      <a:pt x="6801" y="12276"/>
                    </a:lnTo>
                    <a:lnTo>
                      <a:pt x="8028" y="12237"/>
                    </a:lnTo>
                    <a:lnTo>
                      <a:pt x="9256" y="12178"/>
                    </a:lnTo>
                    <a:lnTo>
                      <a:pt x="10444" y="12061"/>
                    </a:lnTo>
                    <a:lnTo>
                      <a:pt x="11613" y="11925"/>
                    </a:lnTo>
                    <a:lnTo>
                      <a:pt x="11594" y="11925"/>
                    </a:lnTo>
                    <a:lnTo>
                      <a:pt x="12938" y="11730"/>
                    </a:lnTo>
                    <a:lnTo>
                      <a:pt x="14244" y="11477"/>
                    </a:lnTo>
                    <a:lnTo>
                      <a:pt x="15159" y="11301"/>
                    </a:lnTo>
                    <a:lnTo>
                      <a:pt x="16056" y="11087"/>
                    </a:lnTo>
                    <a:lnTo>
                      <a:pt x="16952" y="10873"/>
                    </a:lnTo>
                    <a:lnTo>
                      <a:pt x="17829" y="10639"/>
                    </a:lnTo>
                    <a:lnTo>
                      <a:pt x="19309" y="10210"/>
                    </a:lnTo>
                    <a:lnTo>
                      <a:pt x="20771" y="9782"/>
                    </a:lnTo>
                    <a:lnTo>
                      <a:pt x="22271" y="9275"/>
                    </a:lnTo>
                    <a:lnTo>
                      <a:pt x="23771" y="8769"/>
                    </a:lnTo>
                    <a:lnTo>
                      <a:pt x="25233" y="8204"/>
                    </a:lnTo>
                    <a:lnTo>
                      <a:pt x="26694" y="7619"/>
                    </a:lnTo>
                    <a:lnTo>
                      <a:pt x="26674" y="7619"/>
                    </a:lnTo>
                    <a:lnTo>
                      <a:pt x="27668" y="7190"/>
                    </a:lnTo>
                    <a:lnTo>
                      <a:pt x="28642" y="6742"/>
                    </a:lnTo>
                    <a:lnTo>
                      <a:pt x="29616" y="6275"/>
                    </a:lnTo>
                    <a:lnTo>
                      <a:pt x="30571" y="5788"/>
                    </a:lnTo>
                    <a:lnTo>
                      <a:pt x="30902" y="5203"/>
                    </a:lnTo>
                    <a:lnTo>
                      <a:pt x="31214" y="4599"/>
                    </a:lnTo>
                    <a:lnTo>
                      <a:pt x="31526" y="3995"/>
                    </a:lnTo>
                    <a:lnTo>
                      <a:pt x="31799" y="3391"/>
                    </a:lnTo>
                    <a:lnTo>
                      <a:pt x="32149" y="2553"/>
                    </a:lnTo>
                    <a:lnTo>
                      <a:pt x="32461" y="1715"/>
                    </a:lnTo>
                    <a:lnTo>
                      <a:pt x="32734" y="858"/>
                    </a:lnTo>
                    <a:lnTo>
                      <a:pt x="32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7"/>
              <p:cNvSpPr/>
              <p:nvPr/>
            </p:nvSpPr>
            <p:spPr>
              <a:xfrm>
                <a:off x="11166800" y="619888"/>
                <a:ext cx="824700" cy="306900"/>
              </a:xfrm>
              <a:custGeom>
                <a:avLst/>
                <a:gdLst/>
                <a:ahLst/>
                <a:cxnLst/>
                <a:rect l="l" t="t" r="r" b="b"/>
                <a:pathLst>
                  <a:path w="32988" h="12276" fill="none" extrusionOk="0">
                    <a:moveTo>
                      <a:pt x="31779" y="780"/>
                    </a:moveTo>
                    <a:lnTo>
                      <a:pt x="31779" y="780"/>
                    </a:lnTo>
                    <a:lnTo>
                      <a:pt x="31039" y="1228"/>
                    </a:lnTo>
                    <a:lnTo>
                      <a:pt x="30318" y="1657"/>
                    </a:lnTo>
                    <a:lnTo>
                      <a:pt x="29577" y="2066"/>
                    </a:lnTo>
                    <a:lnTo>
                      <a:pt x="28837" y="2475"/>
                    </a:lnTo>
                    <a:lnTo>
                      <a:pt x="28837" y="2475"/>
                    </a:lnTo>
                    <a:lnTo>
                      <a:pt x="28097" y="2845"/>
                    </a:lnTo>
                    <a:lnTo>
                      <a:pt x="27356" y="3196"/>
                    </a:lnTo>
                    <a:lnTo>
                      <a:pt x="27356" y="3196"/>
                    </a:lnTo>
                    <a:lnTo>
                      <a:pt x="26596" y="3547"/>
                    </a:lnTo>
                    <a:lnTo>
                      <a:pt x="25856" y="3878"/>
                    </a:lnTo>
                    <a:lnTo>
                      <a:pt x="25856" y="3878"/>
                    </a:lnTo>
                    <a:lnTo>
                      <a:pt x="24219" y="4580"/>
                    </a:lnTo>
                    <a:lnTo>
                      <a:pt x="22602" y="5242"/>
                    </a:lnTo>
                    <a:lnTo>
                      <a:pt x="20946" y="5885"/>
                    </a:lnTo>
                    <a:lnTo>
                      <a:pt x="19290" y="6489"/>
                    </a:lnTo>
                    <a:lnTo>
                      <a:pt x="19290" y="6489"/>
                    </a:lnTo>
                    <a:lnTo>
                      <a:pt x="17614" y="7054"/>
                    </a:lnTo>
                    <a:lnTo>
                      <a:pt x="15919" y="7600"/>
                    </a:lnTo>
                    <a:lnTo>
                      <a:pt x="15062" y="7833"/>
                    </a:lnTo>
                    <a:lnTo>
                      <a:pt x="14205" y="8067"/>
                    </a:lnTo>
                    <a:lnTo>
                      <a:pt x="13347" y="8301"/>
                    </a:lnTo>
                    <a:lnTo>
                      <a:pt x="12471" y="8515"/>
                    </a:lnTo>
                    <a:lnTo>
                      <a:pt x="12471" y="8515"/>
                    </a:lnTo>
                    <a:lnTo>
                      <a:pt x="11613" y="8710"/>
                    </a:lnTo>
                    <a:lnTo>
                      <a:pt x="10756" y="8885"/>
                    </a:lnTo>
                    <a:lnTo>
                      <a:pt x="9899" y="9061"/>
                    </a:lnTo>
                    <a:lnTo>
                      <a:pt x="9041" y="9197"/>
                    </a:lnTo>
                    <a:lnTo>
                      <a:pt x="8165" y="9353"/>
                    </a:lnTo>
                    <a:lnTo>
                      <a:pt x="7307" y="9470"/>
                    </a:lnTo>
                    <a:lnTo>
                      <a:pt x="6431" y="9567"/>
                    </a:lnTo>
                    <a:lnTo>
                      <a:pt x="5554" y="9665"/>
                    </a:lnTo>
                    <a:lnTo>
                      <a:pt x="5554" y="9665"/>
                    </a:lnTo>
                    <a:lnTo>
                      <a:pt x="4677" y="9743"/>
                    </a:lnTo>
                    <a:lnTo>
                      <a:pt x="3781" y="9801"/>
                    </a:lnTo>
                    <a:lnTo>
                      <a:pt x="2904" y="9840"/>
                    </a:lnTo>
                    <a:lnTo>
                      <a:pt x="2027" y="9860"/>
                    </a:lnTo>
                    <a:lnTo>
                      <a:pt x="2027" y="9860"/>
                    </a:lnTo>
                    <a:lnTo>
                      <a:pt x="1014" y="9860"/>
                    </a:lnTo>
                    <a:lnTo>
                      <a:pt x="1" y="9821"/>
                    </a:lnTo>
                    <a:lnTo>
                      <a:pt x="1" y="9821"/>
                    </a:lnTo>
                    <a:lnTo>
                      <a:pt x="585" y="10347"/>
                    </a:lnTo>
                    <a:lnTo>
                      <a:pt x="1189" y="10834"/>
                    </a:lnTo>
                    <a:lnTo>
                      <a:pt x="1189" y="10834"/>
                    </a:lnTo>
                    <a:lnTo>
                      <a:pt x="2008" y="11477"/>
                    </a:lnTo>
                    <a:lnTo>
                      <a:pt x="2865" y="12081"/>
                    </a:lnTo>
                    <a:lnTo>
                      <a:pt x="2865" y="12081"/>
                    </a:lnTo>
                    <a:lnTo>
                      <a:pt x="3859" y="12178"/>
                    </a:lnTo>
                    <a:lnTo>
                      <a:pt x="4833" y="12237"/>
                    </a:lnTo>
                    <a:lnTo>
                      <a:pt x="5827" y="12276"/>
                    </a:lnTo>
                    <a:lnTo>
                      <a:pt x="6801" y="12276"/>
                    </a:lnTo>
                    <a:lnTo>
                      <a:pt x="6801" y="12276"/>
                    </a:lnTo>
                    <a:lnTo>
                      <a:pt x="8028" y="12237"/>
                    </a:lnTo>
                    <a:lnTo>
                      <a:pt x="9256" y="12178"/>
                    </a:lnTo>
                    <a:lnTo>
                      <a:pt x="9256" y="12178"/>
                    </a:lnTo>
                    <a:lnTo>
                      <a:pt x="10444" y="12061"/>
                    </a:lnTo>
                    <a:lnTo>
                      <a:pt x="11613" y="11925"/>
                    </a:lnTo>
                    <a:lnTo>
                      <a:pt x="11594" y="11925"/>
                    </a:lnTo>
                    <a:lnTo>
                      <a:pt x="11594" y="11925"/>
                    </a:lnTo>
                    <a:lnTo>
                      <a:pt x="12938" y="11730"/>
                    </a:lnTo>
                    <a:lnTo>
                      <a:pt x="14244" y="11477"/>
                    </a:lnTo>
                    <a:lnTo>
                      <a:pt x="14244" y="11477"/>
                    </a:lnTo>
                    <a:lnTo>
                      <a:pt x="15159" y="11301"/>
                    </a:lnTo>
                    <a:lnTo>
                      <a:pt x="16056" y="11087"/>
                    </a:lnTo>
                    <a:lnTo>
                      <a:pt x="16952" y="10873"/>
                    </a:lnTo>
                    <a:lnTo>
                      <a:pt x="17829" y="10639"/>
                    </a:lnTo>
                    <a:lnTo>
                      <a:pt x="17829" y="10639"/>
                    </a:lnTo>
                    <a:lnTo>
                      <a:pt x="19309" y="10210"/>
                    </a:lnTo>
                    <a:lnTo>
                      <a:pt x="20771" y="9782"/>
                    </a:lnTo>
                    <a:lnTo>
                      <a:pt x="20771" y="9782"/>
                    </a:lnTo>
                    <a:lnTo>
                      <a:pt x="22271" y="9275"/>
                    </a:lnTo>
                    <a:lnTo>
                      <a:pt x="23771" y="8769"/>
                    </a:lnTo>
                    <a:lnTo>
                      <a:pt x="25233" y="8204"/>
                    </a:lnTo>
                    <a:lnTo>
                      <a:pt x="26694" y="7619"/>
                    </a:lnTo>
                    <a:lnTo>
                      <a:pt x="26674" y="7619"/>
                    </a:lnTo>
                    <a:lnTo>
                      <a:pt x="26674" y="7619"/>
                    </a:lnTo>
                    <a:lnTo>
                      <a:pt x="27668" y="7190"/>
                    </a:lnTo>
                    <a:lnTo>
                      <a:pt x="28642" y="6742"/>
                    </a:lnTo>
                    <a:lnTo>
                      <a:pt x="29616" y="6275"/>
                    </a:lnTo>
                    <a:lnTo>
                      <a:pt x="30571" y="5788"/>
                    </a:lnTo>
                    <a:lnTo>
                      <a:pt x="30571" y="5788"/>
                    </a:lnTo>
                    <a:lnTo>
                      <a:pt x="30902" y="5203"/>
                    </a:lnTo>
                    <a:lnTo>
                      <a:pt x="31214" y="4599"/>
                    </a:lnTo>
                    <a:lnTo>
                      <a:pt x="31526" y="3995"/>
                    </a:lnTo>
                    <a:lnTo>
                      <a:pt x="31799" y="3391"/>
                    </a:lnTo>
                    <a:lnTo>
                      <a:pt x="31799" y="3391"/>
                    </a:lnTo>
                    <a:lnTo>
                      <a:pt x="32149" y="2553"/>
                    </a:lnTo>
                    <a:lnTo>
                      <a:pt x="32461" y="1715"/>
                    </a:lnTo>
                    <a:lnTo>
                      <a:pt x="32734" y="858"/>
                    </a:lnTo>
                    <a:lnTo>
                      <a:pt x="32987" y="1"/>
                    </a:lnTo>
                    <a:lnTo>
                      <a:pt x="32987" y="1"/>
                    </a:lnTo>
                    <a:lnTo>
                      <a:pt x="32383" y="390"/>
                    </a:lnTo>
                    <a:lnTo>
                      <a:pt x="31779" y="7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7"/>
              <p:cNvSpPr/>
              <p:nvPr/>
            </p:nvSpPr>
            <p:spPr>
              <a:xfrm>
                <a:off x="11808800" y="766988"/>
                <a:ext cx="275725" cy="266475"/>
              </a:xfrm>
              <a:custGeom>
                <a:avLst/>
                <a:gdLst/>
                <a:ahLst/>
                <a:cxnLst/>
                <a:rect l="l" t="t" r="r" b="b"/>
                <a:pathLst>
                  <a:path w="11029" h="10659" extrusionOk="0">
                    <a:moveTo>
                      <a:pt x="2787" y="1092"/>
                    </a:moveTo>
                    <a:lnTo>
                      <a:pt x="2475" y="1754"/>
                    </a:lnTo>
                    <a:lnTo>
                      <a:pt x="2436" y="1852"/>
                    </a:lnTo>
                    <a:lnTo>
                      <a:pt x="2241" y="2261"/>
                    </a:lnTo>
                    <a:lnTo>
                      <a:pt x="1974" y="2858"/>
                    </a:lnTo>
                    <a:lnTo>
                      <a:pt x="2046" y="2670"/>
                    </a:lnTo>
                    <a:lnTo>
                      <a:pt x="2300" y="2027"/>
                    </a:lnTo>
                    <a:lnTo>
                      <a:pt x="2397" y="1793"/>
                    </a:lnTo>
                    <a:lnTo>
                      <a:pt x="2514" y="1560"/>
                    </a:lnTo>
                    <a:lnTo>
                      <a:pt x="2631" y="1306"/>
                    </a:lnTo>
                    <a:lnTo>
                      <a:pt x="2787" y="1092"/>
                    </a:lnTo>
                    <a:close/>
                    <a:moveTo>
                      <a:pt x="4813" y="1"/>
                    </a:moveTo>
                    <a:lnTo>
                      <a:pt x="4638" y="40"/>
                    </a:lnTo>
                    <a:lnTo>
                      <a:pt x="4540" y="59"/>
                    </a:lnTo>
                    <a:lnTo>
                      <a:pt x="4462" y="98"/>
                    </a:lnTo>
                    <a:lnTo>
                      <a:pt x="4385" y="157"/>
                    </a:lnTo>
                    <a:lnTo>
                      <a:pt x="4307" y="215"/>
                    </a:lnTo>
                    <a:lnTo>
                      <a:pt x="4209" y="352"/>
                    </a:lnTo>
                    <a:lnTo>
                      <a:pt x="4151" y="430"/>
                    </a:lnTo>
                    <a:lnTo>
                      <a:pt x="3995" y="332"/>
                    </a:lnTo>
                    <a:lnTo>
                      <a:pt x="3839" y="235"/>
                    </a:lnTo>
                    <a:lnTo>
                      <a:pt x="3722" y="196"/>
                    </a:lnTo>
                    <a:lnTo>
                      <a:pt x="3625" y="157"/>
                    </a:lnTo>
                    <a:lnTo>
                      <a:pt x="3391" y="137"/>
                    </a:lnTo>
                    <a:lnTo>
                      <a:pt x="3235" y="137"/>
                    </a:lnTo>
                    <a:lnTo>
                      <a:pt x="3079" y="176"/>
                    </a:lnTo>
                    <a:lnTo>
                      <a:pt x="2923" y="235"/>
                    </a:lnTo>
                    <a:lnTo>
                      <a:pt x="2787" y="313"/>
                    </a:lnTo>
                    <a:lnTo>
                      <a:pt x="2650" y="410"/>
                    </a:lnTo>
                    <a:lnTo>
                      <a:pt x="2514" y="546"/>
                    </a:lnTo>
                    <a:lnTo>
                      <a:pt x="2397" y="702"/>
                    </a:lnTo>
                    <a:lnTo>
                      <a:pt x="2261" y="878"/>
                    </a:lnTo>
                    <a:lnTo>
                      <a:pt x="2144" y="1073"/>
                    </a:lnTo>
                    <a:lnTo>
                      <a:pt x="2046" y="1267"/>
                    </a:lnTo>
                    <a:lnTo>
                      <a:pt x="1891" y="1657"/>
                    </a:lnTo>
                    <a:lnTo>
                      <a:pt x="1735" y="2066"/>
                    </a:lnTo>
                    <a:lnTo>
                      <a:pt x="1618" y="2456"/>
                    </a:lnTo>
                    <a:lnTo>
                      <a:pt x="1540" y="2729"/>
                    </a:lnTo>
                    <a:lnTo>
                      <a:pt x="1540" y="2748"/>
                    </a:lnTo>
                    <a:lnTo>
                      <a:pt x="1520" y="2787"/>
                    </a:lnTo>
                    <a:lnTo>
                      <a:pt x="1423" y="3099"/>
                    </a:lnTo>
                    <a:lnTo>
                      <a:pt x="1423" y="3157"/>
                    </a:lnTo>
                    <a:lnTo>
                      <a:pt x="1442" y="3235"/>
                    </a:lnTo>
                    <a:lnTo>
                      <a:pt x="1501" y="3313"/>
                    </a:lnTo>
                    <a:lnTo>
                      <a:pt x="1579" y="3352"/>
                    </a:lnTo>
                    <a:lnTo>
                      <a:pt x="1676" y="3352"/>
                    </a:lnTo>
                    <a:lnTo>
                      <a:pt x="1735" y="3333"/>
                    </a:lnTo>
                    <a:lnTo>
                      <a:pt x="1793" y="3274"/>
                    </a:lnTo>
                    <a:lnTo>
                      <a:pt x="1540" y="3839"/>
                    </a:lnTo>
                    <a:lnTo>
                      <a:pt x="1287" y="4443"/>
                    </a:lnTo>
                    <a:lnTo>
                      <a:pt x="800" y="5671"/>
                    </a:lnTo>
                    <a:lnTo>
                      <a:pt x="585" y="6255"/>
                    </a:lnTo>
                    <a:lnTo>
                      <a:pt x="390" y="6879"/>
                    </a:lnTo>
                    <a:lnTo>
                      <a:pt x="234" y="7463"/>
                    </a:lnTo>
                    <a:lnTo>
                      <a:pt x="98" y="8009"/>
                    </a:lnTo>
                    <a:lnTo>
                      <a:pt x="59" y="8282"/>
                    </a:lnTo>
                    <a:lnTo>
                      <a:pt x="20" y="8535"/>
                    </a:lnTo>
                    <a:lnTo>
                      <a:pt x="1" y="8788"/>
                    </a:lnTo>
                    <a:lnTo>
                      <a:pt x="1" y="9041"/>
                    </a:lnTo>
                    <a:lnTo>
                      <a:pt x="1" y="9256"/>
                    </a:lnTo>
                    <a:lnTo>
                      <a:pt x="40" y="9509"/>
                    </a:lnTo>
                    <a:lnTo>
                      <a:pt x="79" y="9684"/>
                    </a:lnTo>
                    <a:lnTo>
                      <a:pt x="137" y="9860"/>
                    </a:lnTo>
                    <a:lnTo>
                      <a:pt x="234" y="10055"/>
                    </a:lnTo>
                    <a:lnTo>
                      <a:pt x="293" y="10152"/>
                    </a:lnTo>
                    <a:lnTo>
                      <a:pt x="371" y="10249"/>
                    </a:lnTo>
                    <a:lnTo>
                      <a:pt x="507" y="10386"/>
                    </a:lnTo>
                    <a:lnTo>
                      <a:pt x="683" y="10503"/>
                    </a:lnTo>
                    <a:lnTo>
                      <a:pt x="838" y="10561"/>
                    </a:lnTo>
                    <a:lnTo>
                      <a:pt x="1014" y="10620"/>
                    </a:lnTo>
                    <a:lnTo>
                      <a:pt x="1189" y="10659"/>
                    </a:lnTo>
                    <a:lnTo>
                      <a:pt x="1579" y="10659"/>
                    </a:lnTo>
                    <a:lnTo>
                      <a:pt x="1871" y="10620"/>
                    </a:lnTo>
                    <a:lnTo>
                      <a:pt x="2163" y="10542"/>
                    </a:lnTo>
                    <a:lnTo>
                      <a:pt x="2475" y="10444"/>
                    </a:lnTo>
                    <a:lnTo>
                      <a:pt x="2767" y="10327"/>
                    </a:lnTo>
                    <a:lnTo>
                      <a:pt x="2962" y="10211"/>
                    </a:lnTo>
                    <a:lnTo>
                      <a:pt x="3177" y="10035"/>
                    </a:lnTo>
                    <a:lnTo>
                      <a:pt x="3371" y="9840"/>
                    </a:lnTo>
                    <a:lnTo>
                      <a:pt x="3527" y="9626"/>
                    </a:lnTo>
                    <a:lnTo>
                      <a:pt x="3683" y="9431"/>
                    </a:lnTo>
                    <a:lnTo>
                      <a:pt x="3820" y="9197"/>
                    </a:lnTo>
                    <a:lnTo>
                      <a:pt x="3956" y="8944"/>
                    </a:lnTo>
                    <a:lnTo>
                      <a:pt x="4073" y="8671"/>
                    </a:lnTo>
                    <a:lnTo>
                      <a:pt x="4209" y="8360"/>
                    </a:lnTo>
                    <a:lnTo>
                      <a:pt x="4326" y="8048"/>
                    </a:lnTo>
                    <a:lnTo>
                      <a:pt x="4424" y="7736"/>
                    </a:lnTo>
                    <a:lnTo>
                      <a:pt x="4521" y="7405"/>
                    </a:lnTo>
                    <a:lnTo>
                      <a:pt x="4696" y="6703"/>
                    </a:lnTo>
                    <a:lnTo>
                      <a:pt x="4833" y="5944"/>
                    </a:lnTo>
                    <a:lnTo>
                      <a:pt x="4930" y="5184"/>
                    </a:lnTo>
                    <a:lnTo>
                      <a:pt x="4989" y="4443"/>
                    </a:lnTo>
                    <a:lnTo>
                      <a:pt x="5008" y="3722"/>
                    </a:lnTo>
                    <a:lnTo>
                      <a:pt x="4989" y="3040"/>
                    </a:lnTo>
                    <a:lnTo>
                      <a:pt x="4989" y="2982"/>
                    </a:lnTo>
                    <a:lnTo>
                      <a:pt x="4989" y="2924"/>
                    </a:lnTo>
                    <a:lnTo>
                      <a:pt x="5144" y="3352"/>
                    </a:lnTo>
                    <a:lnTo>
                      <a:pt x="5320" y="3761"/>
                    </a:lnTo>
                    <a:lnTo>
                      <a:pt x="5515" y="4151"/>
                    </a:lnTo>
                    <a:lnTo>
                      <a:pt x="5709" y="4521"/>
                    </a:lnTo>
                    <a:lnTo>
                      <a:pt x="5982" y="4950"/>
                    </a:lnTo>
                    <a:lnTo>
                      <a:pt x="6255" y="5359"/>
                    </a:lnTo>
                    <a:lnTo>
                      <a:pt x="6567" y="5729"/>
                    </a:lnTo>
                    <a:lnTo>
                      <a:pt x="6879" y="6060"/>
                    </a:lnTo>
                    <a:lnTo>
                      <a:pt x="7229" y="6372"/>
                    </a:lnTo>
                    <a:lnTo>
                      <a:pt x="7619" y="6645"/>
                    </a:lnTo>
                    <a:lnTo>
                      <a:pt x="7833" y="6762"/>
                    </a:lnTo>
                    <a:lnTo>
                      <a:pt x="8048" y="6879"/>
                    </a:lnTo>
                    <a:lnTo>
                      <a:pt x="8262" y="6976"/>
                    </a:lnTo>
                    <a:lnTo>
                      <a:pt x="8476" y="7054"/>
                    </a:lnTo>
                    <a:lnTo>
                      <a:pt x="8788" y="7113"/>
                    </a:lnTo>
                    <a:lnTo>
                      <a:pt x="9100" y="7132"/>
                    </a:lnTo>
                    <a:lnTo>
                      <a:pt x="9295" y="7132"/>
                    </a:lnTo>
                    <a:lnTo>
                      <a:pt x="9489" y="7113"/>
                    </a:lnTo>
                    <a:lnTo>
                      <a:pt x="9704" y="7054"/>
                    </a:lnTo>
                    <a:lnTo>
                      <a:pt x="9918" y="6976"/>
                    </a:lnTo>
                    <a:lnTo>
                      <a:pt x="10113" y="6879"/>
                    </a:lnTo>
                    <a:lnTo>
                      <a:pt x="10308" y="6742"/>
                    </a:lnTo>
                    <a:lnTo>
                      <a:pt x="10483" y="6606"/>
                    </a:lnTo>
                    <a:lnTo>
                      <a:pt x="10639" y="6431"/>
                    </a:lnTo>
                    <a:lnTo>
                      <a:pt x="10756" y="6236"/>
                    </a:lnTo>
                    <a:lnTo>
                      <a:pt x="10853" y="6060"/>
                    </a:lnTo>
                    <a:lnTo>
                      <a:pt x="10951" y="5827"/>
                    </a:lnTo>
                    <a:lnTo>
                      <a:pt x="11009" y="5593"/>
                    </a:lnTo>
                    <a:lnTo>
                      <a:pt x="11029" y="5359"/>
                    </a:lnTo>
                    <a:lnTo>
                      <a:pt x="11009" y="5106"/>
                    </a:lnTo>
                    <a:lnTo>
                      <a:pt x="10990" y="4891"/>
                    </a:lnTo>
                    <a:lnTo>
                      <a:pt x="10931" y="4677"/>
                    </a:lnTo>
                    <a:lnTo>
                      <a:pt x="10853" y="4463"/>
                    </a:lnTo>
                    <a:lnTo>
                      <a:pt x="10756" y="4248"/>
                    </a:lnTo>
                    <a:lnTo>
                      <a:pt x="10639" y="4015"/>
                    </a:lnTo>
                    <a:lnTo>
                      <a:pt x="10483" y="3800"/>
                    </a:lnTo>
                    <a:lnTo>
                      <a:pt x="10308" y="3566"/>
                    </a:lnTo>
                    <a:lnTo>
                      <a:pt x="10113" y="3333"/>
                    </a:lnTo>
                    <a:lnTo>
                      <a:pt x="9918" y="3138"/>
                    </a:lnTo>
                    <a:lnTo>
                      <a:pt x="9723" y="2924"/>
                    </a:lnTo>
                    <a:lnTo>
                      <a:pt x="9314" y="2573"/>
                    </a:lnTo>
                    <a:lnTo>
                      <a:pt x="8885" y="2242"/>
                    </a:lnTo>
                    <a:lnTo>
                      <a:pt x="8476" y="1930"/>
                    </a:lnTo>
                    <a:lnTo>
                      <a:pt x="8067" y="1638"/>
                    </a:lnTo>
                    <a:lnTo>
                      <a:pt x="7658" y="1365"/>
                    </a:lnTo>
                    <a:lnTo>
                      <a:pt x="6898" y="878"/>
                    </a:lnTo>
                    <a:lnTo>
                      <a:pt x="6723" y="761"/>
                    </a:lnTo>
                    <a:lnTo>
                      <a:pt x="6236" y="469"/>
                    </a:lnTo>
                    <a:lnTo>
                      <a:pt x="6041" y="352"/>
                    </a:lnTo>
                    <a:lnTo>
                      <a:pt x="5846" y="254"/>
                    </a:lnTo>
                    <a:lnTo>
                      <a:pt x="5632" y="157"/>
                    </a:lnTo>
                    <a:lnTo>
                      <a:pt x="5437" y="79"/>
                    </a:lnTo>
                    <a:lnTo>
                      <a:pt x="5242" y="40"/>
                    </a:lnTo>
                    <a:lnTo>
                      <a:pt x="50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7"/>
              <p:cNvSpPr/>
              <p:nvPr/>
            </p:nvSpPr>
            <p:spPr>
              <a:xfrm>
                <a:off x="11808800" y="766988"/>
                <a:ext cx="275725" cy="266475"/>
              </a:xfrm>
              <a:custGeom>
                <a:avLst/>
                <a:gdLst/>
                <a:ahLst/>
                <a:cxnLst/>
                <a:rect l="l" t="t" r="r" b="b"/>
                <a:pathLst>
                  <a:path w="11029" h="10659" fill="none" extrusionOk="0">
                    <a:moveTo>
                      <a:pt x="4911" y="1"/>
                    </a:moveTo>
                    <a:lnTo>
                      <a:pt x="4911" y="1"/>
                    </a:lnTo>
                    <a:lnTo>
                      <a:pt x="4813" y="1"/>
                    </a:lnTo>
                    <a:lnTo>
                      <a:pt x="4813" y="1"/>
                    </a:lnTo>
                    <a:lnTo>
                      <a:pt x="4638" y="40"/>
                    </a:lnTo>
                    <a:lnTo>
                      <a:pt x="4638" y="40"/>
                    </a:lnTo>
                    <a:lnTo>
                      <a:pt x="4540" y="59"/>
                    </a:lnTo>
                    <a:lnTo>
                      <a:pt x="4462" y="98"/>
                    </a:lnTo>
                    <a:lnTo>
                      <a:pt x="4462" y="98"/>
                    </a:lnTo>
                    <a:lnTo>
                      <a:pt x="4385" y="157"/>
                    </a:lnTo>
                    <a:lnTo>
                      <a:pt x="4307" y="215"/>
                    </a:lnTo>
                    <a:lnTo>
                      <a:pt x="4209" y="352"/>
                    </a:lnTo>
                    <a:lnTo>
                      <a:pt x="4209" y="352"/>
                    </a:lnTo>
                    <a:lnTo>
                      <a:pt x="4151" y="430"/>
                    </a:lnTo>
                    <a:lnTo>
                      <a:pt x="4151" y="430"/>
                    </a:lnTo>
                    <a:lnTo>
                      <a:pt x="3995" y="332"/>
                    </a:lnTo>
                    <a:lnTo>
                      <a:pt x="3839" y="235"/>
                    </a:lnTo>
                    <a:lnTo>
                      <a:pt x="3839" y="235"/>
                    </a:lnTo>
                    <a:lnTo>
                      <a:pt x="3722" y="196"/>
                    </a:lnTo>
                    <a:lnTo>
                      <a:pt x="3625" y="157"/>
                    </a:lnTo>
                    <a:lnTo>
                      <a:pt x="3625" y="157"/>
                    </a:lnTo>
                    <a:lnTo>
                      <a:pt x="3391" y="137"/>
                    </a:lnTo>
                    <a:lnTo>
                      <a:pt x="3391" y="137"/>
                    </a:lnTo>
                    <a:lnTo>
                      <a:pt x="3235" y="137"/>
                    </a:lnTo>
                    <a:lnTo>
                      <a:pt x="3079" y="176"/>
                    </a:lnTo>
                    <a:lnTo>
                      <a:pt x="2923" y="235"/>
                    </a:lnTo>
                    <a:lnTo>
                      <a:pt x="2787" y="313"/>
                    </a:lnTo>
                    <a:lnTo>
                      <a:pt x="2787" y="313"/>
                    </a:lnTo>
                    <a:lnTo>
                      <a:pt x="2650" y="410"/>
                    </a:lnTo>
                    <a:lnTo>
                      <a:pt x="2514" y="546"/>
                    </a:lnTo>
                    <a:lnTo>
                      <a:pt x="2397" y="702"/>
                    </a:lnTo>
                    <a:lnTo>
                      <a:pt x="2261" y="878"/>
                    </a:lnTo>
                    <a:lnTo>
                      <a:pt x="2261" y="878"/>
                    </a:lnTo>
                    <a:lnTo>
                      <a:pt x="2144" y="1073"/>
                    </a:lnTo>
                    <a:lnTo>
                      <a:pt x="2046" y="1267"/>
                    </a:lnTo>
                    <a:lnTo>
                      <a:pt x="1891" y="1657"/>
                    </a:lnTo>
                    <a:lnTo>
                      <a:pt x="1891" y="1657"/>
                    </a:lnTo>
                    <a:lnTo>
                      <a:pt x="1735" y="2066"/>
                    </a:lnTo>
                    <a:lnTo>
                      <a:pt x="1618" y="2456"/>
                    </a:lnTo>
                    <a:lnTo>
                      <a:pt x="1618" y="2456"/>
                    </a:lnTo>
                    <a:lnTo>
                      <a:pt x="1540" y="2729"/>
                    </a:lnTo>
                    <a:lnTo>
                      <a:pt x="1540" y="2748"/>
                    </a:lnTo>
                    <a:lnTo>
                      <a:pt x="1520" y="2787"/>
                    </a:lnTo>
                    <a:lnTo>
                      <a:pt x="1520" y="2787"/>
                    </a:lnTo>
                    <a:lnTo>
                      <a:pt x="1423" y="3099"/>
                    </a:lnTo>
                    <a:lnTo>
                      <a:pt x="1423" y="3099"/>
                    </a:lnTo>
                    <a:lnTo>
                      <a:pt x="1423" y="3157"/>
                    </a:lnTo>
                    <a:lnTo>
                      <a:pt x="1442" y="3235"/>
                    </a:lnTo>
                    <a:lnTo>
                      <a:pt x="1442" y="3235"/>
                    </a:lnTo>
                    <a:lnTo>
                      <a:pt x="1501" y="3313"/>
                    </a:lnTo>
                    <a:lnTo>
                      <a:pt x="1579" y="3352"/>
                    </a:lnTo>
                    <a:lnTo>
                      <a:pt x="1579" y="3352"/>
                    </a:lnTo>
                    <a:lnTo>
                      <a:pt x="1637" y="3352"/>
                    </a:lnTo>
                    <a:lnTo>
                      <a:pt x="1637" y="3352"/>
                    </a:lnTo>
                    <a:lnTo>
                      <a:pt x="1676" y="3352"/>
                    </a:lnTo>
                    <a:lnTo>
                      <a:pt x="1735" y="3333"/>
                    </a:lnTo>
                    <a:lnTo>
                      <a:pt x="1735" y="3333"/>
                    </a:lnTo>
                    <a:lnTo>
                      <a:pt x="1793" y="3274"/>
                    </a:lnTo>
                    <a:lnTo>
                      <a:pt x="1793" y="3274"/>
                    </a:lnTo>
                    <a:lnTo>
                      <a:pt x="1540" y="3839"/>
                    </a:lnTo>
                    <a:lnTo>
                      <a:pt x="1287" y="4443"/>
                    </a:lnTo>
                    <a:lnTo>
                      <a:pt x="1287" y="4443"/>
                    </a:lnTo>
                    <a:lnTo>
                      <a:pt x="800" y="5671"/>
                    </a:lnTo>
                    <a:lnTo>
                      <a:pt x="800" y="5671"/>
                    </a:lnTo>
                    <a:lnTo>
                      <a:pt x="585" y="6255"/>
                    </a:lnTo>
                    <a:lnTo>
                      <a:pt x="390" y="6879"/>
                    </a:lnTo>
                    <a:lnTo>
                      <a:pt x="390" y="6879"/>
                    </a:lnTo>
                    <a:lnTo>
                      <a:pt x="234" y="7463"/>
                    </a:lnTo>
                    <a:lnTo>
                      <a:pt x="98" y="8009"/>
                    </a:lnTo>
                    <a:lnTo>
                      <a:pt x="98" y="8009"/>
                    </a:lnTo>
                    <a:lnTo>
                      <a:pt x="59" y="8282"/>
                    </a:lnTo>
                    <a:lnTo>
                      <a:pt x="20" y="8535"/>
                    </a:lnTo>
                    <a:lnTo>
                      <a:pt x="1" y="8788"/>
                    </a:lnTo>
                    <a:lnTo>
                      <a:pt x="1" y="9041"/>
                    </a:lnTo>
                    <a:lnTo>
                      <a:pt x="1" y="9041"/>
                    </a:lnTo>
                    <a:lnTo>
                      <a:pt x="1" y="9256"/>
                    </a:lnTo>
                    <a:lnTo>
                      <a:pt x="40" y="9509"/>
                    </a:lnTo>
                    <a:lnTo>
                      <a:pt x="40" y="9509"/>
                    </a:lnTo>
                    <a:lnTo>
                      <a:pt x="79" y="9684"/>
                    </a:lnTo>
                    <a:lnTo>
                      <a:pt x="137" y="9860"/>
                    </a:lnTo>
                    <a:lnTo>
                      <a:pt x="137" y="9860"/>
                    </a:lnTo>
                    <a:lnTo>
                      <a:pt x="234" y="10055"/>
                    </a:lnTo>
                    <a:lnTo>
                      <a:pt x="234" y="10055"/>
                    </a:lnTo>
                    <a:lnTo>
                      <a:pt x="293" y="10152"/>
                    </a:lnTo>
                    <a:lnTo>
                      <a:pt x="371" y="10249"/>
                    </a:lnTo>
                    <a:lnTo>
                      <a:pt x="371" y="10249"/>
                    </a:lnTo>
                    <a:lnTo>
                      <a:pt x="507" y="10386"/>
                    </a:lnTo>
                    <a:lnTo>
                      <a:pt x="683" y="10503"/>
                    </a:lnTo>
                    <a:lnTo>
                      <a:pt x="683" y="10503"/>
                    </a:lnTo>
                    <a:lnTo>
                      <a:pt x="838" y="10561"/>
                    </a:lnTo>
                    <a:lnTo>
                      <a:pt x="1014" y="10620"/>
                    </a:lnTo>
                    <a:lnTo>
                      <a:pt x="1189" y="10659"/>
                    </a:lnTo>
                    <a:lnTo>
                      <a:pt x="1384" y="10659"/>
                    </a:lnTo>
                    <a:lnTo>
                      <a:pt x="1384" y="10659"/>
                    </a:lnTo>
                    <a:lnTo>
                      <a:pt x="1579" y="10659"/>
                    </a:lnTo>
                    <a:lnTo>
                      <a:pt x="1579" y="10659"/>
                    </a:lnTo>
                    <a:lnTo>
                      <a:pt x="1871" y="10620"/>
                    </a:lnTo>
                    <a:lnTo>
                      <a:pt x="2163" y="10542"/>
                    </a:lnTo>
                    <a:lnTo>
                      <a:pt x="2163" y="10542"/>
                    </a:lnTo>
                    <a:lnTo>
                      <a:pt x="2475" y="10444"/>
                    </a:lnTo>
                    <a:lnTo>
                      <a:pt x="2767" y="10327"/>
                    </a:lnTo>
                    <a:lnTo>
                      <a:pt x="2767" y="10327"/>
                    </a:lnTo>
                    <a:lnTo>
                      <a:pt x="2962" y="10211"/>
                    </a:lnTo>
                    <a:lnTo>
                      <a:pt x="3177" y="10035"/>
                    </a:lnTo>
                    <a:lnTo>
                      <a:pt x="3177" y="10035"/>
                    </a:lnTo>
                    <a:lnTo>
                      <a:pt x="3371" y="9840"/>
                    </a:lnTo>
                    <a:lnTo>
                      <a:pt x="3527" y="9626"/>
                    </a:lnTo>
                    <a:lnTo>
                      <a:pt x="3527" y="9626"/>
                    </a:lnTo>
                    <a:lnTo>
                      <a:pt x="3683" y="9431"/>
                    </a:lnTo>
                    <a:lnTo>
                      <a:pt x="3820" y="9197"/>
                    </a:lnTo>
                    <a:lnTo>
                      <a:pt x="3956" y="8944"/>
                    </a:lnTo>
                    <a:lnTo>
                      <a:pt x="4073" y="8671"/>
                    </a:lnTo>
                    <a:lnTo>
                      <a:pt x="4073" y="8671"/>
                    </a:lnTo>
                    <a:lnTo>
                      <a:pt x="4209" y="8360"/>
                    </a:lnTo>
                    <a:lnTo>
                      <a:pt x="4326" y="8048"/>
                    </a:lnTo>
                    <a:lnTo>
                      <a:pt x="4424" y="7736"/>
                    </a:lnTo>
                    <a:lnTo>
                      <a:pt x="4521" y="7405"/>
                    </a:lnTo>
                    <a:lnTo>
                      <a:pt x="4696" y="6703"/>
                    </a:lnTo>
                    <a:lnTo>
                      <a:pt x="4833" y="5944"/>
                    </a:lnTo>
                    <a:lnTo>
                      <a:pt x="4833" y="5944"/>
                    </a:lnTo>
                    <a:lnTo>
                      <a:pt x="4930" y="5184"/>
                    </a:lnTo>
                    <a:lnTo>
                      <a:pt x="4989" y="4443"/>
                    </a:lnTo>
                    <a:lnTo>
                      <a:pt x="5008" y="3722"/>
                    </a:lnTo>
                    <a:lnTo>
                      <a:pt x="4989" y="3040"/>
                    </a:lnTo>
                    <a:lnTo>
                      <a:pt x="4989" y="2982"/>
                    </a:lnTo>
                    <a:lnTo>
                      <a:pt x="4989" y="2924"/>
                    </a:lnTo>
                    <a:lnTo>
                      <a:pt x="4989" y="2924"/>
                    </a:lnTo>
                    <a:lnTo>
                      <a:pt x="5144" y="3352"/>
                    </a:lnTo>
                    <a:lnTo>
                      <a:pt x="5320" y="3761"/>
                    </a:lnTo>
                    <a:lnTo>
                      <a:pt x="5515" y="4151"/>
                    </a:lnTo>
                    <a:lnTo>
                      <a:pt x="5709" y="4521"/>
                    </a:lnTo>
                    <a:lnTo>
                      <a:pt x="5709" y="4521"/>
                    </a:lnTo>
                    <a:lnTo>
                      <a:pt x="5982" y="4950"/>
                    </a:lnTo>
                    <a:lnTo>
                      <a:pt x="6255" y="5359"/>
                    </a:lnTo>
                    <a:lnTo>
                      <a:pt x="6567" y="5729"/>
                    </a:lnTo>
                    <a:lnTo>
                      <a:pt x="6879" y="6060"/>
                    </a:lnTo>
                    <a:lnTo>
                      <a:pt x="6879" y="6060"/>
                    </a:lnTo>
                    <a:lnTo>
                      <a:pt x="7229" y="6372"/>
                    </a:lnTo>
                    <a:lnTo>
                      <a:pt x="7619" y="6645"/>
                    </a:lnTo>
                    <a:lnTo>
                      <a:pt x="7619" y="6645"/>
                    </a:lnTo>
                    <a:lnTo>
                      <a:pt x="7833" y="6762"/>
                    </a:lnTo>
                    <a:lnTo>
                      <a:pt x="8048" y="6879"/>
                    </a:lnTo>
                    <a:lnTo>
                      <a:pt x="8262" y="6976"/>
                    </a:lnTo>
                    <a:lnTo>
                      <a:pt x="8476" y="7054"/>
                    </a:lnTo>
                    <a:lnTo>
                      <a:pt x="8476" y="7054"/>
                    </a:lnTo>
                    <a:lnTo>
                      <a:pt x="8788" y="7113"/>
                    </a:lnTo>
                    <a:lnTo>
                      <a:pt x="9100" y="7132"/>
                    </a:lnTo>
                    <a:lnTo>
                      <a:pt x="9100" y="7132"/>
                    </a:lnTo>
                    <a:lnTo>
                      <a:pt x="9295" y="7132"/>
                    </a:lnTo>
                    <a:lnTo>
                      <a:pt x="9489" y="7113"/>
                    </a:lnTo>
                    <a:lnTo>
                      <a:pt x="9489" y="7113"/>
                    </a:lnTo>
                    <a:lnTo>
                      <a:pt x="9704" y="7054"/>
                    </a:lnTo>
                    <a:lnTo>
                      <a:pt x="9918" y="6976"/>
                    </a:lnTo>
                    <a:lnTo>
                      <a:pt x="10113" y="6879"/>
                    </a:lnTo>
                    <a:lnTo>
                      <a:pt x="10308" y="6742"/>
                    </a:lnTo>
                    <a:lnTo>
                      <a:pt x="10308" y="6742"/>
                    </a:lnTo>
                    <a:lnTo>
                      <a:pt x="10483" y="6606"/>
                    </a:lnTo>
                    <a:lnTo>
                      <a:pt x="10639" y="6431"/>
                    </a:lnTo>
                    <a:lnTo>
                      <a:pt x="10756" y="6236"/>
                    </a:lnTo>
                    <a:lnTo>
                      <a:pt x="10853" y="6060"/>
                    </a:lnTo>
                    <a:lnTo>
                      <a:pt x="10853" y="6060"/>
                    </a:lnTo>
                    <a:lnTo>
                      <a:pt x="10951" y="5827"/>
                    </a:lnTo>
                    <a:lnTo>
                      <a:pt x="11009" y="5593"/>
                    </a:lnTo>
                    <a:lnTo>
                      <a:pt x="11029" y="5359"/>
                    </a:lnTo>
                    <a:lnTo>
                      <a:pt x="11009" y="5106"/>
                    </a:lnTo>
                    <a:lnTo>
                      <a:pt x="11009" y="5106"/>
                    </a:lnTo>
                    <a:lnTo>
                      <a:pt x="10990" y="4891"/>
                    </a:lnTo>
                    <a:lnTo>
                      <a:pt x="10931" y="4677"/>
                    </a:lnTo>
                    <a:lnTo>
                      <a:pt x="10853" y="4463"/>
                    </a:lnTo>
                    <a:lnTo>
                      <a:pt x="10756" y="4248"/>
                    </a:lnTo>
                    <a:lnTo>
                      <a:pt x="10639" y="4015"/>
                    </a:lnTo>
                    <a:lnTo>
                      <a:pt x="10483" y="3800"/>
                    </a:lnTo>
                    <a:lnTo>
                      <a:pt x="10308" y="3566"/>
                    </a:lnTo>
                    <a:lnTo>
                      <a:pt x="10113" y="3333"/>
                    </a:lnTo>
                    <a:lnTo>
                      <a:pt x="10113" y="3333"/>
                    </a:lnTo>
                    <a:lnTo>
                      <a:pt x="9918" y="3138"/>
                    </a:lnTo>
                    <a:lnTo>
                      <a:pt x="9723" y="2924"/>
                    </a:lnTo>
                    <a:lnTo>
                      <a:pt x="9314" y="2573"/>
                    </a:lnTo>
                    <a:lnTo>
                      <a:pt x="8885" y="2242"/>
                    </a:lnTo>
                    <a:lnTo>
                      <a:pt x="8476" y="1930"/>
                    </a:lnTo>
                    <a:lnTo>
                      <a:pt x="8476" y="1930"/>
                    </a:lnTo>
                    <a:lnTo>
                      <a:pt x="8067" y="1638"/>
                    </a:lnTo>
                    <a:lnTo>
                      <a:pt x="7658" y="1365"/>
                    </a:lnTo>
                    <a:lnTo>
                      <a:pt x="6898" y="878"/>
                    </a:lnTo>
                    <a:lnTo>
                      <a:pt x="6723" y="761"/>
                    </a:lnTo>
                    <a:lnTo>
                      <a:pt x="6723" y="761"/>
                    </a:lnTo>
                    <a:lnTo>
                      <a:pt x="6236" y="469"/>
                    </a:lnTo>
                    <a:lnTo>
                      <a:pt x="6236" y="469"/>
                    </a:lnTo>
                    <a:lnTo>
                      <a:pt x="6041" y="352"/>
                    </a:lnTo>
                    <a:lnTo>
                      <a:pt x="5846" y="254"/>
                    </a:lnTo>
                    <a:lnTo>
                      <a:pt x="5632" y="157"/>
                    </a:lnTo>
                    <a:lnTo>
                      <a:pt x="5437" y="79"/>
                    </a:lnTo>
                    <a:lnTo>
                      <a:pt x="5437" y="79"/>
                    </a:lnTo>
                    <a:lnTo>
                      <a:pt x="5242" y="40"/>
                    </a:lnTo>
                    <a:lnTo>
                      <a:pt x="5066" y="1"/>
                    </a:lnTo>
                    <a:lnTo>
                      <a:pt x="5066" y="1"/>
                    </a:lnTo>
                    <a:lnTo>
                      <a:pt x="49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7"/>
              <p:cNvSpPr/>
              <p:nvPr/>
            </p:nvSpPr>
            <p:spPr>
              <a:xfrm>
                <a:off x="11856550" y="794288"/>
                <a:ext cx="21925" cy="47750"/>
              </a:xfrm>
              <a:custGeom>
                <a:avLst/>
                <a:gdLst/>
                <a:ahLst/>
                <a:cxnLst/>
                <a:rect l="l" t="t" r="r" b="b"/>
                <a:pathLst>
                  <a:path w="877" h="1910" fill="none" extrusionOk="0">
                    <a:moveTo>
                      <a:pt x="0" y="1909"/>
                    </a:moveTo>
                    <a:lnTo>
                      <a:pt x="0" y="1909"/>
                    </a:lnTo>
                    <a:lnTo>
                      <a:pt x="39" y="1832"/>
                    </a:lnTo>
                    <a:lnTo>
                      <a:pt x="39" y="1832"/>
                    </a:lnTo>
                    <a:lnTo>
                      <a:pt x="136" y="1578"/>
                    </a:lnTo>
                    <a:lnTo>
                      <a:pt x="136" y="1578"/>
                    </a:lnTo>
                    <a:lnTo>
                      <a:pt x="390" y="935"/>
                    </a:lnTo>
                    <a:lnTo>
                      <a:pt x="390" y="935"/>
                    </a:lnTo>
                    <a:lnTo>
                      <a:pt x="487" y="701"/>
                    </a:lnTo>
                    <a:lnTo>
                      <a:pt x="604" y="468"/>
                    </a:lnTo>
                    <a:lnTo>
                      <a:pt x="721" y="214"/>
                    </a:lnTo>
                    <a:lnTo>
                      <a:pt x="877" y="0"/>
                    </a:lnTo>
                    <a:lnTo>
                      <a:pt x="877" y="0"/>
                    </a:lnTo>
                    <a:lnTo>
                      <a:pt x="565" y="662"/>
                    </a:lnTo>
                    <a:lnTo>
                      <a:pt x="526" y="760"/>
                    </a:lnTo>
                    <a:lnTo>
                      <a:pt x="331" y="1169"/>
                    </a:lnTo>
                    <a:lnTo>
                      <a:pt x="331" y="1169"/>
                    </a:lnTo>
                    <a:lnTo>
                      <a:pt x="0" y="19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7"/>
              <p:cNvSpPr/>
              <p:nvPr/>
            </p:nvSpPr>
            <p:spPr>
              <a:xfrm>
                <a:off x="11874075" y="445038"/>
                <a:ext cx="258175" cy="393100"/>
              </a:xfrm>
              <a:custGeom>
                <a:avLst/>
                <a:gdLst/>
                <a:ahLst/>
                <a:cxnLst/>
                <a:rect l="l" t="t" r="r" b="b"/>
                <a:pathLst>
                  <a:path w="10327" h="15724" extrusionOk="0">
                    <a:moveTo>
                      <a:pt x="4423" y="0"/>
                    </a:moveTo>
                    <a:lnTo>
                      <a:pt x="4170" y="20"/>
                    </a:lnTo>
                    <a:lnTo>
                      <a:pt x="3917" y="78"/>
                    </a:lnTo>
                    <a:lnTo>
                      <a:pt x="3644" y="136"/>
                    </a:lnTo>
                    <a:lnTo>
                      <a:pt x="3391" y="234"/>
                    </a:lnTo>
                    <a:lnTo>
                      <a:pt x="3118" y="331"/>
                    </a:lnTo>
                    <a:lnTo>
                      <a:pt x="2865" y="468"/>
                    </a:lnTo>
                    <a:lnTo>
                      <a:pt x="2592" y="624"/>
                    </a:lnTo>
                    <a:lnTo>
                      <a:pt x="2319" y="799"/>
                    </a:lnTo>
                    <a:lnTo>
                      <a:pt x="2085" y="974"/>
                    </a:lnTo>
                    <a:lnTo>
                      <a:pt x="1890" y="1169"/>
                    </a:lnTo>
                    <a:lnTo>
                      <a:pt x="1696" y="1364"/>
                    </a:lnTo>
                    <a:lnTo>
                      <a:pt x="1540" y="1539"/>
                    </a:lnTo>
                    <a:lnTo>
                      <a:pt x="1384" y="1734"/>
                    </a:lnTo>
                    <a:lnTo>
                      <a:pt x="1228" y="1948"/>
                    </a:lnTo>
                    <a:lnTo>
                      <a:pt x="1072" y="2182"/>
                    </a:lnTo>
                    <a:lnTo>
                      <a:pt x="936" y="2436"/>
                    </a:lnTo>
                    <a:lnTo>
                      <a:pt x="799" y="2689"/>
                    </a:lnTo>
                    <a:lnTo>
                      <a:pt x="682" y="2942"/>
                    </a:lnTo>
                    <a:lnTo>
                      <a:pt x="468" y="3468"/>
                    </a:lnTo>
                    <a:lnTo>
                      <a:pt x="293" y="4053"/>
                    </a:lnTo>
                    <a:lnTo>
                      <a:pt x="156" y="4676"/>
                    </a:lnTo>
                    <a:lnTo>
                      <a:pt x="59" y="5241"/>
                    </a:lnTo>
                    <a:lnTo>
                      <a:pt x="20" y="5826"/>
                    </a:lnTo>
                    <a:lnTo>
                      <a:pt x="1" y="6430"/>
                    </a:lnTo>
                    <a:lnTo>
                      <a:pt x="20" y="7053"/>
                    </a:lnTo>
                    <a:lnTo>
                      <a:pt x="78" y="7618"/>
                    </a:lnTo>
                    <a:lnTo>
                      <a:pt x="195" y="8164"/>
                    </a:lnTo>
                    <a:lnTo>
                      <a:pt x="332" y="8690"/>
                    </a:lnTo>
                    <a:lnTo>
                      <a:pt x="507" y="9177"/>
                    </a:lnTo>
                    <a:lnTo>
                      <a:pt x="585" y="9372"/>
                    </a:lnTo>
                    <a:lnTo>
                      <a:pt x="643" y="9430"/>
                    </a:lnTo>
                    <a:lnTo>
                      <a:pt x="682" y="9469"/>
                    </a:lnTo>
                    <a:lnTo>
                      <a:pt x="760" y="9508"/>
                    </a:lnTo>
                    <a:lnTo>
                      <a:pt x="838" y="9528"/>
                    </a:lnTo>
                    <a:lnTo>
                      <a:pt x="916" y="9878"/>
                    </a:lnTo>
                    <a:lnTo>
                      <a:pt x="1053" y="10404"/>
                    </a:lnTo>
                    <a:lnTo>
                      <a:pt x="1247" y="10989"/>
                    </a:lnTo>
                    <a:lnTo>
                      <a:pt x="1579" y="11846"/>
                    </a:lnTo>
                    <a:lnTo>
                      <a:pt x="1657" y="12022"/>
                    </a:lnTo>
                    <a:lnTo>
                      <a:pt x="1774" y="12333"/>
                    </a:lnTo>
                    <a:lnTo>
                      <a:pt x="1851" y="12528"/>
                    </a:lnTo>
                    <a:lnTo>
                      <a:pt x="1890" y="12606"/>
                    </a:lnTo>
                    <a:lnTo>
                      <a:pt x="1910" y="12665"/>
                    </a:lnTo>
                    <a:lnTo>
                      <a:pt x="1949" y="12762"/>
                    </a:lnTo>
                    <a:lnTo>
                      <a:pt x="2085" y="13035"/>
                    </a:lnTo>
                    <a:lnTo>
                      <a:pt x="2124" y="13093"/>
                    </a:lnTo>
                    <a:lnTo>
                      <a:pt x="2163" y="13152"/>
                    </a:lnTo>
                    <a:lnTo>
                      <a:pt x="2222" y="13171"/>
                    </a:lnTo>
                    <a:lnTo>
                      <a:pt x="2280" y="13210"/>
                    </a:lnTo>
                    <a:lnTo>
                      <a:pt x="2455" y="13405"/>
                    </a:lnTo>
                    <a:lnTo>
                      <a:pt x="2494" y="13444"/>
                    </a:lnTo>
                    <a:lnTo>
                      <a:pt x="2709" y="13678"/>
                    </a:lnTo>
                    <a:lnTo>
                      <a:pt x="2943" y="13912"/>
                    </a:lnTo>
                    <a:lnTo>
                      <a:pt x="3235" y="14165"/>
                    </a:lnTo>
                    <a:lnTo>
                      <a:pt x="3508" y="14399"/>
                    </a:lnTo>
                    <a:lnTo>
                      <a:pt x="3780" y="14613"/>
                    </a:lnTo>
                    <a:lnTo>
                      <a:pt x="4053" y="14808"/>
                    </a:lnTo>
                    <a:lnTo>
                      <a:pt x="4365" y="15003"/>
                    </a:lnTo>
                    <a:lnTo>
                      <a:pt x="4677" y="15178"/>
                    </a:lnTo>
                    <a:lnTo>
                      <a:pt x="5008" y="15334"/>
                    </a:lnTo>
                    <a:lnTo>
                      <a:pt x="5320" y="15451"/>
                    </a:lnTo>
                    <a:lnTo>
                      <a:pt x="5670" y="15568"/>
                    </a:lnTo>
                    <a:lnTo>
                      <a:pt x="6002" y="15646"/>
                    </a:lnTo>
                    <a:lnTo>
                      <a:pt x="6352" y="15704"/>
                    </a:lnTo>
                    <a:lnTo>
                      <a:pt x="6664" y="15724"/>
                    </a:lnTo>
                    <a:lnTo>
                      <a:pt x="7034" y="15704"/>
                    </a:lnTo>
                    <a:lnTo>
                      <a:pt x="7385" y="15626"/>
                    </a:lnTo>
                    <a:lnTo>
                      <a:pt x="7736" y="15529"/>
                    </a:lnTo>
                    <a:lnTo>
                      <a:pt x="8067" y="15392"/>
                    </a:lnTo>
                    <a:lnTo>
                      <a:pt x="8340" y="15236"/>
                    </a:lnTo>
                    <a:lnTo>
                      <a:pt x="8612" y="15042"/>
                    </a:lnTo>
                    <a:lnTo>
                      <a:pt x="8866" y="14827"/>
                    </a:lnTo>
                    <a:lnTo>
                      <a:pt x="9119" y="14555"/>
                    </a:lnTo>
                    <a:lnTo>
                      <a:pt x="9294" y="14360"/>
                    </a:lnTo>
                    <a:lnTo>
                      <a:pt x="9450" y="14126"/>
                    </a:lnTo>
                    <a:lnTo>
                      <a:pt x="9587" y="13912"/>
                    </a:lnTo>
                    <a:lnTo>
                      <a:pt x="9723" y="13658"/>
                    </a:lnTo>
                    <a:lnTo>
                      <a:pt x="9840" y="13405"/>
                    </a:lnTo>
                    <a:lnTo>
                      <a:pt x="9957" y="13132"/>
                    </a:lnTo>
                    <a:lnTo>
                      <a:pt x="10035" y="12840"/>
                    </a:lnTo>
                    <a:lnTo>
                      <a:pt x="10113" y="12548"/>
                    </a:lnTo>
                    <a:lnTo>
                      <a:pt x="10230" y="11983"/>
                    </a:lnTo>
                    <a:lnTo>
                      <a:pt x="10308" y="11398"/>
                    </a:lnTo>
                    <a:lnTo>
                      <a:pt x="10327" y="10775"/>
                    </a:lnTo>
                    <a:lnTo>
                      <a:pt x="10327" y="10132"/>
                    </a:lnTo>
                    <a:lnTo>
                      <a:pt x="10288" y="9567"/>
                    </a:lnTo>
                    <a:lnTo>
                      <a:pt x="10249" y="8982"/>
                    </a:lnTo>
                    <a:lnTo>
                      <a:pt x="10171" y="8359"/>
                    </a:lnTo>
                    <a:lnTo>
                      <a:pt x="10074" y="7735"/>
                    </a:lnTo>
                    <a:lnTo>
                      <a:pt x="9898" y="6800"/>
                    </a:lnTo>
                    <a:lnTo>
                      <a:pt x="9781" y="6313"/>
                    </a:lnTo>
                    <a:lnTo>
                      <a:pt x="9645" y="5806"/>
                    </a:lnTo>
                    <a:lnTo>
                      <a:pt x="9509" y="5280"/>
                    </a:lnTo>
                    <a:lnTo>
                      <a:pt x="9333" y="4774"/>
                    </a:lnTo>
                    <a:lnTo>
                      <a:pt x="9138" y="4287"/>
                    </a:lnTo>
                    <a:lnTo>
                      <a:pt x="8924" y="3780"/>
                    </a:lnTo>
                    <a:lnTo>
                      <a:pt x="8671" y="3273"/>
                    </a:lnTo>
                    <a:lnTo>
                      <a:pt x="8398" y="2786"/>
                    </a:lnTo>
                    <a:lnTo>
                      <a:pt x="8125" y="2338"/>
                    </a:lnTo>
                    <a:lnTo>
                      <a:pt x="7814" y="1890"/>
                    </a:lnTo>
                    <a:lnTo>
                      <a:pt x="7463" y="1481"/>
                    </a:lnTo>
                    <a:lnTo>
                      <a:pt x="7112" y="1091"/>
                    </a:lnTo>
                    <a:lnTo>
                      <a:pt x="6917" y="935"/>
                    </a:lnTo>
                    <a:lnTo>
                      <a:pt x="6742" y="779"/>
                    </a:lnTo>
                    <a:lnTo>
                      <a:pt x="6547" y="643"/>
                    </a:lnTo>
                    <a:lnTo>
                      <a:pt x="6352" y="507"/>
                    </a:lnTo>
                    <a:lnTo>
                      <a:pt x="6138" y="390"/>
                    </a:lnTo>
                    <a:lnTo>
                      <a:pt x="5904" y="273"/>
                    </a:lnTo>
                    <a:lnTo>
                      <a:pt x="5690" y="195"/>
                    </a:lnTo>
                    <a:lnTo>
                      <a:pt x="5456" y="117"/>
                    </a:lnTo>
                    <a:lnTo>
                      <a:pt x="5242" y="58"/>
                    </a:lnTo>
                    <a:lnTo>
                      <a:pt x="5027" y="20"/>
                    </a:lnTo>
                    <a:lnTo>
                      <a:pt x="48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7"/>
              <p:cNvSpPr/>
              <p:nvPr/>
            </p:nvSpPr>
            <p:spPr>
              <a:xfrm>
                <a:off x="11874075" y="445038"/>
                <a:ext cx="258175" cy="393100"/>
              </a:xfrm>
              <a:custGeom>
                <a:avLst/>
                <a:gdLst/>
                <a:ahLst/>
                <a:cxnLst/>
                <a:rect l="l" t="t" r="r" b="b"/>
                <a:pathLst>
                  <a:path w="10327" h="15724" fill="none" extrusionOk="0">
                    <a:moveTo>
                      <a:pt x="4599" y="0"/>
                    </a:moveTo>
                    <a:lnTo>
                      <a:pt x="4599" y="0"/>
                    </a:lnTo>
                    <a:lnTo>
                      <a:pt x="4423" y="0"/>
                    </a:lnTo>
                    <a:lnTo>
                      <a:pt x="4423" y="0"/>
                    </a:lnTo>
                    <a:lnTo>
                      <a:pt x="4170" y="20"/>
                    </a:lnTo>
                    <a:lnTo>
                      <a:pt x="3917" y="78"/>
                    </a:lnTo>
                    <a:lnTo>
                      <a:pt x="3644" y="136"/>
                    </a:lnTo>
                    <a:lnTo>
                      <a:pt x="3391" y="234"/>
                    </a:lnTo>
                    <a:lnTo>
                      <a:pt x="3118" y="331"/>
                    </a:lnTo>
                    <a:lnTo>
                      <a:pt x="2865" y="468"/>
                    </a:lnTo>
                    <a:lnTo>
                      <a:pt x="2592" y="624"/>
                    </a:lnTo>
                    <a:lnTo>
                      <a:pt x="2319" y="799"/>
                    </a:lnTo>
                    <a:lnTo>
                      <a:pt x="2319" y="799"/>
                    </a:lnTo>
                    <a:lnTo>
                      <a:pt x="2085" y="974"/>
                    </a:lnTo>
                    <a:lnTo>
                      <a:pt x="1890" y="1169"/>
                    </a:lnTo>
                    <a:lnTo>
                      <a:pt x="1696" y="1364"/>
                    </a:lnTo>
                    <a:lnTo>
                      <a:pt x="1540" y="1539"/>
                    </a:lnTo>
                    <a:lnTo>
                      <a:pt x="1540" y="1539"/>
                    </a:lnTo>
                    <a:lnTo>
                      <a:pt x="1384" y="1734"/>
                    </a:lnTo>
                    <a:lnTo>
                      <a:pt x="1228" y="1948"/>
                    </a:lnTo>
                    <a:lnTo>
                      <a:pt x="1072" y="2182"/>
                    </a:lnTo>
                    <a:lnTo>
                      <a:pt x="936" y="2436"/>
                    </a:lnTo>
                    <a:lnTo>
                      <a:pt x="936" y="2436"/>
                    </a:lnTo>
                    <a:lnTo>
                      <a:pt x="799" y="2689"/>
                    </a:lnTo>
                    <a:lnTo>
                      <a:pt x="682" y="2942"/>
                    </a:lnTo>
                    <a:lnTo>
                      <a:pt x="468" y="3468"/>
                    </a:lnTo>
                    <a:lnTo>
                      <a:pt x="293" y="4053"/>
                    </a:lnTo>
                    <a:lnTo>
                      <a:pt x="156" y="4676"/>
                    </a:lnTo>
                    <a:lnTo>
                      <a:pt x="156" y="4676"/>
                    </a:lnTo>
                    <a:lnTo>
                      <a:pt x="59" y="5241"/>
                    </a:lnTo>
                    <a:lnTo>
                      <a:pt x="20" y="5826"/>
                    </a:lnTo>
                    <a:lnTo>
                      <a:pt x="1" y="6430"/>
                    </a:lnTo>
                    <a:lnTo>
                      <a:pt x="20" y="7053"/>
                    </a:lnTo>
                    <a:lnTo>
                      <a:pt x="20" y="7053"/>
                    </a:lnTo>
                    <a:lnTo>
                      <a:pt x="78" y="7618"/>
                    </a:lnTo>
                    <a:lnTo>
                      <a:pt x="195" y="8164"/>
                    </a:lnTo>
                    <a:lnTo>
                      <a:pt x="332" y="8690"/>
                    </a:lnTo>
                    <a:lnTo>
                      <a:pt x="507" y="9177"/>
                    </a:lnTo>
                    <a:lnTo>
                      <a:pt x="507" y="9177"/>
                    </a:lnTo>
                    <a:lnTo>
                      <a:pt x="585" y="9372"/>
                    </a:lnTo>
                    <a:lnTo>
                      <a:pt x="585" y="9372"/>
                    </a:lnTo>
                    <a:lnTo>
                      <a:pt x="643" y="9430"/>
                    </a:lnTo>
                    <a:lnTo>
                      <a:pt x="682" y="9469"/>
                    </a:lnTo>
                    <a:lnTo>
                      <a:pt x="760" y="9508"/>
                    </a:lnTo>
                    <a:lnTo>
                      <a:pt x="838" y="9528"/>
                    </a:lnTo>
                    <a:lnTo>
                      <a:pt x="838" y="9528"/>
                    </a:lnTo>
                    <a:lnTo>
                      <a:pt x="916" y="9878"/>
                    </a:lnTo>
                    <a:lnTo>
                      <a:pt x="916" y="9878"/>
                    </a:lnTo>
                    <a:lnTo>
                      <a:pt x="1053" y="10404"/>
                    </a:lnTo>
                    <a:lnTo>
                      <a:pt x="1247" y="10989"/>
                    </a:lnTo>
                    <a:lnTo>
                      <a:pt x="1247" y="10989"/>
                    </a:lnTo>
                    <a:lnTo>
                      <a:pt x="1579" y="11846"/>
                    </a:lnTo>
                    <a:lnTo>
                      <a:pt x="1657" y="12022"/>
                    </a:lnTo>
                    <a:lnTo>
                      <a:pt x="1657" y="12022"/>
                    </a:lnTo>
                    <a:lnTo>
                      <a:pt x="1774" y="12333"/>
                    </a:lnTo>
                    <a:lnTo>
                      <a:pt x="1851" y="12528"/>
                    </a:lnTo>
                    <a:lnTo>
                      <a:pt x="1890" y="12606"/>
                    </a:lnTo>
                    <a:lnTo>
                      <a:pt x="1910" y="12665"/>
                    </a:lnTo>
                    <a:lnTo>
                      <a:pt x="1910" y="12665"/>
                    </a:lnTo>
                    <a:lnTo>
                      <a:pt x="1949" y="12762"/>
                    </a:lnTo>
                    <a:lnTo>
                      <a:pt x="1949" y="12762"/>
                    </a:lnTo>
                    <a:lnTo>
                      <a:pt x="2085" y="13035"/>
                    </a:lnTo>
                    <a:lnTo>
                      <a:pt x="2085" y="13035"/>
                    </a:lnTo>
                    <a:lnTo>
                      <a:pt x="2124" y="13093"/>
                    </a:lnTo>
                    <a:lnTo>
                      <a:pt x="2163" y="13152"/>
                    </a:lnTo>
                    <a:lnTo>
                      <a:pt x="2222" y="13171"/>
                    </a:lnTo>
                    <a:lnTo>
                      <a:pt x="2280" y="13210"/>
                    </a:lnTo>
                    <a:lnTo>
                      <a:pt x="2280" y="13210"/>
                    </a:lnTo>
                    <a:lnTo>
                      <a:pt x="2455" y="13405"/>
                    </a:lnTo>
                    <a:lnTo>
                      <a:pt x="2494" y="13444"/>
                    </a:lnTo>
                    <a:lnTo>
                      <a:pt x="2494" y="13444"/>
                    </a:lnTo>
                    <a:lnTo>
                      <a:pt x="2709" y="13678"/>
                    </a:lnTo>
                    <a:lnTo>
                      <a:pt x="2943" y="13912"/>
                    </a:lnTo>
                    <a:lnTo>
                      <a:pt x="2943" y="13912"/>
                    </a:lnTo>
                    <a:lnTo>
                      <a:pt x="3235" y="14165"/>
                    </a:lnTo>
                    <a:lnTo>
                      <a:pt x="3508" y="14399"/>
                    </a:lnTo>
                    <a:lnTo>
                      <a:pt x="3780" y="14613"/>
                    </a:lnTo>
                    <a:lnTo>
                      <a:pt x="4053" y="14808"/>
                    </a:lnTo>
                    <a:lnTo>
                      <a:pt x="4053" y="14808"/>
                    </a:lnTo>
                    <a:lnTo>
                      <a:pt x="4365" y="15003"/>
                    </a:lnTo>
                    <a:lnTo>
                      <a:pt x="4677" y="15178"/>
                    </a:lnTo>
                    <a:lnTo>
                      <a:pt x="5008" y="15334"/>
                    </a:lnTo>
                    <a:lnTo>
                      <a:pt x="5320" y="15451"/>
                    </a:lnTo>
                    <a:lnTo>
                      <a:pt x="5320" y="15451"/>
                    </a:lnTo>
                    <a:lnTo>
                      <a:pt x="5670" y="15568"/>
                    </a:lnTo>
                    <a:lnTo>
                      <a:pt x="6002" y="15646"/>
                    </a:lnTo>
                    <a:lnTo>
                      <a:pt x="6352" y="15704"/>
                    </a:lnTo>
                    <a:lnTo>
                      <a:pt x="6664" y="15724"/>
                    </a:lnTo>
                    <a:lnTo>
                      <a:pt x="6664" y="15724"/>
                    </a:lnTo>
                    <a:lnTo>
                      <a:pt x="7034" y="15704"/>
                    </a:lnTo>
                    <a:lnTo>
                      <a:pt x="7385" y="15626"/>
                    </a:lnTo>
                    <a:lnTo>
                      <a:pt x="7736" y="15529"/>
                    </a:lnTo>
                    <a:lnTo>
                      <a:pt x="8067" y="15392"/>
                    </a:lnTo>
                    <a:lnTo>
                      <a:pt x="8067" y="15392"/>
                    </a:lnTo>
                    <a:lnTo>
                      <a:pt x="8340" y="15236"/>
                    </a:lnTo>
                    <a:lnTo>
                      <a:pt x="8612" y="15042"/>
                    </a:lnTo>
                    <a:lnTo>
                      <a:pt x="8866" y="14827"/>
                    </a:lnTo>
                    <a:lnTo>
                      <a:pt x="9119" y="14555"/>
                    </a:lnTo>
                    <a:lnTo>
                      <a:pt x="9119" y="14555"/>
                    </a:lnTo>
                    <a:lnTo>
                      <a:pt x="9294" y="14360"/>
                    </a:lnTo>
                    <a:lnTo>
                      <a:pt x="9450" y="14126"/>
                    </a:lnTo>
                    <a:lnTo>
                      <a:pt x="9587" y="13912"/>
                    </a:lnTo>
                    <a:lnTo>
                      <a:pt x="9723" y="13658"/>
                    </a:lnTo>
                    <a:lnTo>
                      <a:pt x="9840" y="13405"/>
                    </a:lnTo>
                    <a:lnTo>
                      <a:pt x="9957" y="13132"/>
                    </a:lnTo>
                    <a:lnTo>
                      <a:pt x="10035" y="12840"/>
                    </a:lnTo>
                    <a:lnTo>
                      <a:pt x="10113" y="12548"/>
                    </a:lnTo>
                    <a:lnTo>
                      <a:pt x="10113" y="12548"/>
                    </a:lnTo>
                    <a:lnTo>
                      <a:pt x="10230" y="11983"/>
                    </a:lnTo>
                    <a:lnTo>
                      <a:pt x="10308" y="11398"/>
                    </a:lnTo>
                    <a:lnTo>
                      <a:pt x="10327" y="10775"/>
                    </a:lnTo>
                    <a:lnTo>
                      <a:pt x="10327" y="10132"/>
                    </a:lnTo>
                    <a:lnTo>
                      <a:pt x="10327" y="10132"/>
                    </a:lnTo>
                    <a:lnTo>
                      <a:pt x="10288" y="9567"/>
                    </a:lnTo>
                    <a:lnTo>
                      <a:pt x="10249" y="8982"/>
                    </a:lnTo>
                    <a:lnTo>
                      <a:pt x="10171" y="8359"/>
                    </a:lnTo>
                    <a:lnTo>
                      <a:pt x="10074" y="7735"/>
                    </a:lnTo>
                    <a:lnTo>
                      <a:pt x="10074" y="7735"/>
                    </a:lnTo>
                    <a:lnTo>
                      <a:pt x="9898" y="6800"/>
                    </a:lnTo>
                    <a:lnTo>
                      <a:pt x="9781" y="6313"/>
                    </a:lnTo>
                    <a:lnTo>
                      <a:pt x="9645" y="5806"/>
                    </a:lnTo>
                    <a:lnTo>
                      <a:pt x="9645" y="5806"/>
                    </a:lnTo>
                    <a:lnTo>
                      <a:pt x="9509" y="5280"/>
                    </a:lnTo>
                    <a:lnTo>
                      <a:pt x="9333" y="4774"/>
                    </a:lnTo>
                    <a:lnTo>
                      <a:pt x="9138" y="4287"/>
                    </a:lnTo>
                    <a:lnTo>
                      <a:pt x="8924" y="3780"/>
                    </a:lnTo>
                    <a:lnTo>
                      <a:pt x="8924" y="3780"/>
                    </a:lnTo>
                    <a:lnTo>
                      <a:pt x="8671" y="3273"/>
                    </a:lnTo>
                    <a:lnTo>
                      <a:pt x="8398" y="2786"/>
                    </a:lnTo>
                    <a:lnTo>
                      <a:pt x="8125" y="2338"/>
                    </a:lnTo>
                    <a:lnTo>
                      <a:pt x="7814" y="1890"/>
                    </a:lnTo>
                    <a:lnTo>
                      <a:pt x="7814" y="1890"/>
                    </a:lnTo>
                    <a:lnTo>
                      <a:pt x="7463" y="1481"/>
                    </a:lnTo>
                    <a:lnTo>
                      <a:pt x="7112" y="1091"/>
                    </a:lnTo>
                    <a:lnTo>
                      <a:pt x="6917" y="935"/>
                    </a:lnTo>
                    <a:lnTo>
                      <a:pt x="6742" y="779"/>
                    </a:lnTo>
                    <a:lnTo>
                      <a:pt x="6547" y="643"/>
                    </a:lnTo>
                    <a:lnTo>
                      <a:pt x="6352" y="507"/>
                    </a:lnTo>
                    <a:lnTo>
                      <a:pt x="6352" y="507"/>
                    </a:lnTo>
                    <a:lnTo>
                      <a:pt x="6138" y="390"/>
                    </a:lnTo>
                    <a:lnTo>
                      <a:pt x="5904" y="273"/>
                    </a:lnTo>
                    <a:lnTo>
                      <a:pt x="5690" y="195"/>
                    </a:lnTo>
                    <a:lnTo>
                      <a:pt x="5456" y="117"/>
                    </a:lnTo>
                    <a:lnTo>
                      <a:pt x="5456" y="117"/>
                    </a:lnTo>
                    <a:lnTo>
                      <a:pt x="5242" y="58"/>
                    </a:lnTo>
                    <a:lnTo>
                      <a:pt x="5027" y="20"/>
                    </a:lnTo>
                    <a:lnTo>
                      <a:pt x="4813" y="0"/>
                    </a:lnTo>
                    <a:lnTo>
                      <a:pt x="4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7"/>
              <p:cNvSpPr/>
              <p:nvPr/>
            </p:nvSpPr>
            <p:spPr>
              <a:xfrm>
                <a:off x="11556475" y="581913"/>
                <a:ext cx="332725" cy="381400"/>
              </a:xfrm>
              <a:custGeom>
                <a:avLst/>
                <a:gdLst/>
                <a:ahLst/>
                <a:cxnLst/>
                <a:rect l="l" t="t" r="r" b="b"/>
                <a:pathLst>
                  <a:path w="13309" h="15256" extrusionOk="0">
                    <a:moveTo>
                      <a:pt x="4248" y="0"/>
                    </a:moveTo>
                    <a:lnTo>
                      <a:pt x="3917" y="39"/>
                    </a:lnTo>
                    <a:lnTo>
                      <a:pt x="3606" y="97"/>
                    </a:lnTo>
                    <a:lnTo>
                      <a:pt x="3274" y="195"/>
                    </a:lnTo>
                    <a:lnTo>
                      <a:pt x="3021" y="273"/>
                    </a:lnTo>
                    <a:lnTo>
                      <a:pt x="2787" y="370"/>
                    </a:lnTo>
                    <a:lnTo>
                      <a:pt x="2534" y="507"/>
                    </a:lnTo>
                    <a:lnTo>
                      <a:pt x="2300" y="643"/>
                    </a:lnTo>
                    <a:lnTo>
                      <a:pt x="2066" y="799"/>
                    </a:lnTo>
                    <a:lnTo>
                      <a:pt x="1852" y="955"/>
                    </a:lnTo>
                    <a:lnTo>
                      <a:pt x="1638" y="1150"/>
                    </a:lnTo>
                    <a:lnTo>
                      <a:pt x="1443" y="1344"/>
                    </a:lnTo>
                    <a:lnTo>
                      <a:pt x="1248" y="1539"/>
                    </a:lnTo>
                    <a:lnTo>
                      <a:pt x="1073" y="1773"/>
                    </a:lnTo>
                    <a:lnTo>
                      <a:pt x="897" y="2007"/>
                    </a:lnTo>
                    <a:lnTo>
                      <a:pt x="741" y="2260"/>
                    </a:lnTo>
                    <a:lnTo>
                      <a:pt x="605" y="2533"/>
                    </a:lnTo>
                    <a:lnTo>
                      <a:pt x="469" y="2825"/>
                    </a:lnTo>
                    <a:lnTo>
                      <a:pt x="352" y="3117"/>
                    </a:lnTo>
                    <a:lnTo>
                      <a:pt x="235" y="3429"/>
                    </a:lnTo>
                    <a:lnTo>
                      <a:pt x="157" y="3721"/>
                    </a:lnTo>
                    <a:lnTo>
                      <a:pt x="98" y="4033"/>
                    </a:lnTo>
                    <a:lnTo>
                      <a:pt x="59" y="4364"/>
                    </a:lnTo>
                    <a:lnTo>
                      <a:pt x="20" y="4715"/>
                    </a:lnTo>
                    <a:lnTo>
                      <a:pt x="1" y="5007"/>
                    </a:lnTo>
                    <a:lnTo>
                      <a:pt x="1" y="5319"/>
                    </a:lnTo>
                    <a:lnTo>
                      <a:pt x="20" y="5650"/>
                    </a:lnTo>
                    <a:lnTo>
                      <a:pt x="59" y="5982"/>
                    </a:lnTo>
                    <a:lnTo>
                      <a:pt x="157" y="6605"/>
                    </a:lnTo>
                    <a:lnTo>
                      <a:pt x="293" y="7229"/>
                    </a:lnTo>
                    <a:lnTo>
                      <a:pt x="488" y="7872"/>
                    </a:lnTo>
                    <a:lnTo>
                      <a:pt x="722" y="8553"/>
                    </a:lnTo>
                    <a:lnTo>
                      <a:pt x="936" y="9119"/>
                    </a:lnTo>
                    <a:lnTo>
                      <a:pt x="1209" y="9684"/>
                    </a:lnTo>
                    <a:lnTo>
                      <a:pt x="1501" y="10268"/>
                    </a:lnTo>
                    <a:lnTo>
                      <a:pt x="1813" y="10853"/>
                    </a:lnTo>
                    <a:lnTo>
                      <a:pt x="2105" y="11359"/>
                    </a:lnTo>
                    <a:lnTo>
                      <a:pt x="2417" y="11827"/>
                    </a:lnTo>
                    <a:lnTo>
                      <a:pt x="2768" y="12314"/>
                    </a:lnTo>
                    <a:lnTo>
                      <a:pt x="3157" y="12762"/>
                    </a:lnTo>
                    <a:lnTo>
                      <a:pt x="3567" y="13230"/>
                    </a:lnTo>
                    <a:lnTo>
                      <a:pt x="3995" y="13639"/>
                    </a:lnTo>
                    <a:lnTo>
                      <a:pt x="4443" y="14009"/>
                    </a:lnTo>
                    <a:lnTo>
                      <a:pt x="4911" y="14360"/>
                    </a:lnTo>
                    <a:lnTo>
                      <a:pt x="5164" y="14516"/>
                    </a:lnTo>
                    <a:lnTo>
                      <a:pt x="5418" y="14652"/>
                    </a:lnTo>
                    <a:lnTo>
                      <a:pt x="5671" y="14788"/>
                    </a:lnTo>
                    <a:lnTo>
                      <a:pt x="5924" y="14905"/>
                    </a:lnTo>
                    <a:lnTo>
                      <a:pt x="6177" y="15003"/>
                    </a:lnTo>
                    <a:lnTo>
                      <a:pt x="6450" y="15081"/>
                    </a:lnTo>
                    <a:lnTo>
                      <a:pt x="6703" y="15159"/>
                    </a:lnTo>
                    <a:lnTo>
                      <a:pt x="6957" y="15217"/>
                    </a:lnTo>
                    <a:lnTo>
                      <a:pt x="7288" y="15256"/>
                    </a:lnTo>
                    <a:lnTo>
                      <a:pt x="7853" y="15256"/>
                    </a:lnTo>
                    <a:lnTo>
                      <a:pt x="8087" y="15236"/>
                    </a:lnTo>
                    <a:lnTo>
                      <a:pt x="8399" y="15178"/>
                    </a:lnTo>
                    <a:lnTo>
                      <a:pt x="8671" y="15120"/>
                    </a:lnTo>
                    <a:lnTo>
                      <a:pt x="8964" y="15022"/>
                    </a:lnTo>
                    <a:lnTo>
                      <a:pt x="9256" y="14925"/>
                    </a:lnTo>
                    <a:lnTo>
                      <a:pt x="9509" y="14788"/>
                    </a:lnTo>
                    <a:lnTo>
                      <a:pt x="9762" y="14652"/>
                    </a:lnTo>
                    <a:lnTo>
                      <a:pt x="10016" y="14496"/>
                    </a:lnTo>
                    <a:lnTo>
                      <a:pt x="10250" y="14321"/>
                    </a:lnTo>
                    <a:lnTo>
                      <a:pt x="10503" y="14145"/>
                    </a:lnTo>
                    <a:lnTo>
                      <a:pt x="10717" y="13951"/>
                    </a:lnTo>
                    <a:lnTo>
                      <a:pt x="10931" y="13736"/>
                    </a:lnTo>
                    <a:lnTo>
                      <a:pt x="11146" y="13502"/>
                    </a:lnTo>
                    <a:lnTo>
                      <a:pt x="11321" y="13288"/>
                    </a:lnTo>
                    <a:lnTo>
                      <a:pt x="11497" y="13054"/>
                    </a:lnTo>
                    <a:lnTo>
                      <a:pt x="11633" y="12840"/>
                    </a:lnTo>
                    <a:lnTo>
                      <a:pt x="11789" y="12606"/>
                    </a:lnTo>
                    <a:lnTo>
                      <a:pt x="12042" y="12119"/>
                    </a:lnTo>
                    <a:lnTo>
                      <a:pt x="12256" y="11632"/>
                    </a:lnTo>
                    <a:lnTo>
                      <a:pt x="12432" y="11106"/>
                    </a:lnTo>
                    <a:lnTo>
                      <a:pt x="12607" y="10599"/>
                    </a:lnTo>
                    <a:lnTo>
                      <a:pt x="12743" y="10073"/>
                    </a:lnTo>
                    <a:lnTo>
                      <a:pt x="12860" y="9567"/>
                    </a:lnTo>
                    <a:lnTo>
                      <a:pt x="13094" y="8476"/>
                    </a:lnTo>
                    <a:lnTo>
                      <a:pt x="13231" y="7813"/>
                    </a:lnTo>
                    <a:lnTo>
                      <a:pt x="13270" y="7716"/>
                    </a:lnTo>
                    <a:lnTo>
                      <a:pt x="13270" y="7618"/>
                    </a:lnTo>
                    <a:lnTo>
                      <a:pt x="13289" y="7540"/>
                    </a:lnTo>
                    <a:lnTo>
                      <a:pt x="13309" y="7462"/>
                    </a:lnTo>
                    <a:lnTo>
                      <a:pt x="13309" y="7404"/>
                    </a:lnTo>
                    <a:lnTo>
                      <a:pt x="13289" y="7345"/>
                    </a:lnTo>
                    <a:lnTo>
                      <a:pt x="13250" y="7287"/>
                    </a:lnTo>
                    <a:lnTo>
                      <a:pt x="13192" y="7248"/>
                    </a:lnTo>
                    <a:lnTo>
                      <a:pt x="13075" y="6780"/>
                    </a:lnTo>
                    <a:lnTo>
                      <a:pt x="12919" y="6371"/>
                    </a:lnTo>
                    <a:lnTo>
                      <a:pt x="12763" y="5923"/>
                    </a:lnTo>
                    <a:lnTo>
                      <a:pt x="12451" y="5280"/>
                    </a:lnTo>
                    <a:lnTo>
                      <a:pt x="12159" y="4676"/>
                    </a:lnTo>
                    <a:lnTo>
                      <a:pt x="12178" y="4618"/>
                    </a:lnTo>
                    <a:lnTo>
                      <a:pt x="12178" y="4540"/>
                    </a:lnTo>
                    <a:lnTo>
                      <a:pt x="12159" y="4423"/>
                    </a:lnTo>
                    <a:lnTo>
                      <a:pt x="12120" y="4306"/>
                    </a:lnTo>
                    <a:lnTo>
                      <a:pt x="12042" y="4228"/>
                    </a:lnTo>
                    <a:lnTo>
                      <a:pt x="11652" y="3780"/>
                    </a:lnTo>
                    <a:lnTo>
                      <a:pt x="11224" y="3351"/>
                    </a:lnTo>
                    <a:lnTo>
                      <a:pt x="10737" y="2903"/>
                    </a:lnTo>
                    <a:lnTo>
                      <a:pt x="10172" y="2455"/>
                    </a:lnTo>
                    <a:lnTo>
                      <a:pt x="9626" y="2046"/>
                    </a:lnTo>
                    <a:lnTo>
                      <a:pt x="9061" y="1656"/>
                    </a:lnTo>
                    <a:lnTo>
                      <a:pt x="8515" y="1325"/>
                    </a:lnTo>
                    <a:lnTo>
                      <a:pt x="7950" y="1013"/>
                    </a:lnTo>
                    <a:lnTo>
                      <a:pt x="7366" y="721"/>
                    </a:lnTo>
                    <a:lnTo>
                      <a:pt x="6703" y="448"/>
                    </a:lnTo>
                    <a:lnTo>
                      <a:pt x="6392" y="331"/>
                    </a:lnTo>
                    <a:lnTo>
                      <a:pt x="6080" y="234"/>
                    </a:lnTo>
                    <a:lnTo>
                      <a:pt x="5807" y="156"/>
                    </a:lnTo>
                    <a:lnTo>
                      <a:pt x="5534" y="97"/>
                    </a:lnTo>
                    <a:lnTo>
                      <a:pt x="5301" y="58"/>
                    </a:lnTo>
                    <a:lnTo>
                      <a:pt x="5047" y="20"/>
                    </a:lnTo>
                    <a:lnTo>
                      <a:pt x="48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7"/>
              <p:cNvSpPr/>
              <p:nvPr/>
            </p:nvSpPr>
            <p:spPr>
              <a:xfrm>
                <a:off x="11556475" y="581913"/>
                <a:ext cx="332725" cy="381400"/>
              </a:xfrm>
              <a:custGeom>
                <a:avLst/>
                <a:gdLst/>
                <a:ahLst/>
                <a:cxnLst/>
                <a:rect l="l" t="t" r="r" b="b"/>
                <a:pathLst>
                  <a:path w="13309" h="15256" fill="none" extrusionOk="0">
                    <a:moveTo>
                      <a:pt x="4580" y="0"/>
                    </a:moveTo>
                    <a:lnTo>
                      <a:pt x="4580" y="0"/>
                    </a:lnTo>
                    <a:lnTo>
                      <a:pt x="4248" y="0"/>
                    </a:lnTo>
                    <a:lnTo>
                      <a:pt x="3917" y="39"/>
                    </a:lnTo>
                    <a:lnTo>
                      <a:pt x="3606" y="97"/>
                    </a:lnTo>
                    <a:lnTo>
                      <a:pt x="3274" y="195"/>
                    </a:lnTo>
                    <a:lnTo>
                      <a:pt x="3274" y="195"/>
                    </a:lnTo>
                    <a:lnTo>
                      <a:pt x="3021" y="273"/>
                    </a:lnTo>
                    <a:lnTo>
                      <a:pt x="2787" y="370"/>
                    </a:lnTo>
                    <a:lnTo>
                      <a:pt x="2534" y="507"/>
                    </a:lnTo>
                    <a:lnTo>
                      <a:pt x="2300" y="643"/>
                    </a:lnTo>
                    <a:lnTo>
                      <a:pt x="2066" y="799"/>
                    </a:lnTo>
                    <a:lnTo>
                      <a:pt x="1852" y="955"/>
                    </a:lnTo>
                    <a:lnTo>
                      <a:pt x="1638" y="1150"/>
                    </a:lnTo>
                    <a:lnTo>
                      <a:pt x="1443" y="1344"/>
                    </a:lnTo>
                    <a:lnTo>
                      <a:pt x="1443" y="1344"/>
                    </a:lnTo>
                    <a:lnTo>
                      <a:pt x="1248" y="1539"/>
                    </a:lnTo>
                    <a:lnTo>
                      <a:pt x="1073" y="1773"/>
                    </a:lnTo>
                    <a:lnTo>
                      <a:pt x="897" y="2007"/>
                    </a:lnTo>
                    <a:lnTo>
                      <a:pt x="741" y="2260"/>
                    </a:lnTo>
                    <a:lnTo>
                      <a:pt x="741" y="2260"/>
                    </a:lnTo>
                    <a:lnTo>
                      <a:pt x="605" y="2533"/>
                    </a:lnTo>
                    <a:lnTo>
                      <a:pt x="469" y="2825"/>
                    </a:lnTo>
                    <a:lnTo>
                      <a:pt x="352" y="3117"/>
                    </a:lnTo>
                    <a:lnTo>
                      <a:pt x="235" y="3429"/>
                    </a:lnTo>
                    <a:lnTo>
                      <a:pt x="235" y="3429"/>
                    </a:lnTo>
                    <a:lnTo>
                      <a:pt x="157" y="3721"/>
                    </a:lnTo>
                    <a:lnTo>
                      <a:pt x="98" y="4033"/>
                    </a:lnTo>
                    <a:lnTo>
                      <a:pt x="59" y="4364"/>
                    </a:lnTo>
                    <a:lnTo>
                      <a:pt x="20" y="4715"/>
                    </a:lnTo>
                    <a:lnTo>
                      <a:pt x="20" y="4715"/>
                    </a:lnTo>
                    <a:lnTo>
                      <a:pt x="1" y="5007"/>
                    </a:lnTo>
                    <a:lnTo>
                      <a:pt x="1" y="5319"/>
                    </a:lnTo>
                    <a:lnTo>
                      <a:pt x="20" y="5650"/>
                    </a:lnTo>
                    <a:lnTo>
                      <a:pt x="59" y="5982"/>
                    </a:lnTo>
                    <a:lnTo>
                      <a:pt x="59" y="5982"/>
                    </a:lnTo>
                    <a:lnTo>
                      <a:pt x="157" y="6605"/>
                    </a:lnTo>
                    <a:lnTo>
                      <a:pt x="293" y="7229"/>
                    </a:lnTo>
                    <a:lnTo>
                      <a:pt x="488" y="7872"/>
                    </a:lnTo>
                    <a:lnTo>
                      <a:pt x="722" y="8553"/>
                    </a:lnTo>
                    <a:lnTo>
                      <a:pt x="722" y="8553"/>
                    </a:lnTo>
                    <a:lnTo>
                      <a:pt x="936" y="9119"/>
                    </a:lnTo>
                    <a:lnTo>
                      <a:pt x="1209" y="9684"/>
                    </a:lnTo>
                    <a:lnTo>
                      <a:pt x="1501" y="10268"/>
                    </a:lnTo>
                    <a:lnTo>
                      <a:pt x="1813" y="10853"/>
                    </a:lnTo>
                    <a:lnTo>
                      <a:pt x="1813" y="10853"/>
                    </a:lnTo>
                    <a:lnTo>
                      <a:pt x="2105" y="11359"/>
                    </a:lnTo>
                    <a:lnTo>
                      <a:pt x="2417" y="11827"/>
                    </a:lnTo>
                    <a:lnTo>
                      <a:pt x="2768" y="12314"/>
                    </a:lnTo>
                    <a:lnTo>
                      <a:pt x="3157" y="12762"/>
                    </a:lnTo>
                    <a:lnTo>
                      <a:pt x="3157" y="12762"/>
                    </a:lnTo>
                    <a:lnTo>
                      <a:pt x="3567" y="13230"/>
                    </a:lnTo>
                    <a:lnTo>
                      <a:pt x="3995" y="13639"/>
                    </a:lnTo>
                    <a:lnTo>
                      <a:pt x="4443" y="14009"/>
                    </a:lnTo>
                    <a:lnTo>
                      <a:pt x="4911" y="14360"/>
                    </a:lnTo>
                    <a:lnTo>
                      <a:pt x="4911" y="14360"/>
                    </a:lnTo>
                    <a:lnTo>
                      <a:pt x="5164" y="14516"/>
                    </a:lnTo>
                    <a:lnTo>
                      <a:pt x="5418" y="14652"/>
                    </a:lnTo>
                    <a:lnTo>
                      <a:pt x="5671" y="14788"/>
                    </a:lnTo>
                    <a:lnTo>
                      <a:pt x="5924" y="14905"/>
                    </a:lnTo>
                    <a:lnTo>
                      <a:pt x="6177" y="15003"/>
                    </a:lnTo>
                    <a:lnTo>
                      <a:pt x="6450" y="15081"/>
                    </a:lnTo>
                    <a:lnTo>
                      <a:pt x="6703" y="15159"/>
                    </a:lnTo>
                    <a:lnTo>
                      <a:pt x="6957" y="15217"/>
                    </a:lnTo>
                    <a:lnTo>
                      <a:pt x="6957" y="15217"/>
                    </a:lnTo>
                    <a:lnTo>
                      <a:pt x="7288" y="15256"/>
                    </a:lnTo>
                    <a:lnTo>
                      <a:pt x="7619" y="15256"/>
                    </a:lnTo>
                    <a:lnTo>
                      <a:pt x="7619" y="15256"/>
                    </a:lnTo>
                    <a:lnTo>
                      <a:pt x="7853" y="15256"/>
                    </a:lnTo>
                    <a:lnTo>
                      <a:pt x="8087" y="15236"/>
                    </a:lnTo>
                    <a:lnTo>
                      <a:pt x="8087" y="15236"/>
                    </a:lnTo>
                    <a:lnTo>
                      <a:pt x="8399" y="15178"/>
                    </a:lnTo>
                    <a:lnTo>
                      <a:pt x="8671" y="15120"/>
                    </a:lnTo>
                    <a:lnTo>
                      <a:pt x="8964" y="15022"/>
                    </a:lnTo>
                    <a:lnTo>
                      <a:pt x="9256" y="14925"/>
                    </a:lnTo>
                    <a:lnTo>
                      <a:pt x="9256" y="14925"/>
                    </a:lnTo>
                    <a:lnTo>
                      <a:pt x="9509" y="14788"/>
                    </a:lnTo>
                    <a:lnTo>
                      <a:pt x="9762" y="14652"/>
                    </a:lnTo>
                    <a:lnTo>
                      <a:pt x="10016" y="14496"/>
                    </a:lnTo>
                    <a:lnTo>
                      <a:pt x="10250" y="14321"/>
                    </a:lnTo>
                    <a:lnTo>
                      <a:pt x="10503" y="14145"/>
                    </a:lnTo>
                    <a:lnTo>
                      <a:pt x="10717" y="13951"/>
                    </a:lnTo>
                    <a:lnTo>
                      <a:pt x="10931" y="13736"/>
                    </a:lnTo>
                    <a:lnTo>
                      <a:pt x="11146" y="13502"/>
                    </a:lnTo>
                    <a:lnTo>
                      <a:pt x="11146" y="13502"/>
                    </a:lnTo>
                    <a:lnTo>
                      <a:pt x="11321" y="13288"/>
                    </a:lnTo>
                    <a:lnTo>
                      <a:pt x="11497" y="13054"/>
                    </a:lnTo>
                    <a:lnTo>
                      <a:pt x="11633" y="12840"/>
                    </a:lnTo>
                    <a:lnTo>
                      <a:pt x="11789" y="12606"/>
                    </a:lnTo>
                    <a:lnTo>
                      <a:pt x="12042" y="12119"/>
                    </a:lnTo>
                    <a:lnTo>
                      <a:pt x="12256" y="11632"/>
                    </a:lnTo>
                    <a:lnTo>
                      <a:pt x="12432" y="11106"/>
                    </a:lnTo>
                    <a:lnTo>
                      <a:pt x="12607" y="10599"/>
                    </a:lnTo>
                    <a:lnTo>
                      <a:pt x="12743" y="10073"/>
                    </a:lnTo>
                    <a:lnTo>
                      <a:pt x="12860" y="9567"/>
                    </a:lnTo>
                    <a:lnTo>
                      <a:pt x="12860" y="9567"/>
                    </a:lnTo>
                    <a:lnTo>
                      <a:pt x="13094" y="8476"/>
                    </a:lnTo>
                    <a:lnTo>
                      <a:pt x="13094" y="8476"/>
                    </a:lnTo>
                    <a:lnTo>
                      <a:pt x="13231" y="7813"/>
                    </a:lnTo>
                    <a:lnTo>
                      <a:pt x="13231" y="7813"/>
                    </a:lnTo>
                    <a:lnTo>
                      <a:pt x="13270" y="7716"/>
                    </a:lnTo>
                    <a:lnTo>
                      <a:pt x="13270" y="7618"/>
                    </a:lnTo>
                    <a:lnTo>
                      <a:pt x="13289" y="7540"/>
                    </a:lnTo>
                    <a:lnTo>
                      <a:pt x="13309" y="7462"/>
                    </a:lnTo>
                    <a:lnTo>
                      <a:pt x="13309" y="7462"/>
                    </a:lnTo>
                    <a:lnTo>
                      <a:pt x="13309" y="7404"/>
                    </a:lnTo>
                    <a:lnTo>
                      <a:pt x="13289" y="7345"/>
                    </a:lnTo>
                    <a:lnTo>
                      <a:pt x="13250" y="7287"/>
                    </a:lnTo>
                    <a:lnTo>
                      <a:pt x="13192" y="7248"/>
                    </a:lnTo>
                    <a:lnTo>
                      <a:pt x="13192" y="7248"/>
                    </a:lnTo>
                    <a:lnTo>
                      <a:pt x="13075" y="6780"/>
                    </a:lnTo>
                    <a:lnTo>
                      <a:pt x="13075" y="6780"/>
                    </a:lnTo>
                    <a:lnTo>
                      <a:pt x="12919" y="6371"/>
                    </a:lnTo>
                    <a:lnTo>
                      <a:pt x="12763" y="5923"/>
                    </a:lnTo>
                    <a:lnTo>
                      <a:pt x="12763" y="5923"/>
                    </a:lnTo>
                    <a:lnTo>
                      <a:pt x="12451" y="5280"/>
                    </a:lnTo>
                    <a:lnTo>
                      <a:pt x="12159" y="4676"/>
                    </a:lnTo>
                    <a:lnTo>
                      <a:pt x="12159" y="4676"/>
                    </a:lnTo>
                    <a:lnTo>
                      <a:pt x="12178" y="4618"/>
                    </a:lnTo>
                    <a:lnTo>
                      <a:pt x="12178" y="4540"/>
                    </a:lnTo>
                    <a:lnTo>
                      <a:pt x="12178" y="4540"/>
                    </a:lnTo>
                    <a:lnTo>
                      <a:pt x="12159" y="4423"/>
                    </a:lnTo>
                    <a:lnTo>
                      <a:pt x="12159" y="4423"/>
                    </a:lnTo>
                    <a:lnTo>
                      <a:pt x="12120" y="4306"/>
                    </a:lnTo>
                    <a:lnTo>
                      <a:pt x="12042" y="4228"/>
                    </a:lnTo>
                    <a:lnTo>
                      <a:pt x="12042" y="4228"/>
                    </a:lnTo>
                    <a:lnTo>
                      <a:pt x="11652" y="3780"/>
                    </a:lnTo>
                    <a:lnTo>
                      <a:pt x="11224" y="3351"/>
                    </a:lnTo>
                    <a:lnTo>
                      <a:pt x="10737" y="2903"/>
                    </a:lnTo>
                    <a:lnTo>
                      <a:pt x="10172" y="2455"/>
                    </a:lnTo>
                    <a:lnTo>
                      <a:pt x="10172" y="2455"/>
                    </a:lnTo>
                    <a:lnTo>
                      <a:pt x="9626" y="2046"/>
                    </a:lnTo>
                    <a:lnTo>
                      <a:pt x="9061" y="1656"/>
                    </a:lnTo>
                    <a:lnTo>
                      <a:pt x="8515" y="1325"/>
                    </a:lnTo>
                    <a:lnTo>
                      <a:pt x="7950" y="1013"/>
                    </a:lnTo>
                    <a:lnTo>
                      <a:pt x="7950" y="1013"/>
                    </a:lnTo>
                    <a:lnTo>
                      <a:pt x="7366" y="721"/>
                    </a:lnTo>
                    <a:lnTo>
                      <a:pt x="6703" y="448"/>
                    </a:lnTo>
                    <a:lnTo>
                      <a:pt x="6703" y="448"/>
                    </a:lnTo>
                    <a:lnTo>
                      <a:pt x="6392" y="331"/>
                    </a:lnTo>
                    <a:lnTo>
                      <a:pt x="6080" y="234"/>
                    </a:lnTo>
                    <a:lnTo>
                      <a:pt x="5807" y="156"/>
                    </a:lnTo>
                    <a:lnTo>
                      <a:pt x="5534" y="97"/>
                    </a:lnTo>
                    <a:lnTo>
                      <a:pt x="5534" y="97"/>
                    </a:lnTo>
                    <a:lnTo>
                      <a:pt x="5301" y="58"/>
                    </a:lnTo>
                    <a:lnTo>
                      <a:pt x="5047" y="20"/>
                    </a:lnTo>
                    <a:lnTo>
                      <a:pt x="4814" y="0"/>
                    </a:lnTo>
                    <a:lnTo>
                      <a:pt x="45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7"/>
              <p:cNvSpPr/>
              <p:nvPr/>
            </p:nvSpPr>
            <p:spPr>
              <a:xfrm>
                <a:off x="11645625" y="708538"/>
                <a:ext cx="222150" cy="80900"/>
              </a:xfrm>
              <a:custGeom>
                <a:avLst/>
                <a:gdLst/>
                <a:ahLst/>
                <a:cxnLst/>
                <a:rect l="l" t="t" r="r" b="b"/>
                <a:pathLst>
                  <a:path w="8886" h="3236" extrusionOk="0">
                    <a:moveTo>
                      <a:pt x="8535" y="1"/>
                    </a:moveTo>
                    <a:lnTo>
                      <a:pt x="8437" y="20"/>
                    </a:lnTo>
                    <a:lnTo>
                      <a:pt x="8340" y="59"/>
                    </a:lnTo>
                    <a:lnTo>
                      <a:pt x="8262" y="137"/>
                    </a:lnTo>
                    <a:lnTo>
                      <a:pt x="8203" y="215"/>
                    </a:lnTo>
                    <a:lnTo>
                      <a:pt x="8028" y="566"/>
                    </a:lnTo>
                    <a:lnTo>
                      <a:pt x="7892" y="761"/>
                    </a:lnTo>
                    <a:lnTo>
                      <a:pt x="7755" y="956"/>
                    </a:lnTo>
                    <a:lnTo>
                      <a:pt x="7599" y="1131"/>
                    </a:lnTo>
                    <a:lnTo>
                      <a:pt x="7443" y="1306"/>
                    </a:lnTo>
                    <a:lnTo>
                      <a:pt x="7229" y="1482"/>
                    </a:lnTo>
                    <a:lnTo>
                      <a:pt x="7015" y="1676"/>
                    </a:lnTo>
                    <a:lnTo>
                      <a:pt x="6781" y="1832"/>
                    </a:lnTo>
                    <a:lnTo>
                      <a:pt x="6528" y="1988"/>
                    </a:lnTo>
                    <a:lnTo>
                      <a:pt x="6119" y="2183"/>
                    </a:lnTo>
                    <a:lnTo>
                      <a:pt x="5709" y="2358"/>
                    </a:lnTo>
                    <a:lnTo>
                      <a:pt x="5261" y="2514"/>
                    </a:lnTo>
                    <a:lnTo>
                      <a:pt x="4813" y="2651"/>
                    </a:lnTo>
                    <a:lnTo>
                      <a:pt x="4872" y="2631"/>
                    </a:lnTo>
                    <a:lnTo>
                      <a:pt x="4560" y="2709"/>
                    </a:lnTo>
                    <a:lnTo>
                      <a:pt x="4248" y="2768"/>
                    </a:lnTo>
                    <a:lnTo>
                      <a:pt x="3644" y="2846"/>
                    </a:lnTo>
                    <a:lnTo>
                      <a:pt x="3021" y="2884"/>
                    </a:lnTo>
                    <a:lnTo>
                      <a:pt x="2408" y="2903"/>
                    </a:lnTo>
                    <a:lnTo>
                      <a:pt x="2408" y="2903"/>
                    </a:lnTo>
                    <a:lnTo>
                      <a:pt x="1852" y="2884"/>
                    </a:lnTo>
                    <a:lnTo>
                      <a:pt x="1267" y="2826"/>
                    </a:lnTo>
                    <a:lnTo>
                      <a:pt x="702" y="2729"/>
                    </a:lnTo>
                    <a:lnTo>
                      <a:pt x="137" y="2612"/>
                    </a:lnTo>
                    <a:lnTo>
                      <a:pt x="98" y="2612"/>
                    </a:lnTo>
                    <a:lnTo>
                      <a:pt x="59" y="2631"/>
                    </a:lnTo>
                    <a:lnTo>
                      <a:pt x="20" y="2651"/>
                    </a:lnTo>
                    <a:lnTo>
                      <a:pt x="1" y="2709"/>
                    </a:lnTo>
                    <a:lnTo>
                      <a:pt x="20" y="2748"/>
                    </a:lnTo>
                    <a:lnTo>
                      <a:pt x="40" y="2787"/>
                    </a:lnTo>
                    <a:lnTo>
                      <a:pt x="59" y="2807"/>
                    </a:lnTo>
                    <a:lnTo>
                      <a:pt x="98" y="2826"/>
                    </a:lnTo>
                    <a:lnTo>
                      <a:pt x="507" y="2923"/>
                    </a:lnTo>
                    <a:lnTo>
                      <a:pt x="916" y="3021"/>
                    </a:lnTo>
                    <a:lnTo>
                      <a:pt x="1325" y="3099"/>
                    </a:lnTo>
                    <a:lnTo>
                      <a:pt x="1754" y="3157"/>
                    </a:lnTo>
                    <a:lnTo>
                      <a:pt x="2163" y="3196"/>
                    </a:lnTo>
                    <a:lnTo>
                      <a:pt x="2592" y="3216"/>
                    </a:lnTo>
                    <a:lnTo>
                      <a:pt x="3001" y="3235"/>
                    </a:lnTo>
                    <a:lnTo>
                      <a:pt x="3430" y="3235"/>
                    </a:lnTo>
                    <a:lnTo>
                      <a:pt x="3878" y="3216"/>
                    </a:lnTo>
                    <a:lnTo>
                      <a:pt x="4326" y="3177"/>
                    </a:lnTo>
                    <a:lnTo>
                      <a:pt x="4755" y="3118"/>
                    </a:lnTo>
                    <a:lnTo>
                      <a:pt x="5203" y="3060"/>
                    </a:lnTo>
                    <a:lnTo>
                      <a:pt x="5651" y="2962"/>
                    </a:lnTo>
                    <a:lnTo>
                      <a:pt x="6080" y="2826"/>
                    </a:lnTo>
                    <a:lnTo>
                      <a:pt x="6489" y="2670"/>
                    </a:lnTo>
                    <a:lnTo>
                      <a:pt x="6859" y="2495"/>
                    </a:lnTo>
                    <a:lnTo>
                      <a:pt x="7171" y="2339"/>
                    </a:lnTo>
                    <a:lnTo>
                      <a:pt x="7463" y="2144"/>
                    </a:lnTo>
                    <a:lnTo>
                      <a:pt x="7755" y="1930"/>
                    </a:lnTo>
                    <a:lnTo>
                      <a:pt x="8008" y="1696"/>
                    </a:lnTo>
                    <a:lnTo>
                      <a:pt x="8262" y="1443"/>
                    </a:lnTo>
                    <a:lnTo>
                      <a:pt x="8476" y="1170"/>
                    </a:lnTo>
                    <a:lnTo>
                      <a:pt x="8690" y="839"/>
                    </a:lnTo>
                    <a:lnTo>
                      <a:pt x="8866" y="507"/>
                    </a:lnTo>
                    <a:lnTo>
                      <a:pt x="8885" y="449"/>
                    </a:lnTo>
                    <a:lnTo>
                      <a:pt x="8885" y="371"/>
                    </a:lnTo>
                    <a:lnTo>
                      <a:pt x="8885" y="293"/>
                    </a:lnTo>
                    <a:lnTo>
                      <a:pt x="8866" y="235"/>
                    </a:lnTo>
                    <a:lnTo>
                      <a:pt x="8827" y="176"/>
                    </a:lnTo>
                    <a:lnTo>
                      <a:pt x="8788" y="118"/>
                    </a:lnTo>
                    <a:lnTo>
                      <a:pt x="8729" y="79"/>
                    </a:lnTo>
                    <a:lnTo>
                      <a:pt x="8671" y="40"/>
                    </a:lnTo>
                    <a:lnTo>
                      <a:pt x="8612" y="20"/>
                    </a:lnTo>
                    <a:lnTo>
                      <a:pt x="853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7"/>
              <p:cNvSpPr/>
              <p:nvPr/>
            </p:nvSpPr>
            <p:spPr>
              <a:xfrm>
                <a:off x="11832175" y="740213"/>
                <a:ext cx="525" cy="500"/>
              </a:xfrm>
              <a:custGeom>
                <a:avLst/>
                <a:gdLst/>
                <a:ahLst/>
                <a:cxnLst/>
                <a:rect l="l" t="t" r="r" b="b"/>
                <a:pathLst>
                  <a:path w="21" h="20" fill="none" extrusionOk="0">
                    <a:moveTo>
                      <a:pt x="20" y="0"/>
                    </a:moveTo>
                    <a:lnTo>
                      <a:pt x="1" y="2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7"/>
              <p:cNvSpPr/>
              <p:nvPr/>
            </p:nvSpPr>
            <p:spPr>
              <a:xfrm>
                <a:off x="11807350" y="758713"/>
                <a:ext cx="1000" cy="25"/>
              </a:xfrm>
              <a:custGeom>
                <a:avLst/>
                <a:gdLst/>
                <a:ahLst/>
                <a:cxnLst/>
                <a:rect l="l" t="t" r="r" b="b"/>
                <a:pathLst>
                  <a:path w="40" h="1" fill="none" extrusionOk="0">
                    <a:moveTo>
                      <a:pt x="39" y="1"/>
                    </a:moveTo>
                    <a:lnTo>
                      <a:pt x="39" y="1"/>
                    </a:lnTo>
                    <a:lnTo>
                      <a:pt x="0" y="1"/>
                    </a:lnTo>
                    <a:lnTo>
                      <a:pt x="0" y="1"/>
                    </a:lnTo>
                    <a:lnTo>
                      <a:pt x="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7"/>
              <p:cNvSpPr/>
              <p:nvPr/>
            </p:nvSpPr>
            <p:spPr>
              <a:xfrm>
                <a:off x="11757650" y="757738"/>
                <a:ext cx="117900" cy="118400"/>
              </a:xfrm>
              <a:custGeom>
                <a:avLst/>
                <a:gdLst/>
                <a:ahLst/>
                <a:cxnLst/>
                <a:rect l="l" t="t" r="r" b="b"/>
                <a:pathLst>
                  <a:path w="4716" h="4736" extrusionOk="0">
                    <a:moveTo>
                      <a:pt x="4346" y="1"/>
                    </a:moveTo>
                    <a:lnTo>
                      <a:pt x="4287" y="20"/>
                    </a:lnTo>
                    <a:lnTo>
                      <a:pt x="4209" y="59"/>
                    </a:lnTo>
                    <a:lnTo>
                      <a:pt x="4151" y="118"/>
                    </a:lnTo>
                    <a:lnTo>
                      <a:pt x="4112" y="196"/>
                    </a:lnTo>
                    <a:lnTo>
                      <a:pt x="4092" y="274"/>
                    </a:lnTo>
                    <a:lnTo>
                      <a:pt x="3995" y="605"/>
                    </a:lnTo>
                    <a:lnTo>
                      <a:pt x="3898" y="897"/>
                    </a:lnTo>
                    <a:lnTo>
                      <a:pt x="3800" y="1170"/>
                    </a:lnTo>
                    <a:lnTo>
                      <a:pt x="3664" y="1462"/>
                    </a:lnTo>
                    <a:lnTo>
                      <a:pt x="3508" y="1754"/>
                    </a:lnTo>
                    <a:lnTo>
                      <a:pt x="3313" y="2066"/>
                    </a:lnTo>
                    <a:lnTo>
                      <a:pt x="3079" y="2358"/>
                    </a:lnTo>
                    <a:lnTo>
                      <a:pt x="2865" y="2651"/>
                    </a:lnTo>
                    <a:lnTo>
                      <a:pt x="2612" y="2904"/>
                    </a:lnTo>
                    <a:lnTo>
                      <a:pt x="2242" y="3255"/>
                    </a:lnTo>
                    <a:lnTo>
                      <a:pt x="1832" y="3566"/>
                    </a:lnTo>
                    <a:lnTo>
                      <a:pt x="1423" y="3839"/>
                    </a:lnTo>
                    <a:lnTo>
                      <a:pt x="975" y="4112"/>
                    </a:lnTo>
                    <a:lnTo>
                      <a:pt x="527" y="4346"/>
                    </a:lnTo>
                    <a:lnTo>
                      <a:pt x="40" y="4560"/>
                    </a:lnTo>
                    <a:lnTo>
                      <a:pt x="20" y="4579"/>
                    </a:lnTo>
                    <a:lnTo>
                      <a:pt x="1" y="4599"/>
                    </a:lnTo>
                    <a:lnTo>
                      <a:pt x="1" y="4638"/>
                    </a:lnTo>
                    <a:lnTo>
                      <a:pt x="1" y="4677"/>
                    </a:lnTo>
                    <a:lnTo>
                      <a:pt x="20" y="4696"/>
                    </a:lnTo>
                    <a:lnTo>
                      <a:pt x="40" y="4716"/>
                    </a:lnTo>
                    <a:lnTo>
                      <a:pt x="79" y="4735"/>
                    </a:lnTo>
                    <a:lnTo>
                      <a:pt x="118" y="4716"/>
                    </a:lnTo>
                    <a:lnTo>
                      <a:pt x="839" y="4404"/>
                    </a:lnTo>
                    <a:lnTo>
                      <a:pt x="1228" y="4229"/>
                    </a:lnTo>
                    <a:lnTo>
                      <a:pt x="1579" y="4034"/>
                    </a:lnTo>
                    <a:lnTo>
                      <a:pt x="1930" y="3839"/>
                    </a:lnTo>
                    <a:lnTo>
                      <a:pt x="2261" y="3605"/>
                    </a:lnTo>
                    <a:lnTo>
                      <a:pt x="2573" y="3371"/>
                    </a:lnTo>
                    <a:lnTo>
                      <a:pt x="2884" y="3138"/>
                    </a:lnTo>
                    <a:lnTo>
                      <a:pt x="3177" y="2865"/>
                    </a:lnTo>
                    <a:lnTo>
                      <a:pt x="3450" y="2592"/>
                    </a:lnTo>
                    <a:lnTo>
                      <a:pt x="3703" y="2280"/>
                    </a:lnTo>
                    <a:lnTo>
                      <a:pt x="3937" y="1969"/>
                    </a:lnTo>
                    <a:lnTo>
                      <a:pt x="4170" y="1618"/>
                    </a:lnTo>
                    <a:lnTo>
                      <a:pt x="4365" y="1248"/>
                    </a:lnTo>
                    <a:lnTo>
                      <a:pt x="4560" y="858"/>
                    </a:lnTo>
                    <a:lnTo>
                      <a:pt x="4696" y="449"/>
                    </a:lnTo>
                    <a:lnTo>
                      <a:pt x="4716" y="371"/>
                    </a:lnTo>
                    <a:lnTo>
                      <a:pt x="4716" y="293"/>
                    </a:lnTo>
                    <a:lnTo>
                      <a:pt x="4696" y="196"/>
                    </a:lnTo>
                    <a:lnTo>
                      <a:pt x="4677" y="137"/>
                    </a:lnTo>
                    <a:lnTo>
                      <a:pt x="4638" y="98"/>
                    </a:lnTo>
                    <a:lnTo>
                      <a:pt x="4580" y="59"/>
                    </a:lnTo>
                    <a:lnTo>
                      <a:pt x="4521" y="20"/>
                    </a:lnTo>
                    <a:lnTo>
                      <a:pt x="4463"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7"/>
              <p:cNvSpPr/>
              <p:nvPr/>
            </p:nvSpPr>
            <p:spPr>
              <a:xfrm>
                <a:off x="11858000" y="770888"/>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7"/>
              <p:cNvSpPr/>
              <p:nvPr/>
            </p:nvSpPr>
            <p:spPr>
              <a:xfrm>
                <a:off x="11844850" y="802063"/>
                <a:ext cx="25" cy="525"/>
              </a:xfrm>
              <a:custGeom>
                <a:avLst/>
                <a:gdLst/>
                <a:ahLst/>
                <a:cxnLst/>
                <a:rect l="l" t="t" r="r" b="b"/>
                <a:pathLst>
                  <a:path w="1" h="21" fill="none" extrusionOk="0">
                    <a:moveTo>
                      <a:pt x="0" y="1"/>
                    </a:move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7"/>
              <p:cNvSpPr/>
              <p:nvPr/>
            </p:nvSpPr>
            <p:spPr>
              <a:xfrm>
                <a:off x="11920825" y="582863"/>
                <a:ext cx="126675" cy="120850"/>
              </a:xfrm>
              <a:custGeom>
                <a:avLst/>
                <a:gdLst/>
                <a:ahLst/>
                <a:cxnLst/>
                <a:rect l="l" t="t" r="r" b="b"/>
                <a:pathLst>
                  <a:path w="5067" h="4834" extrusionOk="0">
                    <a:moveTo>
                      <a:pt x="4891" y="1"/>
                    </a:moveTo>
                    <a:lnTo>
                      <a:pt x="4833" y="20"/>
                    </a:lnTo>
                    <a:lnTo>
                      <a:pt x="4794" y="40"/>
                    </a:lnTo>
                    <a:lnTo>
                      <a:pt x="4755" y="79"/>
                    </a:lnTo>
                    <a:lnTo>
                      <a:pt x="4716" y="118"/>
                    </a:lnTo>
                    <a:lnTo>
                      <a:pt x="4599" y="410"/>
                    </a:lnTo>
                    <a:lnTo>
                      <a:pt x="4463" y="683"/>
                    </a:lnTo>
                    <a:lnTo>
                      <a:pt x="4171" y="1228"/>
                    </a:lnTo>
                    <a:lnTo>
                      <a:pt x="4190" y="1190"/>
                    </a:lnTo>
                    <a:lnTo>
                      <a:pt x="3917" y="1618"/>
                    </a:lnTo>
                    <a:lnTo>
                      <a:pt x="3625" y="2027"/>
                    </a:lnTo>
                    <a:lnTo>
                      <a:pt x="3294" y="2417"/>
                    </a:lnTo>
                    <a:lnTo>
                      <a:pt x="2943" y="2787"/>
                    </a:lnTo>
                    <a:lnTo>
                      <a:pt x="2670" y="3040"/>
                    </a:lnTo>
                    <a:lnTo>
                      <a:pt x="2398" y="3255"/>
                    </a:lnTo>
                    <a:lnTo>
                      <a:pt x="2105" y="3469"/>
                    </a:lnTo>
                    <a:lnTo>
                      <a:pt x="1793" y="3664"/>
                    </a:lnTo>
                    <a:lnTo>
                      <a:pt x="1501" y="3820"/>
                    </a:lnTo>
                    <a:lnTo>
                      <a:pt x="1209" y="3956"/>
                    </a:lnTo>
                    <a:lnTo>
                      <a:pt x="897" y="4073"/>
                    </a:lnTo>
                    <a:lnTo>
                      <a:pt x="585" y="4171"/>
                    </a:lnTo>
                    <a:lnTo>
                      <a:pt x="254" y="4229"/>
                    </a:lnTo>
                    <a:lnTo>
                      <a:pt x="137" y="4268"/>
                    </a:lnTo>
                    <a:lnTo>
                      <a:pt x="59" y="4346"/>
                    </a:lnTo>
                    <a:lnTo>
                      <a:pt x="1" y="4443"/>
                    </a:lnTo>
                    <a:lnTo>
                      <a:pt x="1" y="4502"/>
                    </a:lnTo>
                    <a:lnTo>
                      <a:pt x="1" y="4560"/>
                    </a:lnTo>
                    <a:lnTo>
                      <a:pt x="40" y="4677"/>
                    </a:lnTo>
                    <a:lnTo>
                      <a:pt x="98" y="4775"/>
                    </a:lnTo>
                    <a:lnTo>
                      <a:pt x="215" y="4814"/>
                    </a:lnTo>
                    <a:lnTo>
                      <a:pt x="274" y="4833"/>
                    </a:lnTo>
                    <a:lnTo>
                      <a:pt x="332" y="4833"/>
                    </a:lnTo>
                    <a:lnTo>
                      <a:pt x="741" y="4716"/>
                    </a:lnTo>
                    <a:lnTo>
                      <a:pt x="1151" y="4599"/>
                    </a:lnTo>
                    <a:lnTo>
                      <a:pt x="1560" y="4404"/>
                    </a:lnTo>
                    <a:lnTo>
                      <a:pt x="1930" y="4210"/>
                    </a:lnTo>
                    <a:lnTo>
                      <a:pt x="2300" y="3976"/>
                    </a:lnTo>
                    <a:lnTo>
                      <a:pt x="2631" y="3722"/>
                    </a:lnTo>
                    <a:lnTo>
                      <a:pt x="2943" y="3430"/>
                    </a:lnTo>
                    <a:lnTo>
                      <a:pt x="3255" y="3138"/>
                    </a:lnTo>
                    <a:lnTo>
                      <a:pt x="3547" y="2826"/>
                    </a:lnTo>
                    <a:lnTo>
                      <a:pt x="3800" y="2495"/>
                    </a:lnTo>
                    <a:lnTo>
                      <a:pt x="4054" y="2144"/>
                    </a:lnTo>
                    <a:lnTo>
                      <a:pt x="4287" y="1794"/>
                    </a:lnTo>
                    <a:lnTo>
                      <a:pt x="4502" y="1423"/>
                    </a:lnTo>
                    <a:lnTo>
                      <a:pt x="4697" y="1034"/>
                    </a:lnTo>
                    <a:lnTo>
                      <a:pt x="4891" y="663"/>
                    </a:lnTo>
                    <a:lnTo>
                      <a:pt x="5047" y="254"/>
                    </a:lnTo>
                    <a:lnTo>
                      <a:pt x="5067" y="196"/>
                    </a:lnTo>
                    <a:lnTo>
                      <a:pt x="5047" y="118"/>
                    </a:lnTo>
                    <a:lnTo>
                      <a:pt x="5008" y="59"/>
                    </a:lnTo>
                    <a:lnTo>
                      <a:pt x="4950" y="20"/>
                    </a:lnTo>
                    <a:lnTo>
                      <a:pt x="489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7"/>
              <p:cNvSpPr/>
              <p:nvPr/>
            </p:nvSpPr>
            <p:spPr>
              <a:xfrm>
                <a:off x="11994400" y="652038"/>
                <a:ext cx="500" cy="525"/>
              </a:xfrm>
              <a:custGeom>
                <a:avLst/>
                <a:gdLst/>
                <a:ahLst/>
                <a:cxnLst/>
                <a:rect l="l" t="t" r="r" b="b"/>
                <a:pathLst>
                  <a:path w="20" h="21" fill="none" extrusionOk="0">
                    <a:moveTo>
                      <a:pt x="20" y="1"/>
                    </a:move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7"/>
              <p:cNvSpPr/>
              <p:nvPr/>
            </p:nvSpPr>
            <p:spPr>
              <a:xfrm>
                <a:off x="11966125" y="673488"/>
                <a:ext cx="1000" cy="975"/>
              </a:xfrm>
              <a:custGeom>
                <a:avLst/>
                <a:gdLst/>
                <a:ahLst/>
                <a:cxnLst/>
                <a:rect l="l" t="t" r="r" b="b"/>
                <a:pathLst>
                  <a:path w="40" h="39" fill="none" extrusionOk="0">
                    <a:moveTo>
                      <a:pt x="40" y="0"/>
                    </a:moveTo>
                    <a:lnTo>
                      <a:pt x="40" y="0"/>
                    </a:lnTo>
                    <a:lnTo>
                      <a:pt x="1" y="39"/>
                    </a:lnTo>
                    <a:lnTo>
                      <a:pt x="1" y="39"/>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7"/>
              <p:cNvSpPr/>
              <p:nvPr/>
            </p:nvSpPr>
            <p:spPr>
              <a:xfrm>
                <a:off x="11938850" y="715363"/>
                <a:ext cx="117425" cy="38500"/>
              </a:xfrm>
              <a:custGeom>
                <a:avLst/>
                <a:gdLst/>
                <a:ahLst/>
                <a:cxnLst/>
                <a:rect l="l" t="t" r="r" b="b"/>
                <a:pathLst>
                  <a:path w="4697" h="1540" extrusionOk="0">
                    <a:moveTo>
                      <a:pt x="4482" y="1"/>
                    </a:moveTo>
                    <a:lnTo>
                      <a:pt x="4443" y="20"/>
                    </a:lnTo>
                    <a:lnTo>
                      <a:pt x="4170" y="215"/>
                    </a:lnTo>
                    <a:lnTo>
                      <a:pt x="3898" y="390"/>
                    </a:lnTo>
                    <a:lnTo>
                      <a:pt x="3586" y="566"/>
                    </a:lnTo>
                    <a:lnTo>
                      <a:pt x="3255" y="702"/>
                    </a:lnTo>
                    <a:lnTo>
                      <a:pt x="2923" y="819"/>
                    </a:lnTo>
                    <a:lnTo>
                      <a:pt x="2573" y="916"/>
                    </a:lnTo>
                    <a:lnTo>
                      <a:pt x="2631" y="897"/>
                    </a:lnTo>
                    <a:lnTo>
                      <a:pt x="2631" y="897"/>
                    </a:lnTo>
                    <a:lnTo>
                      <a:pt x="2261" y="994"/>
                    </a:lnTo>
                    <a:lnTo>
                      <a:pt x="1891" y="1053"/>
                    </a:lnTo>
                    <a:lnTo>
                      <a:pt x="1501" y="1072"/>
                    </a:lnTo>
                    <a:lnTo>
                      <a:pt x="1160" y="1089"/>
                    </a:lnTo>
                    <a:lnTo>
                      <a:pt x="1160" y="1089"/>
                    </a:lnTo>
                    <a:lnTo>
                      <a:pt x="722" y="1053"/>
                    </a:lnTo>
                    <a:lnTo>
                      <a:pt x="274" y="994"/>
                    </a:lnTo>
                    <a:lnTo>
                      <a:pt x="176" y="994"/>
                    </a:lnTo>
                    <a:lnTo>
                      <a:pt x="98" y="1053"/>
                    </a:lnTo>
                    <a:lnTo>
                      <a:pt x="40" y="1111"/>
                    </a:lnTo>
                    <a:lnTo>
                      <a:pt x="1" y="1209"/>
                    </a:lnTo>
                    <a:lnTo>
                      <a:pt x="1" y="1306"/>
                    </a:lnTo>
                    <a:lnTo>
                      <a:pt x="40" y="1384"/>
                    </a:lnTo>
                    <a:lnTo>
                      <a:pt x="118" y="1462"/>
                    </a:lnTo>
                    <a:lnTo>
                      <a:pt x="215" y="1481"/>
                    </a:lnTo>
                    <a:lnTo>
                      <a:pt x="488" y="1520"/>
                    </a:lnTo>
                    <a:lnTo>
                      <a:pt x="780" y="1540"/>
                    </a:lnTo>
                    <a:lnTo>
                      <a:pt x="1365" y="1540"/>
                    </a:lnTo>
                    <a:lnTo>
                      <a:pt x="1657" y="1520"/>
                    </a:lnTo>
                    <a:lnTo>
                      <a:pt x="1969" y="1481"/>
                    </a:lnTo>
                    <a:lnTo>
                      <a:pt x="2261" y="1423"/>
                    </a:lnTo>
                    <a:lnTo>
                      <a:pt x="2553" y="1345"/>
                    </a:lnTo>
                    <a:lnTo>
                      <a:pt x="2846" y="1267"/>
                    </a:lnTo>
                    <a:lnTo>
                      <a:pt x="3118" y="1170"/>
                    </a:lnTo>
                    <a:lnTo>
                      <a:pt x="3391" y="1053"/>
                    </a:lnTo>
                    <a:lnTo>
                      <a:pt x="3644" y="936"/>
                    </a:lnTo>
                    <a:lnTo>
                      <a:pt x="3917" y="799"/>
                    </a:lnTo>
                    <a:lnTo>
                      <a:pt x="4170" y="644"/>
                    </a:lnTo>
                    <a:lnTo>
                      <a:pt x="4404" y="488"/>
                    </a:lnTo>
                    <a:lnTo>
                      <a:pt x="4638" y="293"/>
                    </a:lnTo>
                    <a:lnTo>
                      <a:pt x="4677" y="254"/>
                    </a:lnTo>
                    <a:lnTo>
                      <a:pt x="4697" y="195"/>
                    </a:lnTo>
                    <a:lnTo>
                      <a:pt x="4697" y="118"/>
                    </a:lnTo>
                    <a:lnTo>
                      <a:pt x="4677" y="59"/>
                    </a:lnTo>
                    <a:lnTo>
                      <a:pt x="4619" y="20"/>
                    </a:lnTo>
                    <a:lnTo>
                      <a:pt x="454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7"/>
              <p:cNvSpPr/>
              <p:nvPr/>
            </p:nvSpPr>
            <p:spPr>
              <a:xfrm>
                <a:off x="11909625" y="483513"/>
                <a:ext cx="95025" cy="184150"/>
              </a:xfrm>
              <a:custGeom>
                <a:avLst/>
                <a:gdLst/>
                <a:ahLst/>
                <a:cxnLst/>
                <a:rect l="l" t="t" r="r" b="b"/>
                <a:pathLst>
                  <a:path w="3801" h="7366" extrusionOk="0">
                    <a:moveTo>
                      <a:pt x="2923" y="0"/>
                    </a:moveTo>
                    <a:lnTo>
                      <a:pt x="2787" y="20"/>
                    </a:lnTo>
                    <a:lnTo>
                      <a:pt x="2651" y="39"/>
                    </a:lnTo>
                    <a:lnTo>
                      <a:pt x="2456" y="98"/>
                    </a:lnTo>
                    <a:lnTo>
                      <a:pt x="2300" y="176"/>
                    </a:lnTo>
                    <a:lnTo>
                      <a:pt x="2164" y="273"/>
                    </a:lnTo>
                    <a:lnTo>
                      <a:pt x="2008" y="409"/>
                    </a:lnTo>
                    <a:lnTo>
                      <a:pt x="1891" y="546"/>
                    </a:lnTo>
                    <a:lnTo>
                      <a:pt x="1774" y="741"/>
                    </a:lnTo>
                    <a:lnTo>
                      <a:pt x="1657" y="935"/>
                    </a:lnTo>
                    <a:lnTo>
                      <a:pt x="1579" y="1130"/>
                    </a:lnTo>
                    <a:lnTo>
                      <a:pt x="1443" y="1520"/>
                    </a:lnTo>
                    <a:lnTo>
                      <a:pt x="1326" y="1968"/>
                    </a:lnTo>
                    <a:lnTo>
                      <a:pt x="1248" y="2436"/>
                    </a:lnTo>
                    <a:lnTo>
                      <a:pt x="1228" y="2475"/>
                    </a:lnTo>
                    <a:lnTo>
                      <a:pt x="1170" y="2845"/>
                    </a:lnTo>
                    <a:lnTo>
                      <a:pt x="1131" y="3020"/>
                    </a:lnTo>
                    <a:lnTo>
                      <a:pt x="956" y="3839"/>
                    </a:lnTo>
                    <a:lnTo>
                      <a:pt x="780" y="4598"/>
                    </a:lnTo>
                    <a:lnTo>
                      <a:pt x="585" y="5378"/>
                    </a:lnTo>
                    <a:lnTo>
                      <a:pt x="371" y="6196"/>
                    </a:lnTo>
                    <a:lnTo>
                      <a:pt x="98" y="6995"/>
                    </a:lnTo>
                    <a:lnTo>
                      <a:pt x="79" y="7073"/>
                    </a:lnTo>
                    <a:lnTo>
                      <a:pt x="20" y="7131"/>
                    </a:lnTo>
                    <a:lnTo>
                      <a:pt x="1" y="7190"/>
                    </a:lnTo>
                    <a:lnTo>
                      <a:pt x="1" y="7248"/>
                    </a:lnTo>
                    <a:lnTo>
                      <a:pt x="20" y="7287"/>
                    </a:lnTo>
                    <a:lnTo>
                      <a:pt x="79" y="7346"/>
                    </a:lnTo>
                    <a:lnTo>
                      <a:pt x="137" y="7365"/>
                    </a:lnTo>
                    <a:lnTo>
                      <a:pt x="176" y="7365"/>
                    </a:lnTo>
                    <a:lnTo>
                      <a:pt x="215" y="7346"/>
                    </a:lnTo>
                    <a:lnTo>
                      <a:pt x="449" y="7170"/>
                    </a:lnTo>
                    <a:lnTo>
                      <a:pt x="683" y="7014"/>
                    </a:lnTo>
                    <a:lnTo>
                      <a:pt x="917" y="6820"/>
                    </a:lnTo>
                    <a:lnTo>
                      <a:pt x="1131" y="6625"/>
                    </a:lnTo>
                    <a:lnTo>
                      <a:pt x="1345" y="6410"/>
                    </a:lnTo>
                    <a:lnTo>
                      <a:pt x="1560" y="6196"/>
                    </a:lnTo>
                    <a:lnTo>
                      <a:pt x="1969" y="5709"/>
                    </a:lnTo>
                    <a:lnTo>
                      <a:pt x="2300" y="5241"/>
                    </a:lnTo>
                    <a:lnTo>
                      <a:pt x="2631" y="4735"/>
                    </a:lnTo>
                    <a:lnTo>
                      <a:pt x="2807" y="4423"/>
                    </a:lnTo>
                    <a:lnTo>
                      <a:pt x="3021" y="3936"/>
                    </a:lnTo>
                    <a:lnTo>
                      <a:pt x="3255" y="3371"/>
                    </a:lnTo>
                    <a:lnTo>
                      <a:pt x="3488" y="2689"/>
                    </a:lnTo>
                    <a:lnTo>
                      <a:pt x="3664" y="2066"/>
                    </a:lnTo>
                    <a:lnTo>
                      <a:pt x="3722" y="1734"/>
                    </a:lnTo>
                    <a:lnTo>
                      <a:pt x="3761" y="1423"/>
                    </a:lnTo>
                    <a:lnTo>
                      <a:pt x="3800" y="1130"/>
                    </a:lnTo>
                    <a:lnTo>
                      <a:pt x="3781" y="858"/>
                    </a:lnTo>
                    <a:lnTo>
                      <a:pt x="3742" y="604"/>
                    </a:lnTo>
                    <a:lnTo>
                      <a:pt x="3703" y="487"/>
                    </a:lnTo>
                    <a:lnTo>
                      <a:pt x="3664" y="390"/>
                    </a:lnTo>
                    <a:lnTo>
                      <a:pt x="3605" y="293"/>
                    </a:lnTo>
                    <a:lnTo>
                      <a:pt x="3547" y="215"/>
                    </a:lnTo>
                    <a:lnTo>
                      <a:pt x="3469" y="137"/>
                    </a:lnTo>
                    <a:lnTo>
                      <a:pt x="3372" y="78"/>
                    </a:lnTo>
                    <a:lnTo>
                      <a:pt x="3294" y="39"/>
                    </a:lnTo>
                    <a:lnTo>
                      <a:pt x="3177" y="20"/>
                    </a:lnTo>
                    <a:lnTo>
                      <a:pt x="3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7"/>
              <p:cNvSpPr/>
              <p:nvPr/>
            </p:nvSpPr>
            <p:spPr>
              <a:xfrm>
                <a:off x="11909625" y="483513"/>
                <a:ext cx="95025" cy="184150"/>
              </a:xfrm>
              <a:custGeom>
                <a:avLst/>
                <a:gdLst/>
                <a:ahLst/>
                <a:cxnLst/>
                <a:rect l="l" t="t" r="r" b="b"/>
                <a:pathLst>
                  <a:path w="3801" h="7366" fill="none" extrusionOk="0">
                    <a:moveTo>
                      <a:pt x="3001" y="0"/>
                    </a:moveTo>
                    <a:lnTo>
                      <a:pt x="3001" y="0"/>
                    </a:lnTo>
                    <a:lnTo>
                      <a:pt x="2923" y="0"/>
                    </a:lnTo>
                    <a:lnTo>
                      <a:pt x="2923" y="0"/>
                    </a:lnTo>
                    <a:lnTo>
                      <a:pt x="2787" y="20"/>
                    </a:lnTo>
                    <a:lnTo>
                      <a:pt x="2651" y="39"/>
                    </a:lnTo>
                    <a:lnTo>
                      <a:pt x="2651" y="39"/>
                    </a:lnTo>
                    <a:lnTo>
                      <a:pt x="2456" y="98"/>
                    </a:lnTo>
                    <a:lnTo>
                      <a:pt x="2300" y="176"/>
                    </a:lnTo>
                    <a:lnTo>
                      <a:pt x="2300" y="176"/>
                    </a:lnTo>
                    <a:lnTo>
                      <a:pt x="2164" y="273"/>
                    </a:lnTo>
                    <a:lnTo>
                      <a:pt x="2008" y="409"/>
                    </a:lnTo>
                    <a:lnTo>
                      <a:pt x="2008" y="409"/>
                    </a:lnTo>
                    <a:lnTo>
                      <a:pt x="1891" y="546"/>
                    </a:lnTo>
                    <a:lnTo>
                      <a:pt x="1774" y="741"/>
                    </a:lnTo>
                    <a:lnTo>
                      <a:pt x="1774" y="741"/>
                    </a:lnTo>
                    <a:lnTo>
                      <a:pt x="1657" y="935"/>
                    </a:lnTo>
                    <a:lnTo>
                      <a:pt x="1579" y="1130"/>
                    </a:lnTo>
                    <a:lnTo>
                      <a:pt x="1443" y="1520"/>
                    </a:lnTo>
                    <a:lnTo>
                      <a:pt x="1443" y="1520"/>
                    </a:lnTo>
                    <a:lnTo>
                      <a:pt x="1326" y="1968"/>
                    </a:lnTo>
                    <a:lnTo>
                      <a:pt x="1248" y="2436"/>
                    </a:lnTo>
                    <a:lnTo>
                      <a:pt x="1228" y="2475"/>
                    </a:lnTo>
                    <a:lnTo>
                      <a:pt x="1228" y="2475"/>
                    </a:lnTo>
                    <a:lnTo>
                      <a:pt x="1170" y="2845"/>
                    </a:lnTo>
                    <a:lnTo>
                      <a:pt x="1131" y="3020"/>
                    </a:lnTo>
                    <a:lnTo>
                      <a:pt x="1131" y="3020"/>
                    </a:lnTo>
                    <a:lnTo>
                      <a:pt x="956" y="3839"/>
                    </a:lnTo>
                    <a:lnTo>
                      <a:pt x="956" y="3839"/>
                    </a:lnTo>
                    <a:lnTo>
                      <a:pt x="780" y="4598"/>
                    </a:lnTo>
                    <a:lnTo>
                      <a:pt x="585" y="5378"/>
                    </a:lnTo>
                    <a:lnTo>
                      <a:pt x="371" y="6196"/>
                    </a:lnTo>
                    <a:lnTo>
                      <a:pt x="98" y="6995"/>
                    </a:lnTo>
                    <a:lnTo>
                      <a:pt x="98" y="6995"/>
                    </a:lnTo>
                    <a:lnTo>
                      <a:pt x="79" y="7073"/>
                    </a:lnTo>
                    <a:lnTo>
                      <a:pt x="79" y="7073"/>
                    </a:lnTo>
                    <a:lnTo>
                      <a:pt x="20" y="7131"/>
                    </a:lnTo>
                    <a:lnTo>
                      <a:pt x="1" y="7190"/>
                    </a:lnTo>
                    <a:lnTo>
                      <a:pt x="1" y="7248"/>
                    </a:lnTo>
                    <a:lnTo>
                      <a:pt x="20" y="7287"/>
                    </a:lnTo>
                    <a:lnTo>
                      <a:pt x="20" y="7287"/>
                    </a:lnTo>
                    <a:lnTo>
                      <a:pt x="79" y="7346"/>
                    </a:lnTo>
                    <a:lnTo>
                      <a:pt x="137" y="7365"/>
                    </a:lnTo>
                    <a:lnTo>
                      <a:pt x="137" y="7365"/>
                    </a:lnTo>
                    <a:lnTo>
                      <a:pt x="176" y="7365"/>
                    </a:lnTo>
                    <a:lnTo>
                      <a:pt x="215" y="7346"/>
                    </a:lnTo>
                    <a:lnTo>
                      <a:pt x="215" y="7346"/>
                    </a:lnTo>
                    <a:lnTo>
                      <a:pt x="449" y="7170"/>
                    </a:lnTo>
                    <a:lnTo>
                      <a:pt x="683" y="7014"/>
                    </a:lnTo>
                    <a:lnTo>
                      <a:pt x="917" y="6820"/>
                    </a:lnTo>
                    <a:lnTo>
                      <a:pt x="1131" y="6625"/>
                    </a:lnTo>
                    <a:lnTo>
                      <a:pt x="1345" y="6410"/>
                    </a:lnTo>
                    <a:lnTo>
                      <a:pt x="1560" y="6196"/>
                    </a:lnTo>
                    <a:lnTo>
                      <a:pt x="1969" y="5709"/>
                    </a:lnTo>
                    <a:lnTo>
                      <a:pt x="1969" y="5709"/>
                    </a:lnTo>
                    <a:lnTo>
                      <a:pt x="2300" y="5241"/>
                    </a:lnTo>
                    <a:lnTo>
                      <a:pt x="2631" y="4735"/>
                    </a:lnTo>
                    <a:lnTo>
                      <a:pt x="2631" y="4735"/>
                    </a:lnTo>
                    <a:lnTo>
                      <a:pt x="2807" y="4423"/>
                    </a:lnTo>
                    <a:lnTo>
                      <a:pt x="2807" y="4423"/>
                    </a:lnTo>
                    <a:lnTo>
                      <a:pt x="3021" y="3936"/>
                    </a:lnTo>
                    <a:lnTo>
                      <a:pt x="3255" y="3371"/>
                    </a:lnTo>
                    <a:lnTo>
                      <a:pt x="3255" y="3371"/>
                    </a:lnTo>
                    <a:lnTo>
                      <a:pt x="3488" y="2689"/>
                    </a:lnTo>
                    <a:lnTo>
                      <a:pt x="3664" y="2066"/>
                    </a:lnTo>
                    <a:lnTo>
                      <a:pt x="3664" y="2066"/>
                    </a:lnTo>
                    <a:lnTo>
                      <a:pt x="3722" y="1734"/>
                    </a:lnTo>
                    <a:lnTo>
                      <a:pt x="3761" y="1423"/>
                    </a:lnTo>
                    <a:lnTo>
                      <a:pt x="3761" y="1423"/>
                    </a:lnTo>
                    <a:lnTo>
                      <a:pt x="3800" y="1130"/>
                    </a:lnTo>
                    <a:lnTo>
                      <a:pt x="3781" y="858"/>
                    </a:lnTo>
                    <a:lnTo>
                      <a:pt x="3781" y="858"/>
                    </a:lnTo>
                    <a:lnTo>
                      <a:pt x="3742" y="604"/>
                    </a:lnTo>
                    <a:lnTo>
                      <a:pt x="3703" y="487"/>
                    </a:lnTo>
                    <a:lnTo>
                      <a:pt x="3664" y="390"/>
                    </a:lnTo>
                    <a:lnTo>
                      <a:pt x="3664" y="390"/>
                    </a:lnTo>
                    <a:lnTo>
                      <a:pt x="3605" y="293"/>
                    </a:lnTo>
                    <a:lnTo>
                      <a:pt x="3547" y="215"/>
                    </a:lnTo>
                    <a:lnTo>
                      <a:pt x="3469" y="137"/>
                    </a:lnTo>
                    <a:lnTo>
                      <a:pt x="3372" y="78"/>
                    </a:lnTo>
                    <a:lnTo>
                      <a:pt x="3372" y="78"/>
                    </a:lnTo>
                    <a:lnTo>
                      <a:pt x="3294" y="39"/>
                    </a:lnTo>
                    <a:lnTo>
                      <a:pt x="3177" y="20"/>
                    </a:lnTo>
                    <a:lnTo>
                      <a:pt x="3177" y="20"/>
                    </a:lnTo>
                    <a:lnTo>
                      <a:pt x="30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7"/>
              <p:cNvSpPr/>
              <p:nvPr/>
            </p:nvSpPr>
            <p:spPr>
              <a:xfrm>
                <a:off x="11606175" y="638888"/>
                <a:ext cx="241625" cy="89175"/>
              </a:xfrm>
              <a:custGeom>
                <a:avLst/>
                <a:gdLst/>
                <a:ahLst/>
                <a:cxnLst/>
                <a:rect l="l" t="t" r="r" b="b"/>
                <a:pathLst>
                  <a:path w="9665" h="3567" extrusionOk="0">
                    <a:moveTo>
                      <a:pt x="1618" y="1"/>
                    </a:moveTo>
                    <a:lnTo>
                      <a:pt x="1364" y="20"/>
                    </a:lnTo>
                    <a:lnTo>
                      <a:pt x="1150" y="59"/>
                    </a:lnTo>
                    <a:lnTo>
                      <a:pt x="975" y="118"/>
                    </a:lnTo>
                    <a:lnTo>
                      <a:pt x="780" y="195"/>
                    </a:lnTo>
                    <a:lnTo>
                      <a:pt x="624" y="273"/>
                    </a:lnTo>
                    <a:lnTo>
                      <a:pt x="448" y="390"/>
                    </a:lnTo>
                    <a:lnTo>
                      <a:pt x="332" y="488"/>
                    </a:lnTo>
                    <a:lnTo>
                      <a:pt x="234" y="605"/>
                    </a:lnTo>
                    <a:lnTo>
                      <a:pt x="137" y="722"/>
                    </a:lnTo>
                    <a:lnTo>
                      <a:pt x="59" y="877"/>
                    </a:lnTo>
                    <a:lnTo>
                      <a:pt x="20" y="994"/>
                    </a:lnTo>
                    <a:lnTo>
                      <a:pt x="0" y="1150"/>
                    </a:lnTo>
                    <a:lnTo>
                      <a:pt x="0" y="1306"/>
                    </a:lnTo>
                    <a:lnTo>
                      <a:pt x="20" y="1481"/>
                    </a:lnTo>
                    <a:lnTo>
                      <a:pt x="59" y="1618"/>
                    </a:lnTo>
                    <a:lnTo>
                      <a:pt x="137" y="1774"/>
                    </a:lnTo>
                    <a:lnTo>
                      <a:pt x="234" y="1930"/>
                    </a:lnTo>
                    <a:lnTo>
                      <a:pt x="351" y="2085"/>
                    </a:lnTo>
                    <a:lnTo>
                      <a:pt x="468" y="2222"/>
                    </a:lnTo>
                    <a:lnTo>
                      <a:pt x="643" y="2378"/>
                    </a:lnTo>
                    <a:lnTo>
                      <a:pt x="838" y="2534"/>
                    </a:lnTo>
                    <a:lnTo>
                      <a:pt x="1052" y="2670"/>
                    </a:lnTo>
                    <a:lnTo>
                      <a:pt x="1267" y="2806"/>
                    </a:lnTo>
                    <a:lnTo>
                      <a:pt x="1520" y="2923"/>
                    </a:lnTo>
                    <a:lnTo>
                      <a:pt x="1793" y="3040"/>
                    </a:lnTo>
                    <a:lnTo>
                      <a:pt x="2105" y="3157"/>
                    </a:lnTo>
                    <a:lnTo>
                      <a:pt x="2377" y="3235"/>
                    </a:lnTo>
                    <a:lnTo>
                      <a:pt x="2650" y="3313"/>
                    </a:lnTo>
                    <a:lnTo>
                      <a:pt x="3235" y="3449"/>
                    </a:lnTo>
                    <a:lnTo>
                      <a:pt x="3800" y="3527"/>
                    </a:lnTo>
                    <a:lnTo>
                      <a:pt x="4443" y="3566"/>
                    </a:lnTo>
                    <a:lnTo>
                      <a:pt x="5242" y="3566"/>
                    </a:lnTo>
                    <a:lnTo>
                      <a:pt x="5670" y="3547"/>
                    </a:lnTo>
                    <a:lnTo>
                      <a:pt x="6099" y="3508"/>
                    </a:lnTo>
                    <a:lnTo>
                      <a:pt x="6527" y="3449"/>
                    </a:lnTo>
                    <a:lnTo>
                      <a:pt x="6976" y="3371"/>
                    </a:lnTo>
                    <a:lnTo>
                      <a:pt x="7443" y="3293"/>
                    </a:lnTo>
                    <a:lnTo>
                      <a:pt x="7911" y="3196"/>
                    </a:lnTo>
                    <a:lnTo>
                      <a:pt x="8398" y="3079"/>
                    </a:lnTo>
                    <a:lnTo>
                      <a:pt x="8905" y="2943"/>
                    </a:lnTo>
                    <a:lnTo>
                      <a:pt x="9411" y="2787"/>
                    </a:lnTo>
                    <a:lnTo>
                      <a:pt x="9470" y="2748"/>
                    </a:lnTo>
                    <a:lnTo>
                      <a:pt x="9547" y="2748"/>
                    </a:lnTo>
                    <a:lnTo>
                      <a:pt x="9586" y="2728"/>
                    </a:lnTo>
                    <a:lnTo>
                      <a:pt x="9625" y="2689"/>
                    </a:lnTo>
                    <a:lnTo>
                      <a:pt x="9645" y="2650"/>
                    </a:lnTo>
                    <a:lnTo>
                      <a:pt x="9664" y="2592"/>
                    </a:lnTo>
                    <a:lnTo>
                      <a:pt x="9645" y="2514"/>
                    </a:lnTo>
                    <a:lnTo>
                      <a:pt x="9606" y="2475"/>
                    </a:lnTo>
                    <a:lnTo>
                      <a:pt x="9547" y="2456"/>
                    </a:lnTo>
                    <a:lnTo>
                      <a:pt x="8924" y="2280"/>
                    </a:lnTo>
                    <a:lnTo>
                      <a:pt x="8320" y="2066"/>
                    </a:lnTo>
                    <a:lnTo>
                      <a:pt x="7697" y="1832"/>
                    </a:lnTo>
                    <a:lnTo>
                      <a:pt x="7034" y="1579"/>
                    </a:lnTo>
                    <a:lnTo>
                      <a:pt x="6527" y="1365"/>
                    </a:lnTo>
                    <a:lnTo>
                      <a:pt x="5807" y="1072"/>
                    </a:lnTo>
                    <a:lnTo>
                      <a:pt x="5144" y="819"/>
                    </a:lnTo>
                    <a:lnTo>
                      <a:pt x="4540" y="605"/>
                    </a:lnTo>
                    <a:lnTo>
                      <a:pt x="3917" y="410"/>
                    </a:lnTo>
                    <a:lnTo>
                      <a:pt x="3274" y="234"/>
                    </a:lnTo>
                    <a:lnTo>
                      <a:pt x="2689" y="98"/>
                    </a:lnTo>
                    <a:lnTo>
                      <a:pt x="2377" y="40"/>
                    </a:lnTo>
                    <a:lnTo>
                      <a:pt x="20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7"/>
              <p:cNvSpPr/>
              <p:nvPr/>
            </p:nvSpPr>
            <p:spPr>
              <a:xfrm>
                <a:off x="11606175" y="638888"/>
                <a:ext cx="241625" cy="89175"/>
              </a:xfrm>
              <a:custGeom>
                <a:avLst/>
                <a:gdLst/>
                <a:ahLst/>
                <a:cxnLst/>
                <a:rect l="l" t="t" r="r" b="b"/>
                <a:pathLst>
                  <a:path w="9665" h="3567" fill="none" extrusionOk="0">
                    <a:moveTo>
                      <a:pt x="1832" y="1"/>
                    </a:moveTo>
                    <a:lnTo>
                      <a:pt x="1832" y="1"/>
                    </a:lnTo>
                    <a:lnTo>
                      <a:pt x="1618" y="1"/>
                    </a:lnTo>
                    <a:lnTo>
                      <a:pt x="1618" y="1"/>
                    </a:lnTo>
                    <a:lnTo>
                      <a:pt x="1364" y="20"/>
                    </a:lnTo>
                    <a:lnTo>
                      <a:pt x="1150" y="59"/>
                    </a:lnTo>
                    <a:lnTo>
                      <a:pt x="1150" y="59"/>
                    </a:lnTo>
                    <a:lnTo>
                      <a:pt x="975" y="118"/>
                    </a:lnTo>
                    <a:lnTo>
                      <a:pt x="780" y="195"/>
                    </a:lnTo>
                    <a:lnTo>
                      <a:pt x="780" y="195"/>
                    </a:lnTo>
                    <a:lnTo>
                      <a:pt x="624" y="273"/>
                    </a:lnTo>
                    <a:lnTo>
                      <a:pt x="448" y="390"/>
                    </a:lnTo>
                    <a:lnTo>
                      <a:pt x="448" y="390"/>
                    </a:lnTo>
                    <a:lnTo>
                      <a:pt x="332" y="488"/>
                    </a:lnTo>
                    <a:lnTo>
                      <a:pt x="234" y="605"/>
                    </a:lnTo>
                    <a:lnTo>
                      <a:pt x="137" y="722"/>
                    </a:lnTo>
                    <a:lnTo>
                      <a:pt x="59" y="877"/>
                    </a:lnTo>
                    <a:lnTo>
                      <a:pt x="59" y="877"/>
                    </a:lnTo>
                    <a:lnTo>
                      <a:pt x="20" y="994"/>
                    </a:lnTo>
                    <a:lnTo>
                      <a:pt x="0" y="1150"/>
                    </a:lnTo>
                    <a:lnTo>
                      <a:pt x="0" y="1150"/>
                    </a:lnTo>
                    <a:lnTo>
                      <a:pt x="0" y="1306"/>
                    </a:lnTo>
                    <a:lnTo>
                      <a:pt x="20" y="1481"/>
                    </a:lnTo>
                    <a:lnTo>
                      <a:pt x="20" y="1481"/>
                    </a:lnTo>
                    <a:lnTo>
                      <a:pt x="59" y="1618"/>
                    </a:lnTo>
                    <a:lnTo>
                      <a:pt x="137" y="1774"/>
                    </a:lnTo>
                    <a:lnTo>
                      <a:pt x="234" y="1930"/>
                    </a:lnTo>
                    <a:lnTo>
                      <a:pt x="351" y="2085"/>
                    </a:lnTo>
                    <a:lnTo>
                      <a:pt x="351" y="2085"/>
                    </a:lnTo>
                    <a:lnTo>
                      <a:pt x="468" y="2222"/>
                    </a:lnTo>
                    <a:lnTo>
                      <a:pt x="643" y="2378"/>
                    </a:lnTo>
                    <a:lnTo>
                      <a:pt x="643" y="2378"/>
                    </a:lnTo>
                    <a:lnTo>
                      <a:pt x="838" y="2534"/>
                    </a:lnTo>
                    <a:lnTo>
                      <a:pt x="1052" y="2670"/>
                    </a:lnTo>
                    <a:lnTo>
                      <a:pt x="1052" y="2670"/>
                    </a:lnTo>
                    <a:lnTo>
                      <a:pt x="1267" y="2806"/>
                    </a:lnTo>
                    <a:lnTo>
                      <a:pt x="1520" y="2923"/>
                    </a:lnTo>
                    <a:lnTo>
                      <a:pt x="1793" y="3040"/>
                    </a:lnTo>
                    <a:lnTo>
                      <a:pt x="2105" y="3157"/>
                    </a:lnTo>
                    <a:lnTo>
                      <a:pt x="2105" y="3157"/>
                    </a:lnTo>
                    <a:lnTo>
                      <a:pt x="2377" y="3235"/>
                    </a:lnTo>
                    <a:lnTo>
                      <a:pt x="2650" y="3313"/>
                    </a:lnTo>
                    <a:lnTo>
                      <a:pt x="3235" y="3449"/>
                    </a:lnTo>
                    <a:lnTo>
                      <a:pt x="3235" y="3449"/>
                    </a:lnTo>
                    <a:lnTo>
                      <a:pt x="3800" y="3527"/>
                    </a:lnTo>
                    <a:lnTo>
                      <a:pt x="4443" y="3566"/>
                    </a:lnTo>
                    <a:lnTo>
                      <a:pt x="4443" y="3566"/>
                    </a:lnTo>
                    <a:lnTo>
                      <a:pt x="4832" y="3566"/>
                    </a:lnTo>
                    <a:lnTo>
                      <a:pt x="4832" y="3566"/>
                    </a:lnTo>
                    <a:lnTo>
                      <a:pt x="5242" y="3566"/>
                    </a:lnTo>
                    <a:lnTo>
                      <a:pt x="5670" y="3547"/>
                    </a:lnTo>
                    <a:lnTo>
                      <a:pt x="5670" y="3547"/>
                    </a:lnTo>
                    <a:lnTo>
                      <a:pt x="6099" y="3508"/>
                    </a:lnTo>
                    <a:lnTo>
                      <a:pt x="6527" y="3449"/>
                    </a:lnTo>
                    <a:lnTo>
                      <a:pt x="6976" y="3371"/>
                    </a:lnTo>
                    <a:lnTo>
                      <a:pt x="7443" y="3293"/>
                    </a:lnTo>
                    <a:lnTo>
                      <a:pt x="7911" y="3196"/>
                    </a:lnTo>
                    <a:lnTo>
                      <a:pt x="8398" y="3079"/>
                    </a:lnTo>
                    <a:lnTo>
                      <a:pt x="8905" y="2943"/>
                    </a:lnTo>
                    <a:lnTo>
                      <a:pt x="9411" y="2787"/>
                    </a:lnTo>
                    <a:lnTo>
                      <a:pt x="9411" y="2787"/>
                    </a:lnTo>
                    <a:lnTo>
                      <a:pt x="9470" y="2748"/>
                    </a:lnTo>
                    <a:lnTo>
                      <a:pt x="9470" y="2748"/>
                    </a:lnTo>
                    <a:lnTo>
                      <a:pt x="9509" y="2748"/>
                    </a:lnTo>
                    <a:lnTo>
                      <a:pt x="9509" y="2748"/>
                    </a:lnTo>
                    <a:lnTo>
                      <a:pt x="9547" y="2748"/>
                    </a:lnTo>
                    <a:lnTo>
                      <a:pt x="9586" y="2728"/>
                    </a:lnTo>
                    <a:lnTo>
                      <a:pt x="9625" y="2689"/>
                    </a:lnTo>
                    <a:lnTo>
                      <a:pt x="9645" y="2650"/>
                    </a:lnTo>
                    <a:lnTo>
                      <a:pt x="9645" y="2650"/>
                    </a:lnTo>
                    <a:lnTo>
                      <a:pt x="9664" y="2592"/>
                    </a:lnTo>
                    <a:lnTo>
                      <a:pt x="9645" y="2514"/>
                    </a:lnTo>
                    <a:lnTo>
                      <a:pt x="9645" y="2514"/>
                    </a:lnTo>
                    <a:lnTo>
                      <a:pt x="9606" y="2475"/>
                    </a:lnTo>
                    <a:lnTo>
                      <a:pt x="9547" y="2456"/>
                    </a:lnTo>
                    <a:lnTo>
                      <a:pt x="9547" y="2456"/>
                    </a:lnTo>
                    <a:lnTo>
                      <a:pt x="8924" y="2280"/>
                    </a:lnTo>
                    <a:lnTo>
                      <a:pt x="8320" y="2066"/>
                    </a:lnTo>
                    <a:lnTo>
                      <a:pt x="7697" y="1832"/>
                    </a:lnTo>
                    <a:lnTo>
                      <a:pt x="7034" y="1579"/>
                    </a:lnTo>
                    <a:lnTo>
                      <a:pt x="7034" y="1579"/>
                    </a:lnTo>
                    <a:lnTo>
                      <a:pt x="6527" y="1365"/>
                    </a:lnTo>
                    <a:lnTo>
                      <a:pt x="6527" y="1365"/>
                    </a:lnTo>
                    <a:lnTo>
                      <a:pt x="5807" y="1072"/>
                    </a:lnTo>
                    <a:lnTo>
                      <a:pt x="5807" y="1072"/>
                    </a:lnTo>
                    <a:lnTo>
                      <a:pt x="5144" y="819"/>
                    </a:lnTo>
                    <a:lnTo>
                      <a:pt x="4540" y="605"/>
                    </a:lnTo>
                    <a:lnTo>
                      <a:pt x="4540" y="605"/>
                    </a:lnTo>
                    <a:lnTo>
                      <a:pt x="3917" y="410"/>
                    </a:lnTo>
                    <a:lnTo>
                      <a:pt x="3274" y="234"/>
                    </a:lnTo>
                    <a:lnTo>
                      <a:pt x="3274" y="234"/>
                    </a:lnTo>
                    <a:lnTo>
                      <a:pt x="2689" y="98"/>
                    </a:lnTo>
                    <a:lnTo>
                      <a:pt x="2377" y="40"/>
                    </a:lnTo>
                    <a:lnTo>
                      <a:pt x="2085" y="1"/>
                    </a:lnTo>
                    <a:lnTo>
                      <a:pt x="2085" y="1"/>
                    </a:lnTo>
                    <a:lnTo>
                      <a:pt x="18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7"/>
              <p:cNvSpPr/>
              <p:nvPr/>
            </p:nvSpPr>
            <p:spPr>
              <a:xfrm>
                <a:off x="11825850" y="637438"/>
                <a:ext cx="137400" cy="181225"/>
              </a:xfrm>
              <a:custGeom>
                <a:avLst/>
                <a:gdLst/>
                <a:ahLst/>
                <a:cxnLst/>
                <a:rect l="l" t="t" r="r" b="b"/>
                <a:pathLst>
                  <a:path w="5496" h="7249" extrusionOk="0">
                    <a:moveTo>
                      <a:pt x="2027" y="0"/>
                    </a:moveTo>
                    <a:lnTo>
                      <a:pt x="1832" y="39"/>
                    </a:lnTo>
                    <a:lnTo>
                      <a:pt x="1676" y="78"/>
                    </a:lnTo>
                    <a:lnTo>
                      <a:pt x="1520" y="137"/>
                    </a:lnTo>
                    <a:lnTo>
                      <a:pt x="1364" y="215"/>
                    </a:lnTo>
                    <a:lnTo>
                      <a:pt x="1209" y="292"/>
                    </a:lnTo>
                    <a:lnTo>
                      <a:pt x="1053" y="409"/>
                    </a:lnTo>
                    <a:lnTo>
                      <a:pt x="916" y="526"/>
                    </a:lnTo>
                    <a:lnTo>
                      <a:pt x="780" y="643"/>
                    </a:lnTo>
                    <a:lnTo>
                      <a:pt x="644" y="780"/>
                    </a:lnTo>
                    <a:lnTo>
                      <a:pt x="507" y="935"/>
                    </a:lnTo>
                    <a:lnTo>
                      <a:pt x="390" y="1111"/>
                    </a:lnTo>
                    <a:lnTo>
                      <a:pt x="293" y="1325"/>
                    </a:lnTo>
                    <a:lnTo>
                      <a:pt x="195" y="1520"/>
                    </a:lnTo>
                    <a:lnTo>
                      <a:pt x="137" y="1695"/>
                    </a:lnTo>
                    <a:lnTo>
                      <a:pt x="79" y="1890"/>
                    </a:lnTo>
                    <a:lnTo>
                      <a:pt x="40" y="2104"/>
                    </a:lnTo>
                    <a:lnTo>
                      <a:pt x="20" y="2358"/>
                    </a:lnTo>
                    <a:lnTo>
                      <a:pt x="1" y="2553"/>
                    </a:lnTo>
                    <a:lnTo>
                      <a:pt x="1" y="2747"/>
                    </a:lnTo>
                    <a:lnTo>
                      <a:pt x="20" y="3196"/>
                    </a:lnTo>
                    <a:lnTo>
                      <a:pt x="98" y="3663"/>
                    </a:lnTo>
                    <a:lnTo>
                      <a:pt x="215" y="4111"/>
                    </a:lnTo>
                    <a:lnTo>
                      <a:pt x="351" y="4540"/>
                    </a:lnTo>
                    <a:lnTo>
                      <a:pt x="527" y="4930"/>
                    </a:lnTo>
                    <a:lnTo>
                      <a:pt x="741" y="5280"/>
                    </a:lnTo>
                    <a:lnTo>
                      <a:pt x="975" y="5612"/>
                    </a:lnTo>
                    <a:lnTo>
                      <a:pt x="1170" y="5923"/>
                    </a:lnTo>
                    <a:lnTo>
                      <a:pt x="1306" y="6118"/>
                    </a:lnTo>
                    <a:lnTo>
                      <a:pt x="1462" y="6332"/>
                    </a:lnTo>
                    <a:lnTo>
                      <a:pt x="1657" y="6527"/>
                    </a:lnTo>
                    <a:lnTo>
                      <a:pt x="1852" y="6722"/>
                    </a:lnTo>
                    <a:lnTo>
                      <a:pt x="2066" y="6878"/>
                    </a:lnTo>
                    <a:lnTo>
                      <a:pt x="2319" y="7034"/>
                    </a:lnTo>
                    <a:lnTo>
                      <a:pt x="2592" y="7151"/>
                    </a:lnTo>
                    <a:lnTo>
                      <a:pt x="2728" y="7190"/>
                    </a:lnTo>
                    <a:lnTo>
                      <a:pt x="2865" y="7229"/>
                    </a:lnTo>
                    <a:lnTo>
                      <a:pt x="3040" y="7248"/>
                    </a:lnTo>
                    <a:lnTo>
                      <a:pt x="3410" y="7248"/>
                    </a:lnTo>
                    <a:lnTo>
                      <a:pt x="3586" y="7209"/>
                    </a:lnTo>
                    <a:lnTo>
                      <a:pt x="3780" y="7170"/>
                    </a:lnTo>
                    <a:lnTo>
                      <a:pt x="3975" y="7092"/>
                    </a:lnTo>
                    <a:lnTo>
                      <a:pt x="4268" y="6956"/>
                    </a:lnTo>
                    <a:lnTo>
                      <a:pt x="4540" y="6781"/>
                    </a:lnTo>
                    <a:lnTo>
                      <a:pt x="4677" y="6664"/>
                    </a:lnTo>
                    <a:lnTo>
                      <a:pt x="4794" y="6566"/>
                    </a:lnTo>
                    <a:lnTo>
                      <a:pt x="4930" y="6430"/>
                    </a:lnTo>
                    <a:lnTo>
                      <a:pt x="5027" y="6274"/>
                    </a:lnTo>
                    <a:lnTo>
                      <a:pt x="5105" y="6157"/>
                    </a:lnTo>
                    <a:lnTo>
                      <a:pt x="5183" y="6021"/>
                    </a:lnTo>
                    <a:lnTo>
                      <a:pt x="5320" y="5709"/>
                    </a:lnTo>
                    <a:lnTo>
                      <a:pt x="5378" y="5534"/>
                    </a:lnTo>
                    <a:lnTo>
                      <a:pt x="5417" y="5358"/>
                    </a:lnTo>
                    <a:lnTo>
                      <a:pt x="5476" y="5027"/>
                    </a:lnTo>
                    <a:lnTo>
                      <a:pt x="5495" y="4715"/>
                    </a:lnTo>
                    <a:lnTo>
                      <a:pt x="5495" y="4384"/>
                    </a:lnTo>
                    <a:lnTo>
                      <a:pt x="5476" y="4014"/>
                    </a:lnTo>
                    <a:lnTo>
                      <a:pt x="5398" y="3624"/>
                    </a:lnTo>
                    <a:lnTo>
                      <a:pt x="5320" y="3273"/>
                    </a:lnTo>
                    <a:lnTo>
                      <a:pt x="5222" y="2923"/>
                    </a:lnTo>
                    <a:lnTo>
                      <a:pt x="5086" y="2572"/>
                    </a:lnTo>
                    <a:lnTo>
                      <a:pt x="4930" y="2221"/>
                    </a:lnTo>
                    <a:lnTo>
                      <a:pt x="4774" y="1890"/>
                    </a:lnTo>
                    <a:lnTo>
                      <a:pt x="4579" y="1578"/>
                    </a:lnTo>
                    <a:lnTo>
                      <a:pt x="4384" y="1286"/>
                    </a:lnTo>
                    <a:lnTo>
                      <a:pt x="4151" y="994"/>
                    </a:lnTo>
                    <a:lnTo>
                      <a:pt x="3917" y="780"/>
                    </a:lnTo>
                    <a:lnTo>
                      <a:pt x="3683" y="565"/>
                    </a:lnTo>
                    <a:lnTo>
                      <a:pt x="3430" y="390"/>
                    </a:lnTo>
                    <a:lnTo>
                      <a:pt x="3293" y="292"/>
                    </a:lnTo>
                    <a:lnTo>
                      <a:pt x="3138" y="215"/>
                    </a:lnTo>
                    <a:lnTo>
                      <a:pt x="2826" y="98"/>
                    </a:lnTo>
                    <a:lnTo>
                      <a:pt x="2670" y="59"/>
                    </a:lnTo>
                    <a:lnTo>
                      <a:pt x="2534" y="20"/>
                    </a:lnTo>
                    <a:lnTo>
                      <a:pt x="23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7"/>
              <p:cNvSpPr/>
              <p:nvPr/>
            </p:nvSpPr>
            <p:spPr>
              <a:xfrm>
                <a:off x="11825850" y="637438"/>
                <a:ext cx="137400" cy="181225"/>
              </a:xfrm>
              <a:custGeom>
                <a:avLst/>
                <a:gdLst/>
                <a:ahLst/>
                <a:cxnLst/>
                <a:rect l="l" t="t" r="r" b="b"/>
                <a:pathLst>
                  <a:path w="5496" h="7249" fill="none" extrusionOk="0">
                    <a:moveTo>
                      <a:pt x="2222" y="0"/>
                    </a:moveTo>
                    <a:lnTo>
                      <a:pt x="2202" y="0"/>
                    </a:lnTo>
                    <a:lnTo>
                      <a:pt x="2202" y="0"/>
                    </a:lnTo>
                    <a:lnTo>
                      <a:pt x="2027" y="0"/>
                    </a:lnTo>
                    <a:lnTo>
                      <a:pt x="1832" y="39"/>
                    </a:lnTo>
                    <a:lnTo>
                      <a:pt x="1832" y="39"/>
                    </a:lnTo>
                    <a:lnTo>
                      <a:pt x="1676" y="78"/>
                    </a:lnTo>
                    <a:lnTo>
                      <a:pt x="1520" y="137"/>
                    </a:lnTo>
                    <a:lnTo>
                      <a:pt x="1364" y="215"/>
                    </a:lnTo>
                    <a:lnTo>
                      <a:pt x="1209" y="292"/>
                    </a:lnTo>
                    <a:lnTo>
                      <a:pt x="1209" y="292"/>
                    </a:lnTo>
                    <a:lnTo>
                      <a:pt x="1053" y="409"/>
                    </a:lnTo>
                    <a:lnTo>
                      <a:pt x="916" y="526"/>
                    </a:lnTo>
                    <a:lnTo>
                      <a:pt x="916" y="526"/>
                    </a:lnTo>
                    <a:lnTo>
                      <a:pt x="780" y="643"/>
                    </a:lnTo>
                    <a:lnTo>
                      <a:pt x="644" y="780"/>
                    </a:lnTo>
                    <a:lnTo>
                      <a:pt x="644" y="780"/>
                    </a:lnTo>
                    <a:lnTo>
                      <a:pt x="507" y="935"/>
                    </a:lnTo>
                    <a:lnTo>
                      <a:pt x="390" y="1111"/>
                    </a:lnTo>
                    <a:lnTo>
                      <a:pt x="390" y="1111"/>
                    </a:lnTo>
                    <a:lnTo>
                      <a:pt x="293" y="1325"/>
                    </a:lnTo>
                    <a:lnTo>
                      <a:pt x="195" y="1520"/>
                    </a:lnTo>
                    <a:lnTo>
                      <a:pt x="195" y="1520"/>
                    </a:lnTo>
                    <a:lnTo>
                      <a:pt x="137" y="1695"/>
                    </a:lnTo>
                    <a:lnTo>
                      <a:pt x="79" y="1890"/>
                    </a:lnTo>
                    <a:lnTo>
                      <a:pt x="40" y="2104"/>
                    </a:lnTo>
                    <a:lnTo>
                      <a:pt x="20" y="2358"/>
                    </a:lnTo>
                    <a:lnTo>
                      <a:pt x="20" y="2358"/>
                    </a:lnTo>
                    <a:lnTo>
                      <a:pt x="1" y="2553"/>
                    </a:lnTo>
                    <a:lnTo>
                      <a:pt x="1" y="2747"/>
                    </a:lnTo>
                    <a:lnTo>
                      <a:pt x="20" y="3196"/>
                    </a:lnTo>
                    <a:lnTo>
                      <a:pt x="20" y="3196"/>
                    </a:lnTo>
                    <a:lnTo>
                      <a:pt x="98" y="3663"/>
                    </a:lnTo>
                    <a:lnTo>
                      <a:pt x="215" y="4111"/>
                    </a:lnTo>
                    <a:lnTo>
                      <a:pt x="215" y="4111"/>
                    </a:lnTo>
                    <a:lnTo>
                      <a:pt x="351" y="4540"/>
                    </a:lnTo>
                    <a:lnTo>
                      <a:pt x="527" y="4930"/>
                    </a:lnTo>
                    <a:lnTo>
                      <a:pt x="741" y="5280"/>
                    </a:lnTo>
                    <a:lnTo>
                      <a:pt x="975" y="5612"/>
                    </a:lnTo>
                    <a:lnTo>
                      <a:pt x="975" y="5612"/>
                    </a:lnTo>
                    <a:lnTo>
                      <a:pt x="1170" y="5923"/>
                    </a:lnTo>
                    <a:lnTo>
                      <a:pt x="1170" y="5923"/>
                    </a:lnTo>
                    <a:lnTo>
                      <a:pt x="1306" y="6118"/>
                    </a:lnTo>
                    <a:lnTo>
                      <a:pt x="1462" y="6332"/>
                    </a:lnTo>
                    <a:lnTo>
                      <a:pt x="1657" y="6527"/>
                    </a:lnTo>
                    <a:lnTo>
                      <a:pt x="1852" y="6722"/>
                    </a:lnTo>
                    <a:lnTo>
                      <a:pt x="2066" y="6878"/>
                    </a:lnTo>
                    <a:lnTo>
                      <a:pt x="2319" y="7034"/>
                    </a:lnTo>
                    <a:lnTo>
                      <a:pt x="2592" y="7151"/>
                    </a:lnTo>
                    <a:lnTo>
                      <a:pt x="2728" y="7190"/>
                    </a:lnTo>
                    <a:lnTo>
                      <a:pt x="2865" y="7229"/>
                    </a:lnTo>
                    <a:lnTo>
                      <a:pt x="2865" y="7229"/>
                    </a:lnTo>
                    <a:lnTo>
                      <a:pt x="3040" y="7248"/>
                    </a:lnTo>
                    <a:lnTo>
                      <a:pt x="3215" y="7248"/>
                    </a:lnTo>
                    <a:lnTo>
                      <a:pt x="3215" y="7248"/>
                    </a:lnTo>
                    <a:lnTo>
                      <a:pt x="3410" y="7248"/>
                    </a:lnTo>
                    <a:lnTo>
                      <a:pt x="3586" y="7209"/>
                    </a:lnTo>
                    <a:lnTo>
                      <a:pt x="3780" y="7170"/>
                    </a:lnTo>
                    <a:lnTo>
                      <a:pt x="3975" y="7092"/>
                    </a:lnTo>
                    <a:lnTo>
                      <a:pt x="3975" y="7092"/>
                    </a:lnTo>
                    <a:lnTo>
                      <a:pt x="4268" y="6956"/>
                    </a:lnTo>
                    <a:lnTo>
                      <a:pt x="4540" y="6781"/>
                    </a:lnTo>
                    <a:lnTo>
                      <a:pt x="4540" y="6781"/>
                    </a:lnTo>
                    <a:lnTo>
                      <a:pt x="4677" y="6664"/>
                    </a:lnTo>
                    <a:lnTo>
                      <a:pt x="4794" y="6566"/>
                    </a:lnTo>
                    <a:lnTo>
                      <a:pt x="4794" y="6566"/>
                    </a:lnTo>
                    <a:lnTo>
                      <a:pt x="4930" y="6430"/>
                    </a:lnTo>
                    <a:lnTo>
                      <a:pt x="5027" y="6274"/>
                    </a:lnTo>
                    <a:lnTo>
                      <a:pt x="5027" y="6274"/>
                    </a:lnTo>
                    <a:lnTo>
                      <a:pt x="5105" y="6157"/>
                    </a:lnTo>
                    <a:lnTo>
                      <a:pt x="5183" y="6021"/>
                    </a:lnTo>
                    <a:lnTo>
                      <a:pt x="5320" y="5709"/>
                    </a:lnTo>
                    <a:lnTo>
                      <a:pt x="5320" y="5709"/>
                    </a:lnTo>
                    <a:lnTo>
                      <a:pt x="5378" y="5534"/>
                    </a:lnTo>
                    <a:lnTo>
                      <a:pt x="5417" y="5358"/>
                    </a:lnTo>
                    <a:lnTo>
                      <a:pt x="5476" y="5027"/>
                    </a:lnTo>
                    <a:lnTo>
                      <a:pt x="5476" y="5027"/>
                    </a:lnTo>
                    <a:lnTo>
                      <a:pt x="5495" y="4715"/>
                    </a:lnTo>
                    <a:lnTo>
                      <a:pt x="5495" y="4384"/>
                    </a:lnTo>
                    <a:lnTo>
                      <a:pt x="5476" y="4014"/>
                    </a:lnTo>
                    <a:lnTo>
                      <a:pt x="5398" y="3624"/>
                    </a:lnTo>
                    <a:lnTo>
                      <a:pt x="5398" y="3624"/>
                    </a:lnTo>
                    <a:lnTo>
                      <a:pt x="5320" y="3273"/>
                    </a:lnTo>
                    <a:lnTo>
                      <a:pt x="5222" y="2923"/>
                    </a:lnTo>
                    <a:lnTo>
                      <a:pt x="5086" y="2572"/>
                    </a:lnTo>
                    <a:lnTo>
                      <a:pt x="4930" y="2221"/>
                    </a:lnTo>
                    <a:lnTo>
                      <a:pt x="4930" y="2221"/>
                    </a:lnTo>
                    <a:lnTo>
                      <a:pt x="4774" y="1890"/>
                    </a:lnTo>
                    <a:lnTo>
                      <a:pt x="4579" y="1578"/>
                    </a:lnTo>
                    <a:lnTo>
                      <a:pt x="4384" y="1286"/>
                    </a:lnTo>
                    <a:lnTo>
                      <a:pt x="4151" y="994"/>
                    </a:lnTo>
                    <a:lnTo>
                      <a:pt x="4151" y="994"/>
                    </a:lnTo>
                    <a:lnTo>
                      <a:pt x="3917" y="780"/>
                    </a:lnTo>
                    <a:lnTo>
                      <a:pt x="3683" y="565"/>
                    </a:lnTo>
                    <a:lnTo>
                      <a:pt x="3683" y="565"/>
                    </a:lnTo>
                    <a:lnTo>
                      <a:pt x="3430" y="390"/>
                    </a:lnTo>
                    <a:lnTo>
                      <a:pt x="3293" y="292"/>
                    </a:lnTo>
                    <a:lnTo>
                      <a:pt x="3138" y="215"/>
                    </a:lnTo>
                    <a:lnTo>
                      <a:pt x="3138" y="215"/>
                    </a:lnTo>
                    <a:lnTo>
                      <a:pt x="2826" y="98"/>
                    </a:lnTo>
                    <a:lnTo>
                      <a:pt x="2670" y="59"/>
                    </a:lnTo>
                    <a:lnTo>
                      <a:pt x="2534" y="20"/>
                    </a:lnTo>
                    <a:lnTo>
                      <a:pt x="2534" y="20"/>
                    </a:lnTo>
                    <a:lnTo>
                      <a:pt x="2378" y="0"/>
                    </a:lnTo>
                    <a:lnTo>
                      <a:pt x="22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7"/>
              <p:cNvSpPr/>
              <p:nvPr/>
            </p:nvSpPr>
            <p:spPr>
              <a:xfrm>
                <a:off x="11233550" y="382688"/>
                <a:ext cx="177325" cy="227975"/>
              </a:xfrm>
              <a:custGeom>
                <a:avLst/>
                <a:gdLst/>
                <a:ahLst/>
                <a:cxnLst/>
                <a:rect l="l" t="t" r="r" b="b"/>
                <a:pathLst>
                  <a:path w="7093" h="9119" extrusionOk="0">
                    <a:moveTo>
                      <a:pt x="3955" y="0"/>
                    </a:moveTo>
                    <a:lnTo>
                      <a:pt x="3702" y="20"/>
                    </a:lnTo>
                    <a:lnTo>
                      <a:pt x="3468" y="39"/>
                    </a:lnTo>
                    <a:lnTo>
                      <a:pt x="3215" y="78"/>
                    </a:lnTo>
                    <a:lnTo>
                      <a:pt x="2981" y="136"/>
                    </a:lnTo>
                    <a:lnTo>
                      <a:pt x="2767" y="195"/>
                    </a:lnTo>
                    <a:lnTo>
                      <a:pt x="2572" y="273"/>
                    </a:lnTo>
                    <a:lnTo>
                      <a:pt x="2202" y="448"/>
                    </a:lnTo>
                    <a:lnTo>
                      <a:pt x="1851" y="663"/>
                    </a:lnTo>
                    <a:lnTo>
                      <a:pt x="1520" y="896"/>
                    </a:lnTo>
                    <a:lnTo>
                      <a:pt x="1208" y="1189"/>
                    </a:lnTo>
                    <a:lnTo>
                      <a:pt x="955" y="1500"/>
                    </a:lnTo>
                    <a:lnTo>
                      <a:pt x="702" y="1832"/>
                    </a:lnTo>
                    <a:lnTo>
                      <a:pt x="507" y="2202"/>
                    </a:lnTo>
                    <a:lnTo>
                      <a:pt x="331" y="2572"/>
                    </a:lnTo>
                    <a:lnTo>
                      <a:pt x="195" y="2981"/>
                    </a:lnTo>
                    <a:lnTo>
                      <a:pt x="78" y="3410"/>
                    </a:lnTo>
                    <a:lnTo>
                      <a:pt x="20" y="3838"/>
                    </a:lnTo>
                    <a:lnTo>
                      <a:pt x="0" y="4287"/>
                    </a:lnTo>
                    <a:lnTo>
                      <a:pt x="20" y="4735"/>
                    </a:lnTo>
                    <a:lnTo>
                      <a:pt x="78" y="5183"/>
                    </a:lnTo>
                    <a:lnTo>
                      <a:pt x="175" y="5650"/>
                    </a:lnTo>
                    <a:lnTo>
                      <a:pt x="312" y="6099"/>
                    </a:lnTo>
                    <a:lnTo>
                      <a:pt x="487" y="6508"/>
                    </a:lnTo>
                    <a:lnTo>
                      <a:pt x="702" y="6917"/>
                    </a:lnTo>
                    <a:lnTo>
                      <a:pt x="955" y="7287"/>
                    </a:lnTo>
                    <a:lnTo>
                      <a:pt x="1228" y="7618"/>
                    </a:lnTo>
                    <a:lnTo>
                      <a:pt x="1520" y="7930"/>
                    </a:lnTo>
                    <a:lnTo>
                      <a:pt x="1851" y="8203"/>
                    </a:lnTo>
                    <a:lnTo>
                      <a:pt x="2182" y="8456"/>
                    </a:lnTo>
                    <a:lnTo>
                      <a:pt x="2553" y="8670"/>
                    </a:lnTo>
                    <a:lnTo>
                      <a:pt x="2923" y="8846"/>
                    </a:lnTo>
                    <a:lnTo>
                      <a:pt x="3312" y="8963"/>
                    </a:lnTo>
                    <a:lnTo>
                      <a:pt x="3722" y="9060"/>
                    </a:lnTo>
                    <a:lnTo>
                      <a:pt x="4111" y="9119"/>
                    </a:lnTo>
                    <a:lnTo>
                      <a:pt x="4540" y="9119"/>
                    </a:lnTo>
                    <a:lnTo>
                      <a:pt x="4949" y="9080"/>
                    </a:lnTo>
                    <a:lnTo>
                      <a:pt x="5144" y="9041"/>
                    </a:lnTo>
                    <a:lnTo>
                      <a:pt x="5358" y="9002"/>
                    </a:lnTo>
                    <a:lnTo>
                      <a:pt x="5612" y="8924"/>
                    </a:lnTo>
                    <a:lnTo>
                      <a:pt x="5845" y="8826"/>
                    </a:lnTo>
                    <a:lnTo>
                      <a:pt x="6079" y="8709"/>
                    </a:lnTo>
                    <a:lnTo>
                      <a:pt x="6313" y="8593"/>
                    </a:lnTo>
                    <a:lnTo>
                      <a:pt x="6527" y="8456"/>
                    </a:lnTo>
                    <a:lnTo>
                      <a:pt x="6722" y="8300"/>
                    </a:lnTo>
                    <a:lnTo>
                      <a:pt x="6917" y="8144"/>
                    </a:lnTo>
                    <a:lnTo>
                      <a:pt x="7092" y="7969"/>
                    </a:lnTo>
                    <a:lnTo>
                      <a:pt x="6858" y="7989"/>
                    </a:lnTo>
                    <a:lnTo>
                      <a:pt x="6605" y="8008"/>
                    </a:lnTo>
                    <a:lnTo>
                      <a:pt x="6352" y="7989"/>
                    </a:lnTo>
                    <a:lnTo>
                      <a:pt x="6079" y="7950"/>
                    </a:lnTo>
                    <a:lnTo>
                      <a:pt x="5845" y="7891"/>
                    </a:lnTo>
                    <a:lnTo>
                      <a:pt x="5592" y="7813"/>
                    </a:lnTo>
                    <a:lnTo>
                      <a:pt x="5358" y="7716"/>
                    </a:lnTo>
                    <a:lnTo>
                      <a:pt x="5124" y="7599"/>
                    </a:lnTo>
                    <a:lnTo>
                      <a:pt x="4910" y="7462"/>
                    </a:lnTo>
                    <a:lnTo>
                      <a:pt x="4696" y="7326"/>
                    </a:lnTo>
                    <a:lnTo>
                      <a:pt x="4481" y="7151"/>
                    </a:lnTo>
                    <a:lnTo>
                      <a:pt x="4287" y="6975"/>
                    </a:lnTo>
                    <a:lnTo>
                      <a:pt x="4111" y="6800"/>
                    </a:lnTo>
                    <a:lnTo>
                      <a:pt x="3936" y="6586"/>
                    </a:lnTo>
                    <a:lnTo>
                      <a:pt x="3761" y="6371"/>
                    </a:lnTo>
                    <a:lnTo>
                      <a:pt x="3624" y="6138"/>
                    </a:lnTo>
                    <a:lnTo>
                      <a:pt x="3468" y="5923"/>
                    </a:lnTo>
                    <a:lnTo>
                      <a:pt x="3351" y="5670"/>
                    </a:lnTo>
                    <a:lnTo>
                      <a:pt x="3234" y="5436"/>
                    </a:lnTo>
                    <a:lnTo>
                      <a:pt x="3137" y="5183"/>
                    </a:lnTo>
                    <a:lnTo>
                      <a:pt x="3040" y="4930"/>
                    </a:lnTo>
                    <a:lnTo>
                      <a:pt x="2962" y="4657"/>
                    </a:lnTo>
                    <a:lnTo>
                      <a:pt x="2903" y="4403"/>
                    </a:lnTo>
                    <a:lnTo>
                      <a:pt x="2845" y="4131"/>
                    </a:lnTo>
                    <a:lnTo>
                      <a:pt x="2806" y="3858"/>
                    </a:lnTo>
                    <a:lnTo>
                      <a:pt x="2786" y="3585"/>
                    </a:lnTo>
                    <a:lnTo>
                      <a:pt x="2786" y="3332"/>
                    </a:lnTo>
                    <a:lnTo>
                      <a:pt x="2786" y="3059"/>
                    </a:lnTo>
                    <a:lnTo>
                      <a:pt x="2825" y="2806"/>
                    </a:lnTo>
                    <a:lnTo>
                      <a:pt x="2864" y="2552"/>
                    </a:lnTo>
                    <a:lnTo>
                      <a:pt x="2923" y="2299"/>
                    </a:lnTo>
                    <a:lnTo>
                      <a:pt x="3001" y="2046"/>
                    </a:lnTo>
                    <a:lnTo>
                      <a:pt x="3098" y="1812"/>
                    </a:lnTo>
                    <a:lnTo>
                      <a:pt x="3215" y="1578"/>
                    </a:lnTo>
                    <a:lnTo>
                      <a:pt x="3351" y="1364"/>
                    </a:lnTo>
                    <a:lnTo>
                      <a:pt x="3488" y="1150"/>
                    </a:lnTo>
                    <a:lnTo>
                      <a:pt x="3663" y="955"/>
                    </a:lnTo>
                    <a:lnTo>
                      <a:pt x="3858" y="760"/>
                    </a:lnTo>
                    <a:lnTo>
                      <a:pt x="4072" y="585"/>
                    </a:lnTo>
                    <a:lnTo>
                      <a:pt x="4287" y="429"/>
                    </a:lnTo>
                    <a:lnTo>
                      <a:pt x="4598" y="273"/>
                    </a:lnTo>
                    <a:lnTo>
                      <a:pt x="4910" y="136"/>
                    </a:lnTo>
                    <a:lnTo>
                      <a:pt x="4676" y="78"/>
                    </a:lnTo>
                    <a:lnTo>
                      <a:pt x="4442" y="39"/>
                    </a:lnTo>
                    <a:lnTo>
                      <a:pt x="4189" y="20"/>
                    </a:lnTo>
                    <a:lnTo>
                      <a:pt x="395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47"/>
              <p:cNvSpPr/>
              <p:nvPr/>
            </p:nvSpPr>
            <p:spPr>
              <a:xfrm>
                <a:off x="11233550" y="382688"/>
                <a:ext cx="177325" cy="227975"/>
              </a:xfrm>
              <a:custGeom>
                <a:avLst/>
                <a:gdLst/>
                <a:ahLst/>
                <a:cxnLst/>
                <a:rect l="l" t="t" r="r" b="b"/>
                <a:pathLst>
                  <a:path w="7093" h="9119" fill="none" extrusionOk="0">
                    <a:moveTo>
                      <a:pt x="175" y="5650"/>
                    </a:moveTo>
                    <a:lnTo>
                      <a:pt x="175" y="5650"/>
                    </a:lnTo>
                    <a:lnTo>
                      <a:pt x="312" y="6099"/>
                    </a:lnTo>
                    <a:lnTo>
                      <a:pt x="487" y="6508"/>
                    </a:lnTo>
                    <a:lnTo>
                      <a:pt x="702" y="6917"/>
                    </a:lnTo>
                    <a:lnTo>
                      <a:pt x="955" y="7287"/>
                    </a:lnTo>
                    <a:lnTo>
                      <a:pt x="1228" y="7618"/>
                    </a:lnTo>
                    <a:lnTo>
                      <a:pt x="1520" y="7930"/>
                    </a:lnTo>
                    <a:lnTo>
                      <a:pt x="1851" y="8203"/>
                    </a:lnTo>
                    <a:lnTo>
                      <a:pt x="2182" y="8456"/>
                    </a:lnTo>
                    <a:lnTo>
                      <a:pt x="2553" y="8670"/>
                    </a:lnTo>
                    <a:lnTo>
                      <a:pt x="2923" y="8846"/>
                    </a:lnTo>
                    <a:lnTo>
                      <a:pt x="3312" y="8963"/>
                    </a:lnTo>
                    <a:lnTo>
                      <a:pt x="3722" y="9060"/>
                    </a:lnTo>
                    <a:lnTo>
                      <a:pt x="4111" y="9119"/>
                    </a:lnTo>
                    <a:lnTo>
                      <a:pt x="4540" y="9119"/>
                    </a:lnTo>
                    <a:lnTo>
                      <a:pt x="4949" y="9080"/>
                    </a:lnTo>
                    <a:lnTo>
                      <a:pt x="5144" y="9041"/>
                    </a:lnTo>
                    <a:lnTo>
                      <a:pt x="5358" y="9002"/>
                    </a:lnTo>
                    <a:lnTo>
                      <a:pt x="5358" y="9002"/>
                    </a:lnTo>
                    <a:lnTo>
                      <a:pt x="5612" y="8924"/>
                    </a:lnTo>
                    <a:lnTo>
                      <a:pt x="5845" y="8826"/>
                    </a:lnTo>
                    <a:lnTo>
                      <a:pt x="6079" y="8709"/>
                    </a:lnTo>
                    <a:lnTo>
                      <a:pt x="6313" y="8593"/>
                    </a:lnTo>
                    <a:lnTo>
                      <a:pt x="6527" y="8456"/>
                    </a:lnTo>
                    <a:lnTo>
                      <a:pt x="6722" y="8300"/>
                    </a:lnTo>
                    <a:lnTo>
                      <a:pt x="6917" y="8144"/>
                    </a:lnTo>
                    <a:lnTo>
                      <a:pt x="7092" y="7969"/>
                    </a:lnTo>
                    <a:lnTo>
                      <a:pt x="7092" y="7969"/>
                    </a:lnTo>
                    <a:lnTo>
                      <a:pt x="6858" y="7989"/>
                    </a:lnTo>
                    <a:lnTo>
                      <a:pt x="6605" y="8008"/>
                    </a:lnTo>
                    <a:lnTo>
                      <a:pt x="6605" y="8008"/>
                    </a:lnTo>
                    <a:lnTo>
                      <a:pt x="6352" y="7989"/>
                    </a:lnTo>
                    <a:lnTo>
                      <a:pt x="6079" y="7950"/>
                    </a:lnTo>
                    <a:lnTo>
                      <a:pt x="6079" y="7950"/>
                    </a:lnTo>
                    <a:lnTo>
                      <a:pt x="5845" y="7891"/>
                    </a:lnTo>
                    <a:lnTo>
                      <a:pt x="5592" y="7813"/>
                    </a:lnTo>
                    <a:lnTo>
                      <a:pt x="5358" y="7716"/>
                    </a:lnTo>
                    <a:lnTo>
                      <a:pt x="5124" y="7599"/>
                    </a:lnTo>
                    <a:lnTo>
                      <a:pt x="5124" y="7599"/>
                    </a:lnTo>
                    <a:lnTo>
                      <a:pt x="4910" y="7462"/>
                    </a:lnTo>
                    <a:lnTo>
                      <a:pt x="4696" y="7326"/>
                    </a:lnTo>
                    <a:lnTo>
                      <a:pt x="4481" y="7151"/>
                    </a:lnTo>
                    <a:lnTo>
                      <a:pt x="4287" y="6975"/>
                    </a:lnTo>
                    <a:lnTo>
                      <a:pt x="4287" y="6975"/>
                    </a:lnTo>
                    <a:lnTo>
                      <a:pt x="4111" y="6800"/>
                    </a:lnTo>
                    <a:lnTo>
                      <a:pt x="3936" y="6586"/>
                    </a:lnTo>
                    <a:lnTo>
                      <a:pt x="3761" y="6371"/>
                    </a:lnTo>
                    <a:lnTo>
                      <a:pt x="3624" y="6138"/>
                    </a:lnTo>
                    <a:lnTo>
                      <a:pt x="3468" y="5923"/>
                    </a:lnTo>
                    <a:lnTo>
                      <a:pt x="3351" y="5670"/>
                    </a:lnTo>
                    <a:lnTo>
                      <a:pt x="3234" y="5436"/>
                    </a:lnTo>
                    <a:lnTo>
                      <a:pt x="3137" y="5183"/>
                    </a:lnTo>
                    <a:lnTo>
                      <a:pt x="3137" y="5183"/>
                    </a:lnTo>
                    <a:lnTo>
                      <a:pt x="3040" y="4930"/>
                    </a:lnTo>
                    <a:lnTo>
                      <a:pt x="2962" y="4657"/>
                    </a:lnTo>
                    <a:lnTo>
                      <a:pt x="2903" y="4403"/>
                    </a:lnTo>
                    <a:lnTo>
                      <a:pt x="2845" y="4131"/>
                    </a:lnTo>
                    <a:lnTo>
                      <a:pt x="2845" y="4131"/>
                    </a:lnTo>
                    <a:lnTo>
                      <a:pt x="2806" y="3858"/>
                    </a:lnTo>
                    <a:lnTo>
                      <a:pt x="2786" y="3585"/>
                    </a:lnTo>
                    <a:lnTo>
                      <a:pt x="2786" y="3332"/>
                    </a:lnTo>
                    <a:lnTo>
                      <a:pt x="2786" y="3059"/>
                    </a:lnTo>
                    <a:lnTo>
                      <a:pt x="2786" y="3059"/>
                    </a:lnTo>
                    <a:lnTo>
                      <a:pt x="2825" y="2806"/>
                    </a:lnTo>
                    <a:lnTo>
                      <a:pt x="2864" y="2552"/>
                    </a:lnTo>
                    <a:lnTo>
                      <a:pt x="2923" y="2299"/>
                    </a:lnTo>
                    <a:lnTo>
                      <a:pt x="3001" y="2046"/>
                    </a:lnTo>
                    <a:lnTo>
                      <a:pt x="3001" y="2046"/>
                    </a:lnTo>
                    <a:lnTo>
                      <a:pt x="3098" y="1812"/>
                    </a:lnTo>
                    <a:lnTo>
                      <a:pt x="3215" y="1578"/>
                    </a:lnTo>
                    <a:lnTo>
                      <a:pt x="3351" y="1364"/>
                    </a:lnTo>
                    <a:lnTo>
                      <a:pt x="3488" y="1150"/>
                    </a:lnTo>
                    <a:lnTo>
                      <a:pt x="3488" y="1150"/>
                    </a:lnTo>
                    <a:lnTo>
                      <a:pt x="3663" y="955"/>
                    </a:lnTo>
                    <a:lnTo>
                      <a:pt x="3858" y="760"/>
                    </a:lnTo>
                    <a:lnTo>
                      <a:pt x="4072" y="585"/>
                    </a:lnTo>
                    <a:lnTo>
                      <a:pt x="4287" y="429"/>
                    </a:lnTo>
                    <a:lnTo>
                      <a:pt x="4287" y="429"/>
                    </a:lnTo>
                    <a:lnTo>
                      <a:pt x="4598" y="273"/>
                    </a:lnTo>
                    <a:lnTo>
                      <a:pt x="4910" y="136"/>
                    </a:lnTo>
                    <a:lnTo>
                      <a:pt x="4910" y="136"/>
                    </a:lnTo>
                    <a:lnTo>
                      <a:pt x="4676" y="78"/>
                    </a:lnTo>
                    <a:lnTo>
                      <a:pt x="4442" y="39"/>
                    </a:lnTo>
                    <a:lnTo>
                      <a:pt x="4189" y="20"/>
                    </a:lnTo>
                    <a:lnTo>
                      <a:pt x="3955" y="0"/>
                    </a:lnTo>
                    <a:lnTo>
                      <a:pt x="3702" y="20"/>
                    </a:lnTo>
                    <a:lnTo>
                      <a:pt x="3468" y="39"/>
                    </a:lnTo>
                    <a:lnTo>
                      <a:pt x="3215" y="78"/>
                    </a:lnTo>
                    <a:lnTo>
                      <a:pt x="2981" y="136"/>
                    </a:lnTo>
                    <a:lnTo>
                      <a:pt x="2981" y="136"/>
                    </a:lnTo>
                    <a:lnTo>
                      <a:pt x="2767" y="195"/>
                    </a:lnTo>
                    <a:lnTo>
                      <a:pt x="2572" y="273"/>
                    </a:lnTo>
                    <a:lnTo>
                      <a:pt x="2202" y="448"/>
                    </a:lnTo>
                    <a:lnTo>
                      <a:pt x="1851" y="663"/>
                    </a:lnTo>
                    <a:lnTo>
                      <a:pt x="1520" y="896"/>
                    </a:lnTo>
                    <a:lnTo>
                      <a:pt x="1208" y="1189"/>
                    </a:lnTo>
                    <a:lnTo>
                      <a:pt x="955" y="1500"/>
                    </a:lnTo>
                    <a:lnTo>
                      <a:pt x="702" y="1832"/>
                    </a:lnTo>
                    <a:lnTo>
                      <a:pt x="507" y="2202"/>
                    </a:lnTo>
                    <a:lnTo>
                      <a:pt x="331" y="2572"/>
                    </a:lnTo>
                    <a:lnTo>
                      <a:pt x="195" y="2981"/>
                    </a:lnTo>
                    <a:lnTo>
                      <a:pt x="78" y="3410"/>
                    </a:lnTo>
                    <a:lnTo>
                      <a:pt x="20" y="3838"/>
                    </a:lnTo>
                    <a:lnTo>
                      <a:pt x="0" y="4287"/>
                    </a:lnTo>
                    <a:lnTo>
                      <a:pt x="20" y="4735"/>
                    </a:lnTo>
                    <a:lnTo>
                      <a:pt x="78" y="5183"/>
                    </a:lnTo>
                    <a:lnTo>
                      <a:pt x="175" y="5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7"/>
              <p:cNvSpPr/>
              <p:nvPr/>
            </p:nvSpPr>
            <p:spPr>
              <a:xfrm>
                <a:off x="11286625" y="384638"/>
                <a:ext cx="155425" cy="206550"/>
              </a:xfrm>
              <a:custGeom>
                <a:avLst/>
                <a:gdLst/>
                <a:ahLst/>
                <a:cxnLst/>
                <a:rect l="l" t="t" r="r" b="b"/>
                <a:pathLst>
                  <a:path w="6217" h="8262" extrusionOk="0">
                    <a:moveTo>
                      <a:pt x="2573" y="0"/>
                    </a:moveTo>
                    <a:lnTo>
                      <a:pt x="2358" y="58"/>
                    </a:lnTo>
                    <a:lnTo>
                      <a:pt x="2339" y="58"/>
                    </a:lnTo>
                    <a:lnTo>
                      <a:pt x="2008" y="175"/>
                    </a:lnTo>
                    <a:lnTo>
                      <a:pt x="1949" y="195"/>
                    </a:lnTo>
                    <a:lnTo>
                      <a:pt x="1930" y="214"/>
                    </a:lnTo>
                    <a:lnTo>
                      <a:pt x="1891" y="214"/>
                    </a:lnTo>
                    <a:lnTo>
                      <a:pt x="1677" y="331"/>
                    </a:lnTo>
                    <a:lnTo>
                      <a:pt x="1482" y="468"/>
                    </a:lnTo>
                    <a:lnTo>
                      <a:pt x="1462" y="468"/>
                    </a:lnTo>
                    <a:lnTo>
                      <a:pt x="1443" y="487"/>
                    </a:lnTo>
                    <a:lnTo>
                      <a:pt x="1423" y="507"/>
                    </a:lnTo>
                    <a:lnTo>
                      <a:pt x="1404" y="526"/>
                    </a:lnTo>
                    <a:lnTo>
                      <a:pt x="1384" y="526"/>
                    </a:lnTo>
                    <a:lnTo>
                      <a:pt x="1345" y="546"/>
                    </a:lnTo>
                    <a:lnTo>
                      <a:pt x="1365" y="546"/>
                    </a:lnTo>
                    <a:lnTo>
                      <a:pt x="1131" y="740"/>
                    </a:lnTo>
                    <a:lnTo>
                      <a:pt x="1111" y="760"/>
                    </a:lnTo>
                    <a:lnTo>
                      <a:pt x="1111" y="779"/>
                    </a:lnTo>
                    <a:lnTo>
                      <a:pt x="1073" y="799"/>
                    </a:lnTo>
                    <a:lnTo>
                      <a:pt x="1034" y="838"/>
                    </a:lnTo>
                    <a:lnTo>
                      <a:pt x="917" y="974"/>
                    </a:lnTo>
                    <a:lnTo>
                      <a:pt x="800" y="1130"/>
                    </a:lnTo>
                    <a:lnTo>
                      <a:pt x="741" y="1189"/>
                    </a:lnTo>
                    <a:lnTo>
                      <a:pt x="624" y="1364"/>
                    </a:lnTo>
                    <a:lnTo>
                      <a:pt x="624" y="1383"/>
                    </a:lnTo>
                    <a:lnTo>
                      <a:pt x="527" y="1520"/>
                    </a:lnTo>
                    <a:lnTo>
                      <a:pt x="410" y="1754"/>
                    </a:lnTo>
                    <a:lnTo>
                      <a:pt x="332" y="1929"/>
                    </a:lnTo>
                    <a:lnTo>
                      <a:pt x="332" y="1948"/>
                    </a:lnTo>
                    <a:lnTo>
                      <a:pt x="313" y="2007"/>
                    </a:lnTo>
                    <a:lnTo>
                      <a:pt x="215" y="2241"/>
                    </a:lnTo>
                    <a:lnTo>
                      <a:pt x="157" y="2494"/>
                    </a:lnTo>
                    <a:lnTo>
                      <a:pt x="98" y="2728"/>
                    </a:lnTo>
                    <a:lnTo>
                      <a:pt x="59" y="2962"/>
                    </a:lnTo>
                    <a:lnTo>
                      <a:pt x="59" y="2981"/>
                    </a:lnTo>
                    <a:lnTo>
                      <a:pt x="40" y="3020"/>
                    </a:lnTo>
                    <a:lnTo>
                      <a:pt x="1" y="3488"/>
                    </a:lnTo>
                    <a:lnTo>
                      <a:pt x="1" y="3546"/>
                    </a:lnTo>
                    <a:lnTo>
                      <a:pt x="20" y="3838"/>
                    </a:lnTo>
                    <a:lnTo>
                      <a:pt x="40" y="4267"/>
                    </a:lnTo>
                    <a:lnTo>
                      <a:pt x="98" y="4637"/>
                    </a:lnTo>
                    <a:lnTo>
                      <a:pt x="176" y="4988"/>
                    </a:lnTo>
                    <a:lnTo>
                      <a:pt x="293" y="5339"/>
                    </a:lnTo>
                    <a:lnTo>
                      <a:pt x="410" y="5670"/>
                    </a:lnTo>
                    <a:lnTo>
                      <a:pt x="410" y="5650"/>
                    </a:lnTo>
                    <a:lnTo>
                      <a:pt x="546" y="5943"/>
                    </a:lnTo>
                    <a:lnTo>
                      <a:pt x="702" y="6235"/>
                    </a:lnTo>
                    <a:lnTo>
                      <a:pt x="878" y="6508"/>
                    </a:lnTo>
                    <a:lnTo>
                      <a:pt x="1073" y="6780"/>
                    </a:lnTo>
                    <a:lnTo>
                      <a:pt x="1053" y="6761"/>
                    </a:lnTo>
                    <a:lnTo>
                      <a:pt x="1248" y="6995"/>
                    </a:lnTo>
                    <a:lnTo>
                      <a:pt x="1443" y="7209"/>
                    </a:lnTo>
                    <a:lnTo>
                      <a:pt x="1638" y="7384"/>
                    </a:lnTo>
                    <a:lnTo>
                      <a:pt x="1852" y="7540"/>
                    </a:lnTo>
                    <a:lnTo>
                      <a:pt x="1832" y="7540"/>
                    </a:lnTo>
                    <a:lnTo>
                      <a:pt x="1852" y="7560"/>
                    </a:lnTo>
                    <a:lnTo>
                      <a:pt x="2047" y="7696"/>
                    </a:lnTo>
                    <a:lnTo>
                      <a:pt x="2242" y="7813"/>
                    </a:lnTo>
                    <a:lnTo>
                      <a:pt x="2436" y="7930"/>
                    </a:lnTo>
                    <a:lnTo>
                      <a:pt x="2631" y="8008"/>
                    </a:lnTo>
                    <a:lnTo>
                      <a:pt x="2651" y="8027"/>
                    </a:lnTo>
                    <a:lnTo>
                      <a:pt x="2846" y="8086"/>
                    </a:lnTo>
                    <a:lnTo>
                      <a:pt x="3040" y="8164"/>
                    </a:lnTo>
                    <a:lnTo>
                      <a:pt x="3235" y="8203"/>
                    </a:lnTo>
                    <a:lnTo>
                      <a:pt x="3430" y="8242"/>
                    </a:lnTo>
                    <a:lnTo>
                      <a:pt x="3411" y="8242"/>
                    </a:lnTo>
                    <a:lnTo>
                      <a:pt x="3605" y="8261"/>
                    </a:lnTo>
                    <a:lnTo>
                      <a:pt x="3820" y="8261"/>
                    </a:lnTo>
                    <a:lnTo>
                      <a:pt x="4170" y="8242"/>
                    </a:lnTo>
                    <a:lnTo>
                      <a:pt x="4346" y="8203"/>
                    </a:lnTo>
                    <a:lnTo>
                      <a:pt x="4521" y="8164"/>
                    </a:lnTo>
                    <a:lnTo>
                      <a:pt x="4774" y="8086"/>
                    </a:lnTo>
                    <a:lnTo>
                      <a:pt x="4989" y="7872"/>
                    </a:lnTo>
                    <a:lnTo>
                      <a:pt x="5184" y="7657"/>
                    </a:lnTo>
                    <a:lnTo>
                      <a:pt x="5378" y="7404"/>
                    </a:lnTo>
                    <a:lnTo>
                      <a:pt x="5534" y="7151"/>
                    </a:lnTo>
                    <a:lnTo>
                      <a:pt x="5690" y="6897"/>
                    </a:lnTo>
                    <a:lnTo>
                      <a:pt x="5827" y="6605"/>
                    </a:lnTo>
                    <a:lnTo>
                      <a:pt x="5943" y="6313"/>
                    </a:lnTo>
                    <a:lnTo>
                      <a:pt x="6041" y="6021"/>
                    </a:lnTo>
                    <a:lnTo>
                      <a:pt x="6119" y="5709"/>
                    </a:lnTo>
                    <a:lnTo>
                      <a:pt x="6177" y="5397"/>
                    </a:lnTo>
                    <a:lnTo>
                      <a:pt x="6197" y="5085"/>
                    </a:lnTo>
                    <a:lnTo>
                      <a:pt x="6216" y="4754"/>
                    </a:lnTo>
                    <a:lnTo>
                      <a:pt x="6197" y="4423"/>
                    </a:lnTo>
                    <a:lnTo>
                      <a:pt x="6177" y="4092"/>
                    </a:lnTo>
                    <a:lnTo>
                      <a:pt x="6119" y="3741"/>
                    </a:lnTo>
                    <a:lnTo>
                      <a:pt x="6041" y="3410"/>
                    </a:lnTo>
                    <a:lnTo>
                      <a:pt x="5943" y="3078"/>
                    </a:lnTo>
                    <a:lnTo>
                      <a:pt x="5827" y="2767"/>
                    </a:lnTo>
                    <a:lnTo>
                      <a:pt x="5671" y="2455"/>
                    </a:lnTo>
                    <a:lnTo>
                      <a:pt x="5515" y="2163"/>
                    </a:lnTo>
                    <a:lnTo>
                      <a:pt x="5339" y="1890"/>
                    </a:lnTo>
                    <a:lnTo>
                      <a:pt x="5145" y="1617"/>
                    </a:lnTo>
                    <a:lnTo>
                      <a:pt x="4950" y="1383"/>
                    </a:lnTo>
                    <a:lnTo>
                      <a:pt x="4716" y="1150"/>
                    </a:lnTo>
                    <a:lnTo>
                      <a:pt x="4482" y="935"/>
                    </a:lnTo>
                    <a:lnTo>
                      <a:pt x="4248" y="740"/>
                    </a:lnTo>
                    <a:lnTo>
                      <a:pt x="3976" y="565"/>
                    </a:lnTo>
                    <a:lnTo>
                      <a:pt x="3722" y="409"/>
                    </a:lnTo>
                    <a:lnTo>
                      <a:pt x="3450" y="273"/>
                    </a:lnTo>
                    <a:lnTo>
                      <a:pt x="3157" y="175"/>
                    </a:lnTo>
                    <a:lnTo>
                      <a:pt x="2865" y="78"/>
                    </a:lnTo>
                    <a:lnTo>
                      <a:pt x="2573"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7"/>
              <p:cNvSpPr/>
              <p:nvPr/>
            </p:nvSpPr>
            <p:spPr>
              <a:xfrm>
                <a:off x="11286625" y="384638"/>
                <a:ext cx="155425" cy="206550"/>
              </a:xfrm>
              <a:custGeom>
                <a:avLst/>
                <a:gdLst/>
                <a:ahLst/>
                <a:cxnLst/>
                <a:rect l="l" t="t" r="r" b="b"/>
                <a:pathLst>
                  <a:path w="6217" h="8262" fill="none" extrusionOk="0">
                    <a:moveTo>
                      <a:pt x="2339" y="58"/>
                    </a:moveTo>
                    <a:lnTo>
                      <a:pt x="2339" y="58"/>
                    </a:lnTo>
                    <a:lnTo>
                      <a:pt x="2008" y="175"/>
                    </a:lnTo>
                    <a:lnTo>
                      <a:pt x="2008" y="175"/>
                    </a:lnTo>
                    <a:lnTo>
                      <a:pt x="1949" y="195"/>
                    </a:lnTo>
                    <a:lnTo>
                      <a:pt x="1949" y="195"/>
                    </a:lnTo>
                    <a:lnTo>
                      <a:pt x="1930" y="214"/>
                    </a:lnTo>
                    <a:lnTo>
                      <a:pt x="1930" y="214"/>
                    </a:lnTo>
                    <a:lnTo>
                      <a:pt x="1891" y="214"/>
                    </a:lnTo>
                    <a:lnTo>
                      <a:pt x="1891" y="214"/>
                    </a:lnTo>
                    <a:lnTo>
                      <a:pt x="1891" y="214"/>
                    </a:lnTo>
                    <a:lnTo>
                      <a:pt x="1677" y="331"/>
                    </a:lnTo>
                    <a:lnTo>
                      <a:pt x="1677" y="331"/>
                    </a:lnTo>
                    <a:lnTo>
                      <a:pt x="1482" y="468"/>
                    </a:lnTo>
                    <a:lnTo>
                      <a:pt x="1462" y="468"/>
                    </a:lnTo>
                    <a:lnTo>
                      <a:pt x="1462" y="468"/>
                    </a:lnTo>
                    <a:lnTo>
                      <a:pt x="1443" y="487"/>
                    </a:lnTo>
                    <a:lnTo>
                      <a:pt x="1423" y="507"/>
                    </a:lnTo>
                    <a:lnTo>
                      <a:pt x="1423" y="507"/>
                    </a:lnTo>
                    <a:lnTo>
                      <a:pt x="1404" y="526"/>
                    </a:lnTo>
                    <a:lnTo>
                      <a:pt x="1384" y="526"/>
                    </a:lnTo>
                    <a:lnTo>
                      <a:pt x="1384" y="526"/>
                    </a:lnTo>
                    <a:lnTo>
                      <a:pt x="1345" y="546"/>
                    </a:lnTo>
                    <a:lnTo>
                      <a:pt x="1365" y="546"/>
                    </a:lnTo>
                    <a:lnTo>
                      <a:pt x="1365" y="546"/>
                    </a:lnTo>
                    <a:lnTo>
                      <a:pt x="1365" y="546"/>
                    </a:lnTo>
                    <a:lnTo>
                      <a:pt x="1365" y="546"/>
                    </a:lnTo>
                    <a:lnTo>
                      <a:pt x="1131" y="740"/>
                    </a:lnTo>
                    <a:lnTo>
                      <a:pt x="1111" y="760"/>
                    </a:lnTo>
                    <a:lnTo>
                      <a:pt x="1111" y="779"/>
                    </a:lnTo>
                    <a:lnTo>
                      <a:pt x="1073" y="799"/>
                    </a:lnTo>
                    <a:lnTo>
                      <a:pt x="1073" y="799"/>
                    </a:lnTo>
                    <a:lnTo>
                      <a:pt x="1034" y="838"/>
                    </a:lnTo>
                    <a:lnTo>
                      <a:pt x="1034" y="838"/>
                    </a:lnTo>
                    <a:lnTo>
                      <a:pt x="917" y="974"/>
                    </a:lnTo>
                    <a:lnTo>
                      <a:pt x="917" y="974"/>
                    </a:lnTo>
                    <a:lnTo>
                      <a:pt x="800" y="1130"/>
                    </a:lnTo>
                    <a:lnTo>
                      <a:pt x="800" y="1130"/>
                    </a:lnTo>
                    <a:lnTo>
                      <a:pt x="800" y="1130"/>
                    </a:lnTo>
                    <a:lnTo>
                      <a:pt x="800" y="1130"/>
                    </a:lnTo>
                    <a:lnTo>
                      <a:pt x="800" y="1130"/>
                    </a:lnTo>
                    <a:lnTo>
                      <a:pt x="800" y="1130"/>
                    </a:lnTo>
                    <a:lnTo>
                      <a:pt x="800" y="1130"/>
                    </a:lnTo>
                    <a:lnTo>
                      <a:pt x="741" y="1189"/>
                    </a:lnTo>
                    <a:lnTo>
                      <a:pt x="741" y="1189"/>
                    </a:lnTo>
                    <a:lnTo>
                      <a:pt x="624" y="1364"/>
                    </a:lnTo>
                    <a:lnTo>
                      <a:pt x="624" y="1364"/>
                    </a:lnTo>
                    <a:lnTo>
                      <a:pt x="624" y="1364"/>
                    </a:lnTo>
                    <a:lnTo>
                      <a:pt x="624" y="1383"/>
                    </a:lnTo>
                    <a:lnTo>
                      <a:pt x="624" y="1383"/>
                    </a:lnTo>
                    <a:lnTo>
                      <a:pt x="527" y="1520"/>
                    </a:lnTo>
                    <a:lnTo>
                      <a:pt x="527" y="1520"/>
                    </a:lnTo>
                    <a:lnTo>
                      <a:pt x="410" y="1754"/>
                    </a:lnTo>
                    <a:lnTo>
                      <a:pt x="410" y="1754"/>
                    </a:lnTo>
                    <a:lnTo>
                      <a:pt x="332" y="1929"/>
                    </a:lnTo>
                    <a:lnTo>
                      <a:pt x="332" y="1948"/>
                    </a:lnTo>
                    <a:lnTo>
                      <a:pt x="332" y="1948"/>
                    </a:lnTo>
                    <a:lnTo>
                      <a:pt x="332" y="1948"/>
                    </a:lnTo>
                    <a:lnTo>
                      <a:pt x="332" y="1948"/>
                    </a:lnTo>
                    <a:lnTo>
                      <a:pt x="332" y="1948"/>
                    </a:lnTo>
                    <a:lnTo>
                      <a:pt x="332" y="1948"/>
                    </a:lnTo>
                    <a:lnTo>
                      <a:pt x="332" y="1948"/>
                    </a:lnTo>
                    <a:lnTo>
                      <a:pt x="332" y="1948"/>
                    </a:lnTo>
                    <a:lnTo>
                      <a:pt x="332" y="1948"/>
                    </a:lnTo>
                    <a:lnTo>
                      <a:pt x="332" y="1948"/>
                    </a:lnTo>
                    <a:lnTo>
                      <a:pt x="332" y="1948"/>
                    </a:lnTo>
                    <a:lnTo>
                      <a:pt x="332" y="1948"/>
                    </a:lnTo>
                    <a:lnTo>
                      <a:pt x="332" y="1948"/>
                    </a:lnTo>
                    <a:lnTo>
                      <a:pt x="332" y="1948"/>
                    </a:lnTo>
                    <a:lnTo>
                      <a:pt x="332" y="1948"/>
                    </a:lnTo>
                    <a:lnTo>
                      <a:pt x="332" y="1948"/>
                    </a:lnTo>
                    <a:lnTo>
                      <a:pt x="332" y="1948"/>
                    </a:lnTo>
                    <a:lnTo>
                      <a:pt x="313" y="2007"/>
                    </a:lnTo>
                    <a:lnTo>
                      <a:pt x="313" y="2007"/>
                    </a:lnTo>
                    <a:lnTo>
                      <a:pt x="215" y="2241"/>
                    </a:lnTo>
                    <a:lnTo>
                      <a:pt x="215" y="2241"/>
                    </a:lnTo>
                    <a:lnTo>
                      <a:pt x="157" y="2494"/>
                    </a:lnTo>
                    <a:lnTo>
                      <a:pt x="157" y="2494"/>
                    </a:lnTo>
                    <a:lnTo>
                      <a:pt x="98" y="2728"/>
                    </a:lnTo>
                    <a:lnTo>
                      <a:pt x="59" y="2962"/>
                    </a:lnTo>
                    <a:lnTo>
                      <a:pt x="59" y="2962"/>
                    </a:lnTo>
                    <a:lnTo>
                      <a:pt x="59" y="2981"/>
                    </a:lnTo>
                    <a:lnTo>
                      <a:pt x="59" y="2981"/>
                    </a:lnTo>
                    <a:lnTo>
                      <a:pt x="40" y="3020"/>
                    </a:lnTo>
                    <a:lnTo>
                      <a:pt x="40" y="3020"/>
                    </a:lnTo>
                    <a:lnTo>
                      <a:pt x="40" y="3020"/>
                    </a:lnTo>
                    <a:lnTo>
                      <a:pt x="40" y="3020"/>
                    </a:lnTo>
                    <a:lnTo>
                      <a:pt x="40" y="3020"/>
                    </a:lnTo>
                    <a:lnTo>
                      <a:pt x="1" y="3488"/>
                    </a:lnTo>
                    <a:lnTo>
                      <a:pt x="1" y="3546"/>
                    </a:lnTo>
                    <a:lnTo>
                      <a:pt x="1" y="3546"/>
                    </a:lnTo>
                    <a:lnTo>
                      <a:pt x="20" y="3838"/>
                    </a:lnTo>
                    <a:lnTo>
                      <a:pt x="20" y="3838"/>
                    </a:lnTo>
                    <a:lnTo>
                      <a:pt x="40" y="4267"/>
                    </a:lnTo>
                    <a:lnTo>
                      <a:pt x="40" y="4286"/>
                    </a:lnTo>
                    <a:lnTo>
                      <a:pt x="40" y="4267"/>
                    </a:lnTo>
                    <a:lnTo>
                      <a:pt x="40" y="4267"/>
                    </a:lnTo>
                    <a:lnTo>
                      <a:pt x="40" y="4267"/>
                    </a:lnTo>
                    <a:lnTo>
                      <a:pt x="98" y="4637"/>
                    </a:lnTo>
                    <a:lnTo>
                      <a:pt x="176" y="4988"/>
                    </a:lnTo>
                    <a:lnTo>
                      <a:pt x="176" y="4988"/>
                    </a:lnTo>
                    <a:lnTo>
                      <a:pt x="293" y="5339"/>
                    </a:lnTo>
                    <a:lnTo>
                      <a:pt x="410" y="5670"/>
                    </a:lnTo>
                    <a:lnTo>
                      <a:pt x="410" y="5650"/>
                    </a:lnTo>
                    <a:lnTo>
                      <a:pt x="410" y="5650"/>
                    </a:lnTo>
                    <a:lnTo>
                      <a:pt x="546" y="5943"/>
                    </a:lnTo>
                    <a:lnTo>
                      <a:pt x="702" y="6235"/>
                    </a:lnTo>
                    <a:lnTo>
                      <a:pt x="702" y="6235"/>
                    </a:lnTo>
                    <a:lnTo>
                      <a:pt x="878" y="6508"/>
                    </a:lnTo>
                    <a:lnTo>
                      <a:pt x="1073" y="6780"/>
                    </a:lnTo>
                    <a:lnTo>
                      <a:pt x="1073" y="6780"/>
                    </a:lnTo>
                    <a:lnTo>
                      <a:pt x="1073" y="6780"/>
                    </a:lnTo>
                    <a:lnTo>
                      <a:pt x="1053" y="6761"/>
                    </a:lnTo>
                    <a:lnTo>
                      <a:pt x="1053" y="6761"/>
                    </a:lnTo>
                    <a:lnTo>
                      <a:pt x="1248" y="6995"/>
                    </a:lnTo>
                    <a:lnTo>
                      <a:pt x="1443" y="7209"/>
                    </a:lnTo>
                    <a:lnTo>
                      <a:pt x="1443" y="7209"/>
                    </a:lnTo>
                    <a:lnTo>
                      <a:pt x="1638" y="7384"/>
                    </a:lnTo>
                    <a:lnTo>
                      <a:pt x="1852" y="7540"/>
                    </a:lnTo>
                    <a:lnTo>
                      <a:pt x="1832" y="7540"/>
                    </a:lnTo>
                    <a:lnTo>
                      <a:pt x="1852" y="7560"/>
                    </a:lnTo>
                    <a:lnTo>
                      <a:pt x="1852" y="7540"/>
                    </a:lnTo>
                    <a:lnTo>
                      <a:pt x="1852" y="7560"/>
                    </a:lnTo>
                    <a:lnTo>
                      <a:pt x="1852" y="7560"/>
                    </a:lnTo>
                    <a:lnTo>
                      <a:pt x="1852" y="7560"/>
                    </a:lnTo>
                    <a:lnTo>
                      <a:pt x="1852" y="7560"/>
                    </a:lnTo>
                    <a:lnTo>
                      <a:pt x="1852" y="7560"/>
                    </a:lnTo>
                    <a:lnTo>
                      <a:pt x="1852" y="7560"/>
                    </a:lnTo>
                    <a:lnTo>
                      <a:pt x="1852" y="7560"/>
                    </a:lnTo>
                    <a:lnTo>
                      <a:pt x="2047" y="7696"/>
                    </a:lnTo>
                    <a:lnTo>
                      <a:pt x="2242" y="7813"/>
                    </a:lnTo>
                    <a:lnTo>
                      <a:pt x="2242" y="7813"/>
                    </a:lnTo>
                    <a:lnTo>
                      <a:pt x="2436" y="7930"/>
                    </a:lnTo>
                    <a:lnTo>
                      <a:pt x="2631" y="8008"/>
                    </a:lnTo>
                    <a:lnTo>
                      <a:pt x="2651" y="8008"/>
                    </a:lnTo>
                    <a:lnTo>
                      <a:pt x="2631" y="8008"/>
                    </a:lnTo>
                    <a:lnTo>
                      <a:pt x="2631" y="8008"/>
                    </a:lnTo>
                    <a:lnTo>
                      <a:pt x="2651" y="8027"/>
                    </a:lnTo>
                    <a:lnTo>
                      <a:pt x="2651" y="8027"/>
                    </a:lnTo>
                    <a:lnTo>
                      <a:pt x="2846" y="8086"/>
                    </a:lnTo>
                    <a:lnTo>
                      <a:pt x="3040" y="8164"/>
                    </a:lnTo>
                    <a:lnTo>
                      <a:pt x="3040" y="8164"/>
                    </a:lnTo>
                    <a:lnTo>
                      <a:pt x="3235" y="8203"/>
                    </a:lnTo>
                    <a:lnTo>
                      <a:pt x="3430" y="8242"/>
                    </a:lnTo>
                    <a:lnTo>
                      <a:pt x="3411" y="8242"/>
                    </a:lnTo>
                    <a:lnTo>
                      <a:pt x="3411" y="8242"/>
                    </a:lnTo>
                    <a:lnTo>
                      <a:pt x="3605" y="8261"/>
                    </a:lnTo>
                    <a:lnTo>
                      <a:pt x="3820" y="8261"/>
                    </a:lnTo>
                    <a:lnTo>
                      <a:pt x="3820" y="8261"/>
                    </a:lnTo>
                    <a:lnTo>
                      <a:pt x="4170" y="8242"/>
                    </a:lnTo>
                    <a:lnTo>
                      <a:pt x="4170" y="8242"/>
                    </a:lnTo>
                    <a:lnTo>
                      <a:pt x="4170" y="8242"/>
                    </a:lnTo>
                    <a:lnTo>
                      <a:pt x="4346" y="8203"/>
                    </a:lnTo>
                    <a:lnTo>
                      <a:pt x="4521" y="8164"/>
                    </a:lnTo>
                    <a:lnTo>
                      <a:pt x="4521" y="8164"/>
                    </a:lnTo>
                    <a:lnTo>
                      <a:pt x="4774" y="8086"/>
                    </a:lnTo>
                    <a:lnTo>
                      <a:pt x="4774" y="8086"/>
                    </a:lnTo>
                    <a:lnTo>
                      <a:pt x="4989" y="7872"/>
                    </a:lnTo>
                    <a:lnTo>
                      <a:pt x="5184" y="7657"/>
                    </a:lnTo>
                    <a:lnTo>
                      <a:pt x="5378" y="7404"/>
                    </a:lnTo>
                    <a:lnTo>
                      <a:pt x="5534" y="7151"/>
                    </a:lnTo>
                    <a:lnTo>
                      <a:pt x="5690" y="6897"/>
                    </a:lnTo>
                    <a:lnTo>
                      <a:pt x="5827" y="6605"/>
                    </a:lnTo>
                    <a:lnTo>
                      <a:pt x="5943" y="6313"/>
                    </a:lnTo>
                    <a:lnTo>
                      <a:pt x="6041" y="6021"/>
                    </a:lnTo>
                    <a:lnTo>
                      <a:pt x="6119" y="5709"/>
                    </a:lnTo>
                    <a:lnTo>
                      <a:pt x="6177" y="5397"/>
                    </a:lnTo>
                    <a:lnTo>
                      <a:pt x="6197" y="5085"/>
                    </a:lnTo>
                    <a:lnTo>
                      <a:pt x="6216" y="4754"/>
                    </a:lnTo>
                    <a:lnTo>
                      <a:pt x="6197" y="4423"/>
                    </a:lnTo>
                    <a:lnTo>
                      <a:pt x="6177" y="4092"/>
                    </a:lnTo>
                    <a:lnTo>
                      <a:pt x="6119" y="3741"/>
                    </a:lnTo>
                    <a:lnTo>
                      <a:pt x="6041" y="3410"/>
                    </a:lnTo>
                    <a:lnTo>
                      <a:pt x="6041" y="3410"/>
                    </a:lnTo>
                    <a:lnTo>
                      <a:pt x="5943" y="3078"/>
                    </a:lnTo>
                    <a:lnTo>
                      <a:pt x="5827" y="2767"/>
                    </a:lnTo>
                    <a:lnTo>
                      <a:pt x="5671" y="2455"/>
                    </a:lnTo>
                    <a:lnTo>
                      <a:pt x="5515" y="2163"/>
                    </a:lnTo>
                    <a:lnTo>
                      <a:pt x="5339" y="1890"/>
                    </a:lnTo>
                    <a:lnTo>
                      <a:pt x="5145" y="1617"/>
                    </a:lnTo>
                    <a:lnTo>
                      <a:pt x="4950" y="1383"/>
                    </a:lnTo>
                    <a:lnTo>
                      <a:pt x="4716" y="1150"/>
                    </a:lnTo>
                    <a:lnTo>
                      <a:pt x="4482" y="935"/>
                    </a:lnTo>
                    <a:lnTo>
                      <a:pt x="4248" y="740"/>
                    </a:lnTo>
                    <a:lnTo>
                      <a:pt x="3976" y="565"/>
                    </a:lnTo>
                    <a:lnTo>
                      <a:pt x="3722" y="409"/>
                    </a:lnTo>
                    <a:lnTo>
                      <a:pt x="3450" y="273"/>
                    </a:lnTo>
                    <a:lnTo>
                      <a:pt x="3157" y="175"/>
                    </a:lnTo>
                    <a:lnTo>
                      <a:pt x="2865" y="78"/>
                    </a:lnTo>
                    <a:lnTo>
                      <a:pt x="2573" y="0"/>
                    </a:lnTo>
                    <a:lnTo>
                      <a:pt x="2573" y="0"/>
                    </a:lnTo>
                    <a:lnTo>
                      <a:pt x="2358" y="58"/>
                    </a:lnTo>
                    <a:lnTo>
                      <a:pt x="2339" y="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7"/>
              <p:cNvSpPr/>
              <p:nvPr/>
            </p:nvSpPr>
            <p:spPr>
              <a:xfrm>
                <a:off x="11313425" y="554138"/>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7"/>
              <p:cNvSpPr/>
              <p:nvPr/>
            </p:nvSpPr>
            <p:spPr>
              <a:xfrm>
                <a:off x="11352875" y="584813"/>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7"/>
              <p:cNvSpPr/>
              <p:nvPr/>
            </p:nvSpPr>
            <p:spPr>
              <a:xfrm>
                <a:off x="11261800" y="493238"/>
                <a:ext cx="60900" cy="30225"/>
              </a:xfrm>
              <a:custGeom>
                <a:avLst/>
                <a:gdLst/>
                <a:ahLst/>
                <a:cxnLst/>
                <a:rect l="l" t="t" r="r" b="b"/>
                <a:pathLst>
                  <a:path w="2436" h="1209" extrusionOk="0">
                    <a:moveTo>
                      <a:pt x="1793" y="1"/>
                    </a:moveTo>
                    <a:lnTo>
                      <a:pt x="1578" y="20"/>
                    </a:lnTo>
                    <a:lnTo>
                      <a:pt x="1345" y="59"/>
                    </a:lnTo>
                    <a:lnTo>
                      <a:pt x="1091" y="98"/>
                    </a:lnTo>
                    <a:lnTo>
                      <a:pt x="838" y="176"/>
                    </a:lnTo>
                    <a:lnTo>
                      <a:pt x="624" y="274"/>
                    </a:lnTo>
                    <a:lnTo>
                      <a:pt x="429" y="371"/>
                    </a:lnTo>
                    <a:lnTo>
                      <a:pt x="273" y="488"/>
                    </a:lnTo>
                    <a:lnTo>
                      <a:pt x="137" y="605"/>
                    </a:lnTo>
                    <a:lnTo>
                      <a:pt x="59" y="722"/>
                    </a:lnTo>
                    <a:lnTo>
                      <a:pt x="0" y="819"/>
                    </a:lnTo>
                    <a:lnTo>
                      <a:pt x="0" y="878"/>
                    </a:lnTo>
                    <a:lnTo>
                      <a:pt x="20" y="936"/>
                    </a:lnTo>
                    <a:lnTo>
                      <a:pt x="39" y="995"/>
                    </a:lnTo>
                    <a:lnTo>
                      <a:pt x="59" y="1034"/>
                    </a:lnTo>
                    <a:lnTo>
                      <a:pt x="156" y="1112"/>
                    </a:lnTo>
                    <a:lnTo>
                      <a:pt x="292" y="1170"/>
                    </a:lnTo>
                    <a:lnTo>
                      <a:pt x="468" y="1189"/>
                    </a:lnTo>
                    <a:lnTo>
                      <a:pt x="663" y="1209"/>
                    </a:lnTo>
                    <a:lnTo>
                      <a:pt x="877" y="1209"/>
                    </a:lnTo>
                    <a:lnTo>
                      <a:pt x="1111" y="1170"/>
                    </a:lnTo>
                    <a:lnTo>
                      <a:pt x="1364" y="1112"/>
                    </a:lnTo>
                    <a:lnTo>
                      <a:pt x="1598" y="1034"/>
                    </a:lnTo>
                    <a:lnTo>
                      <a:pt x="1812" y="956"/>
                    </a:lnTo>
                    <a:lnTo>
                      <a:pt x="2007" y="839"/>
                    </a:lnTo>
                    <a:lnTo>
                      <a:pt x="2182" y="741"/>
                    </a:lnTo>
                    <a:lnTo>
                      <a:pt x="2299" y="624"/>
                    </a:lnTo>
                    <a:lnTo>
                      <a:pt x="2397" y="508"/>
                    </a:lnTo>
                    <a:lnTo>
                      <a:pt x="2436" y="391"/>
                    </a:lnTo>
                    <a:lnTo>
                      <a:pt x="2436" y="332"/>
                    </a:lnTo>
                    <a:lnTo>
                      <a:pt x="2436" y="274"/>
                    </a:lnTo>
                    <a:lnTo>
                      <a:pt x="2416" y="235"/>
                    </a:lnTo>
                    <a:lnTo>
                      <a:pt x="2377" y="196"/>
                    </a:lnTo>
                    <a:lnTo>
                      <a:pt x="2280" y="118"/>
                    </a:lnTo>
                    <a:lnTo>
                      <a:pt x="2163" y="59"/>
                    </a:lnTo>
                    <a:lnTo>
                      <a:pt x="1988" y="20"/>
                    </a:lnTo>
                    <a:lnTo>
                      <a:pt x="1793"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7"/>
              <p:cNvSpPr/>
              <p:nvPr/>
            </p:nvSpPr>
            <p:spPr>
              <a:xfrm>
                <a:off x="11261800" y="493238"/>
                <a:ext cx="60900" cy="30225"/>
              </a:xfrm>
              <a:custGeom>
                <a:avLst/>
                <a:gdLst/>
                <a:ahLst/>
                <a:cxnLst/>
                <a:rect l="l" t="t" r="r" b="b"/>
                <a:pathLst>
                  <a:path w="2436" h="1209" fill="none" extrusionOk="0">
                    <a:moveTo>
                      <a:pt x="20" y="936"/>
                    </a:moveTo>
                    <a:lnTo>
                      <a:pt x="20" y="936"/>
                    </a:lnTo>
                    <a:lnTo>
                      <a:pt x="39" y="995"/>
                    </a:lnTo>
                    <a:lnTo>
                      <a:pt x="59" y="1034"/>
                    </a:lnTo>
                    <a:lnTo>
                      <a:pt x="156" y="1112"/>
                    </a:lnTo>
                    <a:lnTo>
                      <a:pt x="292" y="1170"/>
                    </a:lnTo>
                    <a:lnTo>
                      <a:pt x="468" y="1189"/>
                    </a:lnTo>
                    <a:lnTo>
                      <a:pt x="663" y="1209"/>
                    </a:lnTo>
                    <a:lnTo>
                      <a:pt x="877" y="1209"/>
                    </a:lnTo>
                    <a:lnTo>
                      <a:pt x="1111" y="1170"/>
                    </a:lnTo>
                    <a:lnTo>
                      <a:pt x="1364" y="1112"/>
                    </a:lnTo>
                    <a:lnTo>
                      <a:pt x="1364" y="1112"/>
                    </a:lnTo>
                    <a:lnTo>
                      <a:pt x="1598" y="1034"/>
                    </a:lnTo>
                    <a:lnTo>
                      <a:pt x="1812" y="956"/>
                    </a:lnTo>
                    <a:lnTo>
                      <a:pt x="2007" y="839"/>
                    </a:lnTo>
                    <a:lnTo>
                      <a:pt x="2182" y="741"/>
                    </a:lnTo>
                    <a:lnTo>
                      <a:pt x="2299" y="624"/>
                    </a:lnTo>
                    <a:lnTo>
                      <a:pt x="2397" y="508"/>
                    </a:lnTo>
                    <a:lnTo>
                      <a:pt x="2436" y="391"/>
                    </a:lnTo>
                    <a:lnTo>
                      <a:pt x="2436" y="332"/>
                    </a:lnTo>
                    <a:lnTo>
                      <a:pt x="2436" y="274"/>
                    </a:lnTo>
                    <a:lnTo>
                      <a:pt x="2436" y="274"/>
                    </a:lnTo>
                    <a:lnTo>
                      <a:pt x="2416" y="235"/>
                    </a:lnTo>
                    <a:lnTo>
                      <a:pt x="2377" y="196"/>
                    </a:lnTo>
                    <a:lnTo>
                      <a:pt x="2280" y="118"/>
                    </a:lnTo>
                    <a:lnTo>
                      <a:pt x="2163" y="59"/>
                    </a:lnTo>
                    <a:lnTo>
                      <a:pt x="1988" y="20"/>
                    </a:lnTo>
                    <a:lnTo>
                      <a:pt x="1793" y="1"/>
                    </a:lnTo>
                    <a:lnTo>
                      <a:pt x="1578" y="20"/>
                    </a:lnTo>
                    <a:lnTo>
                      <a:pt x="1345" y="59"/>
                    </a:lnTo>
                    <a:lnTo>
                      <a:pt x="1091" y="98"/>
                    </a:lnTo>
                    <a:lnTo>
                      <a:pt x="1091" y="98"/>
                    </a:lnTo>
                    <a:lnTo>
                      <a:pt x="838" y="176"/>
                    </a:lnTo>
                    <a:lnTo>
                      <a:pt x="624" y="274"/>
                    </a:lnTo>
                    <a:lnTo>
                      <a:pt x="429" y="371"/>
                    </a:lnTo>
                    <a:lnTo>
                      <a:pt x="273" y="488"/>
                    </a:lnTo>
                    <a:lnTo>
                      <a:pt x="137" y="605"/>
                    </a:lnTo>
                    <a:lnTo>
                      <a:pt x="59" y="722"/>
                    </a:lnTo>
                    <a:lnTo>
                      <a:pt x="0" y="819"/>
                    </a:lnTo>
                    <a:lnTo>
                      <a:pt x="0" y="878"/>
                    </a:lnTo>
                    <a:lnTo>
                      <a:pt x="20" y="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7"/>
              <p:cNvSpPr/>
              <p:nvPr/>
            </p:nvSpPr>
            <p:spPr>
              <a:xfrm>
                <a:off x="11633925" y="280388"/>
                <a:ext cx="175875" cy="227975"/>
              </a:xfrm>
              <a:custGeom>
                <a:avLst/>
                <a:gdLst/>
                <a:ahLst/>
                <a:cxnLst/>
                <a:rect l="l" t="t" r="r" b="b"/>
                <a:pathLst>
                  <a:path w="7035" h="9119" extrusionOk="0">
                    <a:moveTo>
                      <a:pt x="2514" y="0"/>
                    </a:moveTo>
                    <a:lnTo>
                      <a:pt x="2086" y="39"/>
                    </a:lnTo>
                    <a:lnTo>
                      <a:pt x="1891" y="78"/>
                    </a:lnTo>
                    <a:lnTo>
                      <a:pt x="1677" y="137"/>
                    </a:lnTo>
                    <a:lnTo>
                      <a:pt x="1443" y="195"/>
                    </a:lnTo>
                    <a:lnTo>
                      <a:pt x="1209" y="293"/>
                    </a:lnTo>
                    <a:lnTo>
                      <a:pt x="995" y="390"/>
                    </a:lnTo>
                    <a:lnTo>
                      <a:pt x="780" y="507"/>
                    </a:lnTo>
                    <a:lnTo>
                      <a:pt x="566" y="643"/>
                    </a:lnTo>
                    <a:lnTo>
                      <a:pt x="371" y="780"/>
                    </a:lnTo>
                    <a:lnTo>
                      <a:pt x="176" y="936"/>
                    </a:lnTo>
                    <a:lnTo>
                      <a:pt x="1" y="1092"/>
                    </a:lnTo>
                    <a:lnTo>
                      <a:pt x="1" y="1092"/>
                    </a:lnTo>
                    <a:lnTo>
                      <a:pt x="352" y="1053"/>
                    </a:lnTo>
                    <a:lnTo>
                      <a:pt x="683" y="1053"/>
                    </a:lnTo>
                    <a:lnTo>
                      <a:pt x="956" y="1072"/>
                    </a:lnTo>
                    <a:lnTo>
                      <a:pt x="1228" y="1111"/>
                    </a:lnTo>
                    <a:lnTo>
                      <a:pt x="1482" y="1169"/>
                    </a:lnTo>
                    <a:lnTo>
                      <a:pt x="1735" y="1267"/>
                    </a:lnTo>
                    <a:lnTo>
                      <a:pt x="1969" y="1364"/>
                    </a:lnTo>
                    <a:lnTo>
                      <a:pt x="2203" y="1501"/>
                    </a:lnTo>
                    <a:lnTo>
                      <a:pt x="2417" y="1637"/>
                    </a:lnTo>
                    <a:lnTo>
                      <a:pt x="2612" y="1793"/>
                    </a:lnTo>
                    <a:lnTo>
                      <a:pt x="2807" y="1968"/>
                    </a:lnTo>
                    <a:lnTo>
                      <a:pt x="2982" y="2163"/>
                    </a:lnTo>
                    <a:lnTo>
                      <a:pt x="3157" y="2358"/>
                    </a:lnTo>
                    <a:lnTo>
                      <a:pt x="3294" y="2572"/>
                    </a:lnTo>
                    <a:lnTo>
                      <a:pt x="3450" y="2787"/>
                    </a:lnTo>
                    <a:lnTo>
                      <a:pt x="3566" y="3020"/>
                    </a:lnTo>
                    <a:lnTo>
                      <a:pt x="3683" y="3274"/>
                    </a:lnTo>
                    <a:lnTo>
                      <a:pt x="3800" y="3508"/>
                    </a:lnTo>
                    <a:lnTo>
                      <a:pt x="3898" y="3761"/>
                    </a:lnTo>
                    <a:lnTo>
                      <a:pt x="3976" y="4034"/>
                    </a:lnTo>
                    <a:lnTo>
                      <a:pt x="4034" y="4306"/>
                    </a:lnTo>
                    <a:lnTo>
                      <a:pt x="4073" y="4560"/>
                    </a:lnTo>
                    <a:lnTo>
                      <a:pt x="4112" y="4832"/>
                    </a:lnTo>
                    <a:lnTo>
                      <a:pt x="4132" y="5105"/>
                    </a:lnTo>
                    <a:lnTo>
                      <a:pt x="4151" y="5378"/>
                    </a:lnTo>
                    <a:lnTo>
                      <a:pt x="4151" y="5651"/>
                    </a:lnTo>
                    <a:lnTo>
                      <a:pt x="4132" y="5924"/>
                    </a:lnTo>
                    <a:lnTo>
                      <a:pt x="4093" y="6177"/>
                    </a:lnTo>
                    <a:lnTo>
                      <a:pt x="4034" y="6450"/>
                    </a:lnTo>
                    <a:lnTo>
                      <a:pt x="3976" y="6703"/>
                    </a:lnTo>
                    <a:lnTo>
                      <a:pt x="3898" y="6956"/>
                    </a:lnTo>
                    <a:lnTo>
                      <a:pt x="3800" y="7210"/>
                    </a:lnTo>
                    <a:lnTo>
                      <a:pt x="3703" y="7443"/>
                    </a:lnTo>
                    <a:lnTo>
                      <a:pt x="3566" y="7658"/>
                    </a:lnTo>
                    <a:lnTo>
                      <a:pt x="3430" y="7872"/>
                    </a:lnTo>
                    <a:lnTo>
                      <a:pt x="3274" y="8086"/>
                    </a:lnTo>
                    <a:lnTo>
                      <a:pt x="3099" y="8281"/>
                    </a:lnTo>
                    <a:lnTo>
                      <a:pt x="2904" y="8456"/>
                    </a:lnTo>
                    <a:lnTo>
                      <a:pt x="2709" y="8612"/>
                    </a:lnTo>
                    <a:lnTo>
                      <a:pt x="2495" y="8749"/>
                    </a:lnTo>
                    <a:lnTo>
                      <a:pt x="2261" y="8866"/>
                    </a:lnTo>
                    <a:lnTo>
                      <a:pt x="2047" y="8963"/>
                    </a:lnTo>
                    <a:lnTo>
                      <a:pt x="2281" y="9022"/>
                    </a:lnTo>
                    <a:lnTo>
                      <a:pt x="2534" y="9080"/>
                    </a:lnTo>
                    <a:lnTo>
                      <a:pt x="2787" y="9099"/>
                    </a:lnTo>
                    <a:lnTo>
                      <a:pt x="3040" y="9119"/>
                    </a:lnTo>
                    <a:lnTo>
                      <a:pt x="3294" y="9099"/>
                    </a:lnTo>
                    <a:lnTo>
                      <a:pt x="3547" y="9080"/>
                    </a:lnTo>
                    <a:lnTo>
                      <a:pt x="3800" y="9041"/>
                    </a:lnTo>
                    <a:lnTo>
                      <a:pt x="4073" y="8983"/>
                    </a:lnTo>
                    <a:lnTo>
                      <a:pt x="4268" y="8924"/>
                    </a:lnTo>
                    <a:lnTo>
                      <a:pt x="4463" y="8846"/>
                    </a:lnTo>
                    <a:lnTo>
                      <a:pt x="4852" y="8671"/>
                    </a:lnTo>
                    <a:lnTo>
                      <a:pt x="5203" y="8476"/>
                    </a:lnTo>
                    <a:lnTo>
                      <a:pt x="5534" y="8223"/>
                    </a:lnTo>
                    <a:lnTo>
                      <a:pt x="5827" y="7930"/>
                    </a:lnTo>
                    <a:lnTo>
                      <a:pt x="6099" y="7619"/>
                    </a:lnTo>
                    <a:lnTo>
                      <a:pt x="6333" y="7287"/>
                    </a:lnTo>
                    <a:lnTo>
                      <a:pt x="6548" y="6917"/>
                    </a:lnTo>
                    <a:lnTo>
                      <a:pt x="6703" y="6547"/>
                    </a:lnTo>
                    <a:lnTo>
                      <a:pt x="6859" y="6138"/>
                    </a:lnTo>
                    <a:lnTo>
                      <a:pt x="6957" y="5729"/>
                    </a:lnTo>
                    <a:lnTo>
                      <a:pt x="7015" y="5281"/>
                    </a:lnTo>
                    <a:lnTo>
                      <a:pt x="7035" y="4852"/>
                    </a:lnTo>
                    <a:lnTo>
                      <a:pt x="7035" y="4404"/>
                    </a:lnTo>
                    <a:lnTo>
                      <a:pt x="6976" y="3936"/>
                    </a:lnTo>
                    <a:lnTo>
                      <a:pt x="6859" y="3488"/>
                    </a:lnTo>
                    <a:lnTo>
                      <a:pt x="6723" y="3040"/>
                    </a:lnTo>
                    <a:lnTo>
                      <a:pt x="6548" y="2611"/>
                    </a:lnTo>
                    <a:lnTo>
                      <a:pt x="6333" y="2222"/>
                    </a:lnTo>
                    <a:lnTo>
                      <a:pt x="6099" y="1851"/>
                    </a:lnTo>
                    <a:lnTo>
                      <a:pt x="5827" y="1501"/>
                    </a:lnTo>
                    <a:lnTo>
                      <a:pt x="5515" y="1189"/>
                    </a:lnTo>
                    <a:lnTo>
                      <a:pt x="5203" y="916"/>
                    </a:lnTo>
                    <a:lnTo>
                      <a:pt x="4852" y="663"/>
                    </a:lnTo>
                    <a:lnTo>
                      <a:pt x="4502" y="449"/>
                    </a:lnTo>
                    <a:lnTo>
                      <a:pt x="4112" y="293"/>
                    </a:lnTo>
                    <a:lnTo>
                      <a:pt x="3722" y="156"/>
                    </a:lnTo>
                    <a:lnTo>
                      <a:pt x="3333" y="59"/>
                    </a:lnTo>
                    <a:lnTo>
                      <a:pt x="292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7"/>
              <p:cNvSpPr/>
              <p:nvPr/>
            </p:nvSpPr>
            <p:spPr>
              <a:xfrm>
                <a:off x="11633925" y="280388"/>
                <a:ext cx="175875" cy="227975"/>
              </a:xfrm>
              <a:custGeom>
                <a:avLst/>
                <a:gdLst/>
                <a:ahLst/>
                <a:cxnLst/>
                <a:rect l="l" t="t" r="r" b="b"/>
                <a:pathLst>
                  <a:path w="7035" h="9119" fill="none" extrusionOk="0">
                    <a:moveTo>
                      <a:pt x="6859" y="3488"/>
                    </a:moveTo>
                    <a:lnTo>
                      <a:pt x="6859" y="3488"/>
                    </a:lnTo>
                    <a:lnTo>
                      <a:pt x="6976" y="3936"/>
                    </a:lnTo>
                    <a:lnTo>
                      <a:pt x="7035" y="4404"/>
                    </a:lnTo>
                    <a:lnTo>
                      <a:pt x="7035" y="4852"/>
                    </a:lnTo>
                    <a:lnTo>
                      <a:pt x="7015" y="5281"/>
                    </a:lnTo>
                    <a:lnTo>
                      <a:pt x="6957" y="5729"/>
                    </a:lnTo>
                    <a:lnTo>
                      <a:pt x="6859" y="6138"/>
                    </a:lnTo>
                    <a:lnTo>
                      <a:pt x="6703" y="6547"/>
                    </a:lnTo>
                    <a:lnTo>
                      <a:pt x="6548" y="6917"/>
                    </a:lnTo>
                    <a:lnTo>
                      <a:pt x="6333" y="7287"/>
                    </a:lnTo>
                    <a:lnTo>
                      <a:pt x="6099" y="7619"/>
                    </a:lnTo>
                    <a:lnTo>
                      <a:pt x="5827" y="7930"/>
                    </a:lnTo>
                    <a:lnTo>
                      <a:pt x="5534" y="8223"/>
                    </a:lnTo>
                    <a:lnTo>
                      <a:pt x="5203" y="8476"/>
                    </a:lnTo>
                    <a:lnTo>
                      <a:pt x="4852" y="8671"/>
                    </a:lnTo>
                    <a:lnTo>
                      <a:pt x="4463" y="8846"/>
                    </a:lnTo>
                    <a:lnTo>
                      <a:pt x="4268" y="8924"/>
                    </a:lnTo>
                    <a:lnTo>
                      <a:pt x="4073" y="8983"/>
                    </a:lnTo>
                    <a:lnTo>
                      <a:pt x="4073" y="8983"/>
                    </a:lnTo>
                    <a:lnTo>
                      <a:pt x="3800" y="9041"/>
                    </a:lnTo>
                    <a:lnTo>
                      <a:pt x="3547" y="9080"/>
                    </a:lnTo>
                    <a:lnTo>
                      <a:pt x="3294" y="9099"/>
                    </a:lnTo>
                    <a:lnTo>
                      <a:pt x="3040" y="9119"/>
                    </a:lnTo>
                    <a:lnTo>
                      <a:pt x="2787" y="9099"/>
                    </a:lnTo>
                    <a:lnTo>
                      <a:pt x="2534" y="9080"/>
                    </a:lnTo>
                    <a:lnTo>
                      <a:pt x="2281" y="9022"/>
                    </a:lnTo>
                    <a:lnTo>
                      <a:pt x="2047" y="8963"/>
                    </a:lnTo>
                    <a:lnTo>
                      <a:pt x="2047" y="8963"/>
                    </a:lnTo>
                    <a:lnTo>
                      <a:pt x="2261" y="8866"/>
                    </a:lnTo>
                    <a:lnTo>
                      <a:pt x="2495" y="8749"/>
                    </a:lnTo>
                    <a:lnTo>
                      <a:pt x="2495" y="8749"/>
                    </a:lnTo>
                    <a:lnTo>
                      <a:pt x="2709" y="8612"/>
                    </a:lnTo>
                    <a:lnTo>
                      <a:pt x="2904" y="8456"/>
                    </a:lnTo>
                    <a:lnTo>
                      <a:pt x="2904" y="8456"/>
                    </a:lnTo>
                    <a:lnTo>
                      <a:pt x="3099" y="8281"/>
                    </a:lnTo>
                    <a:lnTo>
                      <a:pt x="3274" y="8086"/>
                    </a:lnTo>
                    <a:lnTo>
                      <a:pt x="3430" y="7872"/>
                    </a:lnTo>
                    <a:lnTo>
                      <a:pt x="3566" y="7658"/>
                    </a:lnTo>
                    <a:lnTo>
                      <a:pt x="3566" y="7658"/>
                    </a:lnTo>
                    <a:lnTo>
                      <a:pt x="3703" y="7443"/>
                    </a:lnTo>
                    <a:lnTo>
                      <a:pt x="3800" y="7210"/>
                    </a:lnTo>
                    <a:lnTo>
                      <a:pt x="3898" y="6956"/>
                    </a:lnTo>
                    <a:lnTo>
                      <a:pt x="3976" y="6703"/>
                    </a:lnTo>
                    <a:lnTo>
                      <a:pt x="3976" y="6703"/>
                    </a:lnTo>
                    <a:lnTo>
                      <a:pt x="4034" y="6450"/>
                    </a:lnTo>
                    <a:lnTo>
                      <a:pt x="4093" y="6177"/>
                    </a:lnTo>
                    <a:lnTo>
                      <a:pt x="4132" y="5924"/>
                    </a:lnTo>
                    <a:lnTo>
                      <a:pt x="4151" y="5651"/>
                    </a:lnTo>
                    <a:lnTo>
                      <a:pt x="4151" y="5378"/>
                    </a:lnTo>
                    <a:lnTo>
                      <a:pt x="4132" y="5105"/>
                    </a:lnTo>
                    <a:lnTo>
                      <a:pt x="4112" y="4832"/>
                    </a:lnTo>
                    <a:lnTo>
                      <a:pt x="4073" y="4560"/>
                    </a:lnTo>
                    <a:lnTo>
                      <a:pt x="4073" y="4560"/>
                    </a:lnTo>
                    <a:lnTo>
                      <a:pt x="4034" y="4306"/>
                    </a:lnTo>
                    <a:lnTo>
                      <a:pt x="3976" y="4034"/>
                    </a:lnTo>
                    <a:lnTo>
                      <a:pt x="3898" y="3761"/>
                    </a:lnTo>
                    <a:lnTo>
                      <a:pt x="3800" y="3508"/>
                    </a:lnTo>
                    <a:lnTo>
                      <a:pt x="3800" y="3508"/>
                    </a:lnTo>
                    <a:lnTo>
                      <a:pt x="3683" y="3274"/>
                    </a:lnTo>
                    <a:lnTo>
                      <a:pt x="3566" y="3020"/>
                    </a:lnTo>
                    <a:lnTo>
                      <a:pt x="3450" y="2787"/>
                    </a:lnTo>
                    <a:lnTo>
                      <a:pt x="3294" y="2572"/>
                    </a:lnTo>
                    <a:lnTo>
                      <a:pt x="3294" y="2572"/>
                    </a:lnTo>
                    <a:lnTo>
                      <a:pt x="3157" y="2358"/>
                    </a:lnTo>
                    <a:lnTo>
                      <a:pt x="2982" y="2163"/>
                    </a:lnTo>
                    <a:lnTo>
                      <a:pt x="2807" y="1968"/>
                    </a:lnTo>
                    <a:lnTo>
                      <a:pt x="2612" y="1793"/>
                    </a:lnTo>
                    <a:lnTo>
                      <a:pt x="2612" y="1793"/>
                    </a:lnTo>
                    <a:lnTo>
                      <a:pt x="2417" y="1637"/>
                    </a:lnTo>
                    <a:lnTo>
                      <a:pt x="2203" y="1501"/>
                    </a:lnTo>
                    <a:lnTo>
                      <a:pt x="1969" y="1364"/>
                    </a:lnTo>
                    <a:lnTo>
                      <a:pt x="1735" y="1267"/>
                    </a:lnTo>
                    <a:lnTo>
                      <a:pt x="1735" y="1267"/>
                    </a:lnTo>
                    <a:lnTo>
                      <a:pt x="1482" y="1169"/>
                    </a:lnTo>
                    <a:lnTo>
                      <a:pt x="1228" y="1111"/>
                    </a:lnTo>
                    <a:lnTo>
                      <a:pt x="956" y="1072"/>
                    </a:lnTo>
                    <a:lnTo>
                      <a:pt x="683" y="1053"/>
                    </a:lnTo>
                    <a:lnTo>
                      <a:pt x="683" y="1053"/>
                    </a:lnTo>
                    <a:lnTo>
                      <a:pt x="352" y="1053"/>
                    </a:lnTo>
                    <a:lnTo>
                      <a:pt x="1" y="1092"/>
                    </a:lnTo>
                    <a:lnTo>
                      <a:pt x="1" y="1092"/>
                    </a:lnTo>
                    <a:lnTo>
                      <a:pt x="176" y="936"/>
                    </a:lnTo>
                    <a:lnTo>
                      <a:pt x="371" y="780"/>
                    </a:lnTo>
                    <a:lnTo>
                      <a:pt x="566" y="643"/>
                    </a:lnTo>
                    <a:lnTo>
                      <a:pt x="780" y="507"/>
                    </a:lnTo>
                    <a:lnTo>
                      <a:pt x="995" y="390"/>
                    </a:lnTo>
                    <a:lnTo>
                      <a:pt x="1209" y="293"/>
                    </a:lnTo>
                    <a:lnTo>
                      <a:pt x="1443" y="195"/>
                    </a:lnTo>
                    <a:lnTo>
                      <a:pt x="1677" y="137"/>
                    </a:lnTo>
                    <a:lnTo>
                      <a:pt x="1677" y="137"/>
                    </a:lnTo>
                    <a:lnTo>
                      <a:pt x="1891" y="78"/>
                    </a:lnTo>
                    <a:lnTo>
                      <a:pt x="2086" y="39"/>
                    </a:lnTo>
                    <a:lnTo>
                      <a:pt x="2514" y="0"/>
                    </a:lnTo>
                    <a:lnTo>
                      <a:pt x="2924" y="0"/>
                    </a:lnTo>
                    <a:lnTo>
                      <a:pt x="3333" y="59"/>
                    </a:lnTo>
                    <a:lnTo>
                      <a:pt x="3722" y="156"/>
                    </a:lnTo>
                    <a:lnTo>
                      <a:pt x="4112" y="293"/>
                    </a:lnTo>
                    <a:lnTo>
                      <a:pt x="4502" y="449"/>
                    </a:lnTo>
                    <a:lnTo>
                      <a:pt x="4852" y="663"/>
                    </a:lnTo>
                    <a:lnTo>
                      <a:pt x="5203" y="916"/>
                    </a:lnTo>
                    <a:lnTo>
                      <a:pt x="5515" y="1189"/>
                    </a:lnTo>
                    <a:lnTo>
                      <a:pt x="5827" y="1501"/>
                    </a:lnTo>
                    <a:lnTo>
                      <a:pt x="6099" y="1851"/>
                    </a:lnTo>
                    <a:lnTo>
                      <a:pt x="6333" y="2222"/>
                    </a:lnTo>
                    <a:lnTo>
                      <a:pt x="6548" y="2611"/>
                    </a:lnTo>
                    <a:lnTo>
                      <a:pt x="6723" y="3040"/>
                    </a:lnTo>
                    <a:lnTo>
                      <a:pt x="6859" y="34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7"/>
              <p:cNvSpPr/>
              <p:nvPr/>
            </p:nvSpPr>
            <p:spPr>
              <a:xfrm>
                <a:off x="11601300" y="299863"/>
                <a:ext cx="155400" cy="206575"/>
              </a:xfrm>
              <a:custGeom>
                <a:avLst/>
                <a:gdLst/>
                <a:ahLst/>
                <a:cxnLst/>
                <a:rect l="l" t="t" r="r" b="b"/>
                <a:pathLst>
                  <a:path w="6216" h="8263" extrusionOk="0">
                    <a:moveTo>
                      <a:pt x="2163" y="1"/>
                    </a:moveTo>
                    <a:lnTo>
                      <a:pt x="2124" y="20"/>
                    </a:lnTo>
                    <a:lnTo>
                      <a:pt x="2027" y="20"/>
                    </a:lnTo>
                    <a:lnTo>
                      <a:pt x="1696" y="98"/>
                    </a:lnTo>
                    <a:lnTo>
                      <a:pt x="1676" y="98"/>
                    </a:lnTo>
                    <a:lnTo>
                      <a:pt x="1462" y="157"/>
                    </a:lnTo>
                    <a:lnTo>
                      <a:pt x="1247" y="371"/>
                    </a:lnTo>
                    <a:lnTo>
                      <a:pt x="1053" y="605"/>
                    </a:lnTo>
                    <a:lnTo>
                      <a:pt x="858" y="839"/>
                    </a:lnTo>
                    <a:lnTo>
                      <a:pt x="682" y="1092"/>
                    </a:lnTo>
                    <a:lnTo>
                      <a:pt x="527" y="1365"/>
                    </a:lnTo>
                    <a:lnTo>
                      <a:pt x="410" y="1637"/>
                    </a:lnTo>
                    <a:lnTo>
                      <a:pt x="293" y="1930"/>
                    </a:lnTo>
                    <a:lnTo>
                      <a:pt x="195" y="2241"/>
                    </a:lnTo>
                    <a:lnTo>
                      <a:pt x="117" y="2534"/>
                    </a:lnTo>
                    <a:lnTo>
                      <a:pt x="59" y="2865"/>
                    </a:lnTo>
                    <a:lnTo>
                      <a:pt x="20" y="3177"/>
                    </a:lnTo>
                    <a:lnTo>
                      <a:pt x="1" y="3508"/>
                    </a:lnTo>
                    <a:lnTo>
                      <a:pt x="20" y="3839"/>
                    </a:lnTo>
                    <a:lnTo>
                      <a:pt x="39" y="4170"/>
                    </a:lnTo>
                    <a:lnTo>
                      <a:pt x="98" y="4521"/>
                    </a:lnTo>
                    <a:lnTo>
                      <a:pt x="176" y="4852"/>
                    </a:lnTo>
                    <a:lnTo>
                      <a:pt x="293" y="5184"/>
                    </a:lnTo>
                    <a:lnTo>
                      <a:pt x="410" y="5495"/>
                    </a:lnTo>
                    <a:lnTo>
                      <a:pt x="546" y="5807"/>
                    </a:lnTo>
                    <a:lnTo>
                      <a:pt x="702" y="6099"/>
                    </a:lnTo>
                    <a:lnTo>
                      <a:pt x="877" y="6372"/>
                    </a:lnTo>
                    <a:lnTo>
                      <a:pt x="1072" y="6645"/>
                    </a:lnTo>
                    <a:lnTo>
                      <a:pt x="1267" y="6879"/>
                    </a:lnTo>
                    <a:lnTo>
                      <a:pt x="1501" y="7112"/>
                    </a:lnTo>
                    <a:lnTo>
                      <a:pt x="1735" y="7327"/>
                    </a:lnTo>
                    <a:lnTo>
                      <a:pt x="1968" y="7522"/>
                    </a:lnTo>
                    <a:lnTo>
                      <a:pt x="2222" y="7697"/>
                    </a:lnTo>
                    <a:lnTo>
                      <a:pt x="2494" y="7853"/>
                    </a:lnTo>
                    <a:lnTo>
                      <a:pt x="2767" y="7970"/>
                    </a:lnTo>
                    <a:lnTo>
                      <a:pt x="3040" y="8087"/>
                    </a:lnTo>
                    <a:lnTo>
                      <a:pt x="3332" y="8184"/>
                    </a:lnTo>
                    <a:lnTo>
                      <a:pt x="3625" y="8262"/>
                    </a:lnTo>
                    <a:lnTo>
                      <a:pt x="3878" y="8204"/>
                    </a:lnTo>
                    <a:lnTo>
                      <a:pt x="4053" y="8145"/>
                    </a:lnTo>
                    <a:lnTo>
                      <a:pt x="4229" y="8087"/>
                    </a:lnTo>
                    <a:lnTo>
                      <a:pt x="4540" y="7931"/>
                    </a:lnTo>
                    <a:lnTo>
                      <a:pt x="4716" y="7814"/>
                    </a:lnTo>
                    <a:lnTo>
                      <a:pt x="4871" y="7697"/>
                    </a:lnTo>
                    <a:lnTo>
                      <a:pt x="4871" y="7716"/>
                    </a:lnTo>
                    <a:lnTo>
                      <a:pt x="5144" y="7463"/>
                    </a:lnTo>
                    <a:lnTo>
                      <a:pt x="5300" y="7307"/>
                    </a:lnTo>
                    <a:lnTo>
                      <a:pt x="5437" y="7132"/>
                    </a:lnTo>
                    <a:lnTo>
                      <a:pt x="5553" y="6957"/>
                    </a:lnTo>
                    <a:lnTo>
                      <a:pt x="5670" y="6762"/>
                    </a:lnTo>
                    <a:lnTo>
                      <a:pt x="5787" y="6547"/>
                    </a:lnTo>
                    <a:lnTo>
                      <a:pt x="5885" y="6333"/>
                    </a:lnTo>
                    <a:lnTo>
                      <a:pt x="5982" y="6080"/>
                    </a:lnTo>
                    <a:lnTo>
                      <a:pt x="6060" y="5827"/>
                    </a:lnTo>
                    <a:lnTo>
                      <a:pt x="6118" y="5534"/>
                    </a:lnTo>
                    <a:lnTo>
                      <a:pt x="6177" y="5261"/>
                    </a:lnTo>
                    <a:lnTo>
                      <a:pt x="6196" y="4950"/>
                    </a:lnTo>
                    <a:lnTo>
                      <a:pt x="6216" y="4619"/>
                    </a:lnTo>
                    <a:lnTo>
                      <a:pt x="6196" y="4287"/>
                    </a:lnTo>
                    <a:lnTo>
                      <a:pt x="6177" y="3956"/>
                    </a:lnTo>
                    <a:lnTo>
                      <a:pt x="6177" y="3976"/>
                    </a:lnTo>
                    <a:lnTo>
                      <a:pt x="6118" y="3625"/>
                    </a:lnTo>
                    <a:lnTo>
                      <a:pt x="6041" y="3274"/>
                    </a:lnTo>
                    <a:lnTo>
                      <a:pt x="5924" y="2923"/>
                    </a:lnTo>
                    <a:lnTo>
                      <a:pt x="5807" y="2592"/>
                    </a:lnTo>
                    <a:lnTo>
                      <a:pt x="5612" y="2202"/>
                    </a:lnTo>
                    <a:lnTo>
                      <a:pt x="5456" y="1930"/>
                    </a:lnTo>
                    <a:lnTo>
                      <a:pt x="5437" y="1891"/>
                    </a:lnTo>
                    <a:lnTo>
                      <a:pt x="5164" y="1501"/>
                    </a:lnTo>
                    <a:lnTo>
                      <a:pt x="5144" y="1462"/>
                    </a:lnTo>
                    <a:lnTo>
                      <a:pt x="4988" y="1287"/>
                    </a:lnTo>
                    <a:lnTo>
                      <a:pt x="4813" y="1092"/>
                    </a:lnTo>
                    <a:lnTo>
                      <a:pt x="4638" y="917"/>
                    </a:lnTo>
                    <a:lnTo>
                      <a:pt x="4423" y="761"/>
                    </a:lnTo>
                    <a:lnTo>
                      <a:pt x="4384" y="722"/>
                    </a:lnTo>
                    <a:lnTo>
                      <a:pt x="4384" y="702"/>
                    </a:lnTo>
                    <a:lnTo>
                      <a:pt x="4209" y="585"/>
                    </a:lnTo>
                    <a:lnTo>
                      <a:pt x="3995" y="449"/>
                    </a:lnTo>
                    <a:lnTo>
                      <a:pt x="3858" y="371"/>
                    </a:lnTo>
                    <a:lnTo>
                      <a:pt x="3819" y="371"/>
                    </a:lnTo>
                    <a:lnTo>
                      <a:pt x="3819" y="352"/>
                    </a:lnTo>
                    <a:lnTo>
                      <a:pt x="3644" y="274"/>
                    </a:lnTo>
                    <a:lnTo>
                      <a:pt x="3566" y="235"/>
                    </a:lnTo>
                    <a:lnTo>
                      <a:pt x="3371" y="176"/>
                    </a:lnTo>
                    <a:lnTo>
                      <a:pt x="3215" y="118"/>
                    </a:lnTo>
                    <a:lnTo>
                      <a:pt x="3157" y="98"/>
                    </a:lnTo>
                    <a:lnTo>
                      <a:pt x="3118" y="98"/>
                    </a:lnTo>
                    <a:lnTo>
                      <a:pt x="3118" y="79"/>
                    </a:lnTo>
                    <a:lnTo>
                      <a:pt x="3079" y="79"/>
                    </a:lnTo>
                    <a:lnTo>
                      <a:pt x="2787" y="20"/>
                    </a:lnTo>
                    <a:lnTo>
                      <a:pt x="2709" y="20"/>
                    </a:lnTo>
                    <a:lnTo>
                      <a:pt x="2650"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7"/>
              <p:cNvSpPr/>
              <p:nvPr/>
            </p:nvSpPr>
            <p:spPr>
              <a:xfrm>
                <a:off x="11601300" y="299863"/>
                <a:ext cx="155400" cy="206575"/>
              </a:xfrm>
              <a:custGeom>
                <a:avLst/>
                <a:gdLst/>
                <a:ahLst/>
                <a:cxnLst/>
                <a:rect l="l" t="t" r="r" b="b"/>
                <a:pathLst>
                  <a:path w="6216" h="8263" fill="none" extrusionOk="0">
                    <a:moveTo>
                      <a:pt x="1696" y="98"/>
                    </a:moveTo>
                    <a:lnTo>
                      <a:pt x="1696" y="98"/>
                    </a:lnTo>
                    <a:lnTo>
                      <a:pt x="2027" y="20"/>
                    </a:lnTo>
                    <a:lnTo>
                      <a:pt x="2027" y="20"/>
                    </a:lnTo>
                    <a:lnTo>
                      <a:pt x="2105" y="20"/>
                    </a:lnTo>
                    <a:lnTo>
                      <a:pt x="2105" y="20"/>
                    </a:lnTo>
                    <a:lnTo>
                      <a:pt x="2124" y="20"/>
                    </a:lnTo>
                    <a:lnTo>
                      <a:pt x="2124" y="20"/>
                    </a:lnTo>
                    <a:lnTo>
                      <a:pt x="2163" y="1"/>
                    </a:lnTo>
                    <a:lnTo>
                      <a:pt x="2163" y="1"/>
                    </a:lnTo>
                    <a:lnTo>
                      <a:pt x="2163" y="1"/>
                    </a:lnTo>
                    <a:lnTo>
                      <a:pt x="2397" y="1"/>
                    </a:lnTo>
                    <a:lnTo>
                      <a:pt x="2397" y="1"/>
                    </a:lnTo>
                    <a:lnTo>
                      <a:pt x="2650" y="1"/>
                    </a:lnTo>
                    <a:lnTo>
                      <a:pt x="2650" y="1"/>
                    </a:lnTo>
                    <a:lnTo>
                      <a:pt x="2650" y="1"/>
                    </a:lnTo>
                    <a:lnTo>
                      <a:pt x="2709" y="20"/>
                    </a:lnTo>
                    <a:lnTo>
                      <a:pt x="2709" y="20"/>
                    </a:lnTo>
                    <a:lnTo>
                      <a:pt x="2709" y="20"/>
                    </a:lnTo>
                    <a:lnTo>
                      <a:pt x="2748" y="20"/>
                    </a:lnTo>
                    <a:lnTo>
                      <a:pt x="2767" y="20"/>
                    </a:lnTo>
                    <a:lnTo>
                      <a:pt x="2767" y="20"/>
                    </a:lnTo>
                    <a:lnTo>
                      <a:pt x="2806" y="20"/>
                    </a:lnTo>
                    <a:lnTo>
                      <a:pt x="2787" y="20"/>
                    </a:lnTo>
                    <a:lnTo>
                      <a:pt x="2787" y="20"/>
                    </a:lnTo>
                    <a:lnTo>
                      <a:pt x="2787" y="20"/>
                    </a:lnTo>
                    <a:lnTo>
                      <a:pt x="2787" y="20"/>
                    </a:lnTo>
                    <a:lnTo>
                      <a:pt x="3079" y="79"/>
                    </a:lnTo>
                    <a:lnTo>
                      <a:pt x="3118" y="79"/>
                    </a:lnTo>
                    <a:lnTo>
                      <a:pt x="3118" y="98"/>
                    </a:lnTo>
                    <a:lnTo>
                      <a:pt x="3157" y="98"/>
                    </a:lnTo>
                    <a:lnTo>
                      <a:pt x="3157" y="98"/>
                    </a:lnTo>
                    <a:lnTo>
                      <a:pt x="3215" y="118"/>
                    </a:lnTo>
                    <a:lnTo>
                      <a:pt x="3215" y="118"/>
                    </a:lnTo>
                    <a:lnTo>
                      <a:pt x="3371" y="176"/>
                    </a:lnTo>
                    <a:lnTo>
                      <a:pt x="3371" y="176"/>
                    </a:lnTo>
                    <a:lnTo>
                      <a:pt x="3566" y="235"/>
                    </a:lnTo>
                    <a:lnTo>
                      <a:pt x="3566" y="235"/>
                    </a:lnTo>
                    <a:lnTo>
                      <a:pt x="3566" y="235"/>
                    </a:lnTo>
                    <a:lnTo>
                      <a:pt x="3566" y="235"/>
                    </a:lnTo>
                    <a:lnTo>
                      <a:pt x="3566" y="235"/>
                    </a:lnTo>
                    <a:lnTo>
                      <a:pt x="3566" y="235"/>
                    </a:lnTo>
                    <a:lnTo>
                      <a:pt x="3566" y="235"/>
                    </a:lnTo>
                    <a:lnTo>
                      <a:pt x="3644" y="274"/>
                    </a:lnTo>
                    <a:lnTo>
                      <a:pt x="3644" y="274"/>
                    </a:lnTo>
                    <a:lnTo>
                      <a:pt x="3819" y="352"/>
                    </a:lnTo>
                    <a:lnTo>
                      <a:pt x="3819" y="371"/>
                    </a:lnTo>
                    <a:lnTo>
                      <a:pt x="3819" y="371"/>
                    </a:lnTo>
                    <a:lnTo>
                      <a:pt x="3858" y="371"/>
                    </a:lnTo>
                    <a:lnTo>
                      <a:pt x="3858" y="371"/>
                    </a:lnTo>
                    <a:lnTo>
                      <a:pt x="3995" y="449"/>
                    </a:lnTo>
                    <a:lnTo>
                      <a:pt x="3995" y="449"/>
                    </a:lnTo>
                    <a:lnTo>
                      <a:pt x="4209" y="585"/>
                    </a:lnTo>
                    <a:lnTo>
                      <a:pt x="4209" y="585"/>
                    </a:lnTo>
                    <a:lnTo>
                      <a:pt x="4384" y="702"/>
                    </a:lnTo>
                    <a:lnTo>
                      <a:pt x="4384" y="722"/>
                    </a:lnTo>
                    <a:lnTo>
                      <a:pt x="4384" y="722"/>
                    </a:lnTo>
                    <a:lnTo>
                      <a:pt x="4384" y="722"/>
                    </a:lnTo>
                    <a:lnTo>
                      <a:pt x="4384" y="722"/>
                    </a:lnTo>
                    <a:lnTo>
                      <a:pt x="4384" y="722"/>
                    </a:lnTo>
                    <a:lnTo>
                      <a:pt x="4384" y="722"/>
                    </a:lnTo>
                    <a:lnTo>
                      <a:pt x="4384" y="722"/>
                    </a:lnTo>
                    <a:lnTo>
                      <a:pt x="4384" y="722"/>
                    </a:lnTo>
                    <a:lnTo>
                      <a:pt x="4384" y="722"/>
                    </a:lnTo>
                    <a:lnTo>
                      <a:pt x="4384" y="722"/>
                    </a:lnTo>
                    <a:lnTo>
                      <a:pt x="4384" y="722"/>
                    </a:lnTo>
                    <a:lnTo>
                      <a:pt x="4384" y="722"/>
                    </a:lnTo>
                    <a:lnTo>
                      <a:pt x="4384" y="722"/>
                    </a:lnTo>
                    <a:lnTo>
                      <a:pt x="4384" y="722"/>
                    </a:lnTo>
                    <a:lnTo>
                      <a:pt x="4384" y="722"/>
                    </a:lnTo>
                    <a:lnTo>
                      <a:pt x="4384" y="722"/>
                    </a:lnTo>
                    <a:lnTo>
                      <a:pt x="4384" y="722"/>
                    </a:lnTo>
                    <a:lnTo>
                      <a:pt x="4384" y="722"/>
                    </a:lnTo>
                    <a:lnTo>
                      <a:pt x="4423" y="761"/>
                    </a:lnTo>
                    <a:lnTo>
                      <a:pt x="4423" y="761"/>
                    </a:lnTo>
                    <a:lnTo>
                      <a:pt x="4638" y="917"/>
                    </a:lnTo>
                    <a:lnTo>
                      <a:pt x="4638" y="917"/>
                    </a:lnTo>
                    <a:lnTo>
                      <a:pt x="4813" y="1092"/>
                    </a:lnTo>
                    <a:lnTo>
                      <a:pt x="4813" y="1092"/>
                    </a:lnTo>
                    <a:lnTo>
                      <a:pt x="4988" y="1287"/>
                    </a:lnTo>
                    <a:lnTo>
                      <a:pt x="5144" y="1462"/>
                    </a:lnTo>
                    <a:lnTo>
                      <a:pt x="5144" y="1462"/>
                    </a:lnTo>
                    <a:lnTo>
                      <a:pt x="5144" y="1462"/>
                    </a:lnTo>
                    <a:lnTo>
                      <a:pt x="5144" y="1462"/>
                    </a:lnTo>
                    <a:lnTo>
                      <a:pt x="5164" y="1501"/>
                    </a:lnTo>
                    <a:lnTo>
                      <a:pt x="5164" y="1501"/>
                    </a:lnTo>
                    <a:lnTo>
                      <a:pt x="5164" y="1501"/>
                    </a:lnTo>
                    <a:lnTo>
                      <a:pt x="5164" y="1501"/>
                    </a:lnTo>
                    <a:lnTo>
                      <a:pt x="5164" y="1501"/>
                    </a:lnTo>
                    <a:lnTo>
                      <a:pt x="5437" y="1891"/>
                    </a:lnTo>
                    <a:lnTo>
                      <a:pt x="5456" y="1930"/>
                    </a:lnTo>
                    <a:lnTo>
                      <a:pt x="5456" y="1930"/>
                    </a:lnTo>
                    <a:lnTo>
                      <a:pt x="5612" y="2202"/>
                    </a:lnTo>
                    <a:lnTo>
                      <a:pt x="5612" y="2202"/>
                    </a:lnTo>
                    <a:lnTo>
                      <a:pt x="5807" y="2592"/>
                    </a:lnTo>
                    <a:lnTo>
                      <a:pt x="5807" y="2592"/>
                    </a:lnTo>
                    <a:lnTo>
                      <a:pt x="5807" y="2592"/>
                    </a:lnTo>
                    <a:lnTo>
                      <a:pt x="5807" y="2592"/>
                    </a:lnTo>
                    <a:lnTo>
                      <a:pt x="5807" y="2592"/>
                    </a:lnTo>
                    <a:lnTo>
                      <a:pt x="5924" y="2923"/>
                    </a:lnTo>
                    <a:lnTo>
                      <a:pt x="6041" y="3274"/>
                    </a:lnTo>
                    <a:lnTo>
                      <a:pt x="6041" y="3274"/>
                    </a:lnTo>
                    <a:lnTo>
                      <a:pt x="6118" y="3625"/>
                    </a:lnTo>
                    <a:lnTo>
                      <a:pt x="6177" y="3976"/>
                    </a:lnTo>
                    <a:lnTo>
                      <a:pt x="6177" y="3956"/>
                    </a:lnTo>
                    <a:lnTo>
                      <a:pt x="6177" y="3956"/>
                    </a:lnTo>
                    <a:lnTo>
                      <a:pt x="6196" y="4287"/>
                    </a:lnTo>
                    <a:lnTo>
                      <a:pt x="6216" y="4619"/>
                    </a:lnTo>
                    <a:lnTo>
                      <a:pt x="6216" y="4619"/>
                    </a:lnTo>
                    <a:lnTo>
                      <a:pt x="6196" y="4950"/>
                    </a:lnTo>
                    <a:lnTo>
                      <a:pt x="6177" y="5261"/>
                    </a:lnTo>
                    <a:lnTo>
                      <a:pt x="6177" y="5261"/>
                    </a:lnTo>
                    <a:lnTo>
                      <a:pt x="6177" y="5261"/>
                    </a:lnTo>
                    <a:lnTo>
                      <a:pt x="6177" y="5261"/>
                    </a:lnTo>
                    <a:lnTo>
                      <a:pt x="6177" y="5261"/>
                    </a:lnTo>
                    <a:lnTo>
                      <a:pt x="6118" y="5534"/>
                    </a:lnTo>
                    <a:lnTo>
                      <a:pt x="6060" y="5827"/>
                    </a:lnTo>
                    <a:lnTo>
                      <a:pt x="6060" y="5827"/>
                    </a:lnTo>
                    <a:lnTo>
                      <a:pt x="5982" y="6080"/>
                    </a:lnTo>
                    <a:lnTo>
                      <a:pt x="5885" y="6333"/>
                    </a:lnTo>
                    <a:lnTo>
                      <a:pt x="5885" y="6314"/>
                    </a:lnTo>
                    <a:lnTo>
                      <a:pt x="5885" y="6333"/>
                    </a:lnTo>
                    <a:lnTo>
                      <a:pt x="5885" y="6333"/>
                    </a:lnTo>
                    <a:lnTo>
                      <a:pt x="5885" y="6333"/>
                    </a:lnTo>
                    <a:lnTo>
                      <a:pt x="5885" y="6333"/>
                    </a:lnTo>
                    <a:lnTo>
                      <a:pt x="5885" y="6333"/>
                    </a:lnTo>
                    <a:lnTo>
                      <a:pt x="5885" y="6333"/>
                    </a:lnTo>
                    <a:lnTo>
                      <a:pt x="5885" y="6333"/>
                    </a:lnTo>
                    <a:lnTo>
                      <a:pt x="5885" y="6333"/>
                    </a:lnTo>
                    <a:lnTo>
                      <a:pt x="5885" y="6333"/>
                    </a:lnTo>
                    <a:lnTo>
                      <a:pt x="5787" y="6547"/>
                    </a:lnTo>
                    <a:lnTo>
                      <a:pt x="5670" y="6762"/>
                    </a:lnTo>
                    <a:lnTo>
                      <a:pt x="5670" y="6762"/>
                    </a:lnTo>
                    <a:lnTo>
                      <a:pt x="5553" y="6957"/>
                    </a:lnTo>
                    <a:lnTo>
                      <a:pt x="5437" y="7132"/>
                    </a:lnTo>
                    <a:lnTo>
                      <a:pt x="5437" y="7132"/>
                    </a:lnTo>
                    <a:lnTo>
                      <a:pt x="5437" y="7132"/>
                    </a:lnTo>
                    <a:lnTo>
                      <a:pt x="5437" y="7132"/>
                    </a:lnTo>
                    <a:lnTo>
                      <a:pt x="5437" y="7132"/>
                    </a:lnTo>
                    <a:lnTo>
                      <a:pt x="5437" y="7132"/>
                    </a:lnTo>
                    <a:lnTo>
                      <a:pt x="5300" y="7307"/>
                    </a:lnTo>
                    <a:lnTo>
                      <a:pt x="5144" y="7463"/>
                    </a:lnTo>
                    <a:lnTo>
                      <a:pt x="5144" y="7463"/>
                    </a:lnTo>
                    <a:lnTo>
                      <a:pt x="4871" y="7716"/>
                    </a:lnTo>
                    <a:lnTo>
                      <a:pt x="4871" y="7697"/>
                    </a:lnTo>
                    <a:lnTo>
                      <a:pt x="4871" y="7697"/>
                    </a:lnTo>
                    <a:lnTo>
                      <a:pt x="4716" y="7814"/>
                    </a:lnTo>
                    <a:lnTo>
                      <a:pt x="4540" y="7931"/>
                    </a:lnTo>
                    <a:lnTo>
                      <a:pt x="4540" y="7931"/>
                    </a:lnTo>
                    <a:lnTo>
                      <a:pt x="4229" y="8087"/>
                    </a:lnTo>
                    <a:lnTo>
                      <a:pt x="4229" y="8087"/>
                    </a:lnTo>
                    <a:lnTo>
                      <a:pt x="4229" y="8087"/>
                    </a:lnTo>
                    <a:lnTo>
                      <a:pt x="4053" y="8145"/>
                    </a:lnTo>
                    <a:lnTo>
                      <a:pt x="3878" y="8204"/>
                    </a:lnTo>
                    <a:lnTo>
                      <a:pt x="3878" y="8204"/>
                    </a:lnTo>
                    <a:lnTo>
                      <a:pt x="3625" y="8262"/>
                    </a:lnTo>
                    <a:lnTo>
                      <a:pt x="3625" y="8262"/>
                    </a:lnTo>
                    <a:lnTo>
                      <a:pt x="3332" y="8184"/>
                    </a:lnTo>
                    <a:lnTo>
                      <a:pt x="3040" y="8087"/>
                    </a:lnTo>
                    <a:lnTo>
                      <a:pt x="2767" y="7970"/>
                    </a:lnTo>
                    <a:lnTo>
                      <a:pt x="2494" y="7853"/>
                    </a:lnTo>
                    <a:lnTo>
                      <a:pt x="2222" y="7697"/>
                    </a:lnTo>
                    <a:lnTo>
                      <a:pt x="1968" y="7522"/>
                    </a:lnTo>
                    <a:lnTo>
                      <a:pt x="1735" y="7327"/>
                    </a:lnTo>
                    <a:lnTo>
                      <a:pt x="1501" y="7112"/>
                    </a:lnTo>
                    <a:lnTo>
                      <a:pt x="1267" y="6879"/>
                    </a:lnTo>
                    <a:lnTo>
                      <a:pt x="1072" y="6645"/>
                    </a:lnTo>
                    <a:lnTo>
                      <a:pt x="877" y="6372"/>
                    </a:lnTo>
                    <a:lnTo>
                      <a:pt x="702" y="6099"/>
                    </a:lnTo>
                    <a:lnTo>
                      <a:pt x="546" y="5807"/>
                    </a:lnTo>
                    <a:lnTo>
                      <a:pt x="410" y="5495"/>
                    </a:lnTo>
                    <a:lnTo>
                      <a:pt x="293" y="5184"/>
                    </a:lnTo>
                    <a:lnTo>
                      <a:pt x="176" y="4852"/>
                    </a:lnTo>
                    <a:lnTo>
                      <a:pt x="176" y="4852"/>
                    </a:lnTo>
                    <a:lnTo>
                      <a:pt x="98" y="4521"/>
                    </a:lnTo>
                    <a:lnTo>
                      <a:pt x="39" y="4170"/>
                    </a:lnTo>
                    <a:lnTo>
                      <a:pt x="20" y="3839"/>
                    </a:lnTo>
                    <a:lnTo>
                      <a:pt x="1" y="3508"/>
                    </a:lnTo>
                    <a:lnTo>
                      <a:pt x="20" y="3177"/>
                    </a:lnTo>
                    <a:lnTo>
                      <a:pt x="59" y="2865"/>
                    </a:lnTo>
                    <a:lnTo>
                      <a:pt x="117" y="2534"/>
                    </a:lnTo>
                    <a:lnTo>
                      <a:pt x="195" y="2241"/>
                    </a:lnTo>
                    <a:lnTo>
                      <a:pt x="293" y="1930"/>
                    </a:lnTo>
                    <a:lnTo>
                      <a:pt x="410" y="1637"/>
                    </a:lnTo>
                    <a:lnTo>
                      <a:pt x="527" y="1365"/>
                    </a:lnTo>
                    <a:lnTo>
                      <a:pt x="682" y="1092"/>
                    </a:lnTo>
                    <a:lnTo>
                      <a:pt x="858" y="839"/>
                    </a:lnTo>
                    <a:lnTo>
                      <a:pt x="1053" y="605"/>
                    </a:lnTo>
                    <a:lnTo>
                      <a:pt x="1247" y="371"/>
                    </a:lnTo>
                    <a:lnTo>
                      <a:pt x="1462" y="157"/>
                    </a:lnTo>
                    <a:lnTo>
                      <a:pt x="1462" y="157"/>
                    </a:lnTo>
                    <a:lnTo>
                      <a:pt x="1676" y="98"/>
                    </a:lnTo>
                    <a:lnTo>
                      <a:pt x="1696" y="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7"/>
              <p:cNvSpPr/>
              <p:nvPr/>
            </p:nvSpPr>
            <p:spPr>
              <a:xfrm>
                <a:off x="11755700" y="431388"/>
                <a:ext cx="25" cy="500"/>
              </a:xfrm>
              <a:custGeom>
                <a:avLst/>
                <a:gdLst/>
                <a:ahLst/>
                <a:cxnLst/>
                <a:rect l="l" t="t" r="r" b="b"/>
                <a:pathLst>
                  <a:path w="1" h="20" fill="none" extrusionOk="0">
                    <a:moveTo>
                      <a:pt x="1" y="0"/>
                    </a:move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7"/>
              <p:cNvSpPr/>
              <p:nvPr/>
            </p:nvSpPr>
            <p:spPr>
              <a:xfrm>
                <a:off x="11737200" y="478138"/>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7"/>
              <p:cNvSpPr/>
              <p:nvPr/>
            </p:nvSpPr>
            <p:spPr>
              <a:xfrm>
                <a:off x="11720150" y="366613"/>
                <a:ext cx="61400" cy="30225"/>
              </a:xfrm>
              <a:custGeom>
                <a:avLst/>
                <a:gdLst/>
                <a:ahLst/>
                <a:cxnLst/>
                <a:rect l="l" t="t" r="r" b="b"/>
                <a:pathLst>
                  <a:path w="2456" h="1209" extrusionOk="0">
                    <a:moveTo>
                      <a:pt x="1579" y="0"/>
                    </a:moveTo>
                    <a:lnTo>
                      <a:pt x="1345" y="39"/>
                    </a:lnTo>
                    <a:lnTo>
                      <a:pt x="1092" y="98"/>
                    </a:lnTo>
                    <a:lnTo>
                      <a:pt x="858" y="175"/>
                    </a:lnTo>
                    <a:lnTo>
                      <a:pt x="624" y="253"/>
                    </a:lnTo>
                    <a:lnTo>
                      <a:pt x="429" y="370"/>
                    </a:lnTo>
                    <a:lnTo>
                      <a:pt x="273" y="468"/>
                    </a:lnTo>
                    <a:lnTo>
                      <a:pt x="137" y="585"/>
                    </a:lnTo>
                    <a:lnTo>
                      <a:pt x="59" y="702"/>
                    </a:lnTo>
                    <a:lnTo>
                      <a:pt x="1" y="818"/>
                    </a:lnTo>
                    <a:lnTo>
                      <a:pt x="1" y="877"/>
                    </a:lnTo>
                    <a:lnTo>
                      <a:pt x="20" y="935"/>
                    </a:lnTo>
                    <a:lnTo>
                      <a:pt x="40" y="974"/>
                    </a:lnTo>
                    <a:lnTo>
                      <a:pt x="59" y="1013"/>
                    </a:lnTo>
                    <a:lnTo>
                      <a:pt x="156" y="1091"/>
                    </a:lnTo>
                    <a:lnTo>
                      <a:pt x="293" y="1150"/>
                    </a:lnTo>
                    <a:lnTo>
                      <a:pt x="468" y="1189"/>
                    </a:lnTo>
                    <a:lnTo>
                      <a:pt x="663" y="1208"/>
                    </a:lnTo>
                    <a:lnTo>
                      <a:pt x="877" y="1189"/>
                    </a:lnTo>
                    <a:lnTo>
                      <a:pt x="1111" y="1150"/>
                    </a:lnTo>
                    <a:lnTo>
                      <a:pt x="1364" y="1111"/>
                    </a:lnTo>
                    <a:lnTo>
                      <a:pt x="1598" y="1033"/>
                    </a:lnTo>
                    <a:lnTo>
                      <a:pt x="1832" y="935"/>
                    </a:lnTo>
                    <a:lnTo>
                      <a:pt x="2007" y="838"/>
                    </a:lnTo>
                    <a:lnTo>
                      <a:pt x="2183" y="721"/>
                    </a:lnTo>
                    <a:lnTo>
                      <a:pt x="2300" y="604"/>
                    </a:lnTo>
                    <a:lnTo>
                      <a:pt x="2397" y="487"/>
                    </a:lnTo>
                    <a:lnTo>
                      <a:pt x="2436" y="390"/>
                    </a:lnTo>
                    <a:lnTo>
                      <a:pt x="2456" y="331"/>
                    </a:lnTo>
                    <a:lnTo>
                      <a:pt x="2436" y="273"/>
                    </a:lnTo>
                    <a:lnTo>
                      <a:pt x="2417" y="214"/>
                    </a:lnTo>
                    <a:lnTo>
                      <a:pt x="2397" y="175"/>
                    </a:lnTo>
                    <a:lnTo>
                      <a:pt x="2300" y="98"/>
                    </a:lnTo>
                    <a:lnTo>
                      <a:pt x="2163" y="39"/>
                    </a:lnTo>
                    <a:lnTo>
                      <a:pt x="1988" y="20"/>
                    </a:lnTo>
                    <a:lnTo>
                      <a:pt x="1793"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7"/>
              <p:cNvSpPr/>
              <p:nvPr/>
            </p:nvSpPr>
            <p:spPr>
              <a:xfrm>
                <a:off x="11720150" y="366613"/>
                <a:ext cx="61400" cy="30225"/>
              </a:xfrm>
              <a:custGeom>
                <a:avLst/>
                <a:gdLst/>
                <a:ahLst/>
                <a:cxnLst/>
                <a:rect l="l" t="t" r="r" b="b"/>
                <a:pathLst>
                  <a:path w="2456" h="1209" fill="none" extrusionOk="0">
                    <a:moveTo>
                      <a:pt x="2436" y="273"/>
                    </a:moveTo>
                    <a:lnTo>
                      <a:pt x="2436" y="273"/>
                    </a:lnTo>
                    <a:lnTo>
                      <a:pt x="2456" y="331"/>
                    </a:lnTo>
                    <a:lnTo>
                      <a:pt x="2436" y="390"/>
                    </a:lnTo>
                    <a:lnTo>
                      <a:pt x="2397" y="487"/>
                    </a:lnTo>
                    <a:lnTo>
                      <a:pt x="2300" y="604"/>
                    </a:lnTo>
                    <a:lnTo>
                      <a:pt x="2183" y="721"/>
                    </a:lnTo>
                    <a:lnTo>
                      <a:pt x="2007" y="838"/>
                    </a:lnTo>
                    <a:lnTo>
                      <a:pt x="1832" y="935"/>
                    </a:lnTo>
                    <a:lnTo>
                      <a:pt x="1598" y="1033"/>
                    </a:lnTo>
                    <a:lnTo>
                      <a:pt x="1364" y="1111"/>
                    </a:lnTo>
                    <a:lnTo>
                      <a:pt x="1364" y="1111"/>
                    </a:lnTo>
                    <a:lnTo>
                      <a:pt x="1111" y="1150"/>
                    </a:lnTo>
                    <a:lnTo>
                      <a:pt x="877" y="1189"/>
                    </a:lnTo>
                    <a:lnTo>
                      <a:pt x="663" y="1208"/>
                    </a:lnTo>
                    <a:lnTo>
                      <a:pt x="468" y="1189"/>
                    </a:lnTo>
                    <a:lnTo>
                      <a:pt x="293" y="1150"/>
                    </a:lnTo>
                    <a:lnTo>
                      <a:pt x="156" y="1091"/>
                    </a:lnTo>
                    <a:lnTo>
                      <a:pt x="59" y="1013"/>
                    </a:lnTo>
                    <a:lnTo>
                      <a:pt x="40" y="974"/>
                    </a:lnTo>
                    <a:lnTo>
                      <a:pt x="20" y="935"/>
                    </a:lnTo>
                    <a:lnTo>
                      <a:pt x="20" y="935"/>
                    </a:lnTo>
                    <a:lnTo>
                      <a:pt x="1" y="877"/>
                    </a:lnTo>
                    <a:lnTo>
                      <a:pt x="1" y="818"/>
                    </a:lnTo>
                    <a:lnTo>
                      <a:pt x="59" y="702"/>
                    </a:lnTo>
                    <a:lnTo>
                      <a:pt x="137" y="585"/>
                    </a:lnTo>
                    <a:lnTo>
                      <a:pt x="273" y="468"/>
                    </a:lnTo>
                    <a:lnTo>
                      <a:pt x="429" y="370"/>
                    </a:lnTo>
                    <a:lnTo>
                      <a:pt x="624" y="253"/>
                    </a:lnTo>
                    <a:lnTo>
                      <a:pt x="858" y="175"/>
                    </a:lnTo>
                    <a:lnTo>
                      <a:pt x="1092" y="98"/>
                    </a:lnTo>
                    <a:lnTo>
                      <a:pt x="1092" y="98"/>
                    </a:lnTo>
                    <a:lnTo>
                      <a:pt x="1345" y="39"/>
                    </a:lnTo>
                    <a:lnTo>
                      <a:pt x="1579" y="0"/>
                    </a:lnTo>
                    <a:lnTo>
                      <a:pt x="1793" y="0"/>
                    </a:lnTo>
                    <a:lnTo>
                      <a:pt x="1988" y="20"/>
                    </a:lnTo>
                    <a:lnTo>
                      <a:pt x="2163" y="39"/>
                    </a:lnTo>
                    <a:lnTo>
                      <a:pt x="2300" y="98"/>
                    </a:lnTo>
                    <a:lnTo>
                      <a:pt x="2397" y="175"/>
                    </a:lnTo>
                    <a:lnTo>
                      <a:pt x="2417" y="214"/>
                    </a:lnTo>
                    <a:lnTo>
                      <a:pt x="2436" y="2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7"/>
              <p:cNvSpPr/>
              <p:nvPr/>
            </p:nvSpPr>
            <p:spPr>
              <a:xfrm>
                <a:off x="11487800" y="490813"/>
                <a:ext cx="111100" cy="67250"/>
              </a:xfrm>
              <a:custGeom>
                <a:avLst/>
                <a:gdLst/>
                <a:ahLst/>
                <a:cxnLst/>
                <a:rect l="l" t="t" r="r" b="b"/>
                <a:pathLst>
                  <a:path w="4444" h="2690" extrusionOk="0">
                    <a:moveTo>
                      <a:pt x="2592" y="1"/>
                    </a:moveTo>
                    <a:lnTo>
                      <a:pt x="2261" y="20"/>
                    </a:lnTo>
                    <a:lnTo>
                      <a:pt x="1930" y="98"/>
                    </a:lnTo>
                    <a:lnTo>
                      <a:pt x="1735" y="156"/>
                    </a:lnTo>
                    <a:lnTo>
                      <a:pt x="1559" y="215"/>
                    </a:lnTo>
                    <a:lnTo>
                      <a:pt x="1384" y="293"/>
                    </a:lnTo>
                    <a:lnTo>
                      <a:pt x="1228" y="390"/>
                    </a:lnTo>
                    <a:lnTo>
                      <a:pt x="1053" y="488"/>
                    </a:lnTo>
                    <a:lnTo>
                      <a:pt x="916" y="585"/>
                    </a:lnTo>
                    <a:lnTo>
                      <a:pt x="780" y="702"/>
                    </a:lnTo>
                    <a:lnTo>
                      <a:pt x="644" y="838"/>
                    </a:lnTo>
                    <a:lnTo>
                      <a:pt x="507" y="975"/>
                    </a:lnTo>
                    <a:lnTo>
                      <a:pt x="332" y="1228"/>
                    </a:lnTo>
                    <a:lnTo>
                      <a:pt x="176" y="1501"/>
                    </a:lnTo>
                    <a:lnTo>
                      <a:pt x="118" y="1657"/>
                    </a:lnTo>
                    <a:lnTo>
                      <a:pt x="59" y="1813"/>
                    </a:lnTo>
                    <a:lnTo>
                      <a:pt x="40" y="1949"/>
                    </a:lnTo>
                    <a:lnTo>
                      <a:pt x="1" y="2124"/>
                    </a:lnTo>
                    <a:lnTo>
                      <a:pt x="1" y="2183"/>
                    </a:lnTo>
                    <a:lnTo>
                      <a:pt x="40" y="2241"/>
                    </a:lnTo>
                    <a:lnTo>
                      <a:pt x="235" y="2397"/>
                    </a:lnTo>
                    <a:lnTo>
                      <a:pt x="468" y="2533"/>
                    </a:lnTo>
                    <a:lnTo>
                      <a:pt x="702" y="2611"/>
                    </a:lnTo>
                    <a:lnTo>
                      <a:pt x="955" y="2670"/>
                    </a:lnTo>
                    <a:lnTo>
                      <a:pt x="1228" y="2689"/>
                    </a:lnTo>
                    <a:lnTo>
                      <a:pt x="1501" y="2689"/>
                    </a:lnTo>
                    <a:lnTo>
                      <a:pt x="1774" y="2670"/>
                    </a:lnTo>
                    <a:lnTo>
                      <a:pt x="2086" y="2592"/>
                    </a:lnTo>
                    <a:lnTo>
                      <a:pt x="2241" y="2572"/>
                    </a:lnTo>
                    <a:lnTo>
                      <a:pt x="2475" y="2494"/>
                    </a:lnTo>
                    <a:lnTo>
                      <a:pt x="2709" y="2417"/>
                    </a:lnTo>
                    <a:lnTo>
                      <a:pt x="2943" y="2300"/>
                    </a:lnTo>
                    <a:lnTo>
                      <a:pt x="3196" y="2183"/>
                    </a:lnTo>
                    <a:lnTo>
                      <a:pt x="3430" y="2066"/>
                    </a:lnTo>
                    <a:lnTo>
                      <a:pt x="3664" y="1929"/>
                    </a:lnTo>
                    <a:lnTo>
                      <a:pt x="3878" y="1774"/>
                    </a:lnTo>
                    <a:lnTo>
                      <a:pt x="4073" y="1618"/>
                    </a:lnTo>
                    <a:lnTo>
                      <a:pt x="4190" y="1520"/>
                    </a:lnTo>
                    <a:lnTo>
                      <a:pt x="4287" y="1403"/>
                    </a:lnTo>
                    <a:lnTo>
                      <a:pt x="4365" y="1286"/>
                    </a:lnTo>
                    <a:lnTo>
                      <a:pt x="4424" y="1131"/>
                    </a:lnTo>
                    <a:lnTo>
                      <a:pt x="4443" y="1014"/>
                    </a:lnTo>
                    <a:lnTo>
                      <a:pt x="4443" y="877"/>
                    </a:lnTo>
                    <a:lnTo>
                      <a:pt x="4404" y="760"/>
                    </a:lnTo>
                    <a:lnTo>
                      <a:pt x="4326" y="643"/>
                    </a:lnTo>
                    <a:lnTo>
                      <a:pt x="4248" y="527"/>
                    </a:lnTo>
                    <a:lnTo>
                      <a:pt x="4151" y="429"/>
                    </a:lnTo>
                    <a:lnTo>
                      <a:pt x="4014" y="351"/>
                    </a:lnTo>
                    <a:lnTo>
                      <a:pt x="3878" y="254"/>
                    </a:lnTo>
                    <a:lnTo>
                      <a:pt x="3722" y="195"/>
                    </a:lnTo>
                    <a:lnTo>
                      <a:pt x="3566" y="137"/>
                    </a:lnTo>
                    <a:lnTo>
                      <a:pt x="3410" y="78"/>
                    </a:lnTo>
                    <a:lnTo>
                      <a:pt x="3235" y="39"/>
                    </a:lnTo>
                    <a:lnTo>
                      <a:pt x="2904" y="1"/>
                    </a:lnTo>
                    <a:close/>
                  </a:path>
                </a:pathLst>
              </a:custGeom>
              <a:solidFill>
                <a:srgbClr val="FF8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7"/>
              <p:cNvSpPr/>
              <p:nvPr/>
            </p:nvSpPr>
            <p:spPr>
              <a:xfrm>
                <a:off x="11487800" y="490813"/>
                <a:ext cx="111100" cy="67250"/>
              </a:xfrm>
              <a:custGeom>
                <a:avLst/>
                <a:gdLst/>
                <a:ahLst/>
                <a:cxnLst/>
                <a:rect l="l" t="t" r="r" b="b"/>
                <a:pathLst>
                  <a:path w="4444" h="2690" fill="none" extrusionOk="0">
                    <a:moveTo>
                      <a:pt x="1930" y="98"/>
                    </a:moveTo>
                    <a:lnTo>
                      <a:pt x="1930" y="98"/>
                    </a:lnTo>
                    <a:lnTo>
                      <a:pt x="1735" y="156"/>
                    </a:lnTo>
                    <a:lnTo>
                      <a:pt x="1735" y="156"/>
                    </a:lnTo>
                    <a:lnTo>
                      <a:pt x="1559" y="215"/>
                    </a:lnTo>
                    <a:lnTo>
                      <a:pt x="1384" y="293"/>
                    </a:lnTo>
                    <a:lnTo>
                      <a:pt x="1228" y="390"/>
                    </a:lnTo>
                    <a:lnTo>
                      <a:pt x="1053" y="488"/>
                    </a:lnTo>
                    <a:lnTo>
                      <a:pt x="1053" y="488"/>
                    </a:lnTo>
                    <a:lnTo>
                      <a:pt x="916" y="585"/>
                    </a:lnTo>
                    <a:lnTo>
                      <a:pt x="780" y="702"/>
                    </a:lnTo>
                    <a:lnTo>
                      <a:pt x="644" y="838"/>
                    </a:lnTo>
                    <a:lnTo>
                      <a:pt x="507" y="975"/>
                    </a:lnTo>
                    <a:lnTo>
                      <a:pt x="507" y="975"/>
                    </a:lnTo>
                    <a:lnTo>
                      <a:pt x="332" y="1228"/>
                    </a:lnTo>
                    <a:lnTo>
                      <a:pt x="176" y="1501"/>
                    </a:lnTo>
                    <a:lnTo>
                      <a:pt x="176" y="1501"/>
                    </a:lnTo>
                    <a:lnTo>
                      <a:pt x="118" y="1657"/>
                    </a:lnTo>
                    <a:lnTo>
                      <a:pt x="59" y="1813"/>
                    </a:lnTo>
                    <a:lnTo>
                      <a:pt x="59" y="1813"/>
                    </a:lnTo>
                    <a:lnTo>
                      <a:pt x="40" y="1949"/>
                    </a:lnTo>
                    <a:lnTo>
                      <a:pt x="1" y="2124"/>
                    </a:lnTo>
                    <a:lnTo>
                      <a:pt x="1" y="2124"/>
                    </a:lnTo>
                    <a:lnTo>
                      <a:pt x="1" y="2183"/>
                    </a:lnTo>
                    <a:lnTo>
                      <a:pt x="40" y="2241"/>
                    </a:lnTo>
                    <a:lnTo>
                      <a:pt x="40" y="2241"/>
                    </a:lnTo>
                    <a:lnTo>
                      <a:pt x="235" y="2397"/>
                    </a:lnTo>
                    <a:lnTo>
                      <a:pt x="468" y="2533"/>
                    </a:lnTo>
                    <a:lnTo>
                      <a:pt x="468" y="2533"/>
                    </a:lnTo>
                    <a:lnTo>
                      <a:pt x="702" y="2611"/>
                    </a:lnTo>
                    <a:lnTo>
                      <a:pt x="955" y="2670"/>
                    </a:lnTo>
                    <a:lnTo>
                      <a:pt x="955" y="2670"/>
                    </a:lnTo>
                    <a:lnTo>
                      <a:pt x="1228" y="2689"/>
                    </a:lnTo>
                    <a:lnTo>
                      <a:pt x="1501" y="2689"/>
                    </a:lnTo>
                    <a:lnTo>
                      <a:pt x="1774" y="2670"/>
                    </a:lnTo>
                    <a:lnTo>
                      <a:pt x="2086" y="2592"/>
                    </a:lnTo>
                    <a:lnTo>
                      <a:pt x="2086" y="2592"/>
                    </a:lnTo>
                    <a:lnTo>
                      <a:pt x="2241" y="2572"/>
                    </a:lnTo>
                    <a:lnTo>
                      <a:pt x="2241" y="2572"/>
                    </a:lnTo>
                    <a:lnTo>
                      <a:pt x="2475" y="2494"/>
                    </a:lnTo>
                    <a:lnTo>
                      <a:pt x="2709" y="2417"/>
                    </a:lnTo>
                    <a:lnTo>
                      <a:pt x="2943" y="2300"/>
                    </a:lnTo>
                    <a:lnTo>
                      <a:pt x="3196" y="2183"/>
                    </a:lnTo>
                    <a:lnTo>
                      <a:pt x="3196" y="2183"/>
                    </a:lnTo>
                    <a:lnTo>
                      <a:pt x="3430" y="2066"/>
                    </a:lnTo>
                    <a:lnTo>
                      <a:pt x="3664" y="1929"/>
                    </a:lnTo>
                    <a:lnTo>
                      <a:pt x="3878" y="1774"/>
                    </a:lnTo>
                    <a:lnTo>
                      <a:pt x="4073" y="1618"/>
                    </a:lnTo>
                    <a:lnTo>
                      <a:pt x="4073" y="1618"/>
                    </a:lnTo>
                    <a:lnTo>
                      <a:pt x="4190" y="1520"/>
                    </a:lnTo>
                    <a:lnTo>
                      <a:pt x="4287" y="1403"/>
                    </a:lnTo>
                    <a:lnTo>
                      <a:pt x="4287" y="1403"/>
                    </a:lnTo>
                    <a:lnTo>
                      <a:pt x="4365" y="1286"/>
                    </a:lnTo>
                    <a:lnTo>
                      <a:pt x="4424" y="1131"/>
                    </a:lnTo>
                    <a:lnTo>
                      <a:pt x="4424" y="1131"/>
                    </a:lnTo>
                    <a:lnTo>
                      <a:pt x="4443" y="1014"/>
                    </a:lnTo>
                    <a:lnTo>
                      <a:pt x="4443" y="877"/>
                    </a:lnTo>
                    <a:lnTo>
                      <a:pt x="4443" y="877"/>
                    </a:lnTo>
                    <a:lnTo>
                      <a:pt x="4404" y="760"/>
                    </a:lnTo>
                    <a:lnTo>
                      <a:pt x="4404" y="760"/>
                    </a:lnTo>
                    <a:lnTo>
                      <a:pt x="4326" y="643"/>
                    </a:lnTo>
                    <a:lnTo>
                      <a:pt x="4326" y="643"/>
                    </a:lnTo>
                    <a:lnTo>
                      <a:pt x="4248" y="527"/>
                    </a:lnTo>
                    <a:lnTo>
                      <a:pt x="4151" y="429"/>
                    </a:lnTo>
                    <a:lnTo>
                      <a:pt x="4014" y="351"/>
                    </a:lnTo>
                    <a:lnTo>
                      <a:pt x="3878" y="254"/>
                    </a:lnTo>
                    <a:lnTo>
                      <a:pt x="3878" y="254"/>
                    </a:lnTo>
                    <a:lnTo>
                      <a:pt x="3722" y="195"/>
                    </a:lnTo>
                    <a:lnTo>
                      <a:pt x="3566" y="137"/>
                    </a:lnTo>
                    <a:lnTo>
                      <a:pt x="3410" y="78"/>
                    </a:lnTo>
                    <a:lnTo>
                      <a:pt x="3235" y="39"/>
                    </a:lnTo>
                    <a:lnTo>
                      <a:pt x="3235" y="39"/>
                    </a:lnTo>
                    <a:lnTo>
                      <a:pt x="2904" y="1"/>
                    </a:lnTo>
                    <a:lnTo>
                      <a:pt x="2592" y="1"/>
                    </a:lnTo>
                    <a:lnTo>
                      <a:pt x="2261" y="20"/>
                    </a:lnTo>
                    <a:lnTo>
                      <a:pt x="1930" y="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7"/>
              <p:cNvSpPr/>
              <p:nvPr/>
            </p:nvSpPr>
            <p:spPr>
              <a:xfrm>
                <a:off x="11604225" y="500063"/>
                <a:ext cx="500" cy="25"/>
              </a:xfrm>
              <a:custGeom>
                <a:avLst/>
                <a:gdLst/>
                <a:ahLst/>
                <a:cxnLst/>
                <a:rect l="l" t="t" r="r" b="b"/>
                <a:pathLst>
                  <a:path w="20" h="1" extrusionOk="0">
                    <a:moveTo>
                      <a:pt x="0" y="1"/>
                    </a:moveTo>
                    <a:lnTo>
                      <a:pt x="20" y="1"/>
                    </a:lnTo>
                    <a:lnTo>
                      <a:pt x="0"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7"/>
              <p:cNvSpPr/>
              <p:nvPr/>
            </p:nvSpPr>
            <p:spPr>
              <a:xfrm>
                <a:off x="11604225" y="500063"/>
                <a:ext cx="500" cy="25"/>
              </a:xfrm>
              <a:custGeom>
                <a:avLst/>
                <a:gdLst/>
                <a:ahLst/>
                <a:cxnLst/>
                <a:rect l="l" t="t" r="r" b="b"/>
                <a:pathLst>
                  <a:path w="20" h="1" fill="none" extrusionOk="0">
                    <a:moveTo>
                      <a:pt x="0" y="1"/>
                    </a:move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7"/>
              <p:cNvSpPr/>
              <p:nvPr/>
            </p:nvSpPr>
            <p:spPr>
              <a:xfrm>
                <a:off x="11459550" y="447938"/>
                <a:ext cx="150550" cy="112075"/>
              </a:xfrm>
              <a:custGeom>
                <a:avLst/>
                <a:gdLst/>
                <a:ahLst/>
                <a:cxnLst/>
                <a:rect l="l" t="t" r="r" b="b"/>
                <a:pathLst>
                  <a:path w="6022" h="4483" extrusionOk="0">
                    <a:moveTo>
                      <a:pt x="3820" y="1852"/>
                    </a:moveTo>
                    <a:lnTo>
                      <a:pt x="4190" y="1871"/>
                    </a:lnTo>
                    <a:lnTo>
                      <a:pt x="4482" y="1930"/>
                    </a:lnTo>
                    <a:lnTo>
                      <a:pt x="4735" y="2027"/>
                    </a:lnTo>
                    <a:lnTo>
                      <a:pt x="4930" y="2125"/>
                    </a:lnTo>
                    <a:lnTo>
                      <a:pt x="5105" y="2222"/>
                    </a:lnTo>
                    <a:lnTo>
                      <a:pt x="5203" y="2320"/>
                    </a:lnTo>
                    <a:lnTo>
                      <a:pt x="5300" y="2417"/>
                    </a:lnTo>
                    <a:lnTo>
                      <a:pt x="5339" y="2456"/>
                    </a:lnTo>
                    <a:lnTo>
                      <a:pt x="5378" y="2495"/>
                    </a:lnTo>
                    <a:lnTo>
                      <a:pt x="5417" y="2592"/>
                    </a:lnTo>
                    <a:lnTo>
                      <a:pt x="5437" y="2612"/>
                    </a:lnTo>
                    <a:lnTo>
                      <a:pt x="5476" y="2690"/>
                    </a:lnTo>
                    <a:lnTo>
                      <a:pt x="5495" y="2709"/>
                    </a:lnTo>
                    <a:lnTo>
                      <a:pt x="5534" y="2826"/>
                    </a:lnTo>
                    <a:lnTo>
                      <a:pt x="5417" y="2982"/>
                    </a:lnTo>
                    <a:lnTo>
                      <a:pt x="5300" y="3138"/>
                    </a:lnTo>
                    <a:lnTo>
                      <a:pt x="5067" y="3391"/>
                    </a:lnTo>
                    <a:lnTo>
                      <a:pt x="4774" y="3605"/>
                    </a:lnTo>
                    <a:lnTo>
                      <a:pt x="4794" y="3605"/>
                    </a:lnTo>
                    <a:lnTo>
                      <a:pt x="4599" y="3742"/>
                    </a:lnTo>
                    <a:lnTo>
                      <a:pt x="4404" y="3839"/>
                    </a:lnTo>
                    <a:lnTo>
                      <a:pt x="4190" y="3956"/>
                    </a:lnTo>
                    <a:lnTo>
                      <a:pt x="3975" y="4034"/>
                    </a:lnTo>
                    <a:lnTo>
                      <a:pt x="3722" y="4112"/>
                    </a:lnTo>
                    <a:lnTo>
                      <a:pt x="3605" y="4151"/>
                    </a:lnTo>
                    <a:lnTo>
                      <a:pt x="3566" y="4171"/>
                    </a:lnTo>
                    <a:lnTo>
                      <a:pt x="3235" y="4229"/>
                    </a:lnTo>
                    <a:lnTo>
                      <a:pt x="3001" y="4268"/>
                    </a:lnTo>
                    <a:lnTo>
                      <a:pt x="2787" y="4287"/>
                    </a:lnTo>
                    <a:lnTo>
                      <a:pt x="2339" y="4287"/>
                    </a:lnTo>
                    <a:lnTo>
                      <a:pt x="1988" y="4229"/>
                    </a:lnTo>
                    <a:lnTo>
                      <a:pt x="1637" y="4132"/>
                    </a:lnTo>
                    <a:lnTo>
                      <a:pt x="1442" y="4054"/>
                    </a:lnTo>
                    <a:lnTo>
                      <a:pt x="1267" y="3956"/>
                    </a:lnTo>
                    <a:lnTo>
                      <a:pt x="1267" y="3917"/>
                    </a:lnTo>
                    <a:lnTo>
                      <a:pt x="1248" y="3878"/>
                    </a:lnTo>
                    <a:lnTo>
                      <a:pt x="1248" y="3722"/>
                    </a:lnTo>
                    <a:lnTo>
                      <a:pt x="1248" y="3566"/>
                    </a:lnTo>
                    <a:lnTo>
                      <a:pt x="1287" y="3411"/>
                    </a:lnTo>
                    <a:lnTo>
                      <a:pt x="1345" y="3255"/>
                    </a:lnTo>
                    <a:lnTo>
                      <a:pt x="1442" y="3060"/>
                    </a:lnTo>
                    <a:lnTo>
                      <a:pt x="1559" y="2885"/>
                    </a:lnTo>
                    <a:lnTo>
                      <a:pt x="1735" y="2670"/>
                    </a:lnTo>
                    <a:lnTo>
                      <a:pt x="1949" y="2475"/>
                    </a:lnTo>
                    <a:lnTo>
                      <a:pt x="2105" y="2378"/>
                    </a:lnTo>
                    <a:lnTo>
                      <a:pt x="2261" y="2281"/>
                    </a:lnTo>
                    <a:lnTo>
                      <a:pt x="2612" y="2105"/>
                    </a:lnTo>
                    <a:lnTo>
                      <a:pt x="2806" y="2027"/>
                    </a:lnTo>
                    <a:lnTo>
                      <a:pt x="3021" y="1969"/>
                    </a:lnTo>
                    <a:lnTo>
                      <a:pt x="3235" y="1910"/>
                    </a:lnTo>
                    <a:lnTo>
                      <a:pt x="3449" y="1871"/>
                    </a:lnTo>
                    <a:lnTo>
                      <a:pt x="3820" y="1852"/>
                    </a:lnTo>
                    <a:close/>
                    <a:moveTo>
                      <a:pt x="4443" y="1"/>
                    </a:moveTo>
                    <a:lnTo>
                      <a:pt x="4268" y="20"/>
                    </a:lnTo>
                    <a:lnTo>
                      <a:pt x="4092" y="59"/>
                    </a:lnTo>
                    <a:lnTo>
                      <a:pt x="3859" y="137"/>
                    </a:lnTo>
                    <a:lnTo>
                      <a:pt x="3605" y="274"/>
                    </a:lnTo>
                    <a:lnTo>
                      <a:pt x="3371" y="410"/>
                    </a:lnTo>
                    <a:lnTo>
                      <a:pt x="3157" y="566"/>
                    </a:lnTo>
                    <a:lnTo>
                      <a:pt x="3040" y="663"/>
                    </a:lnTo>
                    <a:lnTo>
                      <a:pt x="3021" y="663"/>
                    </a:lnTo>
                    <a:lnTo>
                      <a:pt x="2748" y="839"/>
                    </a:lnTo>
                    <a:lnTo>
                      <a:pt x="2728" y="858"/>
                    </a:lnTo>
                    <a:lnTo>
                      <a:pt x="2689" y="858"/>
                    </a:lnTo>
                    <a:lnTo>
                      <a:pt x="2358" y="839"/>
                    </a:lnTo>
                    <a:lnTo>
                      <a:pt x="2222" y="839"/>
                    </a:lnTo>
                    <a:lnTo>
                      <a:pt x="1949" y="800"/>
                    </a:lnTo>
                    <a:lnTo>
                      <a:pt x="1657" y="800"/>
                    </a:lnTo>
                    <a:lnTo>
                      <a:pt x="1384" y="819"/>
                    </a:lnTo>
                    <a:lnTo>
                      <a:pt x="1150" y="858"/>
                    </a:lnTo>
                    <a:lnTo>
                      <a:pt x="975" y="917"/>
                    </a:lnTo>
                    <a:lnTo>
                      <a:pt x="819" y="995"/>
                    </a:lnTo>
                    <a:lnTo>
                      <a:pt x="663" y="1073"/>
                    </a:lnTo>
                    <a:lnTo>
                      <a:pt x="527" y="1170"/>
                    </a:lnTo>
                    <a:lnTo>
                      <a:pt x="410" y="1267"/>
                    </a:lnTo>
                    <a:lnTo>
                      <a:pt x="312" y="1384"/>
                    </a:lnTo>
                    <a:lnTo>
                      <a:pt x="234" y="1501"/>
                    </a:lnTo>
                    <a:lnTo>
                      <a:pt x="157" y="1618"/>
                    </a:lnTo>
                    <a:lnTo>
                      <a:pt x="98" y="1735"/>
                    </a:lnTo>
                    <a:lnTo>
                      <a:pt x="59" y="1871"/>
                    </a:lnTo>
                    <a:lnTo>
                      <a:pt x="20" y="2008"/>
                    </a:lnTo>
                    <a:lnTo>
                      <a:pt x="1" y="2261"/>
                    </a:lnTo>
                    <a:lnTo>
                      <a:pt x="20" y="2553"/>
                    </a:lnTo>
                    <a:lnTo>
                      <a:pt x="98" y="2826"/>
                    </a:lnTo>
                    <a:lnTo>
                      <a:pt x="215" y="3099"/>
                    </a:lnTo>
                    <a:lnTo>
                      <a:pt x="371" y="3372"/>
                    </a:lnTo>
                    <a:lnTo>
                      <a:pt x="566" y="3625"/>
                    </a:lnTo>
                    <a:lnTo>
                      <a:pt x="780" y="3839"/>
                    </a:lnTo>
                    <a:lnTo>
                      <a:pt x="1014" y="4034"/>
                    </a:lnTo>
                    <a:lnTo>
                      <a:pt x="1287" y="4190"/>
                    </a:lnTo>
                    <a:lnTo>
                      <a:pt x="1579" y="4307"/>
                    </a:lnTo>
                    <a:lnTo>
                      <a:pt x="1871" y="4404"/>
                    </a:lnTo>
                    <a:lnTo>
                      <a:pt x="2183" y="4463"/>
                    </a:lnTo>
                    <a:lnTo>
                      <a:pt x="2475" y="4482"/>
                    </a:lnTo>
                    <a:lnTo>
                      <a:pt x="2787" y="4482"/>
                    </a:lnTo>
                    <a:lnTo>
                      <a:pt x="3118" y="4463"/>
                    </a:lnTo>
                    <a:lnTo>
                      <a:pt x="3332" y="4424"/>
                    </a:lnTo>
                    <a:lnTo>
                      <a:pt x="3566" y="4365"/>
                    </a:lnTo>
                    <a:lnTo>
                      <a:pt x="3664" y="4346"/>
                    </a:lnTo>
                    <a:lnTo>
                      <a:pt x="3936" y="4268"/>
                    </a:lnTo>
                    <a:lnTo>
                      <a:pt x="4190" y="4171"/>
                    </a:lnTo>
                    <a:lnTo>
                      <a:pt x="4482" y="4034"/>
                    </a:lnTo>
                    <a:lnTo>
                      <a:pt x="4755" y="3878"/>
                    </a:lnTo>
                    <a:lnTo>
                      <a:pt x="5008" y="3683"/>
                    </a:lnTo>
                    <a:lnTo>
                      <a:pt x="5242" y="3489"/>
                    </a:lnTo>
                    <a:lnTo>
                      <a:pt x="5456" y="3255"/>
                    </a:lnTo>
                    <a:lnTo>
                      <a:pt x="5632" y="3021"/>
                    </a:lnTo>
                    <a:lnTo>
                      <a:pt x="5787" y="2748"/>
                    </a:lnTo>
                    <a:lnTo>
                      <a:pt x="5904" y="2456"/>
                    </a:lnTo>
                    <a:lnTo>
                      <a:pt x="5982" y="2164"/>
                    </a:lnTo>
                    <a:lnTo>
                      <a:pt x="6021" y="1832"/>
                    </a:lnTo>
                    <a:lnTo>
                      <a:pt x="6021" y="1540"/>
                    </a:lnTo>
                    <a:lnTo>
                      <a:pt x="5982" y="1228"/>
                    </a:lnTo>
                    <a:lnTo>
                      <a:pt x="5904" y="956"/>
                    </a:lnTo>
                    <a:lnTo>
                      <a:pt x="5787" y="702"/>
                    </a:lnTo>
                    <a:lnTo>
                      <a:pt x="5632" y="488"/>
                    </a:lnTo>
                    <a:lnTo>
                      <a:pt x="5554" y="391"/>
                    </a:lnTo>
                    <a:lnTo>
                      <a:pt x="5437" y="293"/>
                    </a:lnTo>
                    <a:lnTo>
                      <a:pt x="5320" y="215"/>
                    </a:lnTo>
                    <a:lnTo>
                      <a:pt x="5203" y="157"/>
                    </a:lnTo>
                    <a:lnTo>
                      <a:pt x="5067" y="98"/>
                    </a:lnTo>
                    <a:lnTo>
                      <a:pt x="4930" y="59"/>
                    </a:lnTo>
                    <a:lnTo>
                      <a:pt x="4774" y="20"/>
                    </a:lnTo>
                    <a:lnTo>
                      <a:pt x="4618"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7"/>
              <p:cNvSpPr/>
              <p:nvPr/>
            </p:nvSpPr>
            <p:spPr>
              <a:xfrm>
                <a:off x="11459550" y="447938"/>
                <a:ext cx="150550" cy="112075"/>
              </a:xfrm>
              <a:custGeom>
                <a:avLst/>
                <a:gdLst/>
                <a:ahLst/>
                <a:cxnLst/>
                <a:rect l="l" t="t" r="r" b="b"/>
                <a:pathLst>
                  <a:path w="6022" h="4483" fill="none" extrusionOk="0">
                    <a:moveTo>
                      <a:pt x="4092" y="59"/>
                    </a:moveTo>
                    <a:lnTo>
                      <a:pt x="4092" y="59"/>
                    </a:lnTo>
                    <a:lnTo>
                      <a:pt x="3859" y="137"/>
                    </a:lnTo>
                    <a:lnTo>
                      <a:pt x="3605" y="274"/>
                    </a:lnTo>
                    <a:lnTo>
                      <a:pt x="3605" y="274"/>
                    </a:lnTo>
                    <a:lnTo>
                      <a:pt x="3371" y="410"/>
                    </a:lnTo>
                    <a:lnTo>
                      <a:pt x="3157" y="566"/>
                    </a:lnTo>
                    <a:lnTo>
                      <a:pt x="3040" y="663"/>
                    </a:lnTo>
                    <a:lnTo>
                      <a:pt x="3040" y="663"/>
                    </a:lnTo>
                    <a:lnTo>
                      <a:pt x="3040" y="663"/>
                    </a:lnTo>
                    <a:lnTo>
                      <a:pt x="3021" y="663"/>
                    </a:lnTo>
                    <a:lnTo>
                      <a:pt x="3021" y="663"/>
                    </a:lnTo>
                    <a:lnTo>
                      <a:pt x="3021" y="663"/>
                    </a:lnTo>
                    <a:lnTo>
                      <a:pt x="3021" y="663"/>
                    </a:lnTo>
                    <a:lnTo>
                      <a:pt x="2748" y="839"/>
                    </a:lnTo>
                    <a:lnTo>
                      <a:pt x="2748" y="839"/>
                    </a:lnTo>
                    <a:lnTo>
                      <a:pt x="2728" y="858"/>
                    </a:lnTo>
                    <a:lnTo>
                      <a:pt x="2728" y="858"/>
                    </a:lnTo>
                    <a:lnTo>
                      <a:pt x="2709" y="858"/>
                    </a:lnTo>
                    <a:lnTo>
                      <a:pt x="2689" y="858"/>
                    </a:lnTo>
                    <a:lnTo>
                      <a:pt x="2689" y="858"/>
                    </a:lnTo>
                    <a:lnTo>
                      <a:pt x="2358" y="839"/>
                    </a:lnTo>
                    <a:lnTo>
                      <a:pt x="2222" y="839"/>
                    </a:lnTo>
                    <a:lnTo>
                      <a:pt x="2222" y="839"/>
                    </a:lnTo>
                    <a:lnTo>
                      <a:pt x="1949" y="800"/>
                    </a:lnTo>
                    <a:lnTo>
                      <a:pt x="1657" y="800"/>
                    </a:lnTo>
                    <a:lnTo>
                      <a:pt x="1657" y="800"/>
                    </a:lnTo>
                    <a:lnTo>
                      <a:pt x="1384" y="819"/>
                    </a:lnTo>
                    <a:lnTo>
                      <a:pt x="1150" y="858"/>
                    </a:lnTo>
                    <a:lnTo>
                      <a:pt x="1150" y="858"/>
                    </a:lnTo>
                    <a:lnTo>
                      <a:pt x="975" y="917"/>
                    </a:lnTo>
                    <a:lnTo>
                      <a:pt x="975" y="917"/>
                    </a:lnTo>
                    <a:lnTo>
                      <a:pt x="819" y="995"/>
                    </a:lnTo>
                    <a:lnTo>
                      <a:pt x="663" y="1073"/>
                    </a:lnTo>
                    <a:lnTo>
                      <a:pt x="527" y="1170"/>
                    </a:lnTo>
                    <a:lnTo>
                      <a:pt x="410" y="1267"/>
                    </a:lnTo>
                    <a:lnTo>
                      <a:pt x="410" y="1267"/>
                    </a:lnTo>
                    <a:lnTo>
                      <a:pt x="312" y="1384"/>
                    </a:lnTo>
                    <a:lnTo>
                      <a:pt x="234" y="1501"/>
                    </a:lnTo>
                    <a:lnTo>
                      <a:pt x="157" y="1618"/>
                    </a:lnTo>
                    <a:lnTo>
                      <a:pt x="98" y="1735"/>
                    </a:lnTo>
                    <a:lnTo>
                      <a:pt x="98" y="1735"/>
                    </a:lnTo>
                    <a:lnTo>
                      <a:pt x="59" y="1871"/>
                    </a:lnTo>
                    <a:lnTo>
                      <a:pt x="20" y="2008"/>
                    </a:lnTo>
                    <a:lnTo>
                      <a:pt x="20" y="2008"/>
                    </a:lnTo>
                    <a:lnTo>
                      <a:pt x="1" y="2261"/>
                    </a:lnTo>
                    <a:lnTo>
                      <a:pt x="1" y="2261"/>
                    </a:lnTo>
                    <a:lnTo>
                      <a:pt x="20" y="2553"/>
                    </a:lnTo>
                    <a:lnTo>
                      <a:pt x="98" y="2826"/>
                    </a:lnTo>
                    <a:lnTo>
                      <a:pt x="98" y="2826"/>
                    </a:lnTo>
                    <a:lnTo>
                      <a:pt x="215" y="3099"/>
                    </a:lnTo>
                    <a:lnTo>
                      <a:pt x="371" y="3372"/>
                    </a:lnTo>
                    <a:lnTo>
                      <a:pt x="371" y="3372"/>
                    </a:lnTo>
                    <a:lnTo>
                      <a:pt x="566" y="3625"/>
                    </a:lnTo>
                    <a:lnTo>
                      <a:pt x="780" y="3839"/>
                    </a:lnTo>
                    <a:lnTo>
                      <a:pt x="780" y="3839"/>
                    </a:lnTo>
                    <a:lnTo>
                      <a:pt x="1014" y="4034"/>
                    </a:lnTo>
                    <a:lnTo>
                      <a:pt x="1287" y="4190"/>
                    </a:lnTo>
                    <a:lnTo>
                      <a:pt x="1579" y="4307"/>
                    </a:lnTo>
                    <a:lnTo>
                      <a:pt x="1871" y="4404"/>
                    </a:lnTo>
                    <a:lnTo>
                      <a:pt x="1871" y="4404"/>
                    </a:lnTo>
                    <a:lnTo>
                      <a:pt x="2183" y="4463"/>
                    </a:lnTo>
                    <a:lnTo>
                      <a:pt x="2475" y="4482"/>
                    </a:lnTo>
                    <a:lnTo>
                      <a:pt x="2787" y="4482"/>
                    </a:lnTo>
                    <a:lnTo>
                      <a:pt x="3118" y="4463"/>
                    </a:lnTo>
                    <a:lnTo>
                      <a:pt x="3118" y="4463"/>
                    </a:lnTo>
                    <a:lnTo>
                      <a:pt x="3332" y="4424"/>
                    </a:lnTo>
                    <a:lnTo>
                      <a:pt x="3566" y="4365"/>
                    </a:lnTo>
                    <a:lnTo>
                      <a:pt x="3566" y="4365"/>
                    </a:lnTo>
                    <a:lnTo>
                      <a:pt x="3664" y="4346"/>
                    </a:lnTo>
                    <a:lnTo>
                      <a:pt x="3664" y="4346"/>
                    </a:lnTo>
                    <a:lnTo>
                      <a:pt x="3936" y="4268"/>
                    </a:lnTo>
                    <a:lnTo>
                      <a:pt x="4190" y="4171"/>
                    </a:lnTo>
                    <a:lnTo>
                      <a:pt x="4190" y="4171"/>
                    </a:lnTo>
                    <a:lnTo>
                      <a:pt x="4482" y="4034"/>
                    </a:lnTo>
                    <a:lnTo>
                      <a:pt x="4755" y="3878"/>
                    </a:lnTo>
                    <a:lnTo>
                      <a:pt x="5008" y="3683"/>
                    </a:lnTo>
                    <a:lnTo>
                      <a:pt x="5242" y="3489"/>
                    </a:lnTo>
                    <a:lnTo>
                      <a:pt x="5242" y="3489"/>
                    </a:lnTo>
                    <a:lnTo>
                      <a:pt x="5456" y="3255"/>
                    </a:lnTo>
                    <a:lnTo>
                      <a:pt x="5632" y="3021"/>
                    </a:lnTo>
                    <a:lnTo>
                      <a:pt x="5787" y="2748"/>
                    </a:lnTo>
                    <a:lnTo>
                      <a:pt x="5904" y="2456"/>
                    </a:lnTo>
                    <a:lnTo>
                      <a:pt x="5904" y="2456"/>
                    </a:lnTo>
                    <a:lnTo>
                      <a:pt x="5982" y="2164"/>
                    </a:lnTo>
                    <a:lnTo>
                      <a:pt x="6021" y="1832"/>
                    </a:lnTo>
                    <a:lnTo>
                      <a:pt x="6021" y="1832"/>
                    </a:lnTo>
                    <a:lnTo>
                      <a:pt x="6021" y="1540"/>
                    </a:lnTo>
                    <a:lnTo>
                      <a:pt x="5982" y="1228"/>
                    </a:lnTo>
                    <a:lnTo>
                      <a:pt x="5982" y="1228"/>
                    </a:lnTo>
                    <a:lnTo>
                      <a:pt x="5904" y="956"/>
                    </a:lnTo>
                    <a:lnTo>
                      <a:pt x="5787" y="702"/>
                    </a:lnTo>
                    <a:lnTo>
                      <a:pt x="5787" y="702"/>
                    </a:lnTo>
                    <a:lnTo>
                      <a:pt x="5632" y="488"/>
                    </a:lnTo>
                    <a:lnTo>
                      <a:pt x="5632" y="488"/>
                    </a:lnTo>
                    <a:lnTo>
                      <a:pt x="5554" y="391"/>
                    </a:lnTo>
                    <a:lnTo>
                      <a:pt x="5437" y="293"/>
                    </a:lnTo>
                    <a:lnTo>
                      <a:pt x="5437" y="293"/>
                    </a:lnTo>
                    <a:lnTo>
                      <a:pt x="5320" y="215"/>
                    </a:lnTo>
                    <a:lnTo>
                      <a:pt x="5203" y="157"/>
                    </a:lnTo>
                    <a:lnTo>
                      <a:pt x="5067" y="98"/>
                    </a:lnTo>
                    <a:lnTo>
                      <a:pt x="4930" y="59"/>
                    </a:lnTo>
                    <a:lnTo>
                      <a:pt x="4930" y="59"/>
                    </a:lnTo>
                    <a:lnTo>
                      <a:pt x="4774" y="20"/>
                    </a:lnTo>
                    <a:lnTo>
                      <a:pt x="4618" y="1"/>
                    </a:lnTo>
                    <a:lnTo>
                      <a:pt x="4443" y="1"/>
                    </a:lnTo>
                    <a:lnTo>
                      <a:pt x="4268" y="20"/>
                    </a:lnTo>
                    <a:lnTo>
                      <a:pt x="4268" y="20"/>
                    </a:lnTo>
                    <a:lnTo>
                      <a:pt x="4092" y="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7"/>
              <p:cNvSpPr/>
              <p:nvPr/>
            </p:nvSpPr>
            <p:spPr>
              <a:xfrm>
                <a:off x="11490725" y="494213"/>
                <a:ext cx="107200" cy="60925"/>
              </a:xfrm>
              <a:custGeom>
                <a:avLst/>
                <a:gdLst/>
                <a:ahLst/>
                <a:cxnLst/>
                <a:rect l="l" t="t" r="r" b="b"/>
                <a:pathLst>
                  <a:path w="4288" h="2437" fill="none" extrusionOk="0">
                    <a:moveTo>
                      <a:pt x="1365" y="254"/>
                    </a:moveTo>
                    <a:lnTo>
                      <a:pt x="1365" y="254"/>
                    </a:lnTo>
                    <a:lnTo>
                      <a:pt x="1559" y="176"/>
                    </a:lnTo>
                    <a:lnTo>
                      <a:pt x="1774" y="118"/>
                    </a:lnTo>
                    <a:lnTo>
                      <a:pt x="1774" y="118"/>
                    </a:lnTo>
                    <a:lnTo>
                      <a:pt x="1774" y="118"/>
                    </a:lnTo>
                    <a:lnTo>
                      <a:pt x="1988" y="59"/>
                    </a:lnTo>
                    <a:lnTo>
                      <a:pt x="2202" y="20"/>
                    </a:lnTo>
                    <a:lnTo>
                      <a:pt x="2202" y="20"/>
                    </a:lnTo>
                    <a:lnTo>
                      <a:pt x="2573" y="1"/>
                    </a:lnTo>
                    <a:lnTo>
                      <a:pt x="2943" y="20"/>
                    </a:lnTo>
                    <a:lnTo>
                      <a:pt x="2943" y="20"/>
                    </a:lnTo>
                    <a:lnTo>
                      <a:pt x="3235" y="79"/>
                    </a:lnTo>
                    <a:lnTo>
                      <a:pt x="3488" y="176"/>
                    </a:lnTo>
                    <a:lnTo>
                      <a:pt x="3488" y="176"/>
                    </a:lnTo>
                    <a:lnTo>
                      <a:pt x="3683" y="274"/>
                    </a:lnTo>
                    <a:lnTo>
                      <a:pt x="3858" y="371"/>
                    </a:lnTo>
                    <a:lnTo>
                      <a:pt x="3858" y="371"/>
                    </a:lnTo>
                    <a:lnTo>
                      <a:pt x="3956" y="469"/>
                    </a:lnTo>
                    <a:lnTo>
                      <a:pt x="4053" y="566"/>
                    </a:lnTo>
                    <a:lnTo>
                      <a:pt x="4053" y="566"/>
                    </a:lnTo>
                    <a:lnTo>
                      <a:pt x="4092" y="605"/>
                    </a:lnTo>
                    <a:lnTo>
                      <a:pt x="4092" y="605"/>
                    </a:lnTo>
                    <a:lnTo>
                      <a:pt x="4092" y="605"/>
                    </a:lnTo>
                    <a:lnTo>
                      <a:pt x="4131" y="644"/>
                    </a:lnTo>
                    <a:lnTo>
                      <a:pt x="4131" y="644"/>
                    </a:lnTo>
                    <a:lnTo>
                      <a:pt x="4170" y="741"/>
                    </a:lnTo>
                    <a:lnTo>
                      <a:pt x="4190" y="761"/>
                    </a:lnTo>
                    <a:lnTo>
                      <a:pt x="4190" y="761"/>
                    </a:lnTo>
                    <a:lnTo>
                      <a:pt x="4190" y="761"/>
                    </a:lnTo>
                    <a:lnTo>
                      <a:pt x="4229" y="839"/>
                    </a:lnTo>
                    <a:lnTo>
                      <a:pt x="4248" y="858"/>
                    </a:lnTo>
                    <a:lnTo>
                      <a:pt x="4248" y="858"/>
                    </a:lnTo>
                    <a:lnTo>
                      <a:pt x="4287" y="975"/>
                    </a:lnTo>
                    <a:lnTo>
                      <a:pt x="4287" y="975"/>
                    </a:lnTo>
                    <a:lnTo>
                      <a:pt x="4170" y="1131"/>
                    </a:lnTo>
                    <a:lnTo>
                      <a:pt x="4053" y="1287"/>
                    </a:lnTo>
                    <a:lnTo>
                      <a:pt x="4053" y="1287"/>
                    </a:lnTo>
                    <a:lnTo>
                      <a:pt x="3820" y="1540"/>
                    </a:lnTo>
                    <a:lnTo>
                      <a:pt x="3527" y="1754"/>
                    </a:lnTo>
                    <a:lnTo>
                      <a:pt x="3547" y="1754"/>
                    </a:lnTo>
                    <a:lnTo>
                      <a:pt x="3547" y="1754"/>
                    </a:lnTo>
                    <a:lnTo>
                      <a:pt x="3352" y="1891"/>
                    </a:lnTo>
                    <a:lnTo>
                      <a:pt x="3157" y="1988"/>
                    </a:lnTo>
                    <a:lnTo>
                      <a:pt x="2943" y="2105"/>
                    </a:lnTo>
                    <a:lnTo>
                      <a:pt x="2728" y="2183"/>
                    </a:lnTo>
                    <a:lnTo>
                      <a:pt x="2728" y="2183"/>
                    </a:lnTo>
                    <a:lnTo>
                      <a:pt x="2475" y="2261"/>
                    </a:lnTo>
                    <a:lnTo>
                      <a:pt x="2475" y="2261"/>
                    </a:lnTo>
                    <a:lnTo>
                      <a:pt x="2358" y="2300"/>
                    </a:lnTo>
                    <a:lnTo>
                      <a:pt x="2319" y="2320"/>
                    </a:lnTo>
                    <a:lnTo>
                      <a:pt x="2319" y="2320"/>
                    </a:lnTo>
                    <a:lnTo>
                      <a:pt x="1988" y="2378"/>
                    </a:lnTo>
                    <a:lnTo>
                      <a:pt x="1988" y="2378"/>
                    </a:lnTo>
                    <a:lnTo>
                      <a:pt x="1754" y="2417"/>
                    </a:lnTo>
                    <a:lnTo>
                      <a:pt x="1540" y="2436"/>
                    </a:lnTo>
                    <a:lnTo>
                      <a:pt x="1306" y="2436"/>
                    </a:lnTo>
                    <a:lnTo>
                      <a:pt x="1092" y="2436"/>
                    </a:lnTo>
                    <a:lnTo>
                      <a:pt x="1092" y="2436"/>
                    </a:lnTo>
                    <a:lnTo>
                      <a:pt x="1092" y="2436"/>
                    </a:lnTo>
                    <a:lnTo>
                      <a:pt x="741" y="2378"/>
                    </a:lnTo>
                    <a:lnTo>
                      <a:pt x="390" y="2281"/>
                    </a:lnTo>
                    <a:lnTo>
                      <a:pt x="390" y="2281"/>
                    </a:lnTo>
                    <a:lnTo>
                      <a:pt x="195" y="2203"/>
                    </a:lnTo>
                    <a:lnTo>
                      <a:pt x="20" y="2105"/>
                    </a:lnTo>
                    <a:lnTo>
                      <a:pt x="20" y="2105"/>
                    </a:lnTo>
                    <a:lnTo>
                      <a:pt x="20" y="2066"/>
                    </a:lnTo>
                    <a:lnTo>
                      <a:pt x="1" y="2027"/>
                    </a:lnTo>
                    <a:lnTo>
                      <a:pt x="1" y="2027"/>
                    </a:lnTo>
                    <a:lnTo>
                      <a:pt x="1" y="1871"/>
                    </a:lnTo>
                    <a:lnTo>
                      <a:pt x="1" y="1715"/>
                    </a:lnTo>
                    <a:lnTo>
                      <a:pt x="1" y="1715"/>
                    </a:lnTo>
                    <a:lnTo>
                      <a:pt x="1" y="1715"/>
                    </a:lnTo>
                    <a:lnTo>
                      <a:pt x="1" y="1715"/>
                    </a:lnTo>
                    <a:lnTo>
                      <a:pt x="1" y="1715"/>
                    </a:lnTo>
                    <a:lnTo>
                      <a:pt x="40" y="1560"/>
                    </a:lnTo>
                    <a:lnTo>
                      <a:pt x="98" y="1404"/>
                    </a:lnTo>
                    <a:lnTo>
                      <a:pt x="98" y="1404"/>
                    </a:lnTo>
                    <a:lnTo>
                      <a:pt x="195" y="1209"/>
                    </a:lnTo>
                    <a:lnTo>
                      <a:pt x="312" y="1034"/>
                    </a:lnTo>
                    <a:lnTo>
                      <a:pt x="312" y="1034"/>
                    </a:lnTo>
                    <a:lnTo>
                      <a:pt x="488" y="819"/>
                    </a:lnTo>
                    <a:lnTo>
                      <a:pt x="702" y="624"/>
                    </a:lnTo>
                    <a:lnTo>
                      <a:pt x="702" y="624"/>
                    </a:lnTo>
                    <a:lnTo>
                      <a:pt x="858" y="527"/>
                    </a:lnTo>
                    <a:lnTo>
                      <a:pt x="1014" y="430"/>
                    </a:lnTo>
                    <a:lnTo>
                      <a:pt x="1365" y="254"/>
                    </a:lnTo>
                    <a:lnTo>
                      <a:pt x="1365" y="2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57" name="Google Shape;2757;p47"/>
          <p:cNvGrpSpPr/>
          <p:nvPr/>
        </p:nvGrpSpPr>
        <p:grpSpPr>
          <a:xfrm rot="545914">
            <a:off x="6912397" y="1872904"/>
            <a:ext cx="667044" cy="667382"/>
            <a:chOff x="3856975" y="1542575"/>
            <a:chExt cx="940125" cy="940600"/>
          </a:xfrm>
        </p:grpSpPr>
        <p:sp>
          <p:nvSpPr>
            <p:cNvPr id="2758" name="Google Shape;2758;p47"/>
            <p:cNvSpPr/>
            <p:nvPr/>
          </p:nvSpPr>
          <p:spPr>
            <a:xfrm>
              <a:off x="3856975" y="1543550"/>
              <a:ext cx="870475" cy="865600"/>
            </a:xfrm>
            <a:custGeom>
              <a:avLst/>
              <a:gdLst/>
              <a:ahLst/>
              <a:cxnLst/>
              <a:rect l="l" t="t" r="r" b="b"/>
              <a:pathLst>
                <a:path w="34819" h="34624" extrusionOk="0">
                  <a:moveTo>
                    <a:pt x="98" y="20634"/>
                  </a:moveTo>
                  <a:lnTo>
                    <a:pt x="196" y="21452"/>
                  </a:lnTo>
                  <a:lnTo>
                    <a:pt x="332" y="22270"/>
                  </a:lnTo>
                  <a:lnTo>
                    <a:pt x="390" y="22536"/>
                  </a:lnTo>
                  <a:lnTo>
                    <a:pt x="293" y="22017"/>
                  </a:lnTo>
                  <a:lnTo>
                    <a:pt x="196" y="21374"/>
                  </a:lnTo>
                  <a:lnTo>
                    <a:pt x="118" y="20731"/>
                  </a:lnTo>
                  <a:lnTo>
                    <a:pt x="115" y="20704"/>
                  </a:lnTo>
                  <a:lnTo>
                    <a:pt x="115" y="20704"/>
                  </a:lnTo>
                  <a:lnTo>
                    <a:pt x="98" y="20634"/>
                  </a:lnTo>
                  <a:close/>
                  <a:moveTo>
                    <a:pt x="390" y="22536"/>
                  </a:moveTo>
                  <a:lnTo>
                    <a:pt x="410" y="22640"/>
                  </a:lnTo>
                  <a:lnTo>
                    <a:pt x="546" y="23264"/>
                  </a:lnTo>
                  <a:lnTo>
                    <a:pt x="702" y="23868"/>
                  </a:lnTo>
                  <a:lnTo>
                    <a:pt x="507" y="23069"/>
                  </a:lnTo>
                  <a:lnTo>
                    <a:pt x="390" y="22536"/>
                  </a:lnTo>
                  <a:close/>
                  <a:moveTo>
                    <a:pt x="18316" y="0"/>
                  </a:moveTo>
                  <a:lnTo>
                    <a:pt x="17829" y="20"/>
                  </a:lnTo>
                  <a:lnTo>
                    <a:pt x="17361" y="39"/>
                  </a:lnTo>
                  <a:lnTo>
                    <a:pt x="16874" y="78"/>
                  </a:lnTo>
                  <a:lnTo>
                    <a:pt x="16406" y="136"/>
                  </a:lnTo>
                  <a:lnTo>
                    <a:pt x="15939" y="214"/>
                  </a:lnTo>
                  <a:lnTo>
                    <a:pt x="15471" y="292"/>
                  </a:lnTo>
                  <a:lnTo>
                    <a:pt x="15003" y="370"/>
                  </a:lnTo>
                  <a:lnTo>
                    <a:pt x="14555" y="468"/>
                  </a:lnTo>
                  <a:lnTo>
                    <a:pt x="14107" y="585"/>
                  </a:lnTo>
                  <a:lnTo>
                    <a:pt x="13211" y="838"/>
                  </a:lnTo>
                  <a:lnTo>
                    <a:pt x="12334" y="1130"/>
                  </a:lnTo>
                  <a:lnTo>
                    <a:pt x="11477" y="1461"/>
                  </a:lnTo>
                  <a:lnTo>
                    <a:pt x="10658" y="1851"/>
                  </a:lnTo>
                  <a:lnTo>
                    <a:pt x="9840" y="2260"/>
                  </a:lnTo>
                  <a:lnTo>
                    <a:pt x="9061" y="2708"/>
                  </a:lnTo>
                  <a:lnTo>
                    <a:pt x="8301" y="3195"/>
                  </a:lnTo>
                  <a:lnTo>
                    <a:pt x="7560" y="3721"/>
                  </a:lnTo>
                  <a:lnTo>
                    <a:pt x="6840" y="4286"/>
                  </a:lnTo>
                  <a:lnTo>
                    <a:pt x="6158" y="4871"/>
                  </a:lnTo>
                  <a:lnTo>
                    <a:pt x="5515" y="5494"/>
                  </a:lnTo>
                  <a:lnTo>
                    <a:pt x="4891" y="6157"/>
                  </a:lnTo>
                  <a:lnTo>
                    <a:pt x="4307" y="6839"/>
                  </a:lnTo>
                  <a:lnTo>
                    <a:pt x="3742" y="7540"/>
                  </a:lnTo>
                  <a:lnTo>
                    <a:pt x="3216" y="8281"/>
                  </a:lnTo>
                  <a:lnTo>
                    <a:pt x="2728" y="9041"/>
                  </a:lnTo>
                  <a:lnTo>
                    <a:pt x="2280" y="9820"/>
                  </a:lnTo>
                  <a:lnTo>
                    <a:pt x="1871" y="10638"/>
                  </a:lnTo>
                  <a:lnTo>
                    <a:pt x="1481" y="11476"/>
                  </a:lnTo>
                  <a:lnTo>
                    <a:pt x="1150" y="12314"/>
                  </a:lnTo>
                  <a:lnTo>
                    <a:pt x="858" y="13191"/>
                  </a:lnTo>
                  <a:lnTo>
                    <a:pt x="605" y="14087"/>
                  </a:lnTo>
                  <a:lnTo>
                    <a:pt x="488" y="14535"/>
                  </a:lnTo>
                  <a:lnTo>
                    <a:pt x="390" y="15003"/>
                  </a:lnTo>
                  <a:lnTo>
                    <a:pt x="293" y="15451"/>
                  </a:lnTo>
                  <a:lnTo>
                    <a:pt x="215" y="15918"/>
                  </a:lnTo>
                  <a:lnTo>
                    <a:pt x="157" y="16386"/>
                  </a:lnTo>
                  <a:lnTo>
                    <a:pt x="98" y="16854"/>
                  </a:lnTo>
                  <a:lnTo>
                    <a:pt x="59" y="17341"/>
                  </a:lnTo>
                  <a:lnTo>
                    <a:pt x="40" y="17808"/>
                  </a:lnTo>
                  <a:lnTo>
                    <a:pt x="20" y="18295"/>
                  </a:lnTo>
                  <a:lnTo>
                    <a:pt x="1" y="18783"/>
                  </a:lnTo>
                  <a:lnTo>
                    <a:pt x="20" y="19445"/>
                  </a:lnTo>
                  <a:lnTo>
                    <a:pt x="59" y="20088"/>
                  </a:lnTo>
                  <a:lnTo>
                    <a:pt x="115" y="20704"/>
                  </a:lnTo>
                  <a:lnTo>
                    <a:pt x="115" y="20704"/>
                  </a:lnTo>
                  <a:lnTo>
                    <a:pt x="235" y="21199"/>
                  </a:lnTo>
                  <a:lnTo>
                    <a:pt x="371" y="21744"/>
                  </a:lnTo>
                  <a:lnTo>
                    <a:pt x="546" y="22329"/>
                  </a:lnTo>
                  <a:lnTo>
                    <a:pt x="722" y="22874"/>
                  </a:lnTo>
                  <a:lnTo>
                    <a:pt x="916" y="23400"/>
                  </a:lnTo>
                  <a:lnTo>
                    <a:pt x="1111" y="23887"/>
                  </a:lnTo>
                  <a:lnTo>
                    <a:pt x="1345" y="24433"/>
                  </a:lnTo>
                  <a:lnTo>
                    <a:pt x="1618" y="24978"/>
                  </a:lnTo>
                  <a:lnTo>
                    <a:pt x="1871" y="25485"/>
                  </a:lnTo>
                  <a:lnTo>
                    <a:pt x="2163" y="25972"/>
                  </a:lnTo>
                  <a:lnTo>
                    <a:pt x="2456" y="26459"/>
                  </a:lnTo>
                  <a:lnTo>
                    <a:pt x="2748" y="26927"/>
                  </a:lnTo>
                  <a:lnTo>
                    <a:pt x="3079" y="27375"/>
                  </a:lnTo>
                  <a:lnTo>
                    <a:pt x="3410" y="27804"/>
                  </a:lnTo>
                  <a:lnTo>
                    <a:pt x="3761" y="28252"/>
                  </a:lnTo>
                  <a:lnTo>
                    <a:pt x="4131" y="28700"/>
                  </a:lnTo>
                  <a:lnTo>
                    <a:pt x="4501" y="29109"/>
                  </a:lnTo>
                  <a:lnTo>
                    <a:pt x="4891" y="29499"/>
                  </a:lnTo>
                  <a:lnTo>
                    <a:pt x="5320" y="29908"/>
                  </a:lnTo>
                  <a:lnTo>
                    <a:pt x="5729" y="30278"/>
                  </a:lnTo>
                  <a:lnTo>
                    <a:pt x="6138" y="30629"/>
                  </a:lnTo>
                  <a:lnTo>
                    <a:pt x="6567" y="30980"/>
                  </a:lnTo>
                  <a:lnTo>
                    <a:pt x="7034" y="31330"/>
                  </a:lnTo>
                  <a:lnTo>
                    <a:pt x="7502" y="31642"/>
                  </a:lnTo>
                  <a:lnTo>
                    <a:pt x="7970" y="31954"/>
                  </a:lnTo>
                  <a:lnTo>
                    <a:pt x="8437" y="32246"/>
                  </a:lnTo>
                  <a:lnTo>
                    <a:pt x="8963" y="32538"/>
                  </a:lnTo>
                  <a:lnTo>
                    <a:pt x="9470" y="32792"/>
                  </a:lnTo>
                  <a:lnTo>
                    <a:pt x="9976" y="33025"/>
                  </a:lnTo>
                  <a:lnTo>
                    <a:pt x="10444" y="33259"/>
                  </a:lnTo>
                  <a:lnTo>
                    <a:pt x="11009" y="33473"/>
                  </a:lnTo>
                  <a:lnTo>
                    <a:pt x="11555" y="33668"/>
                  </a:lnTo>
                  <a:lnTo>
                    <a:pt x="12120" y="33863"/>
                  </a:lnTo>
                  <a:lnTo>
                    <a:pt x="12665" y="34019"/>
                  </a:lnTo>
                  <a:lnTo>
                    <a:pt x="13269" y="34175"/>
                  </a:lnTo>
                  <a:lnTo>
                    <a:pt x="13815" y="34292"/>
                  </a:lnTo>
                  <a:lnTo>
                    <a:pt x="14360" y="34389"/>
                  </a:lnTo>
                  <a:lnTo>
                    <a:pt x="14906" y="34467"/>
                  </a:lnTo>
                  <a:lnTo>
                    <a:pt x="15510" y="34545"/>
                  </a:lnTo>
                  <a:lnTo>
                    <a:pt x="16094" y="34584"/>
                  </a:lnTo>
                  <a:lnTo>
                    <a:pt x="16679" y="34623"/>
                  </a:lnTo>
                  <a:lnTo>
                    <a:pt x="17906" y="34623"/>
                  </a:lnTo>
                  <a:lnTo>
                    <a:pt x="18491" y="34584"/>
                  </a:lnTo>
                  <a:lnTo>
                    <a:pt x="19095" y="34545"/>
                  </a:lnTo>
                  <a:lnTo>
                    <a:pt x="19660" y="34467"/>
                  </a:lnTo>
                  <a:lnTo>
                    <a:pt x="20245" y="34370"/>
                  </a:lnTo>
                  <a:lnTo>
                    <a:pt x="20829" y="34272"/>
                  </a:lnTo>
                  <a:lnTo>
                    <a:pt x="21394" y="34136"/>
                  </a:lnTo>
                  <a:lnTo>
                    <a:pt x="21940" y="34000"/>
                  </a:lnTo>
                  <a:lnTo>
                    <a:pt x="22505" y="33844"/>
                  </a:lnTo>
                  <a:lnTo>
                    <a:pt x="23031" y="33668"/>
                  </a:lnTo>
                  <a:lnTo>
                    <a:pt x="23557" y="33473"/>
                  </a:lnTo>
                  <a:lnTo>
                    <a:pt x="24063" y="33259"/>
                  </a:lnTo>
                  <a:lnTo>
                    <a:pt x="24609" y="33025"/>
                  </a:lnTo>
                  <a:lnTo>
                    <a:pt x="25135" y="32772"/>
                  </a:lnTo>
                  <a:lnTo>
                    <a:pt x="25642" y="32499"/>
                  </a:lnTo>
                  <a:lnTo>
                    <a:pt x="26148" y="32226"/>
                  </a:lnTo>
                  <a:lnTo>
                    <a:pt x="26616" y="31934"/>
                  </a:lnTo>
                  <a:lnTo>
                    <a:pt x="27083" y="31622"/>
                  </a:lnTo>
                  <a:lnTo>
                    <a:pt x="27551" y="31311"/>
                  </a:lnTo>
                  <a:lnTo>
                    <a:pt x="27999" y="30960"/>
                  </a:lnTo>
                  <a:lnTo>
                    <a:pt x="28428" y="30609"/>
                  </a:lnTo>
                  <a:lnTo>
                    <a:pt x="28856" y="30259"/>
                  </a:lnTo>
                  <a:lnTo>
                    <a:pt x="29285" y="29869"/>
                  </a:lnTo>
                  <a:lnTo>
                    <a:pt x="29675" y="29499"/>
                  </a:lnTo>
                  <a:lnTo>
                    <a:pt x="30064" y="29090"/>
                  </a:lnTo>
                  <a:lnTo>
                    <a:pt x="30435" y="28680"/>
                  </a:lnTo>
                  <a:lnTo>
                    <a:pt x="30805" y="28252"/>
                  </a:lnTo>
                  <a:lnTo>
                    <a:pt x="31156" y="27804"/>
                  </a:lnTo>
                  <a:lnTo>
                    <a:pt x="31506" y="27336"/>
                  </a:lnTo>
                  <a:lnTo>
                    <a:pt x="31837" y="26868"/>
                  </a:lnTo>
                  <a:lnTo>
                    <a:pt x="32149" y="26381"/>
                  </a:lnTo>
                  <a:lnTo>
                    <a:pt x="32441" y="25914"/>
                  </a:lnTo>
                  <a:lnTo>
                    <a:pt x="32714" y="25388"/>
                  </a:lnTo>
                  <a:lnTo>
                    <a:pt x="32968" y="24920"/>
                  </a:lnTo>
                  <a:lnTo>
                    <a:pt x="33221" y="24413"/>
                  </a:lnTo>
                  <a:lnTo>
                    <a:pt x="33435" y="23907"/>
                  </a:lnTo>
                  <a:lnTo>
                    <a:pt x="33649" y="23361"/>
                  </a:lnTo>
                  <a:lnTo>
                    <a:pt x="33864" y="22816"/>
                  </a:lnTo>
                  <a:lnTo>
                    <a:pt x="34039" y="22270"/>
                  </a:lnTo>
                  <a:lnTo>
                    <a:pt x="34195" y="21725"/>
                  </a:lnTo>
                  <a:lnTo>
                    <a:pt x="34351" y="21140"/>
                  </a:lnTo>
                  <a:lnTo>
                    <a:pt x="34468" y="20575"/>
                  </a:lnTo>
                  <a:lnTo>
                    <a:pt x="34565" y="20030"/>
                  </a:lnTo>
                  <a:lnTo>
                    <a:pt x="34643" y="19484"/>
                  </a:lnTo>
                  <a:lnTo>
                    <a:pt x="34721" y="18880"/>
                  </a:lnTo>
                  <a:lnTo>
                    <a:pt x="34780" y="18276"/>
                  </a:lnTo>
                  <a:lnTo>
                    <a:pt x="34799" y="17691"/>
                  </a:lnTo>
                  <a:lnTo>
                    <a:pt x="34819" y="17087"/>
                  </a:lnTo>
                  <a:lnTo>
                    <a:pt x="34799" y="16444"/>
                  </a:lnTo>
                  <a:lnTo>
                    <a:pt x="34760" y="15860"/>
                  </a:lnTo>
                  <a:lnTo>
                    <a:pt x="34721" y="15295"/>
                  </a:lnTo>
                  <a:lnTo>
                    <a:pt x="34643" y="14730"/>
                  </a:lnTo>
                  <a:lnTo>
                    <a:pt x="34565" y="14145"/>
                  </a:lnTo>
                  <a:lnTo>
                    <a:pt x="34448" y="13561"/>
                  </a:lnTo>
                  <a:lnTo>
                    <a:pt x="34331" y="12996"/>
                  </a:lnTo>
                  <a:lnTo>
                    <a:pt x="34176" y="12431"/>
                  </a:lnTo>
                  <a:lnTo>
                    <a:pt x="34020" y="11846"/>
                  </a:lnTo>
                  <a:lnTo>
                    <a:pt x="33844" y="11340"/>
                  </a:lnTo>
                  <a:lnTo>
                    <a:pt x="33649" y="10814"/>
                  </a:lnTo>
                  <a:lnTo>
                    <a:pt x="33435" y="10288"/>
                  </a:lnTo>
                  <a:lnTo>
                    <a:pt x="33201" y="9742"/>
                  </a:lnTo>
                  <a:lnTo>
                    <a:pt x="32948" y="9216"/>
                  </a:lnTo>
                  <a:lnTo>
                    <a:pt x="32675" y="8709"/>
                  </a:lnTo>
                  <a:lnTo>
                    <a:pt x="32403" y="8222"/>
                  </a:lnTo>
                  <a:lnTo>
                    <a:pt x="32091" y="7735"/>
                  </a:lnTo>
                  <a:lnTo>
                    <a:pt x="31799" y="7268"/>
                  </a:lnTo>
                  <a:lnTo>
                    <a:pt x="31487" y="6839"/>
                  </a:lnTo>
                  <a:lnTo>
                    <a:pt x="31156" y="6391"/>
                  </a:lnTo>
                  <a:lnTo>
                    <a:pt x="30805" y="5943"/>
                  </a:lnTo>
                  <a:lnTo>
                    <a:pt x="30435" y="5514"/>
                  </a:lnTo>
                  <a:lnTo>
                    <a:pt x="30064" y="5105"/>
                  </a:lnTo>
                  <a:lnTo>
                    <a:pt x="29675" y="4715"/>
                  </a:lnTo>
                  <a:lnTo>
                    <a:pt x="29266" y="4306"/>
                  </a:lnTo>
                  <a:lnTo>
                    <a:pt x="28856" y="3936"/>
                  </a:lnTo>
                  <a:lnTo>
                    <a:pt x="28428" y="3585"/>
                  </a:lnTo>
                  <a:lnTo>
                    <a:pt x="27999" y="3234"/>
                  </a:lnTo>
                  <a:lnTo>
                    <a:pt x="27532" y="2884"/>
                  </a:lnTo>
                  <a:lnTo>
                    <a:pt x="27064" y="2552"/>
                  </a:lnTo>
                  <a:lnTo>
                    <a:pt x="26596" y="2241"/>
                  </a:lnTo>
                  <a:lnTo>
                    <a:pt x="26129" y="1948"/>
                  </a:lnTo>
                  <a:lnTo>
                    <a:pt x="25583" y="1656"/>
                  </a:lnTo>
                  <a:lnTo>
                    <a:pt x="25077" y="1383"/>
                  </a:lnTo>
                  <a:lnTo>
                    <a:pt x="24570" y="1150"/>
                  </a:lnTo>
                  <a:lnTo>
                    <a:pt x="24083" y="935"/>
                  </a:lnTo>
                  <a:lnTo>
                    <a:pt x="23342" y="643"/>
                  </a:lnTo>
                  <a:lnTo>
                    <a:pt x="22602" y="370"/>
                  </a:lnTo>
                  <a:lnTo>
                    <a:pt x="22134" y="292"/>
                  </a:lnTo>
                  <a:lnTo>
                    <a:pt x="21667" y="214"/>
                  </a:lnTo>
                  <a:lnTo>
                    <a:pt x="21199" y="136"/>
                  </a:lnTo>
                  <a:lnTo>
                    <a:pt x="20732" y="97"/>
                  </a:lnTo>
                  <a:lnTo>
                    <a:pt x="20245" y="39"/>
                  </a:lnTo>
                  <a:lnTo>
                    <a:pt x="19777" y="20"/>
                  </a:lnTo>
                  <a:lnTo>
                    <a:pt x="19290" y="0"/>
                  </a:lnTo>
                  <a:close/>
                </a:path>
              </a:pathLst>
            </a:custGeom>
            <a:solidFill>
              <a:srgbClr val="FFE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7"/>
            <p:cNvSpPr/>
            <p:nvPr/>
          </p:nvSpPr>
          <p:spPr>
            <a:xfrm>
              <a:off x="3856975" y="1543550"/>
              <a:ext cx="870475" cy="865600"/>
            </a:xfrm>
            <a:custGeom>
              <a:avLst/>
              <a:gdLst/>
              <a:ahLst/>
              <a:cxnLst/>
              <a:rect l="l" t="t" r="r" b="b"/>
              <a:pathLst>
                <a:path w="34819" h="34624" fill="none" extrusionOk="0">
                  <a:moveTo>
                    <a:pt x="1" y="18783"/>
                  </a:moveTo>
                  <a:lnTo>
                    <a:pt x="1" y="18783"/>
                  </a:lnTo>
                  <a:lnTo>
                    <a:pt x="20" y="19445"/>
                  </a:lnTo>
                  <a:lnTo>
                    <a:pt x="59" y="20088"/>
                  </a:lnTo>
                  <a:lnTo>
                    <a:pt x="118" y="20731"/>
                  </a:lnTo>
                  <a:lnTo>
                    <a:pt x="196" y="21374"/>
                  </a:lnTo>
                  <a:lnTo>
                    <a:pt x="293" y="22017"/>
                  </a:lnTo>
                  <a:lnTo>
                    <a:pt x="410" y="22640"/>
                  </a:lnTo>
                  <a:lnTo>
                    <a:pt x="546" y="23264"/>
                  </a:lnTo>
                  <a:lnTo>
                    <a:pt x="702" y="23868"/>
                  </a:lnTo>
                  <a:lnTo>
                    <a:pt x="702" y="23868"/>
                  </a:lnTo>
                  <a:lnTo>
                    <a:pt x="507" y="23069"/>
                  </a:lnTo>
                  <a:lnTo>
                    <a:pt x="332" y="22270"/>
                  </a:lnTo>
                  <a:lnTo>
                    <a:pt x="196" y="21452"/>
                  </a:lnTo>
                  <a:lnTo>
                    <a:pt x="98" y="20634"/>
                  </a:lnTo>
                  <a:lnTo>
                    <a:pt x="98" y="20634"/>
                  </a:lnTo>
                  <a:lnTo>
                    <a:pt x="235" y="21199"/>
                  </a:lnTo>
                  <a:lnTo>
                    <a:pt x="371" y="21744"/>
                  </a:lnTo>
                  <a:lnTo>
                    <a:pt x="371" y="21744"/>
                  </a:lnTo>
                  <a:lnTo>
                    <a:pt x="546" y="22329"/>
                  </a:lnTo>
                  <a:lnTo>
                    <a:pt x="722" y="22874"/>
                  </a:lnTo>
                  <a:lnTo>
                    <a:pt x="722" y="22874"/>
                  </a:lnTo>
                  <a:lnTo>
                    <a:pt x="916" y="23400"/>
                  </a:lnTo>
                  <a:lnTo>
                    <a:pt x="1111" y="23887"/>
                  </a:lnTo>
                  <a:lnTo>
                    <a:pt x="1111" y="23887"/>
                  </a:lnTo>
                  <a:lnTo>
                    <a:pt x="1345" y="24433"/>
                  </a:lnTo>
                  <a:lnTo>
                    <a:pt x="1618" y="24978"/>
                  </a:lnTo>
                  <a:lnTo>
                    <a:pt x="1871" y="25485"/>
                  </a:lnTo>
                  <a:lnTo>
                    <a:pt x="2163" y="25972"/>
                  </a:lnTo>
                  <a:lnTo>
                    <a:pt x="2163" y="25972"/>
                  </a:lnTo>
                  <a:lnTo>
                    <a:pt x="2456" y="26459"/>
                  </a:lnTo>
                  <a:lnTo>
                    <a:pt x="2748" y="26927"/>
                  </a:lnTo>
                  <a:lnTo>
                    <a:pt x="2748" y="26927"/>
                  </a:lnTo>
                  <a:lnTo>
                    <a:pt x="3079" y="27375"/>
                  </a:lnTo>
                  <a:lnTo>
                    <a:pt x="3410" y="27804"/>
                  </a:lnTo>
                  <a:lnTo>
                    <a:pt x="3410" y="27804"/>
                  </a:lnTo>
                  <a:lnTo>
                    <a:pt x="3761" y="28252"/>
                  </a:lnTo>
                  <a:lnTo>
                    <a:pt x="4131" y="28700"/>
                  </a:lnTo>
                  <a:lnTo>
                    <a:pt x="4501" y="29109"/>
                  </a:lnTo>
                  <a:lnTo>
                    <a:pt x="4891" y="29499"/>
                  </a:lnTo>
                  <a:lnTo>
                    <a:pt x="4891" y="29499"/>
                  </a:lnTo>
                  <a:lnTo>
                    <a:pt x="5320" y="29908"/>
                  </a:lnTo>
                  <a:lnTo>
                    <a:pt x="5729" y="30278"/>
                  </a:lnTo>
                  <a:lnTo>
                    <a:pt x="5729" y="30278"/>
                  </a:lnTo>
                  <a:lnTo>
                    <a:pt x="6138" y="30629"/>
                  </a:lnTo>
                  <a:lnTo>
                    <a:pt x="6567" y="30980"/>
                  </a:lnTo>
                  <a:lnTo>
                    <a:pt x="6567" y="30980"/>
                  </a:lnTo>
                  <a:lnTo>
                    <a:pt x="7034" y="31330"/>
                  </a:lnTo>
                  <a:lnTo>
                    <a:pt x="7502" y="31642"/>
                  </a:lnTo>
                  <a:lnTo>
                    <a:pt x="7970" y="31954"/>
                  </a:lnTo>
                  <a:lnTo>
                    <a:pt x="8437" y="32246"/>
                  </a:lnTo>
                  <a:lnTo>
                    <a:pt x="8437" y="32246"/>
                  </a:lnTo>
                  <a:lnTo>
                    <a:pt x="8963" y="32538"/>
                  </a:lnTo>
                  <a:lnTo>
                    <a:pt x="9470" y="32792"/>
                  </a:lnTo>
                  <a:lnTo>
                    <a:pt x="9470" y="32792"/>
                  </a:lnTo>
                  <a:lnTo>
                    <a:pt x="9976" y="33025"/>
                  </a:lnTo>
                  <a:lnTo>
                    <a:pt x="10444" y="33259"/>
                  </a:lnTo>
                  <a:lnTo>
                    <a:pt x="10444" y="33259"/>
                  </a:lnTo>
                  <a:lnTo>
                    <a:pt x="11009" y="33473"/>
                  </a:lnTo>
                  <a:lnTo>
                    <a:pt x="11555" y="33668"/>
                  </a:lnTo>
                  <a:lnTo>
                    <a:pt x="12120" y="33863"/>
                  </a:lnTo>
                  <a:lnTo>
                    <a:pt x="12665" y="34019"/>
                  </a:lnTo>
                  <a:lnTo>
                    <a:pt x="12665" y="34019"/>
                  </a:lnTo>
                  <a:lnTo>
                    <a:pt x="13269" y="34175"/>
                  </a:lnTo>
                  <a:lnTo>
                    <a:pt x="13815" y="34292"/>
                  </a:lnTo>
                  <a:lnTo>
                    <a:pt x="13815" y="34292"/>
                  </a:lnTo>
                  <a:lnTo>
                    <a:pt x="14360" y="34389"/>
                  </a:lnTo>
                  <a:lnTo>
                    <a:pt x="14906" y="34467"/>
                  </a:lnTo>
                  <a:lnTo>
                    <a:pt x="14906" y="34467"/>
                  </a:lnTo>
                  <a:lnTo>
                    <a:pt x="15510" y="34545"/>
                  </a:lnTo>
                  <a:lnTo>
                    <a:pt x="16094" y="34584"/>
                  </a:lnTo>
                  <a:lnTo>
                    <a:pt x="16679" y="34623"/>
                  </a:lnTo>
                  <a:lnTo>
                    <a:pt x="17283" y="34623"/>
                  </a:lnTo>
                  <a:lnTo>
                    <a:pt x="17283" y="34623"/>
                  </a:lnTo>
                  <a:lnTo>
                    <a:pt x="17906" y="34623"/>
                  </a:lnTo>
                  <a:lnTo>
                    <a:pt x="18491" y="34584"/>
                  </a:lnTo>
                  <a:lnTo>
                    <a:pt x="18491" y="34584"/>
                  </a:lnTo>
                  <a:lnTo>
                    <a:pt x="19095" y="34545"/>
                  </a:lnTo>
                  <a:lnTo>
                    <a:pt x="19660" y="34467"/>
                  </a:lnTo>
                  <a:lnTo>
                    <a:pt x="19660" y="34467"/>
                  </a:lnTo>
                  <a:lnTo>
                    <a:pt x="20245" y="34370"/>
                  </a:lnTo>
                  <a:lnTo>
                    <a:pt x="20829" y="34272"/>
                  </a:lnTo>
                  <a:lnTo>
                    <a:pt x="21394" y="34136"/>
                  </a:lnTo>
                  <a:lnTo>
                    <a:pt x="21940" y="34000"/>
                  </a:lnTo>
                  <a:lnTo>
                    <a:pt x="21940" y="34000"/>
                  </a:lnTo>
                  <a:lnTo>
                    <a:pt x="22505" y="33844"/>
                  </a:lnTo>
                  <a:lnTo>
                    <a:pt x="23031" y="33668"/>
                  </a:lnTo>
                  <a:lnTo>
                    <a:pt x="23031" y="33668"/>
                  </a:lnTo>
                  <a:lnTo>
                    <a:pt x="23557" y="33473"/>
                  </a:lnTo>
                  <a:lnTo>
                    <a:pt x="24063" y="33259"/>
                  </a:lnTo>
                  <a:lnTo>
                    <a:pt x="24063" y="33259"/>
                  </a:lnTo>
                  <a:lnTo>
                    <a:pt x="24609" y="33025"/>
                  </a:lnTo>
                  <a:lnTo>
                    <a:pt x="25135" y="32772"/>
                  </a:lnTo>
                  <a:lnTo>
                    <a:pt x="25642" y="32499"/>
                  </a:lnTo>
                  <a:lnTo>
                    <a:pt x="26148" y="32226"/>
                  </a:lnTo>
                  <a:lnTo>
                    <a:pt x="26148" y="32226"/>
                  </a:lnTo>
                  <a:lnTo>
                    <a:pt x="26616" y="31934"/>
                  </a:lnTo>
                  <a:lnTo>
                    <a:pt x="27083" y="31622"/>
                  </a:lnTo>
                  <a:lnTo>
                    <a:pt x="27551" y="31311"/>
                  </a:lnTo>
                  <a:lnTo>
                    <a:pt x="27999" y="30960"/>
                  </a:lnTo>
                  <a:lnTo>
                    <a:pt x="27999" y="30960"/>
                  </a:lnTo>
                  <a:lnTo>
                    <a:pt x="28428" y="30609"/>
                  </a:lnTo>
                  <a:lnTo>
                    <a:pt x="28856" y="30259"/>
                  </a:lnTo>
                  <a:lnTo>
                    <a:pt x="29285" y="29869"/>
                  </a:lnTo>
                  <a:lnTo>
                    <a:pt x="29675" y="29499"/>
                  </a:lnTo>
                  <a:lnTo>
                    <a:pt x="29675" y="29499"/>
                  </a:lnTo>
                  <a:lnTo>
                    <a:pt x="30064" y="29090"/>
                  </a:lnTo>
                  <a:lnTo>
                    <a:pt x="30435" y="28680"/>
                  </a:lnTo>
                  <a:lnTo>
                    <a:pt x="30805" y="28252"/>
                  </a:lnTo>
                  <a:lnTo>
                    <a:pt x="31156" y="27804"/>
                  </a:lnTo>
                  <a:lnTo>
                    <a:pt x="31156" y="27804"/>
                  </a:lnTo>
                  <a:lnTo>
                    <a:pt x="31506" y="27336"/>
                  </a:lnTo>
                  <a:lnTo>
                    <a:pt x="31837" y="26868"/>
                  </a:lnTo>
                  <a:lnTo>
                    <a:pt x="32149" y="26381"/>
                  </a:lnTo>
                  <a:lnTo>
                    <a:pt x="32441" y="25914"/>
                  </a:lnTo>
                  <a:lnTo>
                    <a:pt x="32441" y="25914"/>
                  </a:lnTo>
                  <a:lnTo>
                    <a:pt x="32714" y="25388"/>
                  </a:lnTo>
                  <a:lnTo>
                    <a:pt x="32968" y="24920"/>
                  </a:lnTo>
                  <a:lnTo>
                    <a:pt x="32968" y="24920"/>
                  </a:lnTo>
                  <a:lnTo>
                    <a:pt x="33221" y="24413"/>
                  </a:lnTo>
                  <a:lnTo>
                    <a:pt x="33435" y="23907"/>
                  </a:lnTo>
                  <a:lnTo>
                    <a:pt x="33435" y="23907"/>
                  </a:lnTo>
                  <a:lnTo>
                    <a:pt x="33649" y="23361"/>
                  </a:lnTo>
                  <a:lnTo>
                    <a:pt x="33864" y="22816"/>
                  </a:lnTo>
                  <a:lnTo>
                    <a:pt x="34039" y="22270"/>
                  </a:lnTo>
                  <a:lnTo>
                    <a:pt x="34195" y="21725"/>
                  </a:lnTo>
                  <a:lnTo>
                    <a:pt x="34195" y="21725"/>
                  </a:lnTo>
                  <a:lnTo>
                    <a:pt x="34351" y="21140"/>
                  </a:lnTo>
                  <a:lnTo>
                    <a:pt x="34468" y="20575"/>
                  </a:lnTo>
                  <a:lnTo>
                    <a:pt x="34468" y="20575"/>
                  </a:lnTo>
                  <a:lnTo>
                    <a:pt x="34565" y="20030"/>
                  </a:lnTo>
                  <a:lnTo>
                    <a:pt x="34643" y="19484"/>
                  </a:lnTo>
                  <a:lnTo>
                    <a:pt x="34643" y="19484"/>
                  </a:lnTo>
                  <a:lnTo>
                    <a:pt x="34721" y="18880"/>
                  </a:lnTo>
                  <a:lnTo>
                    <a:pt x="34780" y="18276"/>
                  </a:lnTo>
                  <a:lnTo>
                    <a:pt x="34799" y="17691"/>
                  </a:lnTo>
                  <a:lnTo>
                    <a:pt x="34819" y="17087"/>
                  </a:lnTo>
                  <a:lnTo>
                    <a:pt x="34819" y="17087"/>
                  </a:lnTo>
                  <a:lnTo>
                    <a:pt x="34799" y="16444"/>
                  </a:lnTo>
                  <a:lnTo>
                    <a:pt x="34760" y="15860"/>
                  </a:lnTo>
                  <a:lnTo>
                    <a:pt x="34760" y="15860"/>
                  </a:lnTo>
                  <a:lnTo>
                    <a:pt x="34721" y="15295"/>
                  </a:lnTo>
                  <a:lnTo>
                    <a:pt x="34643" y="14730"/>
                  </a:lnTo>
                  <a:lnTo>
                    <a:pt x="34643" y="14730"/>
                  </a:lnTo>
                  <a:lnTo>
                    <a:pt x="34565" y="14145"/>
                  </a:lnTo>
                  <a:lnTo>
                    <a:pt x="34448" y="13561"/>
                  </a:lnTo>
                  <a:lnTo>
                    <a:pt x="34331" y="12996"/>
                  </a:lnTo>
                  <a:lnTo>
                    <a:pt x="34176" y="12431"/>
                  </a:lnTo>
                  <a:lnTo>
                    <a:pt x="34176" y="12431"/>
                  </a:lnTo>
                  <a:lnTo>
                    <a:pt x="34020" y="11846"/>
                  </a:lnTo>
                  <a:lnTo>
                    <a:pt x="33844" y="11340"/>
                  </a:lnTo>
                  <a:lnTo>
                    <a:pt x="33844" y="11340"/>
                  </a:lnTo>
                  <a:lnTo>
                    <a:pt x="33649" y="10814"/>
                  </a:lnTo>
                  <a:lnTo>
                    <a:pt x="33435" y="10288"/>
                  </a:lnTo>
                  <a:lnTo>
                    <a:pt x="33435" y="10288"/>
                  </a:lnTo>
                  <a:lnTo>
                    <a:pt x="33201" y="9742"/>
                  </a:lnTo>
                  <a:lnTo>
                    <a:pt x="32948" y="9216"/>
                  </a:lnTo>
                  <a:lnTo>
                    <a:pt x="32675" y="8709"/>
                  </a:lnTo>
                  <a:lnTo>
                    <a:pt x="32403" y="8222"/>
                  </a:lnTo>
                  <a:lnTo>
                    <a:pt x="32403" y="8222"/>
                  </a:lnTo>
                  <a:lnTo>
                    <a:pt x="32091" y="7735"/>
                  </a:lnTo>
                  <a:lnTo>
                    <a:pt x="31799" y="7268"/>
                  </a:lnTo>
                  <a:lnTo>
                    <a:pt x="31799" y="7268"/>
                  </a:lnTo>
                  <a:lnTo>
                    <a:pt x="31487" y="6839"/>
                  </a:lnTo>
                  <a:lnTo>
                    <a:pt x="31156" y="6391"/>
                  </a:lnTo>
                  <a:lnTo>
                    <a:pt x="31156" y="6391"/>
                  </a:lnTo>
                  <a:lnTo>
                    <a:pt x="30805" y="5943"/>
                  </a:lnTo>
                  <a:lnTo>
                    <a:pt x="30435" y="5514"/>
                  </a:lnTo>
                  <a:lnTo>
                    <a:pt x="30064" y="5105"/>
                  </a:lnTo>
                  <a:lnTo>
                    <a:pt x="29675" y="4715"/>
                  </a:lnTo>
                  <a:lnTo>
                    <a:pt x="29675" y="4715"/>
                  </a:lnTo>
                  <a:lnTo>
                    <a:pt x="29266" y="4306"/>
                  </a:lnTo>
                  <a:lnTo>
                    <a:pt x="28856" y="3936"/>
                  </a:lnTo>
                  <a:lnTo>
                    <a:pt x="28856" y="3936"/>
                  </a:lnTo>
                  <a:lnTo>
                    <a:pt x="28428" y="3585"/>
                  </a:lnTo>
                  <a:lnTo>
                    <a:pt x="27999" y="3234"/>
                  </a:lnTo>
                  <a:lnTo>
                    <a:pt x="27999" y="3234"/>
                  </a:lnTo>
                  <a:lnTo>
                    <a:pt x="27532" y="2884"/>
                  </a:lnTo>
                  <a:lnTo>
                    <a:pt x="27064" y="2552"/>
                  </a:lnTo>
                  <a:lnTo>
                    <a:pt x="26596" y="2241"/>
                  </a:lnTo>
                  <a:lnTo>
                    <a:pt x="26129" y="1948"/>
                  </a:lnTo>
                  <a:lnTo>
                    <a:pt x="26129" y="1948"/>
                  </a:lnTo>
                  <a:lnTo>
                    <a:pt x="25583" y="1656"/>
                  </a:lnTo>
                  <a:lnTo>
                    <a:pt x="25077" y="1383"/>
                  </a:lnTo>
                  <a:lnTo>
                    <a:pt x="25077" y="1383"/>
                  </a:lnTo>
                  <a:lnTo>
                    <a:pt x="24570" y="1150"/>
                  </a:lnTo>
                  <a:lnTo>
                    <a:pt x="24083" y="935"/>
                  </a:lnTo>
                  <a:lnTo>
                    <a:pt x="24083" y="935"/>
                  </a:lnTo>
                  <a:lnTo>
                    <a:pt x="23342" y="643"/>
                  </a:lnTo>
                  <a:lnTo>
                    <a:pt x="22602" y="370"/>
                  </a:lnTo>
                  <a:lnTo>
                    <a:pt x="22602" y="370"/>
                  </a:lnTo>
                  <a:lnTo>
                    <a:pt x="22134" y="292"/>
                  </a:lnTo>
                  <a:lnTo>
                    <a:pt x="21667" y="214"/>
                  </a:lnTo>
                  <a:lnTo>
                    <a:pt x="21199" y="136"/>
                  </a:lnTo>
                  <a:lnTo>
                    <a:pt x="20732" y="97"/>
                  </a:lnTo>
                  <a:lnTo>
                    <a:pt x="20245" y="39"/>
                  </a:lnTo>
                  <a:lnTo>
                    <a:pt x="19777" y="20"/>
                  </a:lnTo>
                  <a:lnTo>
                    <a:pt x="19290" y="0"/>
                  </a:lnTo>
                  <a:lnTo>
                    <a:pt x="18803" y="0"/>
                  </a:lnTo>
                  <a:lnTo>
                    <a:pt x="18803" y="0"/>
                  </a:lnTo>
                  <a:lnTo>
                    <a:pt x="18316" y="0"/>
                  </a:lnTo>
                  <a:lnTo>
                    <a:pt x="17829" y="20"/>
                  </a:lnTo>
                  <a:lnTo>
                    <a:pt x="17361" y="39"/>
                  </a:lnTo>
                  <a:lnTo>
                    <a:pt x="16874" y="78"/>
                  </a:lnTo>
                  <a:lnTo>
                    <a:pt x="16406" y="136"/>
                  </a:lnTo>
                  <a:lnTo>
                    <a:pt x="15939" y="214"/>
                  </a:lnTo>
                  <a:lnTo>
                    <a:pt x="15471" y="292"/>
                  </a:lnTo>
                  <a:lnTo>
                    <a:pt x="15003" y="370"/>
                  </a:lnTo>
                  <a:lnTo>
                    <a:pt x="14555" y="468"/>
                  </a:lnTo>
                  <a:lnTo>
                    <a:pt x="14107" y="585"/>
                  </a:lnTo>
                  <a:lnTo>
                    <a:pt x="13211" y="838"/>
                  </a:lnTo>
                  <a:lnTo>
                    <a:pt x="12334" y="1130"/>
                  </a:lnTo>
                  <a:lnTo>
                    <a:pt x="11477" y="1461"/>
                  </a:lnTo>
                  <a:lnTo>
                    <a:pt x="10658" y="1851"/>
                  </a:lnTo>
                  <a:lnTo>
                    <a:pt x="9840" y="2260"/>
                  </a:lnTo>
                  <a:lnTo>
                    <a:pt x="9061" y="2708"/>
                  </a:lnTo>
                  <a:lnTo>
                    <a:pt x="8301" y="3195"/>
                  </a:lnTo>
                  <a:lnTo>
                    <a:pt x="7560" y="3721"/>
                  </a:lnTo>
                  <a:lnTo>
                    <a:pt x="6840" y="4286"/>
                  </a:lnTo>
                  <a:lnTo>
                    <a:pt x="6158" y="4871"/>
                  </a:lnTo>
                  <a:lnTo>
                    <a:pt x="5515" y="5494"/>
                  </a:lnTo>
                  <a:lnTo>
                    <a:pt x="4891" y="6157"/>
                  </a:lnTo>
                  <a:lnTo>
                    <a:pt x="4307" y="6839"/>
                  </a:lnTo>
                  <a:lnTo>
                    <a:pt x="3742" y="7540"/>
                  </a:lnTo>
                  <a:lnTo>
                    <a:pt x="3216" y="8281"/>
                  </a:lnTo>
                  <a:lnTo>
                    <a:pt x="2728" y="9041"/>
                  </a:lnTo>
                  <a:lnTo>
                    <a:pt x="2280" y="9820"/>
                  </a:lnTo>
                  <a:lnTo>
                    <a:pt x="1871" y="10638"/>
                  </a:lnTo>
                  <a:lnTo>
                    <a:pt x="1481" y="11476"/>
                  </a:lnTo>
                  <a:lnTo>
                    <a:pt x="1150" y="12314"/>
                  </a:lnTo>
                  <a:lnTo>
                    <a:pt x="858" y="13191"/>
                  </a:lnTo>
                  <a:lnTo>
                    <a:pt x="605" y="14087"/>
                  </a:lnTo>
                  <a:lnTo>
                    <a:pt x="488" y="14535"/>
                  </a:lnTo>
                  <a:lnTo>
                    <a:pt x="390" y="15003"/>
                  </a:lnTo>
                  <a:lnTo>
                    <a:pt x="293" y="15451"/>
                  </a:lnTo>
                  <a:lnTo>
                    <a:pt x="215" y="15918"/>
                  </a:lnTo>
                  <a:lnTo>
                    <a:pt x="157" y="16386"/>
                  </a:lnTo>
                  <a:lnTo>
                    <a:pt x="98" y="16854"/>
                  </a:lnTo>
                  <a:lnTo>
                    <a:pt x="59" y="17341"/>
                  </a:lnTo>
                  <a:lnTo>
                    <a:pt x="40" y="17808"/>
                  </a:lnTo>
                  <a:lnTo>
                    <a:pt x="20" y="18295"/>
                  </a:lnTo>
                  <a:lnTo>
                    <a:pt x="1" y="187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7"/>
            <p:cNvSpPr/>
            <p:nvPr/>
          </p:nvSpPr>
          <p:spPr>
            <a:xfrm>
              <a:off x="3856975" y="1543050"/>
              <a:ext cx="870475" cy="866100"/>
            </a:xfrm>
            <a:custGeom>
              <a:avLst/>
              <a:gdLst/>
              <a:ahLst/>
              <a:cxnLst/>
              <a:rect l="l" t="t" r="r" b="b"/>
              <a:pathLst>
                <a:path w="34819" h="34644" extrusionOk="0">
                  <a:moveTo>
                    <a:pt x="18803" y="1"/>
                  </a:moveTo>
                  <a:lnTo>
                    <a:pt x="18316" y="20"/>
                  </a:lnTo>
                  <a:lnTo>
                    <a:pt x="17829" y="20"/>
                  </a:lnTo>
                  <a:lnTo>
                    <a:pt x="17361" y="59"/>
                  </a:lnTo>
                  <a:lnTo>
                    <a:pt x="16874" y="98"/>
                  </a:lnTo>
                  <a:lnTo>
                    <a:pt x="16406" y="156"/>
                  </a:lnTo>
                  <a:lnTo>
                    <a:pt x="15939" y="215"/>
                  </a:lnTo>
                  <a:lnTo>
                    <a:pt x="15471" y="293"/>
                  </a:lnTo>
                  <a:lnTo>
                    <a:pt x="15023" y="390"/>
                  </a:lnTo>
                  <a:lnTo>
                    <a:pt x="14555" y="488"/>
                  </a:lnTo>
                  <a:lnTo>
                    <a:pt x="14107" y="605"/>
                  </a:lnTo>
                  <a:lnTo>
                    <a:pt x="13211" y="858"/>
                  </a:lnTo>
                  <a:lnTo>
                    <a:pt x="12334" y="1150"/>
                  </a:lnTo>
                  <a:lnTo>
                    <a:pt x="11496" y="1481"/>
                  </a:lnTo>
                  <a:lnTo>
                    <a:pt x="10658" y="1852"/>
                  </a:lnTo>
                  <a:lnTo>
                    <a:pt x="9840" y="2280"/>
                  </a:lnTo>
                  <a:lnTo>
                    <a:pt x="9061" y="2728"/>
                  </a:lnTo>
                  <a:lnTo>
                    <a:pt x="8301" y="3215"/>
                  </a:lnTo>
                  <a:lnTo>
                    <a:pt x="7560" y="3741"/>
                  </a:lnTo>
                  <a:lnTo>
                    <a:pt x="6840" y="4306"/>
                  </a:lnTo>
                  <a:lnTo>
                    <a:pt x="6158" y="4891"/>
                  </a:lnTo>
                  <a:lnTo>
                    <a:pt x="5515" y="5514"/>
                  </a:lnTo>
                  <a:lnTo>
                    <a:pt x="4891" y="6177"/>
                  </a:lnTo>
                  <a:lnTo>
                    <a:pt x="4307" y="6859"/>
                  </a:lnTo>
                  <a:lnTo>
                    <a:pt x="3742" y="7560"/>
                  </a:lnTo>
                  <a:lnTo>
                    <a:pt x="3216" y="8301"/>
                  </a:lnTo>
                  <a:lnTo>
                    <a:pt x="2728" y="9061"/>
                  </a:lnTo>
                  <a:lnTo>
                    <a:pt x="2280" y="9840"/>
                  </a:lnTo>
                  <a:lnTo>
                    <a:pt x="1852" y="10658"/>
                  </a:lnTo>
                  <a:lnTo>
                    <a:pt x="1481" y="11496"/>
                  </a:lnTo>
                  <a:lnTo>
                    <a:pt x="1150" y="12353"/>
                  </a:lnTo>
                  <a:lnTo>
                    <a:pt x="839" y="13211"/>
                  </a:lnTo>
                  <a:lnTo>
                    <a:pt x="585" y="14107"/>
                  </a:lnTo>
                  <a:lnTo>
                    <a:pt x="488" y="14555"/>
                  </a:lnTo>
                  <a:lnTo>
                    <a:pt x="390" y="15023"/>
                  </a:lnTo>
                  <a:lnTo>
                    <a:pt x="293" y="15471"/>
                  </a:lnTo>
                  <a:lnTo>
                    <a:pt x="215" y="15938"/>
                  </a:lnTo>
                  <a:lnTo>
                    <a:pt x="157" y="16406"/>
                  </a:lnTo>
                  <a:lnTo>
                    <a:pt x="98" y="16874"/>
                  </a:lnTo>
                  <a:lnTo>
                    <a:pt x="59" y="17361"/>
                  </a:lnTo>
                  <a:lnTo>
                    <a:pt x="20" y="17828"/>
                  </a:lnTo>
                  <a:lnTo>
                    <a:pt x="1" y="18315"/>
                  </a:lnTo>
                  <a:lnTo>
                    <a:pt x="1" y="18803"/>
                  </a:lnTo>
                  <a:lnTo>
                    <a:pt x="20" y="19699"/>
                  </a:lnTo>
                  <a:lnTo>
                    <a:pt x="79" y="20595"/>
                  </a:lnTo>
                  <a:lnTo>
                    <a:pt x="98" y="20654"/>
                  </a:lnTo>
                  <a:lnTo>
                    <a:pt x="235" y="21219"/>
                  </a:lnTo>
                  <a:lnTo>
                    <a:pt x="371" y="21764"/>
                  </a:lnTo>
                  <a:lnTo>
                    <a:pt x="546" y="22349"/>
                  </a:lnTo>
                  <a:lnTo>
                    <a:pt x="722" y="22894"/>
                  </a:lnTo>
                  <a:lnTo>
                    <a:pt x="916" y="23420"/>
                  </a:lnTo>
                  <a:lnTo>
                    <a:pt x="1111" y="23907"/>
                  </a:lnTo>
                  <a:lnTo>
                    <a:pt x="1345" y="24453"/>
                  </a:lnTo>
                  <a:lnTo>
                    <a:pt x="1618" y="24998"/>
                  </a:lnTo>
                  <a:lnTo>
                    <a:pt x="1871" y="25505"/>
                  </a:lnTo>
                  <a:lnTo>
                    <a:pt x="2163" y="25992"/>
                  </a:lnTo>
                  <a:lnTo>
                    <a:pt x="2456" y="26479"/>
                  </a:lnTo>
                  <a:lnTo>
                    <a:pt x="2748" y="26947"/>
                  </a:lnTo>
                  <a:lnTo>
                    <a:pt x="3079" y="27395"/>
                  </a:lnTo>
                  <a:lnTo>
                    <a:pt x="3410" y="27824"/>
                  </a:lnTo>
                  <a:lnTo>
                    <a:pt x="3761" y="28272"/>
                  </a:lnTo>
                  <a:lnTo>
                    <a:pt x="4131" y="28720"/>
                  </a:lnTo>
                  <a:lnTo>
                    <a:pt x="4501" y="29129"/>
                  </a:lnTo>
                  <a:lnTo>
                    <a:pt x="4891" y="29519"/>
                  </a:lnTo>
                  <a:lnTo>
                    <a:pt x="5320" y="29928"/>
                  </a:lnTo>
                  <a:lnTo>
                    <a:pt x="5729" y="30298"/>
                  </a:lnTo>
                  <a:lnTo>
                    <a:pt x="6138" y="30649"/>
                  </a:lnTo>
                  <a:lnTo>
                    <a:pt x="6567" y="31000"/>
                  </a:lnTo>
                  <a:lnTo>
                    <a:pt x="7034" y="31350"/>
                  </a:lnTo>
                  <a:lnTo>
                    <a:pt x="7502" y="31662"/>
                  </a:lnTo>
                  <a:lnTo>
                    <a:pt x="7970" y="31974"/>
                  </a:lnTo>
                  <a:lnTo>
                    <a:pt x="8437" y="32266"/>
                  </a:lnTo>
                  <a:lnTo>
                    <a:pt x="8963" y="32558"/>
                  </a:lnTo>
                  <a:lnTo>
                    <a:pt x="9470" y="32812"/>
                  </a:lnTo>
                  <a:lnTo>
                    <a:pt x="9976" y="33045"/>
                  </a:lnTo>
                  <a:lnTo>
                    <a:pt x="10444" y="33279"/>
                  </a:lnTo>
                  <a:lnTo>
                    <a:pt x="11009" y="33493"/>
                  </a:lnTo>
                  <a:lnTo>
                    <a:pt x="11555" y="33688"/>
                  </a:lnTo>
                  <a:lnTo>
                    <a:pt x="12120" y="33883"/>
                  </a:lnTo>
                  <a:lnTo>
                    <a:pt x="12665" y="34039"/>
                  </a:lnTo>
                  <a:lnTo>
                    <a:pt x="13269" y="34195"/>
                  </a:lnTo>
                  <a:lnTo>
                    <a:pt x="13815" y="34312"/>
                  </a:lnTo>
                  <a:lnTo>
                    <a:pt x="14360" y="34409"/>
                  </a:lnTo>
                  <a:lnTo>
                    <a:pt x="14906" y="34487"/>
                  </a:lnTo>
                  <a:lnTo>
                    <a:pt x="15510" y="34565"/>
                  </a:lnTo>
                  <a:lnTo>
                    <a:pt x="16094" y="34604"/>
                  </a:lnTo>
                  <a:lnTo>
                    <a:pt x="16698" y="34643"/>
                  </a:lnTo>
                  <a:lnTo>
                    <a:pt x="17906" y="34643"/>
                  </a:lnTo>
                  <a:lnTo>
                    <a:pt x="18491" y="34604"/>
                  </a:lnTo>
                  <a:lnTo>
                    <a:pt x="19095" y="34565"/>
                  </a:lnTo>
                  <a:lnTo>
                    <a:pt x="19660" y="34487"/>
                  </a:lnTo>
                  <a:lnTo>
                    <a:pt x="20245" y="34390"/>
                  </a:lnTo>
                  <a:lnTo>
                    <a:pt x="20829" y="34292"/>
                  </a:lnTo>
                  <a:lnTo>
                    <a:pt x="21394" y="34156"/>
                  </a:lnTo>
                  <a:lnTo>
                    <a:pt x="21940" y="34020"/>
                  </a:lnTo>
                  <a:lnTo>
                    <a:pt x="22505" y="33864"/>
                  </a:lnTo>
                  <a:lnTo>
                    <a:pt x="23031" y="33688"/>
                  </a:lnTo>
                  <a:lnTo>
                    <a:pt x="23557" y="33493"/>
                  </a:lnTo>
                  <a:lnTo>
                    <a:pt x="24063" y="33279"/>
                  </a:lnTo>
                  <a:lnTo>
                    <a:pt x="24609" y="33045"/>
                  </a:lnTo>
                  <a:lnTo>
                    <a:pt x="25135" y="32792"/>
                  </a:lnTo>
                  <a:lnTo>
                    <a:pt x="25642" y="32519"/>
                  </a:lnTo>
                  <a:lnTo>
                    <a:pt x="26148" y="32246"/>
                  </a:lnTo>
                  <a:lnTo>
                    <a:pt x="26616" y="31954"/>
                  </a:lnTo>
                  <a:lnTo>
                    <a:pt x="27083" y="31642"/>
                  </a:lnTo>
                  <a:lnTo>
                    <a:pt x="27551" y="31331"/>
                  </a:lnTo>
                  <a:lnTo>
                    <a:pt x="27999" y="30980"/>
                  </a:lnTo>
                  <a:lnTo>
                    <a:pt x="28428" y="30629"/>
                  </a:lnTo>
                  <a:lnTo>
                    <a:pt x="28856" y="30279"/>
                  </a:lnTo>
                  <a:lnTo>
                    <a:pt x="29285" y="29889"/>
                  </a:lnTo>
                  <a:lnTo>
                    <a:pt x="29675" y="29519"/>
                  </a:lnTo>
                  <a:lnTo>
                    <a:pt x="30064" y="29110"/>
                  </a:lnTo>
                  <a:lnTo>
                    <a:pt x="30435" y="28700"/>
                  </a:lnTo>
                  <a:lnTo>
                    <a:pt x="30805" y="28272"/>
                  </a:lnTo>
                  <a:lnTo>
                    <a:pt x="31156" y="27824"/>
                  </a:lnTo>
                  <a:lnTo>
                    <a:pt x="31506" y="27356"/>
                  </a:lnTo>
                  <a:lnTo>
                    <a:pt x="31837" y="26888"/>
                  </a:lnTo>
                  <a:lnTo>
                    <a:pt x="32149" y="26401"/>
                  </a:lnTo>
                  <a:lnTo>
                    <a:pt x="32441" y="25934"/>
                  </a:lnTo>
                  <a:lnTo>
                    <a:pt x="32714" y="25408"/>
                  </a:lnTo>
                  <a:lnTo>
                    <a:pt x="32968" y="24940"/>
                  </a:lnTo>
                  <a:lnTo>
                    <a:pt x="33221" y="24433"/>
                  </a:lnTo>
                  <a:lnTo>
                    <a:pt x="33435" y="23927"/>
                  </a:lnTo>
                  <a:lnTo>
                    <a:pt x="33649" y="23381"/>
                  </a:lnTo>
                  <a:lnTo>
                    <a:pt x="33864" y="22836"/>
                  </a:lnTo>
                  <a:lnTo>
                    <a:pt x="34039" y="22290"/>
                  </a:lnTo>
                  <a:lnTo>
                    <a:pt x="34195" y="21745"/>
                  </a:lnTo>
                  <a:lnTo>
                    <a:pt x="34351" y="21160"/>
                  </a:lnTo>
                  <a:lnTo>
                    <a:pt x="34468" y="20595"/>
                  </a:lnTo>
                  <a:lnTo>
                    <a:pt x="34565" y="20050"/>
                  </a:lnTo>
                  <a:lnTo>
                    <a:pt x="34643" y="19504"/>
                  </a:lnTo>
                  <a:lnTo>
                    <a:pt x="34721" y="18900"/>
                  </a:lnTo>
                  <a:lnTo>
                    <a:pt x="34780" y="18296"/>
                  </a:lnTo>
                  <a:lnTo>
                    <a:pt x="34799" y="17711"/>
                  </a:lnTo>
                  <a:lnTo>
                    <a:pt x="34819" y="17107"/>
                  </a:lnTo>
                  <a:lnTo>
                    <a:pt x="34799" y="16464"/>
                  </a:lnTo>
                  <a:lnTo>
                    <a:pt x="34760" y="15880"/>
                  </a:lnTo>
                  <a:lnTo>
                    <a:pt x="34721" y="15315"/>
                  </a:lnTo>
                  <a:lnTo>
                    <a:pt x="34643" y="14750"/>
                  </a:lnTo>
                  <a:lnTo>
                    <a:pt x="34565" y="14165"/>
                  </a:lnTo>
                  <a:lnTo>
                    <a:pt x="34448" y="13581"/>
                  </a:lnTo>
                  <a:lnTo>
                    <a:pt x="34331" y="13016"/>
                  </a:lnTo>
                  <a:lnTo>
                    <a:pt x="34176" y="12451"/>
                  </a:lnTo>
                  <a:lnTo>
                    <a:pt x="34020" y="11866"/>
                  </a:lnTo>
                  <a:lnTo>
                    <a:pt x="33844" y="11360"/>
                  </a:lnTo>
                  <a:lnTo>
                    <a:pt x="33649" y="10834"/>
                  </a:lnTo>
                  <a:lnTo>
                    <a:pt x="33435" y="10308"/>
                  </a:lnTo>
                  <a:lnTo>
                    <a:pt x="33201" y="9762"/>
                  </a:lnTo>
                  <a:lnTo>
                    <a:pt x="32948" y="9236"/>
                  </a:lnTo>
                  <a:lnTo>
                    <a:pt x="32675" y="8729"/>
                  </a:lnTo>
                  <a:lnTo>
                    <a:pt x="32403" y="8242"/>
                  </a:lnTo>
                  <a:lnTo>
                    <a:pt x="32091" y="7755"/>
                  </a:lnTo>
                  <a:lnTo>
                    <a:pt x="31799" y="7288"/>
                  </a:lnTo>
                  <a:lnTo>
                    <a:pt x="31487" y="6859"/>
                  </a:lnTo>
                  <a:lnTo>
                    <a:pt x="31156" y="6411"/>
                  </a:lnTo>
                  <a:lnTo>
                    <a:pt x="30805" y="5963"/>
                  </a:lnTo>
                  <a:lnTo>
                    <a:pt x="30435" y="5534"/>
                  </a:lnTo>
                  <a:lnTo>
                    <a:pt x="30064" y="5125"/>
                  </a:lnTo>
                  <a:lnTo>
                    <a:pt x="29675" y="4735"/>
                  </a:lnTo>
                  <a:lnTo>
                    <a:pt x="29266" y="4326"/>
                  </a:lnTo>
                  <a:lnTo>
                    <a:pt x="28856" y="3956"/>
                  </a:lnTo>
                  <a:lnTo>
                    <a:pt x="28428" y="3605"/>
                  </a:lnTo>
                  <a:lnTo>
                    <a:pt x="27999" y="3254"/>
                  </a:lnTo>
                  <a:lnTo>
                    <a:pt x="27532" y="2904"/>
                  </a:lnTo>
                  <a:lnTo>
                    <a:pt x="27064" y="2572"/>
                  </a:lnTo>
                  <a:lnTo>
                    <a:pt x="26596" y="2261"/>
                  </a:lnTo>
                  <a:lnTo>
                    <a:pt x="26129" y="1968"/>
                  </a:lnTo>
                  <a:lnTo>
                    <a:pt x="25583" y="1676"/>
                  </a:lnTo>
                  <a:lnTo>
                    <a:pt x="25077" y="1403"/>
                  </a:lnTo>
                  <a:lnTo>
                    <a:pt x="24570" y="1170"/>
                  </a:lnTo>
                  <a:lnTo>
                    <a:pt x="24083" y="955"/>
                  </a:lnTo>
                  <a:lnTo>
                    <a:pt x="23459" y="702"/>
                  </a:lnTo>
                  <a:lnTo>
                    <a:pt x="22855" y="488"/>
                  </a:lnTo>
                  <a:lnTo>
                    <a:pt x="22524" y="371"/>
                  </a:lnTo>
                  <a:lnTo>
                    <a:pt x="21608" y="215"/>
                  </a:lnTo>
                  <a:lnTo>
                    <a:pt x="20693" y="98"/>
                  </a:lnTo>
                  <a:lnTo>
                    <a:pt x="20225" y="59"/>
                  </a:lnTo>
                  <a:lnTo>
                    <a:pt x="19738" y="20"/>
                  </a:lnTo>
                  <a:lnTo>
                    <a:pt x="19270" y="20"/>
                  </a:lnTo>
                  <a:lnTo>
                    <a:pt x="188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7"/>
            <p:cNvSpPr/>
            <p:nvPr/>
          </p:nvSpPr>
          <p:spPr>
            <a:xfrm>
              <a:off x="3856975" y="1543050"/>
              <a:ext cx="870475" cy="866100"/>
            </a:xfrm>
            <a:custGeom>
              <a:avLst/>
              <a:gdLst/>
              <a:ahLst/>
              <a:cxnLst/>
              <a:rect l="l" t="t" r="r" b="b"/>
              <a:pathLst>
                <a:path w="34819" h="34644" fill="none" extrusionOk="0">
                  <a:moveTo>
                    <a:pt x="1" y="18803"/>
                  </a:moveTo>
                  <a:lnTo>
                    <a:pt x="1" y="18803"/>
                  </a:lnTo>
                  <a:lnTo>
                    <a:pt x="20" y="19699"/>
                  </a:lnTo>
                  <a:lnTo>
                    <a:pt x="79" y="20595"/>
                  </a:lnTo>
                  <a:lnTo>
                    <a:pt x="79" y="20595"/>
                  </a:lnTo>
                  <a:lnTo>
                    <a:pt x="118" y="20712"/>
                  </a:lnTo>
                  <a:lnTo>
                    <a:pt x="118" y="20712"/>
                  </a:lnTo>
                  <a:lnTo>
                    <a:pt x="98" y="20654"/>
                  </a:lnTo>
                  <a:lnTo>
                    <a:pt x="98" y="20654"/>
                  </a:lnTo>
                  <a:lnTo>
                    <a:pt x="235" y="21219"/>
                  </a:lnTo>
                  <a:lnTo>
                    <a:pt x="371" y="21764"/>
                  </a:lnTo>
                  <a:lnTo>
                    <a:pt x="371" y="21764"/>
                  </a:lnTo>
                  <a:lnTo>
                    <a:pt x="546" y="22349"/>
                  </a:lnTo>
                  <a:lnTo>
                    <a:pt x="722" y="22894"/>
                  </a:lnTo>
                  <a:lnTo>
                    <a:pt x="722" y="22894"/>
                  </a:lnTo>
                  <a:lnTo>
                    <a:pt x="916" y="23420"/>
                  </a:lnTo>
                  <a:lnTo>
                    <a:pt x="1111" y="23907"/>
                  </a:lnTo>
                  <a:lnTo>
                    <a:pt x="1111" y="23907"/>
                  </a:lnTo>
                  <a:lnTo>
                    <a:pt x="1345" y="24453"/>
                  </a:lnTo>
                  <a:lnTo>
                    <a:pt x="1618" y="24998"/>
                  </a:lnTo>
                  <a:lnTo>
                    <a:pt x="1871" y="25505"/>
                  </a:lnTo>
                  <a:lnTo>
                    <a:pt x="2163" y="25992"/>
                  </a:lnTo>
                  <a:lnTo>
                    <a:pt x="2163" y="25992"/>
                  </a:lnTo>
                  <a:lnTo>
                    <a:pt x="2456" y="26479"/>
                  </a:lnTo>
                  <a:lnTo>
                    <a:pt x="2748" y="26947"/>
                  </a:lnTo>
                  <a:lnTo>
                    <a:pt x="2748" y="26947"/>
                  </a:lnTo>
                  <a:lnTo>
                    <a:pt x="3079" y="27395"/>
                  </a:lnTo>
                  <a:lnTo>
                    <a:pt x="3410" y="27824"/>
                  </a:lnTo>
                  <a:lnTo>
                    <a:pt x="3410" y="27824"/>
                  </a:lnTo>
                  <a:lnTo>
                    <a:pt x="3761" y="28272"/>
                  </a:lnTo>
                  <a:lnTo>
                    <a:pt x="4131" y="28720"/>
                  </a:lnTo>
                  <a:lnTo>
                    <a:pt x="4501" y="29129"/>
                  </a:lnTo>
                  <a:lnTo>
                    <a:pt x="4891" y="29519"/>
                  </a:lnTo>
                  <a:lnTo>
                    <a:pt x="4891" y="29519"/>
                  </a:lnTo>
                  <a:lnTo>
                    <a:pt x="5320" y="29928"/>
                  </a:lnTo>
                  <a:lnTo>
                    <a:pt x="5729" y="30298"/>
                  </a:lnTo>
                  <a:lnTo>
                    <a:pt x="5729" y="30298"/>
                  </a:lnTo>
                  <a:lnTo>
                    <a:pt x="6138" y="30649"/>
                  </a:lnTo>
                  <a:lnTo>
                    <a:pt x="6567" y="31000"/>
                  </a:lnTo>
                  <a:lnTo>
                    <a:pt x="6567" y="31000"/>
                  </a:lnTo>
                  <a:lnTo>
                    <a:pt x="7034" y="31350"/>
                  </a:lnTo>
                  <a:lnTo>
                    <a:pt x="7502" y="31662"/>
                  </a:lnTo>
                  <a:lnTo>
                    <a:pt x="7970" y="31974"/>
                  </a:lnTo>
                  <a:lnTo>
                    <a:pt x="8437" y="32266"/>
                  </a:lnTo>
                  <a:lnTo>
                    <a:pt x="8437" y="32266"/>
                  </a:lnTo>
                  <a:lnTo>
                    <a:pt x="8963" y="32558"/>
                  </a:lnTo>
                  <a:lnTo>
                    <a:pt x="9470" y="32812"/>
                  </a:lnTo>
                  <a:lnTo>
                    <a:pt x="9470" y="32812"/>
                  </a:lnTo>
                  <a:lnTo>
                    <a:pt x="9976" y="33045"/>
                  </a:lnTo>
                  <a:lnTo>
                    <a:pt x="10444" y="33279"/>
                  </a:lnTo>
                  <a:lnTo>
                    <a:pt x="10444" y="33279"/>
                  </a:lnTo>
                  <a:lnTo>
                    <a:pt x="11009" y="33493"/>
                  </a:lnTo>
                  <a:lnTo>
                    <a:pt x="11555" y="33688"/>
                  </a:lnTo>
                  <a:lnTo>
                    <a:pt x="12120" y="33883"/>
                  </a:lnTo>
                  <a:lnTo>
                    <a:pt x="12665" y="34039"/>
                  </a:lnTo>
                  <a:lnTo>
                    <a:pt x="12665" y="34039"/>
                  </a:lnTo>
                  <a:lnTo>
                    <a:pt x="13269" y="34195"/>
                  </a:lnTo>
                  <a:lnTo>
                    <a:pt x="13815" y="34312"/>
                  </a:lnTo>
                  <a:lnTo>
                    <a:pt x="13815" y="34312"/>
                  </a:lnTo>
                  <a:lnTo>
                    <a:pt x="14360" y="34409"/>
                  </a:lnTo>
                  <a:lnTo>
                    <a:pt x="14906" y="34487"/>
                  </a:lnTo>
                  <a:lnTo>
                    <a:pt x="14906" y="34487"/>
                  </a:lnTo>
                  <a:lnTo>
                    <a:pt x="15510" y="34565"/>
                  </a:lnTo>
                  <a:lnTo>
                    <a:pt x="16094" y="34604"/>
                  </a:lnTo>
                  <a:lnTo>
                    <a:pt x="16698" y="34643"/>
                  </a:lnTo>
                  <a:lnTo>
                    <a:pt x="17283" y="34643"/>
                  </a:lnTo>
                  <a:lnTo>
                    <a:pt x="17283" y="34643"/>
                  </a:lnTo>
                  <a:lnTo>
                    <a:pt x="17906" y="34643"/>
                  </a:lnTo>
                  <a:lnTo>
                    <a:pt x="18491" y="34604"/>
                  </a:lnTo>
                  <a:lnTo>
                    <a:pt x="18491" y="34604"/>
                  </a:lnTo>
                  <a:lnTo>
                    <a:pt x="19095" y="34565"/>
                  </a:lnTo>
                  <a:lnTo>
                    <a:pt x="19660" y="34487"/>
                  </a:lnTo>
                  <a:lnTo>
                    <a:pt x="19660" y="34487"/>
                  </a:lnTo>
                  <a:lnTo>
                    <a:pt x="20245" y="34390"/>
                  </a:lnTo>
                  <a:lnTo>
                    <a:pt x="20829" y="34292"/>
                  </a:lnTo>
                  <a:lnTo>
                    <a:pt x="21394" y="34156"/>
                  </a:lnTo>
                  <a:lnTo>
                    <a:pt x="21940" y="34020"/>
                  </a:lnTo>
                  <a:lnTo>
                    <a:pt x="21940" y="34020"/>
                  </a:lnTo>
                  <a:lnTo>
                    <a:pt x="22505" y="33864"/>
                  </a:lnTo>
                  <a:lnTo>
                    <a:pt x="23031" y="33688"/>
                  </a:lnTo>
                  <a:lnTo>
                    <a:pt x="23031" y="33688"/>
                  </a:lnTo>
                  <a:lnTo>
                    <a:pt x="23557" y="33493"/>
                  </a:lnTo>
                  <a:lnTo>
                    <a:pt x="24063" y="33279"/>
                  </a:lnTo>
                  <a:lnTo>
                    <a:pt x="24063" y="33279"/>
                  </a:lnTo>
                  <a:lnTo>
                    <a:pt x="24609" y="33045"/>
                  </a:lnTo>
                  <a:lnTo>
                    <a:pt x="25135" y="32792"/>
                  </a:lnTo>
                  <a:lnTo>
                    <a:pt x="25642" y="32519"/>
                  </a:lnTo>
                  <a:lnTo>
                    <a:pt x="26148" y="32246"/>
                  </a:lnTo>
                  <a:lnTo>
                    <a:pt x="26148" y="32246"/>
                  </a:lnTo>
                  <a:lnTo>
                    <a:pt x="26616" y="31954"/>
                  </a:lnTo>
                  <a:lnTo>
                    <a:pt x="27083" y="31642"/>
                  </a:lnTo>
                  <a:lnTo>
                    <a:pt x="27551" y="31331"/>
                  </a:lnTo>
                  <a:lnTo>
                    <a:pt x="27999" y="30980"/>
                  </a:lnTo>
                  <a:lnTo>
                    <a:pt x="27999" y="30980"/>
                  </a:lnTo>
                  <a:lnTo>
                    <a:pt x="28428" y="30629"/>
                  </a:lnTo>
                  <a:lnTo>
                    <a:pt x="28856" y="30279"/>
                  </a:lnTo>
                  <a:lnTo>
                    <a:pt x="29285" y="29889"/>
                  </a:lnTo>
                  <a:lnTo>
                    <a:pt x="29675" y="29519"/>
                  </a:lnTo>
                  <a:lnTo>
                    <a:pt x="29675" y="29519"/>
                  </a:lnTo>
                  <a:lnTo>
                    <a:pt x="30064" y="29110"/>
                  </a:lnTo>
                  <a:lnTo>
                    <a:pt x="30435" y="28700"/>
                  </a:lnTo>
                  <a:lnTo>
                    <a:pt x="30805" y="28272"/>
                  </a:lnTo>
                  <a:lnTo>
                    <a:pt x="31156" y="27824"/>
                  </a:lnTo>
                  <a:lnTo>
                    <a:pt x="31156" y="27824"/>
                  </a:lnTo>
                  <a:lnTo>
                    <a:pt x="31506" y="27356"/>
                  </a:lnTo>
                  <a:lnTo>
                    <a:pt x="31837" y="26888"/>
                  </a:lnTo>
                  <a:lnTo>
                    <a:pt x="32149" y="26401"/>
                  </a:lnTo>
                  <a:lnTo>
                    <a:pt x="32441" y="25934"/>
                  </a:lnTo>
                  <a:lnTo>
                    <a:pt x="32441" y="25934"/>
                  </a:lnTo>
                  <a:lnTo>
                    <a:pt x="32714" y="25408"/>
                  </a:lnTo>
                  <a:lnTo>
                    <a:pt x="32968" y="24940"/>
                  </a:lnTo>
                  <a:lnTo>
                    <a:pt x="32968" y="24940"/>
                  </a:lnTo>
                  <a:lnTo>
                    <a:pt x="33221" y="24433"/>
                  </a:lnTo>
                  <a:lnTo>
                    <a:pt x="33435" y="23927"/>
                  </a:lnTo>
                  <a:lnTo>
                    <a:pt x="33435" y="23927"/>
                  </a:lnTo>
                  <a:lnTo>
                    <a:pt x="33649" y="23381"/>
                  </a:lnTo>
                  <a:lnTo>
                    <a:pt x="33864" y="22836"/>
                  </a:lnTo>
                  <a:lnTo>
                    <a:pt x="34039" y="22290"/>
                  </a:lnTo>
                  <a:lnTo>
                    <a:pt x="34195" y="21745"/>
                  </a:lnTo>
                  <a:lnTo>
                    <a:pt x="34195" y="21745"/>
                  </a:lnTo>
                  <a:lnTo>
                    <a:pt x="34351" y="21160"/>
                  </a:lnTo>
                  <a:lnTo>
                    <a:pt x="34468" y="20595"/>
                  </a:lnTo>
                  <a:lnTo>
                    <a:pt x="34468" y="20595"/>
                  </a:lnTo>
                  <a:lnTo>
                    <a:pt x="34565" y="20050"/>
                  </a:lnTo>
                  <a:lnTo>
                    <a:pt x="34643" y="19504"/>
                  </a:lnTo>
                  <a:lnTo>
                    <a:pt x="34643" y="19504"/>
                  </a:lnTo>
                  <a:lnTo>
                    <a:pt x="34721" y="18900"/>
                  </a:lnTo>
                  <a:lnTo>
                    <a:pt x="34780" y="18296"/>
                  </a:lnTo>
                  <a:lnTo>
                    <a:pt x="34799" y="17711"/>
                  </a:lnTo>
                  <a:lnTo>
                    <a:pt x="34819" y="17107"/>
                  </a:lnTo>
                  <a:lnTo>
                    <a:pt x="34819" y="17107"/>
                  </a:lnTo>
                  <a:lnTo>
                    <a:pt x="34799" y="16464"/>
                  </a:lnTo>
                  <a:lnTo>
                    <a:pt x="34760" y="15880"/>
                  </a:lnTo>
                  <a:lnTo>
                    <a:pt x="34760" y="15880"/>
                  </a:lnTo>
                  <a:lnTo>
                    <a:pt x="34721" y="15315"/>
                  </a:lnTo>
                  <a:lnTo>
                    <a:pt x="34643" y="14750"/>
                  </a:lnTo>
                  <a:lnTo>
                    <a:pt x="34643" y="14750"/>
                  </a:lnTo>
                  <a:lnTo>
                    <a:pt x="34565" y="14165"/>
                  </a:lnTo>
                  <a:lnTo>
                    <a:pt x="34448" y="13581"/>
                  </a:lnTo>
                  <a:lnTo>
                    <a:pt x="34331" y="13016"/>
                  </a:lnTo>
                  <a:lnTo>
                    <a:pt x="34176" y="12451"/>
                  </a:lnTo>
                  <a:lnTo>
                    <a:pt x="34176" y="12451"/>
                  </a:lnTo>
                  <a:lnTo>
                    <a:pt x="34020" y="11866"/>
                  </a:lnTo>
                  <a:lnTo>
                    <a:pt x="33844" y="11360"/>
                  </a:lnTo>
                  <a:lnTo>
                    <a:pt x="33844" y="11360"/>
                  </a:lnTo>
                  <a:lnTo>
                    <a:pt x="33649" y="10834"/>
                  </a:lnTo>
                  <a:lnTo>
                    <a:pt x="33435" y="10308"/>
                  </a:lnTo>
                  <a:lnTo>
                    <a:pt x="33435" y="10308"/>
                  </a:lnTo>
                  <a:lnTo>
                    <a:pt x="33201" y="9762"/>
                  </a:lnTo>
                  <a:lnTo>
                    <a:pt x="32948" y="9236"/>
                  </a:lnTo>
                  <a:lnTo>
                    <a:pt x="32675" y="8729"/>
                  </a:lnTo>
                  <a:lnTo>
                    <a:pt x="32403" y="8242"/>
                  </a:lnTo>
                  <a:lnTo>
                    <a:pt x="32403" y="8242"/>
                  </a:lnTo>
                  <a:lnTo>
                    <a:pt x="32091" y="7755"/>
                  </a:lnTo>
                  <a:lnTo>
                    <a:pt x="31799" y="7288"/>
                  </a:lnTo>
                  <a:lnTo>
                    <a:pt x="31799" y="7288"/>
                  </a:lnTo>
                  <a:lnTo>
                    <a:pt x="31487" y="6859"/>
                  </a:lnTo>
                  <a:lnTo>
                    <a:pt x="31156" y="6411"/>
                  </a:lnTo>
                  <a:lnTo>
                    <a:pt x="31156" y="6411"/>
                  </a:lnTo>
                  <a:lnTo>
                    <a:pt x="30805" y="5963"/>
                  </a:lnTo>
                  <a:lnTo>
                    <a:pt x="30435" y="5534"/>
                  </a:lnTo>
                  <a:lnTo>
                    <a:pt x="30064" y="5125"/>
                  </a:lnTo>
                  <a:lnTo>
                    <a:pt x="29675" y="4735"/>
                  </a:lnTo>
                  <a:lnTo>
                    <a:pt x="29675" y="4735"/>
                  </a:lnTo>
                  <a:lnTo>
                    <a:pt x="29266" y="4326"/>
                  </a:lnTo>
                  <a:lnTo>
                    <a:pt x="28856" y="3956"/>
                  </a:lnTo>
                  <a:lnTo>
                    <a:pt x="28856" y="3956"/>
                  </a:lnTo>
                  <a:lnTo>
                    <a:pt x="28428" y="3605"/>
                  </a:lnTo>
                  <a:lnTo>
                    <a:pt x="27999" y="3254"/>
                  </a:lnTo>
                  <a:lnTo>
                    <a:pt x="27999" y="3254"/>
                  </a:lnTo>
                  <a:lnTo>
                    <a:pt x="27532" y="2904"/>
                  </a:lnTo>
                  <a:lnTo>
                    <a:pt x="27064" y="2572"/>
                  </a:lnTo>
                  <a:lnTo>
                    <a:pt x="26596" y="2261"/>
                  </a:lnTo>
                  <a:lnTo>
                    <a:pt x="26129" y="1968"/>
                  </a:lnTo>
                  <a:lnTo>
                    <a:pt x="26129" y="1968"/>
                  </a:lnTo>
                  <a:lnTo>
                    <a:pt x="25583" y="1676"/>
                  </a:lnTo>
                  <a:lnTo>
                    <a:pt x="25077" y="1403"/>
                  </a:lnTo>
                  <a:lnTo>
                    <a:pt x="25077" y="1403"/>
                  </a:lnTo>
                  <a:lnTo>
                    <a:pt x="24570" y="1170"/>
                  </a:lnTo>
                  <a:lnTo>
                    <a:pt x="24083" y="955"/>
                  </a:lnTo>
                  <a:lnTo>
                    <a:pt x="24083" y="955"/>
                  </a:lnTo>
                  <a:lnTo>
                    <a:pt x="23459" y="702"/>
                  </a:lnTo>
                  <a:lnTo>
                    <a:pt x="22855" y="488"/>
                  </a:lnTo>
                  <a:lnTo>
                    <a:pt x="22855" y="488"/>
                  </a:lnTo>
                  <a:lnTo>
                    <a:pt x="22524" y="371"/>
                  </a:lnTo>
                  <a:lnTo>
                    <a:pt x="22524" y="371"/>
                  </a:lnTo>
                  <a:lnTo>
                    <a:pt x="21608" y="215"/>
                  </a:lnTo>
                  <a:lnTo>
                    <a:pt x="20693" y="98"/>
                  </a:lnTo>
                  <a:lnTo>
                    <a:pt x="20225" y="59"/>
                  </a:lnTo>
                  <a:lnTo>
                    <a:pt x="19738" y="20"/>
                  </a:lnTo>
                  <a:lnTo>
                    <a:pt x="19270" y="20"/>
                  </a:lnTo>
                  <a:lnTo>
                    <a:pt x="18803" y="1"/>
                  </a:lnTo>
                  <a:lnTo>
                    <a:pt x="18803" y="1"/>
                  </a:lnTo>
                  <a:lnTo>
                    <a:pt x="18316" y="20"/>
                  </a:lnTo>
                  <a:lnTo>
                    <a:pt x="17829" y="20"/>
                  </a:lnTo>
                  <a:lnTo>
                    <a:pt x="17361" y="59"/>
                  </a:lnTo>
                  <a:lnTo>
                    <a:pt x="16874" y="98"/>
                  </a:lnTo>
                  <a:lnTo>
                    <a:pt x="16406" y="156"/>
                  </a:lnTo>
                  <a:lnTo>
                    <a:pt x="15939" y="215"/>
                  </a:lnTo>
                  <a:lnTo>
                    <a:pt x="15471" y="293"/>
                  </a:lnTo>
                  <a:lnTo>
                    <a:pt x="15023" y="390"/>
                  </a:lnTo>
                  <a:lnTo>
                    <a:pt x="14555" y="488"/>
                  </a:lnTo>
                  <a:lnTo>
                    <a:pt x="14107" y="605"/>
                  </a:lnTo>
                  <a:lnTo>
                    <a:pt x="13211" y="858"/>
                  </a:lnTo>
                  <a:lnTo>
                    <a:pt x="12334" y="1150"/>
                  </a:lnTo>
                  <a:lnTo>
                    <a:pt x="11496" y="1481"/>
                  </a:lnTo>
                  <a:lnTo>
                    <a:pt x="10658" y="1852"/>
                  </a:lnTo>
                  <a:lnTo>
                    <a:pt x="9840" y="2280"/>
                  </a:lnTo>
                  <a:lnTo>
                    <a:pt x="9061" y="2728"/>
                  </a:lnTo>
                  <a:lnTo>
                    <a:pt x="8301" y="3215"/>
                  </a:lnTo>
                  <a:lnTo>
                    <a:pt x="7560" y="3741"/>
                  </a:lnTo>
                  <a:lnTo>
                    <a:pt x="6840" y="4306"/>
                  </a:lnTo>
                  <a:lnTo>
                    <a:pt x="6158" y="4891"/>
                  </a:lnTo>
                  <a:lnTo>
                    <a:pt x="5515" y="5514"/>
                  </a:lnTo>
                  <a:lnTo>
                    <a:pt x="4891" y="6177"/>
                  </a:lnTo>
                  <a:lnTo>
                    <a:pt x="4307" y="6859"/>
                  </a:lnTo>
                  <a:lnTo>
                    <a:pt x="3742" y="7560"/>
                  </a:lnTo>
                  <a:lnTo>
                    <a:pt x="3216" y="8301"/>
                  </a:lnTo>
                  <a:lnTo>
                    <a:pt x="2728" y="9061"/>
                  </a:lnTo>
                  <a:lnTo>
                    <a:pt x="2280" y="9840"/>
                  </a:lnTo>
                  <a:lnTo>
                    <a:pt x="1852" y="10658"/>
                  </a:lnTo>
                  <a:lnTo>
                    <a:pt x="1481" y="11496"/>
                  </a:lnTo>
                  <a:lnTo>
                    <a:pt x="1150" y="12353"/>
                  </a:lnTo>
                  <a:lnTo>
                    <a:pt x="839" y="13211"/>
                  </a:lnTo>
                  <a:lnTo>
                    <a:pt x="585" y="14107"/>
                  </a:lnTo>
                  <a:lnTo>
                    <a:pt x="488" y="14555"/>
                  </a:lnTo>
                  <a:lnTo>
                    <a:pt x="390" y="15023"/>
                  </a:lnTo>
                  <a:lnTo>
                    <a:pt x="293" y="15471"/>
                  </a:lnTo>
                  <a:lnTo>
                    <a:pt x="215" y="15938"/>
                  </a:lnTo>
                  <a:lnTo>
                    <a:pt x="157" y="16406"/>
                  </a:lnTo>
                  <a:lnTo>
                    <a:pt x="98" y="16874"/>
                  </a:lnTo>
                  <a:lnTo>
                    <a:pt x="59" y="17361"/>
                  </a:lnTo>
                  <a:lnTo>
                    <a:pt x="20" y="17828"/>
                  </a:lnTo>
                  <a:lnTo>
                    <a:pt x="1" y="18315"/>
                  </a:lnTo>
                  <a:lnTo>
                    <a:pt x="1" y="18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7"/>
            <p:cNvSpPr/>
            <p:nvPr/>
          </p:nvSpPr>
          <p:spPr>
            <a:xfrm>
              <a:off x="3859425" y="1552800"/>
              <a:ext cx="937200" cy="930375"/>
            </a:xfrm>
            <a:custGeom>
              <a:avLst/>
              <a:gdLst/>
              <a:ahLst/>
              <a:cxnLst/>
              <a:rect l="l" t="t" r="r" b="b"/>
              <a:pathLst>
                <a:path w="37488" h="37215" extrusionOk="0">
                  <a:moveTo>
                    <a:pt x="22465" y="0"/>
                  </a:moveTo>
                  <a:lnTo>
                    <a:pt x="23225" y="273"/>
                  </a:lnTo>
                  <a:lnTo>
                    <a:pt x="23985" y="565"/>
                  </a:lnTo>
                  <a:lnTo>
                    <a:pt x="24472" y="780"/>
                  </a:lnTo>
                  <a:lnTo>
                    <a:pt x="24979" y="1013"/>
                  </a:lnTo>
                  <a:lnTo>
                    <a:pt x="25485" y="1286"/>
                  </a:lnTo>
                  <a:lnTo>
                    <a:pt x="26031" y="1578"/>
                  </a:lnTo>
                  <a:lnTo>
                    <a:pt x="26498" y="1871"/>
                  </a:lnTo>
                  <a:lnTo>
                    <a:pt x="26966" y="2182"/>
                  </a:lnTo>
                  <a:lnTo>
                    <a:pt x="27434" y="2514"/>
                  </a:lnTo>
                  <a:lnTo>
                    <a:pt x="27901" y="2864"/>
                  </a:lnTo>
                  <a:lnTo>
                    <a:pt x="28330" y="3215"/>
                  </a:lnTo>
                  <a:lnTo>
                    <a:pt x="28758" y="3566"/>
                  </a:lnTo>
                  <a:lnTo>
                    <a:pt x="29168" y="3936"/>
                  </a:lnTo>
                  <a:lnTo>
                    <a:pt x="29577" y="4345"/>
                  </a:lnTo>
                  <a:lnTo>
                    <a:pt x="29966" y="4735"/>
                  </a:lnTo>
                  <a:lnTo>
                    <a:pt x="30337" y="5144"/>
                  </a:lnTo>
                  <a:lnTo>
                    <a:pt x="30707" y="5573"/>
                  </a:lnTo>
                  <a:lnTo>
                    <a:pt x="31058" y="6021"/>
                  </a:lnTo>
                  <a:lnTo>
                    <a:pt x="31389" y="6469"/>
                  </a:lnTo>
                  <a:lnTo>
                    <a:pt x="31701" y="6898"/>
                  </a:lnTo>
                  <a:lnTo>
                    <a:pt x="31993" y="7365"/>
                  </a:lnTo>
                  <a:lnTo>
                    <a:pt x="32305" y="7852"/>
                  </a:lnTo>
                  <a:lnTo>
                    <a:pt x="32577" y="8339"/>
                  </a:lnTo>
                  <a:lnTo>
                    <a:pt x="32850" y="8846"/>
                  </a:lnTo>
                  <a:lnTo>
                    <a:pt x="33103" y="9372"/>
                  </a:lnTo>
                  <a:lnTo>
                    <a:pt x="33337" y="9918"/>
                  </a:lnTo>
                  <a:lnTo>
                    <a:pt x="33551" y="10444"/>
                  </a:lnTo>
                  <a:lnTo>
                    <a:pt x="33746" y="10970"/>
                  </a:lnTo>
                  <a:lnTo>
                    <a:pt x="33922" y="11476"/>
                  </a:lnTo>
                  <a:lnTo>
                    <a:pt x="34078" y="12061"/>
                  </a:lnTo>
                  <a:lnTo>
                    <a:pt x="34233" y="12626"/>
                  </a:lnTo>
                  <a:lnTo>
                    <a:pt x="34350" y="13191"/>
                  </a:lnTo>
                  <a:lnTo>
                    <a:pt x="34467" y="13775"/>
                  </a:lnTo>
                  <a:lnTo>
                    <a:pt x="34545" y="14360"/>
                  </a:lnTo>
                  <a:lnTo>
                    <a:pt x="34623" y="14925"/>
                  </a:lnTo>
                  <a:lnTo>
                    <a:pt x="34662" y="15490"/>
                  </a:lnTo>
                  <a:lnTo>
                    <a:pt x="34701" y="16074"/>
                  </a:lnTo>
                  <a:lnTo>
                    <a:pt x="34721" y="16717"/>
                  </a:lnTo>
                  <a:lnTo>
                    <a:pt x="34701" y="17321"/>
                  </a:lnTo>
                  <a:lnTo>
                    <a:pt x="34682" y="17906"/>
                  </a:lnTo>
                  <a:lnTo>
                    <a:pt x="34623" y="18510"/>
                  </a:lnTo>
                  <a:lnTo>
                    <a:pt x="34545" y="19114"/>
                  </a:lnTo>
                  <a:lnTo>
                    <a:pt x="34467" y="19660"/>
                  </a:lnTo>
                  <a:lnTo>
                    <a:pt x="34370" y="20205"/>
                  </a:lnTo>
                  <a:lnTo>
                    <a:pt x="34253" y="20770"/>
                  </a:lnTo>
                  <a:lnTo>
                    <a:pt x="34097" y="21355"/>
                  </a:lnTo>
                  <a:lnTo>
                    <a:pt x="33941" y="21900"/>
                  </a:lnTo>
                  <a:lnTo>
                    <a:pt x="33766" y="22446"/>
                  </a:lnTo>
                  <a:lnTo>
                    <a:pt x="33551" y="22991"/>
                  </a:lnTo>
                  <a:lnTo>
                    <a:pt x="33337" y="23537"/>
                  </a:lnTo>
                  <a:lnTo>
                    <a:pt x="33123" y="24043"/>
                  </a:lnTo>
                  <a:lnTo>
                    <a:pt x="32870" y="24550"/>
                  </a:lnTo>
                  <a:lnTo>
                    <a:pt x="32616" y="25018"/>
                  </a:lnTo>
                  <a:lnTo>
                    <a:pt x="32343" y="25544"/>
                  </a:lnTo>
                  <a:lnTo>
                    <a:pt x="32051" y="26011"/>
                  </a:lnTo>
                  <a:lnTo>
                    <a:pt x="31739" y="26498"/>
                  </a:lnTo>
                  <a:lnTo>
                    <a:pt x="31408" y="26966"/>
                  </a:lnTo>
                  <a:lnTo>
                    <a:pt x="31058" y="27434"/>
                  </a:lnTo>
                  <a:lnTo>
                    <a:pt x="30707" y="27882"/>
                  </a:lnTo>
                  <a:lnTo>
                    <a:pt x="30337" y="28310"/>
                  </a:lnTo>
                  <a:lnTo>
                    <a:pt x="29966" y="28720"/>
                  </a:lnTo>
                  <a:lnTo>
                    <a:pt x="29577" y="29129"/>
                  </a:lnTo>
                  <a:lnTo>
                    <a:pt x="29187" y="29499"/>
                  </a:lnTo>
                  <a:lnTo>
                    <a:pt x="28758" y="29889"/>
                  </a:lnTo>
                  <a:lnTo>
                    <a:pt x="28330" y="30239"/>
                  </a:lnTo>
                  <a:lnTo>
                    <a:pt x="27901" y="30590"/>
                  </a:lnTo>
                  <a:lnTo>
                    <a:pt x="27453" y="30941"/>
                  </a:lnTo>
                  <a:lnTo>
                    <a:pt x="26985" y="31252"/>
                  </a:lnTo>
                  <a:lnTo>
                    <a:pt x="26518" y="31564"/>
                  </a:lnTo>
                  <a:lnTo>
                    <a:pt x="26050" y="31856"/>
                  </a:lnTo>
                  <a:lnTo>
                    <a:pt x="25544" y="32129"/>
                  </a:lnTo>
                  <a:lnTo>
                    <a:pt x="25037" y="32402"/>
                  </a:lnTo>
                  <a:lnTo>
                    <a:pt x="24511" y="32655"/>
                  </a:lnTo>
                  <a:lnTo>
                    <a:pt x="23965" y="32889"/>
                  </a:lnTo>
                  <a:lnTo>
                    <a:pt x="23459" y="33103"/>
                  </a:lnTo>
                  <a:lnTo>
                    <a:pt x="22933" y="33298"/>
                  </a:lnTo>
                  <a:lnTo>
                    <a:pt x="22407" y="33474"/>
                  </a:lnTo>
                  <a:lnTo>
                    <a:pt x="21842" y="33630"/>
                  </a:lnTo>
                  <a:lnTo>
                    <a:pt x="21296" y="33766"/>
                  </a:lnTo>
                  <a:lnTo>
                    <a:pt x="20731" y="33902"/>
                  </a:lnTo>
                  <a:lnTo>
                    <a:pt x="20147" y="34000"/>
                  </a:lnTo>
                  <a:lnTo>
                    <a:pt x="19562" y="34097"/>
                  </a:lnTo>
                  <a:lnTo>
                    <a:pt x="18997" y="34175"/>
                  </a:lnTo>
                  <a:lnTo>
                    <a:pt x="18393" y="34214"/>
                  </a:lnTo>
                  <a:lnTo>
                    <a:pt x="17808" y="34253"/>
                  </a:lnTo>
                  <a:lnTo>
                    <a:pt x="16600" y="34253"/>
                  </a:lnTo>
                  <a:lnTo>
                    <a:pt x="15996" y="34214"/>
                  </a:lnTo>
                  <a:lnTo>
                    <a:pt x="15412" y="34175"/>
                  </a:lnTo>
                  <a:lnTo>
                    <a:pt x="14808" y="34097"/>
                  </a:lnTo>
                  <a:lnTo>
                    <a:pt x="14262" y="34019"/>
                  </a:lnTo>
                  <a:lnTo>
                    <a:pt x="13717" y="33922"/>
                  </a:lnTo>
                  <a:lnTo>
                    <a:pt x="13171" y="33805"/>
                  </a:lnTo>
                  <a:lnTo>
                    <a:pt x="12567" y="33649"/>
                  </a:lnTo>
                  <a:lnTo>
                    <a:pt x="12022" y="33493"/>
                  </a:lnTo>
                  <a:lnTo>
                    <a:pt x="11457" y="33298"/>
                  </a:lnTo>
                  <a:lnTo>
                    <a:pt x="10911" y="33103"/>
                  </a:lnTo>
                  <a:lnTo>
                    <a:pt x="10346" y="32889"/>
                  </a:lnTo>
                  <a:lnTo>
                    <a:pt x="9878" y="32655"/>
                  </a:lnTo>
                  <a:lnTo>
                    <a:pt x="9372" y="32422"/>
                  </a:lnTo>
                  <a:lnTo>
                    <a:pt x="8865" y="32168"/>
                  </a:lnTo>
                  <a:lnTo>
                    <a:pt x="8339" y="31876"/>
                  </a:lnTo>
                  <a:lnTo>
                    <a:pt x="7872" y="31584"/>
                  </a:lnTo>
                  <a:lnTo>
                    <a:pt x="7404" y="31272"/>
                  </a:lnTo>
                  <a:lnTo>
                    <a:pt x="6936" y="30960"/>
                  </a:lnTo>
                  <a:lnTo>
                    <a:pt x="6469" y="30610"/>
                  </a:lnTo>
                  <a:lnTo>
                    <a:pt x="6040" y="30259"/>
                  </a:lnTo>
                  <a:lnTo>
                    <a:pt x="5631" y="29908"/>
                  </a:lnTo>
                  <a:lnTo>
                    <a:pt x="5222" y="29538"/>
                  </a:lnTo>
                  <a:lnTo>
                    <a:pt x="4793" y="29129"/>
                  </a:lnTo>
                  <a:lnTo>
                    <a:pt x="4403" y="28739"/>
                  </a:lnTo>
                  <a:lnTo>
                    <a:pt x="4033" y="28330"/>
                  </a:lnTo>
                  <a:lnTo>
                    <a:pt x="3663" y="27882"/>
                  </a:lnTo>
                  <a:lnTo>
                    <a:pt x="3312" y="27434"/>
                  </a:lnTo>
                  <a:lnTo>
                    <a:pt x="2981" y="27005"/>
                  </a:lnTo>
                  <a:lnTo>
                    <a:pt x="2650" y="26557"/>
                  </a:lnTo>
                  <a:lnTo>
                    <a:pt x="2358" y="26089"/>
                  </a:lnTo>
                  <a:lnTo>
                    <a:pt x="2065" y="25602"/>
                  </a:lnTo>
                  <a:lnTo>
                    <a:pt x="1773" y="25115"/>
                  </a:lnTo>
                  <a:lnTo>
                    <a:pt x="1520" y="24608"/>
                  </a:lnTo>
                  <a:lnTo>
                    <a:pt x="1247" y="24063"/>
                  </a:lnTo>
                  <a:lnTo>
                    <a:pt x="1013" y="23517"/>
                  </a:lnTo>
                  <a:lnTo>
                    <a:pt x="818" y="23030"/>
                  </a:lnTo>
                  <a:lnTo>
                    <a:pt x="624" y="22504"/>
                  </a:lnTo>
                  <a:lnTo>
                    <a:pt x="448" y="21959"/>
                  </a:lnTo>
                  <a:lnTo>
                    <a:pt x="273" y="21374"/>
                  </a:lnTo>
                  <a:lnTo>
                    <a:pt x="137" y="20829"/>
                  </a:lnTo>
                  <a:lnTo>
                    <a:pt x="0" y="20264"/>
                  </a:lnTo>
                  <a:lnTo>
                    <a:pt x="117" y="21121"/>
                  </a:lnTo>
                  <a:lnTo>
                    <a:pt x="253" y="21978"/>
                  </a:lnTo>
                  <a:lnTo>
                    <a:pt x="429" y="22816"/>
                  </a:lnTo>
                  <a:lnTo>
                    <a:pt x="643" y="23654"/>
                  </a:lnTo>
                  <a:lnTo>
                    <a:pt x="916" y="24472"/>
                  </a:lnTo>
                  <a:lnTo>
                    <a:pt x="1208" y="25271"/>
                  </a:lnTo>
                  <a:lnTo>
                    <a:pt x="1539" y="26070"/>
                  </a:lnTo>
                  <a:lnTo>
                    <a:pt x="1890" y="26830"/>
                  </a:lnTo>
                  <a:lnTo>
                    <a:pt x="2299" y="27590"/>
                  </a:lnTo>
                  <a:lnTo>
                    <a:pt x="2728" y="28330"/>
                  </a:lnTo>
                  <a:lnTo>
                    <a:pt x="3195" y="29051"/>
                  </a:lnTo>
                  <a:lnTo>
                    <a:pt x="3702" y="29733"/>
                  </a:lnTo>
                  <a:lnTo>
                    <a:pt x="4248" y="30415"/>
                  </a:lnTo>
                  <a:lnTo>
                    <a:pt x="4813" y="31077"/>
                  </a:lnTo>
                  <a:lnTo>
                    <a:pt x="5417" y="31701"/>
                  </a:lnTo>
                  <a:lnTo>
                    <a:pt x="6040" y="32305"/>
                  </a:lnTo>
                  <a:lnTo>
                    <a:pt x="6703" y="32870"/>
                  </a:lnTo>
                  <a:lnTo>
                    <a:pt x="7385" y="33415"/>
                  </a:lnTo>
                  <a:lnTo>
                    <a:pt x="8105" y="33922"/>
                  </a:lnTo>
                  <a:lnTo>
                    <a:pt x="8826" y="34409"/>
                  </a:lnTo>
                  <a:lnTo>
                    <a:pt x="9567" y="34838"/>
                  </a:lnTo>
                  <a:lnTo>
                    <a:pt x="10327" y="35247"/>
                  </a:lnTo>
                  <a:lnTo>
                    <a:pt x="11106" y="35617"/>
                  </a:lnTo>
                  <a:lnTo>
                    <a:pt x="11905" y="35948"/>
                  </a:lnTo>
                  <a:lnTo>
                    <a:pt x="12723" y="36240"/>
                  </a:lnTo>
                  <a:lnTo>
                    <a:pt x="13541" y="36494"/>
                  </a:lnTo>
                  <a:lnTo>
                    <a:pt x="14379" y="36708"/>
                  </a:lnTo>
                  <a:lnTo>
                    <a:pt x="15237" y="36883"/>
                  </a:lnTo>
                  <a:lnTo>
                    <a:pt x="16094" y="37020"/>
                  </a:lnTo>
                  <a:lnTo>
                    <a:pt x="16951" y="37117"/>
                  </a:lnTo>
                  <a:lnTo>
                    <a:pt x="17828" y="37176"/>
                  </a:lnTo>
                  <a:lnTo>
                    <a:pt x="18705" y="37215"/>
                  </a:lnTo>
                  <a:lnTo>
                    <a:pt x="19192" y="37195"/>
                  </a:lnTo>
                  <a:lnTo>
                    <a:pt x="19659" y="37176"/>
                  </a:lnTo>
                  <a:lnTo>
                    <a:pt x="20147" y="37156"/>
                  </a:lnTo>
                  <a:lnTo>
                    <a:pt x="20614" y="37117"/>
                  </a:lnTo>
                  <a:lnTo>
                    <a:pt x="21082" y="37059"/>
                  </a:lnTo>
                  <a:lnTo>
                    <a:pt x="21549" y="36981"/>
                  </a:lnTo>
                  <a:lnTo>
                    <a:pt x="22017" y="36903"/>
                  </a:lnTo>
                  <a:lnTo>
                    <a:pt x="22485" y="36825"/>
                  </a:lnTo>
                  <a:lnTo>
                    <a:pt x="22933" y="36727"/>
                  </a:lnTo>
                  <a:lnTo>
                    <a:pt x="23400" y="36611"/>
                  </a:lnTo>
                  <a:lnTo>
                    <a:pt x="24277" y="36357"/>
                  </a:lnTo>
                  <a:lnTo>
                    <a:pt x="25154" y="36065"/>
                  </a:lnTo>
                  <a:lnTo>
                    <a:pt x="26011" y="35734"/>
                  </a:lnTo>
                  <a:lnTo>
                    <a:pt x="26849" y="35344"/>
                  </a:lnTo>
                  <a:lnTo>
                    <a:pt x="27648" y="34935"/>
                  </a:lnTo>
                  <a:lnTo>
                    <a:pt x="28447" y="34487"/>
                  </a:lnTo>
                  <a:lnTo>
                    <a:pt x="29207" y="34000"/>
                  </a:lnTo>
                  <a:lnTo>
                    <a:pt x="29947" y="33474"/>
                  </a:lnTo>
                  <a:lnTo>
                    <a:pt x="30648" y="32909"/>
                  </a:lnTo>
                  <a:lnTo>
                    <a:pt x="31330" y="32324"/>
                  </a:lnTo>
                  <a:lnTo>
                    <a:pt x="31993" y="31701"/>
                  </a:lnTo>
                  <a:lnTo>
                    <a:pt x="32616" y="31038"/>
                  </a:lnTo>
                  <a:lnTo>
                    <a:pt x="33201" y="30356"/>
                  </a:lnTo>
                  <a:lnTo>
                    <a:pt x="33766" y="29655"/>
                  </a:lnTo>
                  <a:lnTo>
                    <a:pt x="34272" y="28914"/>
                  </a:lnTo>
                  <a:lnTo>
                    <a:pt x="34779" y="28155"/>
                  </a:lnTo>
                  <a:lnTo>
                    <a:pt x="35227" y="27356"/>
                  </a:lnTo>
                  <a:lnTo>
                    <a:pt x="35636" y="26557"/>
                  </a:lnTo>
                  <a:lnTo>
                    <a:pt x="36006" y="25719"/>
                  </a:lnTo>
                  <a:lnTo>
                    <a:pt x="36357" y="24862"/>
                  </a:lnTo>
                  <a:lnTo>
                    <a:pt x="36649" y="23985"/>
                  </a:lnTo>
                  <a:lnTo>
                    <a:pt x="36903" y="23108"/>
                  </a:lnTo>
                  <a:lnTo>
                    <a:pt x="37020" y="22641"/>
                  </a:lnTo>
                  <a:lnTo>
                    <a:pt x="37117" y="22192"/>
                  </a:lnTo>
                  <a:lnTo>
                    <a:pt x="37195" y="21725"/>
                  </a:lnTo>
                  <a:lnTo>
                    <a:pt x="37273" y="21277"/>
                  </a:lnTo>
                  <a:lnTo>
                    <a:pt x="37351" y="20809"/>
                  </a:lnTo>
                  <a:lnTo>
                    <a:pt x="37390" y="20322"/>
                  </a:lnTo>
                  <a:lnTo>
                    <a:pt x="37448" y="19854"/>
                  </a:lnTo>
                  <a:lnTo>
                    <a:pt x="37468" y="19367"/>
                  </a:lnTo>
                  <a:lnTo>
                    <a:pt x="37487" y="18900"/>
                  </a:lnTo>
                  <a:lnTo>
                    <a:pt x="37487" y="18413"/>
                  </a:lnTo>
                  <a:lnTo>
                    <a:pt x="37468" y="17575"/>
                  </a:lnTo>
                  <a:lnTo>
                    <a:pt x="37429" y="16756"/>
                  </a:lnTo>
                  <a:lnTo>
                    <a:pt x="37331" y="15938"/>
                  </a:lnTo>
                  <a:lnTo>
                    <a:pt x="37214" y="15139"/>
                  </a:lnTo>
                  <a:lnTo>
                    <a:pt x="37039" y="14340"/>
                  </a:lnTo>
                  <a:lnTo>
                    <a:pt x="36864" y="13561"/>
                  </a:lnTo>
                  <a:lnTo>
                    <a:pt x="36630" y="12782"/>
                  </a:lnTo>
                  <a:lnTo>
                    <a:pt x="36377" y="12022"/>
                  </a:lnTo>
                  <a:lnTo>
                    <a:pt x="36084" y="11281"/>
                  </a:lnTo>
                  <a:lnTo>
                    <a:pt x="35773" y="10561"/>
                  </a:lnTo>
                  <a:lnTo>
                    <a:pt x="35422" y="9840"/>
                  </a:lnTo>
                  <a:lnTo>
                    <a:pt x="35032" y="9138"/>
                  </a:lnTo>
                  <a:lnTo>
                    <a:pt x="34623" y="8456"/>
                  </a:lnTo>
                  <a:lnTo>
                    <a:pt x="34194" y="7794"/>
                  </a:lnTo>
                  <a:lnTo>
                    <a:pt x="33727" y="7151"/>
                  </a:lnTo>
                  <a:lnTo>
                    <a:pt x="33240" y="6527"/>
                  </a:lnTo>
                  <a:lnTo>
                    <a:pt x="32733" y="5923"/>
                  </a:lnTo>
                  <a:lnTo>
                    <a:pt x="32188" y="5339"/>
                  </a:lnTo>
                  <a:lnTo>
                    <a:pt x="31642" y="4793"/>
                  </a:lnTo>
                  <a:lnTo>
                    <a:pt x="31058" y="4248"/>
                  </a:lnTo>
                  <a:lnTo>
                    <a:pt x="30434" y="3741"/>
                  </a:lnTo>
                  <a:lnTo>
                    <a:pt x="29811" y="3254"/>
                  </a:lnTo>
                  <a:lnTo>
                    <a:pt x="29168" y="2806"/>
                  </a:lnTo>
                  <a:lnTo>
                    <a:pt x="28486" y="2377"/>
                  </a:lnTo>
                  <a:lnTo>
                    <a:pt x="27804" y="1968"/>
                  </a:lnTo>
                  <a:lnTo>
                    <a:pt x="27083" y="1598"/>
                  </a:lnTo>
                  <a:lnTo>
                    <a:pt x="26362" y="1247"/>
                  </a:lnTo>
                  <a:lnTo>
                    <a:pt x="25622" y="935"/>
                  </a:lnTo>
                  <a:lnTo>
                    <a:pt x="24842" y="643"/>
                  </a:lnTo>
                  <a:lnTo>
                    <a:pt x="24082" y="390"/>
                  </a:lnTo>
                  <a:lnTo>
                    <a:pt x="23283" y="176"/>
                  </a:lnTo>
                  <a:lnTo>
                    <a:pt x="224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7"/>
            <p:cNvSpPr/>
            <p:nvPr/>
          </p:nvSpPr>
          <p:spPr>
            <a:xfrm>
              <a:off x="4637300" y="1660450"/>
              <a:ext cx="148125" cy="250375"/>
            </a:xfrm>
            <a:custGeom>
              <a:avLst/>
              <a:gdLst/>
              <a:ahLst/>
              <a:cxnLst/>
              <a:rect l="l" t="t" r="r" b="b"/>
              <a:pathLst>
                <a:path w="5925" h="10015" extrusionOk="0">
                  <a:moveTo>
                    <a:pt x="1" y="0"/>
                  </a:moveTo>
                  <a:lnTo>
                    <a:pt x="410" y="390"/>
                  </a:lnTo>
                  <a:lnTo>
                    <a:pt x="615" y="575"/>
                  </a:lnTo>
                  <a:lnTo>
                    <a:pt x="615" y="575"/>
                  </a:lnTo>
                  <a:lnTo>
                    <a:pt x="547" y="507"/>
                  </a:lnTo>
                  <a:lnTo>
                    <a:pt x="1" y="0"/>
                  </a:lnTo>
                  <a:close/>
                  <a:moveTo>
                    <a:pt x="615" y="575"/>
                  </a:moveTo>
                  <a:lnTo>
                    <a:pt x="1053" y="1013"/>
                  </a:lnTo>
                  <a:lnTo>
                    <a:pt x="1560" y="1559"/>
                  </a:lnTo>
                  <a:lnTo>
                    <a:pt x="1629" y="1637"/>
                  </a:lnTo>
                  <a:lnTo>
                    <a:pt x="1629" y="1637"/>
                  </a:lnTo>
                  <a:lnTo>
                    <a:pt x="1579" y="1578"/>
                  </a:lnTo>
                  <a:lnTo>
                    <a:pt x="1209" y="1169"/>
                  </a:lnTo>
                  <a:lnTo>
                    <a:pt x="819" y="760"/>
                  </a:lnTo>
                  <a:lnTo>
                    <a:pt x="615" y="575"/>
                  </a:lnTo>
                  <a:close/>
                  <a:moveTo>
                    <a:pt x="1629" y="1637"/>
                  </a:moveTo>
                  <a:lnTo>
                    <a:pt x="1930" y="1988"/>
                  </a:lnTo>
                  <a:lnTo>
                    <a:pt x="2281" y="2416"/>
                  </a:lnTo>
                  <a:lnTo>
                    <a:pt x="2631" y="2864"/>
                  </a:lnTo>
                  <a:lnTo>
                    <a:pt x="2943" y="3312"/>
                  </a:lnTo>
                  <a:lnTo>
                    <a:pt x="2963" y="3332"/>
                  </a:lnTo>
                  <a:lnTo>
                    <a:pt x="2982" y="3371"/>
                  </a:lnTo>
                  <a:lnTo>
                    <a:pt x="3489" y="4131"/>
                  </a:lnTo>
                  <a:lnTo>
                    <a:pt x="3956" y="4910"/>
                  </a:lnTo>
                  <a:lnTo>
                    <a:pt x="4385" y="5709"/>
                  </a:lnTo>
                  <a:lnTo>
                    <a:pt x="4775" y="6527"/>
                  </a:lnTo>
                  <a:lnTo>
                    <a:pt x="5125" y="7365"/>
                  </a:lnTo>
                  <a:lnTo>
                    <a:pt x="5395" y="8124"/>
                  </a:lnTo>
                  <a:lnTo>
                    <a:pt x="5301" y="7833"/>
                  </a:lnTo>
                  <a:lnTo>
                    <a:pt x="5047" y="7151"/>
                  </a:lnTo>
                  <a:lnTo>
                    <a:pt x="4755" y="6469"/>
                  </a:lnTo>
                  <a:lnTo>
                    <a:pt x="4443" y="5787"/>
                  </a:lnTo>
                  <a:lnTo>
                    <a:pt x="4093" y="5144"/>
                  </a:lnTo>
                  <a:lnTo>
                    <a:pt x="3742" y="4501"/>
                  </a:lnTo>
                  <a:lnTo>
                    <a:pt x="3352" y="3877"/>
                  </a:lnTo>
                  <a:lnTo>
                    <a:pt x="2924" y="3273"/>
                  </a:lnTo>
                  <a:lnTo>
                    <a:pt x="2495" y="2669"/>
                  </a:lnTo>
                  <a:lnTo>
                    <a:pt x="2047" y="2104"/>
                  </a:lnTo>
                  <a:lnTo>
                    <a:pt x="1629" y="1637"/>
                  </a:lnTo>
                  <a:close/>
                  <a:moveTo>
                    <a:pt x="5395" y="8124"/>
                  </a:moveTo>
                  <a:lnTo>
                    <a:pt x="5524" y="8521"/>
                  </a:lnTo>
                  <a:lnTo>
                    <a:pt x="5437" y="8242"/>
                  </a:lnTo>
                  <a:lnTo>
                    <a:pt x="5395" y="8124"/>
                  </a:lnTo>
                  <a:close/>
                  <a:moveTo>
                    <a:pt x="5524" y="8521"/>
                  </a:moveTo>
                  <a:lnTo>
                    <a:pt x="5544" y="8585"/>
                  </a:lnTo>
                  <a:lnTo>
                    <a:pt x="5534" y="8554"/>
                  </a:lnTo>
                  <a:lnTo>
                    <a:pt x="5524" y="8521"/>
                  </a:lnTo>
                  <a:close/>
                  <a:moveTo>
                    <a:pt x="5544" y="8585"/>
                  </a:moveTo>
                  <a:lnTo>
                    <a:pt x="5740" y="9245"/>
                  </a:lnTo>
                  <a:lnTo>
                    <a:pt x="5710" y="9119"/>
                  </a:lnTo>
                  <a:lnTo>
                    <a:pt x="5544" y="8585"/>
                  </a:lnTo>
                  <a:close/>
                  <a:moveTo>
                    <a:pt x="5740" y="9245"/>
                  </a:moveTo>
                  <a:lnTo>
                    <a:pt x="5924" y="10015"/>
                  </a:lnTo>
                  <a:lnTo>
                    <a:pt x="5749" y="9275"/>
                  </a:lnTo>
                  <a:lnTo>
                    <a:pt x="5740" y="9245"/>
                  </a:lnTo>
                  <a:close/>
                </a:path>
              </a:pathLst>
            </a:custGeom>
            <a:solidFill>
              <a:srgbClr val="FFE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7"/>
            <p:cNvSpPr/>
            <p:nvPr/>
          </p:nvSpPr>
          <p:spPr>
            <a:xfrm>
              <a:off x="4637300" y="1660450"/>
              <a:ext cx="148125" cy="250375"/>
            </a:xfrm>
            <a:custGeom>
              <a:avLst/>
              <a:gdLst/>
              <a:ahLst/>
              <a:cxnLst/>
              <a:rect l="l" t="t" r="r" b="b"/>
              <a:pathLst>
                <a:path w="5925" h="10015" fill="none" extrusionOk="0">
                  <a:moveTo>
                    <a:pt x="2943" y="3312"/>
                  </a:moveTo>
                  <a:lnTo>
                    <a:pt x="2943" y="3312"/>
                  </a:lnTo>
                  <a:lnTo>
                    <a:pt x="2963" y="3332"/>
                  </a:lnTo>
                  <a:lnTo>
                    <a:pt x="2963" y="3332"/>
                  </a:lnTo>
                  <a:lnTo>
                    <a:pt x="2982" y="3371"/>
                  </a:lnTo>
                  <a:lnTo>
                    <a:pt x="2982" y="3371"/>
                  </a:lnTo>
                  <a:lnTo>
                    <a:pt x="3489" y="4131"/>
                  </a:lnTo>
                  <a:lnTo>
                    <a:pt x="3956" y="4910"/>
                  </a:lnTo>
                  <a:lnTo>
                    <a:pt x="4385" y="5709"/>
                  </a:lnTo>
                  <a:lnTo>
                    <a:pt x="4775" y="6527"/>
                  </a:lnTo>
                  <a:lnTo>
                    <a:pt x="5125" y="7365"/>
                  </a:lnTo>
                  <a:lnTo>
                    <a:pt x="5437" y="8242"/>
                  </a:lnTo>
                  <a:lnTo>
                    <a:pt x="5710" y="9119"/>
                  </a:lnTo>
                  <a:lnTo>
                    <a:pt x="5924" y="10015"/>
                  </a:lnTo>
                  <a:lnTo>
                    <a:pt x="5924" y="10015"/>
                  </a:lnTo>
                  <a:lnTo>
                    <a:pt x="5749" y="9275"/>
                  </a:lnTo>
                  <a:lnTo>
                    <a:pt x="5534" y="8554"/>
                  </a:lnTo>
                  <a:lnTo>
                    <a:pt x="5301" y="7833"/>
                  </a:lnTo>
                  <a:lnTo>
                    <a:pt x="5047" y="7151"/>
                  </a:lnTo>
                  <a:lnTo>
                    <a:pt x="4755" y="6469"/>
                  </a:lnTo>
                  <a:lnTo>
                    <a:pt x="4443" y="5787"/>
                  </a:lnTo>
                  <a:lnTo>
                    <a:pt x="4093" y="5144"/>
                  </a:lnTo>
                  <a:lnTo>
                    <a:pt x="3742" y="4501"/>
                  </a:lnTo>
                  <a:lnTo>
                    <a:pt x="3352" y="3877"/>
                  </a:lnTo>
                  <a:lnTo>
                    <a:pt x="2924" y="3273"/>
                  </a:lnTo>
                  <a:lnTo>
                    <a:pt x="2495" y="2669"/>
                  </a:lnTo>
                  <a:lnTo>
                    <a:pt x="2047" y="2104"/>
                  </a:lnTo>
                  <a:lnTo>
                    <a:pt x="1560" y="1559"/>
                  </a:lnTo>
                  <a:lnTo>
                    <a:pt x="1053" y="1013"/>
                  </a:lnTo>
                  <a:lnTo>
                    <a:pt x="547" y="507"/>
                  </a:lnTo>
                  <a:lnTo>
                    <a:pt x="1" y="0"/>
                  </a:lnTo>
                  <a:lnTo>
                    <a:pt x="1" y="0"/>
                  </a:lnTo>
                  <a:lnTo>
                    <a:pt x="410" y="390"/>
                  </a:lnTo>
                  <a:lnTo>
                    <a:pt x="819" y="760"/>
                  </a:lnTo>
                  <a:lnTo>
                    <a:pt x="1209" y="1169"/>
                  </a:lnTo>
                  <a:lnTo>
                    <a:pt x="1579" y="1578"/>
                  </a:lnTo>
                  <a:lnTo>
                    <a:pt x="1930" y="1988"/>
                  </a:lnTo>
                  <a:lnTo>
                    <a:pt x="2281" y="2416"/>
                  </a:lnTo>
                  <a:lnTo>
                    <a:pt x="2631" y="2864"/>
                  </a:lnTo>
                  <a:lnTo>
                    <a:pt x="2943" y="33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7"/>
            <p:cNvSpPr/>
            <p:nvPr/>
          </p:nvSpPr>
          <p:spPr>
            <a:xfrm>
              <a:off x="4609050" y="2284900"/>
              <a:ext cx="25" cy="25"/>
            </a:xfrm>
            <a:custGeom>
              <a:avLst/>
              <a:gdLst/>
              <a:ahLst/>
              <a:cxnLst/>
              <a:rect l="l" t="t" r="r" b="b"/>
              <a:pathLst>
                <a:path w="1" h="1" extrusionOk="0">
                  <a:moveTo>
                    <a:pt x="1" y="1"/>
                  </a:moveTo>
                  <a:lnTo>
                    <a:pt x="1" y="1"/>
                  </a:lnTo>
                  <a:lnTo>
                    <a:pt x="1" y="1"/>
                  </a:lnTo>
                  <a:close/>
                </a:path>
              </a:pathLst>
            </a:custGeom>
            <a:solidFill>
              <a:srgbClr val="F2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7"/>
            <p:cNvSpPr/>
            <p:nvPr/>
          </p:nvSpPr>
          <p:spPr>
            <a:xfrm>
              <a:off x="4609050" y="228490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7"/>
            <p:cNvSpPr/>
            <p:nvPr/>
          </p:nvSpPr>
          <p:spPr>
            <a:xfrm>
              <a:off x="4326550" y="1670675"/>
              <a:ext cx="25" cy="25"/>
            </a:xfrm>
            <a:custGeom>
              <a:avLst/>
              <a:gdLst/>
              <a:ahLst/>
              <a:cxnLst/>
              <a:rect l="l" t="t" r="r" b="b"/>
              <a:pathLst>
                <a:path w="1" h="1" extrusionOk="0">
                  <a:moveTo>
                    <a:pt x="0" y="0"/>
                  </a:moveTo>
                  <a:lnTo>
                    <a:pt x="0" y="0"/>
                  </a:lnTo>
                  <a:lnTo>
                    <a:pt x="0" y="0"/>
                  </a:lnTo>
                  <a:lnTo>
                    <a:pt x="0" y="0"/>
                  </a:lnTo>
                  <a:close/>
                </a:path>
              </a:pathLst>
            </a:custGeom>
            <a:solidFill>
              <a:srgbClr val="F2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7"/>
            <p:cNvSpPr/>
            <p:nvPr/>
          </p:nvSpPr>
          <p:spPr>
            <a:xfrm>
              <a:off x="4218900" y="1653125"/>
              <a:ext cx="25" cy="25"/>
            </a:xfrm>
            <a:custGeom>
              <a:avLst/>
              <a:gdLst/>
              <a:ahLst/>
              <a:cxnLst/>
              <a:rect l="l" t="t" r="r" b="b"/>
              <a:pathLst>
                <a:path w="1" h="1" extrusionOk="0">
                  <a:moveTo>
                    <a:pt x="0" y="1"/>
                  </a:moveTo>
                  <a:lnTo>
                    <a:pt x="0" y="1"/>
                  </a:lnTo>
                  <a:lnTo>
                    <a:pt x="0" y="1"/>
                  </a:lnTo>
                  <a:lnTo>
                    <a:pt x="0" y="1"/>
                  </a:lnTo>
                  <a:close/>
                </a:path>
              </a:pathLst>
            </a:custGeom>
            <a:solidFill>
              <a:srgbClr val="F2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7"/>
            <p:cNvSpPr/>
            <p:nvPr/>
          </p:nvSpPr>
          <p:spPr>
            <a:xfrm>
              <a:off x="4218900" y="1653125"/>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7"/>
            <p:cNvSpPr/>
            <p:nvPr/>
          </p:nvSpPr>
          <p:spPr>
            <a:xfrm>
              <a:off x="4264675" y="1712075"/>
              <a:ext cx="25" cy="25"/>
            </a:xfrm>
            <a:custGeom>
              <a:avLst/>
              <a:gdLst/>
              <a:ahLst/>
              <a:cxnLst/>
              <a:rect l="l" t="t" r="r" b="b"/>
              <a:pathLst>
                <a:path w="1" h="1" extrusionOk="0">
                  <a:moveTo>
                    <a:pt x="1" y="0"/>
                  </a:moveTo>
                  <a:lnTo>
                    <a:pt x="1" y="0"/>
                  </a:lnTo>
                  <a:lnTo>
                    <a:pt x="1" y="0"/>
                  </a:lnTo>
                  <a:lnTo>
                    <a:pt x="1" y="0"/>
                  </a:lnTo>
                  <a:close/>
                </a:path>
              </a:pathLst>
            </a:custGeom>
            <a:solidFill>
              <a:srgbClr val="F2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7"/>
            <p:cNvSpPr/>
            <p:nvPr/>
          </p:nvSpPr>
          <p:spPr>
            <a:xfrm>
              <a:off x="3932000" y="2222075"/>
              <a:ext cx="292775" cy="244050"/>
            </a:xfrm>
            <a:custGeom>
              <a:avLst/>
              <a:gdLst/>
              <a:ahLst/>
              <a:cxnLst/>
              <a:rect l="l" t="t" r="r" b="b"/>
              <a:pathLst>
                <a:path w="11711" h="9762" extrusionOk="0">
                  <a:moveTo>
                    <a:pt x="3936" y="0"/>
                  </a:moveTo>
                  <a:lnTo>
                    <a:pt x="3507" y="59"/>
                  </a:lnTo>
                  <a:lnTo>
                    <a:pt x="3235" y="98"/>
                  </a:lnTo>
                  <a:lnTo>
                    <a:pt x="2903" y="156"/>
                  </a:lnTo>
                  <a:lnTo>
                    <a:pt x="2611" y="234"/>
                  </a:lnTo>
                  <a:lnTo>
                    <a:pt x="2533" y="253"/>
                  </a:lnTo>
                  <a:lnTo>
                    <a:pt x="2241" y="351"/>
                  </a:lnTo>
                  <a:lnTo>
                    <a:pt x="1949" y="468"/>
                  </a:lnTo>
                  <a:lnTo>
                    <a:pt x="1598" y="624"/>
                  </a:lnTo>
                  <a:lnTo>
                    <a:pt x="1286" y="799"/>
                  </a:lnTo>
                  <a:lnTo>
                    <a:pt x="955" y="1013"/>
                  </a:lnTo>
                  <a:lnTo>
                    <a:pt x="916" y="1052"/>
                  </a:lnTo>
                  <a:lnTo>
                    <a:pt x="877" y="1072"/>
                  </a:lnTo>
                  <a:lnTo>
                    <a:pt x="838" y="1091"/>
                  </a:lnTo>
                  <a:lnTo>
                    <a:pt x="799" y="1130"/>
                  </a:lnTo>
                  <a:lnTo>
                    <a:pt x="780" y="1150"/>
                  </a:lnTo>
                  <a:lnTo>
                    <a:pt x="682" y="1208"/>
                  </a:lnTo>
                  <a:lnTo>
                    <a:pt x="663" y="1247"/>
                  </a:lnTo>
                  <a:lnTo>
                    <a:pt x="546" y="1325"/>
                  </a:lnTo>
                  <a:lnTo>
                    <a:pt x="526" y="1364"/>
                  </a:lnTo>
                  <a:lnTo>
                    <a:pt x="273" y="1578"/>
                  </a:lnTo>
                  <a:lnTo>
                    <a:pt x="117" y="1754"/>
                  </a:lnTo>
                  <a:lnTo>
                    <a:pt x="0" y="1871"/>
                  </a:lnTo>
                  <a:lnTo>
                    <a:pt x="487" y="2592"/>
                  </a:lnTo>
                  <a:lnTo>
                    <a:pt x="1013" y="3273"/>
                  </a:lnTo>
                  <a:lnTo>
                    <a:pt x="1559" y="3936"/>
                  </a:lnTo>
                  <a:lnTo>
                    <a:pt x="2124" y="4579"/>
                  </a:lnTo>
                  <a:lnTo>
                    <a:pt x="2728" y="5183"/>
                  </a:lnTo>
                  <a:lnTo>
                    <a:pt x="3351" y="5748"/>
                  </a:lnTo>
                  <a:lnTo>
                    <a:pt x="3994" y="6293"/>
                  </a:lnTo>
                  <a:lnTo>
                    <a:pt x="4657" y="6820"/>
                  </a:lnTo>
                  <a:lnTo>
                    <a:pt x="5358" y="7307"/>
                  </a:lnTo>
                  <a:lnTo>
                    <a:pt x="6079" y="7755"/>
                  </a:lnTo>
                  <a:lnTo>
                    <a:pt x="6820" y="8183"/>
                  </a:lnTo>
                  <a:lnTo>
                    <a:pt x="7579" y="8573"/>
                  </a:lnTo>
                  <a:lnTo>
                    <a:pt x="8359" y="8924"/>
                  </a:lnTo>
                  <a:lnTo>
                    <a:pt x="9138" y="9236"/>
                  </a:lnTo>
                  <a:lnTo>
                    <a:pt x="9957" y="9528"/>
                  </a:lnTo>
                  <a:lnTo>
                    <a:pt x="10775" y="9762"/>
                  </a:lnTo>
                  <a:lnTo>
                    <a:pt x="10911" y="9586"/>
                  </a:lnTo>
                  <a:lnTo>
                    <a:pt x="11028" y="9391"/>
                  </a:lnTo>
                  <a:lnTo>
                    <a:pt x="11184" y="9119"/>
                  </a:lnTo>
                  <a:lnTo>
                    <a:pt x="11320" y="8826"/>
                  </a:lnTo>
                  <a:lnTo>
                    <a:pt x="11437" y="8515"/>
                  </a:lnTo>
                  <a:lnTo>
                    <a:pt x="11535" y="8203"/>
                  </a:lnTo>
                  <a:lnTo>
                    <a:pt x="11613" y="7891"/>
                  </a:lnTo>
                  <a:lnTo>
                    <a:pt x="11652" y="7579"/>
                  </a:lnTo>
                  <a:lnTo>
                    <a:pt x="11691" y="7190"/>
                  </a:lnTo>
                  <a:lnTo>
                    <a:pt x="11710" y="6820"/>
                  </a:lnTo>
                  <a:lnTo>
                    <a:pt x="11691" y="6469"/>
                  </a:lnTo>
                  <a:lnTo>
                    <a:pt x="11652" y="6079"/>
                  </a:lnTo>
                  <a:lnTo>
                    <a:pt x="11593" y="5670"/>
                  </a:lnTo>
                  <a:lnTo>
                    <a:pt x="11496" y="5280"/>
                  </a:lnTo>
                  <a:lnTo>
                    <a:pt x="11359" y="4891"/>
                  </a:lnTo>
                  <a:lnTo>
                    <a:pt x="11223" y="4501"/>
                  </a:lnTo>
                  <a:lnTo>
                    <a:pt x="11028" y="4092"/>
                  </a:lnTo>
                  <a:lnTo>
                    <a:pt x="10814" y="3683"/>
                  </a:lnTo>
                  <a:lnTo>
                    <a:pt x="10580" y="3332"/>
                  </a:lnTo>
                  <a:lnTo>
                    <a:pt x="10327" y="2981"/>
                  </a:lnTo>
                  <a:lnTo>
                    <a:pt x="10015" y="2592"/>
                  </a:lnTo>
                  <a:lnTo>
                    <a:pt x="9684" y="2260"/>
                  </a:lnTo>
                  <a:lnTo>
                    <a:pt x="9353" y="1929"/>
                  </a:lnTo>
                  <a:lnTo>
                    <a:pt x="8982" y="1617"/>
                  </a:lnTo>
                  <a:lnTo>
                    <a:pt x="8534" y="1306"/>
                  </a:lnTo>
                  <a:lnTo>
                    <a:pt x="8106" y="1033"/>
                  </a:lnTo>
                  <a:lnTo>
                    <a:pt x="7638" y="780"/>
                  </a:lnTo>
                  <a:lnTo>
                    <a:pt x="7170" y="565"/>
                  </a:lnTo>
                  <a:lnTo>
                    <a:pt x="6703" y="390"/>
                  </a:lnTo>
                  <a:lnTo>
                    <a:pt x="6255" y="253"/>
                  </a:lnTo>
                  <a:lnTo>
                    <a:pt x="5767" y="137"/>
                  </a:lnTo>
                  <a:lnTo>
                    <a:pt x="5300" y="59"/>
                  </a:lnTo>
                  <a:lnTo>
                    <a:pt x="483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7"/>
            <p:cNvSpPr/>
            <p:nvPr/>
          </p:nvSpPr>
          <p:spPr>
            <a:xfrm>
              <a:off x="3932000" y="2222075"/>
              <a:ext cx="292775" cy="244050"/>
            </a:xfrm>
            <a:custGeom>
              <a:avLst/>
              <a:gdLst/>
              <a:ahLst/>
              <a:cxnLst/>
              <a:rect l="l" t="t" r="r" b="b"/>
              <a:pathLst>
                <a:path w="11711" h="9762" fill="none" extrusionOk="0">
                  <a:moveTo>
                    <a:pt x="4384" y="0"/>
                  </a:moveTo>
                  <a:lnTo>
                    <a:pt x="4384" y="0"/>
                  </a:lnTo>
                  <a:lnTo>
                    <a:pt x="4345" y="0"/>
                  </a:lnTo>
                  <a:lnTo>
                    <a:pt x="4345" y="0"/>
                  </a:lnTo>
                  <a:lnTo>
                    <a:pt x="3936" y="0"/>
                  </a:lnTo>
                  <a:lnTo>
                    <a:pt x="3507" y="59"/>
                  </a:lnTo>
                  <a:lnTo>
                    <a:pt x="3507" y="59"/>
                  </a:lnTo>
                  <a:lnTo>
                    <a:pt x="3235" y="98"/>
                  </a:lnTo>
                  <a:lnTo>
                    <a:pt x="3235" y="98"/>
                  </a:lnTo>
                  <a:lnTo>
                    <a:pt x="2903" y="156"/>
                  </a:lnTo>
                  <a:lnTo>
                    <a:pt x="2611" y="234"/>
                  </a:lnTo>
                  <a:lnTo>
                    <a:pt x="2533" y="253"/>
                  </a:lnTo>
                  <a:lnTo>
                    <a:pt x="2533" y="253"/>
                  </a:lnTo>
                  <a:lnTo>
                    <a:pt x="2241" y="351"/>
                  </a:lnTo>
                  <a:lnTo>
                    <a:pt x="1949" y="468"/>
                  </a:lnTo>
                  <a:lnTo>
                    <a:pt x="1949" y="468"/>
                  </a:lnTo>
                  <a:lnTo>
                    <a:pt x="1598" y="624"/>
                  </a:lnTo>
                  <a:lnTo>
                    <a:pt x="1286" y="799"/>
                  </a:lnTo>
                  <a:lnTo>
                    <a:pt x="1286" y="799"/>
                  </a:lnTo>
                  <a:lnTo>
                    <a:pt x="955" y="1013"/>
                  </a:lnTo>
                  <a:lnTo>
                    <a:pt x="916" y="1052"/>
                  </a:lnTo>
                  <a:lnTo>
                    <a:pt x="877" y="1072"/>
                  </a:lnTo>
                  <a:lnTo>
                    <a:pt x="838" y="1091"/>
                  </a:lnTo>
                  <a:lnTo>
                    <a:pt x="799" y="1130"/>
                  </a:lnTo>
                  <a:lnTo>
                    <a:pt x="780" y="1150"/>
                  </a:lnTo>
                  <a:lnTo>
                    <a:pt x="682" y="1208"/>
                  </a:lnTo>
                  <a:lnTo>
                    <a:pt x="663" y="1247"/>
                  </a:lnTo>
                  <a:lnTo>
                    <a:pt x="663" y="1247"/>
                  </a:lnTo>
                  <a:lnTo>
                    <a:pt x="546" y="1325"/>
                  </a:lnTo>
                  <a:lnTo>
                    <a:pt x="526" y="1364"/>
                  </a:lnTo>
                  <a:lnTo>
                    <a:pt x="526" y="1364"/>
                  </a:lnTo>
                  <a:lnTo>
                    <a:pt x="273" y="1578"/>
                  </a:lnTo>
                  <a:lnTo>
                    <a:pt x="273" y="1578"/>
                  </a:lnTo>
                  <a:lnTo>
                    <a:pt x="117" y="1754"/>
                  </a:lnTo>
                  <a:lnTo>
                    <a:pt x="117" y="1754"/>
                  </a:lnTo>
                  <a:lnTo>
                    <a:pt x="0" y="1871"/>
                  </a:lnTo>
                  <a:lnTo>
                    <a:pt x="0" y="1871"/>
                  </a:lnTo>
                  <a:lnTo>
                    <a:pt x="487" y="2592"/>
                  </a:lnTo>
                  <a:lnTo>
                    <a:pt x="1013" y="3273"/>
                  </a:lnTo>
                  <a:lnTo>
                    <a:pt x="1559" y="3936"/>
                  </a:lnTo>
                  <a:lnTo>
                    <a:pt x="2124" y="4579"/>
                  </a:lnTo>
                  <a:lnTo>
                    <a:pt x="2728" y="5183"/>
                  </a:lnTo>
                  <a:lnTo>
                    <a:pt x="3351" y="5748"/>
                  </a:lnTo>
                  <a:lnTo>
                    <a:pt x="3994" y="6293"/>
                  </a:lnTo>
                  <a:lnTo>
                    <a:pt x="4657" y="6820"/>
                  </a:lnTo>
                  <a:lnTo>
                    <a:pt x="5358" y="7307"/>
                  </a:lnTo>
                  <a:lnTo>
                    <a:pt x="6079" y="7755"/>
                  </a:lnTo>
                  <a:lnTo>
                    <a:pt x="6820" y="8183"/>
                  </a:lnTo>
                  <a:lnTo>
                    <a:pt x="7579" y="8573"/>
                  </a:lnTo>
                  <a:lnTo>
                    <a:pt x="8359" y="8924"/>
                  </a:lnTo>
                  <a:lnTo>
                    <a:pt x="9138" y="9236"/>
                  </a:lnTo>
                  <a:lnTo>
                    <a:pt x="9957" y="9528"/>
                  </a:lnTo>
                  <a:lnTo>
                    <a:pt x="10775" y="9762"/>
                  </a:lnTo>
                  <a:lnTo>
                    <a:pt x="10775" y="9762"/>
                  </a:lnTo>
                  <a:lnTo>
                    <a:pt x="10911" y="9586"/>
                  </a:lnTo>
                  <a:lnTo>
                    <a:pt x="11028" y="9391"/>
                  </a:lnTo>
                  <a:lnTo>
                    <a:pt x="11028" y="9391"/>
                  </a:lnTo>
                  <a:lnTo>
                    <a:pt x="11184" y="9119"/>
                  </a:lnTo>
                  <a:lnTo>
                    <a:pt x="11320" y="8826"/>
                  </a:lnTo>
                  <a:lnTo>
                    <a:pt x="11320" y="8826"/>
                  </a:lnTo>
                  <a:lnTo>
                    <a:pt x="11437" y="8515"/>
                  </a:lnTo>
                  <a:lnTo>
                    <a:pt x="11535" y="8203"/>
                  </a:lnTo>
                  <a:lnTo>
                    <a:pt x="11535" y="8203"/>
                  </a:lnTo>
                  <a:lnTo>
                    <a:pt x="11613" y="7891"/>
                  </a:lnTo>
                  <a:lnTo>
                    <a:pt x="11652" y="7579"/>
                  </a:lnTo>
                  <a:lnTo>
                    <a:pt x="11652" y="7579"/>
                  </a:lnTo>
                  <a:lnTo>
                    <a:pt x="11691" y="7190"/>
                  </a:lnTo>
                  <a:lnTo>
                    <a:pt x="11710" y="6820"/>
                  </a:lnTo>
                  <a:lnTo>
                    <a:pt x="11710" y="6820"/>
                  </a:lnTo>
                  <a:lnTo>
                    <a:pt x="11691" y="6469"/>
                  </a:lnTo>
                  <a:lnTo>
                    <a:pt x="11652" y="6079"/>
                  </a:lnTo>
                  <a:lnTo>
                    <a:pt x="11652" y="6079"/>
                  </a:lnTo>
                  <a:lnTo>
                    <a:pt x="11593" y="5670"/>
                  </a:lnTo>
                  <a:lnTo>
                    <a:pt x="11496" y="5280"/>
                  </a:lnTo>
                  <a:lnTo>
                    <a:pt x="11496" y="5280"/>
                  </a:lnTo>
                  <a:lnTo>
                    <a:pt x="11359" y="4891"/>
                  </a:lnTo>
                  <a:lnTo>
                    <a:pt x="11223" y="4501"/>
                  </a:lnTo>
                  <a:lnTo>
                    <a:pt x="11223" y="4501"/>
                  </a:lnTo>
                  <a:lnTo>
                    <a:pt x="11028" y="4092"/>
                  </a:lnTo>
                  <a:lnTo>
                    <a:pt x="10814" y="3683"/>
                  </a:lnTo>
                  <a:lnTo>
                    <a:pt x="10814" y="3683"/>
                  </a:lnTo>
                  <a:lnTo>
                    <a:pt x="10580" y="3332"/>
                  </a:lnTo>
                  <a:lnTo>
                    <a:pt x="10327" y="2981"/>
                  </a:lnTo>
                  <a:lnTo>
                    <a:pt x="10327" y="2981"/>
                  </a:lnTo>
                  <a:lnTo>
                    <a:pt x="10015" y="2592"/>
                  </a:lnTo>
                  <a:lnTo>
                    <a:pt x="9684" y="2260"/>
                  </a:lnTo>
                  <a:lnTo>
                    <a:pt x="9684" y="2260"/>
                  </a:lnTo>
                  <a:lnTo>
                    <a:pt x="9353" y="1929"/>
                  </a:lnTo>
                  <a:lnTo>
                    <a:pt x="8982" y="1617"/>
                  </a:lnTo>
                  <a:lnTo>
                    <a:pt x="8982" y="1617"/>
                  </a:lnTo>
                  <a:lnTo>
                    <a:pt x="8534" y="1306"/>
                  </a:lnTo>
                  <a:lnTo>
                    <a:pt x="8106" y="1033"/>
                  </a:lnTo>
                  <a:lnTo>
                    <a:pt x="8106" y="1033"/>
                  </a:lnTo>
                  <a:lnTo>
                    <a:pt x="7638" y="780"/>
                  </a:lnTo>
                  <a:lnTo>
                    <a:pt x="7170" y="565"/>
                  </a:lnTo>
                  <a:lnTo>
                    <a:pt x="7170" y="565"/>
                  </a:lnTo>
                  <a:lnTo>
                    <a:pt x="6703" y="390"/>
                  </a:lnTo>
                  <a:lnTo>
                    <a:pt x="6255" y="253"/>
                  </a:lnTo>
                  <a:lnTo>
                    <a:pt x="6255" y="253"/>
                  </a:lnTo>
                  <a:lnTo>
                    <a:pt x="5767" y="137"/>
                  </a:lnTo>
                  <a:lnTo>
                    <a:pt x="5300" y="59"/>
                  </a:lnTo>
                  <a:lnTo>
                    <a:pt x="5300" y="59"/>
                  </a:lnTo>
                  <a:lnTo>
                    <a:pt x="4832" y="0"/>
                  </a:lnTo>
                  <a:lnTo>
                    <a:pt x="4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7"/>
            <p:cNvSpPr/>
            <p:nvPr/>
          </p:nvSpPr>
          <p:spPr>
            <a:xfrm>
              <a:off x="3901300" y="2042325"/>
              <a:ext cx="119375" cy="150050"/>
            </a:xfrm>
            <a:custGeom>
              <a:avLst/>
              <a:gdLst/>
              <a:ahLst/>
              <a:cxnLst/>
              <a:rect l="l" t="t" r="r" b="b"/>
              <a:pathLst>
                <a:path w="4775" h="6002" extrusionOk="0">
                  <a:moveTo>
                    <a:pt x="1579" y="1"/>
                  </a:moveTo>
                  <a:lnTo>
                    <a:pt x="1384" y="20"/>
                  </a:lnTo>
                  <a:lnTo>
                    <a:pt x="1189" y="59"/>
                  </a:lnTo>
                  <a:lnTo>
                    <a:pt x="994" y="117"/>
                  </a:lnTo>
                  <a:lnTo>
                    <a:pt x="878" y="176"/>
                  </a:lnTo>
                  <a:lnTo>
                    <a:pt x="839" y="195"/>
                  </a:lnTo>
                  <a:lnTo>
                    <a:pt x="683" y="293"/>
                  </a:lnTo>
                  <a:lnTo>
                    <a:pt x="527" y="449"/>
                  </a:lnTo>
                  <a:lnTo>
                    <a:pt x="468" y="488"/>
                  </a:lnTo>
                  <a:lnTo>
                    <a:pt x="429" y="546"/>
                  </a:lnTo>
                  <a:lnTo>
                    <a:pt x="410" y="566"/>
                  </a:lnTo>
                  <a:lnTo>
                    <a:pt x="274" y="780"/>
                  </a:lnTo>
                  <a:lnTo>
                    <a:pt x="235" y="877"/>
                  </a:lnTo>
                  <a:lnTo>
                    <a:pt x="196" y="936"/>
                  </a:lnTo>
                  <a:lnTo>
                    <a:pt x="137" y="1111"/>
                  </a:lnTo>
                  <a:lnTo>
                    <a:pt x="79" y="1267"/>
                  </a:lnTo>
                  <a:lnTo>
                    <a:pt x="20" y="1559"/>
                  </a:lnTo>
                  <a:lnTo>
                    <a:pt x="20" y="1579"/>
                  </a:lnTo>
                  <a:lnTo>
                    <a:pt x="1" y="1832"/>
                  </a:lnTo>
                  <a:lnTo>
                    <a:pt x="1" y="2046"/>
                  </a:lnTo>
                  <a:lnTo>
                    <a:pt x="1" y="2105"/>
                  </a:lnTo>
                  <a:lnTo>
                    <a:pt x="20" y="2417"/>
                  </a:lnTo>
                  <a:lnTo>
                    <a:pt x="20" y="2475"/>
                  </a:lnTo>
                  <a:lnTo>
                    <a:pt x="79" y="2767"/>
                  </a:lnTo>
                  <a:lnTo>
                    <a:pt x="137" y="3040"/>
                  </a:lnTo>
                  <a:lnTo>
                    <a:pt x="176" y="3176"/>
                  </a:lnTo>
                  <a:lnTo>
                    <a:pt x="274" y="3449"/>
                  </a:lnTo>
                  <a:lnTo>
                    <a:pt x="293" y="3488"/>
                  </a:lnTo>
                  <a:lnTo>
                    <a:pt x="312" y="3547"/>
                  </a:lnTo>
                  <a:lnTo>
                    <a:pt x="332" y="3566"/>
                  </a:lnTo>
                  <a:lnTo>
                    <a:pt x="371" y="3664"/>
                  </a:lnTo>
                  <a:lnTo>
                    <a:pt x="507" y="3975"/>
                  </a:lnTo>
                  <a:lnTo>
                    <a:pt x="683" y="4268"/>
                  </a:lnTo>
                  <a:lnTo>
                    <a:pt x="955" y="4657"/>
                  </a:lnTo>
                  <a:lnTo>
                    <a:pt x="1131" y="4891"/>
                  </a:lnTo>
                  <a:lnTo>
                    <a:pt x="1326" y="5086"/>
                  </a:lnTo>
                  <a:lnTo>
                    <a:pt x="1501" y="5261"/>
                  </a:lnTo>
                  <a:lnTo>
                    <a:pt x="1715" y="5437"/>
                  </a:lnTo>
                  <a:lnTo>
                    <a:pt x="1891" y="5554"/>
                  </a:lnTo>
                  <a:lnTo>
                    <a:pt x="2047" y="5651"/>
                  </a:lnTo>
                  <a:lnTo>
                    <a:pt x="2222" y="5748"/>
                  </a:lnTo>
                  <a:lnTo>
                    <a:pt x="2417" y="5846"/>
                  </a:lnTo>
                  <a:lnTo>
                    <a:pt x="2690" y="5943"/>
                  </a:lnTo>
                  <a:lnTo>
                    <a:pt x="2962" y="5982"/>
                  </a:lnTo>
                  <a:lnTo>
                    <a:pt x="3177" y="6002"/>
                  </a:lnTo>
                  <a:lnTo>
                    <a:pt x="3391" y="6002"/>
                  </a:lnTo>
                  <a:lnTo>
                    <a:pt x="3566" y="5963"/>
                  </a:lnTo>
                  <a:lnTo>
                    <a:pt x="3742" y="5904"/>
                  </a:lnTo>
                  <a:lnTo>
                    <a:pt x="3937" y="5807"/>
                  </a:lnTo>
                  <a:lnTo>
                    <a:pt x="4073" y="5709"/>
                  </a:lnTo>
                  <a:lnTo>
                    <a:pt x="4248" y="5573"/>
                  </a:lnTo>
                  <a:lnTo>
                    <a:pt x="4346" y="5437"/>
                  </a:lnTo>
                  <a:lnTo>
                    <a:pt x="4463" y="5261"/>
                  </a:lnTo>
                  <a:lnTo>
                    <a:pt x="4560" y="5066"/>
                  </a:lnTo>
                  <a:lnTo>
                    <a:pt x="4638" y="4891"/>
                  </a:lnTo>
                  <a:lnTo>
                    <a:pt x="4677" y="4735"/>
                  </a:lnTo>
                  <a:lnTo>
                    <a:pt x="4735" y="4443"/>
                  </a:lnTo>
                  <a:lnTo>
                    <a:pt x="4755" y="4209"/>
                  </a:lnTo>
                  <a:lnTo>
                    <a:pt x="4774" y="3995"/>
                  </a:lnTo>
                  <a:lnTo>
                    <a:pt x="4755" y="3761"/>
                  </a:lnTo>
                  <a:lnTo>
                    <a:pt x="4735" y="3508"/>
                  </a:lnTo>
                  <a:lnTo>
                    <a:pt x="4677" y="3215"/>
                  </a:lnTo>
                  <a:lnTo>
                    <a:pt x="4599" y="2943"/>
                  </a:lnTo>
                  <a:lnTo>
                    <a:pt x="4521" y="2650"/>
                  </a:lnTo>
                  <a:lnTo>
                    <a:pt x="4404" y="2378"/>
                  </a:lnTo>
                  <a:lnTo>
                    <a:pt x="4268" y="2085"/>
                  </a:lnTo>
                  <a:lnTo>
                    <a:pt x="4131" y="1852"/>
                  </a:lnTo>
                  <a:lnTo>
                    <a:pt x="3975" y="1598"/>
                  </a:lnTo>
                  <a:lnTo>
                    <a:pt x="3800" y="1345"/>
                  </a:lnTo>
                  <a:lnTo>
                    <a:pt x="3625" y="1111"/>
                  </a:lnTo>
                  <a:lnTo>
                    <a:pt x="3449" y="936"/>
                  </a:lnTo>
                  <a:lnTo>
                    <a:pt x="3255" y="741"/>
                  </a:lnTo>
                  <a:lnTo>
                    <a:pt x="3060" y="585"/>
                  </a:lnTo>
                  <a:lnTo>
                    <a:pt x="2884" y="449"/>
                  </a:lnTo>
                  <a:lnTo>
                    <a:pt x="2709" y="351"/>
                  </a:lnTo>
                  <a:lnTo>
                    <a:pt x="2378" y="176"/>
                  </a:lnTo>
                  <a:lnTo>
                    <a:pt x="2105" y="79"/>
                  </a:lnTo>
                  <a:lnTo>
                    <a:pt x="1949" y="40"/>
                  </a:lnTo>
                  <a:lnTo>
                    <a:pt x="1793" y="20"/>
                  </a:lnTo>
                  <a:lnTo>
                    <a:pt x="157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7"/>
            <p:cNvSpPr/>
            <p:nvPr/>
          </p:nvSpPr>
          <p:spPr>
            <a:xfrm>
              <a:off x="3901300" y="2042325"/>
              <a:ext cx="119375" cy="150050"/>
            </a:xfrm>
            <a:custGeom>
              <a:avLst/>
              <a:gdLst/>
              <a:ahLst/>
              <a:cxnLst/>
              <a:rect l="l" t="t" r="r" b="b"/>
              <a:pathLst>
                <a:path w="4775" h="6002" fill="none" extrusionOk="0">
                  <a:moveTo>
                    <a:pt x="1579" y="1"/>
                  </a:moveTo>
                  <a:lnTo>
                    <a:pt x="1579" y="1"/>
                  </a:lnTo>
                  <a:lnTo>
                    <a:pt x="1579" y="1"/>
                  </a:lnTo>
                  <a:lnTo>
                    <a:pt x="1384" y="20"/>
                  </a:lnTo>
                  <a:lnTo>
                    <a:pt x="1384" y="20"/>
                  </a:lnTo>
                  <a:lnTo>
                    <a:pt x="1189" y="59"/>
                  </a:lnTo>
                  <a:lnTo>
                    <a:pt x="1189" y="59"/>
                  </a:lnTo>
                  <a:lnTo>
                    <a:pt x="994" y="117"/>
                  </a:lnTo>
                  <a:lnTo>
                    <a:pt x="994" y="117"/>
                  </a:lnTo>
                  <a:lnTo>
                    <a:pt x="878" y="176"/>
                  </a:lnTo>
                  <a:lnTo>
                    <a:pt x="839" y="195"/>
                  </a:lnTo>
                  <a:lnTo>
                    <a:pt x="839" y="195"/>
                  </a:lnTo>
                  <a:lnTo>
                    <a:pt x="683" y="293"/>
                  </a:lnTo>
                  <a:lnTo>
                    <a:pt x="683" y="293"/>
                  </a:lnTo>
                  <a:lnTo>
                    <a:pt x="527" y="449"/>
                  </a:lnTo>
                  <a:lnTo>
                    <a:pt x="527" y="449"/>
                  </a:lnTo>
                  <a:lnTo>
                    <a:pt x="468" y="488"/>
                  </a:lnTo>
                  <a:lnTo>
                    <a:pt x="429" y="546"/>
                  </a:lnTo>
                  <a:lnTo>
                    <a:pt x="410" y="566"/>
                  </a:lnTo>
                  <a:lnTo>
                    <a:pt x="410" y="566"/>
                  </a:lnTo>
                  <a:lnTo>
                    <a:pt x="274" y="780"/>
                  </a:lnTo>
                  <a:lnTo>
                    <a:pt x="274" y="780"/>
                  </a:lnTo>
                  <a:lnTo>
                    <a:pt x="235" y="877"/>
                  </a:lnTo>
                  <a:lnTo>
                    <a:pt x="235" y="877"/>
                  </a:lnTo>
                  <a:lnTo>
                    <a:pt x="196" y="936"/>
                  </a:lnTo>
                  <a:lnTo>
                    <a:pt x="196" y="936"/>
                  </a:lnTo>
                  <a:lnTo>
                    <a:pt x="137" y="1111"/>
                  </a:lnTo>
                  <a:lnTo>
                    <a:pt x="79" y="1267"/>
                  </a:lnTo>
                  <a:lnTo>
                    <a:pt x="79" y="1267"/>
                  </a:lnTo>
                  <a:lnTo>
                    <a:pt x="20" y="1559"/>
                  </a:lnTo>
                  <a:lnTo>
                    <a:pt x="20" y="1559"/>
                  </a:lnTo>
                  <a:lnTo>
                    <a:pt x="20" y="1579"/>
                  </a:lnTo>
                  <a:lnTo>
                    <a:pt x="20" y="1579"/>
                  </a:lnTo>
                  <a:lnTo>
                    <a:pt x="1" y="1832"/>
                  </a:lnTo>
                  <a:lnTo>
                    <a:pt x="1" y="2046"/>
                  </a:lnTo>
                  <a:lnTo>
                    <a:pt x="1" y="2105"/>
                  </a:lnTo>
                  <a:lnTo>
                    <a:pt x="1" y="2105"/>
                  </a:lnTo>
                  <a:lnTo>
                    <a:pt x="20" y="2417"/>
                  </a:lnTo>
                  <a:lnTo>
                    <a:pt x="20" y="2417"/>
                  </a:lnTo>
                  <a:lnTo>
                    <a:pt x="20" y="2475"/>
                  </a:lnTo>
                  <a:lnTo>
                    <a:pt x="20" y="2475"/>
                  </a:lnTo>
                  <a:lnTo>
                    <a:pt x="79" y="2767"/>
                  </a:lnTo>
                  <a:lnTo>
                    <a:pt x="137" y="3040"/>
                  </a:lnTo>
                  <a:lnTo>
                    <a:pt x="137" y="3040"/>
                  </a:lnTo>
                  <a:lnTo>
                    <a:pt x="176" y="3176"/>
                  </a:lnTo>
                  <a:lnTo>
                    <a:pt x="176" y="3176"/>
                  </a:lnTo>
                  <a:lnTo>
                    <a:pt x="274" y="3449"/>
                  </a:lnTo>
                  <a:lnTo>
                    <a:pt x="293" y="3488"/>
                  </a:lnTo>
                  <a:lnTo>
                    <a:pt x="312" y="3547"/>
                  </a:lnTo>
                  <a:lnTo>
                    <a:pt x="332" y="3566"/>
                  </a:lnTo>
                  <a:lnTo>
                    <a:pt x="371" y="3664"/>
                  </a:lnTo>
                  <a:lnTo>
                    <a:pt x="371" y="3664"/>
                  </a:lnTo>
                  <a:lnTo>
                    <a:pt x="507" y="3975"/>
                  </a:lnTo>
                  <a:lnTo>
                    <a:pt x="507" y="3975"/>
                  </a:lnTo>
                  <a:lnTo>
                    <a:pt x="683" y="4268"/>
                  </a:lnTo>
                  <a:lnTo>
                    <a:pt x="683" y="4268"/>
                  </a:lnTo>
                  <a:lnTo>
                    <a:pt x="955" y="4657"/>
                  </a:lnTo>
                  <a:lnTo>
                    <a:pt x="955" y="4657"/>
                  </a:lnTo>
                  <a:lnTo>
                    <a:pt x="1131" y="4891"/>
                  </a:lnTo>
                  <a:lnTo>
                    <a:pt x="1326" y="5086"/>
                  </a:lnTo>
                  <a:lnTo>
                    <a:pt x="1326" y="5086"/>
                  </a:lnTo>
                  <a:lnTo>
                    <a:pt x="1501" y="5261"/>
                  </a:lnTo>
                  <a:lnTo>
                    <a:pt x="1715" y="5437"/>
                  </a:lnTo>
                  <a:lnTo>
                    <a:pt x="1715" y="5437"/>
                  </a:lnTo>
                  <a:lnTo>
                    <a:pt x="1891" y="5554"/>
                  </a:lnTo>
                  <a:lnTo>
                    <a:pt x="2047" y="5651"/>
                  </a:lnTo>
                  <a:lnTo>
                    <a:pt x="2047" y="5651"/>
                  </a:lnTo>
                  <a:lnTo>
                    <a:pt x="2222" y="5748"/>
                  </a:lnTo>
                  <a:lnTo>
                    <a:pt x="2417" y="5846"/>
                  </a:lnTo>
                  <a:lnTo>
                    <a:pt x="2417" y="5846"/>
                  </a:lnTo>
                  <a:lnTo>
                    <a:pt x="2690" y="5943"/>
                  </a:lnTo>
                  <a:lnTo>
                    <a:pt x="2690" y="5943"/>
                  </a:lnTo>
                  <a:lnTo>
                    <a:pt x="2962" y="5982"/>
                  </a:lnTo>
                  <a:lnTo>
                    <a:pt x="2962" y="5982"/>
                  </a:lnTo>
                  <a:lnTo>
                    <a:pt x="3177" y="6002"/>
                  </a:lnTo>
                  <a:lnTo>
                    <a:pt x="3177" y="6002"/>
                  </a:lnTo>
                  <a:lnTo>
                    <a:pt x="3391" y="6002"/>
                  </a:lnTo>
                  <a:lnTo>
                    <a:pt x="3391" y="6002"/>
                  </a:lnTo>
                  <a:lnTo>
                    <a:pt x="3566" y="5963"/>
                  </a:lnTo>
                  <a:lnTo>
                    <a:pt x="3566" y="5963"/>
                  </a:lnTo>
                  <a:lnTo>
                    <a:pt x="3742" y="5904"/>
                  </a:lnTo>
                  <a:lnTo>
                    <a:pt x="3742" y="5904"/>
                  </a:lnTo>
                  <a:lnTo>
                    <a:pt x="3937" y="5807"/>
                  </a:lnTo>
                  <a:lnTo>
                    <a:pt x="3937" y="5807"/>
                  </a:lnTo>
                  <a:lnTo>
                    <a:pt x="4073" y="5709"/>
                  </a:lnTo>
                  <a:lnTo>
                    <a:pt x="4073" y="5709"/>
                  </a:lnTo>
                  <a:lnTo>
                    <a:pt x="4248" y="5573"/>
                  </a:lnTo>
                  <a:lnTo>
                    <a:pt x="4248" y="5573"/>
                  </a:lnTo>
                  <a:lnTo>
                    <a:pt x="4346" y="5437"/>
                  </a:lnTo>
                  <a:lnTo>
                    <a:pt x="4346" y="5437"/>
                  </a:lnTo>
                  <a:lnTo>
                    <a:pt x="4463" y="5261"/>
                  </a:lnTo>
                  <a:lnTo>
                    <a:pt x="4463" y="5261"/>
                  </a:lnTo>
                  <a:lnTo>
                    <a:pt x="4560" y="5066"/>
                  </a:lnTo>
                  <a:lnTo>
                    <a:pt x="4560" y="5066"/>
                  </a:lnTo>
                  <a:lnTo>
                    <a:pt x="4638" y="4891"/>
                  </a:lnTo>
                  <a:lnTo>
                    <a:pt x="4677" y="4735"/>
                  </a:lnTo>
                  <a:lnTo>
                    <a:pt x="4677" y="4735"/>
                  </a:lnTo>
                  <a:lnTo>
                    <a:pt x="4735" y="4443"/>
                  </a:lnTo>
                  <a:lnTo>
                    <a:pt x="4735" y="4443"/>
                  </a:lnTo>
                  <a:lnTo>
                    <a:pt x="4755" y="4209"/>
                  </a:lnTo>
                  <a:lnTo>
                    <a:pt x="4774" y="3995"/>
                  </a:lnTo>
                  <a:lnTo>
                    <a:pt x="4774" y="3995"/>
                  </a:lnTo>
                  <a:lnTo>
                    <a:pt x="4755" y="3761"/>
                  </a:lnTo>
                  <a:lnTo>
                    <a:pt x="4735" y="3508"/>
                  </a:lnTo>
                  <a:lnTo>
                    <a:pt x="4735" y="3508"/>
                  </a:lnTo>
                  <a:lnTo>
                    <a:pt x="4677" y="3215"/>
                  </a:lnTo>
                  <a:lnTo>
                    <a:pt x="4599" y="2943"/>
                  </a:lnTo>
                  <a:lnTo>
                    <a:pt x="4599" y="2943"/>
                  </a:lnTo>
                  <a:lnTo>
                    <a:pt x="4521" y="2650"/>
                  </a:lnTo>
                  <a:lnTo>
                    <a:pt x="4404" y="2378"/>
                  </a:lnTo>
                  <a:lnTo>
                    <a:pt x="4404" y="2378"/>
                  </a:lnTo>
                  <a:lnTo>
                    <a:pt x="4268" y="2085"/>
                  </a:lnTo>
                  <a:lnTo>
                    <a:pt x="4131" y="1852"/>
                  </a:lnTo>
                  <a:lnTo>
                    <a:pt x="4131" y="1852"/>
                  </a:lnTo>
                  <a:lnTo>
                    <a:pt x="3975" y="1598"/>
                  </a:lnTo>
                  <a:lnTo>
                    <a:pt x="3800" y="1345"/>
                  </a:lnTo>
                  <a:lnTo>
                    <a:pt x="3800" y="1345"/>
                  </a:lnTo>
                  <a:lnTo>
                    <a:pt x="3625" y="1111"/>
                  </a:lnTo>
                  <a:lnTo>
                    <a:pt x="3449" y="936"/>
                  </a:lnTo>
                  <a:lnTo>
                    <a:pt x="3449" y="936"/>
                  </a:lnTo>
                  <a:lnTo>
                    <a:pt x="3255" y="741"/>
                  </a:lnTo>
                  <a:lnTo>
                    <a:pt x="3060" y="585"/>
                  </a:lnTo>
                  <a:lnTo>
                    <a:pt x="3060" y="585"/>
                  </a:lnTo>
                  <a:lnTo>
                    <a:pt x="2884" y="449"/>
                  </a:lnTo>
                  <a:lnTo>
                    <a:pt x="2709" y="351"/>
                  </a:lnTo>
                  <a:lnTo>
                    <a:pt x="2709" y="351"/>
                  </a:lnTo>
                  <a:lnTo>
                    <a:pt x="2378" y="176"/>
                  </a:lnTo>
                  <a:lnTo>
                    <a:pt x="2378" y="176"/>
                  </a:lnTo>
                  <a:lnTo>
                    <a:pt x="2105" y="79"/>
                  </a:lnTo>
                  <a:lnTo>
                    <a:pt x="2105" y="79"/>
                  </a:lnTo>
                  <a:lnTo>
                    <a:pt x="1949" y="40"/>
                  </a:lnTo>
                  <a:lnTo>
                    <a:pt x="1949" y="40"/>
                  </a:lnTo>
                  <a:lnTo>
                    <a:pt x="1793" y="20"/>
                  </a:lnTo>
                  <a:lnTo>
                    <a:pt x="1793" y="20"/>
                  </a:lnTo>
                  <a:lnTo>
                    <a:pt x="15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7"/>
            <p:cNvSpPr/>
            <p:nvPr/>
          </p:nvSpPr>
          <p:spPr>
            <a:xfrm>
              <a:off x="4280275" y="1542575"/>
              <a:ext cx="268900" cy="161250"/>
            </a:xfrm>
            <a:custGeom>
              <a:avLst/>
              <a:gdLst/>
              <a:ahLst/>
              <a:cxnLst/>
              <a:rect l="l" t="t" r="r" b="b"/>
              <a:pathLst>
                <a:path w="10756" h="6450" extrusionOk="0">
                  <a:moveTo>
                    <a:pt x="1871" y="0"/>
                  </a:moveTo>
                  <a:lnTo>
                    <a:pt x="1130" y="20"/>
                  </a:lnTo>
                  <a:lnTo>
                    <a:pt x="390" y="59"/>
                  </a:lnTo>
                  <a:lnTo>
                    <a:pt x="331" y="195"/>
                  </a:lnTo>
                  <a:lnTo>
                    <a:pt x="312" y="253"/>
                  </a:lnTo>
                  <a:lnTo>
                    <a:pt x="273" y="312"/>
                  </a:lnTo>
                  <a:lnTo>
                    <a:pt x="156" y="624"/>
                  </a:lnTo>
                  <a:lnTo>
                    <a:pt x="117" y="760"/>
                  </a:lnTo>
                  <a:lnTo>
                    <a:pt x="59" y="994"/>
                  </a:lnTo>
                  <a:lnTo>
                    <a:pt x="20" y="1228"/>
                  </a:lnTo>
                  <a:lnTo>
                    <a:pt x="20" y="1247"/>
                  </a:lnTo>
                  <a:lnTo>
                    <a:pt x="20" y="1305"/>
                  </a:lnTo>
                  <a:lnTo>
                    <a:pt x="0" y="1656"/>
                  </a:lnTo>
                  <a:lnTo>
                    <a:pt x="0" y="1715"/>
                  </a:lnTo>
                  <a:lnTo>
                    <a:pt x="0" y="1793"/>
                  </a:lnTo>
                  <a:lnTo>
                    <a:pt x="20" y="2104"/>
                  </a:lnTo>
                  <a:lnTo>
                    <a:pt x="20" y="2163"/>
                  </a:lnTo>
                  <a:lnTo>
                    <a:pt x="20" y="2202"/>
                  </a:lnTo>
                  <a:lnTo>
                    <a:pt x="39" y="2241"/>
                  </a:lnTo>
                  <a:lnTo>
                    <a:pt x="39" y="2280"/>
                  </a:lnTo>
                  <a:lnTo>
                    <a:pt x="39" y="2299"/>
                  </a:lnTo>
                  <a:lnTo>
                    <a:pt x="59" y="2338"/>
                  </a:lnTo>
                  <a:lnTo>
                    <a:pt x="59" y="2358"/>
                  </a:lnTo>
                  <a:lnTo>
                    <a:pt x="59" y="2397"/>
                  </a:lnTo>
                  <a:lnTo>
                    <a:pt x="98" y="2533"/>
                  </a:lnTo>
                  <a:lnTo>
                    <a:pt x="137" y="2689"/>
                  </a:lnTo>
                  <a:lnTo>
                    <a:pt x="195" y="2923"/>
                  </a:lnTo>
                  <a:lnTo>
                    <a:pt x="293" y="3156"/>
                  </a:lnTo>
                  <a:lnTo>
                    <a:pt x="312" y="3234"/>
                  </a:lnTo>
                  <a:lnTo>
                    <a:pt x="448" y="3507"/>
                  </a:lnTo>
                  <a:lnTo>
                    <a:pt x="565" y="3702"/>
                  </a:lnTo>
                  <a:lnTo>
                    <a:pt x="721" y="3936"/>
                  </a:lnTo>
                  <a:lnTo>
                    <a:pt x="897" y="4189"/>
                  </a:lnTo>
                  <a:lnTo>
                    <a:pt x="1013" y="4325"/>
                  </a:lnTo>
                  <a:lnTo>
                    <a:pt x="1033" y="4364"/>
                  </a:lnTo>
                  <a:lnTo>
                    <a:pt x="1208" y="4540"/>
                  </a:lnTo>
                  <a:lnTo>
                    <a:pt x="1423" y="4774"/>
                  </a:lnTo>
                  <a:lnTo>
                    <a:pt x="1617" y="4949"/>
                  </a:lnTo>
                  <a:lnTo>
                    <a:pt x="1851" y="5124"/>
                  </a:lnTo>
                  <a:lnTo>
                    <a:pt x="2182" y="5358"/>
                  </a:lnTo>
                  <a:lnTo>
                    <a:pt x="2494" y="5572"/>
                  </a:lnTo>
                  <a:lnTo>
                    <a:pt x="2845" y="5748"/>
                  </a:lnTo>
                  <a:lnTo>
                    <a:pt x="3196" y="5923"/>
                  </a:lnTo>
                  <a:lnTo>
                    <a:pt x="3624" y="6079"/>
                  </a:lnTo>
                  <a:lnTo>
                    <a:pt x="4053" y="6215"/>
                  </a:lnTo>
                  <a:lnTo>
                    <a:pt x="4482" y="6313"/>
                  </a:lnTo>
                  <a:lnTo>
                    <a:pt x="4910" y="6391"/>
                  </a:lnTo>
                  <a:lnTo>
                    <a:pt x="5358" y="6430"/>
                  </a:lnTo>
                  <a:lnTo>
                    <a:pt x="5787" y="6449"/>
                  </a:lnTo>
                  <a:lnTo>
                    <a:pt x="6216" y="6430"/>
                  </a:lnTo>
                  <a:lnTo>
                    <a:pt x="6644" y="6391"/>
                  </a:lnTo>
                  <a:lnTo>
                    <a:pt x="7053" y="6313"/>
                  </a:lnTo>
                  <a:lnTo>
                    <a:pt x="7404" y="6235"/>
                  </a:lnTo>
                  <a:lnTo>
                    <a:pt x="7774" y="6118"/>
                  </a:lnTo>
                  <a:lnTo>
                    <a:pt x="8125" y="5982"/>
                  </a:lnTo>
                  <a:lnTo>
                    <a:pt x="8437" y="5845"/>
                  </a:lnTo>
                  <a:lnTo>
                    <a:pt x="8710" y="5689"/>
                  </a:lnTo>
                  <a:lnTo>
                    <a:pt x="8982" y="5514"/>
                  </a:lnTo>
                  <a:lnTo>
                    <a:pt x="9236" y="5339"/>
                  </a:lnTo>
                  <a:lnTo>
                    <a:pt x="9469" y="5163"/>
                  </a:lnTo>
                  <a:lnTo>
                    <a:pt x="9645" y="4988"/>
                  </a:lnTo>
                  <a:lnTo>
                    <a:pt x="9820" y="4793"/>
                  </a:lnTo>
                  <a:lnTo>
                    <a:pt x="9996" y="4598"/>
                  </a:lnTo>
                  <a:lnTo>
                    <a:pt x="10132" y="4384"/>
                  </a:lnTo>
                  <a:lnTo>
                    <a:pt x="10249" y="4209"/>
                  </a:lnTo>
                  <a:lnTo>
                    <a:pt x="10366" y="3994"/>
                  </a:lnTo>
                  <a:lnTo>
                    <a:pt x="10483" y="3780"/>
                  </a:lnTo>
                  <a:lnTo>
                    <a:pt x="10561" y="3546"/>
                  </a:lnTo>
                  <a:lnTo>
                    <a:pt x="10638" y="3332"/>
                  </a:lnTo>
                  <a:lnTo>
                    <a:pt x="10677" y="3098"/>
                  </a:lnTo>
                  <a:lnTo>
                    <a:pt x="10736" y="2864"/>
                  </a:lnTo>
                  <a:lnTo>
                    <a:pt x="10755" y="2630"/>
                  </a:lnTo>
                  <a:lnTo>
                    <a:pt x="10755" y="2397"/>
                  </a:lnTo>
                  <a:lnTo>
                    <a:pt x="10755" y="2260"/>
                  </a:lnTo>
                  <a:lnTo>
                    <a:pt x="10151" y="1948"/>
                  </a:lnTo>
                  <a:lnTo>
                    <a:pt x="9547" y="1656"/>
                  </a:lnTo>
                  <a:lnTo>
                    <a:pt x="8924" y="1383"/>
                  </a:lnTo>
                  <a:lnTo>
                    <a:pt x="8300" y="1150"/>
                  </a:lnTo>
                  <a:lnTo>
                    <a:pt x="7657" y="935"/>
                  </a:lnTo>
                  <a:lnTo>
                    <a:pt x="7014" y="721"/>
                  </a:lnTo>
                  <a:lnTo>
                    <a:pt x="6352" y="565"/>
                  </a:lnTo>
                  <a:lnTo>
                    <a:pt x="5690" y="409"/>
                  </a:lnTo>
                  <a:lnTo>
                    <a:pt x="5592" y="370"/>
                  </a:lnTo>
                  <a:lnTo>
                    <a:pt x="5125" y="292"/>
                  </a:lnTo>
                  <a:lnTo>
                    <a:pt x="4676" y="214"/>
                  </a:lnTo>
                  <a:lnTo>
                    <a:pt x="4209" y="156"/>
                  </a:lnTo>
                  <a:lnTo>
                    <a:pt x="3741" y="97"/>
                  </a:lnTo>
                  <a:lnTo>
                    <a:pt x="2806" y="39"/>
                  </a:lnTo>
                  <a:lnTo>
                    <a:pt x="2338" y="20"/>
                  </a:lnTo>
                  <a:lnTo>
                    <a:pt x="187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7"/>
            <p:cNvSpPr/>
            <p:nvPr/>
          </p:nvSpPr>
          <p:spPr>
            <a:xfrm>
              <a:off x="4280275" y="1542575"/>
              <a:ext cx="268900" cy="161250"/>
            </a:xfrm>
            <a:custGeom>
              <a:avLst/>
              <a:gdLst/>
              <a:ahLst/>
              <a:cxnLst/>
              <a:rect l="l" t="t" r="r" b="b"/>
              <a:pathLst>
                <a:path w="10756" h="6450" fill="none" extrusionOk="0">
                  <a:moveTo>
                    <a:pt x="1871" y="0"/>
                  </a:moveTo>
                  <a:lnTo>
                    <a:pt x="1871" y="0"/>
                  </a:lnTo>
                  <a:lnTo>
                    <a:pt x="1130" y="20"/>
                  </a:lnTo>
                  <a:lnTo>
                    <a:pt x="390" y="59"/>
                  </a:lnTo>
                  <a:lnTo>
                    <a:pt x="390" y="59"/>
                  </a:lnTo>
                  <a:lnTo>
                    <a:pt x="331" y="195"/>
                  </a:lnTo>
                  <a:lnTo>
                    <a:pt x="312" y="253"/>
                  </a:lnTo>
                  <a:lnTo>
                    <a:pt x="273" y="312"/>
                  </a:lnTo>
                  <a:lnTo>
                    <a:pt x="273" y="312"/>
                  </a:lnTo>
                  <a:lnTo>
                    <a:pt x="156" y="624"/>
                  </a:lnTo>
                  <a:lnTo>
                    <a:pt x="156" y="624"/>
                  </a:lnTo>
                  <a:lnTo>
                    <a:pt x="117" y="760"/>
                  </a:lnTo>
                  <a:lnTo>
                    <a:pt x="117" y="760"/>
                  </a:lnTo>
                  <a:lnTo>
                    <a:pt x="59" y="994"/>
                  </a:lnTo>
                  <a:lnTo>
                    <a:pt x="20" y="1228"/>
                  </a:lnTo>
                  <a:lnTo>
                    <a:pt x="20" y="1228"/>
                  </a:lnTo>
                  <a:lnTo>
                    <a:pt x="20" y="1247"/>
                  </a:lnTo>
                  <a:lnTo>
                    <a:pt x="20" y="1305"/>
                  </a:lnTo>
                  <a:lnTo>
                    <a:pt x="20" y="1305"/>
                  </a:lnTo>
                  <a:lnTo>
                    <a:pt x="0" y="1656"/>
                  </a:lnTo>
                  <a:lnTo>
                    <a:pt x="0" y="1715"/>
                  </a:lnTo>
                  <a:lnTo>
                    <a:pt x="0" y="1715"/>
                  </a:lnTo>
                  <a:lnTo>
                    <a:pt x="0" y="1793"/>
                  </a:lnTo>
                  <a:lnTo>
                    <a:pt x="0" y="1793"/>
                  </a:lnTo>
                  <a:lnTo>
                    <a:pt x="20" y="2104"/>
                  </a:lnTo>
                  <a:lnTo>
                    <a:pt x="20" y="2163"/>
                  </a:lnTo>
                  <a:lnTo>
                    <a:pt x="20" y="2163"/>
                  </a:lnTo>
                  <a:lnTo>
                    <a:pt x="20" y="2202"/>
                  </a:lnTo>
                  <a:lnTo>
                    <a:pt x="39" y="2241"/>
                  </a:lnTo>
                  <a:lnTo>
                    <a:pt x="39" y="2280"/>
                  </a:lnTo>
                  <a:lnTo>
                    <a:pt x="39" y="2280"/>
                  </a:lnTo>
                  <a:lnTo>
                    <a:pt x="39" y="2299"/>
                  </a:lnTo>
                  <a:lnTo>
                    <a:pt x="59" y="2338"/>
                  </a:lnTo>
                  <a:lnTo>
                    <a:pt x="59" y="2358"/>
                  </a:lnTo>
                  <a:lnTo>
                    <a:pt x="59" y="2358"/>
                  </a:lnTo>
                  <a:lnTo>
                    <a:pt x="59" y="2397"/>
                  </a:lnTo>
                  <a:lnTo>
                    <a:pt x="59" y="2397"/>
                  </a:lnTo>
                  <a:lnTo>
                    <a:pt x="98" y="2533"/>
                  </a:lnTo>
                  <a:lnTo>
                    <a:pt x="137" y="2689"/>
                  </a:lnTo>
                  <a:lnTo>
                    <a:pt x="137" y="2689"/>
                  </a:lnTo>
                  <a:lnTo>
                    <a:pt x="195" y="2923"/>
                  </a:lnTo>
                  <a:lnTo>
                    <a:pt x="293" y="3156"/>
                  </a:lnTo>
                  <a:lnTo>
                    <a:pt x="312" y="3234"/>
                  </a:lnTo>
                  <a:lnTo>
                    <a:pt x="312" y="3234"/>
                  </a:lnTo>
                  <a:lnTo>
                    <a:pt x="448" y="3507"/>
                  </a:lnTo>
                  <a:lnTo>
                    <a:pt x="448" y="3507"/>
                  </a:lnTo>
                  <a:lnTo>
                    <a:pt x="565" y="3702"/>
                  </a:lnTo>
                  <a:lnTo>
                    <a:pt x="565" y="3702"/>
                  </a:lnTo>
                  <a:lnTo>
                    <a:pt x="721" y="3936"/>
                  </a:lnTo>
                  <a:lnTo>
                    <a:pt x="897" y="4189"/>
                  </a:lnTo>
                  <a:lnTo>
                    <a:pt x="897" y="4189"/>
                  </a:lnTo>
                  <a:lnTo>
                    <a:pt x="1013" y="4325"/>
                  </a:lnTo>
                  <a:lnTo>
                    <a:pt x="1033" y="4364"/>
                  </a:lnTo>
                  <a:lnTo>
                    <a:pt x="1033" y="4364"/>
                  </a:lnTo>
                  <a:lnTo>
                    <a:pt x="1208" y="4540"/>
                  </a:lnTo>
                  <a:lnTo>
                    <a:pt x="1208" y="4540"/>
                  </a:lnTo>
                  <a:lnTo>
                    <a:pt x="1423" y="4774"/>
                  </a:lnTo>
                  <a:lnTo>
                    <a:pt x="1423" y="4774"/>
                  </a:lnTo>
                  <a:lnTo>
                    <a:pt x="1617" y="4949"/>
                  </a:lnTo>
                  <a:lnTo>
                    <a:pt x="1851" y="5124"/>
                  </a:lnTo>
                  <a:lnTo>
                    <a:pt x="1851" y="5124"/>
                  </a:lnTo>
                  <a:lnTo>
                    <a:pt x="2182" y="5358"/>
                  </a:lnTo>
                  <a:lnTo>
                    <a:pt x="2494" y="5572"/>
                  </a:lnTo>
                  <a:lnTo>
                    <a:pt x="2494" y="5572"/>
                  </a:lnTo>
                  <a:lnTo>
                    <a:pt x="2845" y="5748"/>
                  </a:lnTo>
                  <a:lnTo>
                    <a:pt x="3196" y="5923"/>
                  </a:lnTo>
                  <a:lnTo>
                    <a:pt x="3196" y="5923"/>
                  </a:lnTo>
                  <a:lnTo>
                    <a:pt x="3624" y="6079"/>
                  </a:lnTo>
                  <a:lnTo>
                    <a:pt x="4053" y="6215"/>
                  </a:lnTo>
                  <a:lnTo>
                    <a:pt x="4053" y="6215"/>
                  </a:lnTo>
                  <a:lnTo>
                    <a:pt x="4482" y="6313"/>
                  </a:lnTo>
                  <a:lnTo>
                    <a:pt x="4910" y="6391"/>
                  </a:lnTo>
                  <a:lnTo>
                    <a:pt x="4910" y="6391"/>
                  </a:lnTo>
                  <a:lnTo>
                    <a:pt x="5358" y="6430"/>
                  </a:lnTo>
                  <a:lnTo>
                    <a:pt x="5787" y="6449"/>
                  </a:lnTo>
                  <a:lnTo>
                    <a:pt x="5787" y="6449"/>
                  </a:lnTo>
                  <a:lnTo>
                    <a:pt x="6216" y="6430"/>
                  </a:lnTo>
                  <a:lnTo>
                    <a:pt x="6644" y="6391"/>
                  </a:lnTo>
                  <a:lnTo>
                    <a:pt x="6644" y="6391"/>
                  </a:lnTo>
                  <a:lnTo>
                    <a:pt x="7053" y="6313"/>
                  </a:lnTo>
                  <a:lnTo>
                    <a:pt x="7404" y="6235"/>
                  </a:lnTo>
                  <a:lnTo>
                    <a:pt x="7404" y="6235"/>
                  </a:lnTo>
                  <a:lnTo>
                    <a:pt x="7774" y="6118"/>
                  </a:lnTo>
                  <a:lnTo>
                    <a:pt x="8125" y="5982"/>
                  </a:lnTo>
                  <a:lnTo>
                    <a:pt x="8125" y="5982"/>
                  </a:lnTo>
                  <a:lnTo>
                    <a:pt x="8437" y="5845"/>
                  </a:lnTo>
                  <a:lnTo>
                    <a:pt x="8710" y="5689"/>
                  </a:lnTo>
                  <a:lnTo>
                    <a:pt x="8710" y="5689"/>
                  </a:lnTo>
                  <a:lnTo>
                    <a:pt x="8982" y="5514"/>
                  </a:lnTo>
                  <a:lnTo>
                    <a:pt x="9236" y="5339"/>
                  </a:lnTo>
                  <a:lnTo>
                    <a:pt x="9236" y="5339"/>
                  </a:lnTo>
                  <a:lnTo>
                    <a:pt x="9469" y="5163"/>
                  </a:lnTo>
                  <a:lnTo>
                    <a:pt x="9645" y="4988"/>
                  </a:lnTo>
                  <a:lnTo>
                    <a:pt x="9645" y="4988"/>
                  </a:lnTo>
                  <a:lnTo>
                    <a:pt x="9820" y="4793"/>
                  </a:lnTo>
                  <a:lnTo>
                    <a:pt x="9996" y="4598"/>
                  </a:lnTo>
                  <a:lnTo>
                    <a:pt x="9996" y="4598"/>
                  </a:lnTo>
                  <a:lnTo>
                    <a:pt x="10132" y="4384"/>
                  </a:lnTo>
                  <a:lnTo>
                    <a:pt x="10249" y="4209"/>
                  </a:lnTo>
                  <a:lnTo>
                    <a:pt x="10249" y="4209"/>
                  </a:lnTo>
                  <a:lnTo>
                    <a:pt x="10366" y="3994"/>
                  </a:lnTo>
                  <a:lnTo>
                    <a:pt x="10483" y="3780"/>
                  </a:lnTo>
                  <a:lnTo>
                    <a:pt x="10483" y="3780"/>
                  </a:lnTo>
                  <a:lnTo>
                    <a:pt x="10561" y="3546"/>
                  </a:lnTo>
                  <a:lnTo>
                    <a:pt x="10638" y="3332"/>
                  </a:lnTo>
                  <a:lnTo>
                    <a:pt x="10638" y="3332"/>
                  </a:lnTo>
                  <a:lnTo>
                    <a:pt x="10677" y="3098"/>
                  </a:lnTo>
                  <a:lnTo>
                    <a:pt x="10736" y="2864"/>
                  </a:lnTo>
                  <a:lnTo>
                    <a:pt x="10736" y="2864"/>
                  </a:lnTo>
                  <a:lnTo>
                    <a:pt x="10755" y="2630"/>
                  </a:lnTo>
                  <a:lnTo>
                    <a:pt x="10755" y="2397"/>
                  </a:lnTo>
                  <a:lnTo>
                    <a:pt x="10755" y="2397"/>
                  </a:lnTo>
                  <a:lnTo>
                    <a:pt x="10755" y="2260"/>
                  </a:lnTo>
                  <a:lnTo>
                    <a:pt x="10755" y="2260"/>
                  </a:lnTo>
                  <a:lnTo>
                    <a:pt x="10151" y="1948"/>
                  </a:lnTo>
                  <a:lnTo>
                    <a:pt x="9547" y="1656"/>
                  </a:lnTo>
                  <a:lnTo>
                    <a:pt x="8924" y="1383"/>
                  </a:lnTo>
                  <a:lnTo>
                    <a:pt x="8300" y="1150"/>
                  </a:lnTo>
                  <a:lnTo>
                    <a:pt x="7657" y="935"/>
                  </a:lnTo>
                  <a:lnTo>
                    <a:pt x="7014" y="721"/>
                  </a:lnTo>
                  <a:lnTo>
                    <a:pt x="6352" y="565"/>
                  </a:lnTo>
                  <a:lnTo>
                    <a:pt x="5690" y="409"/>
                  </a:lnTo>
                  <a:lnTo>
                    <a:pt x="5592" y="370"/>
                  </a:lnTo>
                  <a:lnTo>
                    <a:pt x="5592" y="370"/>
                  </a:lnTo>
                  <a:lnTo>
                    <a:pt x="5125" y="292"/>
                  </a:lnTo>
                  <a:lnTo>
                    <a:pt x="4676" y="214"/>
                  </a:lnTo>
                  <a:lnTo>
                    <a:pt x="4209" y="156"/>
                  </a:lnTo>
                  <a:lnTo>
                    <a:pt x="3741" y="97"/>
                  </a:lnTo>
                  <a:lnTo>
                    <a:pt x="2806" y="39"/>
                  </a:lnTo>
                  <a:lnTo>
                    <a:pt x="2338" y="20"/>
                  </a:lnTo>
                  <a:lnTo>
                    <a:pt x="18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7"/>
            <p:cNvSpPr/>
            <p:nvPr/>
          </p:nvSpPr>
          <p:spPr>
            <a:xfrm>
              <a:off x="4187225" y="1652650"/>
              <a:ext cx="95500" cy="63825"/>
            </a:xfrm>
            <a:custGeom>
              <a:avLst/>
              <a:gdLst/>
              <a:ahLst/>
              <a:cxnLst/>
              <a:rect l="l" t="t" r="r" b="b"/>
              <a:pathLst>
                <a:path w="3820" h="2553" extrusionOk="0">
                  <a:moveTo>
                    <a:pt x="1326" y="0"/>
                  </a:moveTo>
                  <a:lnTo>
                    <a:pt x="1287" y="20"/>
                  </a:lnTo>
                  <a:lnTo>
                    <a:pt x="1248" y="20"/>
                  </a:lnTo>
                  <a:lnTo>
                    <a:pt x="1111" y="39"/>
                  </a:lnTo>
                  <a:lnTo>
                    <a:pt x="995" y="78"/>
                  </a:lnTo>
                  <a:lnTo>
                    <a:pt x="858" y="117"/>
                  </a:lnTo>
                  <a:lnTo>
                    <a:pt x="702" y="176"/>
                  </a:lnTo>
                  <a:lnTo>
                    <a:pt x="683" y="176"/>
                  </a:lnTo>
                  <a:lnTo>
                    <a:pt x="585" y="234"/>
                  </a:lnTo>
                  <a:lnTo>
                    <a:pt x="546" y="254"/>
                  </a:lnTo>
                  <a:lnTo>
                    <a:pt x="429" y="332"/>
                  </a:lnTo>
                  <a:lnTo>
                    <a:pt x="410" y="332"/>
                  </a:lnTo>
                  <a:lnTo>
                    <a:pt x="313" y="410"/>
                  </a:lnTo>
                  <a:lnTo>
                    <a:pt x="254" y="468"/>
                  </a:lnTo>
                  <a:lnTo>
                    <a:pt x="176" y="565"/>
                  </a:lnTo>
                  <a:lnTo>
                    <a:pt x="118" y="643"/>
                  </a:lnTo>
                  <a:lnTo>
                    <a:pt x="98" y="702"/>
                  </a:lnTo>
                  <a:lnTo>
                    <a:pt x="59" y="760"/>
                  </a:lnTo>
                  <a:lnTo>
                    <a:pt x="20" y="877"/>
                  </a:lnTo>
                  <a:lnTo>
                    <a:pt x="1" y="936"/>
                  </a:lnTo>
                  <a:lnTo>
                    <a:pt x="1" y="1033"/>
                  </a:lnTo>
                  <a:lnTo>
                    <a:pt x="1" y="1111"/>
                  </a:lnTo>
                  <a:lnTo>
                    <a:pt x="1" y="1189"/>
                  </a:lnTo>
                  <a:lnTo>
                    <a:pt x="1" y="1228"/>
                  </a:lnTo>
                  <a:lnTo>
                    <a:pt x="20" y="1247"/>
                  </a:lnTo>
                  <a:lnTo>
                    <a:pt x="20" y="1286"/>
                  </a:lnTo>
                  <a:lnTo>
                    <a:pt x="40" y="1325"/>
                  </a:lnTo>
                  <a:lnTo>
                    <a:pt x="79" y="1442"/>
                  </a:lnTo>
                  <a:lnTo>
                    <a:pt x="98" y="1481"/>
                  </a:lnTo>
                  <a:lnTo>
                    <a:pt x="137" y="1579"/>
                  </a:lnTo>
                  <a:lnTo>
                    <a:pt x="215" y="1696"/>
                  </a:lnTo>
                  <a:lnTo>
                    <a:pt x="235" y="1715"/>
                  </a:lnTo>
                  <a:lnTo>
                    <a:pt x="274" y="1754"/>
                  </a:lnTo>
                  <a:lnTo>
                    <a:pt x="391" y="1890"/>
                  </a:lnTo>
                  <a:lnTo>
                    <a:pt x="546" y="2007"/>
                  </a:lnTo>
                  <a:lnTo>
                    <a:pt x="800" y="2183"/>
                  </a:lnTo>
                  <a:lnTo>
                    <a:pt x="1092" y="2339"/>
                  </a:lnTo>
                  <a:lnTo>
                    <a:pt x="1287" y="2416"/>
                  </a:lnTo>
                  <a:lnTo>
                    <a:pt x="1462" y="2455"/>
                  </a:lnTo>
                  <a:lnTo>
                    <a:pt x="1832" y="2533"/>
                  </a:lnTo>
                  <a:lnTo>
                    <a:pt x="2183" y="2553"/>
                  </a:lnTo>
                  <a:lnTo>
                    <a:pt x="2241" y="2553"/>
                  </a:lnTo>
                  <a:lnTo>
                    <a:pt x="2573" y="2533"/>
                  </a:lnTo>
                  <a:lnTo>
                    <a:pt x="2845" y="2475"/>
                  </a:lnTo>
                  <a:lnTo>
                    <a:pt x="3099" y="2397"/>
                  </a:lnTo>
                  <a:lnTo>
                    <a:pt x="3274" y="2300"/>
                  </a:lnTo>
                  <a:lnTo>
                    <a:pt x="3430" y="2183"/>
                  </a:lnTo>
                  <a:lnTo>
                    <a:pt x="3547" y="2105"/>
                  </a:lnTo>
                  <a:lnTo>
                    <a:pt x="3625" y="2007"/>
                  </a:lnTo>
                  <a:lnTo>
                    <a:pt x="3703" y="1890"/>
                  </a:lnTo>
                  <a:lnTo>
                    <a:pt x="3761" y="1793"/>
                  </a:lnTo>
                  <a:lnTo>
                    <a:pt x="3800" y="1657"/>
                  </a:lnTo>
                  <a:lnTo>
                    <a:pt x="3800" y="1579"/>
                  </a:lnTo>
                  <a:lnTo>
                    <a:pt x="3820" y="1442"/>
                  </a:lnTo>
                  <a:lnTo>
                    <a:pt x="3800" y="1345"/>
                  </a:lnTo>
                  <a:lnTo>
                    <a:pt x="3781" y="1228"/>
                  </a:lnTo>
                  <a:lnTo>
                    <a:pt x="3742" y="1130"/>
                  </a:lnTo>
                  <a:lnTo>
                    <a:pt x="3664" y="955"/>
                  </a:lnTo>
                  <a:lnTo>
                    <a:pt x="3566" y="838"/>
                  </a:lnTo>
                  <a:lnTo>
                    <a:pt x="3411" y="663"/>
                  </a:lnTo>
                  <a:lnTo>
                    <a:pt x="3255" y="526"/>
                  </a:lnTo>
                  <a:lnTo>
                    <a:pt x="3118" y="429"/>
                  </a:lnTo>
                  <a:lnTo>
                    <a:pt x="2982" y="351"/>
                  </a:lnTo>
                  <a:lnTo>
                    <a:pt x="2729" y="215"/>
                  </a:lnTo>
                  <a:lnTo>
                    <a:pt x="2514" y="137"/>
                  </a:lnTo>
                  <a:lnTo>
                    <a:pt x="2339" y="78"/>
                  </a:lnTo>
                  <a:lnTo>
                    <a:pt x="1949" y="20"/>
                  </a:lnTo>
                  <a:lnTo>
                    <a:pt x="187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7"/>
            <p:cNvSpPr/>
            <p:nvPr/>
          </p:nvSpPr>
          <p:spPr>
            <a:xfrm>
              <a:off x="4187225" y="1652650"/>
              <a:ext cx="95500" cy="63825"/>
            </a:xfrm>
            <a:custGeom>
              <a:avLst/>
              <a:gdLst/>
              <a:ahLst/>
              <a:cxnLst/>
              <a:rect l="l" t="t" r="r" b="b"/>
              <a:pathLst>
                <a:path w="3820" h="2553" fill="none" extrusionOk="0">
                  <a:moveTo>
                    <a:pt x="1618" y="0"/>
                  </a:moveTo>
                  <a:lnTo>
                    <a:pt x="1618" y="0"/>
                  </a:lnTo>
                  <a:lnTo>
                    <a:pt x="1540" y="0"/>
                  </a:lnTo>
                  <a:lnTo>
                    <a:pt x="1540" y="0"/>
                  </a:lnTo>
                  <a:lnTo>
                    <a:pt x="1326" y="0"/>
                  </a:lnTo>
                  <a:lnTo>
                    <a:pt x="1287" y="20"/>
                  </a:lnTo>
                  <a:lnTo>
                    <a:pt x="1248" y="20"/>
                  </a:lnTo>
                  <a:lnTo>
                    <a:pt x="1248" y="20"/>
                  </a:lnTo>
                  <a:lnTo>
                    <a:pt x="1111" y="39"/>
                  </a:lnTo>
                  <a:lnTo>
                    <a:pt x="995" y="78"/>
                  </a:lnTo>
                  <a:lnTo>
                    <a:pt x="995" y="78"/>
                  </a:lnTo>
                  <a:lnTo>
                    <a:pt x="858" y="117"/>
                  </a:lnTo>
                  <a:lnTo>
                    <a:pt x="858" y="117"/>
                  </a:lnTo>
                  <a:lnTo>
                    <a:pt x="702" y="176"/>
                  </a:lnTo>
                  <a:lnTo>
                    <a:pt x="683" y="176"/>
                  </a:lnTo>
                  <a:lnTo>
                    <a:pt x="683" y="176"/>
                  </a:lnTo>
                  <a:lnTo>
                    <a:pt x="585" y="234"/>
                  </a:lnTo>
                  <a:lnTo>
                    <a:pt x="546" y="254"/>
                  </a:lnTo>
                  <a:lnTo>
                    <a:pt x="546" y="254"/>
                  </a:lnTo>
                  <a:lnTo>
                    <a:pt x="429" y="332"/>
                  </a:lnTo>
                  <a:lnTo>
                    <a:pt x="410" y="332"/>
                  </a:lnTo>
                  <a:lnTo>
                    <a:pt x="410" y="332"/>
                  </a:lnTo>
                  <a:lnTo>
                    <a:pt x="313" y="410"/>
                  </a:lnTo>
                  <a:lnTo>
                    <a:pt x="313" y="410"/>
                  </a:lnTo>
                  <a:lnTo>
                    <a:pt x="254" y="468"/>
                  </a:lnTo>
                  <a:lnTo>
                    <a:pt x="254" y="468"/>
                  </a:lnTo>
                  <a:lnTo>
                    <a:pt x="176" y="565"/>
                  </a:lnTo>
                  <a:lnTo>
                    <a:pt x="176" y="565"/>
                  </a:lnTo>
                  <a:lnTo>
                    <a:pt x="118" y="643"/>
                  </a:lnTo>
                  <a:lnTo>
                    <a:pt x="98" y="702"/>
                  </a:lnTo>
                  <a:lnTo>
                    <a:pt x="98" y="702"/>
                  </a:lnTo>
                  <a:lnTo>
                    <a:pt x="59" y="760"/>
                  </a:lnTo>
                  <a:lnTo>
                    <a:pt x="59" y="760"/>
                  </a:lnTo>
                  <a:lnTo>
                    <a:pt x="20" y="877"/>
                  </a:lnTo>
                  <a:lnTo>
                    <a:pt x="20" y="877"/>
                  </a:lnTo>
                  <a:lnTo>
                    <a:pt x="1" y="936"/>
                  </a:lnTo>
                  <a:lnTo>
                    <a:pt x="1" y="936"/>
                  </a:lnTo>
                  <a:lnTo>
                    <a:pt x="1" y="1033"/>
                  </a:lnTo>
                  <a:lnTo>
                    <a:pt x="1" y="1033"/>
                  </a:lnTo>
                  <a:lnTo>
                    <a:pt x="1" y="1111"/>
                  </a:lnTo>
                  <a:lnTo>
                    <a:pt x="1" y="1111"/>
                  </a:lnTo>
                  <a:lnTo>
                    <a:pt x="1" y="1189"/>
                  </a:lnTo>
                  <a:lnTo>
                    <a:pt x="1" y="1228"/>
                  </a:lnTo>
                  <a:lnTo>
                    <a:pt x="20" y="1247"/>
                  </a:lnTo>
                  <a:lnTo>
                    <a:pt x="20" y="1286"/>
                  </a:lnTo>
                  <a:lnTo>
                    <a:pt x="20" y="1286"/>
                  </a:lnTo>
                  <a:lnTo>
                    <a:pt x="40" y="1325"/>
                  </a:lnTo>
                  <a:lnTo>
                    <a:pt x="40" y="1325"/>
                  </a:lnTo>
                  <a:lnTo>
                    <a:pt x="79" y="1442"/>
                  </a:lnTo>
                  <a:lnTo>
                    <a:pt x="98" y="1481"/>
                  </a:lnTo>
                  <a:lnTo>
                    <a:pt x="98" y="1481"/>
                  </a:lnTo>
                  <a:lnTo>
                    <a:pt x="137" y="1579"/>
                  </a:lnTo>
                  <a:lnTo>
                    <a:pt x="215" y="1696"/>
                  </a:lnTo>
                  <a:lnTo>
                    <a:pt x="235" y="1715"/>
                  </a:lnTo>
                  <a:lnTo>
                    <a:pt x="274" y="1754"/>
                  </a:lnTo>
                  <a:lnTo>
                    <a:pt x="274" y="1754"/>
                  </a:lnTo>
                  <a:lnTo>
                    <a:pt x="391" y="1890"/>
                  </a:lnTo>
                  <a:lnTo>
                    <a:pt x="391" y="1890"/>
                  </a:lnTo>
                  <a:lnTo>
                    <a:pt x="546" y="2007"/>
                  </a:lnTo>
                  <a:lnTo>
                    <a:pt x="546" y="2007"/>
                  </a:lnTo>
                  <a:lnTo>
                    <a:pt x="800" y="2183"/>
                  </a:lnTo>
                  <a:lnTo>
                    <a:pt x="800" y="2183"/>
                  </a:lnTo>
                  <a:lnTo>
                    <a:pt x="1092" y="2339"/>
                  </a:lnTo>
                  <a:lnTo>
                    <a:pt x="1092" y="2339"/>
                  </a:lnTo>
                  <a:lnTo>
                    <a:pt x="1287" y="2416"/>
                  </a:lnTo>
                  <a:lnTo>
                    <a:pt x="1462" y="2455"/>
                  </a:lnTo>
                  <a:lnTo>
                    <a:pt x="1462" y="2455"/>
                  </a:lnTo>
                  <a:lnTo>
                    <a:pt x="1832" y="2533"/>
                  </a:lnTo>
                  <a:lnTo>
                    <a:pt x="1832" y="2533"/>
                  </a:lnTo>
                  <a:lnTo>
                    <a:pt x="2183" y="2553"/>
                  </a:lnTo>
                  <a:lnTo>
                    <a:pt x="2241" y="2553"/>
                  </a:lnTo>
                  <a:lnTo>
                    <a:pt x="2241" y="2553"/>
                  </a:lnTo>
                  <a:lnTo>
                    <a:pt x="2573" y="2533"/>
                  </a:lnTo>
                  <a:lnTo>
                    <a:pt x="2573" y="2533"/>
                  </a:lnTo>
                  <a:lnTo>
                    <a:pt x="2845" y="2475"/>
                  </a:lnTo>
                  <a:lnTo>
                    <a:pt x="2845" y="2475"/>
                  </a:lnTo>
                  <a:lnTo>
                    <a:pt x="3099" y="2397"/>
                  </a:lnTo>
                  <a:lnTo>
                    <a:pt x="3099" y="2397"/>
                  </a:lnTo>
                  <a:lnTo>
                    <a:pt x="3274" y="2300"/>
                  </a:lnTo>
                  <a:lnTo>
                    <a:pt x="3274" y="2300"/>
                  </a:lnTo>
                  <a:lnTo>
                    <a:pt x="3430" y="2183"/>
                  </a:lnTo>
                  <a:lnTo>
                    <a:pt x="3430" y="2183"/>
                  </a:lnTo>
                  <a:lnTo>
                    <a:pt x="3547" y="2105"/>
                  </a:lnTo>
                  <a:lnTo>
                    <a:pt x="3547" y="2105"/>
                  </a:lnTo>
                  <a:lnTo>
                    <a:pt x="3625" y="2007"/>
                  </a:lnTo>
                  <a:lnTo>
                    <a:pt x="3625" y="2007"/>
                  </a:lnTo>
                  <a:lnTo>
                    <a:pt x="3703" y="1890"/>
                  </a:lnTo>
                  <a:lnTo>
                    <a:pt x="3703" y="1890"/>
                  </a:lnTo>
                  <a:lnTo>
                    <a:pt x="3761" y="1793"/>
                  </a:lnTo>
                  <a:lnTo>
                    <a:pt x="3761" y="1793"/>
                  </a:lnTo>
                  <a:lnTo>
                    <a:pt x="3800" y="1657"/>
                  </a:lnTo>
                  <a:lnTo>
                    <a:pt x="3800" y="1657"/>
                  </a:lnTo>
                  <a:lnTo>
                    <a:pt x="3800" y="1579"/>
                  </a:lnTo>
                  <a:lnTo>
                    <a:pt x="3800" y="1579"/>
                  </a:lnTo>
                  <a:lnTo>
                    <a:pt x="3820" y="1442"/>
                  </a:lnTo>
                  <a:lnTo>
                    <a:pt x="3820" y="1442"/>
                  </a:lnTo>
                  <a:lnTo>
                    <a:pt x="3800" y="1345"/>
                  </a:lnTo>
                  <a:lnTo>
                    <a:pt x="3800" y="1345"/>
                  </a:lnTo>
                  <a:lnTo>
                    <a:pt x="3781" y="1228"/>
                  </a:lnTo>
                  <a:lnTo>
                    <a:pt x="3781" y="1228"/>
                  </a:lnTo>
                  <a:lnTo>
                    <a:pt x="3742" y="1130"/>
                  </a:lnTo>
                  <a:lnTo>
                    <a:pt x="3742" y="1130"/>
                  </a:lnTo>
                  <a:lnTo>
                    <a:pt x="3664" y="955"/>
                  </a:lnTo>
                  <a:lnTo>
                    <a:pt x="3664" y="955"/>
                  </a:lnTo>
                  <a:lnTo>
                    <a:pt x="3566" y="838"/>
                  </a:lnTo>
                  <a:lnTo>
                    <a:pt x="3566" y="838"/>
                  </a:lnTo>
                  <a:lnTo>
                    <a:pt x="3411" y="663"/>
                  </a:lnTo>
                  <a:lnTo>
                    <a:pt x="3411" y="663"/>
                  </a:lnTo>
                  <a:lnTo>
                    <a:pt x="3255" y="526"/>
                  </a:lnTo>
                  <a:lnTo>
                    <a:pt x="3255" y="526"/>
                  </a:lnTo>
                  <a:lnTo>
                    <a:pt x="3118" y="429"/>
                  </a:lnTo>
                  <a:lnTo>
                    <a:pt x="2982" y="351"/>
                  </a:lnTo>
                  <a:lnTo>
                    <a:pt x="2982" y="351"/>
                  </a:lnTo>
                  <a:lnTo>
                    <a:pt x="2729" y="215"/>
                  </a:lnTo>
                  <a:lnTo>
                    <a:pt x="2729" y="215"/>
                  </a:lnTo>
                  <a:lnTo>
                    <a:pt x="2514" y="137"/>
                  </a:lnTo>
                  <a:lnTo>
                    <a:pt x="2339" y="78"/>
                  </a:lnTo>
                  <a:lnTo>
                    <a:pt x="2339" y="78"/>
                  </a:lnTo>
                  <a:lnTo>
                    <a:pt x="1949" y="20"/>
                  </a:lnTo>
                  <a:lnTo>
                    <a:pt x="1949" y="20"/>
                  </a:lnTo>
                  <a:lnTo>
                    <a:pt x="1871" y="0"/>
                  </a:lnTo>
                  <a:lnTo>
                    <a:pt x="1871" y="0"/>
                  </a:lnTo>
                  <a:lnTo>
                    <a:pt x="16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7"/>
            <p:cNvSpPr/>
            <p:nvPr/>
          </p:nvSpPr>
          <p:spPr>
            <a:xfrm>
              <a:off x="4479500" y="2166550"/>
              <a:ext cx="150050" cy="131525"/>
            </a:xfrm>
            <a:custGeom>
              <a:avLst/>
              <a:gdLst/>
              <a:ahLst/>
              <a:cxnLst/>
              <a:rect l="l" t="t" r="r" b="b"/>
              <a:pathLst>
                <a:path w="6002" h="5261" extrusionOk="0">
                  <a:moveTo>
                    <a:pt x="2280" y="0"/>
                  </a:moveTo>
                  <a:lnTo>
                    <a:pt x="2046" y="19"/>
                  </a:lnTo>
                  <a:lnTo>
                    <a:pt x="1773" y="78"/>
                  </a:lnTo>
                  <a:lnTo>
                    <a:pt x="1734" y="97"/>
                  </a:lnTo>
                  <a:lnTo>
                    <a:pt x="1578" y="136"/>
                  </a:lnTo>
                  <a:lnTo>
                    <a:pt x="1539" y="136"/>
                  </a:lnTo>
                  <a:lnTo>
                    <a:pt x="1325" y="234"/>
                  </a:lnTo>
                  <a:lnTo>
                    <a:pt x="1306" y="234"/>
                  </a:lnTo>
                  <a:lnTo>
                    <a:pt x="1072" y="351"/>
                  </a:lnTo>
                  <a:lnTo>
                    <a:pt x="896" y="448"/>
                  </a:lnTo>
                  <a:lnTo>
                    <a:pt x="877" y="487"/>
                  </a:lnTo>
                  <a:lnTo>
                    <a:pt x="838" y="507"/>
                  </a:lnTo>
                  <a:lnTo>
                    <a:pt x="819" y="526"/>
                  </a:lnTo>
                  <a:lnTo>
                    <a:pt x="741" y="565"/>
                  </a:lnTo>
                  <a:lnTo>
                    <a:pt x="702" y="604"/>
                  </a:lnTo>
                  <a:lnTo>
                    <a:pt x="585" y="721"/>
                  </a:lnTo>
                  <a:lnTo>
                    <a:pt x="429" y="896"/>
                  </a:lnTo>
                  <a:lnTo>
                    <a:pt x="273" y="1130"/>
                  </a:lnTo>
                  <a:lnTo>
                    <a:pt x="215" y="1266"/>
                  </a:lnTo>
                  <a:lnTo>
                    <a:pt x="156" y="1364"/>
                  </a:lnTo>
                  <a:lnTo>
                    <a:pt x="137" y="1403"/>
                  </a:lnTo>
                  <a:lnTo>
                    <a:pt x="98" y="1520"/>
                  </a:lnTo>
                  <a:lnTo>
                    <a:pt x="98" y="1559"/>
                  </a:lnTo>
                  <a:lnTo>
                    <a:pt x="78" y="1598"/>
                  </a:lnTo>
                  <a:lnTo>
                    <a:pt x="78" y="1617"/>
                  </a:lnTo>
                  <a:lnTo>
                    <a:pt x="59" y="1656"/>
                  </a:lnTo>
                  <a:lnTo>
                    <a:pt x="59" y="1695"/>
                  </a:lnTo>
                  <a:lnTo>
                    <a:pt x="39" y="1734"/>
                  </a:lnTo>
                  <a:lnTo>
                    <a:pt x="39" y="1754"/>
                  </a:lnTo>
                  <a:lnTo>
                    <a:pt x="39" y="1793"/>
                  </a:lnTo>
                  <a:lnTo>
                    <a:pt x="20" y="1890"/>
                  </a:lnTo>
                  <a:lnTo>
                    <a:pt x="0" y="2163"/>
                  </a:lnTo>
                  <a:lnTo>
                    <a:pt x="0" y="2221"/>
                  </a:lnTo>
                  <a:lnTo>
                    <a:pt x="20" y="2416"/>
                  </a:lnTo>
                  <a:lnTo>
                    <a:pt x="20" y="2455"/>
                  </a:lnTo>
                  <a:lnTo>
                    <a:pt x="59" y="2669"/>
                  </a:lnTo>
                  <a:lnTo>
                    <a:pt x="78" y="2806"/>
                  </a:lnTo>
                  <a:lnTo>
                    <a:pt x="195" y="3137"/>
                  </a:lnTo>
                  <a:lnTo>
                    <a:pt x="331" y="3410"/>
                  </a:lnTo>
                  <a:lnTo>
                    <a:pt x="351" y="3429"/>
                  </a:lnTo>
                  <a:lnTo>
                    <a:pt x="370" y="3468"/>
                  </a:lnTo>
                  <a:lnTo>
                    <a:pt x="390" y="3507"/>
                  </a:lnTo>
                  <a:lnTo>
                    <a:pt x="409" y="3546"/>
                  </a:lnTo>
                  <a:lnTo>
                    <a:pt x="565" y="3780"/>
                  </a:lnTo>
                  <a:lnTo>
                    <a:pt x="624" y="3838"/>
                  </a:lnTo>
                  <a:lnTo>
                    <a:pt x="857" y="4111"/>
                  </a:lnTo>
                  <a:lnTo>
                    <a:pt x="896" y="4150"/>
                  </a:lnTo>
                  <a:lnTo>
                    <a:pt x="1228" y="4462"/>
                  </a:lnTo>
                  <a:lnTo>
                    <a:pt x="1461" y="4618"/>
                  </a:lnTo>
                  <a:lnTo>
                    <a:pt x="1656" y="4754"/>
                  </a:lnTo>
                  <a:lnTo>
                    <a:pt x="1871" y="4871"/>
                  </a:lnTo>
                  <a:lnTo>
                    <a:pt x="2104" y="4968"/>
                  </a:lnTo>
                  <a:lnTo>
                    <a:pt x="2338" y="5066"/>
                  </a:lnTo>
                  <a:lnTo>
                    <a:pt x="2572" y="5124"/>
                  </a:lnTo>
                  <a:lnTo>
                    <a:pt x="2825" y="5183"/>
                  </a:lnTo>
                  <a:lnTo>
                    <a:pt x="3059" y="5241"/>
                  </a:lnTo>
                  <a:lnTo>
                    <a:pt x="3293" y="5261"/>
                  </a:lnTo>
                  <a:lnTo>
                    <a:pt x="3761" y="5261"/>
                  </a:lnTo>
                  <a:lnTo>
                    <a:pt x="3975" y="5222"/>
                  </a:lnTo>
                  <a:lnTo>
                    <a:pt x="4111" y="5202"/>
                  </a:lnTo>
                  <a:lnTo>
                    <a:pt x="4326" y="5163"/>
                  </a:lnTo>
                  <a:lnTo>
                    <a:pt x="4657" y="5046"/>
                  </a:lnTo>
                  <a:lnTo>
                    <a:pt x="4949" y="4890"/>
                  </a:lnTo>
                  <a:lnTo>
                    <a:pt x="5183" y="4735"/>
                  </a:lnTo>
                  <a:lnTo>
                    <a:pt x="5417" y="4540"/>
                  </a:lnTo>
                  <a:lnTo>
                    <a:pt x="5573" y="4345"/>
                  </a:lnTo>
                  <a:lnTo>
                    <a:pt x="5670" y="4228"/>
                  </a:lnTo>
                  <a:lnTo>
                    <a:pt x="5748" y="4092"/>
                  </a:lnTo>
                  <a:lnTo>
                    <a:pt x="5845" y="3897"/>
                  </a:lnTo>
                  <a:lnTo>
                    <a:pt x="5923" y="3624"/>
                  </a:lnTo>
                  <a:lnTo>
                    <a:pt x="5982" y="3351"/>
                  </a:lnTo>
                  <a:lnTo>
                    <a:pt x="6001" y="3215"/>
                  </a:lnTo>
                  <a:lnTo>
                    <a:pt x="6001" y="3059"/>
                  </a:lnTo>
                  <a:lnTo>
                    <a:pt x="5982" y="2767"/>
                  </a:lnTo>
                  <a:lnTo>
                    <a:pt x="5943" y="2572"/>
                  </a:lnTo>
                  <a:lnTo>
                    <a:pt x="5904" y="2416"/>
                  </a:lnTo>
                  <a:lnTo>
                    <a:pt x="5806" y="2124"/>
                  </a:lnTo>
                  <a:lnTo>
                    <a:pt x="5709" y="1929"/>
                  </a:lnTo>
                  <a:lnTo>
                    <a:pt x="5612" y="1754"/>
                  </a:lnTo>
                  <a:lnTo>
                    <a:pt x="5417" y="1442"/>
                  </a:lnTo>
                  <a:lnTo>
                    <a:pt x="5241" y="1247"/>
                  </a:lnTo>
                  <a:lnTo>
                    <a:pt x="5105" y="1091"/>
                  </a:lnTo>
                  <a:lnTo>
                    <a:pt x="4930" y="935"/>
                  </a:lnTo>
                  <a:lnTo>
                    <a:pt x="4754" y="799"/>
                  </a:lnTo>
                  <a:lnTo>
                    <a:pt x="4540" y="623"/>
                  </a:lnTo>
                  <a:lnTo>
                    <a:pt x="4326" y="507"/>
                  </a:lnTo>
                  <a:lnTo>
                    <a:pt x="4111" y="390"/>
                  </a:lnTo>
                  <a:lnTo>
                    <a:pt x="3897" y="292"/>
                  </a:lnTo>
                  <a:lnTo>
                    <a:pt x="3644" y="195"/>
                  </a:lnTo>
                  <a:lnTo>
                    <a:pt x="3410" y="117"/>
                  </a:lnTo>
                  <a:lnTo>
                    <a:pt x="3176" y="58"/>
                  </a:lnTo>
                  <a:lnTo>
                    <a:pt x="2942" y="19"/>
                  </a:lnTo>
                  <a:lnTo>
                    <a:pt x="2669"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7"/>
            <p:cNvSpPr/>
            <p:nvPr/>
          </p:nvSpPr>
          <p:spPr>
            <a:xfrm>
              <a:off x="4701600" y="1993625"/>
              <a:ext cx="95500" cy="198275"/>
            </a:xfrm>
            <a:custGeom>
              <a:avLst/>
              <a:gdLst/>
              <a:ahLst/>
              <a:cxnLst/>
              <a:rect l="l" t="t" r="r" b="b"/>
              <a:pathLst>
                <a:path w="3820" h="7931" extrusionOk="0">
                  <a:moveTo>
                    <a:pt x="2807" y="0"/>
                  </a:moveTo>
                  <a:lnTo>
                    <a:pt x="2495" y="20"/>
                  </a:lnTo>
                  <a:lnTo>
                    <a:pt x="2183" y="98"/>
                  </a:lnTo>
                  <a:lnTo>
                    <a:pt x="2144" y="98"/>
                  </a:lnTo>
                  <a:lnTo>
                    <a:pt x="1910" y="195"/>
                  </a:lnTo>
                  <a:lnTo>
                    <a:pt x="1676" y="292"/>
                  </a:lnTo>
                  <a:lnTo>
                    <a:pt x="1618" y="331"/>
                  </a:lnTo>
                  <a:lnTo>
                    <a:pt x="1404" y="468"/>
                  </a:lnTo>
                  <a:lnTo>
                    <a:pt x="1365" y="507"/>
                  </a:lnTo>
                  <a:lnTo>
                    <a:pt x="1345" y="526"/>
                  </a:lnTo>
                  <a:lnTo>
                    <a:pt x="1189" y="663"/>
                  </a:lnTo>
                  <a:lnTo>
                    <a:pt x="1053" y="780"/>
                  </a:lnTo>
                  <a:lnTo>
                    <a:pt x="878" y="994"/>
                  </a:lnTo>
                  <a:lnTo>
                    <a:pt x="858" y="1013"/>
                  </a:lnTo>
                  <a:lnTo>
                    <a:pt x="819" y="1052"/>
                  </a:lnTo>
                  <a:lnTo>
                    <a:pt x="644" y="1306"/>
                  </a:lnTo>
                  <a:lnTo>
                    <a:pt x="624" y="1325"/>
                  </a:lnTo>
                  <a:lnTo>
                    <a:pt x="566" y="1442"/>
                  </a:lnTo>
                  <a:lnTo>
                    <a:pt x="507" y="1539"/>
                  </a:lnTo>
                  <a:lnTo>
                    <a:pt x="488" y="1578"/>
                  </a:lnTo>
                  <a:lnTo>
                    <a:pt x="468" y="1637"/>
                  </a:lnTo>
                  <a:lnTo>
                    <a:pt x="430" y="1695"/>
                  </a:lnTo>
                  <a:lnTo>
                    <a:pt x="352" y="1851"/>
                  </a:lnTo>
                  <a:lnTo>
                    <a:pt x="254" y="2143"/>
                  </a:lnTo>
                  <a:lnTo>
                    <a:pt x="157" y="2436"/>
                  </a:lnTo>
                  <a:lnTo>
                    <a:pt x="98" y="2650"/>
                  </a:lnTo>
                  <a:lnTo>
                    <a:pt x="59" y="2903"/>
                  </a:lnTo>
                  <a:lnTo>
                    <a:pt x="40" y="3059"/>
                  </a:lnTo>
                  <a:lnTo>
                    <a:pt x="1" y="3390"/>
                  </a:lnTo>
                  <a:lnTo>
                    <a:pt x="1" y="3702"/>
                  </a:lnTo>
                  <a:lnTo>
                    <a:pt x="1" y="3819"/>
                  </a:lnTo>
                  <a:lnTo>
                    <a:pt x="20" y="4111"/>
                  </a:lnTo>
                  <a:lnTo>
                    <a:pt x="40" y="4404"/>
                  </a:lnTo>
                  <a:lnTo>
                    <a:pt x="59" y="4462"/>
                  </a:lnTo>
                  <a:lnTo>
                    <a:pt x="59" y="4520"/>
                  </a:lnTo>
                  <a:lnTo>
                    <a:pt x="157" y="4988"/>
                  </a:lnTo>
                  <a:lnTo>
                    <a:pt x="196" y="5124"/>
                  </a:lnTo>
                  <a:lnTo>
                    <a:pt x="215" y="5222"/>
                  </a:lnTo>
                  <a:lnTo>
                    <a:pt x="313" y="5495"/>
                  </a:lnTo>
                  <a:lnTo>
                    <a:pt x="410" y="5748"/>
                  </a:lnTo>
                  <a:lnTo>
                    <a:pt x="546" y="6060"/>
                  </a:lnTo>
                  <a:lnTo>
                    <a:pt x="683" y="6313"/>
                  </a:lnTo>
                  <a:lnTo>
                    <a:pt x="839" y="6586"/>
                  </a:lnTo>
                  <a:lnTo>
                    <a:pt x="1014" y="6820"/>
                  </a:lnTo>
                  <a:lnTo>
                    <a:pt x="1170" y="7014"/>
                  </a:lnTo>
                  <a:lnTo>
                    <a:pt x="1326" y="7190"/>
                  </a:lnTo>
                  <a:lnTo>
                    <a:pt x="1521" y="7365"/>
                  </a:lnTo>
                  <a:lnTo>
                    <a:pt x="1715" y="7521"/>
                  </a:lnTo>
                  <a:lnTo>
                    <a:pt x="1871" y="7657"/>
                  </a:lnTo>
                  <a:lnTo>
                    <a:pt x="2066" y="7774"/>
                  </a:lnTo>
                  <a:lnTo>
                    <a:pt x="2397" y="7930"/>
                  </a:lnTo>
                  <a:lnTo>
                    <a:pt x="2729" y="7073"/>
                  </a:lnTo>
                  <a:lnTo>
                    <a:pt x="3021" y="6216"/>
                  </a:lnTo>
                  <a:lnTo>
                    <a:pt x="3255" y="5319"/>
                  </a:lnTo>
                  <a:lnTo>
                    <a:pt x="3450" y="4443"/>
                  </a:lnTo>
                  <a:lnTo>
                    <a:pt x="3605" y="3527"/>
                  </a:lnTo>
                  <a:lnTo>
                    <a:pt x="3722" y="2631"/>
                  </a:lnTo>
                  <a:lnTo>
                    <a:pt x="3800" y="1695"/>
                  </a:lnTo>
                  <a:lnTo>
                    <a:pt x="3820" y="780"/>
                  </a:lnTo>
                  <a:lnTo>
                    <a:pt x="3800" y="215"/>
                  </a:lnTo>
                  <a:lnTo>
                    <a:pt x="3605" y="137"/>
                  </a:lnTo>
                  <a:lnTo>
                    <a:pt x="3488" y="98"/>
                  </a:lnTo>
                  <a:lnTo>
                    <a:pt x="3313" y="59"/>
                  </a:lnTo>
                  <a:lnTo>
                    <a:pt x="3138" y="20"/>
                  </a:lnTo>
                  <a:lnTo>
                    <a:pt x="2982" y="20"/>
                  </a:lnTo>
                  <a:lnTo>
                    <a:pt x="284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7"/>
            <p:cNvSpPr/>
            <p:nvPr/>
          </p:nvSpPr>
          <p:spPr>
            <a:xfrm>
              <a:off x="4701600" y="1993625"/>
              <a:ext cx="95500" cy="198275"/>
            </a:xfrm>
            <a:custGeom>
              <a:avLst/>
              <a:gdLst/>
              <a:ahLst/>
              <a:cxnLst/>
              <a:rect l="l" t="t" r="r" b="b"/>
              <a:pathLst>
                <a:path w="3820" h="7931" fill="none" extrusionOk="0">
                  <a:moveTo>
                    <a:pt x="2846" y="0"/>
                  </a:moveTo>
                  <a:lnTo>
                    <a:pt x="2807" y="0"/>
                  </a:lnTo>
                  <a:lnTo>
                    <a:pt x="2807" y="0"/>
                  </a:lnTo>
                  <a:lnTo>
                    <a:pt x="2495" y="20"/>
                  </a:lnTo>
                  <a:lnTo>
                    <a:pt x="2495" y="20"/>
                  </a:lnTo>
                  <a:lnTo>
                    <a:pt x="2183" y="98"/>
                  </a:lnTo>
                  <a:lnTo>
                    <a:pt x="2183" y="98"/>
                  </a:lnTo>
                  <a:lnTo>
                    <a:pt x="2144" y="98"/>
                  </a:lnTo>
                  <a:lnTo>
                    <a:pt x="2144" y="98"/>
                  </a:lnTo>
                  <a:lnTo>
                    <a:pt x="1910" y="195"/>
                  </a:lnTo>
                  <a:lnTo>
                    <a:pt x="1910" y="195"/>
                  </a:lnTo>
                  <a:lnTo>
                    <a:pt x="1676" y="292"/>
                  </a:lnTo>
                  <a:lnTo>
                    <a:pt x="1618" y="331"/>
                  </a:lnTo>
                  <a:lnTo>
                    <a:pt x="1618" y="331"/>
                  </a:lnTo>
                  <a:lnTo>
                    <a:pt x="1404" y="468"/>
                  </a:lnTo>
                  <a:lnTo>
                    <a:pt x="1365" y="507"/>
                  </a:lnTo>
                  <a:lnTo>
                    <a:pt x="1365" y="507"/>
                  </a:lnTo>
                  <a:lnTo>
                    <a:pt x="1345" y="526"/>
                  </a:lnTo>
                  <a:lnTo>
                    <a:pt x="1345" y="526"/>
                  </a:lnTo>
                  <a:lnTo>
                    <a:pt x="1189" y="663"/>
                  </a:lnTo>
                  <a:lnTo>
                    <a:pt x="1053" y="780"/>
                  </a:lnTo>
                  <a:lnTo>
                    <a:pt x="1053" y="780"/>
                  </a:lnTo>
                  <a:lnTo>
                    <a:pt x="878" y="994"/>
                  </a:lnTo>
                  <a:lnTo>
                    <a:pt x="858" y="1013"/>
                  </a:lnTo>
                  <a:lnTo>
                    <a:pt x="819" y="1052"/>
                  </a:lnTo>
                  <a:lnTo>
                    <a:pt x="819" y="1052"/>
                  </a:lnTo>
                  <a:lnTo>
                    <a:pt x="644" y="1306"/>
                  </a:lnTo>
                  <a:lnTo>
                    <a:pt x="644" y="1306"/>
                  </a:lnTo>
                  <a:lnTo>
                    <a:pt x="624" y="1325"/>
                  </a:lnTo>
                  <a:lnTo>
                    <a:pt x="624" y="1325"/>
                  </a:lnTo>
                  <a:lnTo>
                    <a:pt x="566" y="1442"/>
                  </a:lnTo>
                  <a:lnTo>
                    <a:pt x="566" y="1442"/>
                  </a:lnTo>
                  <a:lnTo>
                    <a:pt x="507" y="1539"/>
                  </a:lnTo>
                  <a:lnTo>
                    <a:pt x="488" y="1578"/>
                  </a:lnTo>
                  <a:lnTo>
                    <a:pt x="468" y="1637"/>
                  </a:lnTo>
                  <a:lnTo>
                    <a:pt x="430" y="1695"/>
                  </a:lnTo>
                  <a:lnTo>
                    <a:pt x="430" y="1695"/>
                  </a:lnTo>
                  <a:lnTo>
                    <a:pt x="352" y="1851"/>
                  </a:lnTo>
                  <a:lnTo>
                    <a:pt x="352" y="1851"/>
                  </a:lnTo>
                  <a:lnTo>
                    <a:pt x="254" y="2143"/>
                  </a:lnTo>
                  <a:lnTo>
                    <a:pt x="157" y="2436"/>
                  </a:lnTo>
                  <a:lnTo>
                    <a:pt x="157" y="2436"/>
                  </a:lnTo>
                  <a:lnTo>
                    <a:pt x="98" y="2650"/>
                  </a:lnTo>
                  <a:lnTo>
                    <a:pt x="59" y="2903"/>
                  </a:lnTo>
                  <a:lnTo>
                    <a:pt x="59" y="2903"/>
                  </a:lnTo>
                  <a:lnTo>
                    <a:pt x="40" y="3059"/>
                  </a:lnTo>
                  <a:lnTo>
                    <a:pt x="40" y="3059"/>
                  </a:lnTo>
                  <a:lnTo>
                    <a:pt x="1" y="3390"/>
                  </a:lnTo>
                  <a:lnTo>
                    <a:pt x="1" y="3390"/>
                  </a:lnTo>
                  <a:lnTo>
                    <a:pt x="1" y="3702"/>
                  </a:lnTo>
                  <a:lnTo>
                    <a:pt x="1" y="3702"/>
                  </a:lnTo>
                  <a:lnTo>
                    <a:pt x="1" y="3819"/>
                  </a:lnTo>
                  <a:lnTo>
                    <a:pt x="1" y="3819"/>
                  </a:lnTo>
                  <a:lnTo>
                    <a:pt x="20" y="4111"/>
                  </a:lnTo>
                  <a:lnTo>
                    <a:pt x="40" y="4404"/>
                  </a:lnTo>
                  <a:lnTo>
                    <a:pt x="59" y="4462"/>
                  </a:lnTo>
                  <a:lnTo>
                    <a:pt x="59" y="4520"/>
                  </a:lnTo>
                  <a:lnTo>
                    <a:pt x="59" y="4520"/>
                  </a:lnTo>
                  <a:lnTo>
                    <a:pt x="157" y="4988"/>
                  </a:lnTo>
                  <a:lnTo>
                    <a:pt x="196" y="5124"/>
                  </a:lnTo>
                  <a:lnTo>
                    <a:pt x="196" y="5124"/>
                  </a:lnTo>
                  <a:lnTo>
                    <a:pt x="215" y="5222"/>
                  </a:lnTo>
                  <a:lnTo>
                    <a:pt x="215" y="5222"/>
                  </a:lnTo>
                  <a:lnTo>
                    <a:pt x="313" y="5495"/>
                  </a:lnTo>
                  <a:lnTo>
                    <a:pt x="410" y="5748"/>
                  </a:lnTo>
                  <a:lnTo>
                    <a:pt x="410" y="5748"/>
                  </a:lnTo>
                  <a:lnTo>
                    <a:pt x="546" y="6060"/>
                  </a:lnTo>
                  <a:lnTo>
                    <a:pt x="683" y="6313"/>
                  </a:lnTo>
                  <a:lnTo>
                    <a:pt x="683" y="6313"/>
                  </a:lnTo>
                  <a:lnTo>
                    <a:pt x="839" y="6586"/>
                  </a:lnTo>
                  <a:lnTo>
                    <a:pt x="1014" y="6820"/>
                  </a:lnTo>
                  <a:lnTo>
                    <a:pt x="1014" y="6820"/>
                  </a:lnTo>
                  <a:lnTo>
                    <a:pt x="1170" y="7014"/>
                  </a:lnTo>
                  <a:lnTo>
                    <a:pt x="1326" y="7190"/>
                  </a:lnTo>
                  <a:lnTo>
                    <a:pt x="1326" y="7190"/>
                  </a:lnTo>
                  <a:lnTo>
                    <a:pt x="1521" y="7365"/>
                  </a:lnTo>
                  <a:lnTo>
                    <a:pt x="1715" y="7521"/>
                  </a:lnTo>
                  <a:lnTo>
                    <a:pt x="1715" y="7521"/>
                  </a:lnTo>
                  <a:lnTo>
                    <a:pt x="1871" y="7657"/>
                  </a:lnTo>
                  <a:lnTo>
                    <a:pt x="2066" y="7774"/>
                  </a:lnTo>
                  <a:lnTo>
                    <a:pt x="2066" y="7774"/>
                  </a:lnTo>
                  <a:lnTo>
                    <a:pt x="2397" y="7930"/>
                  </a:lnTo>
                  <a:lnTo>
                    <a:pt x="2397" y="7930"/>
                  </a:lnTo>
                  <a:lnTo>
                    <a:pt x="2729" y="7073"/>
                  </a:lnTo>
                  <a:lnTo>
                    <a:pt x="3021" y="6216"/>
                  </a:lnTo>
                  <a:lnTo>
                    <a:pt x="3255" y="5319"/>
                  </a:lnTo>
                  <a:lnTo>
                    <a:pt x="3450" y="4443"/>
                  </a:lnTo>
                  <a:lnTo>
                    <a:pt x="3605" y="3527"/>
                  </a:lnTo>
                  <a:lnTo>
                    <a:pt x="3722" y="2631"/>
                  </a:lnTo>
                  <a:lnTo>
                    <a:pt x="3800" y="1695"/>
                  </a:lnTo>
                  <a:lnTo>
                    <a:pt x="3820" y="780"/>
                  </a:lnTo>
                  <a:lnTo>
                    <a:pt x="3820" y="780"/>
                  </a:lnTo>
                  <a:lnTo>
                    <a:pt x="3800" y="215"/>
                  </a:lnTo>
                  <a:lnTo>
                    <a:pt x="3800" y="215"/>
                  </a:lnTo>
                  <a:lnTo>
                    <a:pt x="3605" y="137"/>
                  </a:lnTo>
                  <a:lnTo>
                    <a:pt x="3605" y="137"/>
                  </a:lnTo>
                  <a:lnTo>
                    <a:pt x="3488" y="98"/>
                  </a:lnTo>
                  <a:lnTo>
                    <a:pt x="3488" y="98"/>
                  </a:lnTo>
                  <a:lnTo>
                    <a:pt x="3313" y="59"/>
                  </a:lnTo>
                  <a:lnTo>
                    <a:pt x="3313" y="59"/>
                  </a:lnTo>
                  <a:lnTo>
                    <a:pt x="3138" y="20"/>
                  </a:lnTo>
                  <a:lnTo>
                    <a:pt x="3138" y="20"/>
                  </a:lnTo>
                  <a:lnTo>
                    <a:pt x="2982" y="20"/>
                  </a:lnTo>
                  <a:lnTo>
                    <a:pt x="2982" y="20"/>
                  </a:lnTo>
                  <a:lnTo>
                    <a:pt x="28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7"/>
            <p:cNvSpPr/>
            <p:nvPr/>
          </p:nvSpPr>
          <p:spPr>
            <a:xfrm>
              <a:off x="4220850" y="2229850"/>
              <a:ext cx="86225" cy="70175"/>
            </a:xfrm>
            <a:custGeom>
              <a:avLst/>
              <a:gdLst/>
              <a:ahLst/>
              <a:cxnLst/>
              <a:rect l="l" t="t" r="r" b="b"/>
              <a:pathLst>
                <a:path w="3449" h="2807" extrusionOk="0">
                  <a:moveTo>
                    <a:pt x="1325" y="1"/>
                  </a:moveTo>
                  <a:lnTo>
                    <a:pt x="1286" y="20"/>
                  </a:lnTo>
                  <a:lnTo>
                    <a:pt x="1091" y="59"/>
                  </a:lnTo>
                  <a:lnTo>
                    <a:pt x="819" y="157"/>
                  </a:lnTo>
                  <a:lnTo>
                    <a:pt x="721" y="196"/>
                  </a:lnTo>
                  <a:lnTo>
                    <a:pt x="643" y="235"/>
                  </a:lnTo>
                  <a:lnTo>
                    <a:pt x="507" y="332"/>
                  </a:lnTo>
                  <a:lnTo>
                    <a:pt x="487" y="352"/>
                  </a:lnTo>
                  <a:lnTo>
                    <a:pt x="331" y="469"/>
                  </a:lnTo>
                  <a:lnTo>
                    <a:pt x="273" y="546"/>
                  </a:lnTo>
                  <a:lnTo>
                    <a:pt x="254" y="585"/>
                  </a:lnTo>
                  <a:lnTo>
                    <a:pt x="215" y="624"/>
                  </a:lnTo>
                  <a:lnTo>
                    <a:pt x="176" y="683"/>
                  </a:lnTo>
                  <a:lnTo>
                    <a:pt x="156" y="722"/>
                  </a:lnTo>
                  <a:lnTo>
                    <a:pt x="98" y="839"/>
                  </a:lnTo>
                  <a:lnTo>
                    <a:pt x="78" y="897"/>
                  </a:lnTo>
                  <a:lnTo>
                    <a:pt x="39" y="995"/>
                  </a:lnTo>
                  <a:lnTo>
                    <a:pt x="0" y="1131"/>
                  </a:lnTo>
                  <a:lnTo>
                    <a:pt x="0" y="1248"/>
                  </a:lnTo>
                  <a:lnTo>
                    <a:pt x="0" y="1423"/>
                  </a:lnTo>
                  <a:lnTo>
                    <a:pt x="20" y="1482"/>
                  </a:lnTo>
                  <a:lnTo>
                    <a:pt x="39" y="1560"/>
                  </a:lnTo>
                  <a:lnTo>
                    <a:pt x="39" y="1599"/>
                  </a:lnTo>
                  <a:lnTo>
                    <a:pt x="98" y="1774"/>
                  </a:lnTo>
                  <a:lnTo>
                    <a:pt x="176" y="1930"/>
                  </a:lnTo>
                  <a:lnTo>
                    <a:pt x="292" y="2086"/>
                  </a:lnTo>
                  <a:lnTo>
                    <a:pt x="448" y="2261"/>
                  </a:lnTo>
                  <a:lnTo>
                    <a:pt x="604" y="2378"/>
                  </a:lnTo>
                  <a:lnTo>
                    <a:pt x="799" y="2514"/>
                  </a:lnTo>
                  <a:lnTo>
                    <a:pt x="1033" y="2631"/>
                  </a:lnTo>
                  <a:lnTo>
                    <a:pt x="1286" y="2729"/>
                  </a:lnTo>
                  <a:lnTo>
                    <a:pt x="1559" y="2787"/>
                  </a:lnTo>
                  <a:lnTo>
                    <a:pt x="1851" y="2807"/>
                  </a:lnTo>
                  <a:lnTo>
                    <a:pt x="2104" y="2787"/>
                  </a:lnTo>
                  <a:lnTo>
                    <a:pt x="2397" y="2729"/>
                  </a:lnTo>
                  <a:lnTo>
                    <a:pt x="2592" y="2651"/>
                  </a:lnTo>
                  <a:lnTo>
                    <a:pt x="2825" y="2534"/>
                  </a:lnTo>
                  <a:lnTo>
                    <a:pt x="2962" y="2436"/>
                  </a:lnTo>
                  <a:lnTo>
                    <a:pt x="3118" y="2320"/>
                  </a:lnTo>
                  <a:lnTo>
                    <a:pt x="3196" y="2222"/>
                  </a:lnTo>
                  <a:lnTo>
                    <a:pt x="3312" y="2066"/>
                  </a:lnTo>
                  <a:lnTo>
                    <a:pt x="3351" y="1949"/>
                  </a:lnTo>
                  <a:lnTo>
                    <a:pt x="3410" y="1774"/>
                  </a:lnTo>
                  <a:lnTo>
                    <a:pt x="3449" y="1657"/>
                  </a:lnTo>
                  <a:lnTo>
                    <a:pt x="3449" y="1521"/>
                  </a:lnTo>
                  <a:lnTo>
                    <a:pt x="3449" y="1365"/>
                  </a:lnTo>
                  <a:lnTo>
                    <a:pt x="3410" y="1170"/>
                  </a:lnTo>
                  <a:lnTo>
                    <a:pt x="3351" y="1053"/>
                  </a:lnTo>
                  <a:lnTo>
                    <a:pt x="3274" y="878"/>
                  </a:lnTo>
                  <a:lnTo>
                    <a:pt x="3176" y="722"/>
                  </a:lnTo>
                  <a:lnTo>
                    <a:pt x="3020" y="566"/>
                  </a:lnTo>
                  <a:lnTo>
                    <a:pt x="2845" y="410"/>
                  </a:lnTo>
                  <a:lnTo>
                    <a:pt x="2650" y="274"/>
                  </a:lnTo>
                  <a:lnTo>
                    <a:pt x="2455" y="176"/>
                  </a:lnTo>
                  <a:lnTo>
                    <a:pt x="2260" y="98"/>
                  </a:lnTo>
                  <a:lnTo>
                    <a:pt x="2124" y="59"/>
                  </a:lnTo>
                  <a:lnTo>
                    <a:pt x="187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7"/>
            <p:cNvSpPr/>
            <p:nvPr/>
          </p:nvSpPr>
          <p:spPr>
            <a:xfrm>
              <a:off x="4220850" y="2229850"/>
              <a:ext cx="86225" cy="70175"/>
            </a:xfrm>
            <a:custGeom>
              <a:avLst/>
              <a:gdLst/>
              <a:ahLst/>
              <a:cxnLst/>
              <a:rect l="l" t="t" r="r" b="b"/>
              <a:pathLst>
                <a:path w="3449" h="2807" fill="none" extrusionOk="0">
                  <a:moveTo>
                    <a:pt x="1598" y="1"/>
                  </a:moveTo>
                  <a:lnTo>
                    <a:pt x="1578" y="1"/>
                  </a:lnTo>
                  <a:lnTo>
                    <a:pt x="1578" y="1"/>
                  </a:lnTo>
                  <a:lnTo>
                    <a:pt x="1325" y="1"/>
                  </a:lnTo>
                  <a:lnTo>
                    <a:pt x="1286" y="20"/>
                  </a:lnTo>
                  <a:lnTo>
                    <a:pt x="1286" y="20"/>
                  </a:lnTo>
                  <a:lnTo>
                    <a:pt x="1091" y="59"/>
                  </a:lnTo>
                  <a:lnTo>
                    <a:pt x="1091" y="59"/>
                  </a:lnTo>
                  <a:lnTo>
                    <a:pt x="819" y="157"/>
                  </a:lnTo>
                  <a:lnTo>
                    <a:pt x="819" y="157"/>
                  </a:lnTo>
                  <a:lnTo>
                    <a:pt x="721" y="196"/>
                  </a:lnTo>
                  <a:lnTo>
                    <a:pt x="721" y="196"/>
                  </a:lnTo>
                  <a:lnTo>
                    <a:pt x="643" y="235"/>
                  </a:lnTo>
                  <a:lnTo>
                    <a:pt x="643" y="235"/>
                  </a:lnTo>
                  <a:lnTo>
                    <a:pt x="507" y="332"/>
                  </a:lnTo>
                  <a:lnTo>
                    <a:pt x="487" y="352"/>
                  </a:lnTo>
                  <a:lnTo>
                    <a:pt x="487" y="352"/>
                  </a:lnTo>
                  <a:lnTo>
                    <a:pt x="331" y="469"/>
                  </a:lnTo>
                  <a:lnTo>
                    <a:pt x="331" y="469"/>
                  </a:lnTo>
                  <a:lnTo>
                    <a:pt x="273" y="546"/>
                  </a:lnTo>
                  <a:lnTo>
                    <a:pt x="254" y="585"/>
                  </a:lnTo>
                  <a:lnTo>
                    <a:pt x="215" y="624"/>
                  </a:lnTo>
                  <a:lnTo>
                    <a:pt x="215" y="624"/>
                  </a:lnTo>
                  <a:lnTo>
                    <a:pt x="176" y="683"/>
                  </a:lnTo>
                  <a:lnTo>
                    <a:pt x="156" y="722"/>
                  </a:lnTo>
                  <a:lnTo>
                    <a:pt x="156" y="722"/>
                  </a:lnTo>
                  <a:lnTo>
                    <a:pt x="98" y="839"/>
                  </a:lnTo>
                  <a:lnTo>
                    <a:pt x="78" y="897"/>
                  </a:lnTo>
                  <a:lnTo>
                    <a:pt x="78" y="897"/>
                  </a:lnTo>
                  <a:lnTo>
                    <a:pt x="39" y="995"/>
                  </a:lnTo>
                  <a:lnTo>
                    <a:pt x="39" y="995"/>
                  </a:lnTo>
                  <a:lnTo>
                    <a:pt x="0" y="1131"/>
                  </a:lnTo>
                  <a:lnTo>
                    <a:pt x="0" y="1131"/>
                  </a:lnTo>
                  <a:lnTo>
                    <a:pt x="0" y="1248"/>
                  </a:lnTo>
                  <a:lnTo>
                    <a:pt x="0" y="1248"/>
                  </a:lnTo>
                  <a:lnTo>
                    <a:pt x="0" y="1423"/>
                  </a:lnTo>
                  <a:lnTo>
                    <a:pt x="20" y="1482"/>
                  </a:lnTo>
                  <a:lnTo>
                    <a:pt x="39" y="1560"/>
                  </a:lnTo>
                  <a:lnTo>
                    <a:pt x="39" y="1560"/>
                  </a:lnTo>
                  <a:lnTo>
                    <a:pt x="39" y="1599"/>
                  </a:lnTo>
                  <a:lnTo>
                    <a:pt x="39" y="1599"/>
                  </a:lnTo>
                  <a:lnTo>
                    <a:pt x="98" y="1774"/>
                  </a:lnTo>
                  <a:lnTo>
                    <a:pt x="98" y="1774"/>
                  </a:lnTo>
                  <a:lnTo>
                    <a:pt x="176" y="1930"/>
                  </a:lnTo>
                  <a:lnTo>
                    <a:pt x="176" y="1930"/>
                  </a:lnTo>
                  <a:lnTo>
                    <a:pt x="292" y="2086"/>
                  </a:lnTo>
                  <a:lnTo>
                    <a:pt x="292" y="2086"/>
                  </a:lnTo>
                  <a:lnTo>
                    <a:pt x="448" y="2261"/>
                  </a:lnTo>
                  <a:lnTo>
                    <a:pt x="448" y="2261"/>
                  </a:lnTo>
                  <a:lnTo>
                    <a:pt x="604" y="2378"/>
                  </a:lnTo>
                  <a:lnTo>
                    <a:pt x="604" y="2378"/>
                  </a:lnTo>
                  <a:lnTo>
                    <a:pt x="799" y="2514"/>
                  </a:lnTo>
                  <a:lnTo>
                    <a:pt x="799" y="2514"/>
                  </a:lnTo>
                  <a:lnTo>
                    <a:pt x="1033" y="2631"/>
                  </a:lnTo>
                  <a:lnTo>
                    <a:pt x="1033" y="2631"/>
                  </a:lnTo>
                  <a:lnTo>
                    <a:pt x="1286" y="2729"/>
                  </a:lnTo>
                  <a:lnTo>
                    <a:pt x="1286" y="2729"/>
                  </a:lnTo>
                  <a:lnTo>
                    <a:pt x="1559" y="2787"/>
                  </a:lnTo>
                  <a:lnTo>
                    <a:pt x="1559" y="2787"/>
                  </a:lnTo>
                  <a:lnTo>
                    <a:pt x="1851" y="2807"/>
                  </a:lnTo>
                  <a:lnTo>
                    <a:pt x="1851" y="2807"/>
                  </a:lnTo>
                  <a:lnTo>
                    <a:pt x="2104" y="2787"/>
                  </a:lnTo>
                  <a:lnTo>
                    <a:pt x="2104" y="2787"/>
                  </a:lnTo>
                  <a:lnTo>
                    <a:pt x="2397" y="2729"/>
                  </a:lnTo>
                  <a:lnTo>
                    <a:pt x="2397" y="2729"/>
                  </a:lnTo>
                  <a:lnTo>
                    <a:pt x="2592" y="2651"/>
                  </a:lnTo>
                  <a:lnTo>
                    <a:pt x="2592" y="2651"/>
                  </a:lnTo>
                  <a:lnTo>
                    <a:pt x="2825" y="2534"/>
                  </a:lnTo>
                  <a:lnTo>
                    <a:pt x="2825" y="2534"/>
                  </a:lnTo>
                  <a:lnTo>
                    <a:pt x="2962" y="2436"/>
                  </a:lnTo>
                  <a:lnTo>
                    <a:pt x="2962" y="2436"/>
                  </a:lnTo>
                  <a:lnTo>
                    <a:pt x="3118" y="2320"/>
                  </a:lnTo>
                  <a:lnTo>
                    <a:pt x="3196" y="2222"/>
                  </a:lnTo>
                  <a:lnTo>
                    <a:pt x="3196" y="2222"/>
                  </a:lnTo>
                  <a:lnTo>
                    <a:pt x="3312" y="2066"/>
                  </a:lnTo>
                  <a:lnTo>
                    <a:pt x="3312" y="2066"/>
                  </a:lnTo>
                  <a:lnTo>
                    <a:pt x="3351" y="1949"/>
                  </a:lnTo>
                  <a:lnTo>
                    <a:pt x="3351" y="1949"/>
                  </a:lnTo>
                  <a:lnTo>
                    <a:pt x="3410" y="1774"/>
                  </a:lnTo>
                  <a:lnTo>
                    <a:pt x="3410" y="1774"/>
                  </a:lnTo>
                  <a:lnTo>
                    <a:pt x="3449" y="1657"/>
                  </a:lnTo>
                  <a:lnTo>
                    <a:pt x="3449" y="1657"/>
                  </a:lnTo>
                  <a:lnTo>
                    <a:pt x="3449" y="1521"/>
                  </a:lnTo>
                  <a:lnTo>
                    <a:pt x="3449" y="1521"/>
                  </a:lnTo>
                  <a:lnTo>
                    <a:pt x="3449" y="1365"/>
                  </a:lnTo>
                  <a:lnTo>
                    <a:pt x="3449" y="1365"/>
                  </a:lnTo>
                  <a:lnTo>
                    <a:pt x="3410" y="1170"/>
                  </a:lnTo>
                  <a:lnTo>
                    <a:pt x="3410" y="1170"/>
                  </a:lnTo>
                  <a:lnTo>
                    <a:pt x="3351" y="1053"/>
                  </a:lnTo>
                  <a:lnTo>
                    <a:pt x="3351" y="1053"/>
                  </a:lnTo>
                  <a:lnTo>
                    <a:pt x="3274" y="878"/>
                  </a:lnTo>
                  <a:lnTo>
                    <a:pt x="3274" y="878"/>
                  </a:lnTo>
                  <a:lnTo>
                    <a:pt x="3176" y="722"/>
                  </a:lnTo>
                  <a:lnTo>
                    <a:pt x="3176" y="722"/>
                  </a:lnTo>
                  <a:lnTo>
                    <a:pt x="3020" y="566"/>
                  </a:lnTo>
                  <a:lnTo>
                    <a:pt x="3020" y="566"/>
                  </a:lnTo>
                  <a:lnTo>
                    <a:pt x="2845" y="410"/>
                  </a:lnTo>
                  <a:lnTo>
                    <a:pt x="2845" y="410"/>
                  </a:lnTo>
                  <a:lnTo>
                    <a:pt x="2650" y="274"/>
                  </a:lnTo>
                  <a:lnTo>
                    <a:pt x="2650" y="274"/>
                  </a:lnTo>
                  <a:lnTo>
                    <a:pt x="2455" y="176"/>
                  </a:lnTo>
                  <a:lnTo>
                    <a:pt x="2455" y="176"/>
                  </a:lnTo>
                  <a:lnTo>
                    <a:pt x="2260" y="98"/>
                  </a:lnTo>
                  <a:lnTo>
                    <a:pt x="2124" y="59"/>
                  </a:lnTo>
                  <a:lnTo>
                    <a:pt x="2124" y="59"/>
                  </a:lnTo>
                  <a:lnTo>
                    <a:pt x="1871" y="1"/>
                  </a:lnTo>
                  <a:lnTo>
                    <a:pt x="1871" y="1"/>
                  </a:lnTo>
                  <a:lnTo>
                    <a:pt x="15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7"/>
            <p:cNvSpPr/>
            <p:nvPr/>
          </p:nvSpPr>
          <p:spPr>
            <a:xfrm>
              <a:off x="4485825" y="1767600"/>
              <a:ext cx="164175" cy="247950"/>
            </a:xfrm>
            <a:custGeom>
              <a:avLst/>
              <a:gdLst/>
              <a:ahLst/>
              <a:cxnLst/>
              <a:rect l="l" t="t" r="r" b="b"/>
              <a:pathLst>
                <a:path w="6567" h="9918" extrusionOk="0">
                  <a:moveTo>
                    <a:pt x="1832" y="1"/>
                  </a:moveTo>
                  <a:lnTo>
                    <a:pt x="1559" y="40"/>
                  </a:lnTo>
                  <a:lnTo>
                    <a:pt x="1306" y="79"/>
                  </a:lnTo>
                  <a:lnTo>
                    <a:pt x="1033" y="137"/>
                  </a:lnTo>
                  <a:lnTo>
                    <a:pt x="799" y="215"/>
                  </a:lnTo>
                  <a:lnTo>
                    <a:pt x="546" y="312"/>
                  </a:lnTo>
                  <a:lnTo>
                    <a:pt x="312" y="410"/>
                  </a:lnTo>
                  <a:lnTo>
                    <a:pt x="78" y="527"/>
                  </a:lnTo>
                  <a:lnTo>
                    <a:pt x="449" y="585"/>
                  </a:lnTo>
                  <a:lnTo>
                    <a:pt x="799" y="683"/>
                  </a:lnTo>
                  <a:lnTo>
                    <a:pt x="1072" y="780"/>
                  </a:lnTo>
                  <a:lnTo>
                    <a:pt x="1345" y="897"/>
                  </a:lnTo>
                  <a:lnTo>
                    <a:pt x="1598" y="1033"/>
                  </a:lnTo>
                  <a:lnTo>
                    <a:pt x="1832" y="1209"/>
                  </a:lnTo>
                  <a:lnTo>
                    <a:pt x="2046" y="1384"/>
                  </a:lnTo>
                  <a:lnTo>
                    <a:pt x="2261" y="1579"/>
                  </a:lnTo>
                  <a:lnTo>
                    <a:pt x="2436" y="1774"/>
                  </a:lnTo>
                  <a:lnTo>
                    <a:pt x="2611" y="2007"/>
                  </a:lnTo>
                  <a:lnTo>
                    <a:pt x="2748" y="2241"/>
                  </a:lnTo>
                  <a:lnTo>
                    <a:pt x="2884" y="2475"/>
                  </a:lnTo>
                  <a:lnTo>
                    <a:pt x="3001" y="2728"/>
                  </a:lnTo>
                  <a:lnTo>
                    <a:pt x="3098" y="3001"/>
                  </a:lnTo>
                  <a:lnTo>
                    <a:pt x="3196" y="3274"/>
                  </a:lnTo>
                  <a:lnTo>
                    <a:pt x="3254" y="3547"/>
                  </a:lnTo>
                  <a:lnTo>
                    <a:pt x="3313" y="3839"/>
                  </a:lnTo>
                  <a:lnTo>
                    <a:pt x="3352" y="4131"/>
                  </a:lnTo>
                  <a:lnTo>
                    <a:pt x="3371" y="4424"/>
                  </a:lnTo>
                  <a:lnTo>
                    <a:pt x="3391" y="4716"/>
                  </a:lnTo>
                  <a:lnTo>
                    <a:pt x="3371" y="5008"/>
                  </a:lnTo>
                  <a:lnTo>
                    <a:pt x="3352" y="5300"/>
                  </a:lnTo>
                  <a:lnTo>
                    <a:pt x="3313" y="5593"/>
                  </a:lnTo>
                  <a:lnTo>
                    <a:pt x="3274" y="5885"/>
                  </a:lnTo>
                  <a:lnTo>
                    <a:pt x="3196" y="6177"/>
                  </a:lnTo>
                  <a:lnTo>
                    <a:pt x="3118" y="6450"/>
                  </a:lnTo>
                  <a:lnTo>
                    <a:pt x="3020" y="6723"/>
                  </a:lnTo>
                  <a:lnTo>
                    <a:pt x="2904" y="6995"/>
                  </a:lnTo>
                  <a:lnTo>
                    <a:pt x="2787" y="7268"/>
                  </a:lnTo>
                  <a:lnTo>
                    <a:pt x="2650" y="7521"/>
                  </a:lnTo>
                  <a:lnTo>
                    <a:pt x="2494" y="7755"/>
                  </a:lnTo>
                  <a:lnTo>
                    <a:pt x="2319" y="7970"/>
                  </a:lnTo>
                  <a:lnTo>
                    <a:pt x="2144" y="8184"/>
                  </a:lnTo>
                  <a:lnTo>
                    <a:pt x="1949" y="8398"/>
                  </a:lnTo>
                  <a:lnTo>
                    <a:pt x="1754" y="8574"/>
                  </a:lnTo>
                  <a:lnTo>
                    <a:pt x="1520" y="8749"/>
                  </a:lnTo>
                  <a:lnTo>
                    <a:pt x="1286" y="8905"/>
                  </a:lnTo>
                  <a:lnTo>
                    <a:pt x="1053" y="9022"/>
                  </a:lnTo>
                  <a:lnTo>
                    <a:pt x="780" y="9139"/>
                  </a:lnTo>
                  <a:lnTo>
                    <a:pt x="507" y="9217"/>
                  </a:lnTo>
                  <a:lnTo>
                    <a:pt x="254" y="9294"/>
                  </a:lnTo>
                  <a:lnTo>
                    <a:pt x="0" y="9333"/>
                  </a:lnTo>
                  <a:lnTo>
                    <a:pt x="234" y="9450"/>
                  </a:lnTo>
                  <a:lnTo>
                    <a:pt x="488" y="9567"/>
                  </a:lnTo>
                  <a:lnTo>
                    <a:pt x="741" y="9684"/>
                  </a:lnTo>
                  <a:lnTo>
                    <a:pt x="994" y="9762"/>
                  </a:lnTo>
                  <a:lnTo>
                    <a:pt x="1267" y="9821"/>
                  </a:lnTo>
                  <a:lnTo>
                    <a:pt x="1540" y="9879"/>
                  </a:lnTo>
                  <a:lnTo>
                    <a:pt x="1812" y="9898"/>
                  </a:lnTo>
                  <a:lnTo>
                    <a:pt x="2105" y="9918"/>
                  </a:lnTo>
                  <a:lnTo>
                    <a:pt x="2319" y="9898"/>
                  </a:lnTo>
                  <a:lnTo>
                    <a:pt x="2553" y="9879"/>
                  </a:lnTo>
                  <a:lnTo>
                    <a:pt x="2787" y="9860"/>
                  </a:lnTo>
                  <a:lnTo>
                    <a:pt x="3001" y="9801"/>
                  </a:lnTo>
                  <a:lnTo>
                    <a:pt x="3215" y="9762"/>
                  </a:lnTo>
                  <a:lnTo>
                    <a:pt x="3430" y="9684"/>
                  </a:lnTo>
                  <a:lnTo>
                    <a:pt x="3624" y="9606"/>
                  </a:lnTo>
                  <a:lnTo>
                    <a:pt x="3839" y="9528"/>
                  </a:lnTo>
                  <a:lnTo>
                    <a:pt x="4228" y="9314"/>
                  </a:lnTo>
                  <a:lnTo>
                    <a:pt x="4599" y="9061"/>
                  </a:lnTo>
                  <a:lnTo>
                    <a:pt x="4949" y="8768"/>
                  </a:lnTo>
                  <a:lnTo>
                    <a:pt x="5261" y="8457"/>
                  </a:lnTo>
                  <a:lnTo>
                    <a:pt x="5553" y="8106"/>
                  </a:lnTo>
                  <a:lnTo>
                    <a:pt x="5807" y="7716"/>
                  </a:lnTo>
                  <a:lnTo>
                    <a:pt x="6021" y="7307"/>
                  </a:lnTo>
                  <a:lnTo>
                    <a:pt x="6216" y="6878"/>
                  </a:lnTo>
                  <a:lnTo>
                    <a:pt x="6372" y="6430"/>
                  </a:lnTo>
                  <a:lnTo>
                    <a:pt x="6469" y="5963"/>
                  </a:lnTo>
                  <a:lnTo>
                    <a:pt x="6547" y="5456"/>
                  </a:lnTo>
                  <a:lnTo>
                    <a:pt x="6567" y="5203"/>
                  </a:lnTo>
                  <a:lnTo>
                    <a:pt x="6567" y="4950"/>
                  </a:lnTo>
                  <a:lnTo>
                    <a:pt x="6567" y="4696"/>
                  </a:lnTo>
                  <a:lnTo>
                    <a:pt x="6547" y="4443"/>
                  </a:lnTo>
                  <a:lnTo>
                    <a:pt x="6469" y="3956"/>
                  </a:lnTo>
                  <a:lnTo>
                    <a:pt x="6372" y="3488"/>
                  </a:lnTo>
                  <a:lnTo>
                    <a:pt x="6216" y="3021"/>
                  </a:lnTo>
                  <a:lnTo>
                    <a:pt x="6021" y="2592"/>
                  </a:lnTo>
                  <a:lnTo>
                    <a:pt x="5807" y="2183"/>
                  </a:lnTo>
                  <a:lnTo>
                    <a:pt x="5553" y="1813"/>
                  </a:lnTo>
                  <a:lnTo>
                    <a:pt x="5261" y="1462"/>
                  </a:lnTo>
                  <a:lnTo>
                    <a:pt x="4949" y="1131"/>
                  </a:lnTo>
                  <a:lnTo>
                    <a:pt x="4599" y="838"/>
                  </a:lnTo>
                  <a:lnTo>
                    <a:pt x="4228" y="605"/>
                  </a:lnTo>
                  <a:lnTo>
                    <a:pt x="3839" y="390"/>
                  </a:lnTo>
                  <a:lnTo>
                    <a:pt x="3624" y="293"/>
                  </a:lnTo>
                  <a:lnTo>
                    <a:pt x="3430" y="215"/>
                  </a:lnTo>
                  <a:lnTo>
                    <a:pt x="3215" y="157"/>
                  </a:lnTo>
                  <a:lnTo>
                    <a:pt x="3001" y="98"/>
                  </a:lnTo>
                  <a:lnTo>
                    <a:pt x="2787" y="59"/>
                  </a:lnTo>
                  <a:lnTo>
                    <a:pt x="2553" y="20"/>
                  </a:lnTo>
                  <a:lnTo>
                    <a:pt x="231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7"/>
            <p:cNvSpPr/>
            <p:nvPr/>
          </p:nvSpPr>
          <p:spPr>
            <a:xfrm>
              <a:off x="4485825" y="1767600"/>
              <a:ext cx="164175" cy="247950"/>
            </a:xfrm>
            <a:custGeom>
              <a:avLst/>
              <a:gdLst/>
              <a:ahLst/>
              <a:cxnLst/>
              <a:rect l="l" t="t" r="r" b="b"/>
              <a:pathLst>
                <a:path w="6567" h="9918" fill="none" extrusionOk="0">
                  <a:moveTo>
                    <a:pt x="6567" y="4950"/>
                  </a:moveTo>
                  <a:lnTo>
                    <a:pt x="6567" y="4950"/>
                  </a:lnTo>
                  <a:lnTo>
                    <a:pt x="6567" y="5203"/>
                  </a:lnTo>
                  <a:lnTo>
                    <a:pt x="6547" y="5456"/>
                  </a:lnTo>
                  <a:lnTo>
                    <a:pt x="6469" y="5963"/>
                  </a:lnTo>
                  <a:lnTo>
                    <a:pt x="6372" y="6430"/>
                  </a:lnTo>
                  <a:lnTo>
                    <a:pt x="6216" y="6878"/>
                  </a:lnTo>
                  <a:lnTo>
                    <a:pt x="6021" y="7307"/>
                  </a:lnTo>
                  <a:lnTo>
                    <a:pt x="5807" y="7716"/>
                  </a:lnTo>
                  <a:lnTo>
                    <a:pt x="5553" y="8106"/>
                  </a:lnTo>
                  <a:lnTo>
                    <a:pt x="5261" y="8457"/>
                  </a:lnTo>
                  <a:lnTo>
                    <a:pt x="4949" y="8768"/>
                  </a:lnTo>
                  <a:lnTo>
                    <a:pt x="4599" y="9061"/>
                  </a:lnTo>
                  <a:lnTo>
                    <a:pt x="4228" y="9314"/>
                  </a:lnTo>
                  <a:lnTo>
                    <a:pt x="3839" y="9528"/>
                  </a:lnTo>
                  <a:lnTo>
                    <a:pt x="3624" y="9606"/>
                  </a:lnTo>
                  <a:lnTo>
                    <a:pt x="3430" y="9684"/>
                  </a:lnTo>
                  <a:lnTo>
                    <a:pt x="3215" y="9762"/>
                  </a:lnTo>
                  <a:lnTo>
                    <a:pt x="3001" y="9801"/>
                  </a:lnTo>
                  <a:lnTo>
                    <a:pt x="2787" y="9860"/>
                  </a:lnTo>
                  <a:lnTo>
                    <a:pt x="2553" y="9879"/>
                  </a:lnTo>
                  <a:lnTo>
                    <a:pt x="2319" y="9898"/>
                  </a:lnTo>
                  <a:lnTo>
                    <a:pt x="2105" y="9918"/>
                  </a:lnTo>
                  <a:lnTo>
                    <a:pt x="2105" y="9918"/>
                  </a:lnTo>
                  <a:lnTo>
                    <a:pt x="1812" y="9898"/>
                  </a:lnTo>
                  <a:lnTo>
                    <a:pt x="1540" y="9879"/>
                  </a:lnTo>
                  <a:lnTo>
                    <a:pt x="1267" y="9821"/>
                  </a:lnTo>
                  <a:lnTo>
                    <a:pt x="994" y="9762"/>
                  </a:lnTo>
                  <a:lnTo>
                    <a:pt x="741" y="9684"/>
                  </a:lnTo>
                  <a:lnTo>
                    <a:pt x="488" y="9567"/>
                  </a:lnTo>
                  <a:lnTo>
                    <a:pt x="234" y="9450"/>
                  </a:lnTo>
                  <a:lnTo>
                    <a:pt x="0" y="9333"/>
                  </a:lnTo>
                  <a:lnTo>
                    <a:pt x="0" y="9333"/>
                  </a:lnTo>
                  <a:lnTo>
                    <a:pt x="254" y="9294"/>
                  </a:lnTo>
                  <a:lnTo>
                    <a:pt x="507" y="9217"/>
                  </a:lnTo>
                  <a:lnTo>
                    <a:pt x="507" y="9217"/>
                  </a:lnTo>
                  <a:lnTo>
                    <a:pt x="780" y="9139"/>
                  </a:lnTo>
                  <a:lnTo>
                    <a:pt x="1053" y="9022"/>
                  </a:lnTo>
                  <a:lnTo>
                    <a:pt x="1053" y="9022"/>
                  </a:lnTo>
                  <a:lnTo>
                    <a:pt x="1286" y="8905"/>
                  </a:lnTo>
                  <a:lnTo>
                    <a:pt x="1520" y="8749"/>
                  </a:lnTo>
                  <a:lnTo>
                    <a:pt x="1754" y="8574"/>
                  </a:lnTo>
                  <a:lnTo>
                    <a:pt x="1949" y="8398"/>
                  </a:lnTo>
                  <a:lnTo>
                    <a:pt x="1949" y="8398"/>
                  </a:lnTo>
                  <a:lnTo>
                    <a:pt x="2144" y="8184"/>
                  </a:lnTo>
                  <a:lnTo>
                    <a:pt x="2319" y="7970"/>
                  </a:lnTo>
                  <a:lnTo>
                    <a:pt x="2494" y="7755"/>
                  </a:lnTo>
                  <a:lnTo>
                    <a:pt x="2650" y="7521"/>
                  </a:lnTo>
                  <a:lnTo>
                    <a:pt x="2650" y="7521"/>
                  </a:lnTo>
                  <a:lnTo>
                    <a:pt x="2787" y="7268"/>
                  </a:lnTo>
                  <a:lnTo>
                    <a:pt x="2904" y="6995"/>
                  </a:lnTo>
                  <a:lnTo>
                    <a:pt x="3020" y="6723"/>
                  </a:lnTo>
                  <a:lnTo>
                    <a:pt x="3118" y="6450"/>
                  </a:lnTo>
                  <a:lnTo>
                    <a:pt x="3196" y="6177"/>
                  </a:lnTo>
                  <a:lnTo>
                    <a:pt x="3274" y="5885"/>
                  </a:lnTo>
                  <a:lnTo>
                    <a:pt x="3313" y="5593"/>
                  </a:lnTo>
                  <a:lnTo>
                    <a:pt x="3352" y="5300"/>
                  </a:lnTo>
                  <a:lnTo>
                    <a:pt x="3352" y="5300"/>
                  </a:lnTo>
                  <a:lnTo>
                    <a:pt x="3371" y="5008"/>
                  </a:lnTo>
                  <a:lnTo>
                    <a:pt x="3391" y="4716"/>
                  </a:lnTo>
                  <a:lnTo>
                    <a:pt x="3371" y="4424"/>
                  </a:lnTo>
                  <a:lnTo>
                    <a:pt x="3352" y="4131"/>
                  </a:lnTo>
                  <a:lnTo>
                    <a:pt x="3352" y="4131"/>
                  </a:lnTo>
                  <a:lnTo>
                    <a:pt x="3313" y="3839"/>
                  </a:lnTo>
                  <a:lnTo>
                    <a:pt x="3254" y="3547"/>
                  </a:lnTo>
                  <a:lnTo>
                    <a:pt x="3196" y="3274"/>
                  </a:lnTo>
                  <a:lnTo>
                    <a:pt x="3098" y="3001"/>
                  </a:lnTo>
                  <a:lnTo>
                    <a:pt x="3098" y="3001"/>
                  </a:lnTo>
                  <a:lnTo>
                    <a:pt x="3001" y="2728"/>
                  </a:lnTo>
                  <a:lnTo>
                    <a:pt x="2884" y="2475"/>
                  </a:lnTo>
                  <a:lnTo>
                    <a:pt x="2748" y="2241"/>
                  </a:lnTo>
                  <a:lnTo>
                    <a:pt x="2611" y="2007"/>
                  </a:lnTo>
                  <a:lnTo>
                    <a:pt x="2611" y="2007"/>
                  </a:lnTo>
                  <a:lnTo>
                    <a:pt x="2436" y="1774"/>
                  </a:lnTo>
                  <a:lnTo>
                    <a:pt x="2261" y="1579"/>
                  </a:lnTo>
                  <a:lnTo>
                    <a:pt x="2046" y="1384"/>
                  </a:lnTo>
                  <a:lnTo>
                    <a:pt x="1832" y="1209"/>
                  </a:lnTo>
                  <a:lnTo>
                    <a:pt x="1832" y="1209"/>
                  </a:lnTo>
                  <a:lnTo>
                    <a:pt x="1598" y="1033"/>
                  </a:lnTo>
                  <a:lnTo>
                    <a:pt x="1345" y="897"/>
                  </a:lnTo>
                  <a:lnTo>
                    <a:pt x="1072" y="780"/>
                  </a:lnTo>
                  <a:lnTo>
                    <a:pt x="799" y="683"/>
                  </a:lnTo>
                  <a:lnTo>
                    <a:pt x="799" y="683"/>
                  </a:lnTo>
                  <a:lnTo>
                    <a:pt x="449" y="585"/>
                  </a:lnTo>
                  <a:lnTo>
                    <a:pt x="78" y="527"/>
                  </a:lnTo>
                  <a:lnTo>
                    <a:pt x="78" y="527"/>
                  </a:lnTo>
                  <a:lnTo>
                    <a:pt x="312" y="410"/>
                  </a:lnTo>
                  <a:lnTo>
                    <a:pt x="546" y="312"/>
                  </a:lnTo>
                  <a:lnTo>
                    <a:pt x="799" y="215"/>
                  </a:lnTo>
                  <a:lnTo>
                    <a:pt x="1033" y="137"/>
                  </a:lnTo>
                  <a:lnTo>
                    <a:pt x="1306" y="79"/>
                  </a:lnTo>
                  <a:lnTo>
                    <a:pt x="1559" y="40"/>
                  </a:lnTo>
                  <a:lnTo>
                    <a:pt x="1832" y="1"/>
                  </a:lnTo>
                  <a:lnTo>
                    <a:pt x="2105" y="1"/>
                  </a:lnTo>
                  <a:lnTo>
                    <a:pt x="2105" y="1"/>
                  </a:lnTo>
                  <a:lnTo>
                    <a:pt x="2319" y="1"/>
                  </a:lnTo>
                  <a:lnTo>
                    <a:pt x="2553" y="20"/>
                  </a:lnTo>
                  <a:lnTo>
                    <a:pt x="2787" y="59"/>
                  </a:lnTo>
                  <a:lnTo>
                    <a:pt x="3001" y="98"/>
                  </a:lnTo>
                  <a:lnTo>
                    <a:pt x="3215" y="157"/>
                  </a:lnTo>
                  <a:lnTo>
                    <a:pt x="3430" y="215"/>
                  </a:lnTo>
                  <a:lnTo>
                    <a:pt x="3624" y="293"/>
                  </a:lnTo>
                  <a:lnTo>
                    <a:pt x="3839" y="390"/>
                  </a:lnTo>
                  <a:lnTo>
                    <a:pt x="4228" y="605"/>
                  </a:lnTo>
                  <a:lnTo>
                    <a:pt x="4599" y="838"/>
                  </a:lnTo>
                  <a:lnTo>
                    <a:pt x="4949" y="1131"/>
                  </a:lnTo>
                  <a:lnTo>
                    <a:pt x="5261" y="1462"/>
                  </a:lnTo>
                  <a:lnTo>
                    <a:pt x="5553" y="1813"/>
                  </a:lnTo>
                  <a:lnTo>
                    <a:pt x="5807" y="2183"/>
                  </a:lnTo>
                  <a:lnTo>
                    <a:pt x="6021" y="2592"/>
                  </a:lnTo>
                  <a:lnTo>
                    <a:pt x="6216" y="3021"/>
                  </a:lnTo>
                  <a:lnTo>
                    <a:pt x="6372" y="3488"/>
                  </a:lnTo>
                  <a:lnTo>
                    <a:pt x="6469" y="3956"/>
                  </a:lnTo>
                  <a:lnTo>
                    <a:pt x="6547" y="4443"/>
                  </a:lnTo>
                  <a:lnTo>
                    <a:pt x="6567" y="4696"/>
                  </a:lnTo>
                  <a:lnTo>
                    <a:pt x="6567" y="49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7"/>
            <p:cNvSpPr/>
            <p:nvPr/>
          </p:nvSpPr>
          <p:spPr>
            <a:xfrm>
              <a:off x="4426400" y="1777825"/>
              <a:ext cx="163700" cy="227025"/>
            </a:xfrm>
            <a:custGeom>
              <a:avLst/>
              <a:gdLst/>
              <a:ahLst/>
              <a:cxnLst/>
              <a:rect l="l" t="t" r="r" b="b"/>
              <a:pathLst>
                <a:path w="6548" h="9081" extrusionOk="0">
                  <a:moveTo>
                    <a:pt x="2904" y="1"/>
                  </a:moveTo>
                  <a:lnTo>
                    <a:pt x="2670" y="20"/>
                  </a:lnTo>
                  <a:lnTo>
                    <a:pt x="2377" y="176"/>
                  </a:lnTo>
                  <a:lnTo>
                    <a:pt x="2105" y="352"/>
                  </a:lnTo>
                  <a:lnTo>
                    <a:pt x="1832" y="546"/>
                  </a:lnTo>
                  <a:lnTo>
                    <a:pt x="1579" y="761"/>
                  </a:lnTo>
                  <a:lnTo>
                    <a:pt x="1345" y="994"/>
                  </a:lnTo>
                  <a:lnTo>
                    <a:pt x="1131" y="1248"/>
                  </a:lnTo>
                  <a:lnTo>
                    <a:pt x="936" y="1521"/>
                  </a:lnTo>
                  <a:lnTo>
                    <a:pt x="741" y="1813"/>
                  </a:lnTo>
                  <a:lnTo>
                    <a:pt x="585" y="2125"/>
                  </a:lnTo>
                  <a:lnTo>
                    <a:pt x="429" y="2436"/>
                  </a:lnTo>
                  <a:lnTo>
                    <a:pt x="312" y="2748"/>
                  </a:lnTo>
                  <a:lnTo>
                    <a:pt x="195" y="3099"/>
                  </a:lnTo>
                  <a:lnTo>
                    <a:pt x="117" y="3449"/>
                  </a:lnTo>
                  <a:lnTo>
                    <a:pt x="59" y="3800"/>
                  </a:lnTo>
                  <a:lnTo>
                    <a:pt x="20" y="4170"/>
                  </a:lnTo>
                  <a:lnTo>
                    <a:pt x="0" y="4541"/>
                  </a:lnTo>
                  <a:lnTo>
                    <a:pt x="20" y="4911"/>
                  </a:lnTo>
                  <a:lnTo>
                    <a:pt x="59" y="5281"/>
                  </a:lnTo>
                  <a:lnTo>
                    <a:pt x="117" y="5651"/>
                  </a:lnTo>
                  <a:lnTo>
                    <a:pt x="195" y="5982"/>
                  </a:lnTo>
                  <a:lnTo>
                    <a:pt x="312" y="6333"/>
                  </a:lnTo>
                  <a:lnTo>
                    <a:pt x="429" y="6664"/>
                  </a:lnTo>
                  <a:lnTo>
                    <a:pt x="585" y="6976"/>
                  </a:lnTo>
                  <a:lnTo>
                    <a:pt x="741" y="7268"/>
                  </a:lnTo>
                  <a:lnTo>
                    <a:pt x="916" y="7561"/>
                  </a:lnTo>
                  <a:lnTo>
                    <a:pt x="1131" y="7833"/>
                  </a:lnTo>
                  <a:lnTo>
                    <a:pt x="1345" y="8087"/>
                  </a:lnTo>
                  <a:lnTo>
                    <a:pt x="1579" y="8320"/>
                  </a:lnTo>
                  <a:lnTo>
                    <a:pt x="1832" y="8535"/>
                  </a:lnTo>
                  <a:lnTo>
                    <a:pt x="2085" y="8730"/>
                  </a:lnTo>
                  <a:lnTo>
                    <a:pt x="2358" y="8905"/>
                  </a:lnTo>
                  <a:lnTo>
                    <a:pt x="2650" y="9061"/>
                  </a:lnTo>
                  <a:lnTo>
                    <a:pt x="2923" y="9080"/>
                  </a:lnTo>
                  <a:lnTo>
                    <a:pt x="3118" y="9080"/>
                  </a:lnTo>
                  <a:lnTo>
                    <a:pt x="3313" y="9061"/>
                  </a:lnTo>
                  <a:lnTo>
                    <a:pt x="3683" y="8983"/>
                  </a:lnTo>
                  <a:lnTo>
                    <a:pt x="3897" y="8924"/>
                  </a:lnTo>
                  <a:lnTo>
                    <a:pt x="4112" y="8847"/>
                  </a:lnTo>
                  <a:lnTo>
                    <a:pt x="4092" y="8847"/>
                  </a:lnTo>
                  <a:lnTo>
                    <a:pt x="4267" y="8749"/>
                  </a:lnTo>
                  <a:lnTo>
                    <a:pt x="4462" y="8652"/>
                  </a:lnTo>
                  <a:lnTo>
                    <a:pt x="4657" y="8535"/>
                  </a:lnTo>
                  <a:lnTo>
                    <a:pt x="4832" y="8398"/>
                  </a:lnTo>
                  <a:lnTo>
                    <a:pt x="4852" y="8398"/>
                  </a:lnTo>
                  <a:lnTo>
                    <a:pt x="5027" y="8243"/>
                  </a:lnTo>
                  <a:lnTo>
                    <a:pt x="5203" y="8087"/>
                  </a:lnTo>
                  <a:lnTo>
                    <a:pt x="5378" y="7892"/>
                  </a:lnTo>
                  <a:lnTo>
                    <a:pt x="5534" y="7697"/>
                  </a:lnTo>
                  <a:lnTo>
                    <a:pt x="5553" y="7677"/>
                  </a:lnTo>
                  <a:lnTo>
                    <a:pt x="5709" y="7444"/>
                  </a:lnTo>
                  <a:lnTo>
                    <a:pt x="5865" y="7210"/>
                  </a:lnTo>
                  <a:lnTo>
                    <a:pt x="6001" y="6937"/>
                  </a:lnTo>
                  <a:lnTo>
                    <a:pt x="6138" y="6645"/>
                  </a:lnTo>
                  <a:lnTo>
                    <a:pt x="6138" y="6664"/>
                  </a:lnTo>
                  <a:lnTo>
                    <a:pt x="6255" y="6333"/>
                  </a:lnTo>
                  <a:lnTo>
                    <a:pt x="6372" y="6002"/>
                  </a:lnTo>
                  <a:lnTo>
                    <a:pt x="6450" y="5651"/>
                  </a:lnTo>
                  <a:lnTo>
                    <a:pt x="6508" y="5300"/>
                  </a:lnTo>
                  <a:lnTo>
                    <a:pt x="6508" y="5320"/>
                  </a:lnTo>
                  <a:lnTo>
                    <a:pt x="6547" y="4930"/>
                  </a:lnTo>
                  <a:lnTo>
                    <a:pt x="6547" y="4541"/>
                  </a:lnTo>
                  <a:lnTo>
                    <a:pt x="6547" y="4151"/>
                  </a:lnTo>
                  <a:lnTo>
                    <a:pt x="6508" y="3761"/>
                  </a:lnTo>
                  <a:lnTo>
                    <a:pt x="6411" y="3313"/>
                  </a:lnTo>
                  <a:lnTo>
                    <a:pt x="6333" y="2982"/>
                  </a:lnTo>
                  <a:lnTo>
                    <a:pt x="6313" y="2923"/>
                  </a:lnTo>
                  <a:lnTo>
                    <a:pt x="6138" y="2436"/>
                  </a:lnTo>
                  <a:lnTo>
                    <a:pt x="6118" y="2397"/>
                  </a:lnTo>
                  <a:lnTo>
                    <a:pt x="6021" y="2164"/>
                  </a:lnTo>
                  <a:lnTo>
                    <a:pt x="5885" y="1930"/>
                  </a:lnTo>
                  <a:lnTo>
                    <a:pt x="5748" y="1696"/>
                  </a:lnTo>
                  <a:lnTo>
                    <a:pt x="5592" y="1462"/>
                  </a:lnTo>
                  <a:lnTo>
                    <a:pt x="5553" y="1423"/>
                  </a:lnTo>
                  <a:lnTo>
                    <a:pt x="5553" y="1404"/>
                  </a:lnTo>
                  <a:lnTo>
                    <a:pt x="5397" y="1228"/>
                  </a:lnTo>
                  <a:lnTo>
                    <a:pt x="5222" y="1033"/>
                  </a:lnTo>
                  <a:lnTo>
                    <a:pt x="5086" y="897"/>
                  </a:lnTo>
                  <a:lnTo>
                    <a:pt x="5066" y="878"/>
                  </a:lnTo>
                  <a:lnTo>
                    <a:pt x="4910" y="741"/>
                  </a:lnTo>
                  <a:lnTo>
                    <a:pt x="4832" y="683"/>
                  </a:lnTo>
                  <a:lnTo>
                    <a:pt x="4657" y="566"/>
                  </a:lnTo>
                  <a:lnTo>
                    <a:pt x="4501" y="449"/>
                  </a:lnTo>
                  <a:lnTo>
                    <a:pt x="4443" y="429"/>
                  </a:lnTo>
                  <a:lnTo>
                    <a:pt x="4423" y="410"/>
                  </a:lnTo>
                  <a:lnTo>
                    <a:pt x="4404" y="390"/>
                  </a:lnTo>
                  <a:lnTo>
                    <a:pt x="4365" y="371"/>
                  </a:lnTo>
                  <a:lnTo>
                    <a:pt x="4073" y="235"/>
                  </a:lnTo>
                  <a:lnTo>
                    <a:pt x="4053" y="235"/>
                  </a:lnTo>
                  <a:lnTo>
                    <a:pt x="4034" y="215"/>
                  </a:lnTo>
                  <a:lnTo>
                    <a:pt x="3995" y="215"/>
                  </a:lnTo>
                  <a:lnTo>
                    <a:pt x="3995" y="196"/>
                  </a:lnTo>
                  <a:lnTo>
                    <a:pt x="3936" y="196"/>
                  </a:lnTo>
                  <a:lnTo>
                    <a:pt x="3683" y="98"/>
                  </a:lnTo>
                  <a:lnTo>
                    <a:pt x="3449" y="59"/>
                  </a:lnTo>
                  <a:lnTo>
                    <a:pt x="3430" y="59"/>
                  </a:lnTo>
                  <a:lnTo>
                    <a:pt x="3391" y="40"/>
                  </a:lnTo>
                  <a:lnTo>
                    <a:pt x="3371" y="40"/>
                  </a:lnTo>
                  <a:lnTo>
                    <a:pt x="3293" y="20"/>
                  </a:lnTo>
                  <a:lnTo>
                    <a:pt x="29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7"/>
            <p:cNvSpPr/>
            <p:nvPr/>
          </p:nvSpPr>
          <p:spPr>
            <a:xfrm>
              <a:off x="4426400" y="1777825"/>
              <a:ext cx="163700" cy="227025"/>
            </a:xfrm>
            <a:custGeom>
              <a:avLst/>
              <a:gdLst/>
              <a:ahLst/>
              <a:cxnLst/>
              <a:rect l="l" t="t" r="r" b="b"/>
              <a:pathLst>
                <a:path w="6548" h="9081" fill="none" extrusionOk="0">
                  <a:moveTo>
                    <a:pt x="2923" y="1"/>
                  </a:moveTo>
                  <a:lnTo>
                    <a:pt x="2923" y="1"/>
                  </a:lnTo>
                  <a:lnTo>
                    <a:pt x="3293" y="20"/>
                  </a:lnTo>
                  <a:lnTo>
                    <a:pt x="3293" y="20"/>
                  </a:lnTo>
                  <a:lnTo>
                    <a:pt x="3371" y="40"/>
                  </a:lnTo>
                  <a:lnTo>
                    <a:pt x="3371" y="40"/>
                  </a:lnTo>
                  <a:lnTo>
                    <a:pt x="3391" y="40"/>
                  </a:lnTo>
                  <a:lnTo>
                    <a:pt x="3391" y="40"/>
                  </a:lnTo>
                  <a:lnTo>
                    <a:pt x="3430" y="59"/>
                  </a:lnTo>
                  <a:lnTo>
                    <a:pt x="3449" y="59"/>
                  </a:lnTo>
                  <a:lnTo>
                    <a:pt x="3449" y="59"/>
                  </a:lnTo>
                  <a:lnTo>
                    <a:pt x="3683" y="98"/>
                  </a:lnTo>
                  <a:lnTo>
                    <a:pt x="3683" y="98"/>
                  </a:lnTo>
                  <a:lnTo>
                    <a:pt x="3936" y="196"/>
                  </a:lnTo>
                  <a:lnTo>
                    <a:pt x="3936" y="196"/>
                  </a:lnTo>
                  <a:lnTo>
                    <a:pt x="3936" y="196"/>
                  </a:lnTo>
                  <a:lnTo>
                    <a:pt x="3995" y="196"/>
                  </a:lnTo>
                  <a:lnTo>
                    <a:pt x="3995" y="215"/>
                  </a:lnTo>
                  <a:lnTo>
                    <a:pt x="3995" y="215"/>
                  </a:lnTo>
                  <a:lnTo>
                    <a:pt x="4034" y="215"/>
                  </a:lnTo>
                  <a:lnTo>
                    <a:pt x="4053" y="235"/>
                  </a:lnTo>
                  <a:lnTo>
                    <a:pt x="4053" y="235"/>
                  </a:lnTo>
                  <a:lnTo>
                    <a:pt x="4092" y="235"/>
                  </a:lnTo>
                  <a:lnTo>
                    <a:pt x="4073" y="235"/>
                  </a:lnTo>
                  <a:lnTo>
                    <a:pt x="4073" y="235"/>
                  </a:lnTo>
                  <a:lnTo>
                    <a:pt x="4073" y="235"/>
                  </a:lnTo>
                  <a:lnTo>
                    <a:pt x="4073" y="235"/>
                  </a:lnTo>
                  <a:lnTo>
                    <a:pt x="4365" y="371"/>
                  </a:lnTo>
                  <a:lnTo>
                    <a:pt x="4404" y="390"/>
                  </a:lnTo>
                  <a:lnTo>
                    <a:pt x="4423" y="410"/>
                  </a:lnTo>
                  <a:lnTo>
                    <a:pt x="4443" y="429"/>
                  </a:lnTo>
                  <a:lnTo>
                    <a:pt x="4443" y="429"/>
                  </a:lnTo>
                  <a:lnTo>
                    <a:pt x="4501" y="449"/>
                  </a:lnTo>
                  <a:lnTo>
                    <a:pt x="4501" y="449"/>
                  </a:lnTo>
                  <a:lnTo>
                    <a:pt x="4657" y="566"/>
                  </a:lnTo>
                  <a:lnTo>
                    <a:pt x="4657" y="566"/>
                  </a:lnTo>
                  <a:lnTo>
                    <a:pt x="4832" y="683"/>
                  </a:lnTo>
                  <a:lnTo>
                    <a:pt x="4832" y="683"/>
                  </a:lnTo>
                  <a:lnTo>
                    <a:pt x="4832" y="683"/>
                  </a:lnTo>
                  <a:lnTo>
                    <a:pt x="4832" y="683"/>
                  </a:lnTo>
                  <a:lnTo>
                    <a:pt x="4832" y="683"/>
                  </a:lnTo>
                  <a:lnTo>
                    <a:pt x="4832" y="683"/>
                  </a:lnTo>
                  <a:lnTo>
                    <a:pt x="4832" y="683"/>
                  </a:lnTo>
                  <a:lnTo>
                    <a:pt x="4910" y="741"/>
                  </a:lnTo>
                  <a:lnTo>
                    <a:pt x="4910" y="741"/>
                  </a:lnTo>
                  <a:lnTo>
                    <a:pt x="5066" y="878"/>
                  </a:lnTo>
                  <a:lnTo>
                    <a:pt x="5066" y="878"/>
                  </a:lnTo>
                  <a:lnTo>
                    <a:pt x="5066" y="878"/>
                  </a:lnTo>
                  <a:lnTo>
                    <a:pt x="5086" y="897"/>
                  </a:lnTo>
                  <a:lnTo>
                    <a:pt x="5086" y="897"/>
                  </a:lnTo>
                  <a:lnTo>
                    <a:pt x="5222" y="1033"/>
                  </a:lnTo>
                  <a:lnTo>
                    <a:pt x="5222" y="1033"/>
                  </a:lnTo>
                  <a:lnTo>
                    <a:pt x="5397" y="1228"/>
                  </a:lnTo>
                  <a:lnTo>
                    <a:pt x="5397" y="1228"/>
                  </a:lnTo>
                  <a:lnTo>
                    <a:pt x="5553" y="1404"/>
                  </a:lnTo>
                  <a:lnTo>
                    <a:pt x="5553" y="1404"/>
                  </a:lnTo>
                  <a:lnTo>
                    <a:pt x="5553" y="1404"/>
                  </a:lnTo>
                  <a:lnTo>
                    <a:pt x="5553" y="1404"/>
                  </a:lnTo>
                  <a:lnTo>
                    <a:pt x="5553" y="1404"/>
                  </a:lnTo>
                  <a:lnTo>
                    <a:pt x="5553" y="1404"/>
                  </a:lnTo>
                  <a:lnTo>
                    <a:pt x="5553" y="1404"/>
                  </a:lnTo>
                  <a:lnTo>
                    <a:pt x="5553" y="1404"/>
                  </a:lnTo>
                  <a:lnTo>
                    <a:pt x="5553" y="1404"/>
                  </a:lnTo>
                  <a:lnTo>
                    <a:pt x="5553" y="1404"/>
                  </a:lnTo>
                  <a:lnTo>
                    <a:pt x="5553" y="1404"/>
                  </a:lnTo>
                  <a:lnTo>
                    <a:pt x="5553" y="1404"/>
                  </a:lnTo>
                  <a:lnTo>
                    <a:pt x="5553" y="1404"/>
                  </a:lnTo>
                  <a:lnTo>
                    <a:pt x="5553" y="1423"/>
                  </a:lnTo>
                  <a:lnTo>
                    <a:pt x="5553" y="1404"/>
                  </a:lnTo>
                  <a:lnTo>
                    <a:pt x="5553" y="1423"/>
                  </a:lnTo>
                  <a:lnTo>
                    <a:pt x="5553" y="1423"/>
                  </a:lnTo>
                  <a:lnTo>
                    <a:pt x="5553" y="1423"/>
                  </a:lnTo>
                  <a:lnTo>
                    <a:pt x="5553" y="1423"/>
                  </a:lnTo>
                  <a:lnTo>
                    <a:pt x="5592" y="1462"/>
                  </a:lnTo>
                  <a:lnTo>
                    <a:pt x="5592" y="1462"/>
                  </a:lnTo>
                  <a:lnTo>
                    <a:pt x="5748" y="1696"/>
                  </a:lnTo>
                  <a:lnTo>
                    <a:pt x="5748" y="1696"/>
                  </a:lnTo>
                  <a:lnTo>
                    <a:pt x="5885" y="1930"/>
                  </a:lnTo>
                  <a:lnTo>
                    <a:pt x="5885" y="1930"/>
                  </a:lnTo>
                  <a:lnTo>
                    <a:pt x="6021" y="2164"/>
                  </a:lnTo>
                  <a:lnTo>
                    <a:pt x="6118" y="2397"/>
                  </a:lnTo>
                  <a:lnTo>
                    <a:pt x="6118" y="2397"/>
                  </a:lnTo>
                  <a:lnTo>
                    <a:pt x="6118" y="2397"/>
                  </a:lnTo>
                  <a:lnTo>
                    <a:pt x="6118" y="2397"/>
                  </a:lnTo>
                  <a:lnTo>
                    <a:pt x="6138" y="2436"/>
                  </a:lnTo>
                  <a:lnTo>
                    <a:pt x="6138" y="2456"/>
                  </a:lnTo>
                  <a:lnTo>
                    <a:pt x="6138" y="2436"/>
                  </a:lnTo>
                  <a:lnTo>
                    <a:pt x="6138" y="2436"/>
                  </a:lnTo>
                  <a:lnTo>
                    <a:pt x="6138" y="2436"/>
                  </a:lnTo>
                  <a:lnTo>
                    <a:pt x="6313" y="2923"/>
                  </a:lnTo>
                  <a:lnTo>
                    <a:pt x="6333" y="2982"/>
                  </a:lnTo>
                  <a:lnTo>
                    <a:pt x="6333" y="2982"/>
                  </a:lnTo>
                  <a:lnTo>
                    <a:pt x="6411" y="3313"/>
                  </a:lnTo>
                  <a:lnTo>
                    <a:pt x="6411" y="3313"/>
                  </a:lnTo>
                  <a:lnTo>
                    <a:pt x="6508" y="3761"/>
                  </a:lnTo>
                  <a:lnTo>
                    <a:pt x="6508" y="3781"/>
                  </a:lnTo>
                  <a:lnTo>
                    <a:pt x="6508" y="3761"/>
                  </a:lnTo>
                  <a:lnTo>
                    <a:pt x="6508" y="3761"/>
                  </a:lnTo>
                  <a:lnTo>
                    <a:pt x="6508" y="3761"/>
                  </a:lnTo>
                  <a:lnTo>
                    <a:pt x="6547" y="4151"/>
                  </a:lnTo>
                  <a:lnTo>
                    <a:pt x="6547" y="4541"/>
                  </a:lnTo>
                  <a:lnTo>
                    <a:pt x="6547" y="4541"/>
                  </a:lnTo>
                  <a:lnTo>
                    <a:pt x="6547" y="4930"/>
                  </a:lnTo>
                  <a:lnTo>
                    <a:pt x="6508" y="5320"/>
                  </a:lnTo>
                  <a:lnTo>
                    <a:pt x="6508" y="5320"/>
                  </a:lnTo>
                  <a:lnTo>
                    <a:pt x="6508" y="5300"/>
                  </a:lnTo>
                  <a:lnTo>
                    <a:pt x="6508" y="5300"/>
                  </a:lnTo>
                  <a:lnTo>
                    <a:pt x="6450" y="5651"/>
                  </a:lnTo>
                  <a:lnTo>
                    <a:pt x="6372" y="6002"/>
                  </a:lnTo>
                  <a:lnTo>
                    <a:pt x="6372" y="6002"/>
                  </a:lnTo>
                  <a:lnTo>
                    <a:pt x="6255" y="6333"/>
                  </a:lnTo>
                  <a:lnTo>
                    <a:pt x="6138" y="6664"/>
                  </a:lnTo>
                  <a:lnTo>
                    <a:pt x="6138" y="6664"/>
                  </a:lnTo>
                  <a:lnTo>
                    <a:pt x="6138" y="6664"/>
                  </a:lnTo>
                  <a:lnTo>
                    <a:pt x="6138" y="6645"/>
                  </a:lnTo>
                  <a:lnTo>
                    <a:pt x="6138" y="6645"/>
                  </a:lnTo>
                  <a:lnTo>
                    <a:pt x="6001" y="6937"/>
                  </a:lnTo>
                  <a:lnTo>
                    <a:pt x="5865" y="7210"/>
                  </a:lnTo>
                  <a:lnTo>
                    <a:pt x="5865" y="7210"/>
                  </a:lnTo>
                  <a:lnTo>
                    <a:pt x="5709" y="7444"/>
                  </a:lnTo>
                  <a:lnTo>
                    <a:pt x="5553" y="7677"/>
                  </a:lnTo>
                  <a:lnTo>
                    <a:pt x="5553" y="7677"/>
                  </a:lnTo>
                  <a:lnTo>
                    <a:pt x="5534" y="7677"/>
                  </a:lnTo>
                  <a:lnTo>
                    <a:pt x="5553" y="7677"/>
                  </a:lnTo>
                  <a:lnTo>
                    <a:pt x="5534" y="7697"/>
                  </a:lnTo>
                  <a:lnTo>
                    <a:pt x="5534" y="7697"/>
                  </a:lnTo>
                  <a:lnTo>
                    <a:pt x="5534" y="7697"/>
                  </a:lnTo>
                  <a:lnTo>
                    <a:pt x="5534" y="7697"/>
                  </a:lnTo>
                  <a:lnTo>
                    <a:pt x="5534" y="7697"/>
                  </a:lnTo>
                  <a:lnTo>
                    <a:pt x="5534" y="7697"/>
                  </a:lnTo>
                  <a:lnTo>
                    <a:pt x="5534" y="7697"/>
                  </a:lnTo>
                  <a:lnTo>
                    <a:pt x="5378" y="7892"/>
                  </a:lnTo>
                  <a:lnTo>
                    <a:pt x="5203" y="8087"/>
                  </a:lnTo>
                  <a:lnTo>
                    <a:pt x="5203" y="8087"/>
                  </a:lnTo>
                  <a:lnTo>
                    <a:pt x="5027" y="8243"/>
                  </a:lnTo>
                  <a:lnTo>
                    <a:pt x="4852" y="8398"/>
                  </a:lnTo>
                  <a:lnTo>
                    <a:pt x="4852" y="8398"/>
                  </a:lnTo>
                  <a:lnTo>
                    <a:pt x="4852" y="8398"/>
                  </a:lnTo>
                  <a:lnTo>
                    <a:pt x="4852" y="8398"/>
                  </a:lnTo>
                  <a:lnTo>
                    <a:pt x="4832" y="8398"/>
                  </a:lnTo>
                  <a:lnTo>
                    <a:pt x="4832" y="8398"/>
                  </a:lnTo>
                  <a:lnTo>
                    <a:pt x="4657" y="8535"/>
                  </a:lnTo>
                  <a:lnTo>
                    <a:pt x="4462" y="8652"/>
                  </a:lnTo>
                  <a:lnTo>
                    <a:pt x="4462" y="8652"/>
                  </a:lnTo>
                  <a:lnTo>
                    <a:pt x="4267" y="8749"/>
                  </a:lnTo>
                  <a:lnTo>
                    <a:pt x="4092" y="8847"/>
                  </a:lnTo>
                  <a:lnTo>
                    <a:pt x="4112" y="8847"/>
                  </a:lnTo>
                  <a:lnTo>
                    <a:pt x="4112" y="8847"/>
                  </a:lnTo>
                  <a:lnTo>
                    <a:pt x="3897" y="8924"/>
                  </a:lnTo>
                  <a:lnTo>
                    <a:pt x="3683" y="8983"/>
                  </a:lnTo>
                  <a:lnTo>
                    <a:pt x="3683" y="8983"/>
                  </a:lnTo>
                  <a:lnTo>
                    <a:pt x="3313" y="9061"/>
                  </a:lnTo>
                  <a:lnTo>
                    <a:pt x="3313" y="9061"/>
                  </a:lnTo>
                  <a:lnTo>
                    <a:pt x="3313" y="9061"/>
                  </a:lnTo>
                  <a:lnTo>
                    <a:pt x="3118" y="9080"/>
                  </a:lnTo>
                  <a:lnTo>
                    <a:pt x="2923" y="9080"/>
                  </a:lnTo>
                  <a:lnTo>
                    <a:pt x="2923" y="9080"/>
                  </a:lnTo>
                  <a:lnTo>
                    <a:pt x="2650" y="9061"/>
                  </a:lnTo>
                  <a:lnTo>
                    <a:pt x="2650" y="9061"/>
                  </a:lnTo>
                  <a:lnTo>
                    <a:pt x="2358" y="8905"/>
                  </a:lnTo>
                  <a:lnTo>
                    <a:pt x="2085" y="8730"/>
                  </a:lnTo>
                  <a:lnTo>
                    <a:pt x="1832" y="8535"/>
                  </a:lnTo>
                  <a:lnTo>
                    <a:pt x="1579" y="8320"/>
                  </a:lnTo>
                  <a:lnTo>
                    <a:pt x="1345" y="8087"/>
                  </a:lnTo>
                  <a:lnTo>
                    <a:pt x="1131" y="7833"/>
                  </a:lnTo>
                  <a:lnTo>
                    <a:pt x="916" y="7561"/>
                  </a:lnTo>
                  <a:lnTo>
                    <a:pt x="741" y="7268"/>
                  </a:lnTo>
                  <a:lnTo>
                    <a:pt x="585" y="6976"/>
                  </a:lnTo>
                  <a:lnTo>
                    <a:pt x="429" y="6664"/>
                  </a:lnTo>
                  <a:lnTo>
                    <a:pt x="312" y="6333"/>
                  </a:lnTo>
                  <a:lnTo>
                    <a:pt x="195" y="5982"/>
                  </a:lnTo>
                  <a:lnTo>
                    <a:pt x="117" y="5651"/>
                  </a:lnTo>
                  <a:lnTo>
                    <a:pt x="59" y="5281"/>
                  </a:lnTo>
                  <a:lnTo>
                    <a:pt x="20" y="4911"/>
                  </a:lnTo>
                  <a:lnTo>
                    <a:pt x="0" y="4541"/>
                  </a:lnTo>
                  <a:lnTo>
                    <a:pt x="0" y="4541"/>
                  </a:lnTo>
                  <a:lnTo>
                    <a:pt x="20" y="4170"/>
                  </a:lnTo>
                  <a:lnTo>
                    <a:pt x="59" y="3800"/>
                  </a:lnTo>
                  <a:lnTo>
                    <a:pt x="117" y="3449"/>
                  </a:lnTo>
                  <a:lnTo>
                    <a:pt x="195" y="3099"/>
                  </a:lnTo>
                  <a:lnTo>
                    <a:pt x="312" y="2748"/>
                  </a:lnTo>
                  <a:lnTo>
                    <a:pt x="429" y="2436"/>
                  </a:lnTo>
                  <a:lnTo>
                    <a:pt x="585" y="2125"/>
                  </a:lnTo>
                  <a:lnTo>
                    <a:pt x="741" y="1813"/>
                  </a:lnTo>
                  <a:lnTo>
                    <a:pt x="936" y="1521"/>
                  </a:lnTo>
                  <a:lnTo>
                    <a:pt x="1131" y="1248"/>
                  </a:lnTo>
                  <a:lnTo>
                    <a:pt x="1345" y="994"/>
                  </a:lnTo>
                  <a:lnTo>
                    <a:pt x="1579" y="761"/>
                  </a:lnTo>
                  <a:lnTo>
                    <a:pt x="1832" y="546"/>
                  </a:lnTo>
                  <a:lnTo>
                    <a:pt x="2105" y="352"/>
                  </a:lnTo>
                  <a:lnTo>
                    <a:pt x="2377" y="176"/>
                  </a:lnTo>
                  <a:lnTo>
                    <a:pt x="2670" y="20"/>
                  </a:lnTo>
                  <a:lnTo>
                    <a:pt x="2670" y="20"/>
                  </a:lnTo>
                  <a:lnTo>
                    <a:pt x="2904" y="1"/>
                  </a:lnTo>
                  <a:lnTo>
                    <a:pt x="29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7"/>
            <p:cNvSpPr/>
            <p:nvPr/>
          </p:nvSpPr>
          <p:spPr>
            <a:xfrm>
              <a:off x="4579825" y="194442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7"/>
            <p:cNvSpPr/>
            <p:nvPr/>
          </p:nvSpPr>
          <p:spPr>
            <a:xfrm>
              <a:off x="4547200" y="1987775"/>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7"/>
            <p:cNvSpPr/>
            <p:nvPr/>
          </p:nvSpPr>
          <p:spPr>
            <a:xfrm>
              <a:off x="4555000" y="1876725"/>
              <a:ext cx="67725" cy="28275"/>
            </a:xfrm>
            <a:custGeom>
              <a:avLst/>
              <a:gdLst/>
              <a:ahLst/>
              <a:cxnLst/>
              <a:rect l="l" t="t" r="r" b="b"/>
              <a:pathLst>
                <a:path w="2709" h="1131" extrusionOk="0">
                  <a:moveTo>
                    <a:pt x="1364" y="0"/>
                  </a:moveTo>
                  <a:lnTo>
                    <a:pt x="1072" y="20"/>
                  </a:lnTo>
                  <a:lnTo>
                    <a:pt x="819" y="39"/>
                  </a:lnTo>
                  <a:lnTo>
                    <a:pt x="604" y="97"/>
                  </a:lnTo>
                  <a:lnTo>
                    <a:pt x="390" y="175"/>
                  </a:lnTo>
                  <a:lnTo>
                    <a:pt x="234" y="253"/>
                  </a:lnTo>
                  <a:lnTo>
                    <a:pt x="98" y="351"/>
                  </a:lnTo>
                  <a:lnTo>
                    <a:pt x="20" y="448"/>
                  </a:lnTo>
                  <a:lnTo>
                    <a:pt x="0" y="507"/>
                  </a:lnTo>
                  <a:lnTo>
                    <a:pt x="0" y="565"/>
                  </a:lnTo>
                  <a:lnTo>
                    <a:pt x="0" y="624"/>
                  </a:lnTo>
                  <a:lnTo>
                    <a:pt x="20" y="682"/>
                  </a:lnTo>
                  <a:lnTo>
                    <a:pt x="98" y="779"/>
                  </a:lnTo>
                  <a:lnTo>
                    <a:pt x="234" y="877"/>
                  </a:lnTo>
                  <a:lnTo>
                    <a:pt x="390" y="974"/>
                  </a:lnTo>
                  <a:lnTo>
                    <a:pt x="604" y="1033"/>
                  </a:lnTo>
                  <a:lnTo>
                    <a:pt x="819" y="1091"/>
                  </a:lnTo>
                  <a:lnTo>
                    <a:pt x="1072" y="1111"/>
                  </a:lnTo>
                  <a:lnTo>
                    <a:pt x="1364" y="1130"/>
                  </a:lnTo>
                  <a:lnTo>
                    <a:pt x="1637" y="1111"/>
                  </a:lnTo>
                  <a:lnTo>
                    <a:pt x="1890" y="1091"/>
                  </a:lnTo>
                  <a:lnTo>
                    <a:pt x="2104" y="1033"/>
                  </a:lnTo>
                  <a:lnTo>
                    <a:pt x="2319" y="974"/>
                  </a:lnTo>
                  <a:lnTo>
                    <a:pt x="2475" y="877"/>
                  </a:lnTo>
                  <a:lnTo>
                    <a:pt x="2611" y="779"/>
                  </a:lnTo>
                  <a:lnTo>
                    <a:pt x="2689" y="682"/>
                  </a:lnTo>
                  <a:lnTo>
                    <a:pt x="2708" y="624"/>
                  </a:lnTo>
                  <a:lnTo>
                    <a:pt x="2708" y="565"/>
                  </a:lnTo>
                  <a:lnTo>
                    <a:pt x="2708" y="507"/>
                  </a:lnTo>
                  <a:lnTo>
                    <a:pt x="2689" y="448"/>
                  </a:lnTo>
                  <a:lnTo>
                    <a:pt x="2611" y="351"/>
                  </a:lnTo>
                  <a:lnTo>
                    <a:pt x="2475" y="253"/>
                  </a:lnTo>
                  <a:lnTo>
                    <a:pt x="2319" y="175"/>
                  </a:lnTo>
                  <a:lnTo>
                    <a:pt x="2104" y="97"/>
                  </a:lnTo>
                  <a:lnTo>
                    <a:pt x="1890" y="39"/>
                  </a:lnTo>
                  <a:lnTo>
                    <a:pt x="1637" y="20"/>
                  </a:lnTo>
                  <a:lnTo>
                    <a:pt x="136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7"/>
            <p:cNvSpPr/>
            <p:nvPr/>
          </p:nvSpPr>
          <p:spPr>
            <a:xfrm>
              <a:off x="4555000" y="1876725"/>
              <a:ext cx="67725" cy="28275"/>
            </a:xfrm>
            <a:custGeom>
              <a:avLst/>
              <a:gdLst/>
              <a:ahLst/>
              <a:cxnLst/>
              <a:rect l="l" t="t" r="r" b="b"/>
              <a:pathLst>
                <a:path w="2709" h="1131" fill="none" extrusionOk="0">
                  <a:moveTo>
                    <a:pt x="2708" y="565"/>
                  </a:moveTo>
                  <a:lnTo>
                    <a:pt x="2708" y="565"/>
                  </a:lnTo>
                  <a:lnTo>
                    <a:pt x="2708" y="624"/>
                  </a:lnTo>
                  <a:lnTo>
                    <a:pt x="2689" y="682"/>
                  </a:lnTo>
                  <a:lnTo>
                    <a:pt x="2611" y="779"/>
                  </a:lnTo>
                  <a:lnTo>
                    <a:pt x="2475" y="877"/>
                  </a:lnTo>
                  <a:lnTo>
                    <a:pt x="2319" y="974"/>
                  </a:lnTo>
                  <a:lnTo>
                    <a:pt x="2104" y="1033"/>
                  </a:lnTo>
                  <a:lnTo>
                    <a:pt x="1890" y="1091"/>
                  </a:lnTo>
                  <a:lnTo>
                    <a:pt x="1637" y="1111"/>
                  </a:lnTo>
                  <a:lnTo>
                    <a:pt x="1364" y="1130"/>
                  </a:lnTo>
                  <a:lnTo>
                    <a:pt x="1364" y="1130"/>
                  </a:lnTo>
                  <a:lnTo>
                    <a:pt x="1072" y="1111"/>
                  </a:lnTo>
                  <a:lnTo>
                    <a:pt x="819" y="1091"/>
                  </a:lnTo>
                  <a:lnTo>
                    <a:pt x="604" y="1033"/>
                  </a:lnTo>
                  <a:lnTo>
                    <a:pt x="390" y="974"/>
                  </a:lnTo>
                  <a:lnTo>
                    <a:pt x="234" y="877"/>
                  </a:lnTo>
                  <a:lnTo>
                    <a:pt x="98" y="779"/>
                  </a:lnTo>
                  <a:lnTo>
                    <a:pt x="20" y="682"/>
                  </a:lnTo>
                  <a:lnTo>
                    <a:pt x="0" y="624"/>
                  </a:lnTo>
                  <a:lnTo>
                    <a:pt x="0" y="565"/>
                  </a:lnTo>
                  <a:lnTo>
                    <a:pt x="0" y="565"/>
                  </a:lnTo>
                  <a:lnTo>
                    <a:pt x="0" y="507"/>
                  </a:lnTo>
                  <a:lnTo>
                    <a:pt x="20" y="448"/>
                  </a:lnTo>
                  <a:lnTo>
                    <a:pt x="98" y="351"/>
                  </a:lnTo>
                  <a:lnTo>
                    <a:pt x="234" y="253"/>
                  </a:lnTo>
                  <a:lnTo>
                    <a:pt x="390" y="175"/>
                  </a:lnTo>
                  <a:lnTo>
                    <a:pt x="604" y="97"/>
                  </a:lnTo>
                  <a:lnTo>
                    <a:pt x="819" y="39"/>
                  </a:lnTo>
                  <a:lnTo>
                    <a:pt x="1072" y="20"/>
                  </a:lnTo>
                  <a:lnTo>
                    <a:pt x="1364" y="0"/>
                  </a:lnTo>
                  <a:lnTo>
                    <a:pt x="1364" y="0"/>
                  </a:lnTo>
                  <a:lnTo>
                    <a:pt x="1637" y="20"/>
                  </a:lnTo>
                  <a:lnTo>
                    <a:pt x="1890" y="39"/>
                  </a:lnTo>
                  <a:lnTo>
                    <a:pt x="2104" y="97"/>
                  </a:lnTo>
                  <a:lnTo>
                    <a:pt x="2319" y="175"/>
                  </a:lnTo>
                  <a:lnTo>
                    <a:pt x="2475" y="253"/>
                  </a:lnTo>
                  <a:lnTo>
                    <a:pt x="2611" y="351"/>
                  </a:lnTo>
                  <a:lnTo>
                    <a:pt x="2689" y="448"/>
                  </a:lnTo>
                  <a:lnTo>
                    <a:pt x="2708" y="507"/>
                  </a:lnTo>
                  <a:lnTo>
                    <a:pt x="2708" y="5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7"/>
            <p:cNvSpPr/>
            <p:nvPr/>
          </p:nvSpPr>
          <p:spPr>
            <a:xfrm>
              <a:off x="4043050" y="1767600"/>
              <a:ext cx="164675" cy="247950"/>
            </a:xfrm>
            <a:custGeom>
              <a:avLst/>
              <a:gdLst/>
              <a:ahLst/>
              <a:cxnLst/>
              <a:rect l="l" t="t" r="r" b="b"/>
              <a:pathLst>
                <a:path w="6587" h="9918" extrusionOk="0">
                  <a:moveTo>
                    <a:pt x="1832" y="1"/>
                  </a:moveTo>
                  <a:lnTo>
                    <a:pt x="1579" y="40"/>
                  </a:lnTo>
                  <a:lnTo>
                    <a:pt x="1306" y="79"/>
                  </a:lnTo>
                  <a:lnTo>
                    <a:pt x="1053" y="137"/>
                  </a:lnTo>
                  <a:lnTo>
                    <a:pt x="799" y="215"/>
                  </a:lnTo>
                  <a:lnTo>
                    <a:pt x="566" y="312"/>
                  </a:lnTo>
                  <a:lnTo>
                    <a:pt x="312" y="410"/>
                  </a:lnTo>
                  <a:lnTo>
                    <a:pt x="79" y="527"/>
                  </a:lnTo>
                  <a:lnTo>
                    <a:pt x="449" y="585"/>
                  </a:lnTo>
                  <a:lnTo>
                    <a:pt x="819" y="683"/>
                  </a:lnTo>
                  <a:lnTo>
                    <a:pt x="1092" y="780"/>
                  </a:lnTo>
                  <a:lnTo>
                    <a:pt x="1364" y="897"/>
                  </a:lnTo>
                  <a:lnTo>
                    <a:pt x="1618" y="1033"/>
                  </a:lnTo>
                  <a:lnTo>
                    <a:pt x="1852" y="1209"/>
                  </a:lnTo>
                  <a:lnTo>
                    <a:pt x="2066" y="1384"/>
                  </a:lnTo>
                  <a:lnTo>
                    <a:pt x="2261" y="1579"/>
                  </a:lnTo>
                  <a:lnTo>
                    <a:pt x="2436" y="1774"/>
                  </a:lnTo>
                  <a:lnTo>
                    <a:pt x="2611" y="2007"/>
                  </a:lnTo>
                  <a:lnTo>
                    <a:pt x="2767" y="2241"/>
                  </a:lnTo>
                  <a:lnTo>
                    <a:pt x="2904" y="2475"/>
                  </a:lnTo>
                  <a:lnTo>
                    <a:pt x="3021" y="2728"/>
                  </a:lnTo>
                  <a:lnTo>
                    <a:pt x="3118" y="3001"/>
                  </a:lnTo>
                  <a:lnTo>
                    <a:pt x="3196" y="3274"/>
                  </a:lnTo>
                  <a:lnTo>
                    <a:pt x="3274" y="3547"/>
                  </a:lnTo>
                  <a:lnTo>
                    <a:pt x="3332" y="3839"/>
                  </a:lnTo>
                  <a:lnTo>
                    <a:pt x="3371" y="4131"/>
                  </a:lnTo>
                  <a:lnTo>
                    <a:pt x="3391" y="4424"/>
                  </a:lnTo>
                  <a:lnTo>
                    <a:pt x="3391" y="4716"/>
                  </a:lnTo>
                  <a:lnTo>
                    <a:pt x="3391" y="5008"/>
                  </a:lnTo>
                  <a:lnTo>
                    <a:pt x="3371" y="5300"/>
                  </a:lnTo>
                  <a:lnTo>
                    <a:pt x="3332" y="5593"/>
                  </a:lnTo>
                  <a:lnTo>
                    <a:pt x="3274" y="5885"/>
                  </a:lnTo>
                  <a:lnTo>
                    <a:pt x="3215" y="6177"/>
                  </a:lnTo>
                  <a:lnTo>
                    <a:pt x="3137" y="6450"/>
                  </a:lnTo>
                  <a:lnTo>
                    <a:pt x="3040" y="6723"/>
                  </a:lnTo>
                  <a:lnTo>
                    <a:pt x="2923" y="6995"/>
                  </a:lnTo>
                  <a:lnTo>
                    <a:pt x="2787" y="7268"/>
                  </a:lnTo>
                  <a:lnTo>
                    <a:pt x="2650" y="7521"/>
                  </a:lnTo>
                  <a:lnTo>
                    <a:pt x="2495" y="7755"/>
                  </a:lnTo>
                  <a:lnTo>
                    <a:pt x="2339" y="7970"/>
                  </a:lnTo>
                  <a:lnTo>
                    <a:pt x="2163" y="8184"/>
                  </a:lnTo>
                  <a:lnTo>
                    <a:pt x="1968" y="8398"/>
                  </a:lnTo>
                  <a:lnTo>
                    <a:pt x="1754" y="8574"/>
                  </a:lnTo>
                  <a:lnTo>
                    <a:pt x="1540" y="8749"/>
                  </a:lnTo>
                  <a:lnTo>
                    <a:pt x="1306" y="8905"/>
                  </a:lnTo>
                  <a:lnTo>
                    <a:pt x="1053" y="9022"/>
                  </a:lnTo>
                  <a:lnTo>
                    <a:pt x="799" y="9139"/>
                  </a:lnTo>
                  <a:lnTo>
                    <a:pt x="527" y="9217"/>
                  </a:lnTo>
                  <a:lnTo>
                    <a:pt x="273" y="9294"/>
                  </a:lnTo>
                  <a:lnTo>
                    <a:pt x="1" y="9333"/>
                  </a:lnTo>
                  <a:lnTo>
                    <a:pt x="234" y="9450"/>
                  </a:lnTo>
                  <a:lnTo>
                    <a:pt x="488" y="9567"/>
                  </a:lnTo>
                  <a:lnTo>
                    <a:pt x="741" y="9684"/>
                  </a:lnTo>
                  <a:lnTo>
                    <a:pt x="1014" y="9762"/>
                  </a:lnTo>
                  <a:lnTo>
                    <a:pt x="1267" y="9821"/>
                  </a:lnTo>
                  <a:lnTo>
                    <a:pt x="1540" y="9879"/>
                  </a:lnTo>
                  <a:lnTo>
                    <a:pt x="1832" y="9898"/>
                  </a:lnTo>
                  <a:lnTo>
                    <a:pt x="2105" y="9918"/>
                  </a:lnTo>
                  <a:lnTo>
                    <a:pt x="2339" y="9898"/>
                  </a:lnTo>
                  <a:lnTo>
                    <a:pt x="2572" y="9879"/>
                  </a:lnTo>
                  <a:lnTo>
                    <a:pt x="2787" y="9860"/>
                  </a:lnTo>
                  <a:lnTo>
                    <a:pt x="3001" y="9801"/>
                  </a:lnTo>
                  <a:lnTo>
                    <a:pt x="3215" y="9762"/>
                  </a:lnTo>
                  <a:lnTo>
                    <a:pt x="3430" y="9684"/>
                  </a:lnTo>
                  <a:lnTo>
                    <a:pt x="3644" y="9606"/>
                  </a:lnTo>
                  <a:lnTo>
                    <a:pt x="3839" y="9528"/>
                  </a:lnTo>
                  <a:lnTo>
                    <a:pt x="4229" y="9314"/>
                  </a:lnTo>
                  <a:lnTo>
                    <a:pt x="4599" y="9061"/>
                  </a:lnTo>
                  <a:lnTo>
                    <a:pt x="4949" y="8768"/>
                  </a:lnTo>
                  <a:lnTo>
                    <a:pt x="5261" y="8457"/>
                  </a:lnTo>
                  <a:lnTo>
                    <a:pt x="5553" y="8106"/>
                  </a:lnTo>
                  <a:lnTo>
                    <a:pt x="5807" y="7716"/>
                  </a:lnTo>
                  <a:lnTo>
                    <a:pt x="6041" y="7307"/>
                  </a:lnTo>
                  <a:lnTo>
                    <a:pt x="6235" y="6878"/>
                  </a:lnTo>
                  <a:lnTo>
                    <a:pt x="6372" y="6430"/>
                  </a:lnTo>
                  <a:lnTo>
                    <a:pt x="6489" y="5963"/>
                  </a:lnTo>
                  <a:lnTo>
                    <a:pt x="6547" y="5456"/>
                  </a:lnTo>
                  <a:lnTo>
                    <a:pt x="6567" y="5203"/>
                  </a:lnTo>
                  <a:lnTo>
                    <a:pt x="6586" y="4950"/>
                  </a:lnTo>
                  <a:lnTo>
                    <a:pt x="6567" y="4696"/>
                  </a:lnTo>
                  <a:lnTo>
                    <a:pt x="6547" y="4443"/>
                  </a:lnTo>
                  <a:lnTo>
                    <a:pt x="6489" y="3956"/>
                  </a:lnTo>
                  <a:lnTo>
                    <a:pt x="6372" y="3488"/>
                  </a:lnTo>
                  <a:lnTo>
                    <a:pt x="6235" y="3021"/>
                  </a:lnTo>
                  <a:lnTo>
                    <a:pt x="6041" y="2592"/>
                  </a:lnTo>
                  <a:lnTo>
                    <a:pt x="5807" y="2183"/>
                  </a:lnTo>
                  <a:lnTo>
                    <a:pt x="5553" y="1813"/>
                  </a:lnTo>
                  <a:lnTo>
                    <a:pt x="5261" y="1462"/>
                  </a:lnTo>
                  <a:lnTo>
                    <a:pt x="4949" y="1131"/>
                  </a:lnTo>
                  <a:lnTo>
                    <a:pt x="4599" y="838"/>
                  </a:lnTo>
                  <a:lnTo>
                    <a:pt x="4229" y="605"/>
                  </a:lnTo>
                  <a:lnTo>
                    <a:pt x="3839" y="390"/>
                  </a:lnTo>
                  <a:lnTo>
                    <a:pt x="3644" y="293"/>
                  </a:lnTo>
                  <a:lnTo>
                    <a:pt x="3430" y="215"/>
                  </a:lnTo>
                  <a:lnTo>
                    <a:pt x="3215" y="157"/>
                  </a:lnTo>
                  <a:lnTo>
                    <a:pt x="3001" y="98"/>
                  </a:lnTo>
                  <a:lnTo>
                    <a:pt x="2787" y="59"/>
                  </a:lnTo>
                  <a:lnTo>
                    <a:pt x="2572" y="20"/>
                  </a:lnTo>
                  <a:lnTo>
                    <a:pt x="233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7"/>
            <p:cNvSpPr/>
            <p:nvPr/>
          </p:nvSpPr>
          <p:spPr>
            <a:xfrm>
              <a:off x="4043050" y="1767600"/>
              <a:ext cx="164675" cy="247950"/>
            </a:xfrm>
            <a:custGeom>
              <a:avLst/>
              <a:gdLst/>
              <a:ahLst/>
              <a:cxnLst/>
              <a:rect l="l" t="t" r="r" b="b"/>
              <a:pathLst>
                <a:path w="6587" h="9918" fill="none" extrusionOk="0">
                  <a:moveTo>
                    <a:pt x="6586" y="4950"/>
                  </a:moveTo>
                  <a:lnTo>
                    <a:pt x="6586" y="4950"/>
                  </a:lnTo>
                  <a:lnTo>
                    <a:pt x="6567" y="5203"/>
                  </a:lnTo>
                  <a:lnTo>
                    <a:pt x="6547" y="5456"/>
                  </a:lnTo>
                  <a:lnTo>
                    <a:pt x="6489" y="5963"/>
                  </a:lnTo>
                  <a:lnTo>
                    <a:pt x="6372" y="6430"/>
                  </a:lnTo>
                  <a:lnTo>
                    <a:pt x="6235" y="6878"/>
                  </a:lnTo>
                  <a:lnTo>
                    <a:pt x="6041" y="7307"/>
                  </a:lnTo>
                  <a:lnTo>
                    <a:pt x="5807" y="7716"/>
                  </a:lnTo>
                  <a:lnTo>
                    <a:pt x="5553" y="8106"/>
                  </a:lnTo>
                  <a:lnTo>
                    <a:pt x="5261" y="8457"/>
                  </a:lnTo>
                  <a:lnTo>
                    <a:pt x="4949" y="8768"/>
                  </a:lnTo>
                  <a:lnTo>
                    <a:pt x="4599" y="9061"/>
                  </a:lnTo>
                  <a:lnTo>
                    <a:pt x="4229" y="9314"/>
                  </a:lnTo>
                  <a:lnTo>
                    <a:pt x="3839" y="9528"/>
                  </a:lnTo>
                  <a:lnTo>
                    <a:pt x="3644" y="9606"/>
                  </a:lnTo>
                  <a:lnTo>
                    <a:pt x="3430" y="9684"/>
                  </a:lnTo>
                  <a:lnTo>
                    <a:pt x="3215" y="9762"/>
                  </a:lnTo>
                  <a:lnTo>
                    <a:pt x="3001" y="9801"/>
                  </a:lnTo>
                  <a:lnTo>
                    <a:pt x="2787" y="9860"/>
                  </a:lnTo>
                  <a:lnTo>
                    <a:pt x="2572" y="9879"/>
                  </a:lnTo>
                  <a:lnTo>
                    <a:pt x="2339" y="9898"/>
                  </a:lnTo>
                  <a:lnTo>
                    <a:pt x="2105" y="9918"/>
                  </a:lnTo>
                  <a:lnTo>
                    <a:pt x="2105" y="9918"/>
                  </a:lnTo>
                  <a:lnTo>
                    <a:pt x="1832" y="9898"/>
                  </a:lnTo>
                  <a:lnTo>
                    <a:pt x="1540" y="9879"/>
                  </a:lnTo>
                  <a:lnTo>
                    <a:pt x="1267" y="9821"/>
                  </a:lnTo>
                  <a:lnTo>
                    <a:pt x="1014" y="9762"/>
                  </a:lnTo>
                  <a:lnTo>
                    <a:pt x="741" y="9684"/>
                  </a:lnTo>
                  <a:lnTo>
                    <a:pt x="488" y="9567"/>
                  </a:lnTo>
                  <a:lnTo>
                    <a:pt x="234" y="9450"/>
                  </a:lnTo>
                  <a:lnTo>
                    <a:pt x="1" y="9333"/>
                  </a:lnTo>
                  <a:lnTo>
                    <a:pt x="1" y="9333"/>
                  </a:lnTo>
                  <a:lnTo>
                    <a:pt x="273" y="9294"/>
                  </a:lnTo>
                  <a:lnTo>
                    <a:pt x="527" y="9217"/>
                  </a:lnTo>
                  <a:lnTo>
                    <a:pt x="527" y="9217"/>
                  </a:lnTo>
                  <a:lnTo>
                    <a:pt x="799" y="9139"/>
                  </a:lnTo>
                  <a:lnTo>
                    <a:pt x="1053" y="9022"/>
                  </a:lnTo>
                  <a:lnTo>
                    <a:pt x="1053" y="9022"/>
                  </a:lnTo>
                  <a:lnTo>
                    <a:pt x="1306" y="8905"/>
                  </a:lnTo>
                  <a:lnTo>
                    <a:pt x="1540" y="8749"/>
                  </a:lnTo>
                  <a:lnTo>
                    <a:pt x="1754" y="8574"/>
                  </a:lnTo>
                  <a:lnTo>
                    <a:pt x="1968" y="8398"/>
                  </a:lnTo>
                  <a:lnTo>
                    <a:pt x="1968" y="8398"/>
                  </a:lnTo>
                  <a:lnTo>
                    <a:pt x="2163" y="8184"/>
                  </a:lnTo>
                  <a:lnTo>
                    <a:pt x="2339" y="7970"/>
                  </a:lnTo>
                  <a:lnTo>
                    <a:pt x="2495" y="7755"/>
                  </a:lnTo>
                  <a:lnTo>
                    <a:pt x="2650" y="7521"/>
                  </a:lnTo>
                  <a:lnTo>
                    <a:pt x="2650" y="7521"/>
                  </a:lnTo>
                  <a:lnTo>
                    <a:pt x="2787" y="7268"/>
                  </a:lnTo>
                  <a:lnTo>
                    <a:pt x="2923" y="6995"/>
                  </a:lnTo>
                  <a:lnTo>
                    <a:pt x="3040" y="6723"/>
                  </a:lnTo>
                  <a:lnTo>
                    <a:pt x="3137" y="6450"/>
                  </a:lnTo>
                  <a:lnTo>
                    <a:pt x="3215" y="6177"/>
                  </a:lnTo>
                  <a:lnTo>
                    <a:pt x="3274" y="5885"/>
                  </a:lnTo>
                  <a:lnTo>
                    <a:pt x="3332" y="5593"/>
                  </a:lnTo>
                  <a:lnTo>
                    <a:pt x="3371" y="5300"/>
                  </a:lnTo>
                  <a:lnTo>
                    <a:pt x="3371" y="5300"/>
                  </a:lnTo>
                  <a:lnTo>
                    <a:pt x="3391" y="5008"/>
                  </a:lnTo>
                  <a:lnTo>
                    <a:pt x="3391" y="4716"/>
                  </a:lnTo>
                  <a:lnTo>
                    <a:pt x="3391" y="4424"/>
                  </a:lnTo>
                  <a:lnTo>
                    <a:pt x="3371" y="4131"/>
                  </a:lnTo>
                  <a:lnTo>
                    <a:pt x="3371" y="4131"/>
                  </a:lnTo>
                  <a:lnTo>
                    <a:pt x="3332" y="3839"/>
                  </a:lnTo>
                  <a:lnTo>
                    <a:pt x="3274" y="3547"/>
                  </a:lnTo>
                  <a:lnTo>
                    <a:pt x="3196" y="3274"/>
                  </a:lnTo>
                  <a:lnTo>
                    <a:pt x="3118" y="3001"/>
                  </a:lnTo>
                  <a:lnTo>
                    <a:pt x="3118" y="3001"/>
                  </a:lnTo>
                  <a:lnTo>
                    <a:pt x="3021" y="2728"/>
                  </a:lnTo>
                  <a:lnTo>
                    <a:pt x="2904" y="2475"/>
                  </a:lnTo>
                  <a:lnTo>
                    <a:pt x="2767" y="2241"/>
                  </a:lnTo>
                  <a:lnTo>
                    <a:pt x="2611" y="2007"/>
                  </a:lnTo>
                  <a:lnTo>
                    <a:pt x="2611" y="2007"/>
                  </a:lnTo>
                  <a:lnTo>
                    <a:pt x="2436" y="1774"/>
                  </a:lnTo>
                  <a:lnTo>
                    <a:pt x="2261" y="1579"/>
                  </a:lnTo>
                  <a:lnTo>
                    <a:pt x="2066" y="1384"/>
                  </a:lnTo>
                  <a:lnTo>
                    <a:pt x="1852" y="1209"/>
                  </a:lnTo>
                  <a:lnTo>
                    <a:pt x="1852" y="1209"/>
                  </a:lnTo>
                  <a:lnTo>
                    <a:pt x="1618" y="1033"/>
                  </a:lnTo>
                  <a:lnTo>
                    <a:pt x="1364" y="897"/>
                  </a:lnTo>
                  <a:lnTo>
                    <a:pt x="1092" y="780"/>
                  </a:lnTo>
                  <a:lnTo>
                    <a:pt x="819" y="683"/>
                  </a:lnTo>
                  <a:lnTo>
                    <a:pt x="819" y="683"/>
                  </a:lnTo>
                  <a:lnTo>
                    <a:pt x="449" y="585"/>
                  </a:lnTo>
                  <a:lnTo>
                    <a:pt x="79" y="527"/>
                  </a:lnTo>
                  <a:lnTo>
                    <a:pt x="79" y="527"/>
                  </a:lnTo>
                  <a:lnTo>
                    <a:pt x="312" y="410"/>
                  </a:lnTo>
                  <a:lnTo>
                    <a:pt x="566" y="312"/>
                  </a:lnTo>
                  <a:lnTo>
                    <a:pt x="799" y="215"/>
                  </a:lnTo>
                  <a:lnTo>
                    <a:pt x="1053" y="137"/>
                  </a:lnTo>
                  <a:lnTo>
                    <a:pt x="1306" y="79"/>
                  </a:lnTo>
                  <a:lnTo>
                    <a:pt x="1579" y="40"/>
                  </a:lnTo>
                  <a:lnTo>
                    <a:pt x="1832" y="1"/>
                  </a:lnTo>
                  <a:lnTo>
                    <a:pt x="2105" y="1"/>
                  </a:lnTo>
                  <a:lnTo>
                    <a:pt x="2105" y="1"/>
                  </a:lnTo>
                  <a:lnTo>
                    <a:pt x="2339" y="1"/>
                  </a:lnTo>
                  <a:lnTo>
                    <a:pt x="2572" y="20"/>
                  </a:lnTo>
                  <a:lnTo>
                    <a:pt x="2787" y="59"/>
                  </a:lnTo>
                  <a:lnTo>
                    <a:pt x="3001" y="98"/>
                  </a:lnTo>
                  <a:lnTo>
                    <a:pt x="3215" y="157"/>
                  </a:lnTo>
                  <a:lnTo>
                    <a:pt x="3430" y="215"/>
                  </a:lnTo>
                  <a:lnTo>
                    <a:pt x="3644" y="293"/>
                  </a:lnTo>
                  <a:lnTo>
                    <a:pt x="3839" y="390"/>
                  </a:lnTo>
                  <a:lnTo>
                    <a:pt x="4229" y="605"/>
                  </a:lnTo>
                  <a:lnTo>
                    <a:pt x="4599" y="838"/>
                  </a:lnTo>
                  <a:lnTo>
                    <a:pt x="4949" y="1131"/>
                  </a:lnTo>
                  <a:lnTo>
                    <a:pt x="5261" y="1462"/>
                  </a:lnTo>
                  <a:lnTo>
                    <a:pt x="5553" y="1813"/>
                  </a:lnTo>
                  <a:lnTo>
                    <a:pt x="5807" y="2183"/>
                  </a:lnTo>
                  <a:lnTo>
                    <a:pt x="6041" y="2592"/>
                  </a:lnTo>
                  <a:lnTo>
                    <a:pt x="6235" y="3021"/>
                  </a:lnTo>
                  <a:lnTo>
                    <a:pt x="6372" y="3488"/>
                  </a:lnTo>
                  <a:lnTo>
                    <a:pt x="6489" y="3956"/>
                  </a:lnTo>
                  <a:lnTo>
                    <a:pt x="6547" y="4443"/>
                  </a:lnTo>
                  <a:lnTo>
                    <a:pt x="6567" y="4696"/>
                  </a:lnTo>
                  <a:lnTo>
                    <a:pt x="6586" y="49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7"/>
            <p:cNvSpPr/>
            <p:nvPr/>
          </p:nvSpPr>
          <p:spPr>
            <a:xfrm>
              <a:off x="3984125" y="1777825"/>
              <a:ext cx="163675" cy="227025"/>
            </a:xfrm>
            <a:custGeom>
              <a:avLst/>
              <a:gdLst/>
              <a:ahLst/>
              <a:cxnLst/>
              <a:rect l="l" t="t" r="r" b="b"/>
              <a:pathLst>
                <a:path w="6547" h="9081" extrusionOk="0">
                  <a:moveTo>
                    <a:pt x="2903" y="1"/>
                  </a:moveTo>
                  <a:lnTo>
                    <a:pt x="2650" y="20"/>
                  </a:lnTo>
                  <a:lnTo>
                    <a:pt x="2358" y="176"/>
                  </a:lnTo>
                  <a:lnTo>
                    <a:pt x="2085" y="352"/>
                  </a:lnTo>
                  <a:lnTo>
                    <a:pt x="1832" y="546"/>
                  </a:lnTo>
                  <a:lnTo>
                    <a:pt x="1578" y="761"/>
                  </a:lnTo>
                  <a:lnTo>
                    <a:pt x="1344" y="994"/>
                  </a:lnTo>
                  <a:lnTo>
                    <a:pt x="1130" y="1248"/>
                  </a:lnTo>
                  <a:lnTo>
                    <a:pt x="916" y="1521"/>
                  </a:lnTo>
                  <a:lnTo>
                    <a:pt x="740" y="1813"/>
                  </a:lnTo>
                  <a:lnTo>
                    <a:pt x="565" y="2125"/>
                  </a:lnTo>
                  <a:lnTo>
                    <a:pt x="429" y="2436"/>
                  </a:lnTo>
                  <a:lnTo>
                    <a:pt x="292" y="2748"/>
                  </a:lnTo>
                  <a:lnTo>
                    <a:pt x="195" y="3099"/>
                  </a:lnTo>
                  <a:lnTo>
                    <a:pt x="97" y="3449"/>
                  </a:lnTo>
                  <a:lnTo>
                    <a:pt x="39" y="3800"/>
                  </a:lnTo>
                  <a:lnTo>
                    <a:pt x="0" y="4170"/>
                  </a:lnTo>
                  <a:lnTo>
                    <a:pt x="0" y="4541"/>
                  </a:lnTo>
                  <a:lnTo>
                    <a:pt x="0" y="4911"/>
                  </a:lnTo>
                  <a:lnTo>
                    <a:pt x="39" y="5281"/>
                  </a:lnTo>
                  <a:lnTo>
                    <a:pt x="97" y="5651"/>
                  </a:lnTo>
                  <a:lnTo>
                    <a:pt x="195" y="5982"/>
                  </a:lnTo>
                  <a:lnTo>
                    <a:pt x="292" y="6333"/>
                  </a:lnTo>
                  <a:lnTo>
                    <a:pt x="409" y="6664"/>
                  </a:lnTo>
                  <a:lnTo>
                    <a:pt x="565" y="6976"/>
                  </a:lnTo>
                  <a:lnTo>
                    <a:pt x="721" y="7268"/>
                  </a:lnTo>
                  <a:lnTo>
                    <a:pt x="916" y="7561"/>
                  </a:lnTo>
                  <a:lnTo>
                    <a:pt x="1111" y="7833"/>
                  </a:lnTo>
                  <a:lnTo>
                    <a:pt x="1325" y="8087"/>
                  </a:lnTo>
                  <a:lnTo>
                    <a:pt x="1559" y="8320"/>
                  </a:lnTo>
                  <a:lnTo>
                    <a:pt x="1812" y="8535"/>
                  </a:lnTo>
                  <a:lnTo>
                    <a:pt x="2065" y="8730"/>
                  </a:lnTo>
                  <a:lnTo>
                    <a:pt x="2338" y="8905"/>
                  </a:lnTo>
                  <a:lnTo>
                    <a:pt x="2630" y="9061"/>
                  </a:lnTo>
                  <a:lnTo>
                    <a:pt x="2923" y="9080"/>
                  </a:lnTo>
                  <a:lnTo>
                    <a:pt x="3117" y="9080"/>
                  </a:lnTo>
                  <a:lnTo>
                    <a:pt x="3312" y="9061"/>
                  </a:lnTo>
                  <a:lnTo>
                    <a:pt x="3682" y="8983"/>
                  </a:lnTo>
                  <a:lnTo>
                    <a:pt x="3877" y="8924"/>
                  </a:lnTo>
                  <a:lnTo>
                    <a:pt x="4092" y="8847"/>
                  </a:lnTo>
                  <a:lnTo>
                    <a:pt x="4072" y="8847"/>
                  </a:lnTo>
                  <a:lnTo>
                    <a:pt x="4267" y="8749"/>
                  </a:lnTo>
                  <a:lnTo>
                    <a:pt x="4442" y="8652"/>
                  </a:lnTo>
                  <a:lnTo>
                    <a:pt x="4637" y="8535"/>
                  </a:lnTo>
                  <a:lnTo>
                    <a:pt x="4832" y="8398"/>
                  </a:lnTo>
                  <a:lnTo>
                    <a:pt x="5007" y="8243"/>
                  </a:lnTo>
                  <a:lnTo>
                    <a:pt x="5183" y="8087"/>
                  </a:lnTo>
                  <a:lnTo>
                    <a:pt x="5358" y="7892"/>
                  </a:lnTo>
                  <a:lnTo>
                    <a:pt x="5533" y="7697"/>
                  </a:lnTo>
                  <a:lnTo>
                    <a:pt x="5533" y="7677"/>
                  </a:lnTo>
                  <a:lnTo>
                    <a:pt x="5689" y="7444"/>
                  </a:lnTo>
                  <a:lnTo>
                    <a:pt x="5845" y="7210"/>
                  </a:lnTo>
                  <a:lnTo>
                    <a:pt x="6001" y="6937"/>
                  </a:lnTo>
                  <a:lnTo>
                    <a:pt x="6137" y="6645"/>
                  </a:lnTo>
                  <a:lnTo>
                    <a:pt x="6118" y="6664"/>
                  </a:lnTo>
                  <a:lnTo>
                    <a:pt x="6254" y="6333"/>
                  </a:lnTo>
                  <a:lnTo>
                    <a:pt x="6352" y="6002"/>
                  </a:lnTo>
                  <a:lnTo>
                    <a:pt x="6430" y="5651"/>
                  </a:lnTo>
                  <a:lnTo>
                    <a:pt x="6488" y="5300"/>
                  </a:lnTo>
                  <a:lnTo>
                    <a:pt x="6488" y="5320"/>
                  </a:lnTo>
                  <a:lnTo>
                    <a:pt x="6527" y="4930"/>
                  </a:lnTo>
                  <a:lnTo>
                    <a:pt x="6547" y="4541"/>
                  </a:lnTo>
                  <a:lnTo>
                    <a:pt x="6527" y="4151"/>
                  </a:lnTo>
                  <a:lnTo>
                    <a:pt x="6488" y="3761"/>
                  </a:lnTo>
                  <a:lnTo>
                    <a:pt x="6410" y="3313"/>
                  </a:lnTo>
                  <a:lnTo>
                    <a:pt x="6332" y="2982"/>
                  </a:lnTo>
                  <a:lnTo>
                    <a:pt x="6313" y="2923"/>
                  </a:lnTo>
                  <a:lnTo>
                    <a:pt x="6137" y="2436"/>
                  </a:lnTo>
                  <a:lnTo>
                    <a:pt x="6118" y="2397"/>
                  </a:lnTo>
                  <a:lnTo>
                    <a:pt x="6001" y="2164"/>
                  </a:lnTo>
                  <a:lnTo>
                    <a:pt x="5884" y="1930"/>
                  </a:lnTo>
                  <a:lnTo>
                    <a:pt x="5748" y="1696"/>
                  </a:lnTo>
                  <a:lnTo>
                    <a:pt x="5572" y="1462"/>
                  </a:lnTo>
                  <a:lnTo>
                    <a:pt x="5553" y="1423"/>
                  </a:lnTo>
                  <a:lnTo>
                    <a:pt x="5533" y="1404"/>
                  </a:lnTo>
                  <a:lnTo>
                    <a:pt x="5397" y="1228"/>
                  </a:lnTo>
                  <a:lnTo>
                    <a:pt x="5202" y="1033"/>
                  </a:lnTo>
                  <a:lnTo>
                    <a:pt x="5085" y="897"/>
                  </a:lnTo>
                  <a:lnTo>
                    <a:pt x="5066" y="878"/>
                  </a:lnTo>
                  <a:lnTo>
                    <a:pt x="4910" y="741"/>
                  </a:lnTo>
                  <a:lnTo>
                    <a:pt x="4832" y="683"/>
                  </a:lnTo>
                  <a:lnTo>
                    <a:pt x="4637" y="566"/>
                  </a:lnTo>
                  <a:lnTo>
                    <a:pt x="4481" y="449"/>
                  </a:lnTo>
                  <a:lnTo>
                    <a:pt x="4442" y="429"/>
                  </a:lnTo>
                  <a:lnTo>
                    <a:pt x="4403" y="410"/>
                  </a:lnTo>
                  <a:lnTo>
                    <a:pt x="4384" y="390"/>
                  </a:lnTo>
                  <a:lnTo>
                    <a:pt x="4364" y="371"/>
                  </a:lnTo>
                  <a:lnTo>
                    <a:pt x="4072" y="235"/>
                  </a:lnTo>
                  <a:lnTo>
                    <a:pt x="4033" y="235"/>
                  </a:lnTo>
                  <a:lnTo>
                    <a:pt x="4033" y="215"/>
                  </a:lnTo>
                  <a:lnTo>
                    <a:pt x="3994" y="215"/>
                  </a:lnTo>
                  <a:lnTo>
                    <a:pt x="3975" y="196"/>
                  </a:lnTo>
                  <a:lnTo>
                    <a:pt x="3936" y="196"/>
                  </a:lnTo>
                  <a:lnTo>
                    <a:pt x="3682" y="98"/>
                  </a:lnTo>
                  <a:lnTo>
                    <a:pt x="3429" y="59"/>
                  </a:lnTo>
                  <a:lnTo>
                    <a:pt x="3390" y="40"/>
                  </a:lnTo>
                  <a:lnTo>
                    <a:pt x="3371" y="40"/>
                  </a:lnTo>
                  <a:lnTo>
                    <a:pt x="3293" y="20"/>
                  </a:lnTo>
                  <a:lnTo>
                    <a:pt x="29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7"/>
            <p:cNvSpPr/>
            <p:nvPr/>
          </p:nvSpPr>
          <p:spPr>
            <a:xfrm>
              <a:off x="3984125" y="1777825"/>
              <a:ext cx="163675" cy="227025"/>
            </a:xfrm>
            <a:custGeom>
              <a:avLst/>
              <a:gdLst/>
              <a:ahLst/>
              <a:cxnLst/>
              <a:rect l="l" t="t" r="r" b="b"/>
              <a:pathLst>
                <a:path w="6547" h="9081" fill="none" extrusionOk="0">
                  <a:moveTo>
                    <a:pt x="2923" y="1"/>
                  </a:moveTo>
                  <a:lnTo>
                    <a:pt x="2923" y="1"/>
                  </a:lnTo>
                  <a:lnTo>
                    <a:pt x="3293" y="20"/>
                  </a:lnTo>
                  <a:lnTo>
                    <a:pt x="3293" y="20"/>
                  </a:lnTo>
                  <a:lnTo>
                    <a:pt x="3371" y="40"/>
                  </a:lnTo>
                  <a:lnTo>
                    <a:pt x="3371" y="40"/>
                  </a:lnTo>
                  <a:lnTo>
                    <a:pt x="3390" y="40"/>
                  </a:lnTo>
                  <a:lnTo>
                    <a:pt x="3390" y="40"/>
                  </a:lnTo>
                  <a:lnTo>
                    <a:pt x="3429" y="59"/>
                  </a:lnTo>
                  <a:lnTo>
                    <a:pt x="3429" y="59"/>
                  </a:lnTo>
                  <a:lnTo>
                    <a:pt x="3429" y="59"/>
                  </a:lnTo>
                  <a:lnTo>
                    <a:pt x="3682" y="98"/>
                  </a:lnTo>
                  <a:lnTo>
                    <a:pt x="3682" y="98"/>
                  </a:lnTo>
                  <a:lnTo>
                    <a:pt x="3936" y="196"/>
                  </a:lnTo>
                  <a:lnTo>
                    <a:pt x="3936" y="196"/>
                  </a:lnTo>
                  <a:lnTo>
                    <a:pt x="3936" y="196"/>
                  </a:lnTo>
                  <a:lnTo>
                    <a:pt x="3975" y="196"/>
                  </a:lnTo>
                  <a:lnTo>
                    <a:pt x="3994" y="215"/>
                  </a:lnTo>
                  <a:lnTo>
                    <a:pt x="3994" y="215"/>
                  </a:lnTo>
                  <a:lnTo>
                    <a:pt x="4033" y="215"/>
                  </a:lnTo>
                  <a:lnTo>
                    <a:pt x="4033" y="235"/>
                  </a:lnTo>
                  <a:lnTo>
                    <a:pt x="4033" y="235"/>
                  </a:lnTo>
                  <a:lnTo>
                    <a:pt x="4072" y="235"/>
                  </a:lnTo>
                  <a:lnTo>
                    <a:pt x="4072" y="235"/>
                  </a:lnTo>
                  <a:lnTo>
                    <a:pt x="4072" y="235"/>
                  </a:lnTo>
                  <a:lnTo>
                    <a:pt x="4072" y="235"/>
                  </a:lnTo>
                  <a:lnTo>
                    <a:pt x="4072" y="235"/>
                  </a:lnTo>
                  <a:lnTo>
                    <a:pt x="4364" y="371"/>
                  </a:lnTo>
                  <a:lnTo>
                    <a:pt x="4384" y="390"/>
                  </a:lnTo>
                  <a:lnTo>
                    <a:pt x="4403" y="410"/>
                  </a:lnTo>
                  <a:lnTo>
                    <a:pt x="4442" y="429"/>
                  </a:lnTo>
                  <a:lnTo>
                    <a:pt x="4442" y="429"/>
                  </a:lnTo>
                  <a:lnTo>
                    <a:pt x="4481" y="449"/>
                  </a:lnTo>
                  <a:lnTo>
                    <a:pt x="4481" y="449"/>
                  </a:lnTo>
                  <a:lnTo>
                    <a:pt x="4637" y="566"/>
                  </a:lnTo>
                  <a:lnTo>
                    <a:pt x="4637" y="566"/>
                  </a:lnTo>
                  <a:lnTo>
                    <a:pt x="4832" y="683"/>
                  </a:lnTo>
                  <a:lnTo>
                    <a:pt x="4832" y="683"/>
                  </a:lnTo>
                  <a:lnTo>
                    <a:pt x="4832" y="683"/>
                  </a:lnTo>
                  <a:lnTo>
                    <a:pt x="4832" y="683"/>
                  </a:lnTo>
                  <a:lnTo>
                    <a:pt x="4832" y="683"/>
                  </a:lnTo>
                  <a:lnTo>
                    <a:pt x="4832" y="683"/>
                  </a:lnTo>
                  <a:lnTo>
                    <a:pt x="4832" y="683"/>
                  </a:lnTo>
                  <a:lnTo>
                    <a:pt x="4910" y="741"/>
                  </a:lnTo>
                  <a:lnTo>
                    <a:pt x="4910" y="741"/>
                  </a:lnTo>
                  <a:lnTo>
                    <a:pt x="5066" y="878"/>
                  </a:lnTo>
                  <a:lnTo>
                    <a:pt x="5066" y="878"/>
                  </a:lnTo>
                  <a:lnTo>
                    <a:pt x="5066" y="878"/>
                  </a:lnTo>
                  <a:lnTo>
                    <a:pt x="5085" y="897"/>
                  </a:lnTo>
                  <a:lnTo>
                    <a:pt x="5085" y="897"/>
                  </a:lnTo>
                  <a:lnTo>
                    <a:pt x="5202" y="1033"/>
                  </a:lnTo>
                  <a:lnTo>
                    <a:pt x="5202" y="1033"/>
                  </a:lnTo>
                  <a:lnTo>
                    <a:pt x="5397" y="1228"/>
                  </a:lnTo>
                  <a:lnTo>
                    <a:pt x="5397" y="1228"/>
                  </a:lnTo>
                  <a:lnTo>
                    <a:pt x="5533" y="1404"/>
                  </a:lnTo>
                  <a:lnTo>
                    <a:pt x="5533" y="1404"/>
                  </a:lnTo>
                  <a:lnTo>
                    <a:pt x="5533" y="1404"/>
                  </a:lnTo>
                  <a:lnTo>
                    <a:pt x="5533" y="1404"/>
                  </a:lnTo>
                  <a:lnTo>
                    <a:pt x="5533" y="1404"/>
                  </a:lnTo>
                  <a:lnTo>
                    <a:pt x="5533" y="1404"/>
                  </a:lnTo>
                  <a:lnTo>
                    <a:pt x="5533" y="1404"/>
                  </a:lnTo>
                  <a:lnTo>
                    <a:pt x="5533" y="1404"/>
                  </a:lnTo>
                  <a:lnTo>
                    <a:pt x="5533" y="1404"/>
                  </a:lnTo>
                  <a:lnTo>
                    <a:pt x="5533" y="1404"/>
                  </a:lnTo>
                  <a:lnTo>
                    <a:pt x="5533" y="1404"/>
                  </a:lnTo>
                  <a:lnTo>
                    <a:pt x="5533" y="1404"/>
                  </a:lnTo>
                  <a:lnTo>
                    <a:pt x="5533" y="1404"/>
                  </a:lnTo>
                  <a:lnTo>
                    <a:pt x="5553" y="1423"/>
                  </a:lnTo>
                  <a:lnTo>
                    <a:pt x="5533" y="1404"/>
                  </a:lnTo>
                  <a:lnTo>
                    <a:pt x="5553" y="1423"/>
                  </a:lnTo>
                  <a:lnTo>
                    <a:pt x="5553" y="1423"/>
                  </a:lnTo>
                  <a:lnTo>
                    <a:pt x="5553" y="1423"/>
                  </a:lnTo>
                  <a:lnTo>
                    <a:pt x="5553" y="1423"/>
                  </a:lnTo>
                  <a:lnTo>
                    <a:pt x="5572" y="1462"/>
                  </a:lnTo>
                  <a:lnTo>
                    <a:pt x="5572" y="1462"/>
                  </a:lnTo>
                  <a:lnTo>
                    <a:pt x="5748" y="1696"/>
                  </a:lnTo>
                  <a:lnTo>
                    <a:pt x="5748" y="1696"/>
                  </a:lnTo>
                  <a:lnTo>
                    <a:pt x="5884" y="1930"/>
                  </a:lnTo>
                  <a:lnTo>
                    <a:pt x="5884" y="1930"/>
                  </a:lnTo>
                  <a:lnTo>
                    <a:pt x="6001" y="2164"/>
                  </a:lnTo>
                  <a:lnTo>
                    <a:pt x="6118" y="2397"/>
                  </a:lnTo>
                  <a:lnTo>
                    <a:pt x="6118" y="2397"/>
                  </a:lnTo>
                  <a:lnTo>
                    <a:pt x="6118" y="2397"/>
                  </a:lnTo>
                  <a:lnTo>
                    <a:pt x="6118" y="2397"/>
                  </a:lnTo>
                  <a:lnTo>
                    <a:pt x="6137" y="2436"/>
                  </a:lnTo>
                  <a:lnTo>
                    <a:pt x="6137" y="2456"/>
                  </a:lnTo>
                  <a:lnTo>
                    <a:pt x="6137" y="2436"/>
                  </a:lnTo>
                  <a:lnTo>
                    <a:pt x="6137" y="2436"/>
                  </a:lnTo>
                  <a:lnTo>
                    <a:pt x="6137" y="2436"/>
                  </a:lnTo>
                  <a:lnTo>
                    <a:pt x="6313" y="2923"/>
                  </a:lnTo>
                  <a:lnTo>
                    <a:pt x="6332" y="2982"/>
                  </a:lnTo>
                  <a:lnTo>
                    <a:pt x="6332" y="2982"/>
                  </a:lnTo>
                  <a:lnTo>
                    <a:pt x="6410" y="3313"/>
                  </a:lnTo>
                  <a:lnTo>
                    <a:pt x="6410" y="3313"/>
                  </a:lnTo>
                  <a:lnTo>
                    <a:pt x="6488" y="3761"/>
                  </a:lnTo>
                  <a:lnTo>
                    <a:pt x="6488" y="3781"/>
                  </a:lnTo>
                  <a:lnTo>
                    <a:pt x="6488" y="3761"/>
                  </a:lnTo>
                  <a:lnTo>
                    <a:pt x="6488" y="3761"/>
                  </a:lnTo>
                  <a:lnTo>
                    <a:pt x="6488" y="3761"/>
                  </a:lnTo>
                  <a:lnTo>
                    <a:pt x="6527" y="4151"/>
                  </a:lnTo>
                  <a:lnTo>
                    <a:pt x="6547" y="4541"/>
                  </a:lnTo>
                  <a:lnTo>
                    <a:pt x="6547" y="4541"/>
                  </a:lnTo>
                  <a:lnTo>
                    <a:pt x="6527" y="4930"/>
                  </a:lnTo>
                  <a:lnTo>
                    <a:pt x="6488" y="5320"/>
                  </a:lnTo>
                  <a:lnTo>
                    <a:pt x="6488" y="5320"/>
                  </a:lnTo>
                  <a:lnTo>
                    <a:pt x="6488" y="5300"/>
                  </a:lnTo>
                  <a:lnTo>
                    <a:pt x="6488" y="5300"/>
                  </a:lnTo>
                  <a:lnTo>
                    <a:pt x="6430" y="5651"/>
                  </a:lnTo>
                  <a:lnTo>
                    <a:pt x="6352" y="6002"/>
                  </a:lnTo>
                  <a:lnTo>
                    <a:pt x="6352" y="6002"/>
                  </a:lnTo>
                  <a:lnTo>
                    <a:pt x="6254" y="6333"/>
                  </a:lnTo>
                  <a:lnTo>
                    <a:pt x="6118" y="6664"/>
                  </a:lnTo>
                  <a:lnTo>
                    <a:pt x="6118" y="6664"/>
                  </a:lnTo>
                  <a:lnTo>
                    <a:pt x="6118" y="6664"/>
                  </a:lnTo>
                  <a:lnTo>
                    <a:pt x="6137" y="6645"/>
                  </a:lnTo>
                  <a:lnTo>
                    <a:pt x="6137" y="6645"/>
                  </a:lnTo>
                  <a:lnTo>
                    <a:pt x="6001" y="6937"/>
                  </a:lnTo>
                  <a:lnTo>
                    <a:pt x="5845" y="7210"/>
                  </a:lnTo>
                  <a:lnTo>
                    <a:pt x="5845" y="7210"/>
                  </a:lnTo>
                  <a:lnTo>
                    <a:pt x="5689" y="7444"/>
                  </a:lnTo>
                  <a:lnTo>
                    <a:pt x="5533" y="7677"/>
                  </a:lnTo>
                  <a:lnTo>
                    <a:pt x="5533" y="7677"/>
                  </a:lnTo>
                  <a:lnTo>
                    <a:pt x="5533" y="7677"/>
                  </a:lnTo>
                  <a:lnTo>
                    <a:pt x="5533" y="7677"/>
                  </a:lnTo>
                  <a:lnTo>
                    <a:pt x="5533" y="7697"/>
                  </a:lnTo>
                  <a:lnTo>
                    <a:pt x="5533" y="7697"/>
                  </a:lnTo>
                  <a:lnTo>
                    <a:pt x="5533" y="7697"/>
                  </a:lnTo>
                  <a:lnTo>
                    <a:pt x="5533" y="7697"/>
                  </a:lnTo>
                  <a:lnTo>
                    <a:pt x="5533" y="7697"/>
                  </a:lnTo>
                  <a:lnTo>
                    <a:pt x="5533" y="7697"/>
                  </a:lnTo>
                  <a:lnTo>
                    <a:pt x="5533" y="7697"/>
                  </a:lnTo>
                  <a:lnTo>
                    <a:pt x="5358" y="7892"/>
                  </a:lnTo>
                  <a:lnTo>
                    <a:pt x="5183" y="8087"/>
                  </a:lnTo>
                  <a:lnTo>
                    <a:pt x="5183" y="8087"/>
                  </a:lnTo>
                  <a:lnTo>
                    <a:pt x="5007" y="8243"/>
                  </a:lnTo>
                  <a:lnTo>
                    <a:pt x="4832" y="8398"/>
                  </a:lnTo>
                  <a:lnTo>
                    <a:pt x="4832" y="8398"/>
                  </a:lnTo>
                  <a:lnTo>
                    <a:pt x="4832" y="8398"/>
                  </a:lnTo>
                  <a:lnTo>
                    <a:pt x="4832" y="8398"/>
                  </a:lnTo>
                  <a:lnTo>
                    <a:pt x="4832" y="8398"/>
                  </a:lnTo>
                  <a:lnTo>
                    <a:pt x="4832" y="8398"/>
                  </a:lnTo>
                  <a:lnTo>
                    <a:pt x="4637" y="8535"/>
                  </a:lnTo>
                  <a:lnTo>
                    <a:pt x="4442" y="8652"/>
                  </a:lnTo>
                  <a:lnTo>
                    <a:pt x="4442" y="8652"/>
                  </a:lnTo>
                  <a:lnTo>
                    <a:pt x="4267" y="8749"/>
                  </a:lnTo>
                  <a:lnTo>
                    <a:pt x="4072" y="8847"/>
                  </a:lnTo>
                  <a:lnTo>
                    <a:pt x="4092" y="8847"/>
                  </a:lnTo>
                  <a:lnTo>
                    <a:pt x="4092" y="8847"/>
                  </a:lnTo>
                  <a:lnTo>
                    <a:pt x="3877" y="8924"/>
                  </a:lnTo>
                  <a:lnTo>
                    <a:pt x="3682" y="8983"/>
                  </a:lnTo>
                  <a:lnTo>
                    <a:pt x="3682" y="8983"/>
                  </a:lnTo>
                  <a:lnTo>
                    <a:pt x="3312" y="9061"/>
                  </a:lnTo>
                  <a:lnTo>
                    <a:pt x="3312" y="9061"/>
                  </a:lnTo>
                  <a:lnTo>
                    <a:pt x="3312" y="9061"/>
                  </a:lnTo>
                  <a:lnTo>
                    <a:pt x="3117" y="9080"/>
                  </a:lnTo>
                  <a:lnTo>
                    <a:pt x="2923" y="9080"/>
                  </a:lnTo>
                  <a:lnTo>
                    <a:pt x="2923" y="9080"/>
                  </a:lnTo>
                  <a:lnTo>
                    <a:pt x="2630" y="9061"/>
                  </a:lnTo>
                  <a:lnTo>
                    <a:pt x="2630" y="9061"/>
                  </a:lnTo>
                  <a:lnTo>
                    <a:pt x="2338" y="8905"/>
                  </a:lnTo>
                  <a:lnTo>
                    <a:pt x="2065" y="8730"/>
                  </a:lnTo>
                  <a:lnTo>
                    <a:pt x="1812" y="8535"/>
                  </a:lnTo>
                  <a:lnTo>
                    <a:pt x="1559" y="8320"/>
                  </a:lnTo>
                  <a:lnTo>
                    <a:pt x="1325" y="8087"/>
                  </a:lnTo>
                  <a:lnTo>
                    <a:pt x="1111" y="7833"/>
                  </a:lnTo>
                  <a:lnTo>
                    <a:pt x="916" y="7561"/>
                  </a:lnTo>
                  <a:lnTo>
                    <a:pt x="721" y="7268"/>
                  </a:lnTo>
                  <a:lnTo>
                    <a:pt x="565" y="6976"/>
                  </a:lnTo>
                  <a:lnTo>
                    <a:pt x="409" y="6664"/>
                  </a:lnTo>
                  <a:lnTo>
                    <a:pt x="292" y="6333"/>
                  </a:lnTo>
                  <a:lnTo>
                    <a:pt x="195" y="5982"/>
                  </a:lnTo>
                  <a:lnTo>
                    <a:pt x="97" y="5651"/>
                  </a:lnTo>
                  <a:lnTo>
                    <a:pt x="39" y="5281"/>
                  </a:lnTo>
                  <a:lnTo>
                    <a:pt x="0" y="4911"/>
                  </a:lnTo>
                  <a:lnTo>
                    <a:pt x="0" y="4541"/>
                  </a:lnTo>
                  <a:lnTo>
                    <a:pt x="0" y="4541"/>
                  </a:lnTo>
                  <a:lnTo>
                    <a:pt x="0" y="4170"/>
                  </a:lnTo>
                  <a:lnTo>
                    <a:pt x="39" y="3800"/>
                  </a:lnTo>
                  <a:lnTo>
                    <a:pt x="97" y="3449"/>
                  </a:lnTo>
                  <a:lnTo>
                    <a:pt x="195" y="3099"/>
                  </a:lnTo>
                  <a:lnTo>
                    <a:pt x="292" y="2748"/>
                  </a:lnTo>
                  <a:lnTo>
                    <a:pt x="429" y="2436"/>
                  </a:lnTo>
                  <a:lnTo>
                    <a:pt x="565" y="2125"/>
                  </a:lnTo>
                  <a:lnTo>
                    <a:pt x="740" y="1813"/>
                  </a:lnTo>
                  <a:lnTo>
                    <a:pt x="916" y="1521"/>
                  </a:lnTo>
                  <a:lnTo>
                    <a:pt x="1130" y="1248"/>
                  </a:lnTo>
                  <a:lnTo>
                    <a:pt x="1344" y="994"/>
                  </a:lnTo>
                  <a:lnTo>
                    <a:pt x="1578" y="761"/>
                  </a:lnTo>
                  <a:lnTo>
                    <a:pt x="1832" y="546"/>
                  </a:lnTo>
                  <a:lnTo>
                    <a:pt x="2085" y="352"/>
                  </a:lnTo>
                  <a:lnTo>
                    <a:pt x="2358" y="176"/>
                  </a:lnTo>
                  <a:lnTo>
                    <a:pt x="2650" y="20"/>
                  </a:lnTo>
                  <a:lnTo>
                    <a:pt x="2650" y="20"/>
                  </a:lnTo>
                  <a:lnTo>
                    <a:pt x="2903" y="1"/>
                  </a:lnTo>
                  <a:lnTo>
                    <a:pt x="29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7"/>
            <p:cNvSpPr/>
            <p:nvPr/>
          </p:nvSpPr>
          <p:spPr>
            <a:xfrm>
              <a:off x="4137050" y="194442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7"/>
            <p:cNvSpPr/>
            <p:nvPr/>
          </p:nvSpPr>
          <p:spPr>
            <a:xfrm>
              <a:off x="4104925" y="1987775"/>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7"/>
            <p:cNvSpPr/>
            <p:nvPr/>
          </p:nvSpPr>
          <p:spPr>
            <a:xfrm>
              <a:off x="4112225" y="1876725"/>
              <a:ext cx="68225" cy="28275"/>
            </a:xfrm>
            <a:custGeom>
              <a:avLst/>
              <a:gdLst/>
              <a:ahLst/>
              <a:cxnLst/>
              <a:rect l="l" t="t" r="r" b="b"/>
              <a:pathLst>
                <a:path w="2729" h="1131" extrusionOk="0">
                  <a:moveTo>
                    <a:pt x="1364" y="0"/>
                  </a:moveTo>
                  <a:lnTo>
                    <a:pt x="1091" y="20"/>
                  </a:lnTo>
                  <a:lnTo>
                    <a:pt x="838" y="39"/>
                  </a:lnTo>
                  <a:lnTo>
                    <a:pt x="604" y="97"/>
                  </a:lnTo>
                  <a:lnTo>
                    <a:pt x="409" y="175"/>
                  </a:lnTo>
                  <a:lnTo>
                    <a:pt x="234" y="253"/>
                  </a:lnTo>
                  <a:lnTo>
                    <a:pt x="117" y="351"/>
                  </a:lnTo>
                  <a:lnTo>
                    <a:pt x="39" y="448"/>
                  </a:lnTo>
                  <a:lnTo>
                    <a:pt x="20" y="507"/>
                  </a:lnTo>
                  <a:lnTo>
                    <a:pt x="0" y="565"/>
                  </a:lnTo>
                  <a:lnTo>
                    <a:pt x="20" y="624"/>
                  </a:lnTo>
                  <a:lnTo>
                    <a:pt x="39" y="682"/>
                  </a:lnTo>
                  <a:lnTo>
                    <a:pt x="117" y="779"/>
                  </a:lnTo>
                  <a:lnTo>
                    <a:pt x="234" y="877"/>
                  </a:lnTo>
                  <a:lnTo>
                    <a:pt x="409" y="974"/>
                  </a:lnTo>
                  <a:lnTo>
                    <a:pt x="604" y="1033"/>
                  </a:lnTo>
                  <a:lnTo>
                    <a:pt x="838" y="1091"/>
                  </a:lnTo>
                  <a:lnTo>
                    <a:pt x="1091" y="1111"/>
                  </a:lnTo>
                  <a:lnTo>
                    <a:pt x="1364" y="1130"/>
                  </a:lnTo>
                  <a:lnTo>
                    <a:pt x="1637" y="1111"/>
                  </a:lnTo>
                  <a:lnTo>
                    <a:pt x="1890" y="1091"/>
                  </a:lnTo>
                  <a:lnTo>
                    <a:pt x="2124" y="1033"/>
                  </a:lnTo>
                  <a:lnTo>
                    <a:pt x="2319" y="974"/>
                  </a:lnTo>
                  <a:lnTo>
                    <a:pt x="2494" y="877"/>
                  </a:lnTo>
                  <a:lnTo>
                    <a:pt x="2611" y="779"/>
                  </a:lnTo>
                  <a:lnTo>
                    <a:pt x="2689" y="682"/>
                  </a:lnTo>
                  <a:lnTo>
                    <a:pt x="2709" y="624"/>
                  </a:lnTo>
                  <a:lnTo>
                    <a:pt x="2728" y="565"/>
                  </a:lnTo>
                  <a:lnTo>
                    <a:pt x="2709" y="507"/>
                  </a:lnTo>
                  <a:lnTo>
                    <a:pt x="2689" y="448"/>
                  </a:lnTo>
                  <a:lnTo>
                    <a:pt x="2611" y="351"/>
                  </a:lnTo>
                  <a:lnTo>
                    <a:pt x="2494" y="253"/>
                  </a:lnTo>
                  <a:lnTo>
                    <a:pt x="2319" y="175"/>
                  </a:lnTo>
                  <a:lnTo>
                    <a:pt x="2124" y="97"/>
                  </a:lnTo>
                  <a:lnTo>
                    <a:pt x="1890" y="39"/>
                  </a:lnTo>
                  <a:lnTo>
                    <a:pt x="1637" y="20"/>
                  </a:lnTo>
                  <a:lnTo>
                    <a:pt x="136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7"/>
            <p:cNvSpPr/>
            <p:nvPr/>
          </p:nvSpPr>
          <p:spPr>
            <a:xfrm>
              <a:off x="4112225" y="1876725"/>
              <a:ext cx="68225" cy="28275"/>
            </a:xfrm>
            <a:custGeom>
              <a:avLst/>
              <a:gdLst/>
              <a:ahLst/>
              <a:cxnLst/>
              <a:rect l="l" t="t" r="r" b="b"/>
              <a:pathLst>
                <a:path w="2729" h="1131" fill="none" extrusionOk="0">
                  <a:moveTo>
                    <a:pt x="2728" y="565"/>
                  </a:moveTo>
                  <a:lnTo>
                    <a:pt x="2728" y="565"/>
                  </a:lnTo>
                  <a:lnTo>
                    <a:pt x="2709" y="624"/>
                  </a:lnTo>
                  <a:lnTo>
                    <a:pt x="2689" y="682"/>
                  </a:lnTo>
                  <a:lnTo>
                    <a:pt x="2611" y="779"/>
                  </a:lnTo>
                  <a:lnTo>
                    <a:pt x="2494" y="877"/>
                  </a:lnTo>
                  <a:lnTo>
                    <a:pt x="2319" y="974"/>
                  </a:lnTo>
                  <a:lnTo>
                    <a:pt x="2124" y="1033"/>
                  </a:lnTo>
                  <a:lnTo>
                    <a:pt x="1890" y="1091"/>
                  </a:lnTo>
                  <a:lnTo>
                    <a:pt x="1637" y="1111"/>
                  </a:lnTo>
                  <a:lnTo>
                    <a:pt x="1364" y="1130"/>
                  </a:lnTo>
                  <a:lnTo>
                    <a:pt x="1364" y="1130"/>
                  </a:lnTo>
                  <a:lnTo>
                    <a:pt x="1091" y="1111"/>
                  </a:lnTo>
                  <a:lnTo>
                    <a:pt x="838" y="1091"/>
                  </a:lnTo>
                  <a:lnTo>
                    <a:pt x="604" y="1033"/>
                  </a:lnTo>
                  <a:lnTo>
                    <a:pt x="409" y="974"/>
                  </a:lnTo>
                  <a:lnTo>
                    <a:pt x="234" y="877"/>
                  </a:lnTo>
                  <a:lnTo>
                    <a:pt x="117" y="779"/>
                  </a:lnTo>
                  <a:lnTo>
                    <a:pt x="39" y="682"/>
                  </a:lnTo>
                  <a:lnTo>
                    <a:pt x="20" y="624"/>
                  </a:lnTo>
                  <a:lnTo>
                    <a:pt x="0" y="565"/>
                  </a:lnTo>
                  <a:lnTo>
                    <a:pt x="0" y="565"/>
                  </a:lnTo>
                  <a:lnTo>
                    <a:pt x="20" y="507"/>
                  </a:lnTo>
                  <a:lnTo>
                    <a:pt x="39" y="448"/>
                  </a:lnTo>
                  <a:lnTo>
                    <a:pt x="117" y="351"/>
                  </a:lnTo>
                  <a:lnTo>
                    <a:pt x="234" y="253"/>
                  </a:lnTo>
                  <a:lnTo>
                    <a:pt x="409" y="175"/>
                  </a:lnTo>
                  <a:lnTo>
                    <a:pt x="604" y="97"/>
                  </a:lnTo>
                  <a:lnTo>
                    <a:pt x="838" y="39"/>
                  </a:lnTo>
                  <a:lnTo>
                    <a:pt x="1091" y="20"/>
                  </a:lnTo>
                  <a:lnTo>
                    <a:pt x="1364" y="0"/>
                  </a:lnTo>
                  <a:lnTo>
                    <a:pt x="1364" y="0"/>
                  </a:lnTo>
                  <a:lnTo>
                    <a:pt x="1637" y="20"/>
                  </a:lnTo>
                  <a:lnTo>
                    <a:pt x="1890" y="39"/>
                  </a:lnTo>
                  <a:lnTo>
                    <a:pt x="2124" y="97"/>
                  </a:lnTo>
                  <a:lnTo>
                    <a:pt x="2319" y="175"/>
                  </a:lnTo>
                  <a:lnTo>
                    <a:pt x="2494" y="253"/>
                  </a:lnTo>
                  <a:lnTo>
                    <a:pt x="2611" y="351"/>
                  </a:lnTo>
                  <a:lnTo>
                    <a:pt x="2689" y="448"/>
                  </a:lnTo>
                  <a:lnTo>
                    <a:pt x="2709" y="507"/>
                  </a:lnTo>
                  <a:lnTo>
                    <a:pt x="2728" y="5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7"/>
            <p:cNvSpPr/>
            <p:nvPr/>
          </p:nvSpPr>
          <p:spPr>
            <a:xfrm>
              <a:off x="4253975" y="1946850"/>
              <a:ext cx="124700" cy="66775"/>
            </a:xfrm>
            <a:custGeom>
              <a:avLst/>
              <a:gdLst/>
              <a:ahLst/>
              <a:cxnLst/>
              <a:rect l="l" t="t" r="r" b="b"/>
              <a:pathLst>
                <a:path w="4988" h="2671" extrusionOk="0">
                  <a:moveTo>
                    <a:pt x="2591" y="1"/>
                  </a:moveTo>
                  <a:lnTo>
                    <a:pt x="2377" y="20"/>
                  </a:lnTo>
                  <a:lnTo>
                    <a:pt x="2182" y="40"/>
                  </a:lnTo>
                  <a:lnTo>
                    <a:pt x="1968" y="59"/>
                  </a:lnTo>
                  <a:lnTo>
                    <a:pt x="1773" y="118"/>
                  </a:lnTo>
                  <a:lnTo>
                    <a:pt x="1578" y="176"/>
                  </a:lnTo>
                  <a:lnTo>
                    <a:pt x="1403" y="235"/>
                  </a:lnTo>
                  <a:lnTo>
                    <a:pt x="1228" y="312"/>
                  </a:lnTo>
                  <a:lnTo>
                    <a:pt x="1052" y="410"/>
                  </a:lnTo>
                  <a:lnTo>
                    <a:pt x="877" y="527"/>
                  </a:lnTo>
                  <a:lnTo>
                    <a:pt x="604" y="741"/>
                  </a:lnTo>
                  <a:lnTo>
                    <a:pt x="370" y="975"/>
                  </a:lnTo>
                  <a:lnTo>
                    <a:pt x="273" y="1111"/>
                  </a:lnTo>
                  <a:lnTo>
                    <a:pt x="175" y="1267"/>
                  </a:lnTo>
                  <a:lnTo>
                    <a:pt x="98" y="1423"/>
                  </a:lnTo>
                  <a:lnTo>
                    <a:pt x="20" y="1579"/>
                  </a:lnTo>
                  <a:lnTo>
                    <a:pt x="0" y="1657"/>
                  </a:lnTo>
                  <a:lnTo>
                    <a:pt x="20" y="1715"/>
                  </a:lnTo>
                  <a:lnTo>
                    <a:pt x="175" y="1949"/>
                  </a:lnTo>
                  <a:lnTo>
                    <a:pt x="273" y="2047"/>
                  </a:lnTo>
                  <a:lnTo>
                    <a:pt x="370" y="2144"/>
                  </a:lnTo>
                  <a:lnTo>
                    <a:pt x="604" y="2300"/>
                  </a:lnTo>
                  <a:lnTo>
                    <a:pt x="857" y="2417"/>
                  </a:lnTo>
                  <a:lnTo>
                    <a:pt x="1130" y="2514"/>
                  </a:lnTo>
                  <a:lnTo>
                    <a:pt x="1422" y="2592"/>
                  </a:lnTo>
                  <a:lnTo>
                    <a:pt x="1715" y="2631"/>
                  </a:lnTo>
                  <a:lnTo>
                    <a:pt x="2065" y="2670"/>
                  </a:lnTo>
                  <a:lnTo>
                    <a:pt x="2221" y="2670"/>
                  </a:lnTo>
                  <a:lnTo>
                    <a:pt x="2494" y="2651"/>
                  </a:lnTo>
                  <a:lnTo>
                    <a:pt x="2767" y="2631"/>
                  </a:lnTo>
                  <a:lnTo>
                    <a:pt x="3040" y="2592"/>
                  </a:lnTo>
                  <a:lnTo>
                    <a:pt x="3332" y="2553"/>
                  </a:lnTo>
                  <a:lnTo>
                    <a:pt x="3624" y="2475"/>
                  </a:lnTo>
                  <a:lnTo>
                    <a:pt x="3897" y="2397"/>
                  </a:lnTo>
                  <a:lnTo>
                    <a:pt x="4170" y="2300"/>
                  </a:lnTo>
                  <a:lnTo>
                    <a:pt x="4403" y="2202"/>
                  </a:lnTo>
                  <a:lnTo>
                    <a:pt x="4559" y="2124"/>
                  </a:lnTo>
                  <a:lnTo>
                    <a:pt x="4676" y="2047"/>
                  </a:lnTo>
                  <a:lnTo>
                    <a:pt x="4813" y="1930"/>
                  </a:lnTo>
                  <a:lnTo>
                    <a:pt x="4910" y="1793"/>
                  </a:lnTo>
                  <a:lnTo>
                    <a:pt x="4969" y="1676"/>
                  </a:lnTo>
                  <a:lnTo>
                    <a:pt x="4988" y="1520"/>
                  </a:lnTo>
                  <a:lnTo>
                    <a:pt x="4988" y="1404"/>
                  </a:lnTo>
                  <a:lnTo>
                    <a:pt x="4949" y="1248"/>
                  </a:lnTo>
                  <a:lnTo>
                    <a:pt x="4891" y="1111"/>
                  </a:lnTo>
                  <a:lnTo>
                    <a:pt x="4813" y="975"/>
                  </a:lnTo>
                  <a:lnTo>
                    <a:pt x="4715" y="858"/>
                  </a:lnTo>
                  <a:lnTo>
                    <a:pt x="4579" y="722"/>
                  </a:lnTo>
                  <a:lnTo>
                    <a:pt x="4442" y="605"/>
                  </a:lnTo>
                  <a:lnTo>
                    <a:pt x="4306" y="507"/>
                  </a:lnTo>
                  <a:lnTo>
                    <a:pt x="4150" y="410"/>
                  </a:lnTo>
                  <a:lnTo>
                    <a:pt x="3975" y="312"/>
                  </a:lnTo>
                  <a:lnTo>
                    <a:pt x="3644" y="176"/>
                  </a:lnTo>
                  <a:lnTo>
                    <a:pt x="3312" y="79"/>
                  </a:lnTo>
                  <a:lnTo>
                    <a:pt x="2962" y="20"/>
                  </a:lnTo>
                  <a:lnTo>
                    <a:pt x="25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7"/>
            <p:cNvSpPr/>
            <p:nvPr/>
          </p:nvSpPr>
          <p:spPr>
            <a:xfrm>
              <a:off x="4253975" y="1946850"/>
              <a:ext cx="124700" cy="66775"/>
            </a:xfrm>
            <a:custGeom>
              <a:avLst/>
              <a:gdLst/>
              <a:ahLst/>
              <a:cxnLst/>
              <a:rect l="l" t="t" r="r" b="b"/>
              <a:pathLst>
                <a:path w="4988" h="2671" fill="none" extrusionOk="0">
                  <a:moveTo>
                    <a:pt x="2591" y="1"/>
                  </a:moveTo>
                  <a:lnTo>
                    <a:pt x="2591" y="1"/>
                  </a:lnTo>
                  <a:lnTo>
                    <a:pt x="2377" y="20"/>
                  </a:lnTo>
                  <a:lnTo>
                    <a:pt x="2377" y="20"/>
                  </a:lnTo>
                  <a:lnTo>
                    <a:pt x="2182" y="40"/>
                  </a:lnTo>
                  <a:lnTo>
                    <a:pt x="1968" y="59"/>
                  </a:lnTo>
                  <a:lnTo>
                    <a:pt x="1773" y="118"/>
                  </a:lnTo>
                  <a:lnTo>
                    <a:pt x="1578" y="176"/>
                  </a:lnTo>
                  <a:lnTo>
                    <a:pt x="1578" y="176"/>
                  </a:lnTo>
                  <a:lnTo>
                    <a:pt x="1403" y="235"/>
                  </a:lnTo>
                  <a:lnTo>
                    <a:pt x="1228" y="312"/>
                  </a:lnTo>
                  <a:lnTo>
                    <a:pt x="1052" y="410"/>
                  </a:lnTo>
                  <a:lnTo>
                    <a:pt x="877" y="527"/>
                  </a:lnTo>
                  <a:lnTo>
                    <a:pt x="877" y="527"/>
                  </a:lnTo>
                  <a:lnTo>
                    <a:pt x="604" y="741"/>
                  </a:lnTo>
                  <a:lnTo>
                    <a:pt x="370" y="975"/>
                  </a:lnTo>
                  <a:lnTo>
                    <a:pt x="370" y="975"/>
                  </a:lnTo>
                  <a:lnTo>
                    <a:pt x="273" y="1111"/>
                  </a:lnTo>
                  <a:lnTo>
                    <a:pt x="175" y="1267"/>
                  </a:lnTo>
                  <a:lnTo>
                    <a:pt x="175" y="1267"/>
                  </a:lnTo>
                  <a:lnTo>
                    <a:pt x="98" y="1423"/>
                  </a:lnTo>
                  <a:lnTo>
                    <a:pt x="20" y="1579"/>
                  </a:lnTo>
                  <a:lnTo>
                    <a:pt x="20" y="1579"/>
                  </a:lnTo>
                  <a:lnTo>
                    <a:pt x="0" y="1657"/>
                  </a:lnTo>
                  <a:lnTo>
                    <a:pt x="20" y="1715"/>
                  </a:lnTo>
                  <a:lnTo>
                    <a:pt x="20" y="1715"/>
                  </a:lnTo>
                  <a:lnTo>
                    <a:pt x="175" y="1949"/>
                  </a:lnTo>
                  <a:lnTo>
                    <a:pt x="273" y="2047"/>
                  </a:lnTo>
                  <a:lnTo>
                    <a:pt x="370" y="2144"/>
                  </a:lnTo>
                  <a:lnTo>
                    <a:pt x="370" y="2144"/>
                  </a:lnTo>
                  <a:lnTo>
                    <a:pt x="604" y="2300"/>
                  </a:lnTo>
                  <a:lnTo>
                    <a:pt x="857" y="2417"/>
                  </a:lnTo>
                  <a:lnTo>
                    <a:pt x="857" y="2417"/>
                  </a:lnTo>
                  <a:lnTo>
                    <a:pt x="1130" y="2514"/>
                  </a:lnTo>
                  <a:lnTo>
                    <a:pt x="1422" y="2592"/>
                  </a:lnTo>
                  <a:lnTo>
                    <a:pt x="1715" y="2631"/>
                  </a:lnTo>
                  <a:lnTo>
                    <a:pt x="2065" y="2670"/>
                  </a:lnTo>
                  <a:lnTo>
                    <a:pt x="2065" y="2670"/>
                  </a:lnTo>
                  <a:lnTo>
                    <a:pt x="2221" y="2670"/>
                  </a:lnTo>
                  <a:lnTo>
                    <a:pt x="2221" y="2670"/>
                  </a:lnTo>
                  <a:lnTo>
                    <a:pt x="2494" y="2651"/>
                  </a:lnTo>
                  <a:lnTo>
                    <a:pt x="2767" y="2631"/>
                  </a:lnTo>
                  <a:lnTo>
                    <a:pt x="3040" y="2592"/>
                  </a:lnTo>
                  <a:lnTo>
                    <a:pt x="3332" y="2553"/>
                  </a:lnTo>
                  <a:lnTo>
                    <a:pt x="3332" y="2553"/>
                  </a:lnTo>
                  <a:lnTo>
                    <a:pt x="3624" y="2475"/>
                  </a:lnTo>
                  <a:lnTo>
                    <a:pt x="3897" y="2397"/>
                  </a:lnTo>
                  <a:lnTo>
                    <a:pt x="4170" y="2300"/>
                  </a:lnTo>
                  <a:lnTo>
                    <a:pt x="4403" y="2202"/>
                  </a:lnTo>
                  <a:lnTo>
                    <a:pt x="4403" y="2202"/>
                  </a:lnTo>
                  <a:lnTo>
                    <a:pt x="4559" y="2124"/>
                  </a:lnTo>
                  <a:lnTo>
                    <a:pt x="4676" y="2047"/>
                  </a:lnTo>
                  <a:lnTo>
                    <a:pt x="4676" y="2047"/>
                  </a:lnTo>
                  <a:lnTo>
                    <a:pt x="4813" y="1930"/>
                  </a:lnTo>
                  <a:lnTo>
                    <a:pt x="4910" y="1793"/>
                  </a:lnTo>
                  <a:lnTo>
                    <a:pt x="4910" y="1793"/>
                  </a:lnTo>
                  <a:lnTo>
                    <a:pt x="4969" y="1676"/>
                  </a:lnTo>
                  <a:lnTo>
                    <a:pt x="4988" y="1520"/>
                  </a:lnTo>
                  <a:lnTo>
                    <a:pt x="4988" y="1520"/>
                  </a:lnTo>
                  <a:lnTo>
                    <a:pt x="4988" y="1404"/>
                  </a:lnTo>
                  <a:lnTo>
                    <a:pt x="4988" y="1404"/>
                  </a:lnTo>
                  <a:lnTo>
                    <a:pt x="4949" y="1248"/>
                  </a:lnTo>
                  <a:lnTo>
                    <a:pt x="4949" y="1248"/>
                  </a:lnTo>
                  <a:lnTo>
                    <a:pt x="4891" y="1111"/>
                  </a:lnTo>
                  <a:lnTo>
                    <a:pt x="4813" y="975"/>
                  </a:lnTo>
                  <a:lnTo>
                    <a:pt x="4715" y="858"/>
                  </a:lnTo>
                  <a:lnTo>
                    <a:pt x="4579" y="722"/>
                  </a:lnTo>
                  <a:lnTo>
                    <a:pt x="4579" y="722"/>
                  </a:lnTo>
                  <a:lnTo>
                    <a:pt x="4442" y="605"/>
                  </a:lnTo>
                  <a:lnTo>
                    <a:pt x="4306" y="507"/>
                  </a:lnTo>
                  <a:lnTo>
                    <a:pt x="4150" y="410"/>
                  </a:lnTo>
                  <a:lnTo>
                    <a:pt x="3975" y="312"/>
                  </a:lnTo>
                  <a:lnTo>
                    <a:pt x="3975" y="312"/>
                  </a:lnTo>
                  <a:lnTo>
                    <a:pt x="3644" y="176"/>
                  </a:lnTo>
                  <a:lnTo>
                    <a:pt x="3312" y="79"/>
                  </a:lnTo>
                  <a:lnTo>
                    <a:pt x="2962" y="20"/>
                  </a:lnTo>
                  <a:lnTo>
                    <a:pt x="25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7"/>
            <p:cNvSpPr/>
            <p:nvPr/>
          </p:nvSpPr>
          <p:spPr>
            <a:xfrm>
              <a:off x="4388400" y="19731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7"/>
            <p:cNvSpPr/>
            <p:nvPr/>
          </p:nvSpPr>
          <p:spPr>
            <a:xfrm>
              <a:off x="4388400" y="19731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7"/>
            <p:cNvSpPr/>
            <p:nvPr/>
          </p:nvSpPr>
          <p:spPr>
            <a:xfrm>
              <a:off x="4234475" y="1908375"/>
              <a:ext cx="164675" cy="109125"/>
            </a:xfrm>
            <a:custGeom>
              <a:avLst/>
              <a:gdLst/>
              <a:ahLst/>
              <a:cxnLst/>
              <a:rect l="l" t="t" r="r" b="b"/>
              <a:pathLst>
                <a:path w="6587" h="4365" extrusionOk="0">
                  <a:moveTo>
                    <a:pt x="3527" y="1696"/>
                  </a:moveTo>
                  <a:lnTo>
                    <a:pt x="3761" y="1715"/>
                  </a:lnTo>
                  <a:lnTo>
                    <a:pt x="3975" y="1754"/>
                  </a:lnTo>
                  <a:lnTo>
                    <a:pt x="4151" y="1793"/>
                  </a:lnTo>
                  <a:lnTo>
                    <a:pt x="4346" y="1851"/>
                  </a:lnTo>
                  <a:lnTo>
                    <a:pt x="4541" y="1929"/>
                  </a:lnTo>
                  <a:lnTo>
                    <a:pt x="4813" y="2066"/>
                  </a:lnTo>
                  <a:lnTo>
                    <a:pt x="5086" y="2241"/>
                  </a:lnTo>
                  <a:lnTo>
                    <a:pt x="5242" y="2397"/>
                  </a:lnTo>
                  <a:lnTo>
                    <a:pt x="5398" y="2553"/>
                  </a:lnTo>
                  <a:lnTo>
                    <a:pt x="5476" y="2689"/>
                  </a:lnTo>
                  <a:lnTo>
                    <a:pt x="5554" y="2806"/>
                  </a:lnTo>
                  <a:lnTo>
                    <a:pt x="5573" y="2865"/>
                  </a:lnTo>
                  <a:lnTo>
                    <a:pt x="5593" y="2923"/>
                  </a:lnTo>
                  <a:lnTo>
                    <a:pt x="5632" y="3021"/>
                  </a:lnTo>
                  <a:lnTo>
                    <a:pt x="5632" y="3040"/>
                  </a:lnTo>
                  <a:lnTo>
                    <a:pt x="5651" y="3137"/>
                  </a:lnTo>
                  <a:lnTo>
                    <a:pt x="5651" y="3157"/>
                  </a:lnTo>
                  <a:lnTo>
                    <a:pt x="5671" y="3293"/>
                  </a:lnTo>
                  <a:lnTo>
                    <a:pt x="5515" y="3430"/>
                  </a:lnTo>
                  <a:lnTo>
                    <a:pt x="5339" y="3566"/>
                  </a:lnTo>
                  <a:lnTo>
                    <a:pt x="5028" y="3761"/>
                  </a:lnTo>
                  <a:lnTo>
                    <a:pt x="4677" y="3917"/>
                  </a:lnTo>
                  <a:lnTo>
                    <a:pt x="4443" y="3995"/>
                  </a:lnTo>
                  <a:lnTo>
                    <a:pt x="4209" y="4053"/>
                  </a:lnTo>
                  <a:lnTo>
                    <a:pt x="3956" y="4092"/>
                  </a:lnTo>
                  <a:lnTo>
                    <a:pt x="3703" y="4131"/>
                  </a:lnTo>
                  <a:lnTo>
                    <a:pt x="3410" y="4131"/>
                  </a:lnTo>
                  <a:lnTo>
                    <a:pt x="3294" y="4151"/>
                  </a:lnTo>
                  <a:lnTo>
                    <a:pt x="3255" y="4151"/>
                  </a:lnTo>
                  <a:lnTo>
                    <a:pt x="2884" y="4131"/>
                  </a:lnTo>
                  <a:lnTo>
                    <a:pt x="2631" y="4092"/>
                  </a:lnTo>
                  <a:lnTo>
                    <a:pt x="2397" y="4053"/>
                  </a:lnTo>
                  <a:lnTo>
                    <a:pt x="2144" y="3995"/>
                  </a:lnTo>
                  <a:lnTo>
                    <a:pt x="1930" y="3917"/>
                  </a:lnTo>
                  <a:lnTo>
                    <a:pt x="1579" y="3761"/>
                  </a:lnTo>
                  <a:lnTo>
                    <a:pt x="1404" y="3663"/>
                  </a:lnTo>
                  <a:lnTo>
                    <a:pt x="1248" y="3566"/>
                  </a:lnTo>
                  <a:lnTo>
                    <a:pt x="1072" y="3430"/>
                  </a:lnTo>
                  <a:lnTo>
                    <a:pt x="897" y="3274"/>
                  </a:lnTo>
                  <a:lnTo>
                    <a:pt x="917" y="3235"/>
                  </a:lnTo>
                  <a:lnTo>
                    <a:pt x="917" y="3196"/>
                  </a:lnTo>
                  <a:lnTo>
                    <a:pt x="955" y="3021"/>
                  </a:lnTo>
                  <a:lnTo>
                    <a:pt x="994" y="2865"/>
                  </a:lnTo>
                  <a:lnTo>
                    <a:pt x="1072" y="2709"/>
                  </a:lnTo>
                  <a:lnTo>
                    <a:pt x="1170" y="2553"/>
                  </a:lnTo>
                  <a:lnTo>
                    <a:pt x="1326" y="2397"/>
                  </a:lnTo>
                  <a:lnTo>
                    <a:pt x="1501" y="2241"/>
                  </a:lnTo>
                  <a:lnTo>
                    <a:pt x="1754" y="2066"/>
                  </a:lnTo>
                  <a:lnTo>
                    <a:pt x="2027" y="1929"/>
                  </a:lnTo>
                  <a:lnTo>
                    <a:pt x="2222" y="1871"/>
                  </a:lnTo>
                  <a:lnTo>
                    <a:pt x="2417" y="1813"/>
                  </a:lnTo>
                  <a:lnTo>
                    <a:pt x="2612" y="1754"/>
                  </a:lnTo>
                  <a:lnTo>
                    <a:pt x="2826" y="1715"/>
                  </a:lnTo>
                  <a:lnTo>
                    <a:pt x="3060" y="1696"/>
                  </a:lnTo>
                  <a:close/>
                  <a:moveTo>
                    <a:pt x="4950" y="1"/>
                  </a:moveTo>
                  <a:lnTo>
                    <a:pt x="4677" y="20"/>
                  </a:lnTo>
                  <a:lnTo>
                    <a:pt x="4385" y="78"/>
                  </a:lnTo>
                  <a:lnTo>
                    <a:pt x="4092" y="176"/>
                  </a:lnTo>
                  <a:lnTo>
                    <a:pt x="3820" y="273"/>
                  </a:lnTo>
                  <a:lnTo>
                    <a:pt x="3664" y="332"/>
                  </a:lnTo>
                  <a:lnTo>
                    <a:pt x="3333" y="449"/>
                  </a:lnTo>
                  <a:lnTo>
                    <a:pt x="3255" y="449"/>
                  </a:lnTo>
                  <a:lnTo>
                    <a:pt x="2923" y="332"/>
                  </a:lnTo>
                  <a:lnTo>
                    <a:pt x="2767" y="293"/>
                  </a:lnTo>
                  <a:lnTo>
                    <a:pt x="2495" y="176"/>
                  </a:lnTo>
                  <a:lnTo>
                    <a:pt x="2202" y="98"/>
                  </a:lnTo>
                  <a:lnTo>
                    <a:pt x="1910" y="39"/>
                  </a:lnTo>
                  <a:lnTo>
                    <a:pt x="1637" y="20"/>
                  </a:lnTo>
                  <a:lnTo>
                    <a:pt x="1462" y="20"/>
                  </a:lnTo>
                  <a:lnTo>
                    <a:pt x="1267" y="59"/>
                  </a:lnTo>
                  <a:lnTo>
                    <a:pt x="1092" y="98"/>
                  </a:lnTo>
                  <a:lnTo>
                    <a:pt x="917" y="176"/>
                  </a:lnTo>
                  <a:lnTo>
                    <a:pt x="761" y="234"/>
                  </a:lnTo>
                  <a:lnTo>
                    <a:pt x="624" y="332"/>
                  </a:lnTo>
                  <a:lnTo>
                    <a:pt x="507" y="429"/>
                  </a:lnTo>
                  <a:lnTo>
                    <a:pt x="410" y="527"/>
                  </a:lnTo>
                  <a:lnTo>
                    <a:pt x="313" y="643"/>
                  </a:lnTo>
                  <a:lnTo>
                    <a:pt x="215" y="780"/>
                  </a:lnTo>
                  <a:lnTo>
                    <a:pt x="157" y="897"/>
                  </a:lnTo>
                  <a:lnTo>
                    <a:pt x="98" y="1033"/>
                  </a:lnTo>
                  <a:lnTo>
                    <a:pt x="59" y="1170"/>
                  </a:lnTo>
                  <a:lnTo>
                    <a:pt x="20" y="1306"/>
                  </a:lnTo>
                  <a:lnTo>
                    <a:pt x="1" y="1462"/>
                  </a:lnTo>
                  <a:lnTo>
                    <a:pt x="1" y="1618"/>
                  </a:lnTo>
                  <a:lnTo>
                    <a:pt x="1" y="1774"/>
                  </a:lnTo>
                  <a:lnTo>
                    <a:pt x="40" y="2105"/>
                  </a:lnTo>
                  <a:lnTo>
                    <a:pt x="137" y="2417"/>
                  </a:lnTo>
                  <a:lnTo>
                    <a:pt x="254" y="2728"/>
                  </a:lnTo>
                  <a:lnTo>
                    <a:pt x="429" y="3021"/>
                  </a:lnTo>
                  <a:lnTo>
                    <a:pt x="624" y="3293"/>
                  </a:lnTo>
                  <a:lnTo>
                    <a:pt x="858" y="3527"/>
                  </a:lnTo>
                  <a:lnTo>
                    <a:pt x="1131" y="3741"/>
                  </a:lnTo>
                  <a:lnTo>
                    <a:pt x="1404" y="3917"/>
                  </a:lnTo>
                  <a:lnTo>
                    <a:pt x="1715" y="4053"/>
                  </a:lnTo>
                  <a:lnTo>
                    <a:pt x="2027" y="4170"/>
                  </a:lnTo>
                  <a:lnTo>
                    <a:pt x="2358" y="4267"/>
                  </a:lnTo>
                  <a:lnTo>
                    <a:pt x="2690" y="4326"/>
                  </a:lnTo>
                  <a:lnTo>
                    <a:pt x="2923" y="4345"/>
                  </a:lnTo>
                  <a:lnTo>
                    <a:pt x="3196" y="4365"/>
                  </a:lnTo>
                  <a:lnTo>
                    <a:pt x="3294" y="4365"/>
                  </a:lnTo>
                  <a:lnTo>
                    <a:pt x="3605" y="4345"/>
                  </a:lnTo>
                  <a:lnTo>
                    <a:pt x="3898" y="4306"/>
                  </a:lnTo>
                  <a:lnTo>
                    <a:pt x="4248" y="4267"/>
                  </a:lnTo>
                  <a:lnTo>
                    <a:pt x="4579" y="4170"/>
                  </a:lnTo>
                  <a:lnTo>
                    <a:pt x="4891" y="4053"/>
                  </a:lnTo>
                  <a:lnTo>
                    <a:pt x="5183" y="3917"/>
                  </a:lnTo>
                  <a:lnTo>
                    <a:pt x="5476" y="3741"/>
                  </a:lnTo>
                  <a:lnTo>
                    <a:pt x="5729" y="3527"/>
                  </a:lnTo>
                  <a:lnTo>
                    <a:pt x="5963" y="3274"/>
                  </a:lnTo>
                  <a:lnTo>
                    <a:pt x="6158" y="3021"/>
                  </a:lnTo>
                  <a:lnTo>
                    <a:pt x="6333" y="2728"/>
                  </a:lnTo>
                  <a:lnTo>
                    <a:pt x="6469" y="2397"/>
                  </a:lnTo>
                  <a:lnTo>
                    <a:pt x="6547" y="2085"/>
                  </a:lnTo>
                  <a:lnTo>
                    <a:pt x="6586" y="1774"/>
                  </a:lnTo>
                  <a:lnTo>
                    <a:pt x="6586" y="1618"/>
                  </a:lnTo>
                  <a:lnTo>
                    <a:pt x="6586" y="1462"/>
                  </a:lnTo>
                  <a:lnTo>
                    <a:pt x="6567" y="1306"/>
                  </a:lnTo>
                  <a:lnTo>
                    <a:pt x="6528" y="1170"/>
                  </a:lnTo>
                  <a:lnTo>
                    <a:pt x="6489" y="1033"/>
                  </a:lnTo>
                  <a:lnTo>
                    <a:pt x="6430" y="897"/>
                  </a:lnTo>
                  <a:lnTo>
                    <a:pt x="6372" y="760"/>
                  </a:lnTo>
                  <a:lnTo>
                    <a:pt x="6275" y="624"/>
                  </a:lnTo>
                  <a:lnTo>
                    <a:pt x="6197" y="527"/>
                  </a:lnTo>
                  <a:lnTo>
                    <a:pt x="6080" y="410"/>
                  </a:lnTo>
                  <a:lnTo>
                    <a:pt x="5963" y="312"/>
                  </a:lnTo>
                  <a:lnTo>
                    <a:pt x="5826" y="234"/>
                  </a:lnTo>
                  <a:lnTo>
                    <a:pt x="5671" y="156"/>
                  </a:lnTo>
                  <a:lnTo>
                    <a:pt x="5515" y="98"/>
                  </a:lnTo>
                  <a:lnTo>
                    <a:pt x="5339" y="59"/>
                  </a:lnTo>
                  <a:lnTo>
                    <a:pt x="5145" y="20"/>
                  </a:lnTo>
                  <a:lnTo>
                    <a:pt x="4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7"/>
            <p:cNvSpPr/>
            <p:nvPr/>
          </p:nvSpPr>
          <p:spPr>
            <a:xfrm>
              <a:off x="4234475" y="1908375"/>
              <a:ext cx="164675" cy="109125"/>
            </a:xfrm>
            <a:custGeom>
              <a:avLst/>
              <a:gdLst/>
              <a:ahLst/>
              <a:cxnLst/>
              <a:rect l="l" t="t" r="r" b="b"/>
              <a:pathLst>
                <a:path w="6587" h="4365" fill="none" extrusionOk="0">
                  <a:moveTo>
                    <a:pt x="4950" y="1"/>
                  </a:moveTo>
                  <a:lnTo>
                    <a:pt x="4950" y="1"/>
                  </a:lnTo>
                  <a:lnTo>
                    <a:pt x="4677" y="20"/>
                  </a:lnTo>
                  <a:lnTo>
                    <a:pt x="4385" y="78"/>
                  </a:lnTo>
                  <a:lnTo>
                    <a:pt x="4385" y="78"/>
                  </a:lnTo>
                  <a:lnTo>
                    <a:pt x="4092" y="176"/>
                  </a:lnTo>
                  <a:lnTo>
                    <a:pt x="3820" y="273"/>
                  </a:lnTo>
                  <a:lnTo>
                    <a:pt x="3664" y="332"/>
                  </a:lnTo>
                  <a:lnTo>
                    <a:pt x="3664" y="332"/>
                  </a:lnTo>
                  <a:lnTo>
                    <a:pt x="3664" y="332"/>
                  </a:lnTo>
                  <a:lnTo>
                    <a:pt x="3664" y="332"/>
                  </a:lnTo>
                  <a:lnTo>
                    <a:pt x="3664" y="332"/>
                  </a:lnTo>
                  <a:lnTo>
                    <a:pt x="3664" y="332"/>
                  </a:lnTo>
                  <a:lnTo>
                    <a:pt x="3664" y="332"/>
                  </a:lnTo>
                  <a:lnTo>
                    <a:pt x="3333" y="449"/>
                  </a:lnTo>
                  <a:lnTo>
                    <a:pt x="3333" y="449"/>
                  </a:lnTo>
                  <a:lnTo>
                    <a:pt x="3294" y="449"/>
                  </a:lnTo>
                  <a:lnTo>
                    <a:pt x="3294" y="449"/>
                  </a:lnTo>
                  <a:lnTo>
                    <a:pt x="3274" y="449"/>
                  </a:lnTo>
                  <a:lnTo>
                    <a:pt x="3255" y="449"/>
                  </a:lnTo>
                  <a:lnTo>
                    <a:pt x="3255" y="449"/>
                  </a:lnTo>
                  <a:lnTo>
                    <a:pt x="2923" y="332"/>
                  </a:lnTo>
                  <a:lnTo>
                    <a:pt x="2767" y="293"/>
                  </a:lnTo>
                  <a:lnTo>
                    <a:pt x="2767" y="293"/>
                  </a:lnTo>
                  <a:lnTo>
                    <a:pt x="2495" y="176"/>
                  </a:lnTo>
                  <a:lnTo>
                    <a:pt x="2202" y="98"/>
                  </a:lnTo>
                  <a:lnTo>
                    <a:pt x="2202" y="98"/>
                  </a:lnTo>
                  <a:lnTo>
                    <a:pt x="1910" y="39"/>
                  </a:lnTo>
                  <a:lnTo>
                    <a:pt x="1637" y="20"/>
                  </a:lnTo>
                  <a:lnTo>
                    <a:pt x="1637" y="20"/>
                  </a:lnTo>
                  <a:lnTo>
                    <a:pt x="1462" y="20"/>
                  </a:lnTo>
                  <a:lnTo>
                    <a:pt x="1462" y="20"/>
                  </a:lnTo>
                  <a:lnTo>
                    <a:pt x="1267" y="59"/>
                  </a:lnTo>
                  <a:lnTo>
                    <a:pt x="1092" y="98"/>
                  </a:lnTo>
                  <a:lnTo>
                    <a:pt x="917" y="176"/>
                  </a:lnTo>
                  <a:lnTo>
                    <a:pt x="761" y="234"/>
                  </a:lnTo>
                  <a:lnTo>
                    <a:pt x="761" y="234"/>
                  </a:lnTo>
                  <a:lnTo>
                    <a:pt x="624" y="332"/>
                  </a:lnTo>
                  <a:lnTo>
                    <a:pt x="507" y="429"/>
                  </a:lnTo>
                  <a:lnTo>
                    <a:pt x="410" y="527"/>
                  </a:lnTo>
                  <a:lnTo>
                    <a:pt x="313" y="643"/>
                  </a:lnTo>
                  <a:lnTo>
                    <a:pt x="313" y="643"/>
                  </a:lnTo>
                  <a:lnTo>
                    <a:pt x="215" y="780"/>
                  </a:lnTo>
                  <a:lnTo>
                    <a:pt x="157" y="897"/>
                  </a:lnTo>
                  <a:lnTo>
                    <a:pt x="157" y="897"/>
                  </a:lnTo>
                  <a:lnTo>
                    <a:pt x="98" y="1033"/>
                  </a:lnTo>
                  <a:lnTo>
                    <a:pt x="59" y="1170"/>
                  </a:lnTo>
                  <a:lnTo>
                    <a:pt x="59" y="1170"/>
                  </a:lnTo>
                  <a:lnTo>
                    <a:pt x="20" y="1306"/>
                  </a:lnTo>
                  <a:lnTo>
                    <a:pt x="1" y="1462"/>
                  </a:lnTo>
                  <a:lnTo>
                    <a:pt x="1" y="1618"/>
                  </a:lnTo>
                  <a:lnTo>
                    <a:pt x="1" y="1774"/>
                  </a:lnTo>
                  <a:lnTo>
                    <a:pt x="1" y="1774"/>
                  </a:lnTo>
                  <a:lnTo>
                    <a:pt x="40" y="2105"/>
                  </a:lnTo>
                  <a:lnTo>
                    <a:pt x="137" y="2417"/>
                  </a:lnTo>
                  <a:lnTo>
                    <a:pt x="137" y="2417"/>
                  </a:lnTo>
                  <a:lnTo>
                    <a:pt x="254" y="2728"/>
                  </a:lnTo>
                  <a:lnTo>
                    <a:pt x="429" y="3021"/>
                  </a:lnTo>
                  <a:lnTo>
                    <a:pt x="429" y="3021"/>
                  </a:lnTo>
                  <a:lnTo>
                    <a:pt x="624" y="3293"/>
                  </a:lnTo>
                  <a:lnTo>
                    <a:pt x="858" y="3527"/>
                  </a:lnTo>
                  <a:lnTo>
                    <a:pt x="1131" y="3741"/>
                  </a:lnTo>
                  <a:lnTo>
                    <a:pt x="1404" y="3917"/>
                  </a:lnTo>
                  <a:lnTo>
                    <a:pt x="1404" y="3917"/>
                  </a:lnTo>
                  <a:lnTo>
                    <a:pt x="1715" y="4053"/>
                  </a:lnTo>
                  <a:lnTo>
                    <a:pt x="2027" y="4170"/>
                  </a:lnTo>
                  <a:lnTo>
                    <a:pt x="2358" y="4267"/>
                  </a:lnTo>
                  <a:lnTo>
                    <a:pt x="2690" y="4326"/>
                  </a:lnTo>
                  <a:lnTo>
                    <a:pt x="2690" y="4326"/>
                  </a:lnTo>
                  <a:lnTo>
                    <a:pt x="2923" y="4345"/>
                  </a:lnTo>
                  <a:lnTo>
                    <a:pt x="3196" y="4365"/>
                  </a:lnTo>
                  <a:lnTo>
                    <a:pt x="3196" y="4365"/>
                  </a:lnTo>
                  <a:lnTo>
                    <a:pt x="3294" y="4365"/>
                  </a:lnTo>
                  <a:lnTo>
                    <a:pt x="3294" y="4365"/>
                  </a:lnTo>
                  <a:lnTo>
                    <a:pt x="3605" y="4345"/>
                  </a:lnTo>
                  <a:lnTo>
                    <a:pt x="3898" y="4306"/>
                  </a:lnTo>
                  <a:lnTo>
                    <a:pt x="3898" y="4306"/>
                  </a:lnTo>
                  <a:lnTo>
                    <a:pt x="4248" y="4267"/>
                  </a:lnTo>
                  <a:lnTo>
                    <a:pt x="4579" y="4170"/>
                  </a:lnTo>
                  <a:lnTo>
                    <a:pt x="4891" y="4053"/>
                  </a:lnTo>
                  <a:lnTo>
                    <a:pt x="5183" y="3917"/>
                  </a:lnTo>
                  <a:lnTo>
                    <a:pt x="5183" y="3917"/>
                  </a:lnTo>
                  <a:lnTo>
                    <a:pt x="5476" y="3741"/>
                  </a:lnTo>
                  <a:lnTo>
                    <a:pt x="5729" y="3527"/>
                  </a:lnTo>
                  <a:lnTo>
                    <a:pt x="5963" y="3274"/>
                  </a:lnTo>
                  <a:lnTo>
                    <a:pt x="6158" y="3021"/>
                  </a:lnTo>
                  <a:lnTo>
                    <a:pt x="6158" y="3021"/>
                  </a:lnTo>
                  <a:lnTo>
                    <a:pt x="6333" y="2728"/>
                  </a:lnTo>
                  <a:lnTo>
                    <a:pt x="6469" y="2397"/>
                  </a:lnTo>
                  <a:lnTo>
                    <a:pt x="6469" y="2397"/>
                  </a:lnTo>
                  <a:lnTo>
                    <a:pt x="6547" y="2085"/>
                  </a:lnTo>
                  <a:lnTo>
                    <a:pt x="6586" y="1774"/>
                  </a:lnTo>
                  <a:lnTo>
                    <a:pt x="6586" y="1774"/>
                  </a:lnTo>
                  <a:lnTo>
                    <a:pt x="6586" y="1618"/>
                  </a:lnTo>
                  <a:lnTo>
                    <a:pt x="6586" y="1462"/>
                  </a:lnTo>
                  <a:lnTo>
                    <a:pt x="6567" y="1306"/>
                  </a:lnTo>
                  <a:lnTo>
                    <a:pt x="6528" y="1170"/>
                  </a:lnTo>
                  <a:lnTo>
                    <a:pt x="6528" y="1170"/>
                  </a:lnTo>
                  <a:lnTo>
                    <a:pt x="6489" y="1033"/>
                  </a:lnTo>
                  <a:lnTo>
                    <a:pt x="6430" y="897"/>
                  </a:lnTo>
                  <a:lnTo>
                    <a:pt x="6430" y="897"/>
                  </a:lnTo>
                  <a:lnTo>
                    <a:pt x="6372" y="760"/>
                  </a:lnTo>
                  <a:lnTo>
                    <a:pt x="6275" y="624"/>
                  </a:lnTo>
                  <a:lnTo>
                    <a:pt x="6275" y="624"/>
                  </a:lnTo>
                  <a:lnTo>
                    <a:pt x="6197" y="527"/>
                  </a:lnTo>
                  <a:lnTo>
                    <a:pt x="6080" y="410"/>
                  </a:lnTo>
                  <a:lnTo>
                    <a:pt x="5963" y="312"/>
                  </a:lnTo>
                  <a:lnTo>
                    <a:pt x="5826" y="234"/>
                  </a:lnTo>
                  <a:lnTo>
                    <a:pt x="5826" y="234"/>
                  </a:lnTo>
                  <a:lnTo>
                    <a:pt x="5671" y="156"/>
                  </a:lnTo>
                  <a:lnTo>
                    <a:pt x="5515" y="98"/>
                  </a:lnTo>
                  <a:lnTo>
                    <a:pt x="5339" y="59"/>
                  </a:lnTo>
                  <a:lnTo>
                    <a:pt x="5145" y="20"/>
                  </a:lnTo>
                  <a:lnTo>
                    <a:pt x="5145" y="20"/>
                  </a:lnTo>
                  <a:lnTo>
                    <a:pt x="49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7"/>
            <p:cNvSpPr/>
            <p:nvPr/>
          </p:nvSpPr>
          <p:spPr>
            <a:xfrm>
              <a:off x="4256900" y="1950750"/>
              <a:ext cx="119350" cy="61400"/>
            </a:xfrm>
            <a:custGeom>
              <a:avLst/>
              <a:gdLst/>
              <a:ahLst/>
              <a:cxnLst/>
              <a:rect l="l" t="t" r="r" b="b"/>
              <a:pathLst>
                <a:path w="4774" h="2456" fill="none" extrusionOk="0">
                  <a:moveTo>
                    <a:pt x="1929" y="20"/>
                  </a:moveTo>
                  <a:lnTo>
                    <a:pt x="1929" y="20"/>
                  </a:lnTo>
                  <a:lnTo>
                    <a:pt x="2163" y="1"/>
                  </a:lnTo>
                  <a:lnTo>
                    <a:pt x="2397" y="1"/>
                  </a:lnTo>
                  <a:lnTo>
                    <a:pt x="2397" y="1"/>
                  </a:lnTo>
                  <a:lnTo>
                    <a:pt x="2397" y="1"/>
                  </a:lnTo>
                  <a:lnTo>
                    <a:pt x="2630" y="1"/>
                  </a:lnTo>
                  <a:lnTo>
                    <a:pt x="2864" y="20"/>
                  </a:lnTo>
                  <a:lnTo>
                    <a:pt x="2864" y="20"/>
                  </a:lnTo>
                  <a:lnTo>
                    <a:pt x="3078" y="59"/>
                  </a:lnTo>
                  <a:lnTo>
                    <a:pt x="3254" y="98"/>
                  </a:lnTo>
                  <a:lnTo>
                    <a:pt x="3449" y="156"/>
                  </a:lnTo>
                  <a:lnTo>
                    <a:pt x="3644" y="234"/>
                  </a:lnTo>
                  <a:lnTo>
                    <a:pt x="3644" y="234"/>
                  </a:lnTo>
                  <a:lnTo>
                    <a:pt x="3916" y="371"/>
                  </a:lnTo>
                  <a:lnTo>
                    <a:pt x="4189" y="546"/>
                  </a:lnTo>
                  <a:lnTo>
                    <a:pt x="4189" y="546"/>
                  </a:lnTo>
                  <a:lnTo>
                    <a:pt x="4345" y="702"/>
                  </a:lnTo>
                  <a:lnTo>
                    <a:pt x="4501" y="858"/>
                  </a:lnTo>
                  <a:lnTo>
                    <a:pt x="4501" y="858"/>
                  </a:lnTo>
                  <a:lnTo>
                    <a:pt x="4579" y="994"/>
                  </a:lnTo>
                  <a:lnTo>
                    <a:pt x="4657" y="1111"/>
                  </a:lnTo>
                  <a:lnTo>
                    <a:pt x="4657" y="1111"/>
                  </a:lnTo>
                  <a:lnTo>
                    <a:pt x="4676" y="1170"/>
                  </a:lnTo>
                  <a:lnTo>
                    <a:pt x="4676" y="1170"/>
                  </a:lnTo>
                  <a:lnTo>
                    <a:pt x="4676" y="1170"/>
                  </a:lnTo>
                  <a:lnTo>
                    <a:pt x="4696" y="1228"/>
                  </a:lnTo>
                  <a:lnTo>
                    <a:pt x="4696" y="1228"/>
                  </a:lnTo>
                  <a:lnTo>
                    <a:pt x="4735" y="1326"/>
                  </a:lnTo>
                  <a:lnTo>
                    <a:pt x="4735" y="1345"/>
                  </a:lnTo>
                  <a:lnTo>
                    <a:pt x="4735" y="1345"/>
                  </a:lnTo>
                  <a:lnTo>
                    <a:pt x="4735" y="1345"/>
                  </a:lnTo>
                  <a:lnTo>
                    <a:pt x="4754" y="1442"/>
                  </a:lnTo>
                  <a:lnTo>
                    <a:pt x="4754" y="1462"/>
                  </a:lnTo>
                  <a:lnTo>
                    <a:pt x="4754" y="1462"/>
                  </a:lnTo>
                  <a:lnTo>
                    <a:pt x="4774" y="1598"/>
                  </a:lnTo>
                  <a:lnTo>
                    <a:pt x="4774" y="1598"/>
                  </a:lnTo>
                  <a:lnTo>
                    <a:pt x="4618" y="1735"/>
                  </a:lnTo>
                  <a:lnTo>
                    <a:pt x="4442" y="1871"/>
                  </a:lnTo>
                  <a:lnTo>
                    <a:pt x="4442" y="1871"/>
                  </a:lnTo>
                  <a:lnTo>
                    <a:pt x="4131" y="2066"/>
                  </a:lnTo>
                  <a:lnTo>
                    <a:pt x="3780" y="2222"/>
                  </a:lnTo>
                  <a:lnTo>
                    <a:pt x="3780" y="2222"/>
                  </a:lnTo>
                  <a:lnTo>
                    <a:pt x="3780" y="2222"/>
                  </a:lnTo>
                  <a:lnTo>
                    <a:pt x="3546" y="2300"/>
                  </a:lnTo>
                  <a:lnTo>
                    <a:pt x="3312" y="2358"/>
                  </a:lnTo>
                  <a:lnTo>
                    <a:pt x="3059" y="2397"/>
                  </a:lnTo>
                  <a:lnTo>
                    <a:pt x="2806" y="2436"/>
                  </a:lnTo>
                  <a:lnTo>
                    <a:pt x="2806" y="2436"/>
                  </a:lnTo>
                  <a:lnTo>
                    <a:pt x="2513" y="2436"/>
                  </a:lnTo>
                  <a:lnTo>
                    <a:pt x="2513" y="2436"/>
                  </a:lnTo>
                  <a:lnTo>
                    <a:pt x="2397" y="2456"/>
                  </a:lnTo>
                  <a:lnTo>
                    <a:pt x="2358" y="2456"/>
                  </a:lnTo>
                  <a:lnTo>
                    <a:pt x="2358" y="2456"/>
                  </a:lnTo>
                  <a:lnTo>
                    <a:pt x="1987" y="2436"/>
                  </a:lnTo>
                  <a:lnTo>
                    <a:pt x="1987" y="2436"/>
                  </a:lnTo>
                  <a:lnTo>
                    <a:pt x="1734" y="2397"/>
                  </a:lnTo>
                  <a:lnTo>
                    <a:pt x="1500" y="2358"/>
                  </a:lnTo>
                  <a:lnTo>
                    <a:pt x="1247" y="2300"/>
                  </a:lnTo>
                  <a:lnTo>
                    <a:pt x="1033" y="2222"/>
                  </a:lnTo>
                  <a:lnTo>
                    <a:pt x="1033" y="2222"/>
                  </a:lnTo>
                  <a:lnTo>
                    <a:pt x="1033" y="2222"/>
                  </a:lnTo>
                  <a:lnTo>
                    <a:pt x="682" y="2066"/>
                  </a:lnTo>
                  <a:lnTo>
                    <a:pt x="507" y="1968"/>
                  </a:lnTo>
                  <a:lnTo>
                    <a:pt x="351" y="1871"/>
                  </a:lnTo>
                  <a:lnTo>
                    <a:pt x="351" y="1871"/>
                  </a:lnTo>
                  <a:lnTo>
                    <a:pt x="175" y="1735"/>
                  </a:lnTo>
                  <a:lnTo>
                    <a:pt x="0" y="1579"/>
                  </a:lnTo>
                  <a:lnTo>
                    <a:pt x="0" y="1579"/>
                  </a:lnTo>
                  <a:lnTo>
                    <a:pt x="20" y="1540"/>
                  </a:lnTo>
                  <a:lnTo>
                    <a:pt x="20" y="1501"/>
                  </a:lnTo>
                  <a:lnTo>
                    <a:pt x="20" y="1501"/>
                  </a:lnTo>
                  <a:lnTo>
                    <a:pt x="58" y="1326"/>
                  </a:lnTo>
                  <a:lnTo>
                    <a:pt x="97" y="1170"/>
                  </a:lnTo>
                  <a:lnTo>
                    <a:pt x="97" y="1170"/>
                  </a:lnTo>
                  <a:lnTo>
                    <a:pt x="97" y="1170"/>
                  </a:lnTo>
                  <a:lnTo>
                    <a:pt x="97" y="1170"/>
                  </a:lnTo>
                  <a:lnTo>
                    <a:pt x="97" y="1170"/>
                  </a:lnTo>
                  <a:lnTo>
                    <a:pt x="175" y="1014"/>
                  </a:lnTo>
                  <a:lnTo>
                    <a:pt x="273" y="858"/>
                  </a:lnTo>
                  <a:lnTo>
                    <a:pt x="273" y="858"/>
                  </a:lnTo>
                  <a:lnTo>
                    <a:pt x="429" y="702"/>
                  </a:lnTo>
                  <a:lnTo>
                    <a:pt x="604" y="546"/>
                  </a:lnTo>
                  <a:lnTo>
                    <a:pt x="604" y="546"/>
                  </a:lnTo>
                  <a:lnTo>
                    <a:pt x="857" y="371"/>
                  </a:lnTo>
                  <a:lnTo>
                    <a:pt x="1130" y="234"/>
                  </a:lnTo>
                  <a:lnTo>
                    <a:pt x="1130" y="234"/>
                  </a:lnTo>
                  <a:lnTo>
                    <a:pt x="1325" y="176"/>
                  </a:lnTo>
                  <a:lnTo>
                    <a:pt x="1520" y="118"/>
                  </a:lnTo>
                  <a:lnTo>
                    <a:pt x="1715" y="59"/>
                  </a:lnTo>
                  <a:lnTo>
                    <a:pt x="1929" y="20"/>
                  </a:lnTo>
                  <a:lnTo>
                    <a:pt x="1929"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Nhóm 147">
            <a:extLst>
              <a:ext uri="{FF2B5EF4-FFF2-40B4-BE49-F238E27FC236}">
                <a16:creationId xmlns:a16="http://schemas.microsoft.com/office/drawing/2014/main" id="{EB84909C-F65A-1329-4FB6-5C483FE5B9AD}"/>
              </a:ext>
            </a:extLst>
          </p:cNvPr>
          <p:cNvGrpSpPr/>
          <p:nvPr/>
        </p:nvGrpSpPr>
        <p:grpSpPr>
          <a:xfrm>
            <a:off x="3853766" y="1177614"/>
            <a:ext cx="1512589" cy="923330"/>
            <a:chOff x="3942278" y="287418"/>
            <a:chExt cx="1425120" cy="806326"/>
          </a:xfrm>
        </p:grpSpPr>
        <p:sp>
          <p:nvSpPr>
            <p:cNvPr id="149" name="Google Shape;2372;p42">
              <a:extLst>
                <a:ext uri="{FF2B5EF4-FFF2-40B4-BE49-F238E27FC236}">
                  <a16:creationId xmlns:a16="http://schemas.microsoft.com/office/drawing/2014/main" id="{044D18C9-A8A2-7E4B-618A-C18938C9C7C3}"/>
                </a:ext>
              </a:extLst>
            </p:cNvPr>
            <p:cNvSpPr/>
            <p:nvPr/>
          </p:nvSpPr>
          <p:spPr>
            <a:xfrm>
              <a:off x="3942278" y="309599"/>
              <a:ext cx="1425120" cy="78243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Hộp Văn bản 149">
              <a:extLst>
                <a:ext uri="{FF2B5EF4-FFF2-40B4-BE49-F238E27FC236}">
                  <a16:creationId xmlns:a16="http://schemas.microsoft.com/office/drawing/2014/main" id="{882395B4-C2CB-E94F-05FB-AC3E306D9C63}"/>
                </a:ext>
              </a:extLst>
            </p:cNvPr>
            <p:cNvSpPr txBox="1"/>
            <p:nvPr/>
          </p:nvSpPr>
          <p:spPr>
            <a:xfrm>
              <a:off x="4289249" y="287418"/>
              <a:ext cx="736600" cy="806326"/>
            </a:xfrm>
            <a:prstGeom prst="rect">
              <a:avLst/>
            </a:prstGeom>
            <a:noFill/>
          </p:spPr>
          <p:txBody>
            <a:bodyPr wrap="square" rtlCol="0">
              <a:spAutoFit/>
            </a:bodyPr>
            <a:lstStyle/>
            <a:p>
              <a:pPr algn="ctr"/>
              <a:r>
                <a:rPr lang="en-US" sz="5400" dirty="0">
                  <a:solidFill>
                    <a:srgbClr val="6C83C5"/>
                  </a:solidFill>
                  <a:latin typeface="+mj-lt"/>
                </a:rPr>
                <a:t>B</a:t>
              </a:r>
            </a:p>
          </p:txBody>
        </p:sp>
      </p:grpSp>
      <p:sp>
        <p:nvSpPr>
          <p:cNvPr id="155" name="Google Shape;2350;p42">
            <a:extLst>
              <a:ext uri="{FF2B5EF4-FFF2-40B4-BE49-F238E27FC236}">
                <a16:creationId xmlns:a16="http://schemas.microsoft.com/office/drawing/2014/main" id="{4A406EDC-E6F3-9901-EC52-29B1765AF84F}"/>
              </a:ext>
            </a:extLst>
          </p:cNvPr>
          <p:cNvSpPr/>
          <p:nvPr/>
        </p:nvSpPr>
        <p:spPr>
          <a:xfrm>
            <a:off x="2780570" y="2418368"/>
            <a:ext cx="3669508" cy="162246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chemeClr val="accent3">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51;p42">
            <a:extLst>
              <a:ext uri="{FF2B5EF4-FFF2-40B4-BE49-F238E27FC236}">
                <a16:creationId xmlns:a16="http://schemas.microsoft.com/office/drawing/2014/main" id="{F7ACB208-277F-F82E-1561-07916DCE8E89}"/>
              </a:ext>
            </a:extLst>
          </p:cNvPr>
          <p:cNvSpPr txBox="1">
            <a:spLocks noGrp="1"/>
          </p:cNvSpPr>
          <p:nvPr>
            <p:ph type="title"/>
          </p:nvPr>
        </p:nvSpPr>
        <p:spPr>
          <a:xfrm>
            <a:off x="2047624" y="2662685"/>
            <a:ext cx="5135400" cy="105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8000" dirty="0">
                <a:solidFill>
                  <a:schemeClr val="lt1"/>
                </a:solidFill>
                <a:latin typeface="+mj-lt"/>
              </a:rPr>
              <a:t>VIẾT</a:t>
            </a:r>
            <a:endParaRPr sz="8000" dirty="0">
              <a:solidFill>
                <a:schemeClr val="lt1"/>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5"/>
                                        </p:tgtEl>
                                        <p:attrNameLst>
                                          <p:attrName>style.visibility</p:attrName>
                                        </p:attrNameLst>
                                      </p:cBhvr>
                                      <p:to>
                                        <p:strVal val="visible"/>
                                      </p:to>
                                    </p:set>
                                    <p:anim calcmode="lin" valueType="num">
                                      <p:cBhvr>
                                        <p:cTn id="13" dur="500" fill="hold"/>
                                        <p:tgtEl>
                                          <p:spTgt spid="155"/>
                                        </p:tgtEl>
                                        <p:attrNameLst>
                                          <p:attrName>ppt_w</p:attrName>
                                        </p:attrNameLst>
                                      </p:cBhvr>
                                      <p:tavLst>
                                        <p:tav tm="0">
                                          <p:val>
                                            <p:fltVal val="0"/>
                                          </p:val>
                                        </p:tav>
                                        <p:tav tm="100000">
                                          <p:val>
                                            <p:strVal val="#ppt_w"/>
                                          </p:val>
                                        </p:tav>
                                      </p:tavLst>
                                    </p:anim>
                                    <p:anim calcmode="lin" valueType="num">
                                      <p:cBhvr>
                                        <p:cTn id="14" dur="500" fill="hold"/>
                                        <p:tgtEl>
                                          <p:spTgt spid="155"/>
                                        </p:tgtEl>
                                        <p:attrNameLst>
                                          <p:attrName>ppt_h</p:attrName>
                                        </p:attrNameLst>
                                      </p:cBhvr>
                                      <p:tavLst>
                                        <p:tav tm="0">
                                          <p:val>
                                            <p:fltVal val="0"/>
                                          </p:val>
                                        </p:tav>
                                        <p:tav tm="100000">
                                          <p:val>
                                            <p:strVal val="#ppt_h"/>
                                          </p:val>
                                        </p:tav>
                                      </p:tavLst>
                                    </p:anim>
                                    <p:animEffect transition="in" filter="fade">
                                      <p:cBhvr>
                                        <p:cTn id="15" dur="500"/>
                                        <p:tgtEl>
                                          <p:spTgt spid="15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6"/>
                                        </p:tgtEl>
                                        <p:attrNameLst>
                                          <p:attrName>style.visibility</p:attrName>
                                        </p:attrNameLst>
                                      </p:cBhvr>
                                      <p:to>
                                        <p:strVal val="visible"/>
                                      </p:to>
                                    </p:set>
                                    <p:anim calcmode="lin" valueType="num">
                                      <p:cBhvr>
                                        <p:cTn id="18" dur="500" fill="hold"/>
                                        <p:tgtEl>
                                          <p:spTgt spid="156"/>
                                        </p:tgtEl>
                                        <p:attrNameLst>
                                          <p:attrName>ppt_w</p:attrName>
                                        </p:attrNameLst>
                                      </p:cBhvr>
                                      <p:tavLst>
                                        <p:tav tm="0">
                                          <p:val>
                                            <p:fltVal val="0"/>
                                          </p:val>
                                        </p:tav>
                                        <p:tav tm="100000">
                                          <p:val>
                                            <p:strVal val="#ppt_w"/>
                                          </p:val>
                                        </p:tav>
                                      </p:tavLst>
                                    </p:anim>
                                    <p:anim calcmode="lin" valueType="num">
                                      <p:cBhvr>
                                        <p:cTn id="19" dur="500" fill="hold"/>
                                        <p:tgtEl>
                                          <p:spTgt spid="156"/>
                                        </p:tgtEl>
                                        <p:attrNameLst>
                                          <p:attrName>ppt_h</p:attrName>
                                        </p:attrNameLst>
                                      </p:cBhvr>
                                      <p:tavLst>
                                        <p:tav tm="0">
                                          <p:val>
                                            <p:fltVal val="0"/>
                                          </p:val>
                                        </p:tav>
                                        <p:tav tm="100000">
                                          <p:val>
                                            <p:strVal val="#ppt_h"/>
                                          </p:val>
                                        </p:tav>
                                      </p:tavLst>
                                    </p:anim>
                                    <p:animEffect transition="in" filter="fade">
                                      <p:cBhvr>
                                        <p:cTn id="20" dur="500"/>
                                        <p:tgtEl>
                                          <p:spTgt spid="156"/>
                                        </p:tgtEl>
                                      </p:cBhvr>
                                    </p:animEffect>
                                  </p:childTnLst>
                                </p:cTn>
                              </p:par>
                              <p:par>
                                <p:cTn id="21" presetID="53" presetClass="entr" presetSubtype="16" fill="hold" nodeType="withEffect">
                                  <p:stCondLst>
                                    <p:cond delay="25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nodeType="withEffect">
                                  <p:stCondLst>
                                    <p:cond delay="250"/>
                                  </p:stCondLst>
                                  <p:childTnLst>
                                    <p:set>
                                      <p:cBhvr>
                                        <p:cTn id="27" dur="1" fill="hold">
                                          <p:stCondLst>
                                            <p:cond delay="0"/>
                                          </p:stCondLst>
                                        </p:cTn>
                                        <p:tgtEl>
                                          <p:spTgt spid="2757"/>
                                        </p:tgtEl>
                                        <p:attrNameLst>
                                          <p:attrName>style.visibility</p:attrName>
                                        </p:attrNameLst>
                                      </p:cBhvr>
                                      <p:to>
                                        <p:strVal val="visible"/>
                                      </p:to>
                                    </p:set>
                                    <p:anim calcmode="lin" valueType="num">
                                      <p:cBhvr>
                                        <p:cTn id="28" dur="500" fill="hold"/>
                                        <p:tgtEl>
                                          <p:spTgt spid="2757"/>
                                        </p:tgtEl>
                                        <p:attrNameLst>
                                          <p:attrName>ppt_w</p:attrName>
                                        </p:attrNameLst>
                                      </p:cBhvr>
                                      <p:tavLst>
                                        <p:tav tm="0">
                                          <p:val>
                                            <p:fltVal val="0"/>
                                          </p:val>
                                        </p:tav>
                                        <p:tav tm="100000">
                                          <p:val>
                                            <p:strVal val="#ppt_w"/>
                                          </p:val>
                                        </p:tav>
                                      </p:tavLst>
                                    </p:anim>
                                    <p:anim calcmode="lin" valueType="num">
                                      <p:cBhvr>
                                        <p:cTn id="29" dur="500" fill="hold"/>
                                        <p:tgtEl>
                                          <p:spTgt spid="2757"/>
                                        </p:tgtEl>
                                        <p:attrNameLst>
                                          <p:attrName>ppt_h</p:attrName>
                                        </p:attrNameLst>
                                      </p:cBhvr>
                                      <p:tavLst>
                                        <p:tav tm="0">
                                          <p:val>
                                            <p:fltVal val="0"/>
                                          </p:val>
                                        </p:tav>
                                        <p:tav tm="100000">
                                          <p:val>
                                            <p:strVal val="#ppt_h"/>
                                          </p:val>
                                        </p:tav>
                                      </p:tavLst>
                                    </p:anim>
                                    <p:animEffect transition="in" filter="fade">
                                      <p:cBhvr>
                                        <p:cTn id="30" dur="500"/>
                                        <p:tgtEl>
                                          <p:spTgt spid="2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1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35"/>
        <p:cNvGrpSpPr/>
        <p:nvPr/>
      </p:nvGrpSpPr>
      <p:grpSpPr>
        <a:xfrm>
          <a:off x="0" y="0"/>
          <a:ext cx="0" cy="0"/>
          <a:chOff x="0" y="0"/>
          <a:chExt cx="0" cy="0"/>
        </a:xfrm>
      </p:grpSpPr>
      <p:sp>
        <p:nvSpPr>
          <p:cNvPr id="5255" name="Google Shape;5255;p58"/>
          <p:cNvSpPr/>
          <p:nvPr/>
        </p:nvSpPr>
        <p:spPr>
          <a:xfrm>
            <a:off x="431013"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58">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5" name="Google Shape;5265;p58"/>
          <p:cNvGrpSpPr/>
          <p:nvPr/>
        </p:nvGrpSpPr>
        <p:grpSpPr>
          <a:xfrm flipH="1">
            <a:off x="713216" y="539507"/>
            <a:ext cx="320750" cy="262985"/>
            <a:chOff x="615275" y="238125"/>
            <a:chExt cx="6389450" cy="5238750"/>
          </a:xfrm>
        </p:grpSpPr>
        <p:sp>
          <p:nvSpPr>
            <p:cNvPr id="5266" name="Google Shape;5266;p5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5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5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5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5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5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2" name="Google Shape;5272;p58">
            <a:hlinkClick r:id="" action="ppaction://hlinkshowjump?jump=previousslide"/>
          </p:cNvPr>
          <p:cNvSpPr/>
          <p:nvPr/>
        </p:nvSpPr>
        <p:spPr>
          <a:xfrm rot="-5400000">
            <a:off x="777010"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C39F545D-847A-4646-BA02-6EFED78D2A4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3BD884E-8887-40B1-820E-FAEE4FC4D9AA}"/>
              </a:ext>
            </a:extLst>
          </p:cNvPr>
          <p:cNvPicPr>
            <a:picLocks noChangeAspect="1"/>
          </p:cNvPicPr>
          <p:nvPr/>
        </p:nvPicPr>
        <p:blipFill>
          <a:blip r:embed="rId3"/>
          <a:stretch>
            <a:fillRect/>
          </a:stretch>
        </p:blipFill>
        <p:spPr>
          <a:xfrm>
            <a:off x="1177271" y="82792"/>
            <a:ext cx="6471758" cy="5014922"/>
          </a:xfrm>
          <a:prstGeom prst="rect">
            <a:avLst/>
          </a:prstGeom>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778" name="Google Shape;1778;p38"/>
          <p:cNvSpPr/>
          <p:nvPr/>
        </p:nvSpPr>
        <p:spPr>
          <a:xfrm rot="10800000" flipH="1">
            <a:off x="8180490" y="188146"/>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8"/>
          <p:cNvSpPr/>
          <p:nvPr/>
        </p:nvSpPr>
        <p:spPr>
          <a:xfrm>
            <a:off x="108331" y="197371"/>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8">
            <a:hlinkClick r:id="" action="ppaction://hlinkshowjump?jump=nextslide"/>
          </p:cNvPr>
          <p:cNvSpPr/>
          <p:nvPr/>
        </p:nvSpPr>
        <p:spPr>
          <a:xfrm rot="5400000">
            <a:off x="8170002"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1" name="Google Shape;1781;p38"/>
          <p:cNvGrpSpPr/>
          <p:nvPr/>
        </p:nvGrpSpPr>
        <p:grpSpPr>
          <a:xfrm>
            <a:off x="8476818" y="330715"/>
            <a:ext cx="320750" cy="262985"/>
            <a:chOff x="615275" y="238125"/>
            <a:chExt cx="6389450" cy="5238750"/>
          </a:xfrm>
        </p:grpSpPr>
        <p:sp>
          <p:nvSpPr>
            <p:cNvPr id="1782" name="Google Shape;1782;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8" name="Google Shape;1788;p38">
            <a:hlinkClick r:id="" action="ppaction://hlinkshowjump?jump=nextslide"/>
          </p:cNvPr>
          <p:cNvSpPr/>
          <p:nvPr/>
        </p:nvSpPr>
        <p:spPr>
          <a:xfrm rot="-5400000" flipH="1">
            <a:off x="766695"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9" name="Google Shape;1789;p38"/>
          <p:cNvGrpSpPr/>
          <p:nvPr/>
        </p:nvGrpSpPr>
        <p:grpSpPr>
          <a:xfrm flipH="1">
            <a:off x="390534" y="326715"/>
            <a:ext cx="320750" cy="262985"/>
            <a:chOff x="615275" y="238125"/>
            <a:chExt cx="6389450" cy="5238750"/>
          </a:xfrm>
        </p:grpSpPr>
        <p:sp>
          <p:nvSpPr>
            <p:cNvPr id="1790" name="Google Shape;1790;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6" name="Google Shape;1796;p38">
            <a:hlinkClick r:id="" action="ppaction://hlinkshowjump?jump=previousslide"/>
          </p:cNvPr>
          <p:cNvSpPr/>
          <p:nvPr/>
        </p:nvSpPr>
        <p:spPr>
          <a:xfrm rot="-5400000">
            <a:off x="777017"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8"/>
          <p:cNvSpPr/>
          <p:nvPr/>
        </p:nvSpPr>
        <p:spPr>
          <a:xfrm>
            <a:off x="6463563" y="407298"/>
            <a:ext cx="637690" cy="350111"/>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8"/>
          <p:cNvSpPr/>
          <p:nvPr/>
        </p:nvSpPr>
        <p:spPr>
          <a:xfrm>
            <a:off x="2301899" y="358796"/>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65;p36">
            <a:extLst>
              <a:ext uri="{FF2B5EF4-FFF2-40B4-BE49-F238E27FC236}">
                <a16:creationId xmlns:a16="http://schemas.microsoft.com/office/drawing/2014/main" id="{945F4845-C5B1-7934-815F-F53710D5C5AB}"/>
              </a:ext>
            </a:extLst>
          </p:cNvPr>
          <p:cNvSpPr/>
          <p:nvPr/>
        </p:nvSpPr>
        <p:spPr>
          <a:xfrm>
            <a:off x="952185" y="150608"/>
            <a:ext cx="7259741" cy="707539"/>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68;p36">
            <a:extLst>
              <a:ext uri="{FF2B5EF4-FFF2-40B4-BE49-F238E27FC236}">
                <a16:creationId xmlns:a16="http://schemas.microsoft.com/office/drawing/2014/main" id="{CB4D288E-0F2D-A285-FFE8-4E88292AAD38}"/>
              </a:ext>
            </a:extLst>
          </p:cNvPr>
          <p:cNvSpPr txBox="1">
            <a:spLocks noGrp="1"/>
          </p:cNvSpPr>
          <p:nvPr>
            <p:ph type="title"/>
          </p:nvPr>
        </p:nvSpPr>
        <p:spPr>
          <a:xfrm>
            <a:off x="763714" y="245949"/>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400" dirty="0" err="1">
                <a:solidFill>
                  <a:schemeClr val="lt1"/>
                </a:solidFill>
                <a:latin typeface="+mj-lt"/>
              </a:rPr>
              <a:t>Thực</a:t>
            </a:r>
            <a:r>
              <a:rPr lang="en-US" sz="2400" dirty="0">
                <a:solidFill>
                  <a:schemeClr val="lt1"/>
                </a:solidFill>
                <a:latin typeface="+mj-lt"/>
              </a:rPr>
              <a:t> </a:t>
            </a:r>
            <a:r>
              <a:rPr lang="en-US" sz="2400" dirty="0" err="1">
                <a:solidFill>
                  <a:schemeClr val="lt1"/>
                </a:solidFill>
                <a:latin typeface="+mj-lt"/>
              </a:rPr>
              <a:t>hiện</a:t>
            </a:r>
            <a:r>
              <a:rPr lang="en-US" sz="2400" dirty="0">
                <a:solidFill>
                  <a:schemeClr val="lt1"/>
                </a:solidFill>
                <a:latin typeface="+mj-lt"/>
              </a:rPr>
              <a:t> </a:t>
            </a:r>
            <a:r>
              <a:rPr lang="en-US" sz="2400" dirty="0" err="1">
                <a:solidFill>
                  <a:schemeClr val="lt1"/>
                </a:solidFill>
                <a:latin typeface="+mj-lt"/>
              </a:rPr>
              <a:t>một</a:t>
            </a:r>
            <a:r>
              <a:rPr lang="en-US" sz="2400" dirty="0">
                <a:solidFill>
                  <a:schemeClr val="lt1"/>
                </a:solidFill>
                <a:latin typeface="+mj-lt"/>
              </a:rPr>
              <a:t> </a:t>
            </a:r>
            <a:r>
              <a:rPr lang="en-US" sz="2400" dirty="0" err="1">
                <a:solidFill>
                  <a:schemeClr val="lt1"/>
                </a:solidFill>
                <a:latin typeface="+mj-lt"/>
              </a:rPr>
              <a:t>trong</a:t>
            </a:r>
            <a:r>
              <a:rPr lang="en-US" sz="2400" dirty="0">
                <a:solidFill>
                  <a:schemeClr val="lt1"/>
                </a:solidFill>
                <a:latin typeface="+mj-lt"/>
              </a:rPr>
              <a:t> </a:t>
            </a:r>
            <a:r>
              <a:rPr lang="en-US" sz="2400" dirty="0" err="1">
                <a:solidFill>
                  <a:schemeClr val="lt1"/>
                </a:solidFill>
                <a:latin typeface="+mj-lt"/>
              </a:rPr>
              <a:t>các</a:t>
            </a:r>
            <a:r>
              <a:rPr lang="en-US" sz="2400" dirty="0">
                <a:solidFill>
                  <a:schemeClr val="lt1"/>
                </a:solidFill>
                <a:latin typeface="+mj-lt"/>
              </a:rPr>
              <a:t> </a:t>
            </a:r>
            <a:r>
              <a:rPr lang="en-US" sz="2400" dirty="0" err="1">
                <a:solidFill>
                  <a:schemeClr val="lt1"/>
                </a:solidFill>
                <a:latin typeface="+mj-lt"/>
              </a:rPr>
              <a:t>bài</a:t>
            </a:r>
            <a:r>
              <a:rPr lang="en-US" sz="2400" dirty="0">
                <a:solidFill>
                  <a:schemeClr val="lt1"/>
                </a:solidFill>
                <a:latin typeface="+mj-lt"/>
              </a:rPr>
              <a:t> </a:t>
            </a:r>
            <a:r>
              <a:rPr lang="en-US" sz="2400" dirty="0" err="1">
                <a:solidFill>
                  <a:schemeClr val="lt1"/>
                </a:solidFill>
                <a:latin typeface="+mj-lt"/>
              </a:rPr>
              <a:t>đề</a:t>
            </a:r>
            <a:r>
              <a:rPr lang="en-US" sz="2400" dirty="0">
                <a:solidFill>
                  <a:schemeClr val="lt1"/>
                </a:solidFill>
                <a:latin typeface="+mj-lt"/>
              </a:rPr>
              <a:t> </a:t>
            </a:r>
            <a:r>
              <a:rPr lang="en-US" sz="2400" dirty="0" err="1">
                <a:solidFill>
                  <a:schemeClr val="lt1"/>
                </a:solidFill>
                <a:latin typeface="+mj-lt"/>
              </a:rPr>
              <a:t>bài</a:t>
            </a:r>
            <a:r>
              <a:rPr lang="en-US" sz="2400" dirty="0">
                <a:solidFill>
                  <a:schemeClr val="lt1"/>
                </a:solidFill>
                <a:latin typeface="+mj-lt"/>
              </a:rPr>
              <a:t> </a:t>
            </a:r>
            <a:r>
              <a:rPr lang="en-US" sz="2400" dirty="0" err="1">
                <a:solidFill>
                  <a:schemeClr val="lt1"/>
                </a:solidFill>
                <a:latin typeface="+mj-lt"/>
              </a:rPr>
              <a:t>dưới</a:t>
            </a:r>
            <a:r>
              <a:rPr lang="en-US" sz="2400" dirty="0">
                <a:solidFill>
                  <a:schemeClr val="lt1"/>
                </a:solidFill>
                <a:latin typeface="+mj-lt"/>
              </a:rPr>
              <a:t> </a:t>
            </a:r>
            <a:r>
              <a:rPr lang="en-US" sz="2400" dirty="0" err="1">
                <a:solidFill>
                  <a:schemeClr val="lt1"/>
                </a:solidFill>
                <a:latin typeface="+mj-lt"/>
              </a:rPr>
              <a:t>đây</a:t>
            </a:r>
            <a:r>
              <a:rPr lang="vi-VN" sz="2400" dirty="0">
                <a:solidFill>
                  <a:schemeClr val="lt1"/>
                </a:solidFill>
                <a:latin typeface="+mj-lt"/>
              </a:rPr>
              <a:t>:</a:t>
            </a:r>
            <a:endParaRPr sz="2400" dirty="0">
              <a:solidFill>
                <a:schemeClr val="lt1"/>
              </a:solidFill>
              <a:latin typeface="+mj-lt"/>
            </a:endParaRPr>
          </a:p>
        </p:txBody>
      </p:sp>
      <p:sp>
        <p:nvSpPr>
          <p:cNvPr id="34" name="Hình chữ nhật: Góc Tròn 33">
            <a:extLst>
              <a:ext uri="{FF2B5EF4-FFF2-40B4-BE49-F238E27FC236}">
                <a16:creationId xmlns:a16="http://schemas.microsoft.com/office/drawing/2014/main" id="{E6B269E8-4D0A-4EF3-3DB4-5D3473DE15C2}"/>
              </a:ext>
            </a:extLst>
          </p:cNvPr>
          <p:cNvSpPr/>
          <p:nvPr/>
        </p:nvSpPr>
        <p:spPr>
          <a:xfrm>
            <a:off x="211922" y="1119483"/>
            <a:ext cx="8584792" cy="3857279"/>
          </a:xfrm>
          <a:prstGeom prst="roundRect">
            <a:avLst>
              <a:gd name="adj" fmla="val 12002"/>
            </a:avLst>
          </a:prstGeom>
          <a:solidFill>
            <a:schemeClr val="bg1"/>
          </a:solidFill>
          <a:ln>
            <a:solidFill>
              <a:srgbClr val="FAEF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Hộp Văn bản 140">
            <a:extLst>
              <a:ext uri="{FF2B5EF4-FFF2-40B4-BE49-F238E27FC236}">
                <a16:creationId xmlns:a16="http://schemas.microsoft.com/office/drawing/2014/main" id="{F14F530F-629F-89EB-6BFD-75C798D29918}"/>
              </a:ext>
            </a:extLst>
          </p:cNvPr>
          <p:cNvSpPr txBox="1"/>
          <p:nvPr/>
        </p:nvSpPr>
        <p:spPr>
          <a:xfrm>
            <a:off x="388448" y="740559"/>
            <a:ext cx="8286351" cy="4093427"/>
          </a:xfrm>
          <a:prstGeom prst="rect">
            <a:avLst/>
          </a:prstGeom>
          <a:noFill/>
        </p:spPr>
        <p:txBody>
          <a:bodyPr wrap="square" rtlCol="0">
            <a:spAutoFit/>
          </a:bodyPr>
          <a:lstStyle/>
          <a:p>
            <a:pPr algn="just"/>
            <a:endParaRPr lang="vi-VN" sz="2600">
              <a:solidFill>
                <a:schemeClr val="tx1"/>
              </a:solidFill>
              <a:latin typeface="+mn-lt"/>
            </a:endParaRPr>
          </a:p>
          <a:p>
            <a:pPr algn="just"/>
            <a:r>
              <a:rPr lang="vi-VN" sz="2600">
                <a:solidFill>
                  <a:schemeClr val="tx1"/>
                </a:solidFill>
                <a:latin typeface="+mn-lt"/>
              </a:rPr>
              <a:t>a.Viết đoạn văn ngắn (từ 8 đến 10 câu) nêu tình cảm, cảm xúc của em với nhân vật Tường trong truyện Những người bạn nhỏ.</a:t>
            </a:r>
          </a:p>
          <a:p>
            <a:pPr algn="just"/>
            <a:r>
              <a:rPr lang="vi-VN" sz="2600">
                <a:solidFill>
                  <a:schemeClr val="tx1"/>
                </a:solidFill>
                <a:latin typeface="+mn-lt"/>
              </a:rPr>
              <a:t>b.Viết đoạn văn ngắn (từ 8 đến 10 câu) nêu lí do em thích hoặc không thích một nhân vật trong câu chuyện đã học ở lớp 3.</a:t>
            </a:r>
          </a:p>
          <a:p>
            <a:pPr algn="just"/>
            <a:r>
              <a:rPr lang="vi-VN" sz="2600">
                <a:solidFill>
                  <a:schemeClr val="tx1"/>
                </a:solidFill>
                <a:latin typeface="+mn-lt"/>
              </a:rPr>
              <a:t>c.Viết đoạn văn ngắn (từ 8 đến 10 câu) thuật lại một việc em hoặc bạn bè đã làm để góp phần giữ gìn trường, lớp sạch đẹp.</a:t>
            </a:r>
            <a:endParaRPr lang="vi-VN" sz="2600" dirty="0">
              <a:solidFill>
                <a:schemeClr val="tx1"/>
              </a:solidFill>
              <a:latin typeface="+mn-lt"/>
            </a:endParaRPr>
          </a:p>
        </p:txBody>
      </p:sp>
      <p:grpSp>
        <p:nvGrpSpPr>
          <p:cNvPr id="1668" name="Google Shape;1668;p38"/>
          <p:cNvGrpSpPr/>
          <p:nvPr/>
        </p:nvGrpSpPr>
        <p:grpSpPr>
          <a:xfrm rot="545914">
            <a:off x="7742957" y="4274044"/>
            <a:ext cx="950923" cy="880800"/>
            <a:chOff x="3856975" y="1542575"/>
            <a:chExt cx="940125" cy="940600"/>
          </a:xfrm>
        </p:grpSpPr>
        <p:sp>
          <p:nvSpPr>
            <p:cNvPr id="1669" name="Google Shape;1669;p38"/>
            <p:cNvSpPr/>
            <p:nvPr/>
          </p:nvSpPr>
          <p:spPr>
            <a:xfrm>
              <a:off x="3856975" y="1543550"/>
              <a:ext cx="870475" cy="865600"/>
            </a:xfrm>
            <a:custGeom>
              <a:avLst/>
              <a:gdLst/>
              <a:ahLst/>
              <a:cxnLst/>
              <a:rect l="l" t="t" r="r" b="b"/>
              <a:pathLst>
                <a:path w="34819" h="34624" extrusionOk="0">
                  <a:moveTo>
                    <a:pt x="98" y="20634"/>
                  </a:moveTo>
                  <a:lnTo>
                    <a:pt x="196" y="21452"/>
                  </a:lnTo>
                  <a:lnTo>
                    <a:pt x="332" y="22270"/>
                  </a:lnTo>
                  <a:lnTo>
                    <a:pt x="390" y="22536"/>
                  </a:lnTo>
                  <a:lnTo>
                    <a:pt x="293" y="22017"/>
                  </a:lnTo>
                  <a:lnTo>
                    <a:pt x="196" y="21374"/>
                  </a:lnTo>
                  <a:lnTo>
                    <a:pt x="118" y="20731"/>
                  </a:lnTo>
                  <a:lnTo>
                    <a:pt x="115" y="20704"/>
                  </a:lnTo>
                  <a:lnTo>
                    <a:pt x="115" y="20704"/>
                  </a:lnTo>
                  <a:lnTo>
                    <a:pt x="98" y="20634"/>
                  </a:lnTo>
                  <a:close/>
                  <a:moveTo>
                    <a:pt x="390" y="22536"/>
                  </a:moveTo>
                  <a:lnTo>
                    <a:pt x="410" y="22640"/>
                  </a:lnTo>
                  <a:lnTo>
                    <a:pt x="546" y="23264"/>
                  </a:lnTo>
                  <a:lnTo>
                    <a:pt x="702" y="23868"/>
                  </a:lnTo>
                  <a:lnTo>
                    <a:pt x="507" y="23069"/>
                  </a:lnTo>
                  <a:lnTo>
                    <a:pt x="390" y="22536"/>
                  </a:lnTo>
                  <a:close/>
                  <a:moveTo>
                    <a:pt x="18316" y="0"/>
                  </a:moveTo>
                  <a:lnTo>
                    <a:pt x="17829" y="20"/>
                  </a:lnTo>
                  <a:lnTo>
                    <a:pt x="17361" y="39"/>
                  </a:lnTo>
                  <a:lnTo>
                    <a:pt x="16874" y="78"/>
                  </a:lnTo>
                  <a:lnTo>
                    <a:pt x="16406" y="136"/>
                  </a:lnTo>
                  <a:lnTo>
                    <a:pt x="15939" y="214"/>
                  </a:lnTo>
                  <a:lnTo>
                    <a:pt x="15471" y="292"/>
                  </a:lnTo>
                  <a:lnTo>
                    <a:pt x="15003" y="370"/>
                  </a:lnTo>
                  <a:lnTo>
                    <a:pt x="14555" y="468"/>
                  </a:lnTo>
                  <a:lnTo>
                    <a:pt x="14107" y="585"/>
                  </a:lnTo>
                  <a:lnTo>
                    <a:pt x="13211" y="838"/>
                  </a:lnTo>
                  <a:lnTo>
                    <a:pt x="12334" y="1130"/>
                  </a:lnTo>
                  <a:lnTo>
                    <a:pt x="11477" y="1461"/>
                  </a:lnTo>
                  <a:lnTo>
                    <a:pt x="10658" y="1851"/>
                  </a:lnTo>
                  <a:lnTo>
                    <a:pt x="9840" y="2260"/>
                  </a:lnTo>
                  <a:lnTo>
                    <a:pt x="9061" y="2708"/>
                  </a:lnTo>
                  <a:lnTo>
                    <a:pt x="8301" y="3195"/>
                  </a:lnTo>
                  <a:lnTo>
                    <a:pt x="7560" y="3721"/>
                  </a:lnTo>
                  <a:lnTo>
                    <a:pt x="6840" y="4286"/>
                  </a:lnTo>
                  <a:lnTo>
                    <a:pt x="6158" y="4871"/>
                  </a:lnTo>
                  <a:lnTo>
                    <a:pt x="5515" y="5494"/>
                  </a:lnTo>
                  <a:lnTo>
                    <a:pt x="4891" y="6157"/>
                  </a:lnTo>
                  <a:lnTo>
                    <a:pt x="4307" y="6839"/>
                  </a:lnTo>
                  <a:lnTo>
                    <a:pt x="3742" y="7540"/>
                  </a:lnTo>
                  <a:lnTo>
                    <a:pt x="3216" y="8281"/>
                  </a:lnTo>
                  <a:lnTo>
                    <a:pt x="2728" y="9041"/>
                  </a:lnTo>
                  <a:lnTo>
                    <a:pt x="2280" y="9820"/>
                  </a:lnTo>
                  <a:lnTo>
                    <a:pt x="1871" y="10638"/>
                  </a:lnTo>
                  <a:lnTo>
                    <a:pt x="1481" y="11476"/>
                  </a:lnTo>
                  <a:lnTo>
                    <a:pt x="1150" y="12314"/>
                  </a:lnTo>
                  <a:lnTo>
                    <a:pt x="858" y="13191"/>
                  </a:lnTo>
                  <a:lnTo>
                    <a:pt x="605" y="14087"/>
                  </a:lnTo>
                  <a:lnTo>
                    <a:pt x="488" y="14535"/>
                  </a:lnTo>
                  <a:lnTo>
                    <a:pt x="390" y="15003"/>
                  </a:lnTo>
                  <a:lnTo>
                    <a:pt x="293" y="15451"/>
                  </a:lnTo>
                  <a:lnTo>
                    <a:pt x="215" y="15918"/>
                  </a:lnTo>
                  <a:lnTo>
                    <a:pt x="157" y="16386"/>
                  </a:lnTo>
                  <a:lnTo>
                    <a:pt x="98" y="16854"/>
                  </a:lnTo>
                  <a:lnTo>
                    <a:pt x="59" y="17341"/>
                  </a:lnTo>
                  <a:lnTo>
                    <a:pt x="40" y="17808"/>
                  </a:lnTo>
                  <a:lnTo>
                    <a:pt x="20" y="18295"/>
                  </a:lnTo>
                  <a:lnTo>
                    <a:pt x="1" y="18783"/>
                  </a:lnTo>
                  <a:lnTo>
                    <a:pt x="20" y="19445"/>
                  </a:lnTo>
                  <a:lnTo>
                    <a:pt x="59" y="20088"/>
                  </a:lnTo>
                  <a:lnTo>
                    <a:pt x="115" y="20704"/>
                  </a:lnTo>
                  <a:lnTo>
                    <a:pt x="115" y="20704"/>
                  </a:lnTo>
                  <a:lnTo>
                    <a:pt x="235" y="21199"/>
                  </a:lnTo>
                  <a:lnTo>
                    <a:pt x="371" y="21744"/>
                  </a:lnTo>
                  <a:lnTo>
                    <a:pt x="546" y="22329"/>
                  </a:lnTo>
                  <a:lnTo>
                    <a:pt x="722" y="22874"/>
                  </a:lnTo>
                  <a:lnTo>
                    <a:pt x="916" y="23400"/>
                  </a:lnTo>
                  <a:lnTo>
                    <a:pt x="1111" y="23887"/>
                  </a:lnTo>
                  <a:lnTo>
                    <a:pt x="1345" y="24433"/>
                  </a:lnTo>
                  <a:lnTo>
                    <a:pt x="1618" y="24978"/>
                  </a:lnTo>
                  <a:lnTo>
                    <a:pt x="1871" y="25485"/>
                  </a:lnTo>
                  <a:lnTo>
                    <a:pt x="2163" y="25972"/>
                  </a:lnTo>
                  <a:lnTo>
                    <a:pt x="2456" y="26459"/>
                  </a:lnTo>
                  <a:lnTo>
                    <a:pt x="2748" y="26927"/>
                  </a:lnTo>
                  <a:lnTo>
                    <a:pt x="3079" y="27375"/>
                  </a:lnTo>
                  <a:lnTo>
                    <a:pt x="3410" y="27804"/>
                  </a:lnTo>
                  <a:lnTo>
                    <a:pt x="3761" y="28252"/>
                  </a:lnTo>
                  <a:lnTo>
                    <a:pt x="4131" y="28700"/>
                  </a:lnTo>
                  <a:lnTo>
                    <a:pt x="4501" y="29109"/>
                  </a:lnTo>
                  <a:lnTo>
                    <a:pt x="4891" y="29499"/>
                  </a:lnTo>
                  <a:lnTo>
                    <a:pt x="5320" y="29908"/>
                  </a:lnTo>
                  <a:lnTo>
                    <a:pt x="5729" y="30278"/>
                  </a:lnTo>
                  <a:lnTo>
                    <a:pt x="6138" y="30629"/>
                  </a:lnTo>
                  <a:lnTo>
                    <a:pt x="6567" y="30980"/>
                  </a:lnTo>
                  <a:lnTo>
                    <a:pt x="7034" y="31330"/>
                  </a:lnTo>
                  <a:lnTo>
                    <a:pt x="7502" y="31642"/>
                  </a:lnTo>
                  <a:lnTo>
                    <a:pt x="7970" y="31954"/>
                  </a:lnTo>
                  <a:lnTo>
                    <a:pt x="8437" y="32246"/>
                  </a:lnTo>
                  <a:lnTo>
                    <a:pt x="8963" y="32538"/>
                  </a:lnTo>
                  <a:lnTo>
                    <a:pt x="9470" y="32792"/>
                  </a:lnTo>
                  <a:lnTo>
                    <a:pt x="9976" y="33025"/>
                  </a:lnTo>
                  <a:lnTo>
                    <a:pt x="10444" y="33259"/>
                  </a:lnTo>
                  <a:lnTo>
                    <a:pt x="11009" y="33473"/>
                  </a:lnTo>
                  <a:lnTo>
                    <a:pt x="11555" y="33668"/>
                  </a:lnTo>
                  <a:lnTo>
                    <a:pt x="12120" y="33863"/>
                  </a:lnTo>
                  <a:lnTo>
                    <a:pt x="12665" y="34019"/>
                  </a:lnTo>
                  <a:lnTo>
                    <a:pt x="13269" y="34175"/>
                  </a:lnTo>
                  <a:lnTo>
                    <a:pt x="13815" y="34292"/>
                  </a:lnTo>
                  <a:lnTo>
                    <a:pt x="14360" y="34389"/>
                  </a:lnTo>
                  <a:lnTo>
                    <a:pt x="14906" y="34467"/>
                  </a:lnTo>
                  <a:lnTo>
                    <a:pt x="15510" y="34545"/>
                  </a:lnTo>
                  <a:lnTo>
                    <a:pt x="16094" y="34584"/>
                  </a:lnTo>
                  <a:lnTo>
                    <a:pt x="16679" y="34623"/>
                  </a:lnTo>
                  <a:lnTo>
                    <a:pt x="17906" y="34623"/>
                  </a:lnTo>
                  <a:lnTo>
                    <a:pt x="18491" y="34584"/>
                  </a:lnTo>
                  <a:lnTo>
                    <a:pt x="19095" y="34545"/>
                  </a:lnTo>
                  <a:lnTo>
                    <a:pt x="19660" y="34467"/>
                  </a:lnTo>
                  <a:lnTo>
                    <a:pt x="20245" y="34370"/>
                  </a:lnTo>
                  <a:lnTo>
                    <a:pt x="20829" y="34272"/>
                  </a:lnTo>
                  <a:lnTo>
                    <a:pt x="21394" y="34136"/>
                  </a:lnTo>
                  <a:lnTo>
                    <a:pt x="21940" y="34000"/>
                  </a:lnTo>
                  <a:lnTo>
                    <a:pt x="22505" y="33844"/>
                  </a:lnTo>
                  <a:lnTo>
                    <a:pt x="23031" y="33668"/>
                  </a:lnTo>
                  <a:lnTo>
                    <a:pt x="23557" y="33473"/>
                  </a:lnTo>
                  <a:lnTo>
                    <a:pt x="24063" y="33259"/>
                  </a:lnTo>
                  <a:lnTo>
                    <a:pt x="24609" y="33025"/>
                  </a:lnTo>
                  <a:lnTo>
                    <a:pt x="25135" y="32772"/>
                  </a:lnTo>
                  <a:lnTo>
                    <a:pt x="25642" y="32499"/>
                  </a:lnTo>
                  <a:lnTo>
                    <a:pt x="26148" y="32226"/>
                  </a:lnTo>
                  <a:lnTo>
                    <a:pt x="26616" y="31934"/>
                  </a:lnTo>
                  <a:lnTo>
                    <a:pt x="27083" y="31622"/>
                  </a:lnTo>
                  <a:lnTo>
                    <a:pt x="27551" y="31311"/>
                  </a:lnTo>
                  <a:lnTo>
                    <a:pt x="27999" y="30960"/>
                  </a:lnTo>
                  <a:lnTo>
                    <a:pt x="28428" y="30609"/>
                  </a:lnTo>
                  <a:lnTo>
                    <a:pt x="28856" y="30259"/>
                  </a:lnTo>
                  <a:lnTo>
                    <a:pt x="29285" y="29869"/>
                  </a:lnTo>
                  <a:lnTo>
                    <a:pt x="29675" y="29499"/>
                  </a:lnTo>
                  <a:lnTo>
                    <a:pt x="30064" y="29090"/>
                  </a:lnTo>
                  <a:lnTo>
                    <a:pt x="30435" y="28680"/>
                  </a:lnTo>
                  <a:lnTo>
                    <a:pt x="30805" y="28252"/>
                  </a:lnTo>
                  <a:lnTo>
                    <a:pt x="31156" y="27804"/>
                  </a:lnTo>
                  <a:lnTo>
                    <a:pt x="31506" y="27336"/>
                  </a:lnTo>
                  <a:lnTo>
                    <a:pt x="31837" y="26868"/>
                  </a:lnTo>
                  <a:lnTo>
                    <a:pt x="32149" y="26381"/>
                  </a:lnTo>
                  <a:lnTo>
                    <a:pt x="32441" y="25914"/>
                  </a:lnTo>
                  <a:lnTo>
                    <a:pt x="32714" y="25388"/>
                  </a:lnTo>
                  <a:lnTo>
                    <a:pt x="32968" y="24920"/>
                  </a:lnTo>
                  <a:lnTo>
                    <a:pt x="33221" y="24413"/>
                  </a:lnTo>
                  <a:lnTo>
                    <a:pt x="33435" y="23907"/>
                  </a:lnTo>
                  <a:lnTo>
                    <a:pt x="33649" y="23361"/>
                  </a:lnTo>
                  <a:lnTo>
                    <a:pt x="33864" y="22816"/>
                  </a:lnTo>
                  <a:lnTo>
                    <a:pt x="34039" y="22270"/>
                  </a:lnTo>
                  <a:lnTo>
                    <a:pt x="34195" y="21725"/>
                  </a:lnTo>
                  <a:lnTo>
                    <a:pt x="34351" y="21140"/>
                  </a:lnTo>
                  <a:lnTo>
                    <a:pt x="34468" y="20575"/>
                  </a:lnTo>
                  <a:lnTo>
                    <a:pt x="34565" y="20030"/>
                  </a:lnTo>
                  <a:lnTo>
                    <a:pt x="34643" y="19484"/>
                  </a:lnTo>
                  <a:lnTo>
                    <a:pt x="34721" y="18880"/>
                  </a:lnTo>
                  <a:lnTo>
                    <a:pt x="34780" y="18276"/>
                  </a:lnTo>
                  <a:lnTo>
                    <a:pt x="34799" y="17691"/>
                  </a:lnTo>
                  <a:lnTo>
                    <a:pt x="34819" y="17087"/>
                  </a:lnTo>
                  <a:lnTo>
                    <a:pt x="34799" y="16444"/>
                  </a:lnTo>
                  <a:lnTo>
                    <a:pt x="34760" y="15860"/>
                  </a:lnTo>
                  <a:lnTo>
                    <a:pt x="34721" y="15295"/>
                  </a:lnTo>
                  <a:lnTo>
                    <a:pt x="34643" y="14730"/>
                  </a:lnTo>
                  <a:lnTo>
                    <a:pt x="34565" y="14145"/>
                  </a:lnTo>
                  <a:lnTo>
                    <a:pt x="34448" y="13561"/>
                  </a:lnTo>
                  <a:lnTo>
                    <a:pt x="34331" y="12996"/>
                  </a:lnTo>
                  <a:lnTo>
                    <a:pt x="34176" y="12431"/>
                  </a:lnTo>
                  <a:lnTo>
                    <a:pt x="34020" y="11846"/>
                  </a:lnTo>
                  <a:lnTo>
                    <a:pt x="33844" y="11340"/>
                  </a:lnTo>
                  <a:lnTo>
                    <a:pt x="33649" y="10814"/>
                  </a:lnTo>
                  <a:lnTo>
                    <a:pt x="33435" y="10288"/>
                  </a:lnTo>
                  <a:lnTo>
                    <a:pt x="33201" y="9742"/>
                  </a:lnTo>
                  <a:lnTo>
                    <a:pt x="32948" y="9216"/>
                  </a:lnTo>
                  <a:lnTo>
                    <a:pt x="32675" y="8709"/>
                  </a:lnTo>
                  <a:lnTo>
                    <a:pt x="32403" y="8222"/>
                  </a:lnTo>
                  <a:lnTo>
                    <a:pt x="32091" y="7735"/>
                  </a:lnTo>
                  <a:lnTo>
                    <a:pt x="31799" y="7268"/>
                  </a:lnTo>
                  <a:lnTo>
                    <a:pt x="31487" y="6839"/>
                  </a:lnTo>
                  <a:lnTo>
                    <a:pt x="31156" y="6391"/>
                  </a:lnTo>
                  <a:lnTo>
                    <a:pt x="30805" y="5943"/>
                  </a:lnTo>
                  <a:lnTo>
                    <a:pt x="30435" y="5514"/>
                  </a:lnTo>
                  <a:lnTo>
                    <a:pt x="30064" y="5105"/>
                  </a:lnTo>
                  <a:lnTo>
                    <a:pt x="29675" y="4715"/>
                  </a:lnTo>
                  <a:lnTo>
                    <a:pt x="29266" y="4306"/>
                  </a:lnTo>
                  <a:lnTo>
                    <a:pt x="28856" y="3936"/>
                  </a:lnTo>
                  <a:lnTo>
                    <a:pt x="28428" y="3585"/>
                  </a:lnTo>
                  <a:lnTo>
                    <a:pt x="27999" y="3234"/>
                  </a:lnTo>
                  <a:lnTo>
                    <a:pt x="27532" y="2884"/>
                  </a:lnTo>
                  <a:lnTo>
                    <a:pt x="27064" y="2552"/>
                  </a:lnTo>
                  <a:lnTo>
                    <a:pt x="26596" y="2241"/>
                  </a:lnTo>
                  <a:lnTo>
                    <a:pt x="26129" y="1948"/>
                  </a:lnTo>
                  <a:lnTo>
                    <a:pt x="25583" y="1656"/>
                  </a:lnTo>
                  <a:lnTo>
                    <a:pt x="25077" y="1383"/>
                  </a:lnTo>
                  <a:lnTo>
                    <a:pt x="24570" y="1150"/>
                  </a:lnTo>
                  <a:lnTo>
                    <a:pt x="24083" y="935"/>
                  </a:lnTo>
                  <a:lnTo>
                    <a:pt x="23342" y="643"/>
                  </a:lnTo>
                  <a:lnTo>
                    <a:pt x="22602" y="370"/>
                  </a:lnTo>
                  <a:lnTo>
                    <a:pt x="22134" y="292"/>
                  </a:lnTo>
                  <a:lnTo>
                    <a:pt x="21667" y="214"/>
                  </a:lnTo>
                  <a:lnTo>
                    <a:pt x="21199" y="136"/>
                  </a:lnTo>
                  <a:lnTo>
                    <a:pt x="20732" y="97"/>
                  </a:lnTo>
                  <a:lnTo>
                    <a:pt x="20245" y="39"/>
                  </a:lnTo>
                  <a:lnTo>
                    <a:pt x="19777" y="20"/>
                  </a:lnTo>
                  <a:lnTo>
                    <a:pt x="19290" y="0"/>
                  </a:lnTo>
                  <a:close/>
                </a:path>
              </a:pathLst>
            </a:custGeom>
            <a:solidFill>
              <a:srgbClr val="FFE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8"/>
            <p:cNvSpPr/>
            <p:nvPr/>
          </p:nvSpPr>
          <p:spPr>
            <a:xfrm>
              <a:off x="3856975" y="1543550"/>
              <a:ext cx="870475" cy="865600"/>
            </a:xfrm>
            <a:custGeom>
              <a:avLst/>
              <a:gdLst/>
              <a:ahLst/>
              <a:cxnLst/>
              <a:rect l="l" t="t" r="r" b="b"/>
              <a:pathLst>
                <a:path w="34819" h="34624" fill="none" extrusionOk="0">
                  <a:moveTo>
                    <a:pt x="1" y="18783"/>
                  </a:moveTo>
                  <a:lnTo>
                    <a:pt x="1" y="18783"/>
                  </a:lnTo>
                  <a:lnTo>
                    <a:pt x="20" y="19445"/>
                  </a:lnTo>
                  <a:lnTo>
                    <a:pt x="59" y="20088"/>
                  </a:lnTo>
                  <a:lnTo>
                    <a:pt x="118" y="20731"/>
                  </a:lnTo>
                  <a:lnTo>
                    <a:pt x="196" y="21374"/>
                  </a:lnTo>
                  <a:lnTo>
                    <a:pt x="293" y="22017"/>
                  </a:lnTo>
                  <a:lnTo>
                    <a:pt x="410" y="22640"/>
                  </a:lnTo>
                  <a:lnTo>
                    <a:pt x="546" y="23264"/>
                  </a:lnTo>
                  <a:lnTo>
                    <a:pt x="702" y="23868"/>
                  </a:lnTo>
                  <a:lnTo>
                    <a:pt x="702" y="23868"/>
                  </a:lnTo>
                  <a:lnTo>
                    <a:pt x="507" y="23069"/>
                  </a:lnTo>
                  <a:lnTo>
                    <a:pt x="332" y="22270"/>
                  </a:lnTo>
                  <a:lnTo>
                    <a:pt x="196" y="21452"/>
                  </a:lnTo>
                  <a:lnTo>
                    <a:pt x="98" y="20634"/>
                  </a:lnTo>
                  <a:lnTo>
                    <a:pt x="98" y="20634"/>
                  </a:lnTo>
                  <a:lnTo>
                    <a:pt x="235" y="21199"/>
                  </a:lnTo>
                  <a:lnTo>
                    <a:pt x="371" y="21744"/>
                  </a:lnTo>
                  <a:lnTo>
                    <a:pt x="371" y="21744"/>
                  </a:lnTo>
                  <a:lnTo>
                    <a:pt x="546" y="22329"/>
                  </a:lnTo>
                  <a:lnTo>
                    <a:pt x="722" y="22874"/>
                  </a:lnTo>
                  <a:lnTo>
                    <a:pt x="722" y="22874"/>
                  </a:lnTo>
                  <a:lnTo>
                    <a:pt x="916" y="23400"/>
                  </a:lnTo>
                  <a:lnTo>
                    <a:pt x="1111" y="23887"/>
                  </a:lnTo>
                  <a:lnTo>
                    <a:pt x="1111" y="23887"/>
                  </a:lnTo>
                  <a:lnTo>
                    <a:pt x="1345" y="24433"/>
                  </a:lnTo>
                  <a:lnTo>
                    <a:pt x="1618" y="24978"/>
                  </a:lnTo>
                  <a:lnTo>
                    <a:pt x="1871" y="25485"/>
                  </a:lnTo>
                  <a:lnTo>
                    <a:pt x="2163" y="25972"/>
                  </a:lnTo>
                  <a:lnTo>
                    <a:pt x="2163" y="25972"/>
                  </a:lnTo>
                  <a:lnTo>
                    <a:pt x="2456" y="26459"/>
                  </a:lnTo>
                  <a:lnTo>
                    <a:pt x="2748" y="26927"/>
                  </a:lnTo>
                  <a:lnTo>
                    <a:pt x="2748" y="26927"/>
                  </a:lnTo>
                  <a:lnTo>
                    <a:pt x="3079" y="27375"/>
                  </a:lnTo>
                  <a:lnTo>
                    <a:pt x="3410" y="27804"/>
                  </a:lnTo>
                  <a:lnTo>
                    <a:pt x="3410" y="27804"/>
                  </a:lnTo>
                  <a:lnTo>
                    <a:pt x="3761" y="28252"/>
                  </a:lnTo>
                  <a:lnTo>
                    <a:pt x="4131" y="28700"/>
                  </a:lnTo>
                  <a:lnTo>
                    <a:pt x="4501" y="29109"/>
                  </a:lnTo>
                  <a:lnTo>
                    <a:pt x="4891" y="29499"/>
                  </a:lnTo>
                  <a:lnTo>
                    <a:pt x="4891" y="29499"/>
                  </a:lnTo>
                  <a:lnTo>
                    <a:pt x="5320" y="29908"/>
                  </a:lnTo>
                  <a:lnTo>
                    <a:pt x="5729" y="30278"/>
                  </a:lnTo>
                  <a:lnTo>
                    <a:pt x="5729" y="30278"/>
                  </a:lnTo>
                  <a:lnTo>
                    <a:pt x="6138" y="30629"/>
                  </a:lnTo>
                  <a:lnTo>
                    <a:pt x="6567" y="30980"/>
                  </a:lnTo>
                  <a:lnTo>
                    <a:pt x="6567" y="30980"/>
                  </a:lnTo>
                  <a:lnTo>
                    <a:pt x="7034" y="31330"/>
                  </a:lnTo>
                  <a:lnTo>
                    <a:pt x="7502" y="31642"/>
                  </a:lnTo>
                  <a:lnTo>
                    <a:pt x="7970" y="31954"/>
                  </a:lnTo>
                  <a:lnTo>
                    <a:pt x="8437" y="32246"/>
                  </a:lnTo>
                  <a:lnTo>
                    <a:pt x="8437" y="32246"/>
                  </a:lnTo>
                  <a:lnTo>
                    <a:pt x="8963" y="32538"/>
                  </a:lnTo>
                  <a:lnTo>
                    <a:pt x="9470" y="32792"/>
                  </a:lnTo>
                  <a:lnTo>
                    <a:pt x="9470" y="32792"/>
                  </a:lnTo>
                  <a:lnTo>
                    <a:pt x="9976" y="33025"/>
                  </a:lnTo>
                  <a:lnTo>
                    <a:pt x="10444" y="33259"/>
                  </a:lnTo>
                  <a:lnTo>
                    <a:pt x="10444" y="33259"/>
                  </a:lnTo>
                  <a:lnTo>
                    <a:pt x="11009" y="33473"/>
                  </a:lnTo>
                  <a:lnTo>
                    <a:pt x="11555" y="33668"/>
                  </a:lnTo>
                  <a:lnTo>
                    <a:pt x="12120" y="33863"/>
                  </a:lnTo>
                  <a:lnTo>
                    <a:pt x="12665" y="34019"/>
                  </a:lnTo>
                  <a:lnTo>
                    <a:pt x="12665" y="34019"/>
                  </a:lnTo>
                  <a:lnTo>
                    <a:pt x="13269" y="34175"/>
                  </a:lnTo>
                  <a:lnTo>
                    <a:pt x="13815" y="34292"/>
                  </a:lnTo>
                  <a:lnTo>
                    <a:pt x="13815" y="34292"/>
                  </a:lnTo>
                  <a:lnTo>
                    <a:pt x="14360" y="34389"/>
                  </a:lnTo>
                  <a:lnTo>
                    <a:pt x="14906" y="34467"/>
                  </a:lnTo>
                  <a:lnTo>
                    <a:pt x="14906" y="34467"/>
                  </a:lnTo>
                  <a:lnTo>
                    <a:pt x="15510" y="34545"/>
                  </a:lnTo>
                  <a:lnTo>
                    <a:pt x="16094" y="34584"/>
                  </a:lnTo>
                  <a:lnTo>
                    <a:pt x="16679" y="34623"/>
                  </a:lnTo>
                  <a:lnTo>
                    <a:pt x="17283" y="34623"/>
                  </a:lnTo>
                  <a:lnTo>
                    <a:pt x="17283" y="34623"/>
                  </a:lnTo>
                  <a:lnTo>
                    <a:pt x="17906" y="34623"/>
                  </a:lnTo>
                  <a:lnTo>
                    <a:pt x="18491" y="34584"/>
                  </a:lnTo>
                  <a:lnTo>
                    <a:pt x="18491" y="34584"/>
                  </a:lnTo>
                  <a:lnTo>
                    <a:pt x="19095" y="34545"/>
                  </a:lnTo>
                  <a:lnTo>
                    <a:pt x="19660" y="34467"/>
                  </a:lnTo>
                  <a:lnTo>
                    <a:pt x="19660" y="34467"/>
                  </a:lnTo>
                  <a:lnTo>
                    <a:pt x="20245" y="34370"/>
                  </a:lnTo>
                  <a:lnTo>
                    <a:pt x="20829" y="34272"/>
                  </a:lnTo>
                  <a:lnTo>
                    <a:pt x="21394" y="34136"/>
                  </a:lnTo>
                  <a:lnTo>
                    <a:pt x="21940" y="34000"/>
                  </a:lnTo>
                  <a:lnTo>
                    <a:pt x="21940" y="34000"/>
                  </a:lnTo>
                  <a:lnTo>
                    <a:pt x="22505" y="33844"/>
                  </a:lnTo>
                  <a:lnTo>
                    <a:pt x="23031" y="33668"/>
                  </a:lnTo>
                  <a:lnTo>
                    <a:pt x="23031" y="33668"/>
                  </a:lnTo>
                  <a:lnTo>
                    <a:pt x="23557" y="33473"/>
                  </a:lnTo>
                  <a:lnTo>
                    <a:pt x="24063" y="33259"/>
                  </a:lnTo>
                  <a:lnTo>
                    <a:pt x="24063" y="33259"/>
                  </a:lnTo>
                  <a:lnTo>
                    <a:pt x="24609" y="33025"/>
                  </a:lnTo>
                  <a:lnTo>
                    <a:pt x="25135" y="32772"/>
                  </a:lnTo>
                  <a:lnTo>
                    <a:pt x="25642" y="32499"/>
                  </a:lnTo>
                  <a:lnTo>
                    <a:pt x="26148" y="32226"/>
                  </a:lnTo>
                  <a:lnTo>
                    <a:pt x="26148" y="32226"/>
                  </a:lnTo>
                  <a:lnTo>
                    <a:pt x="26616" y="31934"/>
                  </a:lnTo>
                  <a:lnTo>
                    <a:pt x="27083" y="31622"/>
                  </a:lnTo>
                  <a:lnTo>
                    <a:pt x="27551" y="31311"/>
                  </a:lnTo>
                  <a:lnTo>
                    <a:pt x="27999" y="30960"/>
                  </a:lnTo>
                  <a:lnTo>
                    <a:pt x="27999" y="30960"/>
                  </a:lnTo>
                  <a:lnTo>
                    <a:pt x="28428" y="30609"/>
                  </a:lnTo>
                  <a:lnTo>
                    <a:pt x="28856" y="30259"/>
                  </a:lnTo>
                  <a:lnTo>
                    <a:pt x="29285" y="29869"/>
                  </a:lnTo>
                  <a:lnTo>
                    <a:pt x="29675" y="29499"/>
                  </a:lnTo>
                  <a:lnTo>
                    <a:pt x="29675" y="29499"/>
                  </a:lnTo>
                  <a:lnTo>
                    <a:pt x="30064" y="29090"/>
                  </a:lnTo>
                  <a:lnTo>
                    <a:pt x="30435" y="28680"/>
                  </a:lnTo>
                  <a:lnTo>
                    <a:pt x="30805" y="28252"/>
                  </a:lnTo>
                  <a:lnTo>
                    <a:pt x="31156" y="27804"/>
                  </a:lnTo>
                  <a:lnTo>
                    <a:pt x="31156" y="27804"/>
                  </a:lnTo>
                  <a:lnTo>
                    <a:pt x="31506" y="27336"/>
                  </a:lnTo>
                  <a:lnTo>
                    <a:pt x="31837" y="26868"/>
                  </a:lnTo>
                  <a:lnTo>
                    <a:pt x="32149" y="26381"/>
                  </a:lnTo>
                  <a:lnTo>
                    <a:pt x="32441" y="25914"/>
                  </a:lnTo>
                  <a:lnTo>
                    <a:pt x="32441" y="25914"/>
                  </a:lnTo>
                  <a:lnTo>
                    <a:pt x="32714" y="25388"/>
                  </a:lnTo>
                  <a:lnTo>
                    <a:pt x="32968" y="24920"/>
                  </a:lnTo>
                  <a:lnTo>
                    <a:pt x="32968" y="24920"/>
                  </a:lnTo>
                  <a:lnTo>
                    <a:pt x="33221" y="24413"/>
                  </a:lnTo>
                  <a:lnTo>
                    <a:pt x="33435" y="23907"/>
                  </a:lnTo>
                  <a:lnTo>
                    <a:pt x="33435" y="23907"/>
                  </a:lnTo>
                  <a:lnTo>
                    <a:pt x="33649" y="23361"/>
                  </a:lnTo>
                  <a:lnTo>
                    <a:pt x="33864" y="22816"/>
                  </a:lnTo>
                  <a:lnTo>
                    <a:pt x="34039" y="22270"/>
                  </a:lnTo>
                  <a:lnTo>
                    <a:pt x="34195" y="21725"/>
                  </a:lnTo>
                  <a:lnTo>
                    <a:pt x="34195" y="21725"/>
                  </a:lnTo>
                  <a:lnTo>
                    <a:pt x="34351" y="21140"/>
                  </a:lnTo>
                  <a:lnTo>
                    <a:pt x="34468" y="20575"/>
                  </a:lnTo>
                  <a:lnTo>
                    <a:pt x="34468" y="20575"/>
                  </a:lnTo>
                  <a:lnTo>
                    <a:pt x="34565" y="20030"/>
                  </a:lnTo>
                  <a:lnTo>
                    <a:pt x="34643" y="19484"/>
                  </a:lnTo>
                  <a:lnTo>
                    <a:pt x="34643" y="19484"/>
                  </a:lnTo>
                  <a:lnTo>
                    <a:pt x="34721" y="18880"/>
                  </a:lnTo>
                  <a:lnTo>
                    <a:pt x="34780" y="18276"/>
                  </a:lnTo>
                  <a:lnTo>
                    <a:pt x="34799" y="17691"/>
                  </a:lnTo>
                  <a:lnTo>
                    <a:pt x="34819" y="17087"/>
                  </a:lnTo>
                  <a:lnTo>
                    <a:pt x="34819" y="17087"/>
                  </a:lnTo>
                  <a:lnTo>
                    <a:pt x="34799" y="16444"/>
                  </a:lnTo>
                  <a:lnTo>
                    <a:pt x="34760" y="15860"/>
                  </a:lnTo>
                  <a:lnTo>
                    <a:pt x="34760" y="15860"/>
                  </a:lnTo>
                  <a:lnTo>
                    <a:pt x="34721" y="15295"/>
                  </a:lnTo>
                  <a:lnTo>
                    <a:pt x="34643" y="14730"/>
                  </a:lnTo>
                  <a:lnTo>
                    <a:pt x="34643" y="14730"/>
                  </a:lnTo>
                  <a:lnTo>
                    <a:pt x="34565" y="14145"/>
                  </a:lnTo>
                  <a:lnTo>
                    <a:pt x="34448" y="13561"/>
                  </a:lnTo>
                  <a:lnTo>
                    <a:pt x="34331" y="12996"/>
                  </a:lnTo>
                  <a:lnTo>
                    <a:pt x="34176" y="12431"/>
                  </a:lnTo>
                  <a:lnTo>
                    <a:pt x="34176" y="12431"/>
                  </a:lnTo>
                  <a:lnTo>
                    <a:pt x="34020" y="11846"/>
                  </a:lnTo>
                  <a:lnTo>
                    <a:pt x="33844" y="11340"/>
                  </a:lnTo>
                  <a:lnTo>
                    <a:pt x="33844" y="11340"/>
                  </a:lnTo>
                  <a:lnTo>
                    <a:pt x="33649" y="10814"/>
                  </a:lnTo>
                  <a:lnTo>
                    <a:pt x="33435" y="10288"/>
                  </a:lnTo>
                  <a:lnTo>
                    <a:pt x="33435" y="10288"/>
                  </a:lnTo>
                  <a:lnTo>
                    <a:pt x="33201" y="9742"/>
                  </a:lnTo>
                  <a:lnTo>
                    <a:pt x="32948" y="9216"/>
                  </a:lnTo>
                  <a:lnTo>
                    <a:pt x="32675" y="8709"/>
                  </a:lnTo>
                  <a:lnTo>
                    <a:pt x="32403" y="8222"/>
                  </a:lnTo>
                  <a:lnTo>
                    <a:pt x="32403" y="8222"/>
                  </a:lnTo>
                  <a:lnTo>
                    <a:pt x="32091" y="7735"/>
                  </a:lnTo>
                  <a:lnTo>
                    <a:pt x="31799" y="7268"/>
                  </a:lnTo>
                  <a:lnTo>
                    <a:pt x="31799" y="7268"/>
                  </a:lnTo>
                  <a:lnTo>
                    <a:pt x="31487" y="6839"/>
                  </a:lnTo>
                  <a:lnTo>
                    <a:pt x="31156" y="6391"/>
                  </a:lnTo>
                  <a:lnTo>
                    <a:pt x="31156" y="6391"/>
                  </a:lnTo>
                  <a:lnTo>
                    <a:pt x="30805" y="5943"/>
                  </a:lnTo>
                  <a:lnTo>
                    <a:pt x="30435" y="5514"/>
                  </a:lnTo>
                  <a:lnTo>
                    <a:pt x="30064" y="5105"/>
                  </a:lnTo>
                  <a:lnTo>
                    <a:pt x="29675" y="4715"/>
                  </a:lnTo>
                  <a:lnTo>
                    <a:pt x="29675" y="4715"/>
                  </a:lnTo>
                  <a:lnTo>
                    <a:pt x="29266" y="4306"/>
                  </a:lnTo>
                  <a:lnTo>
                    <a:pt x="28856" y="3936"/>
                  </a:lnTo>
                  <a:lnTo>
                    <a:pt x="28856" y="3936"/>
                  </a:lnTo>
                  <a:lnTo>
                    <a:pt x="28428" y="3585"/>
                  </a:lnTo>
                  <a:lnTo>
                    <a:pt x="27999" y="3234"/>
                  </a:lnTo>
                  <a:lnTo>
                    <a:pt x="27999" y="3234"/>
                  </a:lnTo>
                  <a:lnTo>
                    <a:pt x="27532" y="2884"/>
                  </a:lnTo>
                  <a:lnTo>
                    <a:pt x="27064" y="2552"/>
                  </a:lnTo>
                  <a:lnTo>
                    <a:pt x="26596" y="2241"/>
                  </a:lnTo>
                  <a:lnTo>
                    <a:pt x="26129" y="1948"/>
                  </a:lnTo>
                  <a:lnTo>
                    <a:pt x="26129" y="1948"/>
                  </a:lnTo>
                  <a:lnTo>
                    <a:pt x="25583" y="1656"/>
                  </a:lnTo>
                  <a:lnTo>
                    <a:pt x="25077" y="1383"/>
                  </a:lnTo>
                  <a:lnTo>
                    <a:pt x="25077" y="1383"/>
                  </a:lnTo>
                  <a:lnTo>
                    <a:pt x="24570" y="1150"/>
                  </a:lnTo>
                  <a:lnTo>
                    <a:pt x="24083" y="935"/>
                  </a:lnTo>
                  <a:lnTo>
                    <a:pt x="24083" y="935"/>
                  </a:lnTo>
                  <a:lnTo>
                    <a:pt x="23342" y="643"/>
                  </a:lnTo>
                  <a:lnTo>
                    <a:pt x="22602" y="370"/>
                  </a:lnTo>
                  <a:lnTo>
                    <a:pt x="22602" y="370"/>
                  </a:lnTo>
                  <a:lnTo>
                    <a:pt x="22134" y="292"/>
                  </a:lnTo>
                  <a:lnTo>
                    <a:pt x="21667" y="214"/>
                  </a:lnTo>
                  <a:lnTo>
                    <a:pt x="21199" y="136"/>
                  </a:lnTo>
                  <a:lnTo>
                    <a:pt x="20732" y="97"/>
                  </a:lnTo>
                  <a:lnTo>
                    <a:pt x="20245" y="39"/>
                  </a:lnTo>
                  <a:lnTo>
                    <a:pt x="19777" y="20"/>
                  </a:lnTo>
                  <a:lnTo>
                    <a:pt x="19290" y="0"/>
                  </a:lnTo>
                  <a:lnTo>
                    <a:pt x="18803" y="0"/>
                  </a:lnTo>
                  <a:lnTo>
                    <a:pt x="18803" y="0"/>
                  </a:lnTo>
                  <a:lnTo>
                    <a:pt x="18316" y="0"/>
                  </a:lnTo>
                  <a:lnTo>
                    <a:pt x="17829" y="20"/>
                  </a:lnTo>
                  <a:lnTo>
                    <a:pt x="17361" y="39"/>
                  </a:lnTo>
                  <a:lnTo>
                    <a:pt x="16874" y="78"/>
                  </a:lnTo>
                  <a:lnTo>
                    <a:pt x="16406" y="136"/>
                  </a:lnTo>
                  <a:lnTo>
                    <a:pt x="15939" y="214"/>
                  </a:lnTo>
                  <a:lnTo>
                    <a:pt x="15471" y="292"/>
                  </a:lnTo>
                  <a:lnTo>
                    <a:pt x="15003" y="370"/>
                  </a:lnTo>
                  <a:lnTo>
                    <a:pt x="14555" y="468"/>
                  </a:lnTo>
                  <a:lnTo>
                    <a:pt x="14107" y="585"/>
                  </a:lnTo>
                  <a:lnTo>
                    <a:pt x="13211" y="838"/>
                  </a:lnTo>
                  <a:lnTo>
                    <a:pt x="12334" y="1130"/>
                  </a:lnTo>
                  <a:lnTo>
                    <a:pt x="11477" y="1461"/>
                  </a:lnTo>
                  <a:lnTo>
                    <a:pt x="10658" y="1851"/>
                  </a:lnTo>
                  <a:lnTo>
                    <a:pt x="9840" y="2260"/>
                  </a:lnTo>
                  <a:lnTo>
                    <a:pt x="9061" y="2708"/>
                  </a:lnTo>
                  <a:lnTo>
                    <a:pt x="8301" y="3195"/>
                  </a:lnTo>
                  <a:lnTo>
                    <a:pt x="7560" y="3721"/>
                  </a:lnTo>
                  <a:lnTo>
                    <a:pt x="6840" y="4286"/>
                  </a:lnTo>
                  <a:lnTo>
                    <a:pt x="6158" y="4871"/>
                  </a:lnTo>
                  <a:lnTo>
                    <a:pt x="5515" y="5494"/>
                  </a:lnTo>
                  <a:lnTo>
                    <a:pt x="4891" y="6157"/>
                  </a:lnTo>
                  <a:lnTo>
                    <a:pt x="4307" y="6839"/>
                  </a:lnTo>
                  <a:lnTo>
                    <a:pt x="3742" y="7540"/>
                  </a:lnTo>
                  <a:lnTo>
                    <a:pt x="3216" y="8281"/>
                  </a:lnTo>
                  <a:lnTo>
                    <a:pt x="2728" y="9041"/>
                  </a:lnTo>
                  <a:lnTo>
                    <a:pt x="2280" y="9820"/>
                  </a:lnTo>
                  <a:lnTo>
                    <a:pt x="1871" y="10638"/>
                  </a:lnTo>
                  <a:lnTo>
                    <a:pt x="1481" y="11476"/>
                  </a:lnTo>
                  <a:lnTo>
                    <a:pt x="1150" y="12314"/>
                  </a:lnTo>
                  <a:lnTo>
                    <a:pt x="858" y="13191"/>
                  </a:lnTo>
                  <a:lnTo>
                    <a:pt x="605" y="14087"/>
                  </a:lnTo>
                  <a:lnTo>
                    <a:pt x="488" y="14535"/>
                  </a:lnTo>
                  <a:lnTo>
                    <a:pt x="390" y="15003"/>
                  </a:lnTo>
                  <a:lnTo>
                    <a:pt x="293" y="15451"/>
                  </a:lnTo>
                  <a:lnTo>
                    <a:pt x="215" y="15918"/>
                  </a:lnTo>
                  <a:lnTo>
                    <a:pt x="157" y="16386"/>
                  </a:lnTo>
                  <a:lnTo>
                    <a:pt x="98" y="16854"/>
                  </a:lnTo>
                  <a:lnTo>
                    <a:pt x="59" y="17341"/>
                  </a:lnTo>
                  <a:lnTo>
                    <a:pt x="40" y="17808"/>
                  </a:lnTo>
                  <a:lnTo>
                    <a:pt x="20" y="18295"/>
                  </a:lnTo>
                  <a:lnTo>
                    <a:pt x="1" y="187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8"/>
            <p:cNvSpPr/>
            <p:nvPr/>
          </p:nvSpPr>
          <p:spPr>
            <a:xfrm>
              <a:off x="3856975" y="1543050"/>
              <a:ext cx="870475" cy="866100"/>
            </a:xfrm>
            <a:custGeom>
              <a:avLst/>
              <a:gdLst/>
              <a:ahLst/>
              <a:cxnLst/>
              <a:rect l="l" t="t" r="r" b="b"/>
              <a:pathLst>
                <a:path w="34819" h="34644" extrusionOk="0">
                  <a:moveTo>
                    <a:pt x="18803" y="1"/>
                  </a:moveTo>
                  <a:lnTo>
                    <a:pt x="18316" y="20"/>
                  </a:lnTo>
                  <a:lnTo>
                    <a:pt x="17829" y="20"/>
                  </a:lnTo>
                  <a:lnTo>
                    <a:pt x="17361" y="59"/>
                  </a:lnTo>
                  <a:lnTo>
                    <a:pt x="16874" y="98"/>
                  </a:lnTo>
                  <a:lnTo>
                    <a:pt x="16406" y="156"/>
                  </a:lnTo>
                  <a:lnTo>
                    <a:pt x="15939" y="215"/>
                  </a:lnTo>
                  <a:lnTo>
                    <a:pt x="15471" y="293"/>
                  </a:lnTo>
                  <a:lnTo>
                    <a:pt x="15023" y="390"/>
                  </a:lnTo>
                  <a:lnTo>
                    <a:pt x="14555" y="488"/>
                  </a:lnTo>
                  <a:lnTo>
                    <a:pt x="14107" y="605"/>
                  </a:lnTo>
                  <a:lnTo>
                    <a:pt x="13211" y="858"/>
                  </a:lnTo>
                  <a:lnTo>
                    <a:pt x="12334" y="1150"/>
                  </a:lnTo>
                  <a:lnTo>
                    <a:pt x="11496" y="1481"/>
                  </a:lnTo>
                  <a:lnTo>
                    <a:pt x="10658" y="1852"/>
                  </a:lnTo>
                  <a:lnTo>
                    <a:pt x="9840" y="2280"/>
                  </a:lnTo>
                  <a:lnTo>
                    <a:pt x="9061" y="2728"/>
                  </a:lnTo>
                  <a:lnTo>
                    <a:pt x="8301" y="3215"/>
                  </a:lnTo>
                  <a:lnTo>
                    <a:pt x="7560" y="3741"/>
                  </a:lnTo>
                  <a:lnTo>
                    <a:pt x="6840" y="4306"/>
                  </a:lnTo>
                  <a:lnTo>
                    <a:pt x="6158" y="4891"/>
                  </a:lnTo>
                  <a:lnTo>
                    <a:pt x="5515" y="5514"/>
                  </a:lnTo>
                  <a:lnTo>
                    <a:pt x="4891" y="6177"/>
                  </a:lnTo>
                  <a:lnTo>
                    <a:pt x="4307" y="6859"/>
                  </a:lnTo>
                  <a:lnTo>
                    <a:pt x="3742" y="7560"/>
                  </a:lnTo>
                  <a:lnTo>
                    <a:pt x="3216" y="8301"/>
                  </a:lnTo>
                  <a:lnTo>
                    <a:pt x="2728" y="9061"/>
                  </a:lnTo>
                  <a:lnTo>
                    <a:pt x="2280" y="9840"/>
                  </a:lnTo>
                  <a:lnTo>
                    <a:pt x="1852" y="10658"/>
                  </a:lnTo>
                  <a:lnTo>
                    <a:pt x="1481" y="11496"/>
                  </a:lnTo>
                  <a:lnTo>
                    <a:pt x="1150" y="12353"/>
                  </a:lnTo>
                  <a:lnTo>
                    <a:pt x="839" y="13211"/>
                  </a:lnTo>
                  <a:lnTo>
                    <a:pt x="585" y="14107"/>
                  </a:lnTo>
                  <a:lnTo>
                    <a:pt x="488" y="14555"/>
                  </a:lnTo>
                  <a:lnTo>
                    <a:pt x="390" y="15023"/>
                  </a:lnTo>
                  <a:lnTo>
                    <a:pt x="293" y="15471"/>
                  </a:lnTo>
                  <a:lnTo>
                    <a:pt x="215" y="15938"/>
                  </a:lnTo>
                  <a:lnTo>
                    <a:pt x="157" y="16406"/>
                  </a:lnTo>
                  <a:lnTo>
                    <a:pt x="98" y="16874"/>
                  </a:lnTo>
                  <a:lnTo>
                    <a:pt x="59" y="17361"/>
                  </a:lnTo>
                  <a:lnTo>
                    <a:pt x="20" y="17828"/>
                  </a:lnTo>
                  <a:lnTo>
                    <a:pt x="1" y="18315"/>
                  </a:lnTo>
                  <a:lnTo>
                    <a:pt x="1" y="18803"/>
                  </a:lnTo>
                  <a:lnTo>
                    <a:pt x="20" y="19699"/>
                  </a:lnTo>
                  <a:lnTo>
                    <a:pt x="79" y="20595"/>
                  </a:lnTo>
                  <a:lnTo>
                    <a:pt x="98" y="20654"/>
                  </a:lnTo>
                  <a:lnTo>
                    <a:pt x="235" y="21219"/>
                  </a:lnTo>
                  <a:lnTo>
                    <a:pt x="371" y="21764"/>
                  </a:lnTo>
                  <a:lnTo>
                    <a:pt x="546" y="22349"/>
                  </a:lnTo>
                  <a:lnTo>
                    <a:pt x="722" y="22894"/>
                  </a:lnTo>
                  <a:lnTo>
                    <a:pt x="916" y="23420"/>
                  </a:lnTo>
                  <a:lnTo>
                    <a:pt x="1111" y="23907"/>
                  </a:lnTo>
                  <a:lnTo>
                    <a:pt x="1345" y="24453"/>
                  </a:lnTo>
                  <a:lnTo>
                    <a:pt x="1618" y="24998"/>
                  </a:lnTo>
                  <a:lnTo>
                    <a:pt x="1871" y="25505"/>
                  </a:lnTo>
                  <a:lnTo>
                    <a:pt x="2163" y="25992"/>
                  </a:lnTo>
                  <a:lnTo>
                    <a:pt x="2456" y="26479"/>
                  </a:lnTo>
                  <a:lnTo>
                    <a:pt x="2748" y="26947"/>
                  </a:lnTo>
                  <a:lnTo>
                    <a:pt x="3079" y="27395"/>
                  </a:lnTo>
                  <a:lnTo>
                    <a:pt x="3410" y="27824"/>
                  </a:lnTo>
                  <a:lnTo>
                    <a:pt x="3761" y="28272"/>
                  </a:lnTo>
                  <a:lnTo>
                    <a:pt x="4131" y="28720"/>
                  </a:lnTo>
                  <a:lnTo>
                    <a:pt x="4501" y="29129"/>
                  </a:lnTo>
                  <a:lnTo>
                    <a:pt x="4891" y="29519"/>
                  </a:lnTo>
                  <a:lnTo>
                    <a:pt x="5320" y="29928"/>
                  </a:lnTo>
                  <a:lnTo>
                    <a:pt x="5729" y="30298"/>
                  </a:lnTo>
                  <a:lnTo>
                    <a:pt x="6138" y="30649"/>
                  </a:lnTo>
                  <a:lnTo>
                    <a:pt x="6567" y="31000"/>
                  </a:lnTo>
                  <a:lnTo>
                    <a:pt x="7034" y="31350"/>
                  </a:lnTo>
                  <a:lnTo>
                    <a:pt x="7502" y="31662"/>
                  </a:lnTo>
                  <a:lnTo>
                    <a:pt x="7970" y="31974"/>
                  </a:lnTo>
                  <a:lnTo>
                    <a:pt x="8437" y="32266"/>
                  </a:lnTo>
                  <a:lnTo>
                    <a:pt x="8963" y="32558"/>
                  </a:lnTo>
                  <a:lnTo>
                    <a:pt x="9470" y="32812"/>
                  </a:lnTo>
                  <a:lnTo>
                    <a:pt x="9976" y="33045"/>
                  </a:lnTo>
                  <a:lnTo>
                    <a:pt x="10444" y="33279"/>
                  </a:lnTo>
                  <a:lnTo>
                    <a:pt x="11009" y="33493"/>
                  </a:lnTo>
                  <a:lnTo>
                    <a:pt x="11555" y="33688"/>
                  </a:lnTo>
                  <a:lnTo>
                    <a:pt x="12120" y="33883"/>
                  </a:lnTo>
                  <a:lnTo>
                    <a:pt x="12665" y="34039"/>
                  </a:lnTo>
                  <a:lnTo>
                    <a:pt x="13269" y="34195"/>
                  </a:lnTo>
                  <a:lnTo>
                    <a:pt x="13815" y="34312"/>
                  </a:lnTo>
                  <a:lnTo>
                    <a:pt x="14360" y="34409"/>
                  </a:lnTo>
                  <a:lnTo>
                    <a:pt x="14906" y="34487"/>
                  </a:lnTo>
                  <a:lnTo>
                    <a:pt x="15510" y="34565"/>
                  </a:lnTo>
                  <a:lnTo>
                    <a:pt x="16094" y="34604"/>
                  </a:lnTo>
                  <a:lnTo>
                    <a:pt x="16698" y="34643"/>
                  </a:lnTo>
                  <a:lnTo>
                    <a:pt x="17906" y="34643"/>
                  </a:lnTo>
                  <a:lnTo>
                    <a:pt x="18491" y="34604"/>
                  </a:lnTo>
                  <a:lnTo>
                    <a:pt x="19095" y="34565"/>
                  </a:lnTo>
                  <a:lnTo>
                    <a:pt x="19660" y="34487"/>
                  </a:lnTo>
                  <a:lnTo>
                    <a:pt x="20245" y="34390"/>
                  </a:lnTo>
                  <a:lnTo>
                    <a:pt x="20829" y="34292"/>
                  </a:lnTo>
                  <a:lnTo>
                    <a:pt x="21394" y="34156"/>
                  </a:lnTo>
                  <a:lnTo>
                    <a:pt x="21940" y="34020"/>
                  </a:lnTo>
                  <a:lnTo>
                    <a:pt x="22505" y="33864"/>
                  </a:lnTo>
                  <a:lnTo>
                    <a:pt x="23031" y="33688"/>
                  </a:lnTo>
                  <a:lnTo>
                    <a:pt x="23557" y="33493"/>
                  </a:lnTo>
                  <a:lnTo>
                    <a:pt x="24063" y="33279"/>
                  </a:lnTo>
                  <a:lnTo>
                    <a:pt x="24609" y="33045"/>
                  </a:lnTo>
                  <a:lnTo>
                    <a:pt x="25135" y="32792"/>
                  </a:lnTo>
                  <a:lnTo>
                    <a:pt x="25642" y="32519"/>
                  </a:lnTo>
                  <a:lnTo>
                    <a:pt x="26148" y="32246"/>
                  </a:lnTo>
                  <a:lnTo>
                    <a:pt x="26616" y="31954"/>
                  </a:lnTo>
                  <a:lnTo>
                    <a:pt x="27083" y="31642"/>
                  </a:lnTo>
                  <a:lnTo>
                    <a:pt x="27551" y="31331"/>
                  </a:lnTo>
                  <a:lnTo>
                    <a:pt x="27999" y="30980"/>
                  </a:lnTo>
                  <a:lnTo>
                    <a:pt x="28428" y="30629"/>
                  </a:lnTo>
                  <a:lnTo>
                    <a:pt x="28856" y="30279"/>
                  </a:lnTo>
                  <a:lnTo>
                    <a:pt x="29285" y="29889"/>
                  </a:lnTo>
                  <a:lnTo>
                    <a:pt x="29675" y="29519"/>
                  </a:lnTo>
                  <a:lnTo>
                    <a:pt x="30064" y="29110"/>
                  </a:lnTo>
                  <a:lnTo>
                    <a:pt x="30435" y="28700"/>
                  </a:lnTo>
                  <a:lnTo>
                    <a:pt x="30805" y="28272"/>
                  </a:lnTo>
                  <a:lnTo>
                    <a:pt x="31156" y="27824"/>
                  </a:lnTo>
                  <a:lnTo>
                    <a:pt x="31506" y="27356"/>
                  </a:lnTo>
                  <a:lnTo>
                    <a:pt x="31837" y="26888"/>
                  </a:lnTo>
                  <a:lnTo>
                    <a:pt x="32149" y="26401"/>
                  </a:lnTo>
                  <a:lnTo>
                    <a:pt x="32441" y="25934"/>
                  </a:lnTo>
                  <a:lnTo>
                    <a:pt x="32714" y="25408"/>
                  </a:lnTo>
                  <a:lnTo>
                    <a:pt x="32968" y="24940"/>
                  </a:lnTo>
                  <a:lnTo>
                    <a:pt x="33221" y="24433"/>
                  </a:lnTo>
                  <a:lnTo>
                    <a:pt x="33435" y="23927"/>
                  </a:lnTo>
                  <a:lnTo>
                    <a:pt x="33649" y="23381"/>
                  </a:lnTo>
                  <a:lnTo>
                    <a:pt x="33864" y="22836"/>
                  </a:lnTo>
                  <a:lnTo>
                    <a:pt x="34039" y="22290"/>
                  </a:lnTo>
                  <a:lnTo>
                    <a:pt x="34195" y="21745"/>
                  </a:lnTo>
                  <a:lnTo>
                    <a:pt x="34351" y="21160"/>
                  </a:lnTo>
                  <a:lnTo>
                    <a:pt x="34468" y="20595"/>
                  </a:lnTo>
                  <a:lnTo>
                    <a:pt x="34565" y="20050"/>
                  </a:lnTo>
                  <a:lnTo>
                    <a:pt x="34643" y="19504"/>
                  </a:lnTo>
                  <a:lnTo>
                    <a:pt x="34721" y="18900"/>
                  </a:lnTo>
                  <a:lnTo>
                    <a:pt x="34780" y="18296"/>
                  </a:lnTo>
                  <a:lnTo>
                    <a:pt x="34799" y="17711"/>
                  </a:lnTo>
                  <a:lnTo>
                    <a:pt x="34819" y="17107"/>
                  </a:lnTo>
                  <a:lnTo>
                    <a:pt x="34799" y="16464"/>
                  </a:lnTo>
                  <a:lnTo>
                    <a:pt x="34760" y="15880"/>
                  </a:lnTo>
                  <a:lnTo>
                    <a:pt x="34721" y="15315"/>
                  </a:lnTo>
                  <a:lnTo>
                    <a:pt x="34643" y="14750"/>
                  </a:lnTo>
                  <a:lnTo>
                    <a:pt x="34565" y="14165"/>
                  </a:lnTo>
                  <a:lnTo>
                    <a:pt x="34448" y="13581"/>
                  </a:lnTo>
                  <a:lnTo>
                    <a:pt x="34331" y="13016"/>
                  </a:lnTo>
                  <a:lnTo>
                    <a:pt x="34176" y="12451"/>
                  </a:lnTo>
                  <a:lnTo>
                    <a:pt x="34020" y="11866"/>
                  </a:lnTo>
                  <a:lnTo>
                    <a:pt x="33844" y="11360"/>
                  </a:lnTo>
                  <a:lnTo>
                    <a:pt x="33649" y="10834"/>
                  </a:lnTo>
                  <a:lnTo>
                    <a:pt x="33435" y="10308"/>
                  </a:lnTo>
                  <a:lnTo>
                    <a:pt x="33201" y="9762"/>
                  </a:lnTo>
                  <a:lnTo>
                    <a:pt x="32948" y="9236"/>
                  </a:lnTo>
                  <a:lnTo>
                    <a:pt x="32675" y="8729"/>
                  </a:lnTo>
                  <a:lnTo>
                    <a:pt x="32403" y="8242"/>
                  </a:lnTo>
                  <a:lnTo>
                    <a:pt x="32091" y="7755"/>
                  </a:lnTo>
                  <a:lnTo>
                    <a:pt x="31799" y="7288"/>
                  </a:lnTo>
                  <a:lnTo>
                    <a:pt x="31487" y="6859"/>
                  </a:lnTo>
                  <a:lnTo>
                    <a:pt x="31156" y="6411"/>
                  </a:lnTo>
                  <a:lnTo>
                    <a:pt x="30805" y="5963"/>
                  </a:lnTo>
                  <a:lnTo>
                    <a:pt x="30435" y="5534"/>
                  </a:lnTo>
                  <a:lnTo>
                    <a:pt x="30064" y="5125"/>
                  </a:lnTo>
                  <a:lnTo>
                    <a:pt x="29675" y="4735"/>
                  </a:lnTo>
                  <a:lnTo>
                    <a:pt x="29266" y="4326"/>
                  </a:lnTo>
                  <a:lnTo>
                    <a:pt x="28856" y="3956"/>
                  </a:lnTo>
                  <a:lnTo>
                    <a:pt x="28428" y="3605"/>
                  </a:lnTo>
                  <a:lnTo>
                    <a:pt x="27999" y="3254"/>
                  </a:lnTo>
                  <a:lnTo>
                    <a:pt x="27532" y="2904"/>
                  </a:lnTo>
                  <a:lnTo>
                    <a:pt x="27064" y="2572"/>
                  </a:lnTo>
                  <a:lnTo>
                    <a:pt x="26596" y="2261"/>
                  </a:lnTo>
                  <a:lnTo>
                    <a:pt x="26129" y="1968"/>
                  </a:lnTo>
                  <a:lnTo>
                    <a:pt x="25583" y="1676"/>
                  </a:lnTo>
                  <a:lnTo>
                    <a:pt x="25077" y="1403"/>
                  </a:lnTo>
                  <a:lnTo>
                    <a:pt x="24570" y="1170"/>
                  </a:lnTo>
                  <a:lnTo>
                    <a:pt x="24083" y="955"/>
                  </a:lnTo>
                  <a:lnTo>
                    <a:pt x="23459" y="702"/>
                  </a:lnTo>
                  <a:lnTo>
                    <a:pt x="22855" y="488"/>
                  </a:lnTo>
                  <a:lnTo>
                    <a:pt x="22524" y="371"/>
                  </a:lnTo>
                  <a:lnTo>
                    <a:pt x="21608" y="215"/>
                  </a:lnTo>
                  <a:lnTo>
                    <a:pt x="20693" y="98"/>
                  </a:lnTo>
                  <a:lnTo>
                    <a:pt x="20225" y="59"/>
                  </a:lnTo>
                  <a:lnTo>
                    <a:pt x="19738" y="20"/>
                  </a:lnTo>
                  <a:lnTo>
                    <a:pt x="19270" y="20"/>
                  </a:lnTo>
                  <a:lnTo>
                    <a:pt x="188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8"/>
            <p:cNvSpPr/>
            <p:nvPr/>
          </p:nvSpPr>
          <p:spPr>
            <a:xfrm>
              <a:off x="3856975" y="1543050"/>
              <a:ext cx="870475" cy="866100"/>
            </a:xfrm>
            <a:custGeom>
              <a:avLst/>
              <a:gdLst/>
              <a:ahLst/>
              <a:cxnLst/>
              <a:rect l="l" t="t" r="r" b="b"/>
              <a:pathLst>
                <a:path w="34819" h="34644" fill="none" extrusionOk="0">
                  <a:moveTo>
                    <a:pt x="1" y="18803"/>
                  </a:moveTo>
                  <a:lnTo>
                    <a:pt x="1" y="18803"/>
                  </a:lnTo>
                  <a:lnTo>
                    <a:pt x="20" y="19699"/>
                  </a:lnTo>
                  <a:lnTo>
                    <a:pt x="79" y="20595"/>
                  </a:lnTo>
                  <a:lnTo>
                    <a:pt x="79" y="20595"/>
                  </a:lnTo>
                  <a:lnTo>
                    <a:pt x="118" y="20712"/>
                  </a:lnTo>
                  <a:lnTo>
                    <a:pt x="118" y="20712"/>
                  </a:lnTo>
                  <a:lnTo>
                    <a:pt x="98" y="20654"/>
                  </a:lnTo>
                  <a:lnTo>
                    <a:pt x="98" y="20654"/>
                  </a:lnTo>
                  <a:lnTo>
                    <a:pt x="235" y="21219"/>
                  </a:lnTo>
                  <a:lnTo>
                    <a:pt x="371" y="21764"/>
                  </a:lnTo>
                  <a:lnTo>
                    <a:pt x="371" y="21764"/>
                  </a:lnTo>
                  <a:lnTo>
                    <a:pt x="546" y="22349"/>
                  </a:lnTo>
                  <a:lnTo>
                    <a:pt x="722" y="22894"/>
                  </a:lnTo>
                  <a:lnTo>
                    <a:pt x="722" y="22894"/>
                  </a:lnTo>
                  <a:lnTo>
                    <a:pt x="916" y="23420"/>
                  </a:lnTo>
                  <a:lnTo>
                    <a:pt x="1111" y="23907"/>
                  </a:lnTo>
                  <a:lnTo>
                    <a:pt x="1111" y="23907"/>
                  </a:lnTo>
                  <a:lnTo>
                    <a:pt x="1345" y="24453"/>
                  </a:lnTo>
                  <a:lnTo>
                    <a:pt x="1618" y="24998"/>
                  </a:lnTo>
                  <a:lnTo>
                    <a:pt x="1871" y="25505"/>
                  </a:lnTo>
                  <a:lnTo>
                    <a:pt x="2163" y="25992"/>
                  </a:lnTo>
                  <a:lnTo>
                    <a:pt x="2163" y="25992"/>
                  </a:lnTo>
                  <a:lnTo>
                    <a:pt x="2456" y="26479"/>
                  </a:lnTo>
                  <a:lnTo>
                    <a:pt x="2748" y="26947"/>
                  </a:lnTo>
                  <a:lnTo>
                    <a:pt x="2748" y="26947"/>
                  </a:lnTo>
                  <a:lnTo>
                    <a:pt x="3079" y="27395"/>
                  </a:lnTo>
                  <a:lnTo>
                    <a:pt x="3410" y="27824"/>
                  </a:lnTo>
                  <a:lnTo>
                    <a:pt x="3410" y="27824"/>
                  </a:lnTo>
                  <a:lnTo>
                    <a:pt x="3761" y="28272"/>
                  </a:lnTo>
                  <a:lnTo>
                    <a:pt x="4131" y="28720"/>
                  </a:lnTo>
                  <a:lnTo>
                    <a:pt x="4501" y="29129"/>
                  </a:lnTo>
                  <a:lnTo>
                    <a:pt x="4891" y="29519"/>
                  </a:lnTo>
                  <a:lnTo>
                    <a:pt x="4891" y="29519"/>
                  </a:lnTo>
                  <a:lnTo>
                    <a:pt x="5320" y="29928"/>
                  </a:lnTo>
                  <a:lnTo>
                    <a:pt x="5729" y="30298"/>
                  </a:lnTo>
                  <a:lnTo>
                    <a:pt x="5729" y="30298"/>
                  </a:lnTo>
                  <a:lnTo>
                    <a:pt x="6138" y="30649"/>
                  </a:lnTo>
                  <a:lnTo>
                    <a:pt x="6567" y="31000"/>
                  </a:lnTo>
                  <a:lnTo>
                    <a:pt x="6567" y="31000"/>
                  </a:lnTo>
                  <a:lnTo>
                    <a:pt x="7034" y="31350"/>
                  </a:lnTo>
                  <a:lnTo>
                    <a:pt x="7502" y="31662"/>
                  </a:lnTo>
                  <a:lnTo>
                    <a:pt x="7970" y="31974"/>
                  </a:lnTo>
                  <a:lnTo>
                    <a:pt x="8437" y="32266"/>
                  </a:lnTo>
                  <a:lnTo>
                    <a:pt x="8437" y="32266"/>
                  </a:lnTo>
                  <a:lnTo>
                    <a:pt x="8963" y="32558"/>
                  </a:lnTo>
                  <a:lnTo>
                    <a:pt x="9470" y="32812"/>
                  </a:lnTo>
                  <a:lnTo>
                    <a:pt x="9470" y="32812"/>
                  </a:lnTo>
                  <a:lnTo>
                    <a:pt x="9976" y="33045"/>
                  </a:lnTo>
                  <a:lnTo>
                    <a:pt x="10444" y="33279"/>
                  </a:lnTo>
                  <a:lnTo>
                    <a:pt x="10444" y="33279"/>
                  </a:lnTo>
                  <a:lnTo>
                    <a:pt x="11009" y="33493"/>
                  </a:lnTo>
                  <a:lnTo>
                    <a:pt x="11555" y="33688"/>
                  </a:lnTo>
                  <a:lnTo>
                    <a:pt x="12120" y="33883"/>
                  </a:lnTo>
                  <a:lnTo>
                    <a:pt x="12665" y="34039"/>
                  </a:lnTo>
                  <a:lnTo>
                    <a:pt x="12665" y="34039"/>
                  </a:lnTo>
                  <a:lnTo>
                    <a:pt x="13269" y="34195"/>
                  </a:lnTo>
                  <a:lnTo>
                    <a:pt x="13815" y="34312"/>
                  </a:lnTo>
                  <a:lnTo>
                    <a:pt x="13815" y="34312"/>
                  </a:lnTo>
                  <a:lnTo>
                    <a:pt x="14360" y="34409"/>
                  </a:lnTo>
                  <a:lnTo>
                    <a:pt x="14906" y="34487"/>
                  </a:lnTo>
                  <a:lnTo>
                    <a:pt x="14906" y="34487"/>
                  </a:lnTo>
                  <a:lnTo>
                    <a:pt x="15510" y="34565"/>
                  </a:lnTo>
                  <a:lnTo>
                    <a:pt x="16094" y="34604"/>
                  </a:lnTo>
                  <a:lnTo>
                    <a:pt x="16698" y="34643"/>
                  </a:lnTo>
                  <a:lnTo>
                    <a:pt x="17283" y="34643"/>
                  </a:lnTo>
                  <a:lnTo>
                    <a:pt x="17283" y="34643"/>
                  </a:lnTo>
                  <a:lnTo>
                    <a:pt x="17906" y="34643"/>
                  </a:lnTo>
                  <a:lnTo>
                    <a:pt x="18491" y="34604"/>
                  </a:lnTo>
                  <a:lnTo>
                    <a:pt x="18491" y="34604"/>
                  </a:lnTo>
                  <a:lnTo>
                    <a:pt x="19095" y="34565"/>
                  </a:lnTo>
                  <a:lnTo>
                    <a:pt x="19660" y="34487"/>
                  </a:lnTo>
                  <a:lnTo>
                    <a:pt x="19660" y="34487"/>
                  </a:lnTo>
                  <a:lnTo>
                    <a:pt x="20245" y="34390"/>
                  </a:lnTo>
                  <a:lnTo>
                    <a:pt x="20829" y="34292"/>
                  </a:lnTo>
                  <a:lnTo>
                    <a:pt x="21394" y="34156"/>
                  </a:lnTo>
                  <a:lnTo>
                    <a:pt x="21940" y="34020"/>
                  </a:lnTo>
                  <a:lnTo>
                    <a:pt x="21940" y="34020"/>
                  </a:lnTo>
                  <a:lnTo>
                    <a:pt x="22505" y="33864"/>
                  </a:lnTo>
                  <a:lnTo>
                    <a:pt x="23031" y="33688"/>
                  </a:lnTo>
                  <a:lnTo>
                    <a:pt x="23031" y="33688"/>
                  </a:lnTo>
                  <a:lnTo>
                    <a:pt x="23557" y="33493"/>
                  </a:lnTo>
                  <a:lnTo>
                    <a:pt x="24063" y="33279"/>
                  </a:lnTo>
                  <a:lnTo>
                    <a:pt x="24063" y="33279"/>
                  </a:lnTo>
                  <a:lnTo>
                    <a:pt x="24609" y="33045"/>
                  </a:lnTo>
                  <a:lnTo>
                    <a:pt x="25135" y="32792"/>
                  </a:lnTo>
                  <a:lnTo>
                    <a:pt x="25642" y="32519"/>
                  </a:lnTo>
                  <a:lnTo>
                    <a:pt x="26148" y="32246"/>
                  </a:lnTo>
                  <a:lnTo>
                    <a:pt x="26148" y="32246"/>
                  </a:lnTo>
                  <a:lnTo>
                    <a:pt x="26616" y="31954"/>
                  </a:lnTo>
                  <a:lnTo>
                    <a:pt x="27083" y="31642"/>
                  </a:lnTo>
                  <a:lnTo>
                    <a:pt x="27551" y="31331"/>
                  </a:lnTo>
                  <a:lnTo>
                    <a:pt x="27999" y="30980"/>
                  </a:lnTo>
                  <a:lnTo>
                    <a:pt x="27999" y="30980"/>
                  </a:lnTo>
                  <a:lnTo>
                    <a:pt x="28428" y="30629"/>
                  </a:lnTo>
                  <a:lnTo>
                    <a:pt x="28856" y="30279"/>
                  </a:lnTo>
                  <a:lnTo>
                    <a:pt x="29285" y="29889"/>
                  </a:lnTo>
                  <a:lnTo>
                    <a:pt x="29675" y="29519"/>
                  </a:lnTo>
                  <a:lnTo>
                    <a:pt x="29675" y="29519"/>
                  </a:lnTo>
                  <a:lnTo>
                    <a:pt x="30064" y="29110"/>
                  </a:lnTo>
                  <a:lnTo>
                    <a:pt x="30435" y="28700"/>
                  </a:lnTo>
                  <a:lnTo>
                    <a:pt x="30805" y="28272"/>
                  </a:lnTo>
                  <a:lnTo>
                    <a:pt x="31156" y="27824"/>
                  </a:lnTo>
                  <a:lnTo>
                    <a:pt x="31156" y="27824"/>
                  </a:lnTo>
                  <a:lnTo>
                    <a:pt x="31506" y="27356"/>
                  </a:lnTo>
                  <a:lnTo>
                    <a:pt x="31837" y="26888"/>
                  </a:lnTo>
                  <a:lnTo>
                    <a:pt x="32149" y="26401"/>
                  </a:lnTo>
                  <a:lnTo>
                    <a:pt x="32441" y="25934"/>
                  </a:lnTo>
                  <a:lnTo>
                    <a:pt x="32441" y="25934"/>
                  </a:lnTo>
                  <a:lnTo>
                    <a:pt x="32714" y="25408"/>
                  </a:lnTo>
                  <a:lnTo>
                    <a:pt x="32968" y="24940"/>
                  </a:lnTo>
                  <a:lnTo>
                    <a:pt x="32968" y="24940"/>
                  </a:lnTo>
                  <a:lnTo>
                    <a:pt x="33221" y="24433"/>
                  </a:lnTo>
                  <a:lnTo>
                    <a:pt x="33435" y="23927"/>
                  </a:lnTo>
                  <a:lnTo>
                    <a:pt x="33435" y="23927"/>
                  </a:lnTo>
                  <a:lnTo>
                    <a:pt x="33649" y="23381"/>
                  </a:lnTo>
                  <a:lnTo>
                    <a:pt x="33864" y="22836"/>
                  </a:lnTo>
                  <a:lnTo>
                    <a:pt x="34039" y="22290"/>
                  </a:lnTo>
                  <a:lnTo>
                    <a:pt x="34195" y="21745"/>
                  </a:lnTo>
                  <a:lnTo>
                    <a:pt x="34195" y="21745"/>
                  </a:lnTo>
                  <a:lnTo>
                    <a:pt x="34351" y="21160"/>
                  </a:lnTo>
                  <a:lnTo>
                    <a:pt x="34468" y="20595"/>
                  </a:lnTo>
                  <a:lnTo>
                    <a:pt x="34468" y="20595"/>
                  </a:lnTo>
                  <a:lnTo>
                    <a:pt x="34565" y="20050"/>
                  </a:lnTo>
                  <a:lnTo>
                    <a:pt x="34643" y="19504"/>
                  </a:lnTo>
                  <a:lnTo>
                    <a:pt x="34643" y="19504"/>
                  </a:lnTo>
                  <a:lnTo>
                    <a:pt x="34721" y="18900"/>
                  </a:lnTo>
                  <a:lnTo>
                    <a:pt x="34780" y="18296"/>
                  </a:lnTo>
                  <a:lnTo>
                    <a:pt x="34799" y="17711"/>
                  </a:lnTo>
                  <a:lnTo>
                    <a:pt x="34819" y="17107"/>
                  </a:lnTo>
                  <a:lnTo>
                    <a:pt x="34819" y="17107"/>
                  </a:lnTo>
                  <a:lnTo>
                    <a:pt x="34799" y="16464"/>
                  </a:lnTo>
                  <a:lnTo>
                    <a:pt x="34760" y="15880"/>
                  </a:lnTo>
                  <a:lnTo>
                    <a:pt x="34760" y="15880"/>
                  </a:lnTo>
                  <a:lnTo>
                    <a:pt x="34721" y="15315"/>
                  </a:lnTo>
                  <a:lnTo>
                    <a:pt x="34643" y="14750"/>
                  </a:lnTo>
                  <a:lnTo>
                    <a:pt x="34643" y="14750"/>
                  </a:lnTo>
                  <a:lnTo>
                    <a:pt x="34565" y="14165"/>
                  </a:lnTo>
                  <a:lnTo>
                    <a:pt x="34448" y="13581"/>
                  </a:lnTo>
                  <a:lnTo>
                    <a:pt x="34331" y="13016"/>
                  </a:lnTo>
                  <a:lnTo>
                    <a:pt x="34176" y="12451"/>
                  </a:lnTo>
                  <a:lnTo>
                    <a:pt x="34176" y="12451"/>
                  </a:lnTo>
                  <a:lnTo>
                    <a:pt x="34020" y="11866"/>
                  </a:lnTo>
                  <a:lnTo>
                    <a:pt x="33844" y="11360"/>
                  </a:lnTo>
                  <a:lnTo>
                    <a:pt x="33844" y="11360"/>
                  </a:lnTo>
                  <a:lnTo>
                    <a:pt x="33649" y="10834"/>
                  </a:lnTo>
                  <a:lnTo>
                    <a:pt x="33435" y="10308"/>
                  </a:lnTo>
                  <a:lnTo>
                    <a:pt x="33435" y="10308"/>
                  </a:lnTo>
                  <a:lnTo>
                    <a:pt x="33201" y="9762"/>
                  </a:lnTo>
                  <a:lnTo>
                    <a:pt x="32948" y="9236"/>
                  </a:lnTo>
                  <a:lnTo>
                    <a:pt x="32675" y="8729"/>
                  </a:lnTo>
                  <a:lnTo>
                    <a:pt x="32403" y="8242"/>
                  </a:lnTo>
                  <a:lnTo>
                    <a:pt x="32403" y="8242"/>
                  </a:lnTo>
                  <a:lnTo>
                    <a:pt x="32091" y="7755"/>
                  </a:lnTo>
                  <a:lnTo>
                    <a:pt x="31799" y="7288"/>
                  </a:lnTo>
                  <a:lnTo>
                    <a:pt x="31799" y="7288"/>
                  </a:lnTo>
                  <a:lnTo>
                    <a:pt x="31487" y="6859"/>
                  </a:lnTo>
                  <a:lnTo>
                    <a:pt x="31156" y="6411"/>
                  </a:lnTo>
                  <a:lnTo>
                    <a:pt x="31156" y="6411"/>
                  </a:lnTo>
                  <a:lnTo>
                    <a:pt x="30805" y="5963"/>
                  </a:lnTo>
                  <a:lnTo>
                    <a:pt x="30435" y="5534"/>
                  </a:lnTo>
                  <a:lnTo>
                    <a:pt x="30064" y="5125"/>
                  </a:lnTo>
                  <a:lnTo>
                    <a:pt x="29675" y="4735"/>
                  </a:lnTo>
                  <a:lnTo>
                    <a:pt x="29675" y="4735"/>
                  </a:lnTo>
                  <a:lnTo>
                    <a:pt x="29266" y="4326"/>
                  </a:lnTo>
                  <a:lnTo>
                    <a:pt x="28856" y="3956"/>
                  </a:lnTo>
                  <a:lnTo>
                    <a:pt x="28856" y="3956"/>
                  </a:lnTo>
                  <a:lnTo>
                    <a:pt x="28428" y="3605"/>
                  </a:lnTo>
                  <a:lnTo>
                    <a:pt x="27999" y="3254"/>
                  </a:lnTo>
                  <a:lnTo>
                    <a:pt x="27999" y="3254"/>
                  </a:lnTo>
                  <a:lnTo>
                    <a:pt x="27532" y="2904"/>
                  </a:lnTo>
                  <a:lnTo>
                    <a:pt x="27064" y="2572"/>
                  </a:lnTo>
                  <a:lnTo>
                    <a:pt x="26596" y="2261"/>
                  </a:lnTo>
                  <a:lnTo>
                    <a:pt x="26129" y="1968"/>
                  </a:lnTo>
                  <a:lnTo>
                    <a:pt x="26129" y="1968"/>
                  </a:lnTo>
                  <a:lnTo>
                    <a:pt x="25583" y="1676"/>
                  </a:lnTo>
                  <a:lnTo>
                    <a:pt x="25077" y="1403"/>
                  </a:lnTo>
                  <a:lnTo>
                    <a:pt x="25077" y="1403"/>
                  </a:lnTo>
                  <a:lnTo>
                    <a:pt x="24570" y="1170"/>
                  </a:lnTo>
                  <a:lnTo>
                    <a:pt x="24083" y="955"/>
                  </a:lnTo>
                  <a:lnTo>
                    <a:pt x="24083" y="955"/>
                  </a:lnTo>
                  <a:lnTo>
                    <a:pt x="23459" y="702"/>
                  </a:lnTo>
                  <a:lnTo>
                    <a:pt x="22855" y="488"/>
                  </a:lnTo>
                  <a:lnTo>
                    <a:pt x="22855" y="488"/>
                  </a:lnTo>
                  <a:lnTo>
                    <a:pt x="22524" y="371"/>
                  </a:lnTo>
                  <a:lnTo>
                    <a:pt x="22524" y="371"/>
                  </a:lnTo>
                  <a:lnTo>
                    <a:pt x="21608" y="215"/>
                  </a:lnTo>
                  <a:lnTo>
                    <a:pt x="20693" y="98"/>
                  </a:lnTo>
                  <a:lnTo>
                    <a:pt x="20225" y="59"/>
                  </a:lnTo>
                  <a:lnTo>
                    <a:pt x="19738" y="20"/>
                  </a:lnTo>
                  <a:lnTo>
                    <a:pt x="19270" y="20"/>
                  </a:lnTo>
                  <a:lnTo>
                    <a:pt x="18803" y="1"/>
                  </a:lnTo>
                  <a:lnTo>
                    <a:pt x="18803" y="1"/>
                  </a:lnTo>
                  <a:lnTo>
                    <a:pt x="18316" y="20"/>
                  </a:lnTo>
                  <a:lnTo>
                    <a:pt x="17829" y="20"/>
                  </a:lnTo>
                  <a:lnTo>
                    <a:pt x="17361" y="59"/>
                  </a:lnTo>
                  <a:lnTo>
                    <a:pt x="16874" y="98"/>
                  </a:lnTo>
                  <a:lnTo>
                    <a:pt x="16406" y="156"/>
                  </a:lnTo>
                  <a:lnTo>
                    <a:pt x="15939" y="215"/>
                  </a:lnTo>
                  <a:lnTo>
                    <a:pt x="15471" y="293"/>
                  </a:lnTo>
                  <a:lnTo>
                    <a:pt x="15023" y="390"/>
                  </a:lnTo>
                  <a:lnTo>
                    <a:pt x="14555" y="488"/>
                  </a:lnTo>
                  <a:lnTo>
                    <a:pt x="14107" y="605"/>
                  </a:lnTo>
                  <a:lnTo>
                    <a:pt x="13211" y="858"/>
                  </a:lnTo>
                  <a:lnTo>
                    <a:pt x="12334" y="1150"/>
                  </a:lnTo>
                  <a:lnTo>
                    <a:pt x="11496" y="1481"/>
                  </a:lnTo>
                  <a:lnTo>
                    <a:pt x="10658" y="1852"/>
                  </a:lnTo>
                  <a:lnTo>
                    <a:pt x="9840" y="2280"/>
                  </a:lnTo>
                  <a:lnTo>
                    <a:pt x="9061" y="2728"/>
                  </a:lnTo>
                  <a:lnTo>
                    <a:pt x="8301" y="3215"/>
                  </a:lnTo>
                  <a:lnTo>
                    <a:pt x="7560" y="3741"/>
                  </a:lnTo>
                  <a:lnTo>
                    <a:pt x="6840" y="4306"/>
                  </a:lnTo>
                  <a:lnTo>
                    <a:pt x="6158" y="4891"/>
                  </a:lnTo>
                  <a:lnTo>
                    <a:pt x="5515" y="5514"/>
                  </a:lnTo>
                  <a:lnTo>
                    <a:pt x="4891" y="6177"/>
                  </a:lnTo>
                  <a:lnTo>
                    <a:pt x="4307" y="6859"/>
                  </a:lnTo>
                  <a:lnTo>
                    <a:pt x="3742" y="7560"/>
                  </a:lnTo>
                  <a:lnTo>
                    <a:pt x="3216" y="8301"/>
                  </a:lnTo>
                  <a:lnTo>
                    <a:pt x="2728" y="9061"/>
                  </a:lnTo>
                  <a:lnTo>
                    <a:pt x="2280" y="9840"/>
                  </a:lnTo>
                  <a:lnTo>
                    <a:pt x="1852" y="10658"/>
                  </a:lnTo>
                  <a:lnTo>
                    <a:pt x="1481" y="11496"/>
                  </a:lnTo>
                  <a:lnTo>
                    <a:pt x="1150" y="12353"/>
                  </a:lnTo>
                  <a:lnTo>
                    <a:pt x="839" y="13211"/>
                  </a:lnTo>
                  <a:lnTo>
                    <a:pt x="585" y="14107"/>
                  </a:lnTo>
                  <a:lnTo>
                    <a:pt x="488" y="14555"/>
                  </a:lnTo>
                  <a:lnTo>
                    <a:pt x="390" y="15023"/>
                  </a:lnTo>
                  <a:lnTo>
                    <a:pt x="293" y="15471"/>
                  </a:lnTo>
                  <a:lnTo>
                    <a:pt x="215" y="15938"/>
                  </a:lnTo>
                  <a:lnTo>
                    <a:pt x="157" y="16406"/>
                  </a:lnTo>
                  <a:lnTo>
                    <a:pt x="98" y="16874"/>
                  </a:lnTo>
                  <a:lnTo>
                    <a:pt x="59" y="17361"/>
                  </a:lnTo>
                  <a:lnTo>
                    <a:pt x="20" y="17828"/>
                  </a:lnTo>
                  <a:lnTo>
                    <a:pt x="1" y="18315"/>
                  </a:lnTo>
                  <a:lnTo>
                    <a:pt x="1" y="18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8"/>
            <p:cNvSpPr/>
            <p:nvPr/>
          </p:nvSpPr>
          <p:spPr>
            <a:xfrm>
              <a:off x="3859425" y="1552800"/>
              <a:ext cx="937200" cy="930375"/>
            </a:xfrm>
            <a:custGeom>
              <a:avLst/>
              <a:gdLst/>
              <a:ahLst/>
              <a:cxnLst/>
              <a:rect l="l" t="t" r="r" b="b"/>
              <a:pathLst>
                <a:path w="37488" h="37215" extrusionOk="0">
                  <a:moveTo>
                    <a:pt x="22465" y="0"/>
                  </a:moveTo>
                  <a:lnTo>
                    <a:pt x="23225" y="273"/>
                  </a:lnTo>
                  <a:lnTo>
                    <a:pt x="23985" y="565"/>
                  </a:lnTo>
                  <a:lnTo>
                    <a:pt x="24472" y="780"/>
                  </a:lnTo>
                  <a:lnTo>
                    <a:pt x="24979" y="1013"/>
                  </a:lnTo>
                  <a:lnTo>
                    <a:pt x="25485" y="1286"/>
                  </a:lnTo>
                  <a:lnTo>
                    <a:pt x="26031" y="1578"/>
                  </a:lnTo>
                  <a:lnTo>
                    <a:pt x="26498" y="1871"/>
                  </a:lnTo>
                  <a:lnTo>
                    <a:pt x="26966" y="2182"/>
                  </a:lnTo>
                  <a:lnTo>
                    <a:pt x="27434" y="2514"/>
                  </a:lnTo>
                  <a:lnTo>
                    <a:pt x="27901" y="2864"/>
                  </a:lnTo>
                  <a:lnTo>
                    <a:pt x="28330" y="3215"/>
                  </a:lnTo>
                  <a:lnTo>
                    <a:pt x="28758" y="3566"/>
                  </a:lnTo>
                  <a:lnTo>
                    <a:pt x="29168" y="3936"/>
                  </a:lnTo>
                  <a:lnTo>
                    <a:pt x="29577" y="4345"/>
                  </a:lnTo>
                  <a:lnTo>
                    <a:pt x="29966" y="4735"/>
                  </a:lnTo>
                  <a:lnTo>
                    <a:pt x="30337" y="5144"/>
                  </a:lnTo>
                  <a:lnTo>
                    <a:pt x="30707" y="5573"/>
                  </a:lnTo>
                  <a:lnTo>
                    <a:pt x="31058" y="6021"/>
                  </a:lnTo>
                  <a:lnTo>
                    <a:pt x="31389" y="6469"/>
                  </a:lnTo>
                  <a:lnTo>
                    <a:pt x="31701" y="6898"/>
                  </a:lnTo>
                  <a:lnTo>
                    <a:pt x="31993" y="7365"/>
                  </a:lnTo>
                  <a:lnTo>
                    <a:pt x="32305" y="7852"/>
                  </a:lnTo>
                  <a:lnTo>
                    <a:pt x="32577" y="8339"/>
                  </a:lnTo>
                  <a:lnTo>
                    <a:pt x="32850" y="8846"/>
                  </a:lnTo>
                  <a:lnTo>
                    <a:pt x="33103" y="9372"/>
                  </a:lnTo>
                  <a:lnTo>
                    <a:pt x="33337" y="9918"/>
                  </a:lnTo>
                  <a:lnTo>
                    <a:pt x="33551" y="10444"/>
                  </a:lnTo>
                  <a:lnTo>
                    <a:pt x="33746" y="10970"/>
                  </a:lnTo>
                  <a:lnTo>
                    <a:pt x="33922" y="11476"/>
                  </a:lnTo>
                  <a:lnTo>
                    <a:pt x="34078" y="12061"/>
                  </a:lnTo>
                  <a:lnTo>
                    <a:pt x="34233" y="12626"/>
                  </a:lnTo>
                  <a:lnTo>
                    <a:pt x="34350" y="13191"/>
                  </a:lnTo>
                  <a:lnTo>
                    <a:pt x="34467" y="13775"/>
                  </a:lnTo>
                  <a:lnTo>
                    <a:pt x="34545" y="14360"/>
                  </a:lnTo>
                  <a:lnTo>
                    <a:pt x="34623" y="14925"/>
                  </a:lnTo>
                  <a:lnTo>
                    <a:pt x="34662" y="15490"/>
                  </a:lnTo>
                  <a:lnTo>
                    <a:pt x="34701" y="16074"/>
                  </a:lnTo>
                  <a:lnTo>
                    <a:pt x="34721" y="16717"/>
                  </a:lnTo>
                  <a:lnTo>
                    <a:pt x="34701" y="17321"/>
                  </a:lnTo>
                  <a:lnTo>
                    <a:pt x="34682" y="17906"/>
                  </a:lnTo>
                  <a:lnTo>
                    <a:pt x="34623" y="18510"/>
                  </a:lnTo>
                  <a:lnTo>
                    <a:pt x="34545" y="19114"/>
                  </a:lnTo>
                  <a:lnTo>
                    <a:pt x="34467" y="19660"/>
                  </a:lnTo>
                  <a:lnTo>
                    <a:pt x="34370" y="20205"/>
                  </a:lnTo>
                  <a:lnTo>
                    <a:pt x="34253" y="20770"/>
                  </a:lnTo>
                  <a:lnTo>
                    <a:pt x="34097" y="21355"/>
                  </a:lnTo>
                  <a:lnTo>
                    <a:pt x="33941" y="21900"/>
                  </a:lnTo>
                  <a:lnTo>
                    <a:pt x="33766" y="22446"/>
                  </a:lnTo>
                  <a:lnTo>
                    <a:pt x="33551" y="22991"/>
                  </a:lnTo>
                  <a:lnTo>
                    <a:pt x="33337" y="23537"/>
                  </a:lnTo>
                  <a:lnTo>
                    <a:pt x="33123" y="24043"/>
                  </a:lnTo>
                  <a:lnTo>
                    <a:pt x="32870" y="24550"/>
                  </a:lnTo>
                  <a:lnTo>
                    <a:pt x="32616" y="25018"/>
                  </a:lnTo>
                  <a:lnTo>
                    <a:pt x="32343" y="25544"/>
                  </a:lnTo>
                  <a:lnTo>
                    <a:pt x="32051" y="26011"/>
                  </a:lnTo>
                  <a:lnTo>
                    <a:pt x="31739" y="26498"/>
                  </a:lnTo>
                  <a:lnTo>
                    <a:pt x="31408" y="26966"/>
                  </a:lnTo>
                  <a:lnTo>
                    <a:pt x="31058" y="27434"/>
                  </a:lnTo>
                  <a:lnTo>
                    <a:pt x="30707" y="27882"/>
                  </a:lnTo>
                  <a:lnTo>
                    <a:pt x="30337" y="28310"/>
                  </a:lnTo>
                  <a:lnTo>
                    <a:pt x="29966" y="28720"/>
                  </a:lnTo>
                  <a:lnTo>
                    <a:pt x="29577" y="29129"/>
                  </a:lnTo>
                  <a:lnTo>
                    <a:pt x="29187" y="29499"/>
                  </a:lnTo>
                  <a:lnTo>
                    <a:pt x="28758" y="29889"/>
                  </a:lnTo>
                  <a:lnTo>
                    <a:pt x="28330" y="30239"/>
                  </a:lnTo>
                  <a:lnTo>
                    <a:pt x="27901" y="30590"/>
                  </a:lnTo>
                  <a:lnTo>
                    <a:pt x="27453" y="30941"/>
                  </a:lnTo>
                  <a:lnTo>
                    <a:pt x="26985" y="31252"/>
                  </a:lnTo>
                  <a:lnTo>
                    <a:pt x="26518" y="31564"/>
                  </a:lnTo>
                  <a:lnTo>
                    <a:pt x="26050" y="31856"/>
                  </a:lnTo>
                  <a:lnTo>
                    <a:pt x="25544" y="32129"/>
                  </a:lnTo>
                  <a:lnTo>
                    <a:pt x="25037" y="32402"/>
                  </a:lnTo>
                  <a:lnTo>
                    <a:pt x="24511" y="32655"/>
                  </a:lnTo>
                  <a:lnTo>
                    <a:pt x="23965" y="32889"/>
                  </a:lnTo>
                  <a:lnTo>
                    <a:pt x="23459" y="33103"/>
                  </a:lnTo>
                  <a:lnTo>
                    <a:pt x="22933" y="33298"/>
                  </a:lnTo>
                  <a:lnTo>
                    <a:pt x="22407" y="33474"/>
                  </a:lnTo>
                  <a:lnTo>
                    <a:pt x="21842" y="33630"/>
                  </a:lnTo>
                  <a:lnTo>
                    <a:pt x="21296" y="33766"/>
                  </a:lnTo>
                  <a:lnTo>
                    <a:pt x="20731" y="33902"/>
                  </a:lnTo>
                  <a:lnTo>
                    <a:pt x="20147" y="34000"/>
                  </a:lnTo>
                  <a:lnTo>
                    <a:pt x="19562" y="34097"/>
                  </a:lnTo>
                  <a:lnTo>
                    <a:pt x="18997" y="34175"/>
                  </a:lnTo>
                  <a:lnTo>
                    <a:pt x="18393" y="34214"/>
                  </a:lnTo>
                  <a:lnTo>
                    <a:pt x="17808" y="34253"/>
                  </a:lnTo>
                  <a:lnTo>
                    <a:pt x="16600" y="34253"/>
                  </a:lnTo>
                  <a:lnTo>
                    <a:pt x="15996" y="34214"/>
                  </a:lnTo>
                  <a:lnTo>
                    <a:pt x="15412" y="34175"/>
                  </a:lnTo>
                  <a:lnTo>
                    <a:pt x="14808" y="34097"/>
                  </a:lnTo>
                  <a:lnTo>
                    <a:pt x="14262" y="34019"/>
                  </a:lnTo>
                  <a:lnTo>
                    <a:pt x="13717" y="33922"/>
                  </a:lnTo>
                  <a:lnTo>
                    <a:pt x="13171" y="33805"/>
                  </a:lnTo>
                  <a:lnTo>
                    <a:pt x="12567" y="33649"/>
                  </a:lnTo>
                  <a:lnTo>
                    <a:pt x="12022" y="33493"/>
                  </a:lnTo>
                  <a:lnTo>
                    <a:pt x="11457" y="33298"/>
                  </a:lnTo>
                  <a:lnTo>
                    <a:pt x="10911" y="33103"/>
                  </a:lnTo>
                  <a:lnTo>
                    <a:pt x="10346" y="32889"/>
                  </a:lnTo>
                  <a:lnTo>
                    <a:pt x="9878" y="32655"/>
                  </a:lnTo>
                  <a:lnTo>
                    <a:pt x="9372" y="32422"/>
                  </a:lnTo>
                  <a:lnTo>
                    <a:pt x="8865" y="32168"/>
                  </a:lnTo>
                  <a:lnTo>
                    <a:pt x="8339" y="31876"/>
                  </a:lnTo>
                  <a:lnTo>
                    <a:pt x="7872" y="31584"/>
                  </a:lnTo>
                  <a:lnTo>
                    <a:pt x="7404" y="31272"/>
                  </a:lnTo>
                  <a:lnTo>
                    <a:pt x="6936" y="30960"/>
                  </a:lnTo>
                  <a:lnTo>
                    <a:pt x="6469" y="30610"/>
                  </a:lnTo>
                  <a:lnTo>
                    <a:pt x="6040" y="30259"/>
                  </a:lnTo>
                  <a:lnTo>
                    <a:pt x="5631" y="29908"/>
                  </a:lnTo>
                  <a:lnTo>
                    <a:pt x="5222" y="29538"/>
                  </a:lnTo>
                  <a:lnTo>
                    <a:pt x="4793" y="29129"/>
                  </a:lnTo>
                  <a:lnTo>
                    <a:pt x="4403" y="28739"/>
                  </a:lnTo>
                  <a:lnTo>
                    <a:pt x="4033" y="28330"/>
                  </a:lnTo>
                  <a:lnTo>
                    <a:pt x="3663" y="27882"/>
                  </a:lnTo>
                  <a:lnTo>
                    <a:pt x="3312" y="27434"/>
                  </a:lnTo>
                  <a:lnTo>
                    <a:pt x="2981" y="27005"/>
                  </a:lnTo>
                  <a:lnTo>
                    <a:pt x="2650" y="26557"/>
                  </a:lnTo>
                  <a:lnTo>
                    <a:pt x="2358" y="26089"/>
                  </a:lnTo>
                  <a:lnTo>
                    <a:pt x="2065" y="25602"/>
                  </a:lnTo>
                  <a:lnTo>
                    <a:pt x="1773" y="25115"/>
                  </a:lnTo>
                  <a:lnTo>
                    <a:pt x="1520" y="24608"/>
                  </a:lnTo>
                  <a:lnTo>
                    <a:pt x="1247" y="24063"/>
                  </a:lnTo>
                  <a:lnTo>
                    <a:pt x="1013" y="23517"/>
                  </a:lnTo>
                  <a:lnTo>
                    <a:pt x="818" y="23030"/>
                  </a:lnTo>
                  <a:lnTo>
                    <a:pt x="624" y="22504"/>
                  </a:lnTo>
                  <a:lnTo>
                    <a:pt x="448" y="21959"/>
                  </a:lnTo>
                  <a:lnTo>
                    <a:pt x="273" y="21374"/>
                  </a:lnTo>
                  <a:lnTo>
                    <a:pt x="137" y="20829"/>
                  </a:lnTo>
                  <a:lnTo>
                    <a:pt x="0" y="20264"/>
                  </a:lnTo>
                  <a:lnTo>
                    <a:pt x="117" y="21121"/>
                  </a:lnTo>
                  <a:lnTo>
                    <a:pt x="253" y="21978"/>
                  </a:lnTo>
                  <a:lnTo>
                    <a:pt x="429" y="22816"/>
                  </a:lnTo>
                  <a:lnTo>
                    <a:pt x="643" y="23654"/>
                  </a:lnTo>
                  <a:lnTo>
                    <a:pt x="916" y="24472"/>
                  </a:lnTo>
                  <a:lnTo>
                    <a:pt x="1208" y="25271"/>
                  </a:lnTo>
                  <a:lnTo>
                    <a:pt x="1539" y="26070"/>
                  </a:lnTo>
                  <a:lnTo>
                    <a:pt x="1890" y="26830"/>
                  </a:lnTo>
                  <a:lnTo>
                    <a:pt x="2299" y="27590"/>
                  </a:lnTo>
                  <a:lnTo>
                    <a:pt x="2728" y="28330"/>
                  </a:lnTo>
                  <a:lnTo>
                    <a:pt x="3195" y="29051"/>
                  </a:lnTo>
                  <a:lnTo>
                    <a:pt x="3702" y="29733"/>
                  </a:lnTo>
                  <a:lnTo>
                    <a:pt x="4248" y="30415"/>
                  </a:lnTo>
                  <a:lnTo>
                    <a:pt x="4813" y="31077"/>
                  </a:lnTo>
                  <a:lnTo>
                    <a:pt x="5417" y="31701"/>
                  </a:lnTo>
                  <a:lnTo>
                    <a:pt x="6040" y="32305"/>
                  </a:lnTo>
                  <a:lnTo>
                    <a:pt x="6703" y="32870"/>
                  </a:lnTo>
                  <a:lnTo>
                    <a:pt x="7385" y="33415"/>
                  </a:lnTo>
                  <a:lnTo>
                    <a:pt x="8105" y="33922"/>
                  </a:lnTo>
                  <a:lnTo>
                    <a:pt x="8826" y="34409"/>
                  </a:lnTo>
                  <a:lnTo>
                    <a:pt x="9567" y="34838"/>
                  </a:lnTo>
                  <a:lnTo>
                    <a:pt x="10327" y="35247"/>
                  </a:lnTo>
                  <a:lnTo>
                    <a:pt x="11106" y="35617"/>
                  </a:lnTo>
                  <a:lnTo>
                    <a:pt x="11905" y="35948"/>
                  </a:lnTo>
                  <a:lnTo>
                    <a:pt x="12723" y="36240"/>
                  </a:lnTo>
                  <a:lnTo>
                    <a:pt x="13541" y="36494"/>
                  </a:lnTo>
                  <a:lnTo>
                    <a:pt x="14379" y="36708"/>
                  </a:lnTo>
                  <a:lnTo>
                    <a:pt x="15237" y="36883"/>
                  </a:lnTo>
                  <a:lnTo>
                    <a:pt x="16094" y="37020"/>
                  </a:lnTo>
                  <a:lnTo>
                    <a:pt x="16951" y="37117"/>
                  </a:lnTo>
                  <a:lnTo>
                    <a:pt x="17828" y="37176"/>
                  </a:lnTo>
                  <a:lnTo>
                    <a:pt x="18705" y="37215"/>
                  </a:lnTo>
                  <a:lnTo>
                    <a:pt x="19192" y="37195"/>
                  </a:lnTo>
                  <a:lnTo>
                    <a:pt x="19659" y="37176"/>
                  </a:lnTo>
                  <a:lnTo>
                    <a:pt x="20147" y="37156"/>
                  </a:lnTo>
                  <a:lnTo>
                    <a:pt x="20614" y="37117"/>
                  </a:lnTo>
                  <a:lnTo>
                    <a:pt x="21082" y="37059"/>
                  </a:lnTo>
                  <a:lnTo>
                    <a:pt x="21549" y="36981"/>
                  </a:lnTo>
                  <a:lnTo>
                    <a:pt x="22017" y="36903"/>
                  </a:lnTo>
                  <a:lnTo>
                    <a:pt x="22485" y="36825"/>
                  </a:lnTo>
                  <a:lnTo>
                    <a:pt x="22933" y="36727"/>
                  </a:lnTo>
                  <a:lnTo>
                    <a:pt x="23400" y="36611"/>
                  </a:lnTo>
                  <a:lnTo>
                    <a:pt x="24277" y="36357"/>
                  </a:lnTo>
                  <a:lnTo>
                    <a:pt x="25154" y="36065"/>
                  </a:lnTo>
                  <a:lnTo>
                    <a:pt x="26011" y="35734"/>
                  </a:lnTo>
                  <a:lnTo>
                    <a:pt x="26849" y="35344"/>
                  </a:lnTo>
                  <a:lnTo>
                    <a:pt x="27648" y="34935"/>
                  </a:lnTo>
                  <a:lnTo>
                    <a:pt x="28447" y="34487"/>
                  </a:lnTo>
                  <a:lnTo>
                    <a:pt x="29207" y="34000"/>
                  </a:lnTo>
                  <a:lnTo>
                    <a:pt x="29947" y="33474"/>
                  </a:lnTo>
                  <a:lnTo>
                    <a:pt x="30648" y="32909"/>
                  </a:lnTo>
                  <a:lnTo>
                    <a:pt x="31330" y="32324"/>
                  </a:lnTo>
                  <a:lnTo>
                    <a:pt x="31993" y="31701"/>
                  </a:lnTo>
                  <a:lnTo>
                    <a:pt x="32616" y="31038"/>
                  </a:lnTo>
                  <a:lnTo>
                    <a:pt x="33201" y="30356"/>
                  </a:lnTo>
                  <a:lnTo>
                    <a:pt x="33766" y="29655"/>
                  </a:lnTo>
                  <a:lnTo>
                    <a:pt x="34272" y="28914"/>
                  </a:lnTo>
                  <a:lnTo>
                    <a:pt x="34779" y="28155"/>
                  </a:lnTo>
                  <a:lnTo>
                    <a:pt x="35227" y="27356"/>
                  </a:lnTo>
                  <a:lnTo>
                    <a:pt x="35636" y="26557"/>
                  </a:lnTo>
                  <a:lnTo>
                    <a:pt x="36006" y="25719"/>
                  </a:lnTo>
                  <a:lnTo>
                    <a:pt x="36357" y="24862"/>
                  </a:lnTo>
                  <a:lnTo>
                    <a:pt x="36649" y="23985"/>
                  </a:lnTo>
                  <a:lnTo>
                    <a:pt x="36903" y="23108"/>
                  </a:lnTo>
                  <a:lnTo>
                    <a:pt x="37020" y="22641"/>
                  </a:lnTo>
                  <a:lnTo>
                    <a:pt x="37117" y="22192"/>
                  </a:lnTo>
                  <a:lnTo>
                    <a:pt x="37195" y="21725"/>
                  </a:lnTo>
                  <a:lnTo>
                    <a:pt x="37273" y="21277"/>
                  </a:lnTo>
                  <a:lnTo>
                    <a:pt x="37351" y="20809"/>
                  </a:lnTo>
                  <a:lnTo>
                    <a:pt x="37390" y="20322"/>
                  </a:lnTo>
                  <a:lnTo>
                    <a:pt x="37448" y="19854"/>
                  </a:lnTo>
                  <a:lnTo>
                    <a:pt x="37468" y="19367"/>
                  </a:lnTo>
                  <a:lnTo>
                    <a:pt x="37487" y="18900"/>
                  </a:lnTo>
                  <a:lnTo>
                    <a:pt x="37487" y="18413"/>
                  </a:lnTo>
                  <a:lnTo>
                    <a:pt x="37468" y="17575"/>
                  </a:lnTo>
                  <a:lnTo>
                    <a:pt x="37429" y="16756"/>
                  </a:lnTo>
                  <a:lnTo>
                    <a:pt x="37331" y="15938"/>
                  </a:lnTo>
                  <a:lnTo>
                    <a:pt x="37214" y="15139"/>
                  </a:lnTo>
                  <a:lnTo>
                    <a:pt x="37039" y="14340"/>
                  </a:lnTo>
                  <a:lnTo>
                    <a:pt x="36864" y="13561"/>
                  </a:lnTo>
                  <a:lnTo>
                    <a:pt x="36630" y="12782"/>
                  </a:lnTo>
                  <a:lnTo>
                    <a:pt x="36377" y="12022"/>
                  </a:lnTo>
                  <a:lnTo>
                    <a:pt x="36084" y="11281"/>
                  </a:lnTo>
                  <a:lnTo>
                    <a:pt x="35773" y="10561"/>
                  </a:lnTo>
                  <a:lnTo>
                    <a:pt x="35422" y="9840"/>
                  </a:lnTo>
                  <a:lnTo>
                    <a:pt x="35032" y="9138"/>
                  </a:lnTo>
                  <a:lnTo>
                    <a:pt x="34623" y="8456"/>
                  </a:lnTo>
                  <a:lnTo>
                    <a:pt x="34194" y="7794"/>
                  </a:lnTo>
                  <a:lnTo>
                    <a:pt x="33727" y="7151"/>
                  </a:lnTo>
                  <a:lnTo>
                    <a:pt x="33240" y="6527"/>
                  </a:lnTo>
                  <a:lnTo>
                    <a:pt x="32733" y="5923"/>
                  </a:lnTo>
                  <a:lnTo>
                    <a:pt x="32188" y="5339"/>
                  </a:lnTo>
                  <a:lnTo>
                    <a:pt x="31642" y="4793"/>
                  </a:lnTo>
                  <a:lnTo>
                    <a:pt x="31058" y="4248"/>
                  </a:lnTo>
                  <a:lnTo>
                    <a:pt x="30434" y="3741"/>
                  </a:lnTo>
                  <a:lnTo>
                    <a:pt x="29811" y="3254"/>
                  </a:lnTo>
                  <a:lnTo>
                    <a:pt x="29168" y="2806"/>
                  </a:lnTo>
                  <a:lnTo>
                    <a:pt x="28486" y="2377"/>
                  </a:lnTo>
                  <a:lnTo>
                    <a:pt x="27804" y="1968"/>
                  </a:lnTo>
                  <a:lnTo>
                    <a:pt x="27083" y="1598"/>
                  </a:lnTo>
                  <a:lnTo>
                    <a:pt x="26362" y="1247"/>
                  </a:lnTo>
                  <a:lnTo>
                    <a:pt x="25622" y="935"/>
                  </a:lnTo>
                  <a:lnTo>
                    <a:pt x="24842" y="643"/>
                  </a:lnTo>
                  <a:lnTo>
                    <a:pt x="24082" y="390"/>
                  </a:lnTo>
                  <a:lnTo>
                    <a:pt x="23283" y="176"/>
                  </a:lnTo>
                  <a:lnTo>
                    <a:pt x="224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4637300" y="1660450"/>
              <a:ext cx="148125" cy="250375"/>
            </a:xfrm>
            <a:custGeom>
              <a:avLst/>
              <a:gdLst/>
              <a:ahLst/>
              <a:cxnLst/>
              <a:rect l="l" t="t" r="r" b="b"/>
              <a:pathLst>
                <a:path w="5925" h="10015" extrusionOk="0">
                  <a:moveTo>
                    <a:pt x="1" y="0"/>
                  </a:moveTo>
                  <a:lnTo>
                    <a:pt x="410" y="390"/>
                  </a:lnTo>
                  <a:lnTo>
                    <a:pt x="615" y="575"/>
                  </a:lnTo>
                  <a:lnTo>
                    <a:pt x="615" y="575"/>
                  </a:lnTo>
                  <a:lnTo>
                    <a:pt x="547" y="507"/>
                  </a:lnTo>
                  <a:lnTo>
                    <a:pt x="1" y="0"/>
                  </a:lnTo>
                  <a:close/>
                  <a:moveTo>
                    <a:pt x="615" y="575"/>
                  </a:moveTo>
                  <a:lnTo>
                    <a:pt x="1053" y="1013"/>
                  </a:lnTo>
                  <a:lnTo>
                    <a:pt x="1560" y="1559"/>
                  </a:lnTo>
                  <a:lnTo>
                    <a:pt x="1629" y="1637"/>
                  </a:lnTo>
                  <a:lnTo>
                    <a:pt x="1629" y="1637"/>
                  </a:lnTo>
                  <a:lnTo>
                    <a:pt x="1579" y="1578"/>
                  </a:lnTo>
                  <a:lnTo>
                    <a:pt x="1209" y="1169"/>
                  </a:lnTo>
                  <a:lnTo>
                    <a:pt x="819" y="760"/>
                  </a:lnTo>
                  <a:lnTo>
                    <a:pt x="615" y="575"/>
                  </a:lnTo>
                  <a:close/>
                  <a:moveTo>
                    <a:pt x="1629" y="1637"/>
                  </a:moveTo>
                  <a:lnTo>
                    <a:pt x="1930" y="1988"/>
                  </a:lnTo>
                  <a:lnTo>
                    <a:pt x="2281" y="2416"/>
                  </a:lnTo>
                  <a:lnTo>
                    <a:pt x="2631" y="2864"/>
                  </a:lnTo>
                  <a:lnTo>
                    <a:pt x="2943" y="3312"/>
                  </a:lnTo>
                  <a:lnTo>
                    <a:pt x="2963" y="3332"/>
                  </a:lnTo>
                  <a:lnTo>
                    <a:pt x="2982" y="3371"/>
                  </a:lnTo>
                  <a:lnTo>
                    <a:pt x="3489" y="4131"/>
                  </a:lnTo>
                  <a:lnTo>
                    <a:pt x="3956" y="4910"/>
                  </a:lnTo>
                  <a:lnTo>
                    <a:pt x="4385" y="5709"/>
                  </a:lnTo>
                  <a:lnTo>
                    <a:pt x="4775" y="6527"/>
                  </a:lnTo>
                  <a:lnTo>
                    <a:pt x="5125" y="7365"/>
                  </a:lnTo>
                  <a:lnTo>
                    <a:pt x="5395" y="8124"/>
                  </a:lnTo>
                  <a:lnTo>
                    <a:pt x="5301" y="7833"/>
                  </a:lnTo>
                  <a:lnTo>
                    <a:pt x="5047" y="7151"/>
                  </a:lnTo>
                  <a:lnTo>
                    <a:pt x="4755" y="6469"/>
                  </a:lnTo>
                  <a:lnTo>
                    <a:pt x="4443" y="5787"/>
                  </a:lnTo>
                  <a:lnTo>
                    <a:pt x="4093" y="5144"/>
                  </a:lnTo>
                  <a:lnTo>
                    <a:pt x="3742" y="4501"/>
                  </a:lnTo>
                  <a:lnTo>
                    <a:pt x="3352" y="3877"/>
                  </a:lnTo>
                  <a:lnTo>
                    <a:pt x="2924" y="3273"/>
                  </a:lnTo>
                  <a:lnTo>
                    <a:pt x="2495" y="2669"/>
                  </a:lnTo>
                  <a:lnTo>
                    <a:pt x="2047" y="2104"/>
                  </a:lnTo>
                  <a:lnTo>
                    <a:pt x="1629" y="1637"/>
                  </a:lnTo>
                  <a:close/>
                  <a:moveTo>
                    <a:pt x="5395" y="8124"/>
                  </a:moveTo>
                  <a:lnTo>
                    <a:pt x="5524" y="8521"/>
                  </a:lnTo>
                  <a:lnTo>
                    <a:pt x="5437" y="8242"/>
                  </a:lnTo>
                  <a:lnTo>
                    <a:pt x="5395" y="8124"/>
                  </a:lnTo>
                  <a:close/>
                  <a:moveTo>
                    <a:pt x="5524" y="8521"/>
                  </a:moveTo>
                  <a:lnTo>
                    <a:pt x="5544" y="8585"/>
                  </a:lnTo>
                  <a:lnTo>
                    <a:pt x="5534" y="8554"/>
                  </a:lnTo>
                  <a:lnTo>
                    <a:pt x="5524" y="8521"/>
                  </a:lnTo>
                  <a:close/>
                  <a:moveTo>
                    <a:pt x="5544" y="8585"/>
                  </a:moveTo>
                  <a:lnTo>
                    <a:pt x="5740" y="9245"/>
                  </a:lnTo>
                  <a:lnTo>
                    <a:pt x="5710" y="9119"/>
                  </a:lnTo>
                  <a:lnTo>
                    <a:pt x="5544" y="8585"/>
                  </a:lnTo>
                  <a:close/>
                  <a:moveTo>
                    <a:pt x="5740" y="9245"/>
                  </a:moveTo>
                  <a:lnTo>
                    <a:pt x="5924" y="10015"/>
                  </a:lnTo>
                  <a:lnTo>
                    <a:pt x="5749" y="9275"/>
                  </a:lnTo>
                  <a:lnTo>
                    <a:pt x="5740" y="9245"/>
                  </a:lnTo>
                  <a:close/>
                </a:path>
              </a:pathLst>
            </a:custGeom>
            <a:solidFill>
              <a:srgbClr val="FFE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4637300" y="1660450"/>
              <a:ext cx="148125" cy="250375"/>
            </a:xfrm>
            <a:custGeom>
              <a:avLst/>
              <a:gdLst/>
              <a:ahLst/>
              <a:cxnLst/>
              <a:rect l="l" t="t" r="r" b="b"/>
              <a:pathLst>
                <a:path w="5925" h="10015" fill="none" extrusionOk="0">
                  <a:moveTo>
                    <a:pt x="2943" y="3312"/>
                  </a:moveTo>
                  <a:lnTo>
                    <a:pt x="2943" y="3312"/>
                  </a:lnTo>
                  <a:lnTo>
                    <a:pt x="2963" y="3332"/>
                  </a:lnTo>
                  <a:lnTo>
                    <a:pt x="2963" y="3332"/>
                  </a:lnTo>
                  <a:lnTo>
                    <a:pt x="2982" y="3371"/>
                  </a:lnTo>
                  <a:lnTo>
                    <a:pt x="2982" y="3371"/>
                  </a:lnTo>
                  <a:lnTo>
                    <a:pt x="3489" y="4131"/>
                  </a:lnTo>
                  <a:lnTo>
                    <a:pt x="3956" y="4910"/>
                  </a:lnTo>
                  <a:lnTo>
                    <a:pt x="4385" y="5709"/>
                  </a:lnTo>
                  <a:lnTo>
                    <a:pt x="4775" y="6527"/>
                  </a:lnTo>
                  <a:lnTo>
                    <a:pt x="5125" y="7365"/>
                  </a:lnTo>
                  <a:lnTo>
                    <a:pt x="5437" y="8242"/>
                  </a:lnTo>
                  <a:lnTo>
                    <a:pt x="5710" y="9119"/>
                  </a:lnTo>
                  <a:lnTo>
                    <a:pt x="5924" y="10015"/>
                  </a:lnTo>
                  <a:lnTo>
                    <a:pt x="5924" y="10015"/>
                  </a:lnTo>
                  <a:lnTo>
                    <a:pt x="5749" y="9275"/>
                  </a:lnTo>
                  <a:lnTo>
                    <a:pt x="5534" y="8554"/>
                  </a:lnTo>
                  <a:lnTo>
                    <a:pt x="5301" y="7833"/>
                  </a:lnTo>
                  <a:lnTo>
                    <a:pt x="5047" y="7151"/>
                  </a:lnTo>
                  <a:lnTo>
                    <a:pt x="4755" y="6469"/>
                  </a:lnTo>
                  <a:lnTo>
                    <a:pt x="4443" y="5787"/>
                  </a:lnTo>
                  <a:lnTo>
                    <a:pt x="4093" y="5144"/>
                  </a:lnTo>
                  <a:lnTo>
                    <a:pt x="3742" y="4501"/>
                  </a:lnTo>
                  <a:lnTo>
                    <a:pt x="3352" y="3877"/>
                  </a:lnTo>
                  <a:lnTo>
                    <a:pt x="2924" y="3273"/>
                  </a:lnTo>
                  <a:lnTo>
                    <a:pt x="2495" y="2669"/>
                  </a:lnTo>
                  <a:lnTo>
                    <a:pt x="2047" y="2104"/>
                  </a:lnTo>
                  <a:lnTo>
                    <a:pt x="1560" y="1559"/>
                  </a:lnTo>
                  <a:lnTo>
                    <a:pt x="1053" y="1013"/>
                  </a:lnTo>
                  <a:lnTo>
                    <a:pt x="547" y="507"/>
                  </a:lnTo>
                  <a:lnTo>
                    <a:pt x="1" y="0"/>
                  </a:lnTo>
                  <a:lnTo>
                    <a:pt x="1" y="0"/>
                  </a:lnTo>
                  <a:lnTo>
                    <a:pt x="410" y="390"/>
                  </a:lnTo>
                  <a:lnTo>
                    <a:pt x="819" y="760"/>
                  </a:lnTo>
                  <a:lnTo>
                    <a:pt x="1209" y="1169"/>
                  </a:lnTo>
                  <a:lnTo>
                    <a:pt x="1579" y="1578"/>
                  </a:lnTo>
                  <a:lnTo>
                    <a:pt x="1930" y="1988"/>
                  </a:lnTo>
                  <a:lnTo>
                    <a:pt x="2281" y="2416"/>
                  </a:lnTo>
                  <a:lnTo>
                    <a:pt x="2631" y="2864"/>
                  </a:lnTo>
                  <a:lnTo>
                    <a:pt x="2943" y="33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4609050" y="2284900"/>
              <a:ext cx="25" cy="25"/>
            </a:xfrm>
            <a:custGeom>
              <a:avLst/>
              <a:gdLst/>
              <a:ahLst/>
              <a:cxnLst/>
              <a:rect l="l" t="t" r="r" b="b"/>
              <a:pathLst>
                <a:path w="1" h="1" extrusionOk="0">
                  <a:moveTo>
                    <a:pt x="1" y="1"/>
                  </a:moveTo>
                  <a:lnTo>
                    <a:pt x="1" y="1"/>
                  </a:lnTo>
                  <a:lnTo>
                    <a:pt x="1" y="1"/>
                  </a:lnTo>
                  <a:close/>
                </a:path>
              </a:pathLst>
            </a:custGeom>
            <a:solidFill>
              <a:srgbClr val="F2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8"/>
            <p:cNvSpPr/>
            <p:nvPr/>
          </p:nvSpPr>
          <p:spPr>
            <a:xfrm>
              <a:off x="4609050" y="228490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8"/>
            <p:cNvSpPr/>
            <p:nvPr/>
          </p:nvSpPr>
          <p:spPr>
            <a:xfrm>
              <a:off x="4326550" y="1670675"/>
              <a:ext cx="25" cy="25"/>
            </a:xfrm>
            <a:custGeom>
              <a:avLst/>
              <a:gdLst/>
              <a:ahLst/>
              <a:cxnLst/>
              <a:rect l="l" t="t" r="r" b="b"/>
              <a:pathLst>
                <a:path w="1" h="1" extrusionOk="0">
                  <a:moveTo>
                    <a:pt x="0" y="0"/>
                  </a:moveTo>
                  <a:lnTo>
                    <a:pt x="0" y="0"/>
                  </a:lnTo>
                  <a:lnTo>
                    <a:pt x="0" y="0"/>
                  </a:lnTo>
                  <a:lnTo>
                    <a:pt x="0" y="0"/>
                  </a:lnTo>
                  <a:close/>
                </a:path>
              </a:pathLst>
            </a:custGeom>
            <a:solidFill>
              <a:srgbClr val="F2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4218900" y="1653125"/>
              <a:ext cx="25" cy="25"/>
            </a:xfrm>
            <a:custGeom>
              <a:avLst/>
              <a:gdLst/>
              <a:ahLst/>
              <a:cxnLst/>
              <a:rect l="l" t="t" r="r" b="b"/>
              <a:pathLst>
                <a:path w="1" h="1" extrusionOk="0">
                  <a:moveTo>
                    <a:pt x="0" y="1"/>
                  </a:moveTo>
                  <a:lnTo>
                    <a:pt x="0" y="1"/>
                  </a:lnTo>
                  <a:lnTo>
                    <a:pt x="0" y="1"/>
                  </a:lnTo>
                  <a:lnTo>
                    <a:pt x="0" y="1"/>
                  </a:lnTo>
                  <a:close/>
                </a:path>
              </a:pathLst>
            </a:custGeom>
            <a:solidFill>
              <a:srgbClr val="F2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8"/>
            <p:cNvSpPr/>
            <p:nvPr/>
          </p:nvSpPr>
          <p:spPr>
            <a:xfrm>
              <a:off x="4218900" y="1653125"/>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8"/>
            <p:cNvSpPr/>
            <p:nvPr/>
          </p:nvSpPr>
          <p:spPr>
            <a:xfrm>
              <a:off x="4264675" y="1712075"/>
              <a:ext cx="25" cy="25"/>
            </a:xfrm>
            <a:custGeom>
              <a:avLst/>
              <a:gdLst/>
              <a:ahLst/>
              <a:cxnLst/>
              <a:rect l="l" t="t" r="r" b="b"/>
              <a:pathLst>
                <a:path w="1" h="1" extrusionOk="0">
                  <a:moveTo>
                    <a:pt x="1" y="0"/>
                  </a:moveTo>
                  <a:lnTo>
                    <a:pt x="1" y="0"/>
                  </a:lnTo>
                  <a:lnTo>
                    <a:pt x="1" y="0"/>
                  </a:lnTo>
                  <a:lnTo>
                    <a:pt x="1" y="0"/>
                  </a:lnTo>
                  <a:close/>
                </a:path>
              </a:pathLst>
            </a:custGeom>
            <a:solidFill>
              <a:srgbClr val="F2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3932000" y="2222075"/>
              <a:ext cx="292775" cy="244050"/>
            </a:xfrm>
            <a:custGeom>
              <a:avLst/>
              <a:gdLst/>
              <a:ahLst/>
              <a:cxnLst/>
              <a:rect l="l" t="t" r="r" b="b"/>
              <a:pathLst>
                <a:path w="11711" h="9762" extrusionOk="0">
                  <a:moveTo>
                    <a:pt x="3936" y="0"/>
                  </a:moveTo>
                  <a:lnTo>
                    <a:pt x="3507" y="59"/>
                  </a:lnTo>
                  <a:lnTo>
                    <a:pt x="3235" y="98"/>
                  </a:lnTo>
                  <a:lnTo>
                    <a:pt x="2903" y="156"/>
                  </a:lnTo>
                  <a:lnTo>
                    <a:pt x="2611" y="234"/>
                  </a:lnTo>
                  <a:lnTo>
                    <a:pt x="2533" y="253"/>
                  </a:lnTo>
                  <a:lnTo>
                    <a:pt x="2241" y="351"/>
                  </a:lnTo>
                  <a:lnTo>
                    <a:pt x="1949" y="468"/>
                  </a:lnTo>
                  <a:lnTo>
                    <a:pt x="1598" y="624"/>
                  </a:lnTo>
                  <a:lnTo>
                    <a:pt x="1286" y="799"/>
                  </a:lnTo>
                  <a:lnTo>
                    <a:pt x="955" y="1013"/>
                  </a:lnTo>
                  <a:lnTo>
                    <a:pt x="916" y="1052"/>
                  </a:lnTo>
                  <a:lnTo>
                    <a:pt x="877" y="1072"/>
                  </a:lnTo>
                  <a:lnTo>
                    <a:pt x="838" y="1091"/>
                  </a:lnTo>
                  <a:lnTo>
                    <a:pt x="799" y="1130"/>
                  </a:lnTo>
                  <a:lnTo>
                    <a:pt x="780" y="1150"/>
                  </a:lnTo>
                  <a:lnTo>
                    <a:pt x="682" y="1208"/>
                  </a:lnTo>
                  <a:lnTo>
                    <a:pt x="663" y="1247"/>
                  </a:lnTo>
                  <a:lnTo>
                    <a:pt x="546" y="1325"/>
                  </a:lnTo>
                  <a:lnTo>
                    <a:pt x="526" y="1364"/>
                  </a:lnTo>
                  <a:lnTo>
                    <a:pt x="273" y="1578"/>
                  </a:lnTo>
                  <a:lnTo>
                    <a:pt x="117" y="1754"/>
                  </a:lnTo>
                  <a:lnTo>
                    <a:pt x="0" y="1871"/>
                  </a:lnTo>
                  <a:lnTo>
                    <a:pt x="487" y="2592"/>
                  </a:lnTo>
                  <a:lnTo>
                    <a:pt x="1013" y="3273"/>
                  </a:lnTo>
                  <a:lnTo>
                    <a:pt x="1559" y="3936"/>
                  </a:lnTo>
                  <a:lnTo>
                    <a:pt x="2124" y="4579"/>
                  </a:lnTo>
                  <a:lnTo>
                    <a:pt x="2728" y="5183"/>
                  </a:lnTo>
                  <a:lnTo>
                    <a:pt x="3351" y="5748"/>
                  </a:lnTo>
                  <a:lnTo>
                    <a:pt x="3994" y="6293"/>
                  </a:lnTo>
                  <a:lnTo>
                    <a:pt x="4657" y="6820"/>
                  </a:lnTo>
                  <a:lnTo>
                    <a:pt x="5358" y="7307"/>
                  </a:lnTo>
                  <a:lnTo>
                    <a:pt x="6079" y="7755"/>
                  </a:lnTo>
                  <a:lnTo>
                    <a:pt x="6820" y="8183"/>
                  </a:lnTo>
                  <a:lnTo>
                    <a:pt x="7579" y="8573"/>
                  </a:lnTo>
                  <a:lnTo>
                    <a:pt x="8359" y="8924"/>
                  </a:lnTo>
                  <a:lnTo>
                    <a:pt x="9138" y="9236"/>
                  </a:lnTo>
                  <a:lnTo>
                    <a:pt x="9957" y="9528"/>
                  </a:lnTo>
                  <a:lnTo>
                    <a:pt x="10775" y="9762"/>
                  </a:lnTo>
                  <a:lnTo>
                    <a:pt x="10911" y="9586"/>
                  </a:lnTo>
                  <a:lnTo>
                    <a:pt x="11028" y="9391"/>
                  </a:lnTo>
                  <a:lnTo>
                    <a:pt x="11184" y="9119"/>
                  </a:lnTo>
                  <a:lnTo>
                    <a:pt x="11320" y="8826"/>
                  </a:lnTo>
                  <a:lnTo>
                    <a:pt x="11437" y="8515"/>
                  </a:lnTo>
                  <a:lnTo>
                    <a:pt x="11535" y="8203"/>
                  </a:lnTo>
                  <a:lnTo>
                    <a:pt x="11613" y="7891"/>
                  </a:lnTo>
                  <a:lnTo>
                    <a:pt x="11652" y="7579"/>
                  </a:lnTo>
                  <a:lnTo>
                    <a:pt x="11691" y="7190"/>
                  </a:lnTo>
                  <a:lnTo>
                    <a:pt x="11710" y="6820"/>
                  </a:lnTo>
                  <a:lnTo>
                    <a:pt x="11691" y="6469"/>
                  </a:lnTo>
                  <a:lnTo>
                    <a:pt x="11652" y="6079"/>
                  </a:lnTo>
                  <a:lnTo>
                    <a:pt x="11593" y="5670"/>
                  </a:lnTo>
                  <a:lnTo>
                    <a:pt x="11496" y="5280"/>
                  </a:lnTo>
                  <a:lnTo>
                    <a:pt x="11359" y="4891"/>
                  </a:lnTo>
                  <a:lnTo>
                    <a:pt x="11223" y="4501"/>
                  </a:lnTo>
                  <a:lnTo>
                    <a:pt x="11028" y="4092"/>
                  </a:lnTo>
                  <a:lnTo>
                    <a:pt x="10814" y="3683"/>
                  </a:lnTo>
                  <a:lnTo>
                    <a:pt x="10580" y="3332"/>
                  </a:lnTo>
                  <a:lnTo>
                    <a:pt x="10327" y="2981"/>
                  </a:lnTo>
                  <a:lnTo>
                    <a:pt x="10015" y="2592"/>
                  </a:lnTo>
                  <a:lnTo>
                    <a:pt x="9684" y="2260"/>
                  </a:lnTo>
                  <a:lnTo>
                    <a:pt x="9353" y="1929"/>
                  </a:lnTo>
                  <a:lnTo>
                    <a:pt x="8982" y="1617"/>
                  </a:lnTo>
                  <a:lnTo>
                    <a:pt x="8534" y="1306"/>
                  </a:lnTo>
                  <a:lnTo>
                    <a:pt x="8106" y="1033"/>
                  </a:lnTo>
                  <a:lnTo>
                    <a:pt x="7638" y="780"/>
                  </a:lnTo>
                  <a:lnTo>
                    <a:pt x="7170" y="565"/>
                  </a:lnTo>
                  <a:lnTo>
                    <a:pt x="6703" y="390"/>
                  </a:lnTo>
                  <a:lnTo>
                    <a:pt x="6255" y="253"/>
                  </a:lnTo>
                  <a:lnTo>
                    <a:pt x="5767" y="137"/>
                  </a:lnTo>
                  <a:lnTo>
                    <a:pt x="5300" y="59"/>
                  </a:lnTo>
                  <a:lnTo>
                    <a:pt x="483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8"/>
            <p:cNvSpPr/>
            <p:nvPr/>
          </p:nvSpPr>
          <p:spPr>
            <a:xfrm>
              <a:off x="3932000" y="2222075"/>
              <a:ext cx="292775" cy="244050"/>
            </a:xfrm>
            <a:custGeom>
              <a:avLst/>
              <a:gdLst/>
              <a:ahLst/>
              <a:cxnLst/>
              <a:rect l="l" t="t" r="r" b="b"/>
              <a:pathLst>
                <a:path w="11711" h="9762" fill="none" extrusionOk="0">
                  <a:moveTo>
                    <a:pt x="4384" y="0"/>
                  </a:moveTo>
                  <a:lnTo>
                    <a:pt x="4384" y="0"/>
                  </a:lnTo>
                  <a:lnTo>
                    <a:pt x="4345" y="0"/>
                  </a:lnTo>
                  <a:lnTo>
                    <a:pt x="4345" y="0"/>
                  </a:lnTo>
                  <a:lnTo>
                    <a:pt x="3936" y="0"/>
                  </a:lnTo>
                  <a:lnTo>
                    <a:pt x="3507" y="59"/>
                  </a:lnTo>
                  <a:lnTo>
                    <a:pt x="3507" y="59"/>
                  </a:lnTo>
                  <a:lnTo>
                    <a:pt x="3235" y="98"/>
                  </a:lnTo>
                  <a:lnTo>
                    <a:pt x="3235" y="98"/>
                  </a:lnTo>
                  <a:lnTo>
                    <a:pt x="2903" y="156"/>
                  </a:lnTo>
                  <a:lnTo>
                    <a:pt x="2611" y="234"/>
                  </a:lnTo>
                  <a:lnTo>
                    <a:pt x="2533" y="253"/>
                  </a:lnTo>
                  <a:lnTo>
                    <a:pt x="2533" y="253"/>
                  </a:lnTo>
                  <a:lnTo>
                    <a:pt x="2241" y="351"/>
                  </a:lnTo>
                  <a:lnTo>
                    <a:pt x="1949" y="468"/>
                  </a:lnTo>
                  <a:lnTo>
                    <a:pt x="1949" y="468"/>
                  </a:lnTo>
                  <a:lnTo>
                    <a:pt x="1598" y="624"/>
                  </a:lnTo>
                  <a:lnTo>
                    <a:pt x="1286" y="799"/>
                  </a:lnTo>
                  <a:lnTo>
                    <a:pt x="1286" y="799"/>
                  </a:lnTo>
                  <a:lnTo>
                    <a:pt x="955" y="1013"/>
                  </a:lnTo>
                  <a:lnTo>
                    <a:pt x="916" y="1052"/>
                  </a:lnTo>
                  <a:lnTo>
                    <a:pt x="877" y="1072"/>
                  </a:lnTo>
                  <a:lnTo>
                    <a:pt x="838" y="1091"/>
                  </a:lnTo>
                  <a:lnTo>
                    <a:pt x="799" y="1130"/>
                  </a:lnTo>
                  <a:lnTo>
                    <a:pt x="780" y="1150"/>
                  </a:lnTo>
                  <a:lnTo>
                    <a:pt x="682" y="1208"/>
                  </a:lnTo>
                  <a:lnTo>
                    <a:pt x="663" y="1247"/>
                  </a:lnTo>
                  <a:lnTo>
                    <a:pt x="663" y="1247"/>
                  </a:lnTo>
                  <a:lnTo>
                    <a:pt x="546" y="1325"/>
                  </a:lnTo>
                  <a:lnTo>
                    <a:pt x="526" y="1364"/>
                  </a:lnTo>
                  <a:lnTo>
                    <a:pt x="526" y="1364"/>
                  </a:lnTo>
                  <a:lnTo>
                    <a:pt x="273" y="1578"/>
                  </a:lnTo>
                  <a:lnTo>
                    <a:pt x="273" y="1578"/>
                  </a:lnTo>
                  <a:lnTo>
                    <a:pt x="117" y="1754"/>
                  </a:lnTo>
                  <a:lnTo>
                    <a:pt x="117" y="1754"/>
                  </a:lnTo>
                  <a:lnTo>
                    <a:pt x="0" y="1871"/>
                  </a:lnTo>
                  <a:lnTo>
                    <a:pt x="0" y="1871"/>
                  </a:lnTo>
                  <a:lnTo>
                    <a:pt x="487" y="2592"/>
                  </a:lnTo>
                  <a:lnTo>
                    <a:pt x="1013" y="3273"/>
                  </a:lnTo>
                  <a:lnTo>
                    <a:pt x="1559" y="3936"/>
                  </a:lnTo>
                  <a:lnTo>
                    <a:pt x="2124" y="4579"/>
                  </a:lnTo>
                  <a:lnTo>
                    <a:pt x="2728" y="5183"/>
                  </a:lnTo>
                  <a:lnTo>
                    <a:pt x="3351" y="5748"/>
                  </a:lnTo>
                  <a:lnTo>
                    <a:pt x="3994" y="6293"/>
                  </a:lnTo>
                  <a:lnTo>
                    <a:pt x="4657" y="6820"/>
                  </a:lnTo>
                  <a:lnTo>
                    <a:pt x="5358" y="7307"/>
                  </a:lnTo>
                  <a:lnTo>
                    <a:pt x="6079" y="7755"/>
                  </a:lnTo>
                  <a:lnTo>
                    <a:pt x="6820" y="8183"/>
                  </a:lnTo>
                  <a:lnTo>
                    <a:pt x="7579" y="8573"/>
                  </a:lnTo>
                  <a:lnTo>
                    <a:pt x="8359" y="8924"/>
                  </a:lnTo>
                  <a:lnTo>
                    <a:pt x="9138" y="9236"/>
                  </a:lnTo>
                  <a:lnTo>
                    <a:pt x="9957" y="9528"/>
                  </a:lnTo>
                  <a:lnTo>
                    <a:pt x="10775" y="9762"/>
                  </a:lnTo>
                  <a:lnTo>
                    <a:pt x="10775" y="9762"/>
                  </a:lnTo>
                  <a:lnTo>
                    <a:pt x="10911" y="9586"/>
                  </a:lnTo>
                  <a:lnTo>
                    <a:pt x="11028" y="9391"/>
                  </a:lnTo>
                  <a:lnTo>
                    <a:pt x="11028" y="9391"/>
                  </a:lnTo>
                  <a:lnTo>
                    <a:pt x="11184" y="9119"/>
                  </a:lnTo>
                  <a:lnTo>
                    <a:pt x="11320" y="8826"/>
                  </a:lnTo>
                  <a:lnTo>
                    <a:pt x="11320" y="8826"/>
                  </a:lnTo>
                  <a:lnTo>
                    <a:pt x="11437" y="8515"/>
                  </a:lnTo>
                  <a:lnTo>
                    <a:pt x="11535" y="8203"/>
                  </a:lnTo>
                  <a:lnTo>
                    <a:pt x="11535" y="8203"/>
                  </a:lnTo>
                  <a:lnTo>
                    <a:pt x="11613" y="7891"/>
                  </a:lnTo>
                  <a:lnTo>
                    <a:pt x="11652" y="7579"/>
                  </a:lnTo>
                  <a:lnTo>
                    <a:pt x="11652" y="7579"/>
                  </a:lnTo>
                  <a:lnTo>
                    <a:pt x="11691" y="7190"/>
                  </a:lnTo>
                  <a:lnTo>
                    <a:pt x="11710" y="6820"/>
                  </a:lnTo>
                  <a:lnTo>
                    <a:pt x="11710" y="6820"/>
                  </a:lnTo>
                  <a:lnTo>
                    <a:pt x="11691" y="6469"/>
                  </a:lnTo>
                  <a:lnTo>
                    <a:pt x="11652" y="6079"/>
                  </a:lnTo>
                  <a:lnTo>
                    <a:pt x="11652" y="6079"/>
                  </a:lnTo>
                  <a:lnTo>
                    <a:pt x="11593" y="5670"/>
                  </a:lnTo>
                  <a:lnTo>
                    <a:pt x="11496" y="5280"/>
                  </a:lnTo>
                  <a:lnTo>
                    <a:pt x="11496" y="5280"/>
                  </a:lnTo>
                  <a:lnTo>
                    <a:pt x="11359" y="4891"/>
                  </a:lnTo>
                  <a:lnTo>
                    <a:pt x="11223" y="4501"/>
                  </a:lnTo>
                  <a:lnTo>
                    <a:pt x="11223" y="4501"/>
                  </a:lnTo>
                  <a:lnTo>
                    <a:pt x="11028" y="4092"/>
                  </a:lnTo>
                  <a:lnTo>
                    <a:pt x="10814" y="3683"/>
                  </a:lnTo>
                  <a:lnTo>
                    <a:pt x="10814" y="3683"/>
                  </a:lnTo>
                  <a:lnTo>
                    <a:pt x="10580" y="3332"/>
                  </a:lnTo>
                  <a:lnTo>
                    <a:pt x="10327" y="2981"/>
                  </a:lnTo>
                  <a:lnTo>
                    <a:pt x="10327" y="2981"/>
                  </a:lnTo>
                  <a:lnTo>
                    <a:pt x="10015" y="2592"/>
                  </a:lnTo>
                  <a:lnTo>
                    <a:pt x="9684" y="2260"/>
                  </a:lnTo>
                  <a:lnTo>
                    <a:pt x="9684" y="2260"/>
                  </a:lnTo>
                  <a:lnTo>
                    <a:pt x="9353" y="1929"/>
                  </a:lnTo>
                  <a:lnTo>
                    <a:pt x="8982" y="1617"/>
                  </a:lnTo>
                  <a:lnTo>
                    <a:pt x="8982" y="1617"/>
                  </a:lnTo>
                  <a:lnTo>
                    <a:pt x="8534" y="1306"/>
                  </a:lnTo>
                  <a:lnTo>
                    <a:pt x="8106" y="1033"/>
                  </a:lnTo>
                  <a:lnTo>
                    <a:pt x="8106" y="1033"/>
                  </a:lnTo>
                  <a:lnTo>
                    <a:pt x="7638" y="780"/>
                  </a:lnTo>
                  <a:lnTo>
                    <a:pt x="7170" y="565"/>
                  </a:lnTo>
                  <a:lnTo>
                    <a:pt x="7170" y="565"/>
                  </a:lnTo>
                  <a:lnTo>
                    <a:pt x="6703" y="390"/>
                  </a:lnTo>
                  <a:lnTo>
                    <a:pt x="6255" y="253"/>
                  </a:lnTo>
                  <a:lnTo>
                    <a:pt x="6255" y="253"/>
                  </a:lnTo>
                  <a:lnTo>
                    <a:pt x="5767" y="137"/>
                  </a:lnTo>
                  <a:lnTo>
                    <a:pt x="5300" y="59"/>
                  </a:lnTo>
                  <a:lnTo>
                    <a:pt x="5300" y="59"/>
                  </a:lnTo>
                  <a:lnTo>
                    <a:pt x="4832" y="0"/>
                  </a:lnTo>
                  <a:lnTo>
                    <a:pt x="4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8"/>
            <p:cNvSpPr/>
            <p:nvPr/>
          </p:nvSpPr>
          <p:spPr>
            <a:xfrm>
              <a:off x="3901300" y="2042325"/>
              <a:ext cx="119375" cy="150050"/>
            </a:xfrm>
            <a:custGeom>
              <a:avLst/>
              <a:gdLst/>
              <a:ahLst/>
              <a:cxnLst/>
              <a:rect l="l" t="t" r="r" b="b"/>
              <a:pathLst>
                <a:path w="4775" h="6002" extrusionOk="0">
                  <a:moveTo>
                    <a:pt x="1579" y="1"/>
                  </a:moveTo>
                  <a:lnTo>
                    <a:pt x="1384" y="20"/>
                  </a:lnTo>
                  <a:lnTo>
                    <a:pt x="1189" y="59"/>
                  </a:lnTo>
                  <a:lnTo>
                    <a:pt x="994" y="117"/>
                  </a:lnTo>
                  <a:lnTo>
                    <a:pt x="878" y="176"/>
                  </a:lnTo>
                  <a:lnTo>
                    <a:pt x="839" y="195"/>
                  </a:lnTo>
                  <a:lnTo>
                    <a:pt x="683" y="293"/>
                  </a:lnTo>
                  <a:lnTo>
                    <a:pt x="527" y="449"/>
                  </a:lnTo>
                  <a:lnTo>
                    <a:pt x="468" y="488"/>
                  </a:lnTo>
                  <a:lnTo>
                    <a:pt x="429" y="546"/>
                  </a:lnTo>
                  <a:lnTo>
                    <a:pt x="410" y="566"/>
                  </a:lnTo>
                  <a:lnTo>
                    <a:pt x="274" y="780"/>
                  </a:lnTo>
                  <a:lnTo>
                    <a:pt x="235" y="877"/>
                  </a:lnTo>
                  <a:lnTo>
                    <a:pt x="196" y="936"/>
                  </a:lnTo>
                  <a:lnTo>
                    <a:pt x="137" y="1111"/>
                  </a:lnTo>
                  <a:lnTo>
                    <a:pt x="79" y="1267"/>
                  </a:lnTo>
                  <a:lnTo>
                    <a:pt x="20" y="1559"/>
                  </a:lnTo>
                  <a:lnTo>
                    <a:pt x="20" y="1579"/>
                  </a:lnTo>
                  <a:lnTo>
                    <a:pt x="1" y="1832"/>
                  </a:lnTo>
                  <a:lnTo>
                    <a:pt x="1" y="2046"/>
                  </a:lnTo>
                  <a:lnTo>
                    <a:pt x="1" y="2105"/>
                  </a:lnTo>
                  <a:lnTo>
                    <a:pt x="20" y="2417"/>
                  </a:lnTo>
                  <a:lnTo>
                    <a:pt x="20" y="2475"/>
                  </a:lnTo>
                  <a:lnTo>
                    <a:pt x="79" y="2767"/>
                  </a:lnTo>
                  <a:lnTo>
                    <a:pt x="137" y="3040"/>
                  </a:lnTo>
                  <a:lnTo>
                    <a:pt x="176" y="3176"/>
                  </a:lnTo>
                  <a:lnTo>
                    <a:pt x="274" y="3449"/>
                  </a:lnTo>
                  <a:lnTo>
                    <a:pt x="293" y="3488"/>
                  </a:lnTo>
                  <a:lnTo>
                    <a:pt x="312" y="3547"/>
                  </a:lnTo>
                  <a:lnTo>
                    <a:pt x="332" y="3566"/>
                  </a:lnTo>
                  <a:lnTo>
                    <a:pt x="371" y="3664"/>
                  </a:lnTo>
                  <a:lnTo>
                    <a:pt x="507" y="3975"/>
                  </a:lnTo>
                  <a:lnTo>
                    <a:pt x="683" y="4268"/>
                  </a:lnTo>
                  <a:lnTo>
                    <a:pt x="955" y="4657"/>
                  </a:lnTo>
                  <a:lnTo>
                    <a:pt x="1131" y="4891"/>
                  </a:lnTo>
                  <a:lnTo>
                    <a:pt x="1326" y="5086"/>
                  </a:lnTo>
                  <a:lnTo>
                    <a:pt x="1501" y="5261"/>
                  </a:lnTo>
                  <a:lnTo>
                    <a:pt x="1715" y="5437"/>
                  </a:lnTo>
                  <a:lnTo>
                    <a:pt x="1891" y="5554"/>
                  </a:lnTo>
                  <a:lnTo>
                    <a:pt x="2047" y="5651"/>
                  </a:lnTo>
                  <a:lnTo>
                    <a:pt x="2222" y="5748"/>
                  </a:lnTo>
                  <a:lnTo>
                    <a:pt x="2417" y="5846"/>
                  </a:lnTo>
                  <a:lnTo>
                    <a:pt x="2690" y="5943"/>
                  </a:lnTo>
                  <a:lnTo>
                    <a:pt x="2962" y="5982"/>
                  </a:lnTo>
                  <a:lnTo>
                    <a:pt x="3177" y="6002"/>
                  </a:lnTo>
                  <a:lnTo>
                    <a:pt x="3391" y="6002"/>
                  </a:lnTo>
                  <a:lnTo>
                    <a:pt x="3566" y="5963"/>
                  </a:lnTo>
                  <a:lnTo>
                    <a:pt x="3742" y="5904"/>
                  </a:lnTo>
                  <a:lnTo>
                    <a:pt x="3937" y="5807"/>
                  </a:lnTo>
                  <a:lnTo>
                    <a:pt x="4073" y="5709"/>
                  </a:lnTo>
                  <a:lnTo>
                    <a:pt x="4248" y="5573"/>
                  </a:lnTo>
                  <a:lnTo>
                    <a:pt x="4346" y="5437"/>
                  </a:lnTo>
                  <a:lnTo>
                    <a:pt x="4463" y="5261"/>
                  </a:lnTo>
                  <a:lnTo>
                    <a:pt x="4560" y="5066"/>
                  </a:lnTo>
                  <a:lnTo>
                    <a:pt x="4638" y="4891"/>
                  </a:lnTo>
                  <a:lnTo>
                    <a:pt x="4677" y="4735"/>
                  </a:lnTo>
                  <a:lnTo>
                    <a:pt x="4735" y="4443"/>
                  </a:lnTo>
                  <a:lnTo>
                    <a:pt x="4755" y="4209"/>
                  </a:lnTo>
                  <a:lnTo>
                    <a:pt x="4774" y="3995"/>
                  </a:lnTo>
                  <a:lnTo>
                    <a:pt x="4755" y="3761"/>
                  </a:lnTo>
                  <a:lnTo>
                    <a:pt x="4735" y="3508"/>
                  </a:lnTo>
                  <a:lnTo>
                    <a:pt x="4677" y="3215"/>
                  </a:lnTo>
                  <a:lnTo>
                    <a:pt x="4599" y="2943"/>
                  </a:lnTo>
                  <a:lnTo>
                    <a:pt x="4521" y="2650"/>
                  </a:lnTo>
                  <a:lnTo>
                    <a:pt x="4404" y="2378"/>
                  </a:lnTo>
                  <a:lnTo>
                    <a:pt x="4268" y="2085"/>
                  </a:lnTo>
                  <a:lnTo>
                    <a:pt x="4131" y="1852"/>
                  </a:lnTo>
                  <a:lnTo>
                    <a:pt x="3975" y="1598"/>
                  </a:lnTo>
                  <a:lnTo>
                    <a:pt x="3800" y="1345"/>
                  </a:lnTo>
                  <a:lnTo>
                    <a:pt x="3625" y="1111"/>
                  </a:lnTo>
                  <a:lnTo>
                    <a:pt x="3449" y="936"/>
                  </a:lnTo>
                  <a:lnTo>
                    <a:pt x="3255" y="741"/>
                  </a:lnTo>
                  <a:lnTo>
                    <a:pt x="3060" y="585"/>
                  </a:lnTo>
                  <a:lnTo>
                    <a:pt x="2884" y="449"/>
                  </a:lnTo>
                  <a:lnTo>
                    <a:pt x="2709" y="351"/>
                  </a:lnTo>
                  <a:lnTo>
                    <a:pt x="2378" y="176"/>
                  </a:lnTo>
                  <a:lnTo>
                    <a:pt x="2105" y="79"/>
                  </a:lnTo>
                  <a:lnTo>
                    <a:pt x="1949" y="40"/>
                  </a:lnTo>
                  <a:lnTo>
                    <a:pt x="1793" y="20"/>
                  </a:lnTo>
                  <a:lnTo>
                    <a:pt x="157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901300" y="2042325"/>
              <a:ext cx="119375" cy="150050"/>
            </a:xfrm>
            <a:custGeom>
              <a:avLst/>
              <a:gdLst/>
              <a:ahLst/>
              <a:cxnLst/>
              <a:rect l="l" t="t" r="r" b="b"/>
              <a:pathLst>
                <a:path w="4775" h="6002" fill="none" extrusionOk="0">
                  <a:moveTo>
                    <a:pt x="1579" y="1"/>
                  </a:moveTo>
                  <a:lnTo>
                    <a:pt x="1579" y="1"/>
                  </a:lnTo>
                  <a:lnTo>
                    <a:pt x="1579" y="1"/>
                  </a:lnTo>
                  <a:lnTo>
                    <a:pt x="1384" y="20"/>
                  </a:lnTo>
                  <a:lnTo>
                    <a:pt x="1384" y="20"/>
                  </a:lnTo>
                  <a:lnTo>
                    <a:pt x="1189" y="59"/>
                  </a:lnTo>
                  <a:lnTo>
                    <a:pt x="1189" y="59"/>
                  </a:lnTo>
                  <a:lnTo>
                    <a:pt x="994" y="117"/>
                  </a:lnTo>
                  <a:lnTo>
                    <a:pt x="994" y="117"/>
                  </a:lnTo>
                  <a:lnTo>
                    <a:pt x="878" y="176"/>
                  </a:lnTo>
                  <a:lnTo>
                    <a:pt x="839" y="195"/>
                  </a:lnTo>
                  <a:lnTo>
                    <a:pt x="839" y="195"/>
                  </a:lnTo>
                  <a:lnTo>
                    <a:pt x="683" y="293"/>
                  </a:lnTo>
                  <a:lnTo>
                    <a:pt x="683" y="293"/>
                  </a:lnTo>
                  <a:lnTo>
                    <a:pt x="527" y="449"/>
                  </a:lnTo>
                  <a:lnTo>
                    <a:pt x="527" y="449"/>
                  </a:lnTo>
                  <a:lnTo>
                    <a:pt x="468" y="488"/>
                  </a:lnTo>
                  <a:lnTo>
                    <a:pt x="429" y="546"/>
                  </a:lnTo>
                  <a:lnTo>
                    <a:pt x="410" y="566"/>
                  </a:lnTo>
                  <a:lnTo>
                    <a:pt x="410" y="566"/>
                  </a:lnTo>
                  <a:lnTo>
                    <a:pt x="274" y="780"/>
                  </a:lnTo>
                  <a:lnTo>
                    <a:pt x="274" y="780"/>
                  </a:lnTo>
                  <a:lnTo>
                    <a:pt x="235" y="877"/>
                  </a:lnTo>
                  <a:lnTo>
                    <a:pt x="235" y="877"/>
                  </a:lnTo>
                  <a:lnTo>
                    <a:pt x="196" y="936"/>
                  </a:lnTo>
                  <a:lnTo>
                    <a:pt x="196" y="936"/>
                  </a:lnTo>
                  <a:lnTo>
                    <a:pt x="137" y="1111"/>
                  </a:lnTo>
                  <a:lnTo>
                    <a:pt x="79" y="1267"/>
                  </a:lnTo>
                  <a:lnTo>
                    <a:pt x="79" y="1267"/>
                  </a:lnTo>
                  <a:lnTo>
                    <a:pt x="20" y="1559"/>
                  </a:lnTo>
                  <a:lnTo>
                    <a:pt x="20" y="1559"/>
                  </a:lnTo>
                  <a:lnTo>
                    <a:pt x="20" y="1579"/>
                  </a:lnTo>
                  <a:lnTo>
                    <a:pt x="20" y="1579"/>
                  </a:lnTo>
                  <a:lnTo>
                    <a:pt x="1" y="1832"/>
                  </a:lnTo>
                  <a:lnTo>
                    <a:pt x="1" y="2046"/>
                  </a:lnTo>
                  <a:lnTo>
                    <a:pt x="1" y="2105"/>
                  </a:lnTo>
                  <a:lnTo>
                    <a:pt x="1" y="2105"/>
                  </a:lnTo>
                  <a:lnTo>
                    <a:pt x="20" y="2417"/>
                  </a:lnTo>
                  <a:lnTo>
                    <a:pt x="20" y="2417"/>
                  </a:lnTo>
                  <a:lnTo>
                    <a:pt x="20" y="2475"/>
                  </a:lnTo>
                  <a:lnTo>
                    <a:pt x="20" y="2475"/>
                  </a:lnTo>
                  <a:lnTo>
                    <a:pt x="79" y="2767"/>
                  </a:lnTo>
                  <a:lnTo>
                    <a:pt x="137" y="3040"/>
                  </a:lnTo>
                  <a:lnTo>
                    <a:pt x="137" y="3040"/>
                  </a:lnTo>
                  <a:lnTo>
                    <a:pt x="176" y="3176"/>
                  </a:lnTo>
                  <a:lnTo>
                    <a:pt x="176" y="3176"/>
                  </a:lnTo>
                  <a:lnTo>
                    <a:pt x="274" y="3449"/>
                  </a:lnTo>
                  <a:lnTo>
                    <a:pt x="293" y="3488"/>
                  </a:lnTo>
                  <a:lnTo>
                    <a:pt x="312" y="3547"/>
                  </a:lnTo>
                  <a:lnTo>
                    <a:pt x="332" y="3566"/>
                  </a:lnTo>
                  <a:lnTo>
                    <a:pt x="371" y="3664"/>
                  </a:lnTo>
                  <a:lnTo>
                    <a:pt x="371" y="3664"/>
                  </a:lnTo>
                  <a:lnTo>
                    <a:pt x="507" y="3975"/>
                  </a:lnTo>
                  <a:lnTo>
                    <a:pt x="507" y="3975"/>
                  </a:lnTo>
                  <a:lnTo>
                    <a:pt x="683" y="4268"/>
                  </a:lnTo>
                  <a:lnTo>
                    <a:pt x="683" y="4268"/>
                  </a:lnTo>
                  <a:lnTo>
                    <a:pt x="955" y="4657"/>
                  </a:lnTo>
                  <a:lnTo>
                    <a:pt x="955" y="4657"/>
                  </a:lnTo>
                  <a:lnTo>
                    <a:pt x="1131" y="4891"/>
                  </a:lnTo>
                  <a:lnTo>
                    <a:pt x="1326" y="5086"/>
                  </a:lnTo>
                  <a:lnTo>
                    <a:pt x="1326" y="5086"/>
                  </a:lnTo>
                  <a:lnTo>
                    <a:pt x="1501" y="5261"/>
                  </a:lnTo>
                  <a:lnTo>
                    <a:pt x="1715" y="5437"/>
                  </a:lnTo>
                  <a:lnTo>
                    <a:pt x="1715" y="5437"/>
                  </a:lnTo>
                  <a:lnTo>
                    <a:pt x="1891" y="5554"/>
                  </a:lnTo>
                  <a:lnTo>
                    <a:pt x="2047" y="5651"/>
                  </a:lnTo>
                  <a:lnTo>
                    <a:pt x="2047" y="5651"/>
                  </a:lnTo>
                  <a:lnTo>
                    <a:pt x="2222" y="5748"/>
                  </a:lnTo>
                  <a:lnTo>
                    <a:pt x="2417" y="5846"/>
                  </a:lnTo>
                  <a:lnTo>
                    <a:pt x="2417" y="5846"/>
                  </a:lnTo>
                  <a:lnTo>
                    <a:pt x="2690" y="5943"/>
                  </a:lnTo>
                  <a:lnTo>
                    <a:pt x="2690" y="5943"/>
                  </a:lnTo>
                  <a:lnTo>
                    <a:pt x="2962" y="5982"/>
                  </a:lnTo>
                  <a:lnTo>
                    <a:pt x="2962" y="5982"/>
                  </a:lnTo>
                  <a:lnTo>
                    <a:pt x="3177" y="6002"/>
                  </a:lnTo>
                  <a:lnTo>
                    <a:pt x="3177" y="6002"/>
                  </a:lnTo>
                  <a:lnTo>
                    <a:pt x="3391" y="6002"/>
                  </a:lnTo>
                  <a:lnTo>
                    <a:pt x="3391" y="6002"/>
                  </a:lnTo>
                  <a:lnTo>
                    <a:pt x="3566" y="5963"/>
                  </a:lnTo>
                  <a:lnTo>
                    <a:pt x="3566" y="5963"/>
                  </a:lnTo>
                  <a:lnTo>
                    <a:pt x="3742" y="5904"/>
                  </a:lnTo>
                  <a:lnTo>
                    <a:pt x="3742" y="5904"/>
                  </a:lnTo>
                  <a:lnTo>
                    <a:pt x="3937" y="5807"/>
                  </a:lnTo>
                  <a:lnTo>
                    <a:pt x="3937" y="5807"/>
                  </a:lnTo>
                  <a:lnTo>
                    <a:pt x="4073" y="5709"/>
                  </a:lnTo>
                  <a:lnTo>
                    <a:pt x="4073" y="5709"/>
                  </a:lnTo>
                  <a:lnTo>
                    <a:pt x="4248" y="5573"/>
                  </a:lnTo>
                  <a:lnTo>
                    <a:pt x="4248" y="5573"/>
                  </a:lnTo>
                  <a:lnTo>
                    <a:pt x="4346" y="5437"/>
                  </a:lnTo>
                  <a:lnTo>
                    <a:pt x="4346" y="5437"/>
                  </a:lnTo>
                  <a:lnTo>
                    <a:pt x="4463" y="5261"/>
                  </a:lnTo>
                  <a:lnTo>
                    <a:pt x="4463" y="5261"/>
                  </a:lnTo>
                  <a:lnTo>
                    <a:pt x="4560" y="5066"/>
                  </a:lnTo>
                  <a:lnTo>
                    <a:pt x="4560" y="5066"/>
                  </a:lnTo>
                  <a:lnTo>
                    <a:pt x="4638" y="4891"/>
                  </a:lnTo>
                  <a:lnTo>
                    <a:pt x="4677" y="4735"/>
                  </a:lnTo>
                  <a:lnTo>
                    <a:pt x="4677" y="4735"/>
                  </a:lnTo>
                  <a:lnTo>
                    <a:pt x="4735" y="4443"/>
                  </a:lnTo>
                  <a:lnTo>
                    <a:pt x="4735" y="4443"/>
                  </a:lnTo>
                  <a:lnTo>
                    <a:pt x="4755" y="4209"/>
                  </a:lnTo>
                  <a:lnTo>
                    <a:pt x="4774" y="3995"/>
                  </a:lnTo>
                  <a:lnTo>
                    <a:pt x="4774" y="3995"/>
                  </a:lnTo>
                  <a:lnTo>
                    <a:pt x="4755" y="3761"/>
                  </a:lnTo>
                  <a:lnTo>
                    <a:pt x="4735" y="3508"/>
                  </a:lnTo>
                  <a:lnTo>
                    <a:pt x="4735" y="3508"/>
                  </a:lnTo>
                  <a:lnTo>
                    <a:pt x="4677" y="3215"/>
                  </a:lnTo>
                  <a:lnTo>
                    <a:pt x="4599" y="2943"/>
                  </a:lnTo>
                  <a:lnTo>
                    <a:pt x="4599" y="2943"/>
                  </a:lnTo>
                  <a:lnTo>
                    <a:pt x="4521" y="2650"/>
                  </a:lnTo>
                  <a:lnTo>
                    <a:pt x="4404" y="2378"/>
                  </a:lnTo>
                  <a:lnTo>
                    <a:pt x="4404" y="2378"/>
                  </a:lnTo>
                  <a:lnTo>
                    <a:pt x="4268" y="2085"/>
                  </a:lnTo>
                  <a:lnTo>
                    <a:pt x="4131" y="1852"/>
                  </a:lnTo>
                  <a:lnTo>
                    <a:pt x="4131" y="1852"/>
                  </a:lnTo>
                  <a:lnTo>
                    <a:pt x="3975" y="1598"/>
                  </a:lnTo>
                  <a:lnTo>
                    <a:pt x="3800" y="1345"/>
                  </a:lnTo>
                  <a:lnTo>
                    <a:pt x="3800" y="1345"/>
                  </a:lnTo>
                  <a:lnTo>
                    <a:pt x="3625" y="1111"/>
                  </a:lnTo>
                  <a:lnTo>
                    <a:pt x="3449" y="936"/>
                  </a:lnTo>
                  <a:lnTo>
                    <a:pt x="3449" y="936"/>
                  </a:lnTo>
                  <a:lnTo>
                    <a:pt x="3255" y="741"/>
                  </a:lnTo>
                  <a:lnTo>
                    <a:pt x="3060" y="585"/>
                  </a:lnTo>
                  <a:lnTo>
                    <a:pt x="3060" y="585"/>
                  </a:lnTo>
                  <a:lnTo>
                    <a:pt x="2884" y="449"/>
                  </a:lnTo>
                  <a:lnTo>
                    <a:pt x="2709" y="351"/>
                  </a:lnTo>
                  <a:lnTo>
                    <a:pt x="2709" y="351"/>
                  </a:lnTo>
                  <a:lnTo>
                    <a:pt x="2378" y="176"/>
                  </a:lnTo>
                  <a:lnTo>
                    <a:pt x="2378" y="176"/>
                  </a:lnTo>
                  <a:lnTo>
                    <a:pt x="2105" y="79"/>
                  </a:lnTo>
                  <a:lnTo>
                    <a:pt x="2105" y="79"/>
                  </a:lnTo>
                  <a:lnTo>
                    <a:pt x="1949" y="40"/>
                  </a:lnTo>
                  <a:lnTo>
                    <a:pt x="1949" y="40"/>
                  </a:lnTo>
                  <a:lnTo>
                    <a:pt x="1793" y="20"/>
                  </a:lnTo>
                  <a:lnTo>
                    <a:pt x="1793" y="20"/>
                  </a:lnTo>
                  <a:lnTo>
                    <a:pt x="15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4280275" y="1542575"/>
              <a:ext cx="268900" cy="161250"/>
            </a:xfrm>
            <a:custGeom>
              <a:avLst/>
              <a:gdLst/>
              <a:ahLst/>
              <a:cxnLst/>
              <a:rect l="l" t="t" r="r" b="b"/>
              <a:pathLst>
                <a:path w="10756" h="6450" extrusionOk="0">
                  <a:moveTo>
                    <a:pt x="1871" y="0"/>
                  </a:moveTo>
                  <a:lnTo>
                    <a:pt x="1130" y="20"/>
                  </a:lnTo>
                  <a:lnTo>
                    <a:pt x="390" y="59"/>
                  </a:lnTo>
                  <a:lnTo>
                    <a:pt x="331" y="195"/>
                  </a:lnTo>
                  <a:lnTo>
                    <a:pt x="312" y="253"/>
                  </a:lnTo>
                  <a:lnTo>
                    <a:pt x="273" y="312"/>
                  </a:lnTo>
                  <a:lnTo>
                    <a:pt x="156" y="624"/>
                  </a:lnTo>
                  <a:lnTo>
                    <a:pt x="117" y="760"/>
                  </a:lnTo>
                  <a:lnTo>
                    <a:pt x="59" y="994"/>
                  </a:lnTo>
                  <a:lnTo>
                    <a:pt x="20" y="1228"/>
                  </a:lnTo>
                  <a:lnTo>
                    <a:pt x="20" y="1247"/>
                  </a:lnTo>
                  <a:lnTo>
                    <a:pt x="20" y="1305"/>
                  </a:lnTo>
                  <a:lnTo>
                    <a:pt x="0" y="1656"/>
                  </a:lnTo>
                  <a:lnTo>
                    <a:pt x="0" y="1715"/>
                  </a:lnTo>
                  <a:lnTo>
                    <a:pt x="0" y="1793"/>
                  </a:lnTo>
                  <a:lnTo>
                    <a:pt x="20" y="2104"/>
                  </a:lnTo>
                  <a:lnTo>
                    <a:pt x="20" y="2163"/>
                  </a:lnTo>
                  <a:lnTo>
                    <a:pt x="20" y="2202"/>
                  </a:lnTo>
                  <a:lnTo>
                    <a:pt x="39" y="2241"/>
                  </a:lnTo>
                  <a:lnTo>
                    <a:pt x="39" y="2280"/>
                  </a:lnTo>
                  <a:lnTo>
                    <a:pt x="39" y="2299"/>
                  </a:lnTo>
                  <a:lnTo>
                    <a:pt x="59" y="2338"/>
                  </a:lnTo>
                  <a:lnTo>
                    <a:pt x="59" y="2358"/>
                  </a:lnTo>
                  <a:lnTo>
                    <a:pt x="59" y="2397"/>
                  </a:lnTo>
                  <a:lnTo>
                    <a:pt x="98" y="2533"/>
                  </a:lnTo>
                  <a:lnTo>
                    <a:pt x="137" y="2689"/>
                  </a:lnTo>
                  <a:lnTo>
                    <a:pt x="195" y="2923"/>
                  </a:lnTo>
                  <a:lnTo>
                    <a:pt x="293" y="3156"/>
                  </a:lnTo>
                  <a:lnTo>
                    <a:pt x="312" y="3234"/>
                  </a:lnTo>
                  <a:lnTo>
                    <a:pt x="448" y="3507"/>
                  </a:lnTo>
                  <a:lnTo>
                    <a:pt x="565" y="3702"/>
                  </a:lnTo>
                  <a:lnTo>
                    <a:pt x="721" y="3936"/>
                  </a:lnTo>
                  <a:lnTo>
                    <a:pt x="897" y="4189"/>
                  </a:lnTo>
                  <a:lnTo>
                    <a:pt x="1013" y="4325"/>
                  </a:lnTo>
                  <a:lnTo>
                    <a:pt x="1033" y="4364"/>
                  </a:lnTo>
                  <a:lnTo>
                    <a:pt x="1208" y="4540"/>
                  </a:lnTo>
                  <a:lnTo>
                    <a:pt x="1423" y="4774"/>
                  </a:lnTo>
                  <a:lnTo>
                    <a:pt x="1617" y="4949"/>
                  </a:lnTo>
                  <a:lnTo>
                    <a:pt x="1851" y="5124"/>
                  </a:lnTo>
                  <a:lnTo>
                    <a:pt x="2182" y="5358"/>
                  </a:lnTo>
                  <a:lnTo>
                    <a:pt x="2494" y="5572"/>
                  </a:lnTo>
                  <a:lnTo>
                    <a:pt x="2845" y="5748"/>
                  </a:lnTo>
                  <a:lnTo>
                    <a:pt x="3196" y="5923"/>
                  </a:lnTo>
                  <a:lnTo>
                    <a:pt x="3624" y="6079"/>
                  </a:lnTo>
                  <a:lnTo>
                    <a:pt x="4053" y="6215"/>
                  </a:lnTo>
                  <a:lnTo>
                    <a:pt x="4482" y="6313"/>
                  </a:lnTo>
                  <a:lnTo>
                    <a:pt x="4910" y="6391"/>
                  </a:lnTo>
                  <a:lnTo>
                    <a:pt x="5358" y="6430"/>
                  </a:lnTo>
                  <a:lnTo>
                    <a:pt x="5787" y="6449"/>
                  </a:lnTo>
                  <a:lnTo>
                    <a:pt x="6216" y="6430"/>
                  </a:lnTo>
                  <a:lnTo>
                    <a:pt x="6644" y="6391"/>
                  </a:lnTo>
                  <a:lnTo>
                    <a:pt x="7053" y="6313"/>
                  </a:lnTo>
                  <a:lnTo>
                    <a:pt x="7404" y="6235"/>
                  </a:lnTo>
                  <a:lnTo>
                    <a:pt x="7774" y="6118"/>
                  </a:lnTo>
                  <a:lnTo>
                    <a:pt x="8125" y="5982"/>
                  </a:lnTo>
                  <a:lnTo>
                    <a:pt x="8437" y="5845"/>
                  </a:lnTo>
                  <a:lnTo>
                    <a:pt x="8710" y="5689"/>
                  </a:lnTo>
                  <a:lnTo>
                    <a:pt x="8982" y="5514"/>
                  </a:lnTo>
                  <a:lnTo>
                    <a:pt x="9236" y="5339"/>
                  </a:lnTo>
                  <a:lnTo>
                    <a:pt x="9469" y="5163"/>
                  </a:lnTo>
                  <a:lnTo>
                    <a:pt x="9645" y="4988"/>
                  </a:lnTo>
                  <a:lnTo>
                    <a:pt x="9820" y="4793"/>
                  </a:lnTo>
                  <a:lnTo>
                    <a:pt x="9996" y="4598"/>
                  </a:lnTo>
                  <a:lnTo>
                    <a:pt x="10132" y="4384"/>
                  </a:lnTo>
                  <a:lnTo>
                    <a:pt x="10249" y="4209"/>
                  </a:lnTo>
                  <a:lnTo>
                    <a:pt x="10366" y="3994"/>
                  </a:lnTo>
                  <a:lnTo>
                    <a:pt x="10483" y="3780"/>
                  </a:lnTo>
                  <a:lnTo>
                    <a:pt x="10561" y="3546"/>
                  </a:lnTo>
                  <a:lnTo>
                    <a:pt x="10638" y="3332"/>
                  </a:lnTo>
                  <a:lnTo>
                    <a:pt x="10677" y="3098"/>
                  </a:lnTo>
                  <a:lnTo>
                    <a:pt x="10736" y="2864"/>
                  </a:lnTo>
                  <a:lnTo>
                    <a:pt x="10755" y="2630"/>
                  </a:lnTo>
                  <a:lnTo>
                    <a:pt x="10755" y="2397"/>
                  </a:lnTo>
                  <a:lnTo>
                    <a:pt x="10755" y="2260"/>
                  </a:lnTo>
                  <a:lnTo>
                    <a:pt x="10151" y="1948"/>
                  </a:lnTo>
                  <a:lnTo>
                    <a:pt x="9547" y="1656"/>
                  </a:lnTo>
                  <a:lnTo>
                    <a:pt x="8924" y="1383"/>
                  </a:lnTo>
                  <a:lnTo>
                    <a:pt x="8300" y="1150"/>
                  </a:lnTo>
                  <a:lnTo>
                    <a:pt x="7657" y="935"/>
                  </a:lnTo>
                  <a:lnTo>
                    <a:pt x="7014" y="721"/>
                  </a:lnTo>
                  <a:lnTo>
                    <a:pt x="6352" y="565"/>
                  </a:lnTo>
                  <a:lnTo>
                    <a:pt x="5690" y="409"/>
                  </a:lnTo>
                  <a:lnTo>
                    <a:pt x="5592" y="370"/>
                  </a:lnTo>
                  <a:lnTo>
                    <a:pt x="5125" y="292"/>
                  </a:lnTo>
                  <a:lnTo>
                    <a:pt x="4676" y="214"/>
                  </a:lnTo>
                  <a:lnTo>
                    <a:pt x="4209" y="156"/>
                  </a:lnTo>
                  <a:lnTo>
                    <a:pt x="3741" y="97"/>
                  </a:lnTo>
                  <a:lnTo>
                    <a:pt x="2806" y="39"/>
                  </a:lnTo>
                  <a:lnTo>
                    <a:pt x="2338" y="20"/>
                  </a:lnTo>
                  <a:lnTo>
                    <a:pt x="187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4280275" y="1542575"/>
              <a:ext cx="268900" cy="161250"/>
            </a:xfrm>
            <a:custGeom>
              <a:avLst/>
              <a:gdLst/>
              <a:ahLst/>
              <a:cxnLst/>
              <a:rect l="l" t="t" r="r" b="b"/>
              <a:pathLst>
                <a:path w="10756" h="6450" fill="none" extrusionOk="0">
                  <a:moveTo>
                    <a:pt x="1871" y="0"/>
                  </a:moveTo>
                  <a:lnTo>
                    <a:pt x="1871" y="0"/>
                  </a:lnTo>
                  <a:lnTo>
                    <a:pt x="1130" y="20"/>
                  </a:lnTo>
                  <a:lnTo>
                    <a:pt x="390" y="59"/>
                  </a:lnTo>
                  <a:lnTo>
                    <a:pt x="390" y="59"/>
                  </a:lnTo>
                  <a:lnTo>
                    <a:pt x="331" y="195"/>
                  </a:lnTo>
                  <a:lnTo>
                    <a:pt x="312" y="253"/>
                  </a:lnTo>
                  <a:lnTo>
                    <a:pt x="273" y="312"/>
                  </a:lnTo>
                  <a:lnTo>
                    <a:pt x="273" y="312"/>
                  </a:lnTo>
                  <a:lnTo>
                    <a:pt x="156" y="624"/>
                  </a:lnTo>
                  <a:lnTo>
                    <a:pt x="156" y="624"/>
                  </a:lnTo>
                  <a:lnTo>
                    <a:pt x="117" y="760"/>
                  </a:lnTo>
                  <a:lnTo>
                    <a:pt x="117" y="760"/>
                  </a:lnTo>
                  <a:lnTo>
                    <a:pt x="59" y="994"/>
                  </a:lnTo>
                  <a:lnTo>
                    <a:pt x="20" y="1228"/>
                  </a:lnTo>
                  <a:lnTo>
                    <a:pt x="20" y="1228"/>
                  </a:lnTo>
                  <a:lnTo>
                    <a:pt x="20" y="1247"/>
                  </a:lnTo>
                  <a:lnTo>
                    <a:pt x="20" y="1305"/>
                  </a:lnTo>
                  <a:lnTo>
                    <a:pt x="20" y="1305"/>
                  </a:lnTo>
                  <a:lnTo>
                    <a:pt x="0" y="1656"/>
                  </a:lnTo>
                  <a:lnTo>
                    <a:pt x="0" y="1715"/>
                  </a:lnTo>
                  <a:lnTo>
                    <a:pt x="0" y="1715"/>
                  </a:lnTo>
                  <a:lnTo>
                    <a:pt x="0" y="1793"/>
                  </a:lnTo>
                  <a:lnTo>
                    <a:pt x="0" y="1793"/>
                  </a:lnTo>
                  <a:lnTo>
                    <a:pt x="20" y="2104"/>
                  </a:lnTo>
                  <a:lnTo>
                    <a:pt x="20" y="2163"/>
                  </a:lnTo>
                  <a:lnTo>
                    <a:pt x="20" y="2163"/>
                  </a:lnTo>
                  <a:lnTo>
                    <a:pt x="20" y="2202"/>
                  </a:lnTo>
                  <a:lnTo>
                    <a:pt x="39" y="2241"/>
                  </a:lnTo>
                  <a:lnTo>
                    <a:pt x="39" y="2280"/>
                  </a:lnTo>
                  <a:lnTo>
                    <a:pt x="39" y="2280"/>
                  </a:lnTo>
                  <a:lnTo>
                    <a:pt x="39" y="2299"/>
                  </a:lnTo>
                  <a:lnTo>
                    <a:pt x="59" y="2338"/>
                  </a:lnTo>
                  <a:lnTo>
                    <a:pt x="59" y="2358"/>
                  </a:lnTo>
                  <a:lnTo>
                    <a:pt x="59" y="2358"/>
                  </a:lnTo>
                  <a:lnTo>
                    <a:pt x="59" y="2397"/>
                  </a:lnTo>
                  <a:lnTo>
                    <a:pt x="59" y="2397"/>
                  </a:lnTo>
                  <a:lnTo>
                    <a:pt x="98" y="2533"/>
                  </a:lnTo>
                  <a:lnTo>
                    <a:pt x="137" y="2689"/>
                  </a:lnTo>
                  <a:lnTo>
                    <a:pt x="137" y="2689"/>
                  </a:lnTo>
                  <a:lnTo>
                    <a:pt x="195" y="2923"/>
                  </a:lnTo>
                  <a:lnTo>
                    <a:pt x="293" y="3156"/>
                  </a:lnTo>
                  <a:lnTo>
                    <a:pt x="312" y="3234"/>
                  </a:lnTo>
                  <a:lnTo>
                    <a:pt x="312" y="3234"/>
                  </a:lnTo>
                  <a:lnTo>
                    <a:pt x="448" y="3507"/>
                  </a:lnTo>
                  <a:lnTo>
                    <a:pt x="448" y="3507"/>
                  </a:lnTo>
                  <a:lnTo>
                    <a:pt x="565" y="3702"/>
                  </a:lnTo>
                  <a:lnTo>
                    <a:pt x="565" y="3702"/>
                  </a:lnTo>
                  <a:lnTo>
                    <a:pt x="721" y="3936"/>
                  </a:lnTo>
                  <a:lnTo>
                    <a:pt x="897" y="4189"/>
                  </a:lnTo>
                  <a:lnTo>
                    <a:pt x="897" y="4189"/>
                  </a:lnTo>
                  <a:lnTo>
                    <a:pt x="1013" y="4325"/>
                  </a:lnTo>
                  <a:lnTo>
                    <a:pt x="1033" y="4364"/>
                  </a:lnTo>
                  <a:lnTo>
                    <a:pt x="1033" y="4364"/>
                  </a:lnTo>
                  <a:lnTo>
                    <a:pt x="1208" y="4540"/>
                  </a:lnTo>
                  <a:lnTo>
                    <a:pt x="1208" y="4540"/>
                  </a:lnTo>
                  <a:lnTo>
                    <a:pt x="1423" y="4774"/>
                  </a:lnTo>
                  <a:lnTo>
                    <a:pt x="1423" y="4774"/>
                  </a:lnTo>
                  <a:lnTo>
                    <a:pt x="1617" y="4949"/>
                  </a:lnTo>
                  <a:lnTo>
                    <a:pt x="1851" y="5124"/>
                  </a:lnTo>
                  <a:lnTo>
                    <a:pt x="1851" y="5124"/>
                  </a:lnTo>
                  <a:lnTo>
                    <a:pt x="2182" y="5358"/>
                  </a:lnTo>
                  <a:lnTo>
                    <a:pt x="2494" y="5572"/>
                  </a:lnTo>
                  <a:lnTo>
                    <a:pt x="2494" y="5572"/>
                  </a:lnTo>
                  <a:lnTo>
                    <a:pt x="2845" y="5748"/>
                  </a:lnTo>
                  <a:lnTo>
                    <a:pt x="3196" y="5923"/>
                  </a:lnTo>
                  <a:lnTo>
                    <a:pt x="3196" y="5923"/>
                  </a:lnTo>
                  <a:lnTo>
                    <a:pt x="3624" y="6079"/>
                  </a:lnTo>
                  <a:lnTo>
                    <a:pt x="4053" y="6215"/>
                  </a:lnTo>
                  <a:lnTo>
                    <a:pt x="4053" y="6215"/>
                  </a:lnTo>
                  <a:lnTo>
                    <a:pt x="4482" y="6313"/>
                  </a:lnTo>
                  <a:lnTo>
                    <a:pt x="4910" y="6391"/>
                  </a:lnTo>
                  <a:lnTo>
                    <a:pt x="4910" y="6391"/>
                  </a:lnTo>
                  <a:lnTo>
                    <a:pt x="5358" y="6430"/>
                  </a:lnTo>
                  <a:lnTo>
                    <a:pt x="5787" y="6449"/>
                  </a:lnTo>
                  <a:lnTo>
                    <a:pt x="5787" y="6449"/>
                  </a:lnTo>
                  <a:lnTo>
                    <a:pt x="6216" y="6430"/>
                  </a:lnTo>
                  <a:lnTo>
                    <a:pt x="6644" y="6391"/>
                  </a:lnTo>
                  <a:lnTo>
                    <a:pt x="6644" y="6391"/>
                  </a:lnTo>
                  <a:lnTo>
                    <a:pt x="7053" y="6313"/>
                  </a:lnTo>
                  <a:lnTo>
                    <a:pt x="7404" y="6235"/>
                  </a:lnTo>
                  <a:lnTo>
                    <a:pt x="7404" y="6235"/>
                  </a:lnTo>
                  <a:lnTo>
                    <a:pt x="7774" y="6118"/>
                  </a:lnTo>
                  <a:lnTo>
                    <a:pt x="8125" y="5982"/>
                  </a:lnTo>
                  <a:lnTo>
                    <a:pt x="8125" y="5982"/>
                  </a:lnTo>
                  <a:lnTo>
                    <a:pt x="8437" y="5845"/>
                  </a:lnTo>
                  <a:lnTo>
                    <a:pt x="8710" y="5689"/>
                  </a:lnTo>
                  <a:lnTo>
                    <a:pt x="8710" y="5689"/>
                  </a:lnTo>
                  <a:lnTo>
                    <a:pt x="8982" y="5514"/>
                  </a:lnTo>
                  <a:lnTo>
                    <a:pt x="9236" y="5339"/>
                  </a:lnTo>
                  <a:lnTo>
                    <a:pt x="9236" y="5339"/>
                  </a:lnTo>
                  <a:lnTo>
                    <a:pt x="9469" y="5163"/>
                  </a:lnTo>
                  <a:lnTo>
                    <a:pt x="9645" y="4988"/>
                  </a:lnTo>
                  <a:lnTo>
                    <a:pt x="9645" y="4988"/>
                  </a:lnTo>
                  <a:lnTo>
                    <a:pt x="9820" y="4793"/>
                  </a:lnTo>
                  <a:lnTo>
                    <a:pt x="9996" y="4598"/>
                  </a:lnTo>
                  <a:lnTo>
                    <a:pt x="9996" y="4598"/>
                  </a:lnTo>
                  <a:lnTo>
                    <a:pt x="10132" y="4384"/>
                  </a:lnTo>
                  <a:lnTo>
                    <a:pt x="10249" y="4209"/>
                  </a:lnTo>
                  <a:lnTo>
                    <a:pt x="10249" y="4209"/>
                  </a:lnTo>
                  <a:lnTo>
                    <a:pt x="10366" y="3994"/>
                  </a:lnTo>
                  <a:lnTo>
                    <a:pt x="10483" y="3780"/>
                  </a:lnTo>
                  <a:lnTo>
                    <a:pt x="10483" y="3780"/>
                  </a:lnTo>
                  <a:lnTo>
                    <a:pt x="10561" y="3546"/>
                  </a:lnTo>
                  <a:lnTo>
                    <a:pt x="10638" y="3332"/>
                  </a:lnTo>
                  <a:lnTo>
                    <a:pt x="10638" y="3332"/>
                  </a:lnTo>
                  <a:lnTo>
                    <a:pt x="10677" y="3098"/>
                  </a:lnTo>
                  <a:lnTo>
                    <a:pt x="10736" y="2864"/>
                  </a:lnTo>
                  <a:lnTo>
                    <a:pt x="10736" y="2864"/>
                  </a:lnTo>
                  <a:lnTo>
                    <a:pt x="10755" y="2630"/>
                  </a:lnTo>
                  <a:lnTo>
                    <a:pt x="10755" y="2397"/>
                  </a:lnTo>
                  <a:lnTo>
                    <a:pt x="10755" y="2397"/>
                  </a:lnTo>
                  <a:lnTo>
                    <a:pt x="10755" y="2260"/>
                  </a:lnTo>
                  <a:lnTo>
                    <a:pt x="10755" y="2260"/>
                  </a:lnTo>
                  <a:lnTo>
                    <a:pt x="10151" y="1948"/>
                  </a:lnTo>
                  <a:lnTo>
                    <a:pt x="9547" y="1656"/>
                  </a:lnTo>
                  <a:lnTo>
                    <a:pt x="8924" y="1383"/>
                  </a:lnTo>
                  <a:lnTo>
                    <a:pt x="8300" y="1150"/>
                  </a:lnTo>
                  <a:lnTo>
                    <a:pt x="7657" y="935"/>
                  </a:lnTo>
                  <a:lnTo>
                    <a:pt x="7014" y="721"/>
                  </a:lnTo>
                  <a:lnTo>
                    <a:pt x="6352" y="565"/>
                  </a:lnTo>
                  <a:lnTo>
                    <a:pt x="5690" y="409"/>
                  </a:lnTo>
                  <a:lnTo>
                    <a:pt x="5592" y="370"/>
                  </a:lnTo>
                  <a:lnTo>
                    <a:pt x="5592" y="370"/>
                  </a:lnTo>
                  <a:lnTo>
                    <a:pt x="5125" y="292"/>
                  </a:lnTo>
                  <a:lnTo>
                    <a:pt x="4676" y="214"/>
                  </a:lnTo>
                  <a:lnTo>
                    <a:pt x="4209" y="156"/>
                  </a:lnTo>
                  <a:lnTo>
                    <a:pt x="3741" y="97"/>
                  </a:lnTo>
                  <a:lnTo>
                    <a:pt x="2806" y="39"/>
                  </a:lnTo>
                  <a:lnTo>
                    <a:pt x="2338" y="20"/>
                  </a:lnTo>
                  <a:lnTo>
                    <a:pt x="18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4187225" y="1652650"/>
              <a:ext cx="95500" cy="63825"/>
            </a:xfrm>
            <a:custGeom>
              <a:avLst/>
              <a:gdLst/>
              <a:ahLst/>
              <a:cxnLst/>
              <a:rect l="l" t="t" r="r" b="b"/>
              <a:pathLst>
                <a:path w="3820" h="2553" extrusionOk="0">
                  <a:moveTo>
                    <a:pt x="1326" y="0"/>
                  </a:moveTo>
                  <a:lnTo>
                    <a:pt x="1287" y="20"/>
                  </a:lnTo>
                  <a:lnTo>
                    <a:pt x="1248" y="20"/>
                  </a:lnTo>
                  <a:lnTo>
                    <a:pt x="1111" y="39"/>
                  </a:lnTo>
                  <a:lnTo>
                    <a:pt x="995" y="78"/>
                  </a:lnTo>
                  <a:lnTo>
                    <a:pt x="858" y="117"/>
                  </a:lnTo>
                  <a:lnTo>
                    <a:pt x="702" y="176"/>
                  </a:lnTo>
                  <a:lnTo>
                    <a:pt x="683" y="176"/>
                  </a:lnTo>
                  <a:lnTo>
                    <a:pt x="585" y="234"/>
                  </a:lnTo>
                  <a:lnTo>
                    <a:pt x="546" y="254"/>
                  </a:lnTo>
                  <a:lnTo>
                    <a:pt x="429" y="332"/>
                  </a:lnTo>
                  <a:lnTo>
                    <a:pt x="410" y="332"/>
                  </a:lnTo>
                  <a:lnTo>
                    <a:pt x="313" y="410"/>
                  </a:lnTo>
                  <a:lnTo>
                    <a:pt x="254" y="468"/>
                  </a:lnTo>
                  <a:lnTo>
                    <a:pt x="176" y="565"/>
                  </a:lnTo>
                  <a:lnTo>
                    <a:pt x="118" y="643"/>
                  </a:lnTo>
                  <a:lnTo>
                    <a:pt x="98" y="702"/>
                  </a:lnTo>
                  <a:lnTo>
                    <a:pt x="59" y="760"/>
                  </a:lnTo>
                  <a:lnTo>
                    <a:pt x="20" y="877"/>
                  </a:lnTo>
                  <a:lnTo>
                    <a:pt x="1" y="936"/>
                  </a:lnTo>
                  <a:lnTo>
                    <a:pt x="1" y="1033"/>
                  </a:lnTo>
                  <a:lnTo>
                    <a:pt x="1" y="1111"/>
                  </a:lnTo>
                  <a:lnTo>
                    <a:pt x="1" y="1189"/>
                  </a:lnTo>
                  <a:lnTo>
                    <a:pt x="1" y="1228"/>
                  </a:lnTo>
                  <a:lnTo>
                    <a:pt x="20" y="1247"/>
                  </a:lnTo>
                  <a:lnTo>
                    <a:pt x="20" y="1286"/>
                  </a:lnTo>
                  <a:lnTo>
                    <a:pt x="40" y="1325"/>
                  </a:lnTo>
                  <a:lnTo>
                    <a:pt x="79" y="1442"/>
                  </a:lnTo>
                  <a:lnTo>
                    <a:pt x="98" y="1481"/>
                  </a:lnTo>
                  <a:lnTo>
                    <a:pt x="137" y="1579"/>
                  </a:lnTo>
                  <a:lnTo>
                    <a:pt x="215" y="1696"/>
                  </a:lnTo>
                  <a:lnTo>
                    <a:pt x="235" y="1715"/>
                  </a:lnTo>
                  <a:lnTo>
                    <a:pt x="274" y="1754"/>
                  </a:lnTo>
                  <a:lnTo>
                    <a:pt x="391" y="1890"/>
                  </a:lnTo>
                  <a:lnTo>
                    <a:pt x="546" y="2007"/>
                  </a:lnTo>
                  <a:lnTo>
                    <a:pt x="800" y="2183"/>
                  </a:lnTo>
                  <a:lnTo>
                    <a:pt x="1092" y="2339"/>
                  </a:lnTo>
                  <a:lnTo>
                    <a:pt x="1287" y="2416"/>
                  </a:lnTo>
                  <a:lnTo>
                    <a:pt x="1462" y="2455"/>
                  </a:lnTo>
                  <a:lnTo>
                    <a:pt x="1832" y="2533"/>
                  </a:lnTo>
                  <a:lnTo>
                    <a:pt x="2183" y="2553"/>
                  </a:lnTo>
                  <a:lnTo>
                    <a:pt x="2241" y="2553"/>
                  </a:lnTo>
                  <a:lnTo>
                    <a:pt x="2573" y="2533"/>
                  </a:lnTo>
                  <a:lnTo>
                    <a:pt x="2845" y="2475"/>
                  </a:lnTo>
                  <a:lnTo>
                    <a:pt x="3099" y="2397"/>
                  </a:lnTo>
                  <a:lnTo>
                    <a:pt x="3274" y="2300"/>
                  </a:lnTo>
                  <a:lnTo>
                    <a:pt x="3430" y="2183"/>
                  </a:lnTo>
                  <a:lnTo>
                    <a:pt x="3547" y="2105"/>
                  </a:lnTo>
                  <a:lnTo>
                    <a:pt x="3625" y="2007"/>
                  </a:lnTo>
                  <a:lnTo>
                    <a:pt x="3703" y="1890"/>
                  </a:lnTo>
                  <a:lnTo>
                    <a:pt x="3761" y="1793"/>
                  </a:lnTo>
                  <a:lnTo>
                    <a:pt x="3800" y="1657"/>
                  </a:lnTo>
                  <a:lnTo>
                    <a:pt x="3800" y="1579"/>
                  </a:lnTo>
                  <a:lnTo>
                    <a:pt x="3820" y="1442"/>
                  </a:lnTo>
                  <a:lnTo>
                    <a:pt x="3800" y="1345"/>
                  </a:lnTo>
                  <a:lnTo>
                    <a:pt x="3781" y="1228"/>
                  </a:lnTo>
                  <a:lnTo>
                    <a:pt x="3742" y="1130"/>
                  </a:lnTo>
                  <a:lnTo>
                    <a:pt x="3664" y="955"/>
                  </a:lnTo>
                  <a:lnTo>
                    <a:pt x="3566" y="838"/>
                  </a:lnTo>
                  <a:lnTo>
                    <a:pt x="3411" y="663"/>
                  </a:lnTo>
                  <a:lnTo>
                    <a:pt x="3255" y="526"/>
                  </a:lnTo>
                  <a:lnTo>
                    <a:pt x="3118" y="429"/>
                  </a:lnTo>
                  <a:lnTo>
                    <a:pt x="2982" y="351"/>
                  </a:lnTo>
                  <a:lnTo>
                    <a:pt x="2729" y="215"/>
                  </a:lnTo>
                  <a:lnTo>
                    <a:pt x="2514" y="137"/>
                  </a:lnTo>
                  <a:lnTo>
                    <a:pt x="2339" y="78"/>
                  </a:lnTo>
                  <a:lnTo>
                    <a:pt x="1949" y="20"/>
                  </a:lnTo>
                  <a:lnTo>
                    <a:pt x="187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4187225" y="1652650"/>
              <a:ext cx="95500" cy="63825"/>
            </a:xfrm>
            <a:custGeom>
              <a:avLst/>
              <a:gdLst/>
              <a:ahLst/>
              <a:cxnLst/>
              <a:rect l="l" t="t" r="r" b="b"/>
              <a:pathLst>
                <a:path w="3820" h="2553" fill="none" extrusionOk="0">
                  <a:moveTo>
                    <a:pt x="1618" y="0"/>
                  </a:moveTo>
                  <a:lnTo>
                    <a:pt x="1618" y="0"/>
                  </a:lnTo>
                  <a:lnTo>
                    <a:pt x="1540" y="0"/>
                  </a:lnTo>
                  <a:lnTo>
                    <a:pt x="1540" y="0"/>
                  </a:lnTo>
                  <a:lnTo>
                    <a:pt x="1326" y="0"/>
                  </a:lnTo>
                  <a:lnTo>
                    <a:pt x="1287" y="20"/>
                  </a:lnTo>
                  <a:lnTo>
                    <a:pt x="1248" y="20"/>
                  </a:lnTo>
                  <a:lnTo>
                    <a:pt x="1248" y="20"/>
                  </a:lnTo>
                  <a:lnTo>
                    <a:pt x="1111" y="39"/>
                  </a:lnTo>
                  <a:lnTo>
                    <a:pt x="995" y="78"/>
                  </a:lnTo>
                  <a:lnTo>
                    <a:pt x="995" y="78"/>
                  </a:lnTo>
                  <a:lnTo>
                    <a:pt x="858" y="117"/>
                  </a:lnTo>
                  <a:lnTo>
                    <a:pt x="858" y="117"/>
                  </a:lnTo>
                  <a:lnTo>
                    <a:pt x="702" y="176"/>
                  </a:lnTo>
                  <a:lnTo>
                    <a:pt x="683" y="176"/>
                  </a:lnTo>
                  <a:lnTo>
                    <a:pt x="683" y="176"/>
                  </a:lnTo>
                  <a:lnTo>
                    <a:pt x="585" y="234"/>
                  </a:lnTo>
                  <a:lnTo>
                    <a:pt x="546" y="254"/>
                  </a:lnTo>
                  <a:lnTo>
                    <a:pt x="546" y="254"/>
                  </a:lnTo>
                  <a:lnTo>
                    <a:pt x="429" y="332"/>
                  </a:lnTo>
                  <a:lnTo>
                    <a:pt x="410" y="332"/>
                  </a:lnTo>
                  <a:lnTo>
                    <a:pt x="410" y="332"/>
                  </a:lnTo>
                  <a:lnTo>
                    <a:pt x="313" y="410"/>
                  </a:lnTo>
                  <a:lnTo>
                    <a:pt x="313" y="410"/>
                  </a:lnTo>
                  <a:lnTo>
                    <a:pt x="254" y="468"/>
                  </a:lnTo>
                  <a:lnTo>
                    <a:pt x="254" y="468"/>
                  </a:lnTo>
                  <a:lnTo>
                    <a:pt x="176" y="565"/>
                  </a:lnTo>
                  <a:lnTo>
                    <a:pt x="176" y="565"/>
                  </a:lnTo>
                  <a:lnTo>
                    <a:pt x="118" y="643"/>
                  </a:lnTo>
                  <a:lnTo>
                    <a:pt x="98" y="702"/>
                  </a:lnTo>
                  <a:lnTo>
                    <a:pt x="98" y="702"/>
                  </a:lnTo>
                  <a:lnTo>
                    <a:pt x="59" y="760"/>
                  </a:lnTo>
                  <a:lnTo>
                    <a:pt x="59" y="760"/>
                  </a:lnTo>
                  <a:lnTo>
                    <a:pt x="20" y="877"/>
                  </a:lnTo>
                  <a:lnTo>
                    <a:pt x="20" y="877"/>
                  </a:lnTo>
                  <a:lnTo>
                    <a:pt x="1" y="936"/>
                  </a:lnTo>
                  <a:lnTo>
                    <a:pt x="1" y="936"/>
                  </a:lnTo>
                  <a:lnTo>
                    <a:pt x="1" y="1033"/>
                  </a:lnTo>
                  <a:lnTo>
                    <a:pt x="1" y="1033"/>
                  </a:lnTo>
                  <a:lnTo>
                    <a:pt x="1" y="1111"/>
                  </a:lnTo>
                  <a:lnTo>
                    <a:pt x="1" y="1111"/>
                  </a:lnTo>
                  <a:lnTo>
                    <a:pt x="1" y="1189"/>
                  </a:lnTo>
                  <a:lnTo>
                    <a:pt x="1" y="1228"/>
                  </a:lnTo>
                  <a:lnTo>
                    <a:pt x="20" y="1247"/>
                  </a:lnTo>
                  <a:lnTo>
                    <a:pt x="20" y="1286"/>
                  </a:lnTo>
                  <a:lnTo>
                    <a:pt x="20" y="1286"/>
                  </a:lnTo>
                  <a:lnTo>
                    <a:pt x="40" y="1325"/>
                  </a:lnTo>
                  <a:lnTo>
                    <a:pt x="40" y="1325"/>
                  </a:lnTo>
                  <a:lnTo>
                    <a:pt x="79" y="1442"/>
                  </a:lnTo>
                  <a:lnTo>
                    <a:pt x="98" y="1481"/>
                  </a:lnTo>
                  <a:lnTo>
                    <a:pt x="98" y="1481"/>
                  </a:lnTo>
                  <a:lnTo>
                    <a:pt x="137" y="1579"/>
                  </a:lnTo>
                  <a:lnTo>
                    <a:pt x="215" y="1696"/>
                  </a:lnTo>
                  <a:lnTo>
                    <a:pt x="235" y="1715"/>
                  </a:lnTo>
                  <a:lnTo>
                    <a:pt x="274" y="1754"/>
                  </a:lnTo>
                  <a:lnTo>
                    <a:pt x="274" y="1754"/>
                  </a:lnTo>
                  <a:lnTo>
                    <a:pt x="391" y="1890"/>
                  </a:lnTo>
                  <a:lnTo>
                    <a:pt x="391" y="1890"/>
                  </a:lnTo>
                  <a:lnTo>
                    <a:pt x="546" y="2007"/>
                  </a:lnTo>
                  <a:lnTo>
                    <a:pt x="546" y="2007"/>
                  </a:lnTo>
                  <a:lnTo>
                    <a:pt x="800" y="2183"/>
                  </a:lnTo>
                  <a:lnTo>
                    <a:pt x="800" y="2183"/>
                  </a:lnTo>
                  <a:lnTo>
                    <a:pt x="1092" y="2339"/>
                  </a:lnTo>
                  <a:lnTo>
                    <a:pt x="1092" y="2339"/>
                  </a:lnTo>
                  <a:lnTo>
                    <a:pt x="1287" y="2416"/>
                  </a:lnTo>
                  <a:lnTo>
                    <a:pt x="1462" y="2455"/>
                  </a:lnTo>
                  <a:lnTo>
                    <a:pt x="1462" y="2455"/>
                  </a:lnTo>
                  <a:lnTo>
                    <a:pt x="1832" y="2533"/>
                  </a:lnTo>
                  <a:lnTo>
                    <a:pt x="1832" y="2533"/>
                  </a:lnTo>
                  <a:lnTo>
                    <a:pt x="2183" y="2553"/>
                  </a:lnTo>
                  <a:lnTo>
                    <a:pt x="2241" y="2553"/>
                  </a:lnTo>
                  <a:lnTo>
                    <a:pt x="2241" y="2553"/>
                  </a:lnTo>
                  <a:lnTo>
                    <a:pt x="2573" y="2533"/>
                  </a:lnTo>
                  <a:lnTo>
                    <a:pt x="2573" y="2533"/>
                  </a:lnTo>
                  <a:lnTo>
                    <a:pt x="2845" y="2475"/>
                  </a:lnTo>
                  <a:lnTo>
                    <a:pt x="2845" y="2475"/>
                  </a:lnTo>
                  <a:lnTo>
                    <a:pt x="3099" y="2397"/>
                  </a:lnTo>
                  <a:lnTo>
                    <a:pt x="3099" y="2397"/>
                  </a:lnTo>
                  <a:lnTo>
                    <a:pt x="3274" y="2300"/>
                  </a:lnTo>
                  <a:lnTo>
                    <a:pt x="3274" y="2300"/>
                  </a:lnTo>
                  <a:lnTo>
                    <a:pt x="3430" y="2183"/>
                  </a:lnTo>
                  <a:lnTo>
                    <a:pt x="3430" y="2183"/>
                  </a:lnTo>
                  <a:lnTo>
                    <a:pt x="3547" y="2105"/>
                  </a:lnTo>
                  <a:lnTo>
                    <a:pt x="3547" y="2105"/>
                  </a:lnTo>
                  <a:lnTo>
                    <a:pt x="3625" y="2007"/>
                  </a:lnTo>
                  <a:lnTo>
                    <a:pt x="3625" y="2007"/>
                  </a:lnTo>
                  <a:lnTo>
                    <a:pt x="3703" y="1890"/>
                  </a:lnTo>
                  <a:lnTo>
                    <a:pt x="3703" y="1890"/>
                  </a:lnTo>
                  <a:lnTo>
                    <a:pt x="3761" y="1793"/>
                  </a:lnTo>
                  <a:lnTo>
                    <a:pt x="3761" y="1793"/>
                  </a:lnTo>
                  <a:lnTo>
                    <a:pt x="3800" y="1657"/>
                  </a:lnTo>
                  <a:lnTo>
                    <a:pt x="3800" y="1657"/>
                  </a:lnTo>
                  <a:lnTo>
                    <a:pt x="3800" y="1579"/>
                  </a:lnTo>
                  <a:lnTo>
                    <a:pt x="3800" y="1579"/>
                  </a:lnTo>
                  <a:lnTo>
                    <a:pt x="3820" y="1442"/>
                  </a:lnTo>
                  <a:lnTo>
                    <a:pt x="3820" y="1442"/>
                  </a:lnTo>
                  <a:lnTo>
                    <a:pt x="3800" y="1345"/>
                  </a:lnTo>
                  <a:lnTo>
                    <a:pt x="3800" y="1345"/>
                  </a:lnTo>
                  <a:lnTo>
                    <a:pt x="3781" y="1228"/>
                  </a:lnTo>
                  <a:lnTo>
                    <a:pt x="3781" y="1228"/>
                  </a:lnTo>
                  <a:lnTo>
                    <a:pt x="3742" y="1130"/>
                  </a:lnTo>
                  <a:lnTo>
                    <a:pt x="3742" y="1130"/>
                  </a:lnTo>
                  <a:lnTo>
                    <a:pt x="3664" y="955"/>
                  </a:lnTo>
                  <a:lnTo>
                    <a:pt x="3664" y="955"/>
                  </a:lnTo>
                  <a:lnTo>
                    <a:pt x="3566" y="838"/>
                  </a:lnTo>
                  <a:lnTo>
                    <a:pt x="3566" y="838"/>
                  </a:lnTo>
                  <a:lnTo>
                    <a:pt x="3411" y="663"/>
                  </a:lnTo>
                  <a:lnTo>
                    <a:pt x="3411" y="663"/>
                  </a:lnTo>
                  <a:lnTo>
                    <a:pt x="3255" y="526"/>
                  </a:lnTo>
                  <a:lnTo>
                    <a:pt x="3255" y="526"/>
                  </a:lnTo>
                  <a:lnTo>
                    <a:pt x="3118" y="429"/>
                  </a:lnTo>
                  <a:lnTo>
                    <a:pt x="2982" y="351"/>
                  </a:lnTo>
                  <a:lnTo>
                    <a:pt x="2982" y="351"/>
                  </a:lnTo>
                  <a:lnTo>
                    <a:pt x="2729" y="215"/>
                  </a:lnTo>
                  <a:lnTo>
                    <a:pt x="2729" y="215"/>
                  </a:lnTo>
                  <a:lnTo>
                    <a:pt x="2514" y="137"/>
                  </a:lnTo>
                  <a:lnTo>
                    <a:pt x="2339" y="78"/>
                  </a:lnTo>
                  <a:lnTo>
                    <a:pt x="2339" y="78"/>
                  </a:lnTo>
                  <a:lnTo>
                    <a:pt x="1949" y="20"/>
                  </a:lnTo>
                  <a:lnTo>
                    <a:pt x="1949" y="20"/>
                  </a:lnTo>
                  <a:lnTo>
                    <a:pt x="1871" y="0"/>
                  </a:lnTo>
                  <a:lnTo>
                    <a:pt x="1871" y="0"/>
                  </a:lnTo>
                  <a:lnTo>
                    <a:pt x="16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4479500" y="2166550"/>
              <a:ext cx="150050" cy="131525"/>
            </a:xfrm>
            <a:custGeom>
              <a:avLst/>
              <a:gdLst/>
              <a:ahLst/>
              <a:cxnLst/>
              <a:rect l="l" t="t" r="r" b="b"/>
              <a:pathLst>
                <a:path w="6002" h="5261" extrusionOk="0">
                  <a:moveTo>
                    <a:pt x="2280" y="0"/>
                  </a:moveTo>
                  <a:lnTo>
                    <a:pt x="2046" y="19"/>
                  </a:lnTo>
                  <a:lnTo>
                    <a:pt x="1773" y="78"/>
                  </a:lnTo>
                  <a:lnTo>
                    <a:pt x="1734" y="97"/>
                  </a:lnTo>
                  <a:lnTo>
                    <a:pt x="1578" y="136"/>
                  </a:lnTo>
                  <a:lnTo>
                    <a:pt x="1539" y="136"/>
                  </a:lnTo>
                  <a:lnTo>
                    <a:pt x="1325" y="234"/>
                  </a:lnTo>
                  <a:lnTo>
                    <a:pt x="1306" y="234"/>
                  </a:lnTo>
                  <a:lnTo>
                    <a:pt x="1072" y="351"/>
                  </a:lnTo>
                  <a:lnTo>
                    <a:pt x="896" y="448"/>
                  </a:lnTo>
                  <a:lnTo>
                    <a:pt x="877" y="487"/>
                  </a:lnTo>
                  <a:lnTo>
                    <a:pt x="838" y="507"/>
                  </a:lnTo>
                  <a:lnTo>
                    <a:pt x="819" y="526"/>
                  </a:lnTo>
                  <a:lnTo>
                    <a:pt x="741" y="565"/>
                  </a:lnTo>
                  <a:lnTo>
                    <a:pt x="702" y="604"/>
                  </a:lnTo>
                  <a:lnTo>
                    <a:pt x="585" y="721"/>
                  </a:lnTo>
                  <a:lnTo>
                    <a:pt x="429" y="896"/>
                  </a:lnTo>
                  <a:lnTo>
                    <a:pt x="273" y="1130"/>
                  </a:lnTo>
                  <a:lnTo>
                    <a:pt x="215" y="1266"/>
                  </a:lnTo>
                  <a:lnTo>
                    <a:pt x="156" y="1364"/>
                  </a:lnTo>
                  <a:lnTo>
                    <a:pt x="137" y="1403"/>
                  </a:lnTo>
                  <a:lnTo>
                    <a:pt x="98" y="1520"/>
                  </a:lnTo>
                  <a:lnTo>
                    <a:pt x="98" y="1559"/>
                  </a:lnTo>
                  <a:lnTo>
                    <a:pt x="78" y="1598"/>
                  </a:lnTo>
                  <a:lnTo>
                    <a:pt x="78" y="1617"/>
                  </a:lnTo>
                  <a:lnTo>
                    <a:pt x="59" y="1656"/>
                  </a:lnTo>
                  <a:lnTo>
                    <a:pt x="59" y="1695"/>
                  </a:lnTo>
                  <a:lnTo>
                    <a:pt x="39" y="1734"/>
                  </a:lnTo>
                  <a:lnTo>
                    <a:pt x="39" y="1754"/>
                  </a:lnTo>
                  <a:lnTo>
                    <a:pt x="39" y="1793"/>
                  </a:lnTo>
                  <a:lnTo>
                    <a:pt x="20" y="1890"/>
                  </a:lnTo>
                  <a:lnTo>
                    <a:pt x="0" y="2163"/>
                  </a:lnTo>
                  <a:lnTo>
                    <a:pt x="0" y="2221"/>
                  </a:lnTo>
                  <a:lnTo>
                    <a:pt x="20" y="2416"/>
                  </a:lnTo>
                  <a:lnTo>
                    <a:pt x="20" y="2455"/>
                  </a:lnTo>
                  <a:lnTo>
                    <a:pt x="59" y="2669"/>
                  </a:lnTo>
                  <a:lnTo>
                    <a:pt x="78" y="2806"/>
                  </a:lnTo>
                  <a:lnTo>
                    <a:pt x="195" y="3137"/>
                  </a:lnTo>
                  <a:lnTo>
                    <a:pt x="331" y="3410"/>
                  </a:lnTo>
                  <a:lnTo>
                    <a:pt x="351" y="3429"/>
                  </a:lnTo>
                  <a:lnTo>
                    <a:pt x="370" y="3468"/>
                  </a:lnTo>
                  <a:lnTo>
                    <a:pt x="390" y="3507"/>
                  </a:lnTo>
                  <a:lnTo>
                    <a:pt x="409" y="3546"/>
                  </a:lnTo>
                  <a:lnTo>
                    <a:pt x="565" y="3780"/>
                  </a:lnTo>
                  <a:lnTo>
                    <a:pt x="624" y="3838"/>
                  </a:lnTo>
                  <a:lnTo>
                    <a:pt x="857" y="4111"/>
                  </a:lnTo>
                  <a:lnTo>
                    <a:pt x="896" y="4150"/>
                  </a:lnTo>
                  <a:lnTo>
                    <a:pt x="1228" y="4462"/>
                  </a:lnTo>
                  <a:lnTo>
                    <a:pt x="1461" y="4618"/>
                  </a:lnTo>
                  <a:lnTo>
                    <a:pt x="1656" y="4754"/>
                  </a:lnTo>
                  <a:lnTo>
                    <a:pt x="1871" y="4871"/>
                  </a:lnTo>
                  <a:lnTo>
                    <a:pt x="2104" y="4968"/>
                  </a:lnTo>
                  <a:lnTo>
                    <a:pt x="2338" y="5066"/>
                  </a:lnTo>
                  <a:lnTo>
                    <a:pt x="2572" y="5124"/>
                  </a:lnTo>
                  <a:lnTo>
                    <a:pt x="2825" y="5183"/>
                  </a:lnTo>
                  <a:lnTo>
                    <a:pt x="3059" y="5241"/>
                  </a:lnTo>
                  <a:lnTo>
                    <a:pt x="3293" y="5261"/>
                  </a:lnTo>
                  <a:lnTo>
                    <a:pt x="3761" y="5261"/>
                  </a:lnTo>
                  <a:lnTo>
                    <a:pt x="3975" y="5222"/>
                  </a:lnTo>
                  <a:lnTo>
                    <a:pt x="4111" y="5202"/>
                  </a:lnTo>
                  <a:lnTo>
                    <a:pt x="4326" y="5163"/>
                  </a:lnTo>
                  <a:lnTo>
                    <a:pt x="4657" y="5046"/>
                  </a:lnTo>
                  <a:lnTo>
                    <a:pt x="4949" y="4890"/>
                  </a:lnTo>
                  <a:lnTo>
                    <a:pt x="5183" y="4735"/>
                  </a:lnTo>
                  <a:lnTo>
                    <a:pt x="5417" y="4540"/>
                  </a:lnTo>
                  <a:lnTo>
                    <a:pt x="5573" y="4345"/>
                  </a:lnTo>
                  <a:lnTo>
                    <a:pt x="5670" y="4228"/>
                  </a:lnTo>
                  <a:lnTo>
                    <a:pt x="5748" y="4092"/>
                  </a:lnTo>
                  <a:lnTo>
                    <a:pt x="5845" y="3897"/>
                  </a:lnTo>
                  <a:lnTo>
                    <a:pt x="5923" y="3624"/>
                  </a:lnTo>
                  <a:lnTo>
                    <a:pt x="5982" y="3351"/>
                  </a:lnTo>
                  <a:lnTo>
                    <a:pt x="6001" y="3215"/>
                  </a:lnTo>
                  <a:lnTo>
                    <a:pt x="6001" y="3059"/>
                  </a:lnTo>
                  <a:lnTo>
                    <a:pt x="5982" y="2767"/>
                  </a:lnTo>
                  <a:lnTo>
                    <a:pt x="5943" y="2572"/>
                  </a:lnTo>
                  <a:lnTo>
                    <a:pt x="5904" y="2416"/>
                  </a:lnTo>
                  <a:lnTo>
                    <a:pt x="5806" y="2124"/>
                  </a:lnTo>
                  <a:lnTo>
                    <a:pt x="5709" y="1929"/>
                  </a:lnTo>
                  <a:lnTo>
                    <a:pt x="5612" y="1754"/>
                  </a:lnTo>
                  <a:lnTo>
                    <a:pt x="5417" y="1442"/>
                  </a:lnTo>
                  <a:lnTo>
                    <a:pt x="5241" y="1247"/>
                  </a:lnTo>
                  <a:lnTo>
                    <a:pt x="5105" y="1091"/>
                  </a:lnTo>
                  <a:lnTo>
                    <a:pt x="4930" y="935"/>
                  </a:lnTo>
                  <a:lnTo>
                    <a:pt x="4754" y="799"/>
                  </a:lnTo>
                  <a:lnTo>
                    <a:pt x="4540" y="623"/>
                  </a:lnTo>
                  <a:lnTo>
                    <a:pt x="4326" y="507"/>
                  </a:lnTo>
                  <a:lnTo>
                    <a:pt x="4111" y="390"/>
                  </a:lnTo>
                  <a:lnTo>
                    <a:pt x="3897" y="292"/>
                  </a:lnTo>
                  <a:lnTo>
                    <a:pt x="3644" y="195"/>
                  </a:lnTo>
                  <a:lnTo>
                    <a:pt x="3410" y="117"/>
                  </a:lnTo>
                  <a:lnTo>
                    <a:pt x="3176" y="58"/>
                  </a:lnTo>
                  <a:lnTo>
                    <a:pt x="2942" y="19"/>
                  </a:lnTo>
                  <a:lnTo>
                    <a:pt x="2669"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4701600" y="1993625"/>
              <a:ext cx="95500" cy="198275"/>
            </a:xfrm>
            <a:custGeom>
              <a:avLst/>
              <a:gdLst/>
              <a:ahLst/>
              <a:cxnLst/>
              <a:rect l="l" t="t" r="r" b="b"/>
              <a:pathLst>
                <a:path w="3820" h="7931" extrusionOk="0">
                  <a:moveTo>
                    <a:pt x="2807" y="0"/>
                  </a:moveTo>
                  <a:lnTo>
                    <a:pt x="2495" y="20"/>
                  </a:lnTo>
                  <a:lnTo>
                    <a:pt x="2183" y="98"/>
                  </a:lnTo>
                  <a:lnTo>
                    <a:pt x="2144" y="98"/>
                  </a:lnTo>
                  <a:lnTo>
                    <a:pt x="1910" y="195"/>
                  </a:lnTo>
                  <a:lnTo>
                    <a:pt x="1676" y="292"/>
                  </a:lnTo>
                  <a:lnTo>
                    <a:pt x="1618" y="331"/>
                  </a:lnTo>
                  <a:lnTo>
                    <a:pt x="1404" y="468"/>
                  </a:lnTo>
                  <a:lnTo>
                    <a:pt x="1365" y="507"/>
                  </a:lnTo>
                  <a:lnTo>
                    <a:pt x="1345" y="526"/>
                  </a:lnTo>
                  <a:lnTo>
                    <a:pt x="1189" y="663"/>
                  </a:lnTo>
                  <a:lnTo>
                    <a:pt x="1053" y="780"/>
                  </a:lnTo>
                  <a:lnTo>
                    <a:pt x="878" y="994"/>
                  </a:lnTo>
                  <a:lnTo>
                    <a:pt x="858" y="1013"/>
                  </a:lnTo>
                  <a:lnTo>
                    <a:pt x="819" y="1052"/>
                  </a:lnTo>
                  <a:lnTo>
                    <a:pt x="644" y="1306"/>
                  </a:lnTo>
                  <a:lnTo>
                    <a:pt x="624" y="1325"/>
                  </a:lnTo>
                  <a:lnTo>
                    <a:pt x="566" y="1442"/>
                  </a:lnTo>
                  <a:lnTo>
                    <a:pt x="507" y="1539"/>
                  </a:lnTo>
                  <a:lnTo>
                    <a:pt x="488" y="1578"/>
                  </a:lnTo>
                  <a:lnTo>
                    <a:pt x="468" y="1637"/>
                  </a:lnTo>
                  <a:lnTo>
                    <a:pt x="430" y="1695"/>
                  </a:lnTo>
                  <a:lnTo>
                    <a:pt x="352" y="1851"/>
                  </a:lnTo>
                  <a:lnTo>
                    <a:pt x="254" y="2143"/>
                  </a:lnTo>
                  <a:lnTo>
                    <a:pt x="157" y="2436"/>
                  </a:lnTo>
                  <a:lnTo>
                    <a:pt x="98" y="2650"/>
                  </a:lnTo>
                  <a:lnTo>
                    <a:pt x="59" y="2903"/>
                  </a:lnTo>
                  <a:lnTo>
                    <a:pt x="40" y="3059"/>
                  </a:lnTo>
                  <a:lnTo>
                    <a:pt x="1" y="3390"/>
                  </a:lnTo>
                  <a:lnTo>
                    <a:pt x="1" y="3702"/>
                  </a:lnTo>
                  <a:lnTo>
                    <a:pt x="1" y="3819"/>
                  </a:lnTo>
                  <a:lnTo>
                    <a:pt x="20" y="4111"/>
                  </a:lnTo>
                  <a:lnTo>
                    <a:pt x="40" y="4404"/>
                  </a:lnTo>
                  <a:lnTo>
                    <a:pt x="59" y="4462"/>
                  </a:lnTo>
                  <a:lnTo>
                    <a:pt x="59" y="4520"/>
                  </a:lnTo>
                  <a:lnTo>
                    <a:pt x="157" y="4988"/>
                  </a:lnTo>
                  <a:lnTo>
                    <a:pt x="196" y="5124"/>
                  </a:lnTo>
                  <a:lnTo>
                    <a:pt x="215" y="5222"/>
                  </a:lnTo>
                  <a:lnTo>
                    <a:pt x="313" y="5495"/>
                  </a:lnTo>
                  <a:lnTo>
                    <a:pt x="410" y="5748"/>
                  </a:lnTo>
                  <a:lnTo>
                    <a:pt x="546" y="6060"/>
                  </a:lnTo>
                  <a:lnTo>
                    <a:pt x="683" y="6313"/>
                  </a:lnTo>
                  <a:lnTo>
                    <a:pt x="839" y="6586"/>
                  </a:lnTo>
                  <a:lnTo>
                    <a:pt x="1014" y="6820"/>
                  </a:lnTo>
                  <a:lnTo>
                    <a:pt x="1170" y="7014"/>
                  </a:lnTo>
                  <a:lnTo>
                    <a:pt x="1326" y="7190"/>
                  </a:lnTo>
                  <a:lnTo>
                    <a:pt x="1521" y="7365"/>
                  </a:lnTo>
                  <a:lnTo>
                    <a:pt x="1715" y="7521"/>
                  </a:lnTo>
                  <a:lnTo>
                    <a:pt x="1871" y="7657"/>
                  </a:lnTo>
                  <a:lnTo>
                    <a:pt x="2066" y="7774"/>
                  </a:lnTo>
                  <a:lnTo>
                    <a:pt x="2397" y="7930"/>
                  </a:lnTo>
                  <a:lnTo>
                    <a:pt x="2729" y="7073"/>
                  </a:lnTo>
                  <a:lnTo>
                    <a:pt x="3021" y="6216"/>
                  </a:lnTo>
                  <a:lnTo>
                    <a:pt x="3255" y="5319"/>
                  </a:lnTo>
                  <a:lnTo>
                    <a:pt x="3450" y="4443"/>
                  </a:lnTo>
                  <a:lnTo>
                    <a:pt x="3605" y="3527"/>
                  </a:lnTo>
                  <a:lnTo>
                    <a:pt x="3722" y="2631"/>
                  </a:lnTo>
                  <a:lnTo>
                    <a:pt x="3800" y="1695"/>
                  </a:lnTo>
                  <a:lnTo>
                    <a:pt x="3820" y="780"/>
                  </a:lnTo>
                  <a:lnTo>
                    <a:pt x="3800" y="215"/>
                  </a:lnTo>
                  <a:lnTo>
                    <a:pt x="3605" y="137"/>
                  </a:lnTo>
                  <a:lnTo>
                    <a:pt x="3488" y="98"/>
                  </a:lnTo>
                  <a:lnTo>
                    <a:pt x="3313" y="59"/>
                  </a:lnTo>
                  <a:lnTo>
                    <a:pt x="3138" y="20"/>
                  </a:lnTo>
                  <a:lnTo>
                    <a:pt x="2982" y="20"/>
                  </a:lnTo>
                  <a:lnTo>
                    <a:pt x="284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4701600" y="1993625"/>
              <a:ext cx="95500" cy="198275"/>
            </a:xfrm>
            <a:custGeom>
              <a:avLst/>
              <a:gdLst/>
              <a:ahLst/>
              <a:cxnLst/>
              <a:rect l="l" t="t" r="r" b="b"/>
              <a:pathLst>
                <a:path w="3820" h="7931" fill="none" extrusionOk="0">
                  <a:moveTo>
                    <a:pt x="2846" y="0"/>
                  </a:moveTo>
                  <a:lnTo>
                    <a:pt x="2807" y="0"/>
                  </a:lnTo>
                  <a:lnTo>
                    <a:pt x="2807" y="0"/>
                  </a:lnTo>
                  <a:lnTo>
                    <a:pt x="2495" y="20"/>
                  </a:lnTo>
                  <a:lnTo>
                    <a:pt x="2495" y="20"/>
                  </a:lnTo>
                  <a:lnTo>
                    <a:pt x="2183" y="98"/>
                  </a:lnTo>
                  <a:lnTo>
                    <a:pt x="2183" y="98"/>
                  </a:lnTo>
                  <a:lnTo>
                    <a:pt x="2144" y="98"/>
                  </a:lnTo>
                  <a:lnTo>
                    <a:pt x="2144" y="98"/>
                  </a:lnTo>
                  <a:lnTo>
                    <a:pt x="1910" y="195"/>
                  </a:lnTo>
                  <a:lnTo>
                    <a:pt x="1910" y="195"/>
                  </a:lnTo>
                  <a:lnTo>
                    <a:pt x="1676" y="292"/>
                  </a:lnTo>
                  <a:lnTo>
                    <a:pt x="1618" y="331"/>
                  </a:lnTo>
                  <a:lnTo>
                    <a:pt x="1618" y="331"/>
                  </a:lnTo>
                  <a:lnTo>
                    <a:pt x="1404" y="468"/>
                  </a:lnTo>
                  <a:lnTo>
                    <a:pt x="1365" y="507"/>
                  </a:lnTo>
                  <a:lnTo>
                    <a:pt x="1365" y="507"/>
                  </a:lnTo>
                  <a:lnTo>
                    <a:pt x="1345" y="526"/>
                  </a:lnTo>
                  <a:lnTo>
                    <a:pt x="1345" y="526"/>
                  </a:lnTo>
                  <a:lnTo>
                    <a:pt x="1189" y="663"/>
                  </a:lnTo>
                  <a:lnTo>
                    <a:pt x="1053" y="780"/>
                  </a:lnTo>
                  <a:lnTo>
                    <a:pt x="1053" y="780"/>
                  </a:lnTo>
                  <a:lnTo>
                    <a:pt x="878" y="994"/>
                  </a:lnTo>
                  <a:lnTo>
                    <a:pt x="858" y="1013"/>
                  </a:lnTo>
                  <a:lnTo>
                    <a:pt x="819" y="1052"/>
                  </a:lnTo>
                  <a:lnTo>
                    <a:pt x="819" y="1052"/>
                  </a:lnTo>
                  <a:lnTo>
                    <a:pt x="644" y="1306"/>
                  </a:lnTo>
                  <a:lnTo>
                    <a:pt x="644" y="1306"/>
                  </a:lnTo>
                  <a:lnTo>
                    <a:pt x="624" y="1325"/>
                  </a:lnTo>
                  <a:lnTo>
                    <a:pt x="624" y="1325"/>
                  </a:lnTo>
                  <a:lnTo>
                    <a:pt x="566" y="1442"/>
                  </a:lnTo>
                  <a:lnTo>
                    <a:pt x="566" y="1442"/>
                  </a:lnTo>
                  <a:lnTo>
                    <a:pt x="507" y="1539"/>
                  </a:lnTo>
                  <a:lnTo>
                    <a:pt x="488" y="1578"/>
                  </a:lnTo>
                  <a:lnTo>
                    <a:pt x="468" y="1637"/>
                  </a:lnTo>
                  <a:lnTo>
                    <a:pt x="430" y="1695"/>
                  </a:lnTo>
                  <a:lnTo>
                    <a:pt x="430" y="1695"/>
                  </a:lnTo>
                  <a:lnTo>
                    <a:pt x="352" y="1851"/>
                  </a:lnTo>
                  <a:lnTo>
                    <a:pt x="352" y="1851"/>
                  </a:lnTo>
                  <a:lnTo>
                    <a:pt x="254" y="2143"/>
                  </a:lnTo>
                  <a:lnTo>
                    <a:pt x="157" y="2436"/>
                  </a:lnTo>
                  <a:lnTo>
                    <a:pt x="157" y="2436"/>
                  </a:lnTo>
                  <a:lnTo>
                    <a:pt x="98" y="2650"/>
                  </a:lnTo>
                  <a:lnTo>
                    <a:pt x="59" y="2903"/>
                  </a:lnTo>
                  <a:lnTo>
                    <a:pt x="59" y="2903"/>
                  </a:lnTo>
                  <a:lnTo>
                    <a:pt x="40" y="3059"/>
                  </a:lnTo>
                  <a:lnTo>
                    <a:pt x="40" y="3059"/>
                  </a:lnTo>
                  <a:lnTo>
                    <a:pt x="1" y="3390"/>
                  </a:lnTo>
                  <a:lnTo>
                    <a:pt x="1" y="3390"/>
                  </a:lnTo>
                  <a:lnTo>
                    <a:pt x="1" y="3702"/>
                  </a:lnTo>
                  <a:lnTo>
                    <a:pt x="1" y="3702"/>
                  </a:lnTo>
                  <a:lnTo>
                    <a:pt x="1" y="3819"/>
                  </a:lnTo>
                  <a:lnTo>
                    <a:pt x="1" y="3819"/>
                  </a:lnTo>
                  <a:lnTo>
                    <a:pt x="20" y="4111"/>
                  </a:lnTo>
                  <a:lnTo>
                    <a:pt x="40" y="4404"/>
                  </a:lnTo>
                  <a:lnTo>
                    <a:pt x="59" y="4462"/>
                  </a:lnTo>
                  <a:lnTo>
                    <a:pt x="59" y="4520"/>
                  </a:lnTo>
                  <a:lnTo>
                    <a:pt x="59" y="4520"/>
                  </a:lnTo>
                  <a:lnTo>
                    <a:pt x="157" y="4988"/>
                  </a:lnTo>
                  <a:lnTo>
                    <a:pt x="196" y="5124"/>
                  </a:lnTo>
                  <a:lnTo>
                    <a:pt x="196" y="5124"/>
                  </a:lnTo>
                  <a:lnTo>
                    <a:pt x="215" y="5222"/>
                  </a:lnTo>
                  <a:lnTo>
                    <a:pt x="215" y="5222"/>
                  </a:lnTo>
                  <a:lnTo>
                    <a:pt x="313" y="5495"/>
                  </a:lnTo>
                  <a:lnTo>
                    <a:pt x="410" y="5748"/>
                  </a:lnTo>
                  <a:lnTo>
                    <a:pt x="410" y="5748"/>
                  </a:lnTo>
                  <a:lnTo>
                    <a:pt x="546" y="6060"/>
                  </a:lnTo>
                  <a:lnTo>
                    <a:pt x="683" y="6313"/>
                  </a:lnTo>
                  <a:lnTo>
                    <a:pt x="683" y="6313"/>
                  </a:lnTo>
                  <a:lnTo>
                    <a:pt x="839" y="6586"/>
                  </a:lnTo>
                  <a:lnTo>
                    <a:pt x="1014" y="6820"/>
                  </a:lnTo>
                  <a:lnTo>
                    <a:pt x="1014" y="6820"/>
                  </a:lnTo>
                  <a:lnTo>
                    <a:pt x="1170" y="7014"/>
                  </a:lnTo>
                  <a:lnTo>
                    <a:pt x="1326" y="7190"/>
                  </a:lnTo>
                  <a:lnTo>
                    <a:pt x="1326" y="7190"/>
                  </a:lnTo>
                  <a:lnTo>
                    <a:pt x="1521" y="7365"/>
                  </a:lnTo>
                  <a:lnTo>
                    <a:pt x="1715" y="7521"/>
                  </a:lnTo>
                  <a:lnTo>
                    <a:pt x="1715" y="7521"/>
                  </a:lnTo>
                  <a:lnTo>
                    <a:pt x="1871" y="7657"/>
                  </a:lnTo>
                  <a:lnTo>
                    <a:pt x="2066" y="7774"/>
                  </a:lnTo>
                  <a:lnTo>
                    <a:pt x="2066" y="7774"/>
                  </a:lnTo>
                  <a:lnTo>
                    <a:pt x="2397" y="7930"/>
                  </a:lnTo>
                  <a:lnTo>
                    <a:pt x="2397" y="7930"/>
                  </a:lnTo>
                  <a:lnTo>
                    <a:pt x="2729" y="7073"/>
                  </a:lnTo>
                  <a:lnTo>
                    <a:pt x="3021" y="6216"/>
                  </a:lnTo>
                  <a:lnTo>
                    <a:pt x="3255" y="5319"/>
                  </a:lnTo>
                  <a:lnTo>
                    <a:pt x="3450" y="4443"/>
                  </a:lnTo>
                  <a:lnTo>
                    <a:pt x="3605" y="3527"/>
                  </a:lnTo>
                  <a:lnTo>
                    <a:pt x="3722" y="2631"/>
                  </a:lnTo>
                  <a:lnTo>
                    <a:pt x="3800" y="1695"/>
                  </a:lnTo>
                  <a:lnTo>
                    <a:pt x="3820" y="780"/>
                  </a:lnTo>
                  <a:lnTo>
                    <a:pt x="3820" y="780"/>
                  </a:lnTo>
                  <a:lnTo>
                    <a:pt x="3800" y="215"/>
                  </a:lnTo>
                  <a:lnTo>
                    <a:pt x="3800" y="215"/>
                  </a:lnTo>
                  <a:lnTo>
                    <a:pt x="3605" y="137"/>
                  </a:lnTo>
                  <a:lnTo>
                    <a:pt x="3605" y="137"/>
                  </a:lnTo>
                  <a:lnTo>
                    <a:pt x="3488" y="98"/>
                  </a:lnTo>
                  <a:lnTo>
                    <a:pt x="3488" y="98"/>
                  </a:lnTo>
                  <a:lnTo>
                    <a:pt x="3313" y="59"/>
                  </a:lnTo>
                  <a:lnTo>
                    <a:pt x="3313" y="59"/>
                  </a:lnTo>
                  <a:lnTo>
                    <a:pt x="3138" y="20"/>
                  </a:lnTo>
                  <a:lnTo>
                    <a:pt x="3138" y="20"/>
                  </a:lnTo>
                  <a:lnTo>
                    <a:pt x="2982" y="20"/>
                  </a:lnTo>
                  <a:lnTo>
                    <a:pt x="2982" y="20"/>
                  </a:lnTo>
                  <a:lnTo>
                    <a:pt x="28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4220850" y="2229850"/>
              <a:ext cx="86225" cy="70175"/>
            </a:xfrm>
            <a:custGeom>
              <a:avLst/>
              <a:gdLst/>
              <a:ahLst/>
              <a:cxnLst/>
              <a:rect l="l" t="t" r="r" b="b"/>
              <a:pathLst>
                <a:path w="3449" h="2807" extrusionOk="0">
                  <a:moveTo>
                    <a:pt x="1325" y="1"/>
                  </a:moveTo>
                  <a:lnTo>
                    <a:pt x="1286" y="20"/>
                  </a:lnTo>
                  <a:lnTo>
                    <a:pt x="1091" y="59"/>
                  </a:lnTo>
                  <a:lnTo>
                    <a:pt x="819" y="157"/>
                  </a:lnTo>
                  <a:lnTo>
                    <a:pt x="721" y="196"/>
                  </a:lnTo>
                  <a:lnTo>
                    <a:pt x="643" y="235"/>
                  </a:lnTo>
                  <a:lnTo>
                    <a:pt x="507" y="332"/>
                  </a:lnTo>
                  <a:lnTo>
                    <a:pt x="487" y="352"/>
                  </a:lnTo>
                  <a:lnTo>
                    <a:pt x="331" y="469"/>
                  </a:lnTo>
                  <a:lnTo>
                    <a:pt x="273" y="546"/>
                  </a:lnTo>
                  <a:lnTo>
                    <a:pt x="254" y="585"/>
                  </a:lnTo>
                  <a:lnTo>
                    <a:pt x="215" y="624"/>
                  </a:lnTo>
                  <a:lnTo>
                    <a:pt x="176" y="683"/>
                  </a:lnTo>
                  <a:lnTo>
                    <a:pt x="156" y="722"/>
                  </a:lnTo>
                  <a:lnTo>
                    <a:pt x="98" y="839"/>
                  </a:lnTo>
                  <a:lnTo>
                    <a:pt x="78" y="897"/>
                  </a:lnTo>
                  <a:lnTo>
                    <a:pt x="39" y="995"/>
                  </a:lnTo>
                  <a:lnTo>
                    <a:pt x="0" y="1131"/>
                  </a:lnTo>
                  <a:lnTo>
                    <a:pt x="0" y="1248"/>
                  </a:lnTo>
                  <a:lnTo>
                    <a:pt x="0" y="1423"/>
                  </a:lnTo>
                  <a:lnTo>
                    <a:pt x="20" y="1482"/>
                  </a:lnTo>
                  <a:lnTo>
                    <a:pt x="39" y="1560"/>
                  </a:lnTo>
                  <a:lnTo>
                    <a:pt x="39" y="1599"/>
                  </a:lnTo>
                  <a:lnTo>
                    <a:pt x="98" y="1774"/>
                  </a:lnTo>
                  <a:lnTo>
                    <a:pt x="176" y="1930"/>
                  </a:lnTo>
                  <a:lnTo>
                    <a:pt x="292" y="2086"/>
                  </a:lnTo>
                  <a:lnTo>
                    <a:pt x="448" y="2261"/>
                  </a:lnTo>
                  <a:lnTo>
                    <a:pt x="604" y="2378"/>
                  </a:lnTo>
                  <a:lnTo>
                    <a:pt x="799" y="2514"/>
                  </a:lnTo>
                  <a:lnTo>
                    <a:pt x="1033" y="2631"/>
                  </a:lnTo>
                  <a:lnTo>
                    <a:pt x="1286" y="2729"/>
                  </a:lnTo>
                  <a:lnTo>
                    <a:pt x="1559" y="2787"/>
                  </a:lnTo>
                  <a:lnTo>
                    <a:pt x="1851" y="2807"/>
                  </a:lnTo>
                  <a:lnTo>
                    <a:pt x="2104" y="2787"/>
                  </a:lnTo>
                  <a:lnTo>
                    <a:pt x="2397" y="2729"/>
                  </a:lnTo>
                  <a:lnTo>
                    <a:pt x="2592" y="2651"/>
                  </a:lnTo>
                  <a:lnTo>
                    <a:pt x="2825" y="2534"/>
                  </a:lnTo>
                  <a:lnTo>
                    <a:pt x="2962" y="2436"/>
                  </a:lnTo>
                  <a:lnTo>
                    <a:pt x="3118" y="2320"/>
                  </a:lnTo>
                  <a:lnTo>
                    <a:pt x="3196" y="2222"/>
                  </a:lnTo>
                  <a:lnTo>
                    <a:pt x="3312" y="2066"/>
                  </a:lnTo>
                  <a:lnTo>
                    <a:pt x="3351" y="1949"/>
                  </a:lnTo>
                  <a:lnTo>
                    <a:pt x="3410" y="1774"/>
                  </a:lnTo>
                  <a:lnTo>
                    <a:pt x="3449" y="1657"/>
                  </a:lnTo>
                  <a:lnTo>
                    <a:pt x="3449" y="1521"/>
                  </a:lnTo>
                  <a:lnTo>
                    <a:pt x="3449" y="1365"/>
                  </a:lnTo>
                  <a:lnTo>
                    <a:pt x="3410" y="1170"/>
                  </a:lnTo>
                  <a:lnTo>
                    <a:pt x="3351" y="1053"/>
                  </a:lnTo>
                  <a:lnTo>
                    <a:pt x="3274" y="878"/>
                  </a:lnTo>
                  <a:lnTo>
                    <a:pt x="3176" y="722"/>
                  </a:lnTo>
                  <a:lnTo>
                    <a:pt x="3020" y="566"/>
                  </a:lnTo>
                  <a:lnTo>
                    <a:pt x="2845" y="410"/>
                  </a:lnTo>
                  <a:lnTo>
                    <a:pt x="2650" y="274"/>
                  </a:lnTo>
                  <a:lnTo>
                    <a:pt x="2455" y="176"/>
                  </a:lnTo>
                  <a:lnTo>
                    <a:pt x="2260" y="98"/>
                  </a:lnTo>
                  <a:lnTo>
                    <a:pt x="2124" y="59"/>
                  </a:lnTo>
                  <a:lnTo>
                    <a:pt x="187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8"/>
            <p:cNvSpPr/>
            <p:nvPr/>
          </p:nvSpPr>
          <p:spPr>
            <a:xfrm>
              <a:off x="4220850" y="2229850"/>
              <a:ext cx="86225" cy="70175"/>
            </a:xfrm>
            <a:custGeom>
              <a:avLst/>
              <a:gdLst/>
              <a:ahLst/>
              <a:cxnLst/>
              <a:rect l="l" t="t" r="r" b="b"/>
              <a:pathLst>
                <a:path w="3449" h="2807" fill="none" extrusionOk="0">
                  <a:moveTo>
                    <a:pt x="1598" y="1"/>
                  </a:moveTo>
                  <a:lnTo>
                    <a:pt x="1578" y="1"/>
                  </a:lnTo>
                  <a:lnTo>
                    <a:pt x="1578" y="1"/>
                  </a:lnTo>
                  <a:lnTo>
                    <a:pt x="1325" y="1"/>
                  </a:lnTo>
                  <a:lnTo>
                    <a:pt x="1286" y="20"/>
                  </a:lnTo>
                  <a:lnTo>
                    <a:pt x="1286" y="20"/>
                  </a:lnTo>
                  <a:lnTo>
                    <a:pt x="1091" y="59"/>
                  </a:lnTo>
                  <a:lnTo>
                    <a:pt x="1091" y="59"/>
                  </a:lnTo>
                  <a:lnTo>
                    <a:pt x="819" y="157"/>
                  </a:lnTo>
                  <a:lnTo>
                    <a:pt x="819" y="157"/>
                  </a:lnTo>
                  <a:lnTo>
                    <a:pt x="721" y="196"/>
                  </a:lnTo>
                  <a:lnTo>
                    <a:pt x="721" y="196"/>
                  </a:lnTo>
                  <a:lnTo>
                    <a:pt x="643" y="235"/>
                  </a:lnTo>
                  <a:lnTo>
                    <a:pt x="643" y="235"/>
                  </a:lnTo>
                  <a:lnTo>
                    <a:pt x="507" y="332"/>
                  </a:lnTo>
                  <a:lnTo>
                    <a:pt x="487" y="352"/>
                  </a:lnTo>
                  <a:lnTo>
                    <a:pt x="487" y="352"/>
                  </a:lnTo>
                  <a:lnTo>
                    <a:pt x="331" y="469"/>
                  </a:lnTo>
                  <a:lnTo>
                    <a:pt x="331" y="469"/>
                  </a:lnTo>
                  <a:lnTo>
                    <a:pt x="273" y="546"/>
                  </a:lnTo>
                  <a:lnTo>
                    <a:pt x="254" y="585"/>
                  </a:lnTo>
                  <a:lnTo>
                    <a:pt x="215" y="624"/>
                  </a:lnTo>
                  <a:lnTo>
                    <a:pt x="215" y="624"/>
                  </a:lnTo>
                  <a:lnTo>
                    <a:pt x="176" y="683"/>
                  </a:lnTo>
                  <a:lnTo>
                    <a:pt x="156" y="722"/>
                  </a:lnTo>
                  <a:lnTo>
                    <a:pt x="156" y="722"/>
                  </a:lnTo>
                  <a:lnTo>
                    <a:pt x="98" y="839"/>
                  </a:lnTo>
                  <a:lnTo>
                    <a:pt x="78" y="897"/>
                  </a:lnTo>
                  <a:lnTo>
                    <a:pt x="78" y="897"/>
                  </a:lnTo>
                  <a:lnTo>
                    <a:pt x="39" y="995"/>
                  </a:lnTo>
                  <a:lnTo>
                    <a:pt x="39" y="995"/>
                  </a:lnTo>
                  <a:lnTo>
                    <a:pt x="0" y="1131"/>
                  </a:lnTo>
                  <a:lnTo>
                    <a:pt x="0" y="1131"/>
                  </a:lnTo>
                  <a:lnTo>
                    <a:pt x="0" y="1248"/>
                  </a:lnTo>
                  <a:lnTo>
                    <a:pt x="0" y="1248"/>
                  </a:lnTo>
                  <a:lnTo>
                    <a:pt x="0" y="1423"/>
                  </a:lnTo>
                  <a:lnTo>
                    <a:pt x="20" y="1482"/>
                  </a:lnTo>
                  <a:lnTo>
                    <a:pt x="39" y="1560"/>
                  </a:lnTo>
                  <a:lnTo>
                    <a:pt x="39" y="1560"/>
                  </a:lnTo>
                  <a:lnTo>
                    <a:pt x="39" y="1599"/>
                  </a:lnTo>
                  <a:lnTo>
                    <a:pt x="39" y="1599"/>
                  </a:lnTo>
                  <a:lnTo>
                    <a:pt x="98" y="1774"/>
                  </a:lnTo>
                  <a:lnTo>
                    <a:pt x="98" y="1774"/>
                  </a:lnTo>
                  <a:lnTo>
                    <a:pt x="176" y="1930"/>
                  </a:lnTo>
                  <a:lnTo>
                    <a:pt x="176" y="1930"/>
                  </a:lnTo>
                  <a:lnTo>
                    <a:pt x="292" y="2086"/>
                  </a:lnTo>
                  <a:lnTo>
                    <a:pt x="292" y="2086"/>
                  </a:lnTo>
                  <a:lnTo>
                    <a:pt x="448" y="2261"/>
                  </a:lnTo>
                  <a:lnTo>
                    <a:pt x="448" y="2261"/>
                  </a:lnTo>
                  <a:lnTo>
                    <a:pt x="604" y="2378"/>
                  </a:lnTo>
                  <a:lnTo>
                    <a:pt x="604" y="2378"/>
                  </a:lnTo>
                  <a:lnTo>
                    <a:pt x="799" y="2514"/>
                  </a:lnTo>
                  <a:lnTo>
                    <a:pt x="799" y="2514"/>
                  </a:lnTo>
                  <a:lnTo>
                    <a:pt x="1033" y="2631"/>
                  </a:lnTo>
                  <a:lnTo>
                    <a:pt x="1033" y="2631"/>
                  </a:lnTo>
                  <a:lnTo>
                    <a:pt x="1286" y="2729"/>
                  </a:lnTo>
                  <a:lnTo>
                    <a:pt x="1286" y="2729"/>
                  </a:lnTo>
                  <a:lnTo>
                    <a:pt x="1559" y="2787"/>
                  </a:lnTo>
                  <a:lnTo>
                    <a:pt x="1559" y="2787"/>
                  </a:lnTo>
                  <a:lnTo>
                    <a:pt x="1851" y="2807"/>
                  </a:lnTo>
                  <a:lnTo>
                    <a:pt x="1851" y="2807"/>
                  </a:lnTo>
                  <a:lnTo>
                    <a:pt x="2104" y="2787"/>
                  </a:lnTo>
                  <a:lnTo>
                    <a:pt x="2104" y="2787"/>
                  </a:lnTo>
                  <a:lnTo>
                    <a:pt x="2397" y="2729"/>
                  </a:lnTo>
                  <a:lnTo>
                    <a:pt x="2397" y="2729"/>
                  </a:lnTo>
                  <a:lnTo>
                    <a:pt x="2592" y="2651"/>
                  </a:lnTo>
                  <a:lnTo>
                    <a:pt x="2592" y="2651"/>
                  </a:lnTo>
                  <a:lnTo>
                    <a:pt x="2825" y="2534"/>
                  </a:lnTo>
                  <a:lnTo>
                    <a:pt x="2825" y="2534"/>
                  </a:lnTo>
                  <a:lnTo>
                    <a:pt x="2962" y="2436"/>
                  </a:lnTo>
                  <a:lnTo>
                    <a:pt x="2962" y="2436"/>
                  </a:lnTo>
                  <a:lnTo>
                    <a:pt x="3118" y="2320"/>
                  </a:lnTo>
                  <a:lnTo>
                    <a:pt x="3196" y="2222"/>
                  </a:lnTo>
                  <a:lnTo>
                    <a:pt x="3196" y="2222"/>
                  </a:lnTo>
                  <a:lnTo>
                    <a:pt x="3312" y="2066"/>
                  </a:lnTo>
                  <a:lnTo>
                    <a:pt x="3312" y="2066"/>
                  </a:lnTo>
                  <a:lnTo>
                    <a:pt x="3351" y="1949"/>
                  </a:lnTo>
                  <a:lnTo>
                    <a:pt x="3351" y="1949"/>
                  </a:lnTo>
                  <a:lnTo>
                    <a:pt x="3410" y="1774"/>
                  </a:lnTo>
                  <a:lnTo>
                    <a:pt x="3410" y="1774"/>
                  </a:lnTo>
                  <a:lnTo>
                    <a:pt x="3449" y="1657"/>
                  </a:lnTo>
                  <a:lnTo>
                    <a:pt x="3449" y="1657"/>
                  </a:lnTo>
                  <a:lnTo>
                    <a:pt x="3449" y="1521"/>
                  </a:lnTo>
                  <a:lnTo>
                    <a:pt x="3449" y="1521"/>
                  </a:lnTo>
                  <a:lnTo>
                    <a:pt x="3449" y="1365"/>
                  </a:lnTo>
                  <a:lnTo>
                    <a:pt x="3449" y="1365"/>
                  </a:lnTo>
                  <a:lnTo>
                    <a:pt x="3410" y="1170"/>
                  </a:lnTo>
                  <a:lnTo>
                    <a:pt x="3410" y="1170"/>
                  </a:lnTo>
                  <a:lnTo>
                    <a:pt x="3351" y="1053"/>
                  </a:lnTo>
                  <a:lnTo>
                    <a:pt x="3351" y="1053"/>
                  </a:lnTo>
                  <a:lnTo>
                    <a:pt x="3274" y="878"/>
                  </a:lnTo>
                  <a:lnTo>
                    <a:pt x="3274" y="878"/>
                  </a:lnTo>
                  <a:lnTo>
                    <a:pt x="3176" y="722"/>
                  </a:lnTo>
                  <a:lnTo>
                    <a:pt x="3176" y="722"/>
                  </a:lnTo>
                  <a:lnTo>
                    <a:pt x="3020" y="566"/>
                  </a:lnTo>
                  <a:lnTo>
                    <a:pt x="3020" y="566"/>
                  </a:lnTo>
                  <a:lnTo>
                    <a:pt x="2845" y="410"/>
                  </a:lnTo>
                  <a:lnTo>
                    <a:pt x="2845" y="410"/>
                  </a:lnTo>
                  <a:lnTo>
                    <a:pt x="2650" y="274"/>
                  </a:lnTo>
                  <a:lnTo>
                    <a:pt x="2650" y="274"/>
                  </a:lnTo>
                  <a:lnTo>
                    <a:pt x="2455" y="176"/>
                  </a:lnTo>
                  <a:lnTo>
                    <a:pt x="2455" y="176"/>
                  </a:lnTo>
                  <a:lnTo>
                    <a:pt x="2260" y="98"/>
                  </a:lnTo>
                  <a:lnTo>
                    <a:pt x="2124" y="59"/>
                  </a:lnTo>
                  <a:lnTo>
                    <a:pt x="2124" y="59"/>
                  </a:lnTo>
                  <a:lnTo>
                    <a:pt x="1871" y="1"/>
                  </a:lnTo>
                  <a:lnTo>
                    <a:pt x="1871" y="1"/>
                  </a:lnTo>
                  <a:lnTo>
                    <a:pt x="15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8"/>
            <p:cNvSpPr/>
            <p:nvPr/>
          </p:nvSpPr>
          <p:spPr>
            <a:xfrm>
              <a:off x="4485825" y="1767600"/>
              <a:ext cx="164175" cy="247950"/>
            </a:xfrm>
            <a:custGeom>
              <a:avLst/>
              <a:gdLst/>
              <a:ahLst/>
              <a:cxnLst/>
              <a:rect l="l" t="t" r="r" b="b"/>
              <a:pathLst>
                <a:path w="6567" h="9918" extrusionOk="0">
                  <a:moveTo>
                    <a:pt x="1832" y="1"/>
                  </a:moveTo>
                  <a:lnTo>
                    <a:pt x="1559" y="40"/>
                  </a:lnTo>
                  <a:lnTo>
                    <a:pt x="1306" y="79"/>
                  </a:lnTo>
                  <a:lnTo>
                    <a:pt x="1033" y="137"/>
                  </a:lnTo>
                  <a:lnTo>
                    <a:pt x="799" y="215"/>
                  </a:lnTo>
                  <a:lnTo>
                    <a:pt x="546" y="312"/>
                  </a:lnTo>
                  <a:lnTo>
                    <a:pt x="312" y="410"/>
                  </a:lnTo>
                  <a:lnTo>
                    <a:pt x="78" y="527"/>
                  </a:lnTo>
                  <a:lnTo>
                    <a:pt x="449" y="585"/>
                  </a:lnTo>
                  <a:lnTo>
                    <a:pt x="799" y="683"/>
                  </a:lnTo>
                  <a:lnTo>
                    <a:pt x="1072" y="780"/>
                  </a:lnTo>
                  <a:lnTo>
                    <a:pt x="1345" y="897"/>
                  </a:lnTo>
                  <a:lnTo>
                    <a:pt x="1598" y="1033"/>
                  </a:lnTo>
                  <a:lnTo>
                    <a:pt x="1832" y="1209"/>
                  </a:lnTo>
                  <a:lnTo>
                    <a:pt x="2046" y="1384"/>
                  </a:lnTo>
                  <a:lnTo>
                    <a:pt x="2261" y="1579"/>
                  </a:lnTo>
                  <a:lnTo>
                    <a:pt x="2436" y="1774"/>
                  </a:lnTo>
                  <a:lnTo>
                    <a:pt x="2611" y="2007"/>
                  </a:lnTo>
                  <a:lnTo>
                    <a:pt x="2748" y="2241"/>
                  </a:lnTo>
                  <a:lnTo>
                    <a:pt x="2884" y="2475"/>
                  </a:lnTo>
                  <a:lnTo>
                    <a:pt x="3001" y="2728"/>
                  </a:lnTo>
                  <a:lnTo>
                    <a:pt x="3098" y="3001"/>
                  </a:lnTo>
                  <a:lnTo>
                    <a:pt x="3196" y="3274"/>
                  </a:lnTo>
                  <a:lnTo>
                    <a:pt x="3254" y="3547"/>
                  </a:lnTo>
                  <a:lnTo>
                    <a:pt x="3313" y="3839"/>
                  </a:lnTo>
                  <a:lnTo>
                    <a:pt x="3352" y="4131"/>
                  </a:lnTo>
                  <a:lnTo>
                    <a:pt x="3371" y="4424"/>
                  </a:lnTo>
                  <a:lnTo>
                    <a:pt x="3391" y="4716"/>
                  </a:lnTo>
                  <a:lnTo>
                    <a:pt x="3371" y="5008"/>
                  </a:lnTo>
                  <a:lnTo>
                    <a:pt x="3352" y="5300"/>
                  </a:lnTo>
                  <a:lnTo>
                    <a:pt x="3313" y="5593"/>
                  </a:lnTo>
                  <a:lnTo>
                    <a:pt x="3274" y="5885"/>
                  </a:lnTo>
                  <a:lnTo>
                    <a:pt x="3196" y="6177"/>
                  </a:lnTo>
                  <a:lnTo>
                    <a:pt x="3118" y="6450"/>
                  </a:lnTo>
                  <a:lnTo>
                    <a:pt x="3020" y="6723"/>
                  </a:lnTo>
                  <a:lnTo>
                    <a:pt x="2904" y="6995"/>
                  </a:lnTo>
                  <a:lnTo>
                    <a:pt x="2787" y="7268"/>
                  </a:lnTo>
                  <a:lnTo>
                    <a:pt x="2650" y="7521"/>
                  </a:lnTo>
                  <a:lnTo>
                    <a:pt x="2494" y="7755"/>
                  </a:lnTo>
                  <a:lnTo>
                    <a:pt x="2319" y="7970"/>
                  </a:lnTo>
                  <a:lnTo>
                    <a:pt x="2144" y="8184"/>
                  </a:lnTo>
                  <a:lnTo>
                    <a:pt x="1949" y="8398"/>
                  </a:lnTo>
                  <a:lnTo>
                    <a:pt x="1754" y="8574"/>
                  </a:lnTo>
                  <a:lnTo>
                    <a:pt x="1520" y="8749"/>
                  </a:lnTo>
                  <a:lnTo>
                    <a:pt x="1286" y="8905"/>
                  </a:lnTo>
                  <a:lnTo>
                    <a:pt x="1053" y="9022"/>
                  </a:lnTo>
                  <a:lnTo>
                    <a:pt x="780" y="9139"/>
                  </a:lnTo>
                  <a:lnTo>
                    <a:pt x="507" y="9217"/>
                  </a:lnTo>
                  <a:lnTo>
                    <a:pt x="254" y="9294"/>
                  </a:lnTo>
                  <a:lnTo>
                    <a:pt x="0" y="9333"/>
                  </a:lnTo>
                  <a:lnTo>
                    <a:pt x="234" y="9450"/>
                  </a:lnTo>
                  <a:lnTo>
                    <a:pt x="488" y="9567"/>
                  </a:lnTo>
                  <a:lnTo>
                    <a:pt x="741" y="9684"/>
                  </a:lnTo>
                  <a:lnTo>
                    <a:pt x="994" y="9762"/>
                  </a:lnTo>
                  <a:lnTo>
                    <a:pt x="1267" y="9821"/>
                  </a:lnTo>
                  <a:lnTo>
                    <a:pt x="1540" y="9879"/>
                  </a:lnTo>
                  <a:lnTo>
                    <a:pt x="1812" y="9898"/>
                  </a:lnTo>
                  <a:lnTo>
                    <a:pt x="2105" y="9918"/>
                  </a:lnTo>
                  <a:lnTo>
                    <a:pt x="2319" y="9898"/>
                  </a:lnTo>
                  <a:lnTo>
                    <a:pt x="2553" y="9879"/>
                  </a:lnTo>
                  <a:lnTo>
                    <a:pt x="2787" y="9860"/>
                  </a:lnTo>
                  <a:lnTo>
                    <a:pt x="3001" y="9801"/>
                  </a:lnTo>
                  <a:lnTo>
                    <a:pt x="3215" y="9762"/>
                  </a:lnTo>
                  <a:lnTo>
                    <a:pt x="3430" y="9684"/>
                  </a:lnTo>
                  <a:lnTo>
                    <a:pt x="3624" y="9606"/>
                  </a:lnTo>
                  <a:lnTo>
                    <a:pt x="3839" y="9528"/>
                  </a:lnTo>
                  <a:lnTo>
                    <a:pt x="4228" y="9314"/>
                  </a:lnTo>
                  <a:lnTo>
                    <a:pt x="4599" y="9061"/>
                  </a:lnTo>
                  <a:lnTo>
                    <a:pt x="4949" y="8768"/>
                  </a:lnTo>
                  <a:lnTo>
                    <a:pt x="5261" y="8457"/>
                  </a:lnTo>
                  <a:lnTo>
                    <a:pt x="5553" y="8106"/>
                  </a:lnTo>
                  <a:lnTo>
                    <a:pt x="5807" y="7716"/>
                  </a:lnTo>
                  <a:lnTo>
                    <a:pt x="6021" y="7307"/>
                  </a:lnTo>
                  <a:lnTo>
                    <a:pt x="6216" y="6878"/>
                  </a:lnTo>
                  <a:lnTo>
                    <a:pt x="6372" y="6430"/>
                  </a:lnTo>
                  <a:lnTo>
                    <a:pt x="6469" y="5963"/>
                  </a:lnTo>
                  <a:lnTo>
                    <a:pt x="6547" y="5456"/>
                  </a:lnTo>
                  <a:lnTo>
                    <a:pt x="6567" y="5203"/>
                  </a:lnTo>
                  <a:lnTo>
                    <a:pt x="6567" y="4950"/>
                  </a:lnTo>
                  <a:lnTo>
                    <a:pt x="6567" y="4696"/>
                  </a:lnTo>
                  <a:lnTo>
                    <a:pt x="6547" y="4443"/>
                  </a:lnTo>
                  <a:lnTo>
                    <a:pt x="6469" y="3956"/>
                  </a:lnTo>
                  <a:lnTo>
                    <a:pt x="6372" y="3488"/>
                  </a:lnTo>
                  <a:lnTo>
                    <a:pt x="6216" y="3021"/>
                  </a:lnTo>
                  <a:lnTo>
                    <a:pt x="6021" y="2592"/>
                  </a:lnTo>
                  <a:lnTo>
                    <a:pt x="5807" y="2183"/>
                  </a:lnTo>
                  <a:lnTo>
                    <a:pt x="5553" y="1813"/>
                  </a:lnTo>
                  <a:lnTo>
                    <a:pt x="5261" y="1462"/>
                  </a:lnTo>
                  <a:lnTo>
                    <a:pt x="4949" y="1131"/>
                  </a:lnTo>
                  <a:lnTo>
                    <a:pt x="4599" y="838"/>
                  </a:lnTo>
                  <a:lnTo>
                    <a:pt x="4228" y="605"/>
                  </a:lnTo>
                  <a:lnTo>
                    <a:pt x="3839" y="390"/>
                  </a:lnTo>
                  <a:lnTo>
                    <a:pt x="3624" y="293"/>
                  </a:lnTo>
                  <a:lnTo>
                    <a:pt x="3430" y="215"/>
                  </a:lnTo>
                  <a:lnTo>
                    <a:pt x="3215" y="157"/>
                  </a:lnTo>
                  <a:lnTo>
                    <a:pt x="3001" y="98"/>
                  </a:lnTo>
                  <a:lnTo>
                    <a:pt x="2787" y="59"/>
                  </a:lnTo>
                  <a:lnTo>
                    <a:pt x="2553" y="20"/>
                  </a:lnTo>
                  <a:lnTo>
                    <a:pt x="231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4485825" y="1767600"/>
              <a:ext cx="164175" cy="247950"/>
            </a:xfrm>
            <a:custGeom>
              <a:avLst/>
              <a:gdLst/>
              <a:ahLst/>
              <a:cxnLst/>
              <a:rect l="l" t="t" r="r" b="b"/>
              <a:pathLst>
                <a:path w="6567" h="9918" fill="none" extrusionOk="0">
                  <a:moveTo>
                    <a:pt x="6567" y="4950"/>
                  </a:moveTo>
                  <a:lnTo>
                    <a:pt x="6567" y="4950"/>
                  </a:lnTo>
                  <a:lnTo>
                    <a:pt x="6567" y="5203"/>
                  </a:lnTo>
                  <a:lnTo>
                    <a:pt x="6547" y="5456"/>
                  </a:lnTo>
                  <a:lnTo>
                    <a:pt x="6469" y="5963"/>
                  </a:lnTo>
                  <a:lnTo>
                    <a:pt x="6372" y="6430"/>
                  </a:lnTo>
                  <a:lnTo>
                    <a:pt x="6216" y="6878"/>
                  </a:lnTo>
                  <a:lnTo>
                    <a:pt x="6021" y="7307"/>
                  </a:lnTo>
                  <a:lnTo>
                    <a:pt x="5807" y="7716"/>
                  </a:lnTo>
                  <a:lnTo>
                    <a:pt x="5553" y="8106"/>
                  </a:lnTo>
                  <a:lnTo>
                    <a:pt x="5261" y="8457"/>
                  </a:lnTo>
                  <a:lnTo>
                    <a:pt x="4949" y="8768"/>
                  </a:lnTo>
                  <a:lnTo>
                    <a:pt x="4599" y="9061"/>
                  </a:lnTo>
                  <a:lnTo>
                    <a:pt x="4228" y="9314"/>
                  </a:lnTo>
                  <a:lnTo>
                    <a:pt x="3839" y="9528"/>
                  </a:lnTo>
                  <a:lnTo>
                    <a:pt x="3624" y="9606"/>
                  </a:lnTo>
                  <a:lnTo>
                    <a:pt x="3430" y="9684"/>
                  </a:lnTo>
                  <a:lnTo>
                    <a:pt x="3215" y="9762"/>
                  </a:lnTo>
                  <a:lnTo>
                    <a:pt x="3001" y="9801"/>
                  </a:lnTo>
                  <a:lnTo>
                    <a:pt x="2787" y="9860"/>
                  </a:lnTo>
                  <a:lnTo>
                    <a:pt x="2553" y="9879"/>
                  </a:lnTo>
                  <a:lnTo>
                    <a:pt x="2319" y="9898"/>
                  </a:lnTo>
                  <a:lnTo>
                    <a:pt x="2105" y="9918"/>
                  </a:lnTo>
                  <a:lnTo>
                    <a:pt x="2105" y="9918"/>
                  </a:lnTo>
                  <a:lnTo>
                    <a:pt x="1812" y="9898"/>
                  </a:lnTo>
                  <a:lnTo>
                    <a:pt x="1540" y="9879"/>
                  </a:lnTo>
                  <a:lnTo>
                    <a:pt x="1267" y="9821"/>
                  </a:lnTo>
                  <a:lnTo>
                    <a:pt x="994" y="9762"/>
                  </a:lnTo>
                  <a:lnTo>
                    <a:pt x="741" y="9684"/>
                  </a:lnTo>
                  <a:lnTo>
                    <a:pt x="488" y="9567"/>
                  </a:lnTo>
                  <a:lnTo>
                    <a:pt x="234" y="9450"/>
                  </a:lnTo>
                  <a:lnTo>
                    <a:pt x="0" y="9333"/>
                  </a:lnTo>
                  <a:lnTo>
                    <a:pt x="0" y="9333"/>
                  </a:lnTo>
                  <a:lnTo>
                    <a:pt x="254" y="9294"/>
                  </a:lnTo>
                  <a:lnTo>
                    <a:pt x="507" y="9217"/>
                  </a:lnTo>
                  <a:lnTo>
                    <a:pt x="507" y="9217"/>
                  </a:lnTo>
                  <a:lnTo>
                    <a:pt x="780" y="9139"/>
                  </a:lnTo>
                  <a:lnTo>
                    <a:pt x="1053" y="9022"/>
                  </a:lnTo>
                  <a:lnTo>
                    <a:pt x="1053" y="9022"/>
                  </a:lnTo>
                  <a:lnTo>
                    <a:pt x="1286" y="8905"/>
                  </a:lnTo>
                  <a:lnTo>
                    <a:pt x="1520" y="8749"/>
                  </a:lnTo>
                  <a:lnTo>
                    <a:pt x="1754" y="8574"/>
                  </a:lnTo>
                  <a:lnTo>
                    <a:pt x="1949" y="8398"/>
                  </a:lnTo>
                  <a:lnTo>
                    <a:pt x="1949" y="8398"/>
                  </a:lnTo>
                  <a:lnTo>
                    <a:pt x="2144" y="8184"/>
                  </a:lnTo>
                  <a:lnTo>
                    <a:pt x="2319" y="7970"/>
                  </a:lnTo>
                  <a:lnTo>
                    <a:pt x="2494" y="7755"/>
                  </a:lnTo>
                  <a:lnTo>
                    <a:pt x="2650" y="7521"/>
                  </a:lnTo>
                  <a:lnTo>
                    <a:pt x="2650" y="7521"/>
                  </a:lnTo>
                  <a:lnTo>
                    <a:pt x="2787" y="7268"/>
                  </a:lnTo>
                  <a:lnTo>
                    <a:pt x="2904" y="6995"/>
                  </a:lnTo>
                  <a:lnTo>
                    <a:pt x="3020" y="6723"/>
                  </a:lnTo>
                  <a:lnTo>
                    <a:pt x="3118" y="6450"/>
                  </a:lnTo>
                  <a:lnTo>
                    <a:pt x="3196" y="6177"/>
                  </a:lnTo>
                  <a:lnTo>
                    <a:pt x="3274" y="5885"/>
                  </a:lnTo>
                  <a:lnTo>
                    <a:pt x="3313" y="5593"/>
                  </a:lnTo>
                  <a:lnTo>
                    <a:pt x="3352" y="5300"/>
                  </a:lnTo>
                  <a:lnTo>
                    <a:pt x="3352" y="5300"/>
                  </a:lnTo>
                  <a:lnTo>
                    <a:pt x="3371" y="5008"/>
                  </a:lnTo>
                  <a:lnTo>
                    <a:pt x="3391" y="4716"/>
                  </a:lnTo>
                  <a:lnTo>
                    <a:pt x="3371" y="4424"/>
                  </a:lnTo>
                  <a:lnTo>
                    <a:pt x="3352" y="4131"/>
                  </a:lnTo>
                  <a:lnTo>
                    <a:pt x="3352" y="4131"/>
                  </a:lnTo>
                  <a:lnTo>
                    <a:pt x="3313" y="3839"/>
                  </a:lnTo>
                  <a:lnTo>
                    <a:pt x="3254" y="3547"/>
                  </a:lnTo>
                  <a:lnTo>
                    <a:pt x="3196" y="3274"/>
                  </a:lnTo>
                  <a:lnTo>
                    <a:pt x="3098" y="3001"/>
                  </a:lnTo>
                  <a:lnTo>
                    <a:pt x="3098" y="3001"/>
                  </a:lnTo>
                  <a:lnTo>
                    <a:pt x="3001" y="2728"/>
                  </a:lnTo>
                  <a:lnTo>
                    <a:pt x="2884" y="2475"/>
                  </a:lnTo>
                  <a:lnTo>
                    <a:pt x="2748" y="2241"/>
                  </a:lnTo>
                  <a:lnTo>
                    <a:pt x="2611" y="2007"/>
                  </a:lnTo>
                  <a:lnTo>
                    <a:pt x="2611" y="2007"/>
                  </a:lnTo>
                  <a:lnTo>
                    <a:pt x="2436" y="1774"/>
                  </a:lnTo>
                  <a:lnTo>
                    <a:pt x="2261" y="1579"/>
                  </a:lnTo>
                  <a:lnTo>
                    <a:pt x="2046" y="1384"/>
                  </a:lnTo>
                  <a:lnTo>
                    <a:pt x="1832" y="1209"/>
                  </a:lnTo>
                  <a:lnTo>
                    <a:pt x="1832" y="1209"/>
                  </a:lnTo>
                  <a:lnTo>
                    <a:pt x="1598" y="1033"/>
                  </a:lnTo>
                  <a:lnTo>
                    <a:pt x="1345" y="897"/>
                  </a:lnTo>
                  <a:lnTo>
                    <a:pt x="1072" y="780"/>
                  </a:lnTo>
                  <a:lnTo>
                    <a:pt x="799" y="683"/>
                  </a:lnTo>
                  <a:lnTo>
                    <a:pt x="799" y="683"/>
                  </a:lnTo>
                  <a:lnTo>
                    <a:pt x="449" y="585"/>
                  </a:lnTo>
                  <a:lnTo>
                    <a:pt x="78" y="527"/>
                  </a:lnTo>
                  <a:lnTo>
                    <a:pt x="78" y="527"/>
                  </a:lnTo>
                  <a:lnTo>
                    <a:pt x="312" y="410"/>
                  </a:lnTo>
                  <a:lnTo>
                    <a:pt x="546" y="312"/>
                  </a:lnTo>
                  <a:lnTo>
                    <a:pt x="799" y="215"/>
                  </a:lnTo>
                  <a:lnTo>
                    <a:pt x="1033" y="137"/>
                  </a:lnTo>
                  <a:lnTo>
                    <a:pt x="1306" y="79"/>
                  </a:lnTo>
                  <a:lnTo>
                    <a:pt x="1559" y="40"/>
                  </a:lnTo>
                  <a:lnTo>
                    <a:pt x="1832" y="1"/>
                  </a:lnTo>
                  <a:lnTo>
                    <a:pt x="2105" y="1"/>
                  </a:lnTo>
                  <a:lnTo>
                    <a:pt x="2105" y="1"/>
                  </a:lnTo>
                  <a:lnTo>
                    <a:pt x="2319" y="1"/>
                  </a:lnTo>
                  <a:lnTo>
                    <a:pt x="2553" y="20"/>
                  </a:lnTo>
                  <a:lnTo>
                    <a:pt x="2787" y="59"/>
                  </a:lnTo>
                  <a:lnTo>
                    <a:pt x="3001" y="98"/>
                  </a:lnTo>
                  <a:lnTo>
                    <a:pt x="3215" y="157"/>
                  </a:lnTo>
                  <a:lnTo>
                    <a:pt x="3430" y="215"/>
                  </a:lnTo>
                  <a:lnTo>
                    <a:pt x="3624" y="293"/>
                  </a:lnTo>
                  <a:lnTo>
                    <a:pt x="3839" y="390"/>
                  </a:lnTo>
                  <a:lnTo>
                    <a:pt x="4228" y="605"/>
                  </a:lnTo>
                  <a:lnTo>
                    <a:pt x="4599" y="838"/>
                  </a:lnTo>
                  <a:lnTo>
                    <a:pt x="4949" y="1131"/>
                  </a:lnTo>
                  <a:lnTo>
                    <a:pt x="5261" y="1462"/>
                  </a:lnTo>
                  <a:lnTo>
                    <a:pt x="5553" y="1813"/>
                  </a:lnTo>
                  <a:lnTo>
                    <a:pt x="5807" y="2183"/>
                  </a:lnTo>
                  <a:lnTo>
                    <a:pt x="6021" y="2592"/>
                  </a:lnTo>
                  <a:lnTo>
                    <a:pt x="6216" y="3021"/>
                  </a:lnTo>
                  <a:lnTo>
                    <a:pt x="6372" y="3488"/>
                  </a:lnTo>
                  <a:lnTo>
                    <a:pt x="6469" y="3956"/>
                  </a:lnTo>
                  <a:lnTo>
                    <a:pt x="6547" y="4443"/>
                  </a:lnTo>
                  <a:lnTo>
                    <a:pt x="6567" y="4696"/>
                  </a:lnTo>
                  <a:lnTo>
                    <a:pt x="6567" y="49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8"/>
            <p:cNvSpPr/>
            <p:nvPr/>
          </p:nvSpPr>
          <p:spPr>
            <a:xfrm>
              <a:off x="4426400" y="1777825"/>
              <a:ext cx="163700" cy="227025"/>
            </a:xfrm>
            <a:custGeom>
              <a:avLst/>
              <a:gdLst/>
              <a:ahLst/>
              <a:cxnLst/>
              <a:rect l="l" t="t" r="r" b="b"/>
              <a:pathLst>
                <a:path w="6548" h="9081" extrusionOk="0">
                  <a:moveTo>
                    <a:pt x="2904" y="1"/>
                  </a:moveTo>
                  <a:lnTo>
                    <a:pt x="2670" y="20"/>
                  </a:lnTo>
                  <a:lnTo>
                    <a:pt x="2377" y="176"/>
                  </a:lnTo>
                  <a:lnTo>
                    <a:pt x="2105" y="352"/>
                  </a:lnTo>
                  <a:lnTo>
                    <a:pt x="1832" y="546"/>
                  </a:lnTo>
                  <a:lnTo>
                    <a:pt x="1579" y="761"/>
                  </a:lnTo>
                  <a:lnTo>
                    <a:pt x="1345" y="994"/>
                  </a:lnTo>
                  <a:lnTo>
                    <a:pt x="1131" y="1248"/>
                  </a:lnTo>
                  <a:lnTo>
                    <a:pt x="936" y="1521"/>
                  </a:lnTo>
                  <a:lnTo>
                    <a:pt x="741" y="1813"/>
                  </a:lnTo>
                  <a:lnTo>
                    <a:pt x="585" y="2125"/>
                  </a:lnTo>
                  <a:lnTo>
                    <a:pt x="429" y="2436"/>
                  </a:lnTo>
                  <a:lnTo>
                    <a:pt x="312" y="2748"/>
                  </a:lnTo>
                  <a:lnTo>
                    <a:pt x="195" y="3099"/>
                  </a:lnTo>
                  <a:lnTo>
                    <a:pt x="117" y="3449"/>
                  </a:lnTo>
                  <a:lnTo>
                    <a:pt x="59" y="3800"/>
                  </a:lnTo>
                  <a:lnTo>
                    <a:pt x="20" y="4170"/>
                  </a:lnTo>
                  <a:lnTo>
                    <a:pt x="0" y="4541"/>
                  </a:lnTo>
                  <a:lnTo>
                    <a:pt x="20" y="4911"/>
                  </a:lnTo>
                  <a:lnTo>
                    <a:pt x="59" y="5281"/>
                  </a:lnTo>
                  <a:lnTo>
                    <a:pt x="117" y="5651"/>
                  </a:lnTo>
                  <a:lnTo>
                    <a:pt x="195" y="5982"/>
                  </a:lnTo>
                  <a:lnTo>
                    <a:pt x="312" y="6333"/>
                  </a:lnTo>
                  <a:lnTo>
                    <a:pt x="429" y="6664"/>
                  </a:lnTo>
                  <a:lnTo>
                    <a:pt x="585" y="6976"/>
                  </a:lnTo>
                  <a:lnTo>
                    <a:pt x="741" y="7268"/>
                  </a:lnTo>
                  <a:lnTo>
                    <a:pt x="916" y="7561"/>
                  </a:lnTo>
                  <a:lnTo>
                    <a:pt x="1131" y="7833"/>
                  </a:lnTo>
                  <a:lnTo>
                    <a:pt x="1345" y="8087"/>
                  </a:lnTo>
                  <a:lnTo>
                    <a:pt x="1579" y="8320"/>
                  </a:lnTo>
                  <a:lnTo>
                    <a:pt x="1832" y="8535"/>
                  </a:lnTo>
                  <a:lnTo>
                    <a:pt x="2085" y="8730"/>
                  </a:lnTo>
                  <a:lnTo>
                    <a:pt x="2358" y="8905"/>
                  </a:lnTo>
                  <a:lnTo>
                    <a:pt x="2650" y="9061"/>
                  </a:lnTo>
                  <a:lnTo>
                    <a:pt x="2923" y="9080"/>
                  </a:lnTo>
                  <a:lnTo>
                    <a:pt x="3118" y="9080"/>
                  </a:lnTo>
                  <a:lnTo>
                    <a:pt x="3313" y="9061"/>
                  </a:lnTo>
                  <a:lnTo>
                    <a:pt x="3683" y="8983"/>
                  </a:lnTo>
                  <a:lnTo>
                    <a:pt x="3897" y="8924"/>
                  </a:lnTo>
                  <a:lnTo>
                    <a:pt x="4112" y="8847"/>
                  </a:lnTo>
                  <a:lnTo>
                    <a:pt x="4092" y="8847"/>
                  </a:lnTo>
                  <a:lnTo>
                    <a:pt x="4267" y="8749"/>
                  </a:lnTo>
                  <a:lnTo>
                    <a:pt x="4462" y="8652"/>
                  </a:lnTo>
                  <a:lnTo>
                    <a:pt x="4657" y="8535"/>
                  </a:lnTo>
                  <a:lnTo>
                    <a:pt x="4832" y="8398"/>
                  </a:lnTo>
                  <a:lnTo>
                    <a:pt x="4852" y="8398"/>
                  </a:lnTo>
                  <a:lnTo>
                    <a:pt x="5027" y="8243"/>
                  </a:lnTo>
                  <a:lnTo>
                    <a:pt x="5203" y="8087"/>
                  </a:lnTo>
                  <a:lnTo>
                    <a:pt x="5378" y="7892"/>
                  </a:lnTo>
                  <a:lnTo>
                    <a:pt x="5534" y="7697"/>
                  </a:lnTo>
                  <a:lnTo>
                    <a:pt x="5553" y="7677"/>
                  </a:lnTo>
                  <a:lnTo>
                    <a:pt x="5709" y="7444"/>
                  </a:lnTo>
                  <a:lnTo>
                    <a:pt x="5865" y="7210"/>
                  </a:lnTo>
                  <a:lnTo>
                    <a:pt x="6001" y="6937"/>
                  </a:lnTo>
                  <a:lnTo>
                    <a:pt x="6138" y="6645"/>
                  </a:lnTo>
                  <a:lnTo>
                    <a:pt x="6138" y="6664"/>
                  </a:lnTo>
                  <a:lnTo>
                    <a:pt x="6255" y="6333"/>
                  </a:lnTo>
                  <a:lnTo>
                    <a:pt x="6372" y="6002"/>
                  </a:lnTo>
                  <a:lnTo>
                    <a:pt x="6450" y="5651"/>
                  </a:lnTo>
                  <a:lnTo>
                    <a:pt x="6508" y="5300"/>
                  </a:lnTo>
                  <a:lnTo>
                    <a:pt x="6508" y="5320"/>
                  </a:lnTo>
                  <a:lnTo>
                    <a:pt x="6547" y="4930"/>
                  </a:lnTo>
                  <a:lnTo>
                    <a:pt x="6547" y="4541"/>
                  </a:lnTo>
                  <a:lnTo>
                    <a:pt x="6547" y="4151"/>
                  </a:lnTo>
                  <a:lnTo>
                    <a:pt x="6508" y="3761"/>
                  </a:lnTo>
                  <a:lnTo>
                    <a:pt x="6411" y="3313"/>
                  </a:lnTo>
                  <a:lnTo>
                    <a:pt x="6333" y="2982"/>
                  </a:lnTo>
                  <a:lnTo>
                    <a:pt x="6313" y="2923"/>
                  </a:lnTo>
                  <a:lnTo>
                    <a:pt x="6138" y="2436"/>
                  </a:lnTo>
                  <a:lnTo>
                    <a:pt x="6118" y="2397"/>
                  </a:lnTo>
                  <a:lnTo>
                    <a:pt x="6021" y="2164"/>
                  </a:lnTo>
                  <a:lnTo>
                    <a:pt x="5885" y="1930"/>
                  </a:lnTo>
                  <a:lnTo>
                    <a:pt x="5748" y="1696"/>
                  </a:lnTo>
                  <a:lnTo>
                    <a:pt x="5592" y="1462"/>
                  </a:lnTo>
                  <a:lnTo>
                    <a:pt x="5553" y="1423"/>
                  </a:lnTo>
                  <a:lnTo>
                    <a:pt x="5553" y="1404"/>
                  </a:lnTo>
                  <a:lnTo>
                    <a:pt x="5397" y="1228"/>
                  </a:lnTo>
                  <a:lnTo>
                    <a:pt x="5222" y="1033"/>
                  </a:lnTo>
                  <a:lnTo>
                    <a:pt x="5086" y="897"/>
                  </a:lnTo>
                  <a:lnTo>
                    <a:pt x="5066" y="878"/>
                  </a:lnTo>
                  <a:lnTo>
                    <a:pt x="4910" y="741"/>
                  </a:lnTo>
                  <a:lnTo>
                    <a:pt x="4832" y="683"/>
                  </a:lnTo>
                  <a:lnTo>
                    <a:pt x="4657" y="566"/>
                  </a:lnTo>
                  <a:lnTo>
                    <a:pt x="4501" y="449"/>
                  </a:lnTo>
                  <a:lnTo>
                    <a:pt x="4443" y="429"/>
                  </a:lnTo>
                  <a:lnTo>
                    <a:pt x="4423" y="410"/>
                  </a:lnTo>
                  <a:lnTo>
                    <a:pt x="4404" y="390"/>
                  </a:lnTo>
                  <a:lnTo>
                    <a:pt x="4365" y="371"/>
                  </a:lnTo>
                  <a:lnTo>
                    <a:pt x="4073" y="235"/>
                  </a:lnTo>
                  <a:lnTo>
                    <a:pt x="4053" y="235"/>
                  </a:lnTo>
                  <a:lnTo>
                    <a:pt x="4034" y="215"/>
                  </a:lnTo>
                  <a:lnTo>
                    <a:pt x="3995" y="215"/>
                  </a:lnTo>
                  <a:lnTo>
                    <a:pt x="3995" y="196"/>
                  </a:lnTo>
                  <a:lnTo>
                    <a:pt x="3936" y="196"/>
                  </a:lnTo>
                  <a:lnTo>
                    <a:pt x="3683" y="98"/>
                  </a:lnTo>
                  <a:lnTo>
                    <a:pt x="3449" y="59"/>
                  </a:lnTo>
                  <a:lnTo>
                    <a:pt x="3430" y="59"/>
                  </a:lnTo>
                  <a:lnTo>
                    <a:pt x="3391" y="40"/>
                  </a:lnTo>
                  <a:lnTo>
                    <a:pt x="3371" y="40"/>
                  </a:lnTo>
                  <a:lnTo>
                    <a:pt x="3293" y="20"/>
                  </a:lnTo>
                  <a:lnTo>
                    <a:pt x="29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426400" y="1777825"/>
              <a:ext cx="163700" cy="227025"/>
            </a:xfrm>
            <a:custGeom>
              <a:avLst/>
              <a:gdLst/>
              <a:ahLst/>
              <a:cxnLst/>
              <a:rect l="l" t="t" r="r" b="b"/>
              <a:pathLst>
                <a:path w="6548" h="9081" fill="none" extrusionOk="0">
                  <a:moveTo>
                    <a:pt x="2923" y="1"/>
                  </a:moveTo>
                  <a:lnTo>
                    <a:pt x="2923" y="1"/>
                  </a:lnTo>
                  <a:lnTo>
                    <a:pt x="3293" y="20"/>
                  </a:lnTo>
                  <a:lnTo>
                    <a:pt x="3293" y="20"/>
                  </a:lnTo>
                  <a:lnTo>
                    <a:pt x="3371" y="40"/>
                  </a:lnTo>
                  <a:lnTo>
                    <a:pt x="3371" y="40"/>
                  </a:lnTo>
                  <a:lnTo>
                    <a:pt x="3391" y="40"/>
                  </a:lnTo>
                  <a:lnTo>
                    <a:pt x="3391" y="40"/>
                  </a:lnTo>
                  <a:lnTo>
                    <a:pt x="3430" y="59"/>
                  </a:lnTo>
                  <a:lnTo>
                    <a:pt x="3449" y="59"/>
                  </a:lnTo>
                  <a:lnTo>
                    <a:pt x="3449" y="59"/>
                  </a:lnTo>
                  <a:lnTo>
                    <a:pt x="3683" y="98"/>
                  </a:lnTo>
                  <a:lnTo>
                    <a:pt x="3683" y="98"/>
                  </a:lnTo>
                  <a:lnTo>
                    <a:pt x="3936" y="196"/>
                  </a:lnTo>
                  <a:lnTo>
                    <a:pt x="3936" y="196"/>
                  </a:lnTo>
                  <a:lnTo>
                    <a:pt x="3936" y="196"/>
                  </a:lnTo>
                  <a:lnTo>
                    <a:pt x="3995" y="196"/>
                  </a:lnTo>
                  <a:lnTo>
                    <a:pt x="3995" y="215"/>
                  </a:lnTo>
                  <a:lnTo>
                    <a:pt x="3995" y="215"/>
                  </a:lnTo>
                  <a:lnTo>
                    <a:pt x="4034" y="215"/>
                  </a:lnTo>
                  <a:lnTo>
                    <a:pt x="4053" y="235"/>
                  </a:lnTo>
                  <a:lnTo>
                    <a:pt x="4053" y="235"/>
                  </a:lnTo>
                  <a:lnTo>
                    <a:pt x="4092" y="235"/>
                  </a:lnTo>
                  <a:lnTo>
                    <a:pt x="4073" y="235"/>
                  </a:lnTo>
                  <a:lnTo>
                    <a:pt x="4073" y="235"/>
                  </a:lnTo>
                  <a:lnTo>
                    <a:pt x="4073" y="235"/>
                  </a:lnTo>
                  <a:lnTo>
                    <a:pt x="4073" y="235"/>
                  </a:lnTo>
                  <a:lnTo>
                    <a:pt x="4365" y="371"/>
                  </a:lnTo>
                  <a:lnTo>
                    <a:pt x="4404" y="390"/>
                  </a:lnTo>
                  <a:lnTo>
                    <a:pt x="4423" y="410"/>
                  </a:lnTo>
                  <a:lnTo>
                    <a:pt x="4443" y="429"/>
                  </a:lnTo>
                  <a:lnTo>
                    <a:pt x="4443" y="429"/>
                  </a:lnTo>
                  <a:lnTo>
                    <a:pt x="4501" y="449"/>
                  </a:lnTo>
                  <a:lnTo>
                    <a:pt x="4501" y="449"/>
                  </a:lnTo>
                  <a:lnTo>
                    <a:pt x="4657" y="566"/>
                  </a:lnTo>
                  <a:lnTo>
                    <a:pt x="4657" y="566"/>
                  </a:lnTo>
                  <a:lnTo>
                    <a:pt x="4832" y="683"/>
                  </a:lnTo>
                  <a:lnTo>
                    <a:pt x="4832" y="683"/>
                  </a:lnTo>
                  <a:lnTo>
                    <a:pt x="4832" y="683"/>
                  </a:lnTo>
                  <a:lnTo>
                    <a:pt x="4832" y="683"/>
                  </a:lnTo>
                  <a:lnTo>
                    <a:pt x="4832" y="683"/>
                  </a:lnTo>
                  <a:lnTo>
                    <a:pt x="4832" y="683"/>
                  </a:lnTo>
                  <a:lnTo>
                    <a:pt x="4832" y="683"/>
                  </a:lnTo>
                  <a:lnTo>
                    <a:pt x="4910" y="741"/>
                  </a:lnTo>
                  <a:lnTo>
                    <a:pt x="4910" y="741"/>
                  </a:lnTo>
                  <a:lnTo>
                    <a:pt x="5066" y="878"/>
                  </a:lnTo>
                  <a:lnTo>
                    <a:pt x="5066" y="878"/>
                  </a:lnTo>
                  <a:lnTo>
                    <a:pt x="5066" y="878"/>
                  </a:lnTo>
                  <a:lnTo>
                    <a:pt x="5086" y="897"/>
                  </a:lnTo>
                  <a:lnTo>
                    <a:pt x="5086" y="897"/>
                  </a:lnTo>
                  <a:lnTo>
                    <a:pt x="5222" y="1033"/>
                  </a:lnTo>
                  <a:lnTo>
                    <a:pt x="5222" y="1033"/>
                  </a:lnTo>
                  <a:lnTo>
                    <a:pt x="5397" y="1228"/>
                  </a:lnTo>
                  <a:lnTo>
                    <a:pt x="5397" y="1228"/>
                  </a:lnTo>
                  <a:lnTo>
                    <a:pt x="5553" y="1404"/>
                  </a:lnTo>
                  <a:lnTo>
                    <a:pt x="5553" y="1404"/>
                  </a:lnTo>
                  <a:lnTo>
                    <a:pt x="5553" y="1404"/>
                  </a:lnTo>
                  <a:lnTo>
                    <a:pt x="5553" y="1404"/>
                  </a:lnTo>
                  <a:lnTo>
                    <a:pt x="5553" y="1404"/>
                  </a:lnTo>
                  <a:lnTo>
                    <a:pt x="5553" y="1404"/>
                  </a:lnTo>
                  <a:lnTo>
                    <a:pt x="5553" y="1404"/>
                  </a:lnTo>
                  <a:lnTo>
                    <a:pt x="5553" y="1404"/>
                  </a:lnTo>
                  <a:lnTo>
                    <a:pt x="5553" y="1404"/>
                  </a:lnTo>
                  <a:lnTo>
                    <a:pt x="5553" y="1404"/>
                  </a:lnTo>
                  <a:lnTo>
                    <a:pt x="5553" y="1404"/>
                  </a:lnTo>
                  <a:lnTo>
                    <a:pt x="5553" y="1404"/>
                  </a:lnTo>
                  <a:lnTo>
                    <a:pt x="5553" y="1404"/>
                  </a:lnTo>
                  <a:lnTo>
                    <a:pt x="5553" y="1423"/>
                  </a:lnTo>
                  <a:lnTo>
                    <a:pt x="5553" y="1404"/>
                  </a:lnTo>
                  <a:lnTo>
                    <a:pt x="5553" y="1423"/>
                  </a:lnTo>
                  <a:lnTo>
                    <a:pt x="5553" y="1423"/>
                  </a:lnTo>
                  <a:lnTo>
                    <a:pt x="5553" y="1423"/>
                  </a:lnTo>
                  <a:lnTo>
                    <a:pt x="5553" y="1423"/>
                  </a:lnTo>
                  <a:lnTo>
                    <a:pt x="5592" y="1462"/>
                  </a:lnTo>
                  <a:lnTo>
                    <a:pt x="5592" y="1462"/>
                  </a:lnTo>
                  <a:lnTo>
                    <a:pt x="5748" y="1696"/>
                  </a:lnTo>
                  <a:lnTo>
                    <a:pt x="5748" y="1696"/>
                  </a:lnTo>
                  <a:lnTo>
                    <a:pt x="5885" y="1930"/>
                  </a:lnTo>
                  <a:lnTo>
                    <a:pt x="5885" y="1930"/>
                  </a:lnTo>
                  <a:lnTo>
                    <a:pt x="6021" y="2164"/>
                  </a:lnTo>
                  <a:lnTo>
                    <a:pt x="6118" y="2397"/>
                  </a:lnTo>
                  <a:lnTo>
                    <a:pt x="6118" y="2397"/>
                  </a:lnTo>
                  <a:lnTo>
                    <a:pt x="6118" y="2397"/>
                  </a:lnTo>
                  <a:lnTo>
                    <a:pt x="6118" y="2397"/>
                  </a:lnTo>
                  <a:lnTo>
                    <a:pt x="6138" y="2436"/>
                  </a:lnTo>
                  <a:lnTo>
                    <a:pt x="6138" y="2456"/>
                  </a:lnTo>
                  <a:lnTo>
                    <a:pt x="6138" y="2436"/>
                  </a:lnTo>
                  <a:lnTo>
                    <a:pt x="6138" y="2436"/>
                  </a:lnTo>
                  <a:lnTo>
                    <a:pt x="6138" y="2436"/>
                  </a:lnTo>
                  <a:lnTo>
                    <a:pt x="6313" y="2923"/>
                  </a:lnTo>
                  <a:lnTo>
                    <a:pt x="6333" y="2982"/>
                  </a:lnTo>
                  <a:lnTo>
                    <a:pt x="6333" y="2982"/>
                  </a:lnTo>
                  <a:lnTo>
                    <a:pt x="6411" y="3313"/>
                  </a:lnTo>
                  <a:lnTo>
                    <a:pt x="6411" y="3313"/>
                  </a:lnTo>
                  <a:lnTo>
                    <a:pt x="6508" y="3761"/>
                  </a:lnTo>
                  <a:lnTo>
                    <a:pt x="6508" y="3781"/>
                  </a:lnTo>
                  <a:lnTo>
                    <a:pt x="6508" y="3761"/>
                  </a:lnTo>
                  <a:lnTo>
                    <a:pt x="6508" y="3761"/>
                  </a:lnTo>
                  <a:lnTo>
                    <a:pt x="6508" y="3761"/>
                  </a:lnTo>
                  <a:lnTo>
                    <a:pt x="6547" y="4151"/>
                  </a:lnTo>
                  <a:lnTo>
                    <a:pt x="6547" y="4541"/>
                  </a:lnTo>
                  <a:lnTo>
                    <a:pt x="6547" y="4541"/>
                  </a:lnTo>
                  <a:lnTo>
                    <a:pt x="6547" y="4930"/>
                  </a:lnTo>
                  <a:lnTo>
                    <a:pt x="6508" y="5320"/>
                  </a:lnTo>
                  <a:lnTo>
                    <a:pt x="6508" y="5320"/>
                  </a:lnTo>
                  <a:lnTo>
                    <a:pt x="6508" y="5300"/>
                  </a:lnTo>
                  <a:lnTo>
                    <a:pt x="6508" y="5300"/>
                  </a:lnTo>
                  <a:lnTo>
                    <a:pt x="6450" y="5651"/>
                  </a:lnTo>
                  <a:lnTo>
                    <a:pt x="6372" y="6002"/>
                  </a:lnTo>
                  <a:lnTo>
                    <a:pt x="6372" y="6002"/>
                  </a:lnTo>
                  <a:lnTo>
                    <a:pt x="6255" y="6333"/>
                  </a:lnTo>
                  <a:lnTo>
                    <a:pt x="6138" y="6664"/>
                  </a:lnTo>
                  <a:lnTo>
                    <a:pt x="6138" y="6664"/>
                  </a:lnTo>
                  <a:lnTo>
                    <a:pt x="6138" y="6664"/>
                  </a:lnTo>
                  <a:lnTo>
                    <a:pt x="6138" y="6645"/>
                  </a:lnTo>
                  <a:lnTo>
                    <a:pt x="6138" y="6645"/>
                  </a:lnTo>
                  <a:lnTo>
                    <a:pt x="6001" y="6937"/>
                  </a:lnTo>
                  <a:lnTo>
                    <a:pt x="5865" y="7210"/>
                  </a:lnTo>
                  <a:lnTo>
                    <a:pt x="5865" y="7210"/>
                  </a:lnTo>
                  <a:lnTo>
                    <a:pt x="5709" y="7444"/>
                  </a:lnTo>
                  <a:lnTo>
                    <a:pt x="5553" y="7677"/>
                  </a:lnTo>
                  <a:lnTo>
                    <a:pt x="5553" y="7677"/>
                  </a:lnTo>
                  <a:lnTo>
                    <a:pt x="5534" y="7677"/>
                  </a:lnTo>
                  <a:lnTo>
                    <a:pt x="5553" y="7677"/>
                  </a:lnTo>
                  <a:lnTo>
                    <a:pt x="5534" y="7697"/>
                  </a:lnTo>
                  <a:lnTo>
                    <a:pt x="5534" y="7697"/>
                  </a:lnTo>
                  <a:lnTo>
                    <a:pt x="5534" y="7697"/>
                  </a:lnTo>
                  <a:lnTo>
                    <a:pt x="5534" y="7697"/>
                  </a:lnTo>
                  <a:lnTo>
                    <a:pt x="5534" y="7697"/>
                  </a:lnTo>
                  <a:lnTo>
                    <a:pt x="5534" y="7697"/>
                  </a:lnTo>
                  <a:lnTo>
                    <a:pt x="5534" y="7697"/>
                  </a:lnTo>
                  <a:lnTo>
                    <a:pt x="5378" y="7892"/>
                  </a:lnTo>
                  <a:lnTo>
                    <a:pt x="5203" y="8087"/>
                  </a:lnTo>
                  <a:lnTo>
                    <a:pt x="5203" y="8087"/>
                  </a:lnTo>
                  <a:lnTo>
                    <a:pt x="5027" y="8243"/>
                  </a:lnTo>
                  <a:lnTo>
                    <a:pt x="4852" y="8398"/>
                  </a:lnTo>
                  <a:lnTo>
                    <a:pt x="4852" y="8398"/>
                  </a:lnTo>
                  <a:lnTo>
                    <a:pt x="4852" y="8398"/>
                  </a:lnTo>
                  <a:lnTo>
                    <a:pt x="4852" y="8398"/>
                  </a:lnTo>
                  <a:lnTo>
                    <a:pt x="4832" y="8398"/>
                  </a:lnTo>
                  <a:lnTo>
                    <a:pt x="4832" y="8398"/>
                  </a:lnTo>
                  <a:lnTo>
                    <a:pt x="4657" y="8535"/>
                  </a:lnTo>
                  <a:lnTo>
                    <a:pt x="4462" y="8652"/>
                  </a:lnTo>
                  <a:lnTo>
                    <a:pt x="4462" y="8652"/>
                  </a:lnTo>
                  <a:lnTo>
                    <a:pt x="4267" y="8749"/>
                  </a:lnTo>
                  <a:lnTo>
                    <a:pt x="4092" y="8847"/>
                  </a:lnTo>
                  <a:lnTo>
                    <a:pt x="4112" y="8847"/>
                  </a:lnTo>
                  <a:lnTo>
                    <a:pt x="4112" y="8847"/>
                  </a:lnTo>
                  <a:lnTo>
                    <a:pt x="3897" y="8924"/>
                  </a:lnTo>
                  <a:lnTo>
                    <a:pt x="3683" y="8983"/>
                  </a:lnTo>
                  <a:lnTo>
                    <a:pt x="3683" y="8983"/>
                  </a:lnTo>
                  <a:lnTo>
                    <a:pt x="3313" y="9061"/>
                  </a:lnTo>
                  <a:lnTo>
                    <a:pt x="3313" y="9061"/>
                  </a:lnTo>
                  <a:lnTo>
                    <a:pt x="3313" y="9061"/>
                  </a:lnTo>
                  <a:lnTo>
                    <a:pt x="3118" y="9080"/>
                  </a:lnTo>
                  <a:lnTo>
                    <a:pt x="2923" y="9080"/>
                  </a:lnTo>
                  <a:lnTo>
                    <a:pt x="2923" y="9080"/>
                  </a:lnTo>
                  <a:lnTo>
                    <a:pt x="2650" y="9061"/>
                  </a:lnTo>
                  <a:lnTo>
                    <a:pt x="2650" y="9061"/>
                  </a:lnTo>
                  <a:lnTo>
                    <a:pt x="2358" y="8905"/>
                  </a:lnTo>
                  <a:lnTo>
                    <a:pt x="2085" y="8730"/>
                  </a:lnTo>
                  <a:lnTo>
                    <a:pt x="1832" y="8535"/>
                  </a:lnTo>
                  <a:lnTo>
                    <a:pt x="1579" y="8320"/>
                  </a:lnTo>
                  <a:lnTo>
                    <a:pt x="1345" y="8087"/>
                  </a:lnTo>
                  <a:lnTo>
                    <a:pt x="1131" y="7833"/>
                  </a:lnTo>
                  <a:lnTo>
                    <a:pt x="916" y="7561"/>
                  </a:lnTo>
                  <a:lnTo>
                    <a:pt x="741" y="7268"/>
                  </a:lnTo>
                  <a:lnTo>
                    <a:pt x="585" y="6976"/>
                  </a:lnTo>
                  <a:lnTo>
                    <a:pt x="429" y="6664"/>
                  </a:lnTo>
                  <a:lnTo>
                    <a:pt x="312" y="6333"/>
                  </a:lnTo>
                  <a:lnTo>
                    <a:pt x="195" y="5982"/>
                  </a:lnTo>
                  <a:lnTo>
                    <a:pt x="117" y="5651"/>
                  </a:lnTo>
                  <a:lnTo>
                    <a:pt x="59" y="5281"/>
                  </a:lnTo>
                  <a:lnTo>
                    <a:pt x="20" y="4911"/>
                  </a:lnTo>
                  <a:lnTo>
                    <a:pt x="0" y="4541"/>
                  </a:lnTo>
                  <a:lnTo>
                    <a:pt x="0" y="4541"/>
                  </a:lnTo>
                  <a:lnTo>
                    <a:pt x="20" y="4170"/>
                  </a:lnTo>
                  <a:lnTo>
                    <a:pt x="59" y="3800"/>
                  </a:lnTo>
                  <a:lnTo>
                    <a:pt x="117" y="3449"/>
                  </a:lnTo>
                  <a:lnTo>
                    <a:pt x="195" y="3099"/>
                  </a:lnTo>
                  <a:lnTo>
                    <a:pt x="312" y="2748"/>
                  </a:lnTo>
                  <a:lnTo>
                    <a:pt x="429" y="2436"/>
                  </a:lnTo>
                  <a:lnTo>
                    <a:pt x="585" y="2125"/>
                  </a:lnTo>
                  <a:lnTo>
                    <a:pt x="741" y="1813"/>
                  </a:lnTo>
                  <a:lnTo>
                    <a:pt x="936" y="1521"/>
                  </a:lnTo>
                  <a:lnTo>
                    <a:pt x="1131" y="1248"/>
                  </a:lnTo>
                  <a:lnTo>
                    <a:pt x="1345" y="994"/>
                  </a:lnTo>
                  <a:lnTo>
                    <a:pt x="1579" y="761"/>
                  </a:lnTo>
                  <a:lnTo>
                    <a:pt x="1832" y="546"/>
                  </a:lnTo>
                  <a:lnTo>
                    <a:pt x="2105" y="352"/>
                  </a:lnTo>
                  <a:lnTo>
                    <a:pt x="2377" y="176"/>
                  </a:lnTo>
                  <a:lnTo>
                    <a:pt x="2670" y="20"/>
                  </a:lnTo>
                  <a:lnTo>
                    <a:pt x="2670" y="20"/>
                  </a:lnTo>
                  <a:lnTo>
                    <a:pt x="2904" y="1"/>
                  </a:lnTo>
                  <a:lnTo>
                    <a:pt x="29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4579825" y="194442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8"/>
            <p:cNvSpPr/>
            <p:nvPr/>
          </p:nvSpPr>
          <p:spPr>
            <a:xfrm>
              <a:off x="4547200" y="1987775"/>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8"/>
            <p:cNvSpPr/>
            <p:nvPr/>
          </p:nvSpPr>
          <p:spPr>
            <a:xfrm>
              <a:off x="4555000" y="1876725"/>
              <a:ext cx="67725" cy="28275"/>
            </a:xfrm>
            <a:custGeom>
              <a:avLst/>
              <a:gdLst/>
              <a:ahLst/>
              <a:cxnLst/>
              <a:rect l="l" t="t" r="r" b="b"/>
              <a:pathLst>
                <a:path w="2709" h="1131" extrusionOk="0">
                  <a:moveTo>
                    <a:pt x="1364" y="0"/>
                  </a:moveTo>
                  <a:lnTo>
                    <a:pt x="1072" y="20"/>
                  </a:lnTo>
                  <a:lnTo>
                    <a:pt x="819" y="39"/>
                  </a:lnTo>
                  <a:lnTo>
                    <a:pt x="604" y="97"/>
                  </a:lnTo>
                  <a:lnTo>
                    <a:pt x="390" y="175"/>
                  </a:lnTo>
                  <a:lnTo>
                    <a:pt x="234" y="253"/>
                  </a:lnTo>
                  <a:lnTo>
                    <a:pt x="98" y="351"/>
                  </a:lnTo>
                  <a:lnTo>
                    <a:pt x="20" y="448"/>
                  </a:lnTo>
                  <a:lnTo>
                    <a:pt x="0" y="507"/>
                  </a:lnTo>
                  <a:lnTo>
                    <a:pt x="0" y="565"/>
                  </a:lnTo>
                  <a:lnTo>
                    <a:pt x="0" y="624"/>
                  </a:lnTo>
                  <a:lnTo>
                    <a:pt x="20" y="682"/>
                  </a:lnTo>
                  <a:lnTo>
                    <a:pt x="98" y="779"/>
                  </a:lnTo>
                  <a:lnTo>
                    <a:pt x="234" y="877"/>
                  </a:lnTo>
                  <a:lnTo>
                    <a:pt x="390" y="974"/>
                  </a:lnTo>
                  <a:lnTo>
                    <a:pt x="604" y="1033"/>
                  </a:lnTo>
                  <a:lnTo>
                    <a:pt x="819" y="1091"/>
                  </a:lnTo>
                  <a:lnTo>
                    <a:pt x="1072" y="1111"/>
                  </a:lnTo>
                  <a:lnTo>
                    <a:pt x="1364" y="1130"/>
                  </a:lnTo>
                  <a:lnTo>
                    <a:pt x="1637" y="1111"/>
                  </a:lnTo>
                  <a:lnTo>
                    <a:pt x="1890" y="1091"/>
                  </a:lnTo>
                  <a:lnTo>
                    <a:pt x="2104" y="1033"/>
                  </a:lnTo>
                  <a:lnTo>
                    <a:pt x="2319" y="974"/>
                  </a:lnTo>
                  <a:lnTo>
                    <a:pt x="2475" y="877"/>
                  </a:lnTo>
                  <a:lnTo>
                    <a:pt x="2611" y="779"/>
                  </a:lnTo>
                  <a:lnTo>
                    <a:pt x="2689" y="682"/>
                  </a:lnTo>
                  <a:lnTo>
                    <a:pt x="2708" y="624"/>
                  </a:lnTo>
                  <a:lnTo>
                    <a:pt x="2708" y="565"/>
                  </a:lnTo>
                  <a:lnTo>
                    <a:pt x="2708" y="507"/>
                  </a:lnTo>
                  <a:lnTo>
                    <a:pt x="2689" y="448"/>
                  </a:lnTo>
                  <a:lnTo>
                    <a:pt x="2611" y="351"/>
                  </a:lnTo>
                  <a:lnTo>
                    <a:pt x="2475" y="253"/>
                  </a:lnTo>
                  <a:lnTo>
                    <a:pt x="2319" y="175"/>
                  </a:lnTo>
                  <a:lnTo>
                    <a:pt x="2104" y="97"/>
                  </a:lnTo>
                  <a:lnTo>
                    <a:pt x="1890" y="39"/>
                  </a:lnTo>
                  <a:lnTo>
                    <a:pt x="1637" y="20"/>
                  </a:lnTo>
                  <a:lnTo>
                    <a:pt x="136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8"/>
            <p:cNvSpPr/>
            <p:nvPr/>
          </p:nvSpPr>
          <p:spPr>
            <a:xfrm>
              <a:off x="4555000" y="1876725"/>
              <a:ext cx="67725" cy="28275"/>
            </a:xfrm>
            <a:custGeom>
              <a:avLst/>
              <a:gdLst/>
              <a:ahLst/>
              <a:cxnLst/>
              <a:rect l="l" t="t" r="r" b="b"/>
              <a:pathLst>
                <a:path w="2709" h="1131" fill="none" extrusionOk="0">
                  <a:moveTo>
                    <a:pt x="2708" y="565"/>
                  </a:moveTo>
                  <a:lnTo>
                    <a:pt x="2708" y="565"/>
                  </a:lnTo>
                  <a:lnTo>
                    <a:pt x="2708" y="624"/>
                  </a:lnTo>
                  <a:lnTo>
                    <a:pt x="2689" y="682"/>
                  </a:lnTo>
                  <a:lnTo>
                    <a:pt x="2611" y="779"/>
                  </a:lnTo>
                  <a:lnTo>
                    <a:pt x="2475" y="877"/>
                  </a:lnTo>
                  <a:lnTo>
                    <a:pt x="2319" y="974"/>
                  </a:lnTo>
                  <a:lnTo>
                    <a:pt x="2104" y="1033"/>
                  </a:lnTo>
                  <a:lnTo>
                    <a:pt x="1890" y="1091"/>
                  </a:lnTo>
                  <a:lnTo>
                    <a:pt x="1637" y="1111"/>
                  </a:lnTo>
                  <a:lnTo>
                    <a:pt x="1364" y="1130"/>
                  </a:lnTo>
                  <a:lnTo>
                    <a:pt x="1364" y="1130"/>
                  </a:lnTo>
                  <a:lnTo>
                    <a:pt x="1072" y="1111"/>
                  </a:lnTo>
                  <a:lnTo>
                    <a:pt x="819" y="1091"/>
                  </a:lnTo>
                  <a:lnTo>
                    <a:pt x="604" y="1033"/>
                  </a:lnTo>
                  <a:lnTo>
                    <a:pt x="390" y="974"/>
                  </a:lnTo>
                  <a:lnTo>
                    <a:pt x="234" y="877"/>
                  </a:lnTo>
                  <a:lnTo>
                    <a:pt x="98" y="779"/>
                  </a:lnTo>
                  <a:lnTo>
                    <a:pt x="20" y="682"/>
                  </a:lnTo>
                  <a:lnTo>
                    <a:pt x="0" y="624"/>
                  </a:lnTo>
                  <a:lnTo>
                    <a:pt x="0" y="565"/>
                  </a:lnTo>
                  <a:lnTo>
                    <a:pt x="0" y="565"/>
                  </a:lnTo>
                  <a:lnTo>
                    <a:pt x="0" y="507"/>
                  </a:lnTo>
                  <a:lnTo>
                    <a:pt x="20" y="448"/>
                  </a:lnTo>
                  <a:lnTo>
                    <a:pt x="98" y="351"/>
                  </a:lnTo>
                  <a:lnTo>
                    <a:pt x="234" y="253"/>
                  </a:lnTo>
                  <a:lnTo>
                    <a:pt x="390" y="175"/>
                  </a:lnTo>
                  <a:lnTo>
                    <a:pt x="604" y="97"/>
                  </a:lnTo>
                  <a:lnTo>
                    <a:pt x="819" y="39"/>
                  </a:lnTo>
                  <a:lnTo>
                    <a:pt x="1072" y="20"/>
                  </a:lnTo>
                  <a:lnTo>
                    <a:pt x="1364" y="0"/>
                  </a:lnTo>
                  <a:lnTo>
                    <a:pt x="1364" y="0"/>
                  </a:lnTo>
                  <a:lnTo>
                    <a:pt x="1637" y="20"/>
                  </a:lnTo>
                  <a:lnTo>
                    <a:pt x="1890" y="39"/>
                  </a:lnTo>
                  <a:lnTo>
                    <a:pt x="2104" y="97"/>
                  </a:lnTo>
                  <a:lnTo>
                    <a:pt x="2319" y="175"/>
                  </a:lnTo>
                  <a:lnTo>
                    <a:pt x="2475" y="253"/>
                  </a:lnTo>
                  <a:lnTo>
                    <a:pt x="2611" y="351"/>
                  </a:lnTo>
                  <a:lnTo>
                    <a:pt x="2689" y="448"/>
                  </a:lnTo>
                  <a:lnTo>
                    <a:pt x="2708" y="507"/>
                  </a:lnTo>
                  <a:lnTo>
                    <a:pt x="2708" y="5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a:off x="4043050" y="1767600"/>
              <a:ext cx="164675" cy="247950"/>
            </a:xfrm>
            <a:custGeom>
              <a:avLst/>
              <a:gdLst/>
              <a:ahLst/>
              <a:cxnLst/>
              <a:rect l="l" t="t" r="r" b="b"/>
              <a:pathLst>
                <a:path w="6587" h="9918" extrusionOk="0">
                  <a:moveTo>
                    <a:pt x="1832" y="1"/>
                  </a:moveTo>
                  <a:lnTo>
                    <a:pt x="1579" y="40"/>
                  </a:lnTo>
                  <a:lnTo>
                    <a:pt x="1306" y="79"/>
                  </a:lnTo>
                  <a:lnTo>
                    <a:pt x="1053" y="137"/>
                  </a:lnTo>
                  <a:lnTo>
                    <a:pt x="799" y="215"/>
                  </a:lnTo>
                  <a:lnTo>
                    <a:pt x="566" y="312"/>
                  </a:lnTo>
                  <a:lnTo>
                    <a:pt x="312" y="410"/>
                  </a:lnTo>
                  <a:lnTo>
                    <a:pt x="79" y="527"/>
                  </a:lnTo>
                  <a:lnTo>
                    <a:pt x="449" y="585"/>
                  </a:lnTo>
                  <a:lnTo>
                    <a:pt x="819" y="683"/>
                  </a:lnTo>
                  <a:lnTo>
                    <a:pt x="1092" y="780"/>
                  </a:lnTo>
                  <a:lnTo>
                    <a:pt x="1364" y="897"/>
                  </a:lnTo>
                  <a:lnTo>
                    <a:pt x="1618" y="1033"/>
                  </a:lnTo>
                  <a:lnTo>
                    <a:pt x="1852" y="1209"/>
                  </a:lnTo>
                  <a:lnTo>
                    <a:pt x="2066" y="1384"/>
                  </a:lnTo>
                  <a:lnTo>
                    <a:pt x="2261" y="1579"/>
                  </a:lnTo>
                  <a:lnTo>
                    <a:pt x="2436" y="1774"/>
                  </a:lnTo>
                  <a:lnTo>
                    <a:pt x="2611" y="2007"/>
                  </a:lnTo>
                  <a:lnTo>
                    <a:pt x="2767" y="2241"/>
                  </a:lnTo>
                  <a:lnTo>
                    <a:pt x="2904" y="2475"/>
                  </a:lnTo>
                  <a:lnTo>
                    <a:pt x="3021" y="2728"/>
                  </a:lnTo>
                  <a:lnTo>
                    <a:pt x="3118" y="3001"/>
                  </a:lnTo>
                  <a:lnTo>
                    <a:pt x="3196" y="3274"/>
                  </a:lnTo>
                  <a:lnTo>
                    <a:pt x="3274" y="3547"/>
                  </a:lnTo>
                  <a:lnTo>
                    <a:pt x="3332" y="3839"/>
                  </a:lnTo>
                  <a:lnTo>
                    <a:pt x="3371" y="4131"/>
                  </a:lnTo>
                  <a:lnTo>
                    <a:pt x="3391" y="4424"/>
                  </a:lnTo>
                  <a:lnTo>
                    <a:pt x="3391" y="4716"/>
                  </a:lnTo>
                  <a:lnTo>
                    <a:pt x="3391" y="5008"/>
                  </a:lnTo>
                  <a:lnTo>
                    <a:pt x="3371" y="5300"/>
                  </a:lnTo>
                  <a:lnTo>
                    <a:pt x="3332" y="5593"/>
                  </a:lnTo>
                  <a:lnTo>
                    <a:pt x="3274" y="5885"/>
                  </a:lnTo>
                  <a:lnTo>
                    <a:pt x="3215" y="6177"/>
                  </a:lnTo>
                  <a:lnTo>
                    <a:pt x="3137" y="6450"/>
                  </a:lnTo>
                  <a:lnTo>
                    <a:pt x="3040" y="6723"/>
                  </a:lnTo>
                  <a:lnTo>
                    <a:pt x="2923" y="6995"/>
                  </a:lnTo>
                  <a:lnTo>
                    <a:pt x="2787" y="7268"/>
                  </a:lnTo>
                  <a:lnTo>
                    <a:pt x="2650" y="7521"/>
                  </a:lnTo>
                  <a:lnTo>
                    <a:pt x="2495" y="7755"/>
                  </a:lnTo>
                  <a:lnTo>
                    <a:pt x="2339" y="7970"/>
                  </a:lnTo>
                  <a:lnTo>
                    <a:pt x="2163" y="8184"/>
                  </a:lnTo>
                  <a:lnTo>
                    <a:pt x="1968" y="8398"/>
                  </a:lnTo>
                  <a:lnTo>
                    <a:pt x="1754" y="8574"/>
                  </a:lnTo>
                  <a:lnTo>
                    <a:pt x="1540" y="8749"/>
                  </a:lnTo>
                  <a:lnTo>
                    <a:pt x="1306" y="8905"/>
                  </a:lnTo>
                  <a:lnTo>
                    <a:pt x="1053" y="9022"/>
                  </a:lnTo>
                  <a:lnTo>
                    <a:pt x="799" y="9139"/>
                  </a:lnTo>
                  <a:lnTo>
                    <a:pt x="527" y="9217"/>
                  </a:lnTo>
                  <a:lnTo>
                    <a:pt x="273" y="9294"/>
                  </a:lnTo>
                  <a:lnTo>
                    <a:pt x="1" y="9333"/>
                  </a:lnTo>
                  <a:lnTo>
                    <a:pt x="234" y="9450"/>
                  </a:lnTo>
                  <a:lnTo>
                    <a:pt x="488" y="9567"/>
                  </a:lnTo>
                  <a:lnTo>
                    <a:pt x="741" y="9684"/>
                  </a:lnTo>
                  <a:lnTo>
                    <a:pt x="1014" y="9762"/>
                  </a:lnTo>
                  <a:lnTo>
                    <a:pt x="1267" y="9821"/>
                  </a:lnTo>
                  <a:lnTo>
                    <a:pt x="1540" y="9879"/>
                  </a:lnTo>
                  <a:lnTo>
                    <a:pt x="1832" y="9898"/>
                  </a:lnTo>
                  <a:lnTo>
                    <a:pt x="2105" y="9918"/>
                  </a:lnTo>
                  <a:lnTo>
                    <a:pt x="2339" y="9898"/>
                  </a:lnTo>
                  <a:lnTo>
                    <a:pt x="2572" y="9879"/>
                  </a:lnTo>
                  <a:lnTo>
                    <a:pt x="2787" y="9860"/>
                  </a:lnTo>
                  <a:lnTo>
                    <a:pt x="3001" y="9801"/>
                  </a:lnTo>
                  <a:lnTo>
                    <a:pt x="3215" y="9762"/>
                  </a:lnTo>
                  <a:lnTo>
                    <a:pt x="3430" y="9684"/>
                  </a:lnTo>
                  <a:lnTo>
                    <a:pt x="3644" y="9606"/>
                  </a:lnTo>
                  <a:lnTo>
                    <a:pt x="3839" y="9528"/>
                  </a:lnTo>
                  <a:lnTo>
                    <a:pt x="4229" y="9314"/>
                  </a:lnTo>
                  <a:lnTo>
                    <a:pt x="4599" y="9061"/>
                  </a:lnTo>
                  <a:lnTo>
                    <a:pt x="4949" y="8768"/>
                  </a:lnTo>
                  <a:lnTo>
                    <a:pt x="5261" y="8457"/>
                  </a:lnTo>
                  <a:lnTo>
                    <a:pt x="5553" y="8106"/>
                  </a:lnTo>
                  <a:lnTo>
                    <a:pt x="5807" y="7716"/>
                  </a:lnTo>
                  <a:lnTo>
                    <a:pt x="6041" y="7307"/>
                  </a:lnTo>
                  <a:lnTo>
                    <a:pt x="6235" y="6878"/>
                  </a:lnTo>
                  <a:lnTo>
                    <a:pt x="6372" y="6430"/>
                  </a:lnTo>
                  <a:lnTo>
                    <a:pt x="6489" y="5963"/>
                  </a:lnTo>
                  <a:lnTo>
                    <a:pt x="6547" y="5456"/>
                  </a:lnTo>
                  <a:lnTo>
                    <a:pt x="6567" y="5203"/>
                  </a:lnTo>
                  <a:lnTo>
                    <a:pt x="6586" y="4950"/>
                  </a:lnTo>
                  <a:lnTo>
                    <a:pt x="6567" y="4696"/>
                  </a:lnTo>
                  <a:lnTo>
                    <a:pt x="6547" y="4443"/>
                  </a:lnTo>
                  <a:lnTo>
                    <a:pt x="6489" y="3956"/>
                  </a:lnTo>
                  <a:lnTo>
                    <a:pt x="6372" y="3488"/>
                  </a:lnTo>
                  <a:lnTo>
                    <a:pt x="6235" y="3021"/>
                  </a:lnTo>
                  <a:lnTo>
                    <a:pt x="6041" y="2592"/>
                  </a:lnTo>
                  <a:lnTo>
                    <a:pt x="5807" y="2183"/>
                  </a:lnTo>
                  <a:lnTo>
                    <a:pt x="5553" y="1813"/>
                  </a:lnTo>
                  <a:lnTo>
                    <a:pt x="5261" y="1462"/>
                  </a:lnTo>
                  <a:lnTo>
                    <a:pt x="4949" y="1131"/>
                  </a:lnTo>
                  <a:lnTo>
                    <a:pt x="4599" y="838"/>
                  </a:lnTo>
                  <a:lnTo>
                    <a:pt x="4229" y="605"/>
                  </a:lnTo>
                  <a:lnTo>
                    <a:pt x="3839" y="390"/>
                  </a:lnTo>
                  <a:lnTo>
                    <a:pt x="3644" y="293"/>
                  </a:lnTo>
                  <a:lnTo>
                    <a:pt x="3430" y="215"/>
                  </a:lnTo>
                  <a:lnTo>
                    <a:pt x="3215" y="157"/>
                  </a:lnTo>
                  <a:lnTo>
                    <a:pt x="3001" y="98"/>
                  </a:lnTo>
                  <a:lnTo>
                    <a:pt x="2787" y="59"/>
                  </a:lnTo>
                  <a:lnTo>
                    <a:pt x="2572" y="20"/>
                  </a:lnTo>
                  <a:lnTo>
                    <a:pt x="233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a:off x="4043050" y="1767600"/>
              <a:ext cx="164675" cy="247950"/>
            </a:xfrm>
            <a:custGeom>
              <a:avLst/>
              <a:gdLst/>
              <a:ahLst/>
              <a:cxnLst/>
              <a:rect l="l" t="t" r="r" b="b"/>
              <a:pathLst>
                <a:path w="6587" h="9918" fill="none" extrusionOk="0">
                  <a:moveTo>
                    <a:pt x="6586" y="4950"/>
                  </a:moveTo>
                  <a:lnTo>
                    <a:pt x="6586" y="4950"/>
                  </a:lnTo>
                  <a:lnTo>
                    <a:pt x="6567" y="5203"/>
                  </a:lnTo>
                  <a:lnTo>
                    <a:pt x="6547" y="5456"/>
                  </a:lnTo>
                  <a:lnTo>
                    <a:pt x="6489" y="5963"/>
                  </a:lnTo>
                  <a:lnTo>
                    <a:pt x="6372" y="6430"/>
                  </a:lnTo>
                  <a:lnTo>
                    <a:pt x="6235" y="6878"/>
                  </a:lnTo>
                  <a:lnTo>
                    <a:pt x="6041" y="7307"/>
                  </a:lnTo>
                  <a:lnTo>
                    <a:pt x="5807" y="7716"/>
                  </a:lnTo>
                  <a:lnTo>
                    <a:pt x="5553" y="8106"/>
                  </a:lnTo>
                  <a:lnTo>
                    <a:pt x="5261" y="8457"/>
                  </a:lnTo>
                  <a:lnTo>
                    <a:pt x="4949" y="8768"/>
                  </a:lnTo>
                  <a:lnTo>
                    <a:pt x="4599" y="9061"/>
                  </a:lnTo>
                  <a:lnTo>
                    <a:pt x="4229" y="9314"/>
                  </a:lnTo>
                  <a:lnTo>
                    <a:pt x="3839" y="9528"/>
                  </a:lnTo>
                  <a:lnTo>
                    <a:pt x="3644" y="9606"/>
                  </a:lnTo>
                  <a:lnTo>
                    <a:pt x="3430" y="9684"/>
                  </a:lnTo>
                  <a:lnTo>
                    <a:pt x="3215" y="9762"/>
                  </a:lnTo>
                  <a:lnTo>
                    <a:pt x="3001" y="9801"/>
                  </a:lnTo>
                  <a:lnTo>
                    <a:pt x="2787" y="9860"/>
                  </a:lnTo>
                  <a:lnTo>
                    <a:pt x="2572" y="9879"/>
                  </a:lnTo>
                  <a:lnTo>
                    <a:pt x="2339" y="9898"/>
                  </a:lnTo>
                  <a:lnTo>
                    <a:pt x="2105" y="9918"/>
                  </a:lnTo>
                  <a:lnTo>
                    <a:pt x="2105" y="9918"/>
                  </a:lnTo>
                  <a:lnTo>
                    <a:pt x="1832" y="9898"/>
                  </a:lnTo>
                  <a:lnTo>
                    <a:pt x="1540" y="9879"/>
                  </a:lnTo>
                  <a:lnTo>
                    <a:pt x="1267" y="9821"/>
                  </a:lnTo>
                  <a:lnTo>
                    <a:pt x="1014" y="9762"/>
                  </a:lnTo>
                  <a:lnTo>
                    <a:pt x="741" y="9684"/>
                  </a:lnTo>
                  <a:lnTo>
                    <a:pt x="488" y="9567"/>
                  </a:lnTo>
                  <a:lnTo>
                    <a:pt x="234" y="9450"/>
                  </a:lnTo>
                  <a:lnTo>
                    <a:pt x="1" y="9333"/>
                  </a:lnTo>
                  <a:lnTo>
                    <a:pt x="1" y="9333"/>
                  </a:lnTo>
                  <a:lnTo>
                    <a:pt x="273" y="9294"/>
                  </a:lnTo>
                  <a:lnTo>
                    <a:pt x="527" y="9217"/>
                  </a:lnTo>
                  <a:lnTo>
                    <a:pt x="527" y="9217"/>
                  </a:lnTo>
                  <a:lnTo>
                    <a:pt x="799" y="9139"/>
                  </a:lnTo>
                  <a:lnTo>
                    <a:pt x="1053" y="9022"/>
                  </a:lnTo>
                  <a:lnTo>
                    <a:pt x="1053" y="9022"/>
                  </a:lnTo>
                  <a:lnTo>
                    <a:pt x="1306" y="8905"/>
                  </a:lnTo>
                  <a:lnTo>
                    <a:pt x="1540" y="8749"/>
                  </a:lnTo>
                  <a:lnTo>
                    <a:pt x="1754" y="8574"/>
                  </a:lnTo>
                  <a:lnTo>
                    <a:pt x="1968" y="8398"/>
                  </a:lnTo>
                  <a:lnTo>
                    <a:pt x="1968" y="8398"/>
                  </a:lnTo>
                  <a:lnTo>
                    <a:pt x="2163" y="8184"/>
                  </a:lnTo>
                  <a:lnTo>
                    <a:pt x="2339" y="7970"/>
                  </a:lnTo>
                  <a:lnTo>
                    <a:pt x="2495" y="7755"/>
                  </a:lnTo>
                  <a:lnTo>
                    <a:pt x="2650" y="7521"/>
                  </a:lnTo>
                  <a:lnTo>
                    <a:pt x="2650" y="7521"/>
                  </a:lnTo>
                  <a:lnTo>
                    <a:pt x="2787" y="7268"/>
                  </a:lnTo>
                  <a:lnTo>
                    <a:pt x="2923" y="6995"/>
                  </a:lnTo>
                  <a:lnTo>
                    <a:pt x="3040" y="6723"/>
                  </a:lnTo>
                  <a:lnTo>
                    <a:pt x="3137" y="6450"/>
                  </a:lnTo>
                  <a:lnTo>
                    <a:pt x="3215" y="6177"/>
                  </a:lnTo>
                  <a:lnTo>
                    <a:pt x="3274" y="5885"/>
                  </a:lnTo>
                  <a:lnTo>
                    <a:pt x="3332" y="5593"/>
                  </a:lnTo>
                  <a:lnTo>
                    <a:pt x="3371" y="5300"/>
                  </a:lnTo>
                  <a:lnTo>
                    <a:pt x="3371" y="5300"/>
                  </a:lnTo>
                  <a:lnTo>
                    <a:pt x="3391" y="5008"/>
                  </a:lnTo>
                  <a:lnTo>
                    <a:pt x="3391" y="4716"/>
                  </a:lnTo>
                  <a:lnTo>
                    <a:pt x="3391" y="4424"/>
                  </a:lnTo>
                  <a:lnTo>
                    <a:pt x="3371" y="4131"/>
                  </a:lnTo>
                  <a:lnTo>
                    <a:pt x="3371" y="4131"/>
                  </a:lnTo>
                  <a:lnTo>
                    <a:pt x="3332" y="3839"/>
                  </a:lnTo>
                  <a:lnTo>
                    <a:pt x="3274" y="3547"/>
                  </a:lnTo>
                  <a:lnTo>
                    <a:pt x="3196" y="3274"/>
                  </a:lnTo>
                  <a:lnTo>
                    <a:pt x="3118" y="3001"/>
                  </a:lnTo>
                  <a:lnTo>
                    <a:pt x="3118" y="3001"/>
                  </a:lnTo>
                  <a:lnTo>
                    <a:pt x="3021" y="2728"/>
                  </a:lnTo>
                  <a:lnTo>
                    <a:pt x="2904" y="2475"/>
                  </a:lnTo>
                  <a:lnTo>
                    <a:pt x="2767" y="2241"/>
                  </a:lnTo>
                  <a:lnTo>
                    <a:pt x="2611" y="2007"/>
                  </a:lnTo>
                  <a:lnTo>
                    <a:pt x="2611" y="2007"/>
                  </a:lnTo>
                  <a:lnTo>
                    <a:pt x="2436" y="1774"/>
                  </a:lnTo>
                  <a:lnTo>
                    <a:pt x="2261" y="1579"/>
                  </a:lnTo>
                  <a:lnTo>
                    <a:pt x="2066" y="1384"/>
                  </a:lnTo>
                  <a:lnTo>
                    <a:pt x="1852" y="1209"/>
                  </a:lnTo>
                  <a:lnTo>
                    <a:pt x="1852" y="1209"/>
                  </a:lnTo>
                  <a:lnTo>
                    <a:pt x="1618" y="1033"/>
                  </a:lnTo>
                  <a:lnTo>
                    <a:pt x="1364" y="897"/>
                  </a:lnTo>
                  <a:lnTo>
                    <a:pt x="1092" y="780"/>
                  </a:lnTo>
                  <a:lnTo>
                    <a:pt x="819" y="683"/>
                  </a:lnTo>
                  <a:lnTo>
                    <a:pt x="819" y="683"/>
                  </a:lnTo>
                  <a:lnTo>
                    <a:pt x="449" y="585"/>
                  </a:lnTo>
                  <a:lnTo>
                    <a:pt x="79" y="527"/>
                  </a:lnTo>
                  <a:lnTo>
                    <a:pt x="79" y="527"/>
                  </a:lnTo>
                  <a:lnTo>
                    <a:pt x="312" y="410"/>
                  </a:lnTo>
                  <a:lnTo>
                    <a:pt x="566" y="312"/>
                  </a:lnTo>
                  <a:lnTo>
                    <a:pt x="799" y="215"/>
                  </a:lnTo>
                  <a:lnTo>
                    <a:pt x="1053" y="137"/>
                  </a:lnTo>
                  <a:lnTo>
                    <a:pt x="1306" y="79"/>
                  </a:lnTo>
                  <a:lnTo>
                    <a:pt x="1579" y="40"/>
                  </a:lnTo>
                  <a:lnTo>
                    <a:pt x="1832" y="1"/>
                  </a:lnTo>
                  <a:lnTo>
                    <a:pt x="2105" y="1"/>
                  </a:lnTo>
                  <a:lnTo>
                    <a:pt x="2105" y="1"/>
                  </a:lnTo>
                  <a:lnTo>
                    <a:pt x="2339" y="1"/>
                  </a:lnTo>
                  <a:lnTo>
                    <a:pt x="2572" y="20"/>
                  </a:lnTo>
                  <a:lnTo>
                    <a:pt x="2787" y="59"/>
                  </a:lnTo>
                  <a:lnTo>
                    <a:pt x="3001" y="98"/>
                  </a:lnTo>
                  <a:lnTo>
                    <a:pt x="3215" y="157"/>
                  </a:lnTo>
                  <a:lnTo>
                    <a:pt x="3430" y="215"/>
                  </a:lnTo>
                  <a:lnTo>
                    <a:pt x="3644" y="293"/>
                  </a:lnTo>
                  <a:lnTo>
                    <a:pt x="3839" y="390"/>
                  </a:lnTo>
                  <a:lnTo>
                    <a:pt x="4229" y="605"/>
                  </a:lnTo>
                  <a:lnTo>
                    <a:pt x="4599" y="838"/>
                  </a:lnTo>
                  <a:lnTo>
                    <a:pt x="4949" y="1131"/>
                  </a:lnTo>
                  <a:lnTo>
                    <a:pt x="5261" y="1462"/>
                  </a:lnTo>
                  <a:lnTo>
                    <a:pt x="5553" y="1813"/>
                  </a:lnTo>
                  <a:lnTo>
                    <a:pt x="5807" y="2183"/>
                  </a:lnTo>
                  <a:lnTo>
                    <a:pt x="6041" y="2592"/>
                  </a:lnTo>
                  <a:lnTo>
                    <a:pt x="6235" y="3021"/>
                  </a:lnTo>
                  <a:lnTo>
                    <a:pt x="6372" y="3488"/>
                  </a:lnTo>
                  <a:lnTo>
                    <a:pt x="6489" y="3956"/>
                  </a:lnTo>
                  <a:lnTo>
                    <a:pt x="6547" y="4443"/>
                  </a:lnTo>
                  <a:lnTo>
                    <a:pt x="6567" y="4696"/>
                  </a:lnTo>
                  <a:lnTo>
                    <a:pt x="6586" y="49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a:off x="3984125" y="1777825"/>
              <a:ext cx="163675" cy="227025"/>
            </a:xfrm>
            <a:custGeom>
              <a:avLst/>
              <a:gdLst/>
              <a:ahLst/>
              <a:cxnLst/>
              <a:rect l="l" t="t" r="r" b="b"/>
              <a:pathLst>
                <a:path w="6547" h="9081" extrusionOk="0">
                  <a:moveTo>
                    <a:pt x="2903" y="1"/>
                  </a:moveTo>
                  <a:lnTo>
                    <a:pt x="2650" y="20"/>
                  </a:lnTo>
                  <a:lnTo>
                    <a:pt x="2358" y="176"/>
                  </a:lnTo>
                  <a:lnTo>
                    <a:pt x="2085" y="352"/>
                  </a:lnTo>
                  <a:lnTo>
                    <a:pt x="1832" y="546"/>
                  </a:lnTo>
                  <a:lnTo>
                    <a:pt x="1578" y="761"/>
                  </a:lnTo>
                  <a:lnTo>
                    <a:pt x="1344" y="994"/>
                  </a:lnTo>
                  <a:lnTo>
                    <a:pt x="1130" y="1248"/>
                  </a:lnTo>
                  <a:lnTo>
                    <a:pt x="916" y="1521"/>
                  </a:lnTo>
                  <a:lnTo>
                    <a:pt x="740" y="1813"/>
                  </a:lnTo>
                  <a:lnTo>
                    <a:pt x="565" y="2125"/>
                  </a:lnTo>
                  <a:lnTo>
                    <a:pt x="429" y="2436"/>
                  </a:lnTo>
                  <a:lnTo>
                    <a:pt x="292" y="2748"/>
                  </a:lnTo>
                  <a:lnTo>
                    <a:pt x="195" y="3099"/>
                  </a:lnTo>
                  <a:lnTo>
                    <a:pt x="97" y="3449"/>
                  </a:lnTo>
                  <a:lnTo>
                    <a:pt x="39" y="3800"/>
                  </a:lnTo>
                  <a:lnTo>
                    <a:pt x="0" y="4170"/>
                  </a:lnTo>
                  <a:lnTo>
                    <a:pt x="0" y="4541"/>
                  </a:lnTo>
                  <a:lnTo>
                    <a:pt x="0" y="4911"/>
                  </a:lnTo>
                  <a:lnTo>
                    <a:pt x="39" y="5281"/>
                  </a:lnTo>
                  <a:lnTo>
                    <a:pt x="97" y="5651"/>
                  </a:lnTo>
                  <a:lnTo>
                    <a:pt x="195" y="5982"/>
                  </a:lnTo>
                  <a:lnTo>
                    <a:pt x="292" y="6333"/>
                  </a:lnTo>
                  <a:lnTo>
                    <a:pt x="409" y="6664"/>
                  </a:lnTo>
                  <a:lnTo>
                    <a:pt x="565" y="6976"/>
                  </a:lnTo>
                  <a:lnTo>
                    <a:pt x="721" y="7268"/>
                  </a:lnTo>
                  <a:lnTo>
                    <a:pt x="916" y="7561"/>
                  </a:lnTo>
                  <a:lnTo>
                    <a:pt x="1111" y="7833"/>
                  </a:lnTo>
                  <a:lnTo>
                    <a:pt x="1325" y="8087"/>
                  </a:lnTo>
                  <a:lnTo>
                    <a:pt x="1559" y="8320"/>
                  </a:lnTo>
                  <a:lnTo>
                    <a:pt x="1812" y="8535"/>
                  </a:lnTo>
                  <a:lnTo>
                    <a:pt x="2065" y="8730"/>
                  </a:lnTo>
                  <a:lnTo>
                    <a:pt x="2338" y="8905"/>
                  </a:lnTo>
                  <a:lnTo>
                    <a:pt x="2630" y="9061"/>
                  </a:lnTo>
                  <a:lnTo>
                    <a:pt x="2923" y="9080"/>
                  </a:lnTo>
                  <a:lnTo>
                    <a:pt x="3117" y="9080"/>
                  </a:lnTo>
                  <a:lnTo>
                    <a:pt x="3312" y="9061"/>
                  </a:lnTo>
                  <a:lnTo>
                    <a:pt x="3682" y="8983"/>
                  </a:lnTo>
                  <a:lnTo>
                    <a:pt x="3877" y="8924"/>
                  </a:lnTo>
                  <a:lnTo>
                    <a:pt x="4092" y="8847"/>
                  </a:lnTo>
                  <a:lnTo>
                    <a:pt x="4072" y="8847"/>
                  </a:lnTo>
                  <a:lnTo>
                    <a:pt x="4267" y="8749"/>
                  </a:lnTo>
                  <a:lnTo>
                    <a:pt x="4442" y="8652"/>
                  </a:lnTo>
                  <a:lnTo>
                    <a:pt x="4637" y="8535"/>
                  </a:lnTo>
                  <a:lnTo>
                    <a:pt x="4832" y="8398"/>
                  </a:lnTo>
                  <a:lnTo>
                    <a:pt x="5007" y="8243"/>
                  </a:lnTo>
                  <a:lnTo>
                    <a:pt x="5183" y="8087"/>
                  </a:lnTo>
                  <a:lnTo>
                    <a:pt x="5358" y="7892"/>
                  </a:lnTo>
                  <a:lnTo>
                    <a:pt x="5533" y="7697"/>
                  </a:lnTo>
                  <a:lnTo>
                    <a:pt x="5533" y="7677"/>
                  </a:lnTo>
                  <a:lnTo>
                    <a:pt x="5689" y="7444"/>
                  </a:lnTo>
                  <a:lnTo>
                    <a:pt x="5845" y="7210"/>
                  </a:lnTo>
                  <a:lnTo>
                    <a:pt x="6001" y="6937"/>
                  </a:lnTo>
                  <a:lnTo>
                    <a:pt x="6137" y="6645"/>
                  </a:lnTo>
                  <a:lnTo>
                    <a:pt x="6118" y="6664"/>
                  </a:lnTo>
                  <a:lnTo>
                    <a:pt x="6254" y="6333"/>
                  </a:lnTo>
                  <a:lnTo>
                    <a:pt x="6352" y="6002"/>
                  </a:lnTo>
                  <a:lnTo>
                    <a:pt x="6430" y="5651"/>
                  </a:lnTo>
                  <a:lnTo>
                    <a:pt x="6488" y="5300"/>
                  </a:lnTo>
                  <a:lnTo>
                    <a:pt x="6488" y="5320"/>
                  </a:lnTo>
                  <a:lnTo>
                    <a:pt x="6527" y="4930"/>
                  </a:lnTo>
                  <a:lnTo>
                    <a:pt x="6547" y="4541"/>
                  </a:lnTo>
                  <a:lnTo>
                    <a:pt x="6527" y="4151"/>
                  </a:lnTo>
                  <a:lnTo>
                    <a:pt x="6488" y="3761"/>
                  </a:lnTo>
                  <a:lnTo>
                    <a:pt x="6410" y="3313"/>
                  </a:lnTo>
                  <a:lnTo>
                    <a:pt x="6332" y="2982"/>
                  </a:lnTo>
                  <a:lnTo>
                    <a:pt x="6313" y="2923"/>
                  </a:lnTo>
                  <a:lnTo>
                    <a:pt x="6137" y="2436"/>
                  </a:lnTo>
                  <a:lnTo>
                    <a:pt x="6118" y="2397"/>
                  </a:lnTo>
                  <a:lnTo>
                    <a:pt x="6001" y="2164"/>
                  </a:lnTo>
                  <a:lnTo>
                    <a:pt x="5884" y="1930"/>
                  </a:lnTo>
                  <a:lnTo>
                    <a:pt x="5748" y="1696"/>
                  </a:lnTo>
                  <a:lnTo>
                    <a:pt x="5572" y="1462"/>
                  </a:lnTo>
                  <a:lnTo>
                    <a:pt x="5553" y="1423"/>
                  </a:lnTo>
                  <a:lnTo>
                    <a:pt x="5533" y="1404"/>
                  </a:lnTo>
                  <a:lnTo>
                    <a:pt x="5397" y="1228"/>
                  </a:lnTo>
                  <a:lnTo>
                    <a:pt x="5202" y="1033"/>
                  </a:lnTo>
                  <a:lnTo>
                    <a:pt x="5085" y="897"/>
                  </a:lnTo>
                  <a:lnTo>
                    <a:pt x="5066" y="878"/>
                  </a:lnTo>
                  <a:lnTo>
                    <a:pt x="4910" y="741"/>
                  </a:lnTo>
                  <a:lnTo>
                    <a:pt x="4832" y="683"/>
                  </a:lnTo>
                  <a:lnTo>
                    <a:pt x="4637" y="566"/>
                  </a:lnTo>
                  <a:lnTo>
                    <a:pt x="4481" y="449"/>
                  </a:lnTo>
                  <a:lnTo>
                    <a:pt x="4442" y="429"/>
                  </a:lnTo>
                  <a:lnTo>
                    <a:pt x="4403" y="410"/>
                  </a:lnTo>
                  <a:lnTo>
                    <a:pt x="4384" y="390"/>
                  </a:lnTo>
                  <a:lnTo>
                    <a:pt x="4364" y="371"/>
                  </a:lnTo>
                  <a:lnTo>
                    <a:pt x="4072" y="235"/>
                  </a:lnTo>
                  <a:lnTo>
                    <a:pt x="4033" y="235"/>
                  </a:lnTo>
                  <a:lnTo>
                    <a:pt x="4033" y="215"/>
                  </a:lnTo>
                  <a:lnTo>
                    <a:pt x="3994" y="215"/>
                  </a:lnTo>
                  <a:lnTo>
                    <a:pt x="3975" y="196"/>
                  </a:lnTo>
                  <a:lnTo>
                    <a:pt x="3936" y="196"/>
                  </a:lnTo>
                  <a:lnTo>
                    <a:pt x="3682" y="98"/>
                  </a:lnTo>
                  <a:lnTo>
                    <a:pt x="3429" y="59"/>
                  </a:lnTo>
                  <a:lnTo>
                    <a:pt x="3390" y="40"/>
                  </a:lnTo>
                  <a:lnTo>
                    <a:pt x="3371" y="40"/>
                  </a:lnTo>
                  <a:lnTo>
                    <a:pt x="3293" y="20"/>
                  </a:lnTo>
                  <a:lnTo>
                    <a:pt x="29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a:off x="3984125" y="1777825"/>
              <a:ext cx="163675" cy="227025"/>
            </a:xfrm>
            <a:custGeom>
              <a:avLst/>
              <a:gdLst/>
              <a:ahLst/>
              <a:cxnLst/>
              <a:rect l="l" t="t" r="r" b="b"/>
              <a:pathLst>
                <a:path w="6547" h="9081" fill="none" extrusionOk="0">
                  <a:moveTo>
                    <a:pt x="2923" y="1"/>
                  </a:moveTo>
                  <a:lnTo>
                    <a:pt x="2923" y="1"/>
                  </a:lnTo>
                  <a:lnTo>
                    <a:pt x="3293" y="20"/>
                  </a:lnTo>
                  <a:lnTo>
                    <a:pt x="3293" y="20"/>
                  </a:lnTo>
                  <a:lnTo>
                    <a:pt x="3371" y="40"/>
                  </a:lnTo>
                  <a:lnTo>
                    <a:pt x="3371" y="40"/>
                  </a:lnTo>
                  <a:lnTo>
                    <a:pt x="3390" y="40"/>
                  </a:lnTo>
                  <a:lnTo>
                    <a:pt x="3390" y="40"/>
                  </a:lnTo>
                  <a:lnTo>
                    <a:pt x="3429" y="59"/>
                  </a:lnTo>
                  <a:lnTo>
                    <a:pt x="3429" y="59"/>
                  </a:lnTo>
                  <a:lnTo>
                    <a:pt x="3429" y="59"/>
                  </a:lnTo>
                  <a:lnTo>
                    <a:pt x="3682" y="98"/>
                  </a:lnTo>
                  <a:lnTo>
                    <a:pt x="3682" y="98"/>
                  </a:lnTo>
                  <a:lnTo>
                    <a:pt x="3936" y="196"/>
                  </a:lnTo>
                  <a:lnTo>
                    <a:pt x="3936" y="196"/>
                  </a:lnTo>
                  <a:lnTo>
                    <a:pt x="3936" y="196"/>
                  </a:lnTo>
                  <a:lnTo>
                    <a:pt x="3975" y="196"/>
                  </a:lnTo>
                  <a:lnTo>
                    <a:pt x="3994" y="215"/>
                  </a:lnTo>
                  <a:lnTo>
                    <a:pt x="3994" y="215"/>
                  </a:lnTo>
                  <a:lnTo>
                    <a:pt x="4033" y="215"/>
                  </a:lnTo>
                  <a:lnTo>
                    <a:pt x="4033" y="235"/>
                  </a:lnTo>
                  <a:lnTo>
                    <a:pt x="4033" y="235"/>
                  </a:lnTo>
                  <a:lnTo>
                    <a:pt x="4072" y="235"/>
                  </a:lnTo>
                  <a:lnTo>
                    <a:pt x="4072" y="235"/>
                  </a:lnTo>
                  <a:lnTo>
                    <a:pt x="4072" y="235"/>
                  </a:lnTo>
                  <a:lnTo>
                    <a:pt x="4072" y="235"/>
                  </a:lnTo>
                  <a:lnTo>
                    <a:pt x="4072" y="235"/>
                  </a:lnTo>
                  <a:lnTo>
                    <a:pt x="4364" y="371"/>
                  </a:lnTo>
                  <a:lnTo>
                    <a:pt x="4384" y="390"/>
                  </a:lnTo>
                  <a:lnTo>
                    <a:pt x="4403" y="410"/>
                  </a:lnTo>
                  <a:lnTo>
                    <a:pt x="4442" y="429"/>
                  </a:lnTo>
                  <a:lnTo>
                    <a:pt x="4442" y="429"/>
                  </a:lnTo>
                  <a:lnTo>
                    <a:pt x="4481" y="449"/>
                  </a:lnTo>
                  <a:lnTo>
                    <a:pt x="4481" y="449"/>
                  </a:lnTo>
                  <a:lnTo>
                    <a:pt x="4637" y="566"/>
                  </a:lnTo>
                  <a:lnTo>
                    <a:pt x="4637" y="566"/>
                  </a:lnTo>
                  <a:lnTo>
                    <a:pt x="4832" y="683"/>
                  </a:lnTo>
                  <a:lnTo>
                    <a:pt x="4832" y="683"/>
                  </a:lnTo>
                  <a:lnTo>
                    <a:pt x="4832" y="683"/>
                  </a:lnTo>
                  <a:lnTo>
                    <a:pt x="4832" y="683"/>
                  </a:lnTo>
                  <a:lnTo>
                    <a:pt x="4832" y="683"/>
                  </a:lnTo>
                  <a:lnTo>
                    <a:pt x="4832" y="683"/>
                  </a:lnTo>
                  <a:lnTo>
                    <a:pt x="4832" y="683"/>
                  </a:lnTo>
                  <a:lnTo>
                    <a:pt x="4910" y="741"/>
                  </a:lnTo>
                  <a:lnTo>
                    <a:pt x="4910" y="741"/>
                  </a:lnTo>
                  <a:lnTo>
                    <a:pt x="5066" y="878"/>
                  </a:lnTo>
                  <a:lnTo>
                    <a:pt x="5066" y="878"/>
                  </a:lnTo>
                  <a:lnTo>
                    <a:pt x="5066" y="878"/>
                  </a:lnTo>
                  <a:lnTo>
                    <a:pt x="5085" y="897"/>
                  </a:lnTo>
                  <a:lnTo>
                    <a:pt x="5085" y="897"/>
                  </a:lnTo>
                  <a:lnTo>
                    <a:pt x="5202" y="1033"/>
                  </a:lnTo>
                  <a:lnTo>
                    <a:pt x="5202" y="1033"/>
                  </a:lnTo>
                  <a:lnTo>
                    <a:pt x="5397" y="1228"/>
                  </a:lnTo>
                  <a:lnTo>
                    <a:pt x="5397" y="1228"/>
                  </a:lnTo>
                  <a:lnTo>
                    <a:pt x="5533" y="1404"/>
                  </a:lnTo>
                  <a:lnTo>
                    <a:pt x="5533" y="1404"/>
                  </a:lnTo>
                  <a:lnTo>
                    <a:pt x="5533" y="1404"/>
                  </a:lnTo>
                  <a:lnTo>
                    <a:pt x="5533" y="1404"/>
                  </a:lnTo>
                  <a:lnTo>
                    <a:pt x="5533" y="1404"/>
                  </a:lnTo>
                  <a:lnTo>
                    <a:pt x="5533" y="1404"/>
                  </a:lnTo>
                  <a:lnTo>
                    <a:pt x="5533" y="1404"/>
                  </a:lnTo>
                  <a:lnTo>
                    <a:pt x="5533" y="1404"/>
                  </a:lnTo>
                  <a:lnTo>
                    <a:pt x="5533" y="1404"/>
                  </a:lnTo>
                  <a:lnTo>
                    <a:pt x="5533" y="1404"/>
                  </a:lnTo>
                  <a:lnTo>
                    <a:pt x="5533" y="1404"/>
                  </a:lnTo>
                  <a:lnTo>
                    <a:pt x="5533" y="1404"/>
                  </a:lnTo>
                  <a:lnTo>
                    <a:pt x="5533" y="1404"/>
                  </a:lnTo>
                  <a:lnTo>
                    <a:pt x="5553" y="1423"/>
                  </a:lnTo>
                  <a:lnTo>
                    <a:pt x="5533" y="1404"/>
                  </a:lnTo>
                  <a:lnTo>
                    <a:pt x="5553" y="1423"/>
                  </a:lnTo>
                  <a:lnTo>
                    <a:pt x="5553" y="1423"/>
                  </a:lnTo>
                  <a:lnTo>
                    <a:pt x="5553" y="1423"/>
                  </a:lnTo>
                  <a:lnTo>
                    <a:pt x="5553" y="1423"/>
                  </a:lnTo>
                  <a:lnTo>
                    <a:pt x="5572" y="1462"/>
                  </a:lnTo>
                  <a:lnTo>
                    <a:pt x="5572" y="1462"/>
                  </a:lnTo>
                  <a:lnTo>
                    <a:pt x="5748" y="1696"/>
                  </a:lnTo>
                  <a:lnTo>
                    <a:pt x="5748" y="1696"/>
                  </a:lnTo>
                  <a:lnTo>
                    <a:pt x="5884" y="1930"/>
                  </a:lnTo>
                  <a:lnTo>
                    <a:pt x="5884" y="1930"/>
                  </a:lnTo>
                  <a:lnTo>
                    <a:pt x="6001" y="2164"/>
                  </a:lnTo>
                  <a:lnTo>
                    <a:pt x="6118" y="2397"/>
                  </a:lnTo>
                  <a:lnTo>
                    <a:pt x="6118" y="2397"/>
                  </a:lnTo>
                  <a:lnTo>
                    <a:pt x="6118" y="2397"/>
                  </a:lnTo>
                  <a:lnTo>
                    <a:pt x="6118" y="2397"/>
                  </a:lnTo>
                  <a:lnTo>
                    <a:pt x="6137" y="2436"/>
                  </a:lnTo>
                  <a:lnTo>
                    <a:pt x="6137" y="2456"/>
                  </a:lnTo>
                  <a:lnTo>
                    <a:pt x="6137" y="2436"/>
                  </a:lnTo>
                  <a:lnTo>
                    <a:pt x="6137" y="2436"/>
                  </a:lnTo>
                  <a:lnTo>
                    <a:pt x="6137" y="2436"/>
                  </a:lnTo>
                  <a:lnTo>
                    <a:pt x="6313" y="2923"/>
                  </a:lnTo>
                  <a:lnTo>
                    <a:pt x="6332" y="2982"/>
                  </a:lnTo>
                  <a:lnTo>
                    <a:pt x="6332" y="2982"/>
                  </a:lnTo>
                  <a:lnTo>
                    <a:pt x="6410" y="3313"/>
                  </a:lnTo>
                  <a:lnTo>
                    <a:pt x="6410" y="3313"/>
                  </a:lnTo>
                  <a:lnTo>
                    <a:pt x="6488" y="3761"/>
                  </a:lnTo>
                  <a:lnTo>
                    <a:pt x="6488" y="3781"/>
                  </a:lnTo>
                  <a:lnTo>
                    <a:pt x="6488" y="3761"/>
                  </a:lnTo>
                  <a:lnTo>
                    <a:pt x="6488" y="3761"/>
                  </a:lnTo>
                  <a:lnTo>
                    <a:pt x="6488" y="3761"/>
                  </a:lnTo>
                  <a:lnTo>
                    <a:pt x="6527" y="4151"/>
                  </a:lnTo>
                  <a:lnTo>
                    <a:pt x="6547" y="4541"/>
                  </a:lnTo>
                  <a:lnTo>
                    <a:pt x="6547" y="4541"/>
                  </a:lnTo>
                  <a:lnTo>
                    <a:pt x="6527" y="4930"/>
                  </a:lnTo>
                  <a:lnTo>
                    <a:pt x="6488" y="5320"/>
                  </a:lnTo>
                  <a:lnTo>
                    <a:pt x="6488" y="5320"/>
                  </a:lnTo>
                  <a:lnTo>
                    <a:pt x="6488" y="5300"/>
                  </a:lnTo>
                  <a:lnTo>
                    <a:pt x="6488" y="5300"/>
                  </a:lnTo>
                  <a:lnTo>
                    <a:pt x="6430" y="5651"/>
                  </a:lnTo>
                  <a:lnTo>
                    <a:pt x="6352" y="6002"/>
                  </a:lnTo>
                  <a:lnTo>
                    <a:pt x="6352" y="6002"/>
                  </a:lnTo>
                  <a:lnTo>
                    <a:pt x="6254" y="6333"/>
                  </a:lnTo>
                  <a:lnTo>
                    <a:pt x="6118" y="6664"/>
                  </a:lnTo>
                  <a:lnTo>
                    <a:pt x="6118" y="6664"/>
                  </a:lnTo>
                  <a:lnTo>
                    <a:pt x="6118" y="6664"/>
                  </a:lnTo>
                  <a:lnTo>
                    <a:pt x="6137" y="6645"/>
                  </a:lnTo>
                  <a:lnTo>
                    <a:pt x="6137" y="6645"/>
                  </a:lnTo>
                  <a:lnTo>
                    <a:pt x="6001" y="6937"/>
                  </a:lnTo>
                  <a:lnTo>
                    <a:pt x="5845" y="7210"/>
                  </a:lnTo>
                  <a:lnTo>
                    <a:pt x="5845" y="7210"/>
                  </a:lnTo>
                  <a:lnTo>
                    <a:pt x="5689" y="7444"/>
                  </a:lnTo>
                  <a:lnTo>
                    <a:pt x="5533" y="7677"/>
                  </a:lnTo>
                  <a:lnTo>
                    <a:pt x="5533" y="7677"/>
                  </a:lnTo>
                  <a:lnTo>
                    <a:pt x="5533" y="7677"/>
                  </a:lnTo>
                  <a:lnTo>
                    <a:pt x="5533" y="7677"/>
                  </a:lnTo>
                  <a:lnTo>
                    <a:pt x="5533" y="7697"/>
                  </a:lnTo>
                  <a:lnTo>
                    <a:pt x="5533" y="7697"/>
                  </a:lnTo>
                  <a:lnTo>
                    <a:pt x="5533" y="7697"/>
                  </a:lnTo>
                  <a:lnTo>
                    <a:pt x="5533" y="7697"/>
                  </a:lnTo>
                  <a:lnTo>
                    <a:pt x="5533" y="7697"/>
                  </a:lnTo>
                  <a:lnTo>
                    <a:pt x="5533" y="7697"/>
                  </a:lnTo>
                  <a:lnTo>
                    <a:pt x="5533" y="7697"/>
                  </a:lnTo>
                  <a:lnTo>
                    <a:pt x="5358" y="7892"/>
                  </a:lnTo>
                  <a:lnTo>
                    <a:pt x="5183" y="8087"/>
                  </a:lnTo>
                  <a:lnTo>
                    <a:pt x="5183" y="8087"/>
                  </a:lnTo>
                  <a:lnTo>
                    <a:pt x="5007" y="8243"/>
                  </a:lnTo>
                  <a:lnTo>
                    <a:pt x="4832" y="8398"/>
                  </a:lnTo>
                  <a:lnTo>
                    <a:pt x="4832" y="8398"/>
                  </a:lnTo>
                  <a:lnTo>
                    <a:pt x="4832" y="8398"/>
                  </a:lnTo>
                  <a:lnTo>
                    <a:pt x="4832" y="8398"/>
                  </a:lnTo>
                  <a:lnTo>
                    <a:pt x="4832" y="8398"/>
                  </a:lnTo>
                  <a:lnTo>
                    <a:pt x="4832" y="8398"/>
                  </a:lnTo>
                  <a:lnTo>
                    <a:pt x="4637" y="8535"/>
                  </a:lnTo>
                  <a:lnTo>
                    <a:pt x="4442" y="8652"/>
                  </a:lnTo>
                  <a:lnTo>
                    <a:pt x="4442" y="8652"/>
                  </a:lnTo>
                  <a:lnTo>
                    <a:pt x="4267" y="8749"/>
                  </a:lnTo>
                  <a:lnTo>
                    <a:pt x="4072" y="8847"/>
                  </a:lnTo>
                  <a:lnTo>
                    <a:pt x="4092" y="8847"/>
                  </a:lnTo>
                  <a:lnTo>
                    <a:pt x="4092" y="8847"/>
                  </a:lnTo>
                  <a:lnTo>
                    <a:pt x="3877" y="8924"/>
                  </a:lnTo>
                  <a:lnTo>
                    <a:pt x="3682" y="8983"/>
                  </a:lnTo>
                  <a:lnTo>
                    <a:pt x="3682" y="8983"/>
                  </a:lnTo>
                  <a:lnTo>
                    <a:pt x="3312" y="9061"/>
                  </a:lnTo>
                  <a:lnTo>
                    <a:pt x="3312" y="9061"/>
                  </a:lnTo>
                  <a:lnTo>
                    <a:pt x="3312" y="9061"/>
                  </a:lnTo>
                  <a:lnTo>
                    <a:pt x="3117" y="9080"/>
                  </a:lnTo>
                  <a:lnTo>
                    <a:pt x="2923" y="9080"/>
                  </a:lnTo>
                  <a:lnTo>
                    <a:pt x="2923" y="9080"/>
                  </a:lnTo>
                  <a:lnTo>
                    <a:pt x="2630" y="9061"/>
                  </a:lnTo>
                  <a:lnTo>
                    <a:pt x="2630" y="9061"/>
                  </a:lnTo>
                  <a:lnTo>
                    <a:pt x="2338" y="8905"/>
                  </a:lnTo>
                  <a:lnTo>
                    <a:pt x="2065" y="8730"/>
                  </a:lnTo>
                  <a:lnTo>
                    <a:pt x="1812" y="8535"/>
                  </a:lnTo>
                  <a:lnTo>
                    <a:pt x="1559" y="8320"/>
                  </a:lnTo>
                  <a:lnTo>
                    <a:pt x="1325" y="8087"/>
                  </a:lnTo>
                  <a:lnTo>
                    <a:pt x="1111" y="7833"/>
                  </a:lnTo>
                  <a:lnTo>
                    <a:pt x="916" y="7561"/>
                  </a:lnTo>
                  <a:lnTo>
                    <a:pt x="721" y="7268"/>
                  </a:lnTo>
                  <a:lnTo>
                    <a:pt x="565" y="6976"/>
                  </a:lnTo>
                  <a:lnTo>
                    <a:pt x="409" y="6664"/>
                  </a:lnTo>
                  <a:lnTo>
                    <a:pt x="292" y="6333"/>
                  </a:lnTo>
                  <a:lnTo>
                    <a:pt x="195" y="5982"/>
                  </a:lnTo>
                  <a:lnTo>
                    <a:pt x="97" y="5651"/>
                  </a:lnTo>
                  <a:lnTo>
                    <a:pt x="39" y="5281"/>
                  </a:lnTo>
                  <a:lnTo>
                    <a:pt x="0" y="4911"/>
                  </a:lnTo>
                  <a:lnTo>
                    <a:pt x="0" y="4541"/>
                  </a:lnTo>
                  <a:lnTo>
                    <a:pt x="0" y="4541"/>
                  </a:lnTo>
                  <a:lnTo>
                    <a:pt x="0" y="4170"/>
                  </a:lnTo>
                  <a:lnTo>
                    <a:pt x="39" y="3800"/>
                  </a:lnTo>
                  <a:lnTo>
                    <a:pt x="97" y="3449"/>
                  </a:lnTo>
                  <a:lnTo>
                    <a:pt x="195" y="3099"/>
                  </a:lnTo>
                  <a:lnTo>
                    <a:pt x="292" y="2748"/>
                  </a:lnTo>
                  <a:lnTo>
                    <a:pt x="429" y="2436"/>
                  </a:lnTo>
                  <a:lnTo>
                    <a:pt x="565" y="2125"/>
                  </a:lnTo>
                  <a:lnTo>
                    <a:pt x="740" y="1813"/>
                  </a:lnTo>
                  <a:lnTo>
                    <a:pt x="916" y="1521"/>
                  </a:lnTo>
                  <a:lnTo>
                    <a:pt x="1130" y="1248"/>
                  </a:lnTo>
                  <a:lnTo>
                    <a:pt x="1344" y="994"/>
                  </a:lnTo>
                  <a:lnTo>
                    <a:pt x="1578" y="761"/>
                  </a:lnTo>
                  <a:lnTo>
                    <a:pt x="1832" y="546"/>
                  </a:lnTo>
                  <a:lnTo>
                    <a:pt x="2085" y="352"/>
                  </a:lnTo>
                  <a:lnTo>
                    <a:pt x="2358" y="176"/>
                  </a:lnTo>
                  <a:lnTo>
                    <a:pt x="2650" y="20"/>
                  </a:lnTo>
                  <a:lnTo>
                    <a:pt x="2650" y="20"/>
                  </a:lnTo>
                  <a:lnTo>
                    <a:pt x="2903" y="1"/>
                  </a:lnTo>
                  <a:lnTo>
                    <a:pt x="29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a:off x="4137050" y="194442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a:off x="4104925" y="1987775"/>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a:off x="4112225" y="1876725"/>
              <a:ext cx="68225" cy="28275"/>
            </a:xfrm>
            <a:custGeom>
              <a:avLst/>
              <a:gdLst/>
              <a:ahLst/>
              <a:cxnLst/>
              <a:rect l="l" t="t" r="r" b="b"/>
              <a:pathLst>
                <a:path w="2729" h="1131" extrusionOk="0">
                  <a:moveTo>
                    <a:pt x="1364" y="0"/>
                  </a:moveTo>
                  <a:lnTo>
                    <a:pt x="1091" y="20"/>
                  </a:lnTo>
                  <a:lnTo>
                    <a:pt x="838" y="39"/>
                  </a:lnTo>
                  <a:lnTo>
                    <a:pt x="604" y="97"/>
                  </a:lnTo>
                  <a:lnTo>
                    <a:pt x="409" y="175"/>
                  </a:lnTo>
                  <a:lnTo>
                    <a:pt x="234" y="253"/>
                  </a:lnTo>
                  <a:lnTo>
                    <a:pt x="117" y="351"/>
                  </a:lnTo>
                  <a:lnTo>
                    <a:pt x="39" y="448"/>
                  </a:lnTo>
                  <a:lnTo>
                    <a:pt x="20" y="507"/>
                  </a:lnTo>
                  <a:lnTo>
                    <a:pt x="0" y="565"/>
                  </a:lnTo>
                  <a:lnTo>
                    <a:pt x="20" y="624"/>
                  </a:lnTo>
                  <a:lnTo>
                    <a:pt x="39" y="682"/>
                  </a:lnTo>
                  <a:lnTo>
                    <a:pt x="117" y="779"/>
                  </a:lnTo>
                  <a:lnTo>
                    <a:pt x="234" y="877"/>
                  </a:lnTo>
                  <a:lnTo>
                    <a:pt x="409" y="974"/>
                  </a:lnTo>
                  <a:lnTo>
                    <a:pt x="604" y="1033"/>
                  </a:lnTo>
                  <a:lnTo>
                    <a:pt x="838" y="1091"/>
                  </a:lnTo>
                  <a:lnTo>
                    <a:pt x="1091" y="1111"/>
                  </a:lnTo>
                  <a:lnTo>
                    <a:pt x="1364" y="1130"/>
                  </a:lnTo>
                  <a:lnTo>
                    <a:pt x="1637" y="1111"/>
                  </a:lnTo>
                  <a:lnTo>
                    <a:pt x="1890" y="1091"/>
                  </a:lnTo>
                  <a:lnTo>
                    <a:pt x="2124" y="1033"/>
                  </a:lnTo>
                  <a:lnTo>
                    <a:pt x="2319" y="974"/>
                  </a:lnTo>
                  <a:lnTo>
                    <a:pt x="2494" y="877"/>
                  </a:lnTo>
                  <a:lnTo>
                    <a:pt x="2611" y="779"/>
                  </a:lnTo>
                  <a:lnTo>
                    <a:pt x="2689" y="682"/>
                  </a:lnTo>
                  <a:lnTo>
                    <a:pt x="2709" y="624"/>
                  </a:lnTo>
                  <a:lnTo>
                    <a:pt x="2728" y="565"/>
                  </a:lnTo>
                  <a:lnTo>
                    <a:pt x="2709" y="507"/>
                  </a:lnTo>
                  <a:lnTo>
                    <a:pt x="2689" y="448"/>
                  </a:lnTo>
                  <a:lnTo>
                    <a:pt x="2611" y="351"/>
                  </a:lnTo>
                  <a:lnTo>
                    <a:pt x="2494" y="253"/>
                  </a:lnTo>
                  <a:lnTo>
                    <a:pt x="2319" y="175"/>
                  </a:lnTo>
                  <a:lnTo>
                    <a:pt x="2124" y="97"/>
                  </a:lnTo>
                  <a:lnTo>
                    <a:pt x="1890" y="39"/>
                  </a:lnTo>
                  <a:lnTo>
                    <a:pt x="1637" y="20"/>
                  </a:lnTo>
                  <a:lnTo>
                    <a:pt x="136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a:off x="4112225" y="1876725"/>
              <a:ext cx="68225" cy="28275"/>
            </a:xfrm>
            <a:custGeom>
              <a:avLst/>
              <a:gdLst/>
              <a:ahLst/>
              <a:cxnLst/>
              <a:rect l="l" t="t" r="r" b="b"/>
              <a:pathLst>
                <a:path w="2729" h="1131" fill="none" extrusionOk="0">
                  <a:moveTo>
                    <a:pt x="2728" y="565"/>
                  </a:moveTo>
                  <a:lnTo>
                    <a:pt x="2728" y="565"/>
                  </a:lnTo>
                  <a:lnTo>
                    <a:pt x="2709" y="624"/>
                  </a:lnTo>
                  <a:lnTo>
                    <a:pt x="2689" y="682"/>
                  </a:lnTo>
                  <a:lnTo>
                    <a:pt x="2611" y="779"/>
                  </a:lnTo>
                  <a:lnTo>
                    <a:pt x="2494" y="877"/>
                  </a:lnTo>
                  <a:lnTo>
                    <a:pt x="2319" y="974"/>
                  </a:lnTo>
                  <a:lnTo>
                    <a:pt x="2124" y="1033"/>
                  </a:lnTo>
                  <a:lnTo>
                    <a:pt x="1890" y="1091"/>
                  </a:lnTo>
                  <a:lnTo>
                    <a:pt x="1637" y="1111"/>
                  </a:lnTo>
                  <a:lnTo>
                    <a:pt x="1364" y="1130"/>
                  </a:lnTo>
                  <a:lnTo>
                    <a:pt x="1364" y="1130"/>
                  </a:lnTo>
                  <a:lnTo>
                    <a:pt x="1091" y="1111"/>
                  </a:lnTo>
                  <a:lnTo>
                    <a:pt x="838" y="1091"/>
                  </a:lnTo>
                  <a:lnTo>
                    <a:pt x="604" y="1033"/>
                  </a:lnTo>
                  <a:lnTo>
                    <a:pt x="409" y="974"/>
                  </a:lnTo>
                  <a:lnTo>
                    <a:pt x="234" y="877"/>
                  </a:lnTo>
                  <a:lnTo>
                    <a:pt x="117" y="779"/>
                  </a:lnTo>
                  <a:lnTo>
                    <a:pt x="39" y="682"/>
                  </a:lnTo>
                  <a:lnTo>
                    <a:pt x="20" y="624"/>
                  </a:lnTo>
                  <a:lnTo>
                    <a:pt x="0" y="565"/>
                  </a:lnTo>
                  <a:lnTo>
                    <a:pt x="0" y="565"/>
                  </a:lnTo>
                  <a:lnTo>
                    <a:pt x="20" y="507"/>
                  </a:lnTo>
                  <a:lnTo>
                    <a:pt x="39" y="448"/>
                  </a:lnTo>
                  <a:lnTo>
                    <a:pt x="117" y="351"/>
                  </a:lnTo>
                  <a:lnTo>
                    <a:pt x="234" y="253"/>
                  </a:lnTo>
                  <a:lnTo>
                    <a:pt x="409" y="175"/>
                  </a:lnTo>
                  <a:lnTo>
                    <a:pt x="604" y="97"/>
                  </a:lnTo>
                  <a:lnTo>
                    <a:pt x="838" y="39"/>
                  </a:lnTo>
                  <a:lnTo>
                    <a:pt x="1091" y="20"/>
                  </a:lnTo>
                  <a:lnTo>
                    <a:pt x="1364" y="0"/>
                  </a:lnTo>
                  <a:lnTo>
                    <a:pt x="1364" y="0"/>
                  </a:lnTo>
                  <a:lnTo>
                    <a:pt x="1637" y="20"/>
                  </a:lnTo>
                  <a:lnTo>
                    <a:pt x="1890" y="39"/>
                  </a:lnTo>
                  <a:lnTo>
                    <a:pt x="2124" y="97"/>
                  </a:lnTo>
                  <a:lnTo>
                    <a:pt x="2319" y="175"/>
                  </a:lnTo>
                  <a:lnTo>
                    <a:pt x="2494" y="253"/>
                  </a:lnTo>
                  <a:lnTo>
                    <a:pt x="2611" y="351"/>
                  </a:lnTo>
                  <a:lnTo>
                    <a:pt x="2689" y="448"/>
                  </a:lnTo>
                  <a:lnTo>
                    <a:pt x="2709" y="507"/>
                  </a:lnTo>
                  <a:lnTo>
                    <a:pt x="2728" y="5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a:off x="4253975" y="1946850"/>
              <a:ext cx="124700" cy="66775"/>
            </a:xfrm>
            <a:custGeom>
              <a:avLst/>
              <a:gdLst/>
              <a:ahLst/>
              <a:cxnLst/>
              <a:rect l="l" t="t" r="r" b="b"/>
              <a:pathLst>
                <a:path w="4988" h="2671" extrusionOk="0">
                  <a:moveTo>
                    <a:pt x="2591" y="1"/>
                  </a:moveTo>
                  <a:lnTo>
                    <a:pt x="2377" y="20"/>
                  </a:lnTo>
                  <a:lnTo>
                    <a:pt x="2182" y="40"/>
                  </a:lnTo>
                  <a:lnTo>
                    <a:pt x="1968" y="59"/>
                  </a:lnTo>
                  <a:lnTo>
                    <a:pt x="1773" y="118"/>
                  </a:lnTo>
                  <a:lnTo>
                    <a:pt x="1578" y="176"/>
                  </a:lnTo>
                  <a:lnTo>
                    <a:pt x="1403" y="235"/>
                  </a:lnTo>
                  <a:lnTo>
                    <a:pt x="1228" y="312"/>
                  </a:lnTo>
                  <a:lnTo>
                    <a:pt x="1052" y="410"/>
                  </a:lnTo>
                  <a:lnTo>
                    <a:pt x="877" y="527"/>
                  </a:lnTo>
                  <a:lnTo>
                    <a:pt x="604" y="741"/>
                  </a:lnTo>
                  <a:lnTo>
                    <a:pt x="370" y="975"/>
                  </a:lnTo>
                  <a:lnTo>
                    <a:pt x="273" y="1111"/>
                  </a:lnTo>
                  <a:lnTo>
                    <a:pt x="175" y="1267"/>
                  </a:lnTo>
                  <a:lnTo>
                    <a:pt x="98" y="1423"/>
                  </a:lnTo>
                  <a:lnTo>
                    <a:pt x="20" y="1579"/>
                  </a:lnTo>
                  <a:lnTo>
                    <a:pt x="0" y="1657"/>
                  </a:lnTo>
                  <a:lnTo>
                    <a:pt x="20" y="1715"/>
                  </a:lnTo>
                  <a:lnTo>
                    <a:pt x="175" y="1949"/>
                  </a:lnTo>
                  <a:lnTo>
                    <a:pt x="273" y="2047"/>
                  </a:lnTo>
                  <a:lnTo>
                    <a:pt x="370" y="2144"/>
                  </a:lnTo>
                  <a:lnTo>
                    <a:pt x="604" y="2300"/>
                  </a:lnTo>
                  <a:lnTo>
                    <a:pt x="857" y="2417"/>
                  </a:lnTo>
                  <a:lnTo>
                    <a:pt x="1130" y="2514"/>
                  </a:lnTo>
                  <a:lnTo>
                    <a:pt x="1422" y="2592"/>
                  </a:lnTo>
                  <a:lnTo>
                    <a:pt x="1715" y="2631"/>
                  </a:lnTo>
                  <a:lnTo>
                    <a:pt x="2065" y="2670"/>
                  </a:lnTo>
                  <a:lnTo>
                    <a:pt x="2221" y="2670"/>
                  </a:lnTo>
                  <a:lnTo>
                    <a:pt x="2494" y="2651"/>
                  </a:lnTo>
                  <a:lnTo>
                    <a:pt x="2767" y="2631"/>
                  </a:lnTo>
                  <a:lnTo>
                    <a:pt x="3040" y="2592"/>
                  </a:lnTo>
                  <a:lnTo>
                    <a:pt x="3332" y="2553"/>
                  </a:lnTo>
                  <a:lnTo>
                    <a:pt x="3624" y="2475"/>
                  </a:lnTo>
                  <a:lnTo>
                    <a:pt x="3897" y="2397"/>
                  </a:lnTo>
                  <a:lnTo>
                    <a:pt x="4170" y="2300"/>
                  </a:lnTo>
                  <a:lnTo>
                    <a:pt x="4403" y="2202"/>
                  </a:lnTo>
                  <a:lnTo>
                    <a:pt x="4559" y="2124"/>
                  </a:lnTo>
                  <a:lnTo>
                    <a:pt x="4676" y="2047"/>
                  </a:lnTo>
                  <a:lnTo>
                    <a:pt x="4813" y="1930"/>
                  </a:lnTo>
                  <a:lnTo>
                    <a:pt x="4910" y="1793"/>
                  </a:lnTo>
                  <a:lnTo>
                    <a:pt x="4969" y="1676"/>
                  </a:lnTo>
                  <a:lnTo>
                    <a:pt x="4988" y="1520"/>
                  </a:lnTo>
                  <a:lnTo>
                    <a:pt x="4988" y="1404"/>
                  </a:lnTo>
                  <a:lnTo>
                    <a:pt x="4949" y="1248"/>
                  </a:lnTo>
                  <a:lnTo>
                    <a:pt x="4891" y="1111"/>
                  </a:lnTo>
                  <a:lnTo>
                    <a:pt x="4813" y="975"/>
                  </a:lnTo>
                  <a:lnTo>
                    <a:pt x="4715" y="858"/>
                  </a:lnTo>
                  <a:lnTo>
                    <a:pt x="4579" y="722"/>
                  </a:lnTo>
                  <a:lnTo>
                    <a:pt x="4442" y="605"/>
                  </a:lnTo>
                  <a:lnTo>
                    <a:pt x="4306" y="507"/>
                  </a:lnTo>
                  <a:lnTo>
                    <a:pt x="4150" y="410"/>
                  </a:lnTo>
                  <a:lnTo>
                    <a:pt x="3975" y="312"/>
                  </a:lnTo>
                  <a:lnTo>
                    <a:pt x="3644" y="176"/>
                  </a:lnTo>
                  <a:lnTo>
                    <a:pt x="3312" y="79"/>
                  </a:lnTo>
                  <a:lnTo>
                    <a:pt x="2962" y="20"/>
                  </a:lnTo>
                  <a:lnTo>
                    <a:pt x="25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a:off x="4253975" y="1946850"/>
              <a:ext cx="124700" cy="66775"/>
            </a:xfrm>
            <a:custGeom>
              <a:avLst/>
              <a:gdLst/>
              <a:ahLst/>
              <a:cxnLst/>
              <a:rect l="l" t="t" r="r" b="b"/>
              <a:pathLst>
                <a:path w="4988" h="2671" fill="none" extrusionOk="0">
                  <a:moveTo>
                    <a:pt x="2591" y="1"/>
                  </a:moveTo>
                  <a:lnTo>
                    <a:pt x="2591" y="1"/>
                  </a:lnTo>
                  <a:lnTo>
                    <a:pt x="2377" y="20"/>
                  </a:lnTo>
                  <a:lnTo>
                    <a:pt x="2377" y="20"/>
                  </a:lnTo>
                  <a:lnTo>
                    <a:pt x="2182" y="40"/>
                  </a:lnTo>
                  <a:lnTo>
                    <a:pt x="1968" y="59"/>
                  </a:lnTo>
                  <a:lnTo>
                    <a:pt x="1773" y="118"/>
                  </a:lnTo>
                  <a:lnTo>
                    <a:pt x="1578" y="176"/>
                  </a:lnTo>
                  <a:lnTo>
                    <a:pt x="1578" y="176"/>
                  </a:lnTo>
                  <a:lnTo>
                    <a:pt x="1403" y="235"/>
                  </a:lnTo>
                  <a:lnTo>
                    <a:pt x="1228" y="312"/>
                  </a:lnTo>
                  <a:lnTo>
                    <a:pt x="1052" y="410"/>
                  </a:lnTo>
                  <a:lnTo>
                    <a:pt x="877" y="527"/>
                  </a:lnTo>
                  <a:lnTo>
                    <a:pt x="877" y="527"/>
                  </a:lnTo>
                  <a:lnTo>
                    <a:pt x="604" y="741"/>
                  </a:lnTo>
                  <a:lnTo>
                    <a:pt x="370" y="975"/>
                  </a:lnTo>
                  <a:lnTo>
                    <a:pt x="370" y="975"/>
                  </a:lnTo>
                  <a:lnTo>
                    <a:pt x="273" y="1111"/>
                  </a:lnTo>
                  <a:lnTo>
                    <a:pt x="175" y="1267"/>
                  </a:lnTo>
                  <a:lnTo>
                    <a:pt x="175" y="1267"/>
                  </a:lnTo>
                  <a:lnTo>
                    <a:pt x="98" y="1423"/>
                  </a:lnTo>
                  <a:lnTo>
                    <a:pt x="20" y="1579"/>
                  </a:lnTo>
                  <a:lnTo>
                    <a:pt x="20" y="1579"/>
                  </a:lnTo>
                  <a:lnTo>
                    <a:pt x="0" y="1657"/>
                  </a:lnTo>
                  <a:lnTo>
                    <a:pt x="20" y="1715"/>
                  </a:lnTo>
                  <a:lnTo>
                    <a:pt x="20" y="1715"/>
                  </a:lnTo>
                  <a:lnTo>
                    <a:pt x="175" y="1949"/>
                  </a:lnTo>
                  <a:lnTo>
                    <a:pt x="273" y="2047"/>
                  </a:lnTo>
                  <a:lnTo>
                    <a:pt x="370" y="2144"/>
                  </a:lnTo>
                  <a:lnTo>
                    <a:pt x="370" y="2144"/>
                  </a:lnTo>
                  <a:lnTo>
                    <a:pt x="604" y="2300"/>
                  </a:lnTo>
                  <a:lnTo>
                    <a:pt x="857" y="2417"/>
                  </a:lnTo>
                  <a:lnTo>
                    <a:pt x="857" y="2417"/>
                  </a:lnTo>
                  <a:lnTo>
                    <a:pt x="1130" y="2514"/>
                  </a:lnTo>
                  <a:lnTo>
                    <a:pt x="1422" y="2592"/>
                  </a:lnTo>
                  <a:lnTo>
                    <a:pt x="1715" y="2631"/>
                  </a:lnTo>
                  <a:lnTo>
                    <a:pt x="2065" y="2670"/>
                  </a:lnTo>
                  <a:lnTo>
                    <a:pt x="2065" y="2670"/>
                  </a:lnTo>
                  <a:lnTo>
                    <a:pt x="2221" y="2670"/>
                  </a:lnTo>
                  <a:lnTo>
                    <a:pt x="2221" y="2670"/>
                  </a:lnTo>
                  <a:lnTo>
                    <a:pt x="2494" y="2651"/>
                  </a:lnTo>
                  <a:lnTo>
                    <a:pt x="2767" y="2631"/>
                  </a:lnTo>
                  <a:lnTo>
                    <a:pt x="3040" y="2592"/>
                  </a:lnTo>
                  <a:lnTo>
                    <a:pt x="3332" y="2553"/>
                  </a:lnTo>
                  <a:lnTo>
                    <a:pt x="3332" y="2553"/>
                  </a:lnTo>
                  <a:lnTo>
                    <a:pt x="3624" y="2475"/>
                  </a:lnTo>
                  <a:lnTo>
                    <a:pt x="3897" y="2397"/>
                  </a:lnTo>
                  <a:lnTo>
                    <a:pt x="4170" y="2300"/>
                  </a:lnTo>
                  <a:lnTo>
                    <a:pt x="4403" y="2202"/>
                  </a:lnTo>
                  <a:lnTo>
                    <a:pt x="4403" y="2202"/>
                  </a:lnTo>
                  <a:lnTo>
                    <a:pt x="4559" y="2124"/>
                  </a:lnTo>
                  <a:lnTo>
                    <a:pt x="4676" y="2047"/>
                  </a:lnTo>
                  <a:lnTo>
                    <a:pt x="4676" y="2047"/>
                  </a:lnTo>
                  <a:lnTo>
                    <a:pt x="4813" y="1930"/>
                  </a:lnTo>
                  <a:lnTo>
                    <a:pt x="4910" y="1793"/>
                  </a:lnTo>
                  <a:lnTo>
                    <a:pt x="4910" y="1793"/>
                  </a:lnTo>
                  <a:lnTo>
                    <a:pt x="4969" y="1676"/>
                  </a:lnTo>
                  <a:lnTo>
                    <a:pt x="4988" y="1520"/>
                  </a:lnTo>
                  <a:lnTo>
                    <a:pt x="4988" y="1520"/>
                  </a:lnTo>
                  <a:lnTo>
                    <a:pt x="4988" y="1404"/>
                  </a:lnTo>
                  <a:lnTo>
                    <a:pt x="4988" y="1404"/>
                  </a:lnTo>
                  <a:lnTo>
                    <a:pt x="4949" y="1248"/>
                  </a:lnTo>
                  <a:lnTo>
                    <a:pt x="4949" y="1248"/>
                  </a:lnTo>
                  <a:lnTo>
                    <a:pt x="4891" y="1111"/>
                  </a:lnTo>
                  <a:lnTo>
                    <a:pt x="4813" y="975"/>
                  </a:lnTo>
                  <a:lnTo>
                    <a:pt x="4715" y="858"/>
                  </a:lnTo>
                  <a:lnTo>
                    <a:pt x="4579" y="722"/>
                  </a:lnTo>
                  <a:lnTo>
                    <a:pt x="4579" y="722"/>
                  </a:lnTo>
                  <a:lnTo>
                    <a:pt x="4442" y="605"/>
                  </a:lnTo>
                  <a:lnTo>
                    <a:pt x="4306" y="507"/>
                  </a:lnTo>
                  <a:lnTo>
                    <a:pt x="4150" y="410"/>
                  </a:lnTo>
                  <a:lnTo>
                    <a:pt x="3975" y="312"/>
                  </a:lnTo>
                  <a:lnTo>
                    <a:pt x="3975" y="312"/>
                  </a:lnTo>
                  <a:lnTo>
                    <a:pt x="3644" y="176"/>
                  </a:lnTo>
                  <a:lnTo>
                    <a:pt x="3312" y="79"/>
                  </a:lnTo>
                  <a:lnTo>
                    <a:pt x="2962" y="20"/>
                  </a:lnTo>
                  <a:lnTo>
                    <a:pt x="25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a:off x="4388400" y="19731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a:off x="4388400" y="19731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a:off x="4234475" y="1908375"/>
              <a:ext cx="164675" cy="109125"/>
            </a:xfrm>
            <a:custGeom>
              <a:avLst/>
              <a:gdLst/>
              <a:ahLst/>
              <a:cxnLst/>
              <a:rect l="l" t="t" r="r" b="b"/>
              <a:pathLst>
                <a:path w="6587" h="4365" extrusionOk="0">
                  <a:moveTo>
                    <a:pt x="3527" y="1696"/>
                  </a:moveTo>
                  <a:lnTo>
                    <a:pt x="3761" y="1715"/>
                  </a:lnTo>
                  <a:lnTo>
                    <a:pt x="3975" y="1754"/>
                  </a:lnTo>
                  <a:lnTo>
                    <a:pt x="4151" y="1793"/>
                  </a:lnTo>
                  <a:lnTo>
                    <a:pt x="4346" y="1851"/>
                  </a:lnTo>
                  <a:lnTo>
                    <a:pt x="4541" y="1929"/>
                  </a:lnTo>
                  <a:lnTo>
                    <a:pt x="4813" y="2066"/>
                  </a:lnTo>
                  <a:lnTo>
                    <a:pt x="5086" y="2241"/>
                  </a:lnTo>
                  <a:lnTo>
                    <a:pt x="5242" y="2397"/>
                  </a:lnTo>
                  <a:lnTo>
                    <a:pt x="5398" y="2553"/>
                  </a:lnTo>
                  <a:lnTo>
                    <a:pt x="5476" y="2689"/>
                  </a:lnTo>
                  <a:lnTo>
                    <a:pt x="5554" y="2806"/>
                  </a:lnTo>
                  <a:lnTo>
                    <a:pt x="5573" y="2865"/>
                  </a:lnTo>
                  <a:lnTo>
                    <a:pt x="5593" y="2923"/>
                  </a:lnTo>
                  <a:lnTo>
                    <a:pt x="5632" y="3021"/>
                  </a:lnTo>
                  <a:lnTo>
                    <a:pt x="5632" y="3040"/>
                  </a:lnTo>
                  <a:lnTo>
                    <a:pt x="5651" y="3137"/>
                  </a:lnTo>
                  <a:lnTo>
                    <a:pt x="5651" y="3157"/>
                  </a:lnTo>
                  <a:lnTo>
                    <a:pt x="5671" y="3293"/>
                  </a:lnTo>
                  <a:lnTo>
                    <a:pt x="5515" y="3430"/>
                  </a:lnTo>
                  <a:lnTo>
                    <a:pt x="5339" y="3566"/>
                  </a:lnTo>
                  <a:lnTo>
                    <a:pt x="5028" y="3761"/>
                  </a:lnTo>
                  <a:lnTo>
                    <a:pt x="4677" y="3917"/>
                  </a:lnTo>
                  <a:lnTo>
                    <a:pt x="4443" y="3995"/>
                  </a:lnTo>
                  <a:lnTo>
                    <a:pt x="4209" y="4053"/>
                  </a:lnTo>
                  <a:lnTo>
                    <a:pt x="3956" y="4092"/>
                  </a:lnTo>
                  <a:lnTo>
                    <a:pt x="3703" y="4131"/>
                  </a:lnTo>
                  <a:lnTo>
                    <a:pt x="3410" y="4131"/>
                  </a:lnTo>
                  <a:lnTo>
                    <a:pt x="3294" y="4151"/>
                  </a:lnTo>
                  <a:lnTo>
                    <a:pt x="3255" y="4151"/>
                  </a:lnTo>
                  <a:lnTo>
                    <a:pt x="2884" y="4131"/>
                  </a:lnTo>
                  <a:lnTo>
                    <a:pt x="2631" y="4092"/>
                  </a:lnTo>
                  <a:lnTo>
                    <a:pt x="2397" y="4053"/>
                  </a:lnTo>
                  <a:lnTo>
                    <a:pt x="2144" y="3995"/>
                  </a:lnTo>
                  <a:lnTo>
                    <a:pt x="1930" y="3917"/>
                  </a:lnTo>
                  <a:lnTo>
                    <a:pt x="1579" y="3761"/>
                  </a:lnTo>
                  <a:lnTo>
                    <a:pt x="1404" y="3663"/>
                  </a:lnTo>
                  <a:lnTo>
                    <a:pt x="1248" y="3566"/>
                  </a:lnTo>
                  <a:lnTo>
                    <a:pt x="1072" y="3430"/>
                  </a:lnTo>
                  <a:lnTo>
                    <a:pt x="897" y="3274"/>
                  </a:lnTo>
                  <a:lnTo>
                    <a:pt x="917" y="3235"/>
                  </a:lnTo>
                  <a:lnTo>
                    <a:pt x="917" y="3196"/>
                  </a:lnTo>
                  <a:lnTo>
                    <a:pt x="955" y="3021"/>
                  </a:lnTo>
                  <a:lnTo>
                    <a:pt x="994" y="2865"/>
                  </a:lnTo>
                  <a:lnTo>
                    <a:pt x="1072" y="2709"/>
                  </a:lnTo>
                  <a:lnTo>
                    <a:pt x="1170" y="2553"/>
                  </a:lnTo>
                  <a:lnTo>
                    <a:pt x="1326" y="2397"/>
                  </a:lnTo>
                  <a:lnTo>
                    <a:pt x="1501" y="2241"/>
                  </a:lnTo>
                  <a:lnTo>
                    <a:pt x="1754" y="2066"/>
                  </a:lnTo>
                  <a:lnTo>
                    <a:pt x="2027" y="1929"/>
                  </a:lnTo>
                  <a:lnTo>
                    <a:pt x="2222" y="1871"/>
                  </a:lnTo>
                  <a:lnTo>
                    <a:pt x="2417" y="1813"/>
                  </a:lnTo>
                  <a:lnTo>
                    <a:pt x="2612" y="1754"/>
                  </a:lnTo>
                  <a:lnTo>
                    <a:pt x="2826" y="1715"/>
                  </a:lnTo>
                  <a:lnTo>
                    <a:pt x="3060" y="1696"/>
                  </a:lnTo>
                  <a:close/>
                  <a:moveTo>
                    <a:pt x="4950" y="1"/>
                  </a:moveTo>
                  <a:lnTo>
                    <a:pt x="4677" y="20"/>
                  </a:lnTo>
                  <a:lnTo>
                    <a:pt x="4385" y="78"/>
                  </a:lnTo>
                  <a:lnTo>
                    <a:pt x="4092" y="176"/>
                  </a:lnTo>
                  <a:lnTo>
                    <a:pt x="3820" y="273"/>
                  </a:lnTo>
                  <a:lnTo>
                    <a:pt x="3664" y="332"/>
                  </a:lnTo>
                  <a:lnTo>
                    <a:pt x="3333" y="449"/>
                  </a:lnTo>
                  <a:lnTo>
                    <a:pt x="3255" y="449"/>
                  </a:lnTo>
                  <a:lnTo>
                    <a:pt x="2923" y="332"/>
                  </a:lnTo>
                  <a:lnTo>
                    <a:pt x="2767" y="293"/>
                  </a:lnTo>
                  <a:lnTo>
                    <a:pt x="2495" y="176"/>
                  </a:lnTo>
                  <a:lnTo>
                    <a:pt x="2202" y="98"/>
                  </a:lnTo>
                  <a:lnTo>
                    <a:pt x="1910" y="39"/>
                  </a:lnTo>
                  <a:lnTo>
                    <a:pt x="1637" y="20"/>
                  </a:lnTo>
                  <a:lnTo>
                    <a:pt x="1462" y="20"/>
                  </a:lnTo>
                  <a:lnTo>
                    <a:pt x="1267" y="59"/>
                  </a:lnTo>
                  <a:lnTo>
                    <a:pt x="1092" y="98"/>
                  </a:lnTo>
                  <a:lnTo>
                    <a:pt x="917" y="176"/>
                  </a:lnTo>
                  <a:lnTo>
                    <a:pt x="761" y="234"/>
                  </a:lnTo>
                  <a:lnTo>
                    <a:pt x="624" y="332"/>
                  </a:lnTo>
                  <a:lnTo>
                    <a:pt x="507" y="429"/>
                  </a:lnTo>
                  <a:lnTo>
                    <a:pt x="410" y="527"/>
                  </a:lnTo>
                  <a:lnTo>
                    <a:pt x="313" y="643"/>
                  </a:lnTo>
                  <a:lnTo>
                    <a:pt x="215" y="780"/>
                  </a:lnTo>
                  <a:lnTo>
                    <a:pt x="157" y="897"/>
                  </a:lnTo>
                  <a:lnTo>
                    <a:pt x="98" y="1033"/>
                  </a:lnTo>
                  <a:lnTo>
                    <a:pt x="59" y="1170"/>
                  </a:lnTo>
                  <a:lnTo>
                    <a:pt x="20" y="1306"/>
                  </a:lnTo>
                  <a:lnTo>
                    <a:pt x="1" y="1462"/>
                  </a:lnTo>
                  <a:lnTo>
                    <a:pt x="1" y="1618"/>
                  </a:lnTo>
                  <a:lnTo>
                    <a:pt x="1" y="1774"/>
                  </a:lnTo>
                  <a:lnTo>
                    <a:pt x="40" y="2105"/>
                  </a:lnTo>
                  <a:lnTo>
                    <a:pt x="137" y="2417"/>
                  </a:lnTo>
                  <a:lnTo>
                    <a:pt x="254" y="2728"/>
                  </a:lnTo>
                  <a:lnTo>
                    <a:pt x="429" y="3021"/>
                  </a:lnTo>
                  <a:lnTo>
                    <a:pt x="624" y="3293"/>
                  </a:lnTo>
                  <a:lnTo>
                    <a:pt x="858" y="3527"/>
                  </a:lnTo>
                  <a:lnTo>
                    <a:pt x="1131" y="3741"/>
                  </a:lnTo>
                  <a:lnTo>
                    <a:pt x="1404" y="3917"/>
                  </a:lnTo>
                  <a:lnTo>
                    <a:pt x="1715" y="4053"/>
                  </a:lnTo>
                  <a:lnTo>
                    <a:pt x="2027" y="4170"/>
                  </a:lnTo>
                  <a:lnTo>
                    <a:pt x="2358" y="4267"/>
                  </a:lnTo>
                  <a:lnTo>
                    <a:pt x="2690" y="4326"/>
                  </a:lnTo>
                  <a:lnTo>
                    <a:pt x="2923" y="4345"/>
                  </a:lnTo>
                  <a:lnTo>
                    <a:pt x="3196" y="4365"/>
                  </a:lnTo>
                  <a:lnTo>
                    <a:pt x="3294" y="4365"/>
                  </a:lnTo>
                  <a:lnTo>
                    <a:pt x="3605" y="4345"/>
                  </a:lnTo>
                  <a:lnTo>
                    <a:pt x="3898" y="4306"/>
                  </a:lnTo>
                  <a:lnTo>
                    <a:pt x="4248" y="4267"/>
                  </a:lnTo>
                  <a:lnTo>
                    <a:pt x="4579" y="4170"/>
                  </a:lnTo>
                  <a:lnTo>
                    <a:pt x="4891" y="4053"/>
                  </a:lnTo>
                  <a:lnTo>
                    <a:pt x="5183" y="3917"/>
                  </a:lnTo>
                  <a:lnTo>
                    <a:pt x="5476" y="3741"/>
                  </a:lnTo>
                  <a:lnTo>
                    <a:pt x="5729" y="3527"/>
                  </a:lnTo>
                  <a:lnTo>
                    <a:pt x="5963" y="3274"/>
                  </a:lnTo>
                  <a:lnTo>
                    <a:pt x="6158" y="3021"/>
                  </a:lnTo>
                  <a:lnTo>
                    <a:pt x="6333" y="2728"/>
                  </a:lnTo>
                  <a:lnTo>
                    <a:pt x="6469" y="2397"/>
                  </a:lnTo>
                  <a:lnTo>
                    <a:pt x="6547" y="2085"/>
                  </a:lnTo>
                  <a:lnTo>
                    <a:pt x="6586" y="1774"/>
                  </a:lnTo>
                  <a:lnTo>
                    <a:pt x="6586" y="1618"/>
                  </a:lnTo>
                  <a:lnTo>
                    <a:pt x="6586" y="1462"/>
                  </a:lnTo>
                  <a:lnTo>
                    <a:pt x="6567" y="1306"/>
                  </a:lnTo>
                  <a:lnTo>
                    <a:pt x="6528" y="1170"/>
                  </a:lnTo>
                  <a:lnTo>
                    <a:pt x="6489" y="1033"/>
                  </a:lnTo>
                  <a:lnTo>
                    <a:pt x="6430" y="897"/>
                  </a:lnTo>
                  <a:lnTo>
                    <a:pt x="6372" y="760"/>
                  </a:lnTo>
                  <a:lnTo>
                    <a:pt x="6275" y="624"/>
                  </a:lnTo>
                  <a:lnTo>
                    <a:pt x="6197" y="527"/>
                  </a:lnTo>
                  <a:lnTo>
                    <a:pt x="6080" y="410"/>
                  </a:lnTo>
                  <a:lnTo>
                    <a:pt x="5963" y="312"/>
                  </a:lnTo>
                  <a:lnTo>
                    <a:pt x="5826" y="234"/>
                  </a:lnTo>
                  <a:lnTo>
                    <a:pt x="5671" y="156"/>
                  </a:lnTo>
                  <a:lnTo>
                    <a:pt x="5515" y="98"/>
                  </a:lnTo>
                  <a:lnTo>
                    <a:pt x="5339" y="59"/>
                  </a:lnTo>
                  <a:lnTo>
                    <a:pt x="5145" y="20"/>
                  </a:lnTo>
                  <a:lnTo>
                    <a:pt x="4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a:off x="4234475" y="1908375"/>
              <a:ext cx="164675" cy="109125"/>
            </a:xfrm>
            <a:custGeom>
              <a:avLst/>
              <a:gdLst/>
              <a:ahLst/>
              <a:cxnLst/>
              <a:rect l="l" t="t" r="r" b="b"/>
              <a:pathLst>
                <a:path w="6587" h="4365" fill="none" extrusionOk="0">
                  <a:moveTo>
                    <a:pt x="4950" y="1"/>
                  </a:moveTo>
                  <a:lnTo>
                    <a:pt x="4950" y="1"/>
                  </a:lnTo>
                  <a:lnTo>
                    <a:pt x="4677" y="20"/>
                  </a:lnTo>
                  <a:lnTo>
                    <a:pt x="4385" y="78"/>
                  </a:lnTo>
                  <a:lnTo>
                    <a:pt x="4385" y="78"/>
                  </a:lnTo>
                  <a:lnTo>
                    <a:pt x="4092" y="176"/>
                  </a:lnTo>
                  <a:lnTo>
                    <a:pt x="3820" y="273"/>
                  </a:lnTo>
                  <a:lnTo>
                    <a:pt x="3664" y="332"/>
                  </a:lnTo>
                  <a:lnTo>
                    <a:pt x="3664" y="332"/>
                  </a:lnTo>
                  <a:lnTo>
                    <a:pt x="3664" y="332"/>
                  </a:lnTo>
                  <a:lnTo>
                    <a:pt x="3664" y="332"/>
                  </a:lnTo>
                  <a:lnTo>
                    <a:pt x="3664" y="332"/>
                  </a:lnTo>
                  <a:lnTo>
                    <a:pt x="3664" y="332"/>
                  </a:lnTo>
                  <a:lnTo>
                    <a:pt x="3664" y="332"/>
                  </a:lnTo>
                  <a:lnTo>
                    <a:pt x="3333" y="449"/>
                  </a:lnTo>
                  <a:lnTo>
                    <a:pt x="3333" y="449"/>
                  </a:lnTo>
                  <a:lnTo>
                    <a:pt x="3294" y="449"/>
                  </a:lnTo>
                  <a:lnTo>
                    <a:pt x="3294" y="449"/>
                  </a:lnTo>
                  <a:lnTo>
                    <a:pt x="3274" y="449"/>
                  </a:lnTo>
                  <a:lnTo>
                    <a:pt x="3255" y="449"/>
                  </a:lnTo>
                  <a:lnTo>
                    <a:pt x="3255" y="449"/>
                  </a:lnTo>
                  <a:lnTo>
                    <a:pt x="2923" y="332"/>
                  </a:lnTo>
                  <a:lnTo>
                    <a:pt x="2767" y="293"/>
                  </a:lnTo>
                  <a:lnTo>
                    <a:pt x="2767" y="293"/>
                  </a:lnTo>
                  <a:lnTo>
                    <a:pt x="2495" y="176"/>
                  </a:lnTo>
                  <a:lnTo>
                    <a:pt x="2202" y="98"/>
                  </a:lnTo>
                  <a:lnTo>
                    <a:pt x="2202" y="98"/>
                  </a:lnTo>
                  <a:lnTo>
                    <a:pt x="1910" y="39"/>
                  </a:lnTo>
                  <a:lnTo>
                    <a:pt x="1637" y="20"/>
                  </a:lnTo>
                  <a:lnTo>
                    <a:pt x="1637" y="20"/>
                  </a:lnTo>
                  <a:lnTo>
                    <a:pt x="1462" y="20"/>
                  </a:lnTo>
                  <a:lnTo>
                    <a:pt x="1462" y="20"/>
                  </a:lnTo>
                  <a:lnTo>
                    <a:pt x="1267" y="59"/>
                  </a:lnTo>
                  <a:lnTo>
                    <a:pt x="1092" y="98"/>
                  </a:lnTo>
                  <a:lnTo>
                    <a:pt x="917" y="176"/>
                  </a:lnTo>
                  <a:lnTo>
                    <a:pt x="761" y="234"/>
                  </a:lnTo>
                  <a:lnTo>
                    <a:pt x="761" y="234"/>
                  </a:lnTo>
                  <a:lnTo>
                    <a:pt x="624" y="332"/>
                  </a:lnTo>
                  <a:lnTo>
                    <a:pt x="507" y="429"/>
                  </a:lnTo>
                  <a:lnTo>
                    <a:pt x="410" y="527"/>
                  </a:lnTo>
                  <a:lnTo>
                    <a:pt x="313" y="643"/>
                  </a:lnTo>
                  <a:lnTo>
                    <a:pt x="313" y="643"/>
                  </a:lnTo>
                  <a:lnTo>
                    <a:pt x="215" y="780"/>
                  </a:lnTo>
                  <a:lnTo>
                    <a:pt x="157" y="897"/>
                  </a:lnTo>
                  <a:lnTo>
                    <a:pt x="157" y="897"/>
                  </a:lnTo>
                  <a:lnTo>
                    <a:pt x="98" y="1033"/>
                  </a:lnTo>
                  <a:lnTo>
                    <a:pt x="59" y="1170"/>
                  </a:lnTo>
                  <a:lnTo>
                    <a:pt x="59" y="1170"/>
                  </a:lnTo>
                  <a:lnTo>
                    <a:pt x="20" y="1306"/>
                  </a:lnTo>
                  <a:lnTo>
                    <a:pt x="1" y="1462"/>
                  </a:lnTo>
                  <a:lnTo>
                    <a:pt x="1" y="1618"/>
                  </a:lnTo>
                  <a:lnTo>
                    <a:pt x="1" y="1774"/>
                  </a:lnTo>
                  <a:lnTo>
                    <a:pt x="1" y="1774"/>
                  </a:lnTo>
                  <a:lnTo>
                    <a:pt x="40" y="2105"/>
                  </a:lnTo>
                  <a:lnTo>
                    <a:pt x="137" y="2417"/>
                  </a:lnTo>
                  <a:lnTo>
                    <a:pt x="137" y="2417"/>
                  </a:lnTo>
                  <a:lnTo>
                    <a:pt x="254" y="2728"/>
                  </a:lnTo>
                  <a:lnTo>
                    <a:pt x="429" y="3021"/>
                  </a:lnTo>
                  <a:lnTo>
                    <a:pt x="429" y="3021"/>
                  </a:lnTo>
                  <a:lnTo>
                    <a:pt x="624" y="3293"/>
                  </a:lnTo>
                  <a:lnTo>
                    <a:pt x="858" y="3527"/>
                  </a:lnTo>
                  <a:lnTo>
                    <a:pt x="1131" y="3741"/>
                  </a:lnTo>
                  <a:lnTo>
                    <a:pt x="1404" y="3917"/>
                  </a:lnTo>
                  <a:lnTo>
                    <a:pt x="1404" y="3917"/>
                  </a:lnTo>
                  <a:lnTo>
                    <a:pt x="1715" y="4053"/>
                  </a:lnTo>
                  <a:lnTo>
                    <a:pt x="2027" y="4170"/>
                  </a:lnTo>
                  <a:lnTo>
                    <a:pt x="2358" y="4267"/>
                  </a:lnTo>
                  <a:lnTo>
                    <a:pt x="2690" y="4326"/>
                  </a:lnTo>
                  <a:lnTo>
                    <a:pt x="2690" y="4326"/>
                  </a:lnTo>
                  <a:lnTo>
                    <a:pt x="2923" y="4345"/>
                  </a:lnTo>
                  <a:lnTo>
                    <a:pt x="3196" y="4365"/>
                  </a:lnTo>
                  <a:lnTo>
                    <a:pt x="3196" y="4365"/>
                  </a:lnTo>
                  <a:lnTo>
                    <a:pt x="3294" y="4365"/>
                  </a:lnTo>
                  <a:lnTo>
                    <a:pt x="3294" y="4365"/>
                  </a:lnTo>
                  <a:lnTo>
                    <a:pt x="3605" y="4345"/>
                  </a:lnTo>
                  <a:lnTo>
                    <a:pt x="3898" y="4306"/>
                  </a:lnTo>
                  <a:lnTo>
                    <a:pt x="3898" y="4306"/>
                  </a:lnTo>
                  <a:lnTo>
                    <a:pt x="4248" y="4267"/>
                  </a:lnTo>
                  <a:lnTo>
                    <a:pt x="4579" y="4170"/>
                  </a:lnTo>
                  <a:lnTo>
                    <a:pt x="4891" y="4053"/>
                  </a:lnTo>
                  <a:lnTo>
                    <a:pt x="5183" y="3917"/>
                  </a:lnTo>
                  <a:lnTo>
                    <a:pt x="5183" y="3917"/>
                  </a:lnTo>
                  <a:lnTo>
                    <a:pt x="5476" y="3741"/>
                  </a:lnTo>
                  <a:lnTo>
                    <a:pt x="5729" y="3527"/>
                  </a:lnTo>
                  <a:lnTo>
                    <a:pt x="5963" y="3274"/>
                  </a:lnTo>
                  <a:lnTo>
                    <a:pt x="6158" y="3021"/>
                  </a:lnTo>
                  <a:lnTo>
                    <a:pt x="6158" y="3021"/>
                  </a:lnTo>
                  <a:lnTo>
                    <a:pt x="6333" y="2728"/>
                  </a:lnTo>
                  <a:lnTo>
                    <a:pt x="6469" y="2397"/>
                  </a:lnTo>
                  <a:lnTo>
                    <a:pt x="6469" y="2397"/>
                  </a:lnTo>
                  <a:lnTo>
                    <a:pt x="6547" y="2085"/>
                  </a:lnTo>
                  <a:lnTo>
                    <a:pt x="6586" y="1774"/>
                  </a:lnTo>
                  <a:lnTo>
                    <a:pt x="6586" y="1774"/>
                  </a:lnTo>
                  <a:lnTo>
                    <a:pt x="6586" y="1618"/>
                  </a:lnTo>
                  <a:lnTo>
                    <a:pt x="6586" y="1462"/>
                  </a:lnTo>
                  <a:lnTo>
                    <a:pt x="6567" y="1306"/>
                  </a:lnTo>
                  <a:lnTo>
                    <a:pt x="6528" y="1170"/>
                  </a:lnTo>
                  <a:lnTo>
                    <a:pt x="6528" y="1170"/>
                  </a:lnTo>
                  <a:lnTo>
                    <a:pt x="6489" y="1033"/>
                  </a:lnTo>
                  <a:lnTo>
                    <a:pt x="6430" y="897"/>
                  </a:lnTo>
                  <a:lnTo>
                    <a:pt x="6430" y="897"/>
                  </a:lnTo>
                  <a:lnTo>
                    <a:pt x="6372" y="760"/>
                  </a:lnTo>
                  <a:lnTo>
                    <a:pt x="6275" y="624"/>
                  </a:lnTo>
                  <a:lnTo>
                    <a:pt x="6275" y="624"/>
                  </a:lnTo>
                  <a:lnTo>
                    <a:pt x="6197" y="527"/>
                  </a:lnTo>
                  <a:lnTo>
                    <a:pt x="6080" y="410"/>
                  </a:lnTo>
                  <a:lnTo>
                    <a:pt x="5963" y="312"/>
                  </a:lnTo>
                  <a:lnTo>
                    <a:pt x="5826" y="234"/>
                  </a:lnTo>
                  <a:lnTo>
                    <a:pt x="5826" y="234"/>
                  </a:lnTo>
                  <a:lnTo>
                    <a:pt x="5671" y="156"/>
                  </a:lnTo>
                  <a:lnTo>
                    <a:pt x="5515" y="98"/>
                  </a:lnTo>
                  <a:lnTo>
                    <a:pt x="5339" y="59"/>
                  </a:lnTo>
                  <a:lnTo>
                    <a:pt x="5145" y="20"/>
                  </a:lnTo>
                  <a:lnTo>
                    <a:pt x="5145" y="20"/>
                  </a:lnTo>
                  <a:lnTo>
                    <a:pt x="49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a:off x="4256900" y="1950750"/>
              <a:ext cx="119350" cy="61400"/>
            </a:xfrm>
            <a:custGeom>
              <a:avLst/>
              <a:gdLst/>
              <a:ahLst/>
              <a:cxnLst/>
              <a:rect l="l" t="t" r="r" b="b"/>
              <a:pathLst>
                <a:path w="4774" h="2456" fill="none" extrusionOk="0">
                  <a:moveTo>
                    <a:pt x="1929" y="20"/>
                  </a:moveTo>
                  <a:lnTo>
                    <a:pt x="1929" y="20"/>
                  </a:lnTo>
                  <a:lnTo>
                    <a:pt x="2163" y="1"/>
                  </a:lnTo>
                  <a:lnTo>
                    <a:pt x="2397" y="1"/>
                  </a:lnTo>
                  <a:lnTo>
                    <a:pt x="2397" y="1"/>
                  </a:lnTo>
                  <a:lnTo>
                    <a:pt x="2397" y="1"/>
                  </a:lnTo>
                  <a:lnTo>
                    <a:pt x="2630" y="1"/>
                  </a:lnTo>
                  <a:lnTo>
                    <a:pt x="2864" y="20"/>
                  </a:lnTo>
                  <a:lnTo>
                    <a:pt x="2864" y="20"/>
                  </a:lnTo>
                  <a:lnTo>
                    <a:pt x="3078" y="59"/>
                  </a:lnTo>
                  <a:lnTo>
                    <a:pt x="3254" y="98"/>
                  </a:lnTo>
                  <a:lnTo>
                    <a:pt x="3449" y="156"/>
                  </a:lnTo>
                  <a:lnTo>
                    <a:pt x="3644" y="234"/>
                  </a:lnTo>
                  <a:lnTo>
                    <a:pt x="3644" y="234"/>
                  </a:lnTo>
                  <a:lnTo>
                    <a:pt x="3916" y="371"/>
                  </a:lnTo>
                  <a:lnTo>
                    <a:pt x="4189" y="546"/>
                  </a:lnTo>
                  <a:lnTo>
                    <a:pt x="4189" y="546"/>
                  </a:lnTo>
                  <a:lnTo>
                    <a:pt x="4345" y="702"/>
                  </a:lnTo>
                  <a:lnTo>
                    <a:pt x="4501" y="858"/>
                  </a:lnTo>
                  <a:lnTo>
                    <a:pt x="4501" y="858"/>
                  </a:lnTo>
                  <a:lnTo>
                    <a:pt x="4579" y="994"/>
                  </a:lnTo>
                  <a:lnTo>
                    <a:pt x="4657" y="1111"/>
                  </a:lnTo>
                  <a:lnTo>
                    <a:pt x="4657" y="1111"/>
                  </a:lnTo>
                  <a:lnTo>
                    <a:pt x="4676" y="1170"/>
                  </a:lnTo>
                  <a:lnTo>
                    <a:pt x="4676" y="1170"/>
                  </a:lnTo>
                  <a:lnTo>
                    <a:pt x="4676" y="1170"/>
                  </a:lnTo>
                  <a:lnTo>
                    <a:pt x="4696" y="1228"/>
                  </a:lnTo>
                  <a:lnTo>
                    <a:pt x="4696" y="1228"/>
                  </a:lnTo>
                  <a:lnTo>
                    <a:pt x="4735" y="1326"/>
                  </a:lnTo>
                  <a:lnTo>
                    <a:pt x="4735" y="1345"/>
                  </a:lnTo>
                  <a:lnTo>
                    <a:pt x="4735" y="1345"/>
                  </a:lnTo>
                  <a:lnTo>
                    <a:pt x="4735" y="1345"/>
                  </a:lnTo>
                  <a:lnTo>
                    <a:pt x="4754" y="1442"/>
                  </a:lnTo>
                  <a:lnTo>
                    <a:pt x="4754" y="1462"/>
                  </a:lnTo>
                  <a:lnTo>
                    <a:pt x="4754" y="1462"/>
                  </a:lnTo>
                  <a:lnTo>
                    <a:pt x="4774" y="1598"/>
                  </a:lnTo>
                  <a:lnTo>
                    <a:pt x="4774" y="1598"/>
                  </a:lnTo>
                  <a:lnTo>
                    <a:pt x="4618" y="1735"/>
                  </a:lnTo>
                  <a:lnTo>
                    <a:pt x="4442" y="1871"/>
                  </a:lnTo>
                  <a:lnTo>
                    <a:pt x="4442" y="1871"/>
                  </a:lnTo>
                  <a:lnTo>
                    <a:pt x="4131" y="2066"/>
                  </a:lnTo>
                  <a:lnTo>
                    <a:pt x="3780" y="2222"/>
                  </a:lnTo>
                  <a:lnTo>
                    <a:pt x="3780" y="2222"/>
                  </a:lnTo>
                  <a:lnTo>
                    <a:pt x="3780" y="2222"/>
                  </a:lnTo>
                  <a:lnTo>
                    <a:pt x="3546" y="2300"/>
                  </a:lnTo>
                  <a:lnTo>
                    <a:pt x="3312" y="2358"/>
                  </a:lnTo>
                  <a:lnTo>
                    <a:pt x="3059" y="2397"/>
                  </a:lnTo>
                  <a:lnTo>
                    <a:pt x="2806" y="2436"/>
                  </a:lnTo>
                  <a:lnTo>
                    <a:pt x="2806" y="2436"/>
                  </a:lnTo>
                  <a:lnTo>
                    <a:pt x="2513" y="2436"/>
                  </a:lnTo>
                  <a:lnTo>
                    <a:pt x="2513" y="2436"/>
                  </a:lnTo>
                  <a:lnTo>
                    <a:pt x="2397" y="2456"/>
                  </a:lnTo>
                  <a:lnTo>
                    <a:pt x="2358" y="2456"/>
                  </a:lnTo>
                  <a:lnTo>
                    <a:pt x="2358" y="2456"/>
                  </a:lnTo>
                  <a:lnTo>
                    <a:pt x="1987" y="2436"/>
                  </a:lnTo>
                  <a:lnTo>
                    <a:pt x="1987" y="2436"/>
                  </a:lnTo>
                  <a:lnTo>
                    <a:pt x="1734" y="2397"/>
                  </a:lnTo>
                  <a:lnTo>
                    <a:pt x="1500" y="2358"/>
                  </a:lnTo>
                  <a:lnTo>
                    <a:pt x="1247" y="2300"/>
                  </a:lnTo>
                  <a:lnTo>
                    <a:pt x="1033" y="2222"/>
                  </a:lnTo>
                  <a:lnTo>
                    <a:pt x="1033" y="2222"/>
                  </a:lnTo>
                  <a:lnTo>
                    <a:pt x="1033" y="2222"/>
                  </a:lnTo>
                  <a:lnTo>
                    <a:pt x="682" y="2066"/>
                  </a:lnTo>
                  <a:lnTo>
                    <a:pt x="507" y="1968"/>
                  </a:lnTo>
                  <a:lnTo>
                    <a:pt x="351" y="1871"/>
                  </a:lnTo>
                  <a:lnTo>
                    <a:pt x="351" y="1871"/>
                  </a:lnTo>
                  <a:lnTo>
                    <a:pt x="175" y="1735"/>
                  </a:lnTo>
                  <a:lnTo>
                    <a:pt x="0" y="1579"/>
                  </a:lnTo>
                  <a:lnTo>
                    <a:pt x="0" y="1579"/>
                  </a:lnTo>
                  <a:lnTo>
                    <a:pt x="20" y="1540"/>
                  </a:lnTo>
                  <a:lnTo>
                    <a:pt x="20" y="1501"/>
                  </a:lnTo>
                  <a:lnTo>
                    <a:pt x="20" y="1501"/>
                  </a:lnTo>
                  <a:lnTo>
                    <a:pt x="58" y="1326"/>
                  </a:lnTo>
                  <a:lnTo>
                    <a:pt x="97" y="1170"/>
                  </a:lnTo>
                  <a:lnTo>
                    <a:pt x="97" y="1170"/>
                  </a:lnTo>
                  <a:lnTo>
                    <a:pt x="97" y="1170"/>
                  </a:lnTo>
                  <a:lnTo>
                    <a:pt x="97" y="1170"/>
                  </a:lnTo>
                  <a:lnTo>
                    <a:pt x="97" y="1170"/>
                  </a:lnTo>
                  <a:lnTo>
                    <a:pt x="175" y="1014"/>
                  </a:lnTo>
                  <a:lnTo>
                    <a:pt x="273" y="858"/>
                  </a:lnTo>
                  <a:lnTo>
                    <a:pt x="273" y="858"/>
                  </a:lnTo>
                  <a:lnTo>
                    <a:pt x="429" y="702"/>
                  </a:lnTo>
                  <a:lnTo>
                    <a:pt x="604" y="546"/>
                  </a:lnTo>
                  <a:lnTo>
                    <a:pt x="604" y="546"/>
                  </a:lnTo>
                  <a:lnTo>
                    <a:pt x="857" y="371"/>
                  </a:lnTo>
                  <a:lnTo>
                    <a:pt x="1130" y="234"/>
                  </a:lnTo>
                  <a:lnTo>
                    <a:pt x="1130" y="234"/>
                  </a:lnTo>
                  <a:lnTo>
                    <a:pt x="1325" y="176"/>
                  </a:lnTo>
                  <a:lnTo>
                    <a:pt x="1520" y="118"/>
                  </a:lnTo>
                  <a:lnTo>
                    <a:pt x="1715" y="59"/>
                  </a:lnTo>
                  <a:lnTo>
                    <a:pt x="1929" y="20"/>
                  </a:lnTo>
                  <a:lnTo>
                    <a:pt x="1929"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6171297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39"/>
          <p:cNvSpPr/>
          <p:nvPr/>
        </p:nvSpPr>
        <p:spPr>
          <a:xfrm>
            <a:off x="1459607" y="1535101"/>
            <a:ext cx="1185592" cy="65092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9"/>
          <p:cNvSpPr/>
          <p:nvPr/>
        </p:nvSpPr>
        <p:spPr>
          <a:xfrm rot="10800000" flipH="1">
            <a:off x="7683152" y="-1181215"/>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9"/>
          <p:cNvSpPr/>
          <p:nvPr/>
        </p:nvSpPr>
        <p:spPr>
          <a:xfrm>
            <a:off x="300477" y="-1181215"/>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9">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9" name="Google Shape;1809;p39"/>
          <p:cNvGrpSpPr/>
          <p:nvPr/>
        </p:nvGrpSpPr>
        <p:grpSpPr>
          <a:xfrm>
            <a:off x="7979480" y="-1038646"/>
            <a:ext cx="320750" cy="262985"/>
            <a:chOff x="615275" y="238125"/>
            <a:chExt cx="6389450" cy="5238750"/>
          </a:xfrm>
        </p:grpSpPr>
        <p:sp>
          <p:nvSpPr>
            <p:cNvPr id="1810" name="Google Shape;1810;p3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6" name="Google Shape;1816;p39">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9">
            <a:hlinkClick r:id="" action="ppaction://hlinkshowjump?jump=previousslide"/>
          </p:cNvPr>
          <p:cNvSpPr/>
          <p:nvPr/>
        </p:nvSpPr>
        <p:spPr>
          <a:xfrm rot="-5400000">
            <a:off x="646474" y="-1067803"/>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9"/>
          <p:cNvSpPr/>
          <p:nvPr/>
        </p:nvSpPr>
        <p:spPr>
          <a:xfrm>
            <a:off x="2843923" y="8157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Hình chữ nhật: Góc Tròn 5">
            <a:extLst>
              <a:ext uri="{FF2B5EF4-FFF2-40B4-BE49-F238E27FC236}">
                <a16:creationId xmlns:a16="http://schemas.microsoft.com/office/drawing/2014/main" id="{4B608E42-B62A-8350-A49F-06B6242FE603}"/>
              </a:ext>
            </a:extLst>
          </p:cNvPr>
          <p:cNvSpPr/>
          <p:nvPr/>
        </p:nvSpPr>
        <p:spPr>
          <a:xfrm>
            <a:off x="589474" y="575946"/>
            <a:ext cx="7904598" cy="4266575"/>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7" name="Google Shape;1817;p39"/>
          <p:cNvGrpSpPr/>
          <p:nvPr/>
        </p:nvGrpSpPr>
        <p:grpSpPr>
          <a:xfrm flipH="1">
            <a:off x="612898" y="-1065129"/>
            <a:ext cx="320750" cy="262985"/>
            <a:chOff x="615275" y="238125"/>
            <a:chExt cx="6389450" cy="5238750"/>
          </a:xfrm>
        </p:grpSpPr>
        <p:sp>
          <p:nvSpPr>
            <p:cNvPr id="1818" name="Google Shape;1818;p3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5252;p58">
            <a:extLst>
              <a:ext uri="{FF2B5EF4-FFF2-40B4-BE49-F238E27FC236}">
                <a16:creationId xmlns:a16="http://schemas.microsoft.com/office/drawing/2014/main" id="{CCC00086-8CF7-5531-2D5C-F87DABF543E8}"/>
              </a:ext>
            </a:extLst>
          </p:cNvPr>
          <p:cNvSpPr txBox="1">
            <a:spLocks noGrp="1"/>
          </p:cNvSpPr>
          <p:nvPr>
            <p:ph type="title"/>
          </p:nvPr>
        </p:nvSpPr>
        <p:spPr>
          <a:xfrm>
            <a:off x="905420" y="774650"/>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dirty="0">
                <a:solidFill>
                  <a:srgbClr val="FFC000"/>
                </a:solidFill>
                <a:latin typeface="+mj-lt"/>
              </a:rPr>
              <a:t>Trao đổi bài viết</a:t>
            </a:r>
            <a:endParaRPr sz="5000" dirty="0">
              <a:solidFill>
                <a:srgbClr val="FFC000"/>
              </a:solidFill>
              <a:latin typeface="+mj-lt"/>
            </a:endParaRPr>
          </a:p>
        </p:txBody>
      </p:sp>
      <p:pic>
        <p:nvPicPr>
          <p:cNvPr id="3" name="Hình ảnh 2" descr="Ảnh có chứa đồ chơi, búp bê&#10;&#10;Mô tả được tạo tự động">
            <a:extLst>
              <a:ext uri="{FF2B5EF4-FFF2-40B4-BE49-F238E27FC236}">
                <a16:creationId xmlns:a16="http://schemas.microsoft.com/office/drawing/2014/main" id="{B1554025-23BC-01DF-AC87-81E60D0F54BA}"/>
              </a:ext>
            </a:extLst>
          </p:cNvPr>
          <p:cNvPicPr>
            <a:picLocks noChangeAspect="1"/>
          </p:cNvPicPr>
          <p:nvPr/>
        </p:nvPicPr>
        <p:blipFill>
          <a:blip r:embed="rId3"/>
          <a:stretch>
            <a:fillRect/>
          </a:stretch>
        </p:blipFill>
        <p:spPr>
          <a:xfrm>
            <a:off x="6362263" y="1708267"/>
            <a:ext cx="2696670" cy="2696670"/>
          </a:xfrm>
          <a:prstGeom prst="rect">
            <a:avLst/>
          </a:prstGeom>
        </p:spPr>
      </p:pic>
      <p:grpSp>
        <p:nvGrpSpPr>
          <p:cNvPr id="10" name="Nhóm 9">
            <a:extLst>
              <a:ext uri="{FF2B5EF4-FFF2-40B4-BE49-F238E27FC236}">
                <a16:creationId xmlns:a16="http://schemas.microsoft.com/office/drawing/2014/main" id="{36C7ED0E-CC12-8DDD-BB0E-1E9A8E54AE5F}"/>
              </a:ext>
            </a:extLst>
          </p:cNvPr>
          <p:cNvGrpSpPr/>
          <p:nvPr/>
        </p:nvGrpSpPr>
        <p:grpSpPr>
          <a:xfrm>
            <a:off x="964374" y="1597452"/>
            <a:ext cx="6996314" cy="3059485"/>
            <a:chOff x="1011189" y="1437099"/>
            <a:chExt cx="6996314" cy="3059485"/>
          </a:xfrm>
        </p:grpSpPr>
        <p:grpSp>
          <p:nvGrpSpPr>
            <p:cNvPr id="9" name="Nhóm 8">
              <a:extLst>
                <a:ext uri="{FF2B5EF4-FFF2-40B4-BE49-F238E27FC236}">
                  <a16:creationId xmlns:a16="http://schemas.microsoft.com/office/drawing/2014/main" id="{10E9BCEB-1599-CDC3-8C66-6470E8602BD8}"/>
                </a:ext>
              </a:extLst>
            </p:cNvPr>
            <p:cNvGrpSpPr/>
            <p:nvPr/>
          </p:nvGrpSpPr>
          <p:grpSpPr>
            <a:xfrm>
              <a:off x="1020346" y="1437099"/>
              <a:ext cx="6869715" cy="986824"/>
              <a:chOff x="917237" y="1282925"/>
              <a:chExt cx="6869715" cy="986824"/>
            </a:xfrm>
          </p:grpSpPr>
          <p:pic>
            <p:nvPicPr>
              <p:cNvPr id="5" name="Hình ảnh 4" descr="Ảnh có chứa văn bản&#10;&#10;Mô tả được tạo tự động">
                <a:extLst>
                  <a:ext uri="{FF2B5EF4-FFF2-40B4-BE49-F238E27FC236}">
                    <a16:creationId xmlns:a16="http://schemas.microsoft.com/office/drawing/2014/main" id="{AE8BA908-C51E-FB2E-8D9E-ED0158FE860F}"/>
                  </a:ext>
                </a:extLst>
              </p:cNvPr>
              <p:cNvPicPr>
                <a:picLocks noChangeAspect="1"/>
              </p:cNvPicPr>
              <p:nvPr/>
            </p:nvPicPr>
            <p:blipFill rotWithShape="1">
              <a:blip r:embed="rId4"/>
              <a:srcRect l="11058" t="8080" r="47778" b="46296"/>
              <a:stretch/>
            </p:blipFill>
            <p:spPr>
              <a:xfrm>
                <a:off x="917237" y="1293684"/>
                <a:ext cx="1363349" cy="849974"/>
              </a:xfrm>
              <a:prstGeom prst="rect">
                <a:avLst/>
              </a:prstGeom>
            </p:spPr>
          </p:pic>
          <p:sp>
            <p:nvSpPr>
              <p:cNvPr id="7" name="Hộp Văn bản 6">
                <a:extLst>
                  <a:ext uri="{FF2B5EF4-FFF2-40B4-BE49-F238E27FC236}">
                    <a16:creationId xmlns:a16="http://schemas.microsoft.com/office/drawing/2014/main" id="{3A71F180-BE81-34FA-575D-74CABD907FBB}"/>
                  </a:ext>
                </a:extLst>
              </p:cNvPr>
              <p:cNvSpPr txBox="1"/>
              <p:nvPr/>
            </p:nvSpPr>
            <p:spPr>
              <a:xfrm>
                <a:off x="2132924" y="1282925"/>
                <a:ext cx="5654028" cy="523220"/>
              </a:xfrm>
              <a:prstGeom prst="rect">
                <a:avLst/>
              </a:prstGeom>
              <a:noFill/>
            </p:spPr>
            <p:txBody>
              <a:bodyPr wrap="square" rtlCol="0">
                <a:spAutoFit/>
              </a:bodyPr>
              <a:lstStyle/>
              <a:p>
                <a:r>
                  <a:rPr lang="en-US" sz="2800" b="1" dirty="0" err="1">
                    <a:solidFill>
                      <a:srgbClr val="00B0F0"/>
                    </a:solidFill>
                    <a:latin typeface="+mn-lt"/>
                  </a:rPr>
                  <a:t>Bài</a:t>
                </a:r>
                <a:r>
                  <a:rPr lang="en-US" sz="2800" b="1" dirty="0">
                    <a:solidFill>
                      <a:srgbClr val="00B0F0"/>
                    </a:solidFill>
                    <a:latin typeface="+mn-lt"/>
                  </a:rPr>
                  <a:t> </a:t>
                </a:r>
                <a:r>
                  <a:rPr lang="en-US" sz="2800" b="1" dirty="0" err="1">
                    <a:solidFill>
                      <a:srgbClr val="00B0F0"/>
                    </a:solidFill>
                    <a:latin typeface="+mn-lt"/>
                  </a:rPr>
                  <a:t>viết</a:t>
                </a:r>
                <a:r>
                  <a:rPr lang="en-US" sz="2800" b="1" dirty="0">
                    <a:solidFill>
                      <a:srgbClr val="00B0F0"/>
                    </a:solidFill>
                    <a:latin typeface="+mn-lt"/>
                  </a:rPr>
                  <a:t> </a:t>
                </a:r>
                <a:r>
                  <a:rPr lang="en-US" sz="2800" b="1" dirty="0" err="1">
                    <a:solidFill>
                      <a:srgbClr val="00B0F0"/>
                    </a:solidFill>
                    <a:latin typeface="+mn-lt"/>
                  </a:rPr>
                  <a:t>đã</a:t>
                </a:r>
                <a:r>
                  <a:rPr lang="en-US" sz="2800" b="1" dirty="0">
                    <a:solidFill>
                      <a:srgbClr val="00B0F0"/>
                    </a:solidFill>
                    <a:latin typeface="+mn-lt"/>
                  </a:rPr>
                  <a:t> </a:t>
                </a:r>
                <a:r>
                  <a:rPr lang="en-US" sz="2800" b="1" dirty="0" err="1">
                    <a:solidFill>
                      <a:srgbClr val="00B0F0"/>
                    </a:solidFill>
                    <a:latin typeface="+mn-lt"/>
                  </a:rPr>
                  <a:t>đúng</a:t>
                </a:r>
                <a:r>
                  <a:rPr lang="en-US" sz="2800" b="1" dirty="0">
                    <a:solidFill>
                      <a:srgbClr val="00B0F0"/>
                    </a:solidFill>
                    <a:latin typeface="+mn-lt"/>
                  </a:rPr>
                  <a:t> </a:t>
                </a:r>
                <a:r>
                  <a:rPr lang="en-US" sz="2800" b="1" dirty="0" err="1">
                    <a:solidFill>
                      <a:srgbClr val="00B0F0"/>
                    </a:solidFill>
                    <a:latin typeface="+mn-lt"/>
                  </a:rPr>
                  <a:t>yêu</a:t>
                </a:r>
                <a:r>
                  <a:rPr lang="en-US" sz="2800" b="1" dirty="0">
                    <a:solidFill>
                      <a:srgbClr val="00B0F0"/>
                    </a:solidFill>
                    <a:latin typeface="+mn-lt"/>
                  </a:rPr>
                  <a:t> </a:t>
                </a:r>
                <a:r>
                  <a:rPr lang="en-US" sz="2800" b="1" dirty="0" err="1">
                    <a:solidFill>
                      <a:srgbClr val="00B0F0"/>
                    </a:solidFill>
                    <a:latin typeface="+mn-lt"/>
                  </a:rPr>
                  <a:t>cầu</a:t>
                </a:r>
                <a:r>
                  <a:rPr lang="en-US" sz="2800" b="1" dirty="0">
                    <a:solidFill>
                      <a:srgbClr val="00B0F0"/>
                    </a:solidFill>
                    <a:latin typeface="+mn-lt"/>
                  </a:rPr>
                  <a:t>.</a:t>
                </a:r>
              </a:p>
            </p:txBody>
          </p:sp>
          <p:sp>
            <p:nvSpPr>
              <p:cNvPr id="40" name="Hộp Văn bản 39">
                <a:extLst>
                  <a:ext uri="{FF2B5EF4-FFF2-40B4-BE49-F238E27FC236}">
                    <a16:creationId xmlns:a16="http://schemas.microsoft.com/office/drawing/2014/main" id="{5CB240E4-3C45-A419-B7CA-DDAFC989D06D}"/>
                  </a:ext>
                </a:extLst>
              </p:cNvPr>
              <p:cNvSpPr txBox="1"/>
              <p:nvPr/>
            </p:nvSpPr>
            <p:spPr>
              <a:xfrm>
                <a:off x="2395198" y="1746529"/>
                <a:ext cx="2982305" cy="523220"/>
              </a:xfrm>
              <a:prstGeom prst="rect">
                <a:avLst/>
              </a:prstGeom>
              <a:noFill/>
            </p:spPr>
            <p:txBody>
              <a:bodyPr wrap="square" rtlCol="0">
                <a:spAutoFit/>
              </a:bodyPr>
              <a:lstStyle/>
              <a:p>
                <a:pPr algn="ctr"/>
                <a:r>
                  <a:rPr lang="en-US" sz="2800" dirty="0">
                    <a:latin typeface="+mn-lt"/>
                  </a:rPr>
                  <a:t>(</a:t>
                </a:r>
                <a:r>
                  <a:rPr lang="en-US" sz="2800" err="1">
                    <a:latin typeface="+mn-lt"/>
                  </a:rPr>
                  <a:t>đủ</a:t>
                </a:r>
                <a:r>
                  <a:rPr lang="en-US" sz="2800">
                    <a:latin typeface="+mn-lt"/>
                  </a:rPr>
                  <a:t> 8 – 10 </a:t>
                </a:r>
                <a:r>
                  <a:rPr lang="en-US" sz="2800" dirty="0" err="1">
                    <a:latin typeface="+mn-lt"/>
                  </a:rPr>
                  <a:t>câu</a:t>
                </a:r>
                <a:r>
                  <a:rPr lang="en-US" sz="2800" dirty="0">
                    <a:latin typeface="+mn-lt"/>
                  </a:rPr>
                  <a:t>)</a:t>
                </a:r>
              </a:p>
            </p:txBody>
          </p:sp>
        </p:grpSp>
        <p:grpSp>
          <p:nvGrpSpPr>
            <p:cNvPr id="43" name="Nhóm 42">
              <a:extLst>
                <a:ext uri="{FF2B5EF4-FFF2-40B4-BE49-F238E27FC236}">
                  <a16:creationId xmlns:a16="http://schemas.microsoft.com/office/drawing/2014/main" id="{EFEA3E53-C3E8-08F6-E225-72CD6CCA61D5}"/>
                </a:ext>
              </a:extLst>
            </p:cNvPr>
            <p:cNvGrpSpPr/>
            <p:nvPr/>
          </p:nvGrpSpPr>
          <p:grpSpPr>
            <a:xfrm>
              <a:off x="1011189" y="2441218"/>
              <a:ext cx="6869715" cy="986824"/>
              <a:chOff x="917237" y="1282925"/>
              <a:chExt cx="6869715" cy="986824"/>
            </a:xfrm>
          </p:grpSpPr>
          <p:pic>
            <p:nvPicPr>
              <p:cNvPr id="44" name="Hình ảnh 43" descr="Ảnh có chứa văn bản&#10;&#10;Mô tả được tạo tự động">
                <a:extLst>
                  <a:ext uri="{FF2B5EF4-FFF2-40B4-BE49-F238E27FC236}">
                    <a16:creationId xmlns:a16="http://schemas.microsoft.com/office/drawing/2014/main" id="{A9743912-7E35-93C7-8913-3FBB755B4BDE}"/>
                  </a:ext>
                </a:extLst>
              </p:cNvPr>
              <p:cNvPicPr>
                <a:picLocks noChangeAspect="1"/>
              </p:cNvPicPr>
              <p:nvPr/>
            </p:nvPicPr>
            <p:blipFill rotWithShape="1">
              <a:blip r:embed="rId4"/>
              <a:srcRect l="11058" t="8080" r="47778" b="46296"/>
              <a:stretch/>
            </p:blipFill>
            <p:spPr>
              <a:xfrm>
                <a:off x="917237" y="1293684"/>
                <a:ext cx="1363349" cy="849974"/>
              </a:xfrm>
              <a:prstGeom prst="rect">
                <a:avLst/>
              </a:prstGeom>
            </p:spPr>
          </p:pic>
          <p:sp>
            <p:nvSpPr>
              <p:cNvPr id="45" name="Hộp Văn bản 44">
                <a:extLst>
                  <a:ext uri="{FF2B5EF4-FFF2-40B4-BE49-F238E27FC236}">
                    <a16:creationId xmlns:a16="http://schemas.microsoft.com/office/drawing/2014/main" id="{F608A64D-D2D3-BBE5-1736-0E53D7FCAC09}"/>
                  </a:ext>
                </a:extLst>
              </p:cNvPr>
              <p:cNvSpPr txBox="1"/>
              <p:nvPr/>
            </p:nvSpPr>
            <p:spPr>
              <a:xfrm>
                <a:off x="2132924" y="1282925"/>
                <a:ext cx="5654028" cy="523220"/>
              </a:xfrm>
              <a:prstGeom prst="rect">
                <a:avLst/>
              </a:prstGeom>
              <a:noFill/>
            </p:spPr>
            <p:txBody>
              <a:bodyPr wrap="square" rtlCol="0">
                <a:spAutoFit/>
              </a:bodyPr>
              <a:lstStyle/>
              <a:p>
                <a:r>
                  <a:rPr lang="en-US" sz="2800" b="1" dirty="0" err="1">
                    <a:solidFill>
                      <a:srgbClr val="00B0F0"/>
                    </a:solidFill>
                    <a:latin typeface="+mn-lt"/>
                  </a:rPr>
                  <a:t>Bài</a:t>
                </a:r>
                <a:r>
                  <a:rPr lang="en-US" sz="2800" b="1" dirty="0">
                    <a:solidFill>
                      <a:srgbClr val="00B0F0"/>
                    </a:solidFill>
                    <a:latin typeface="+mn-lt"/>
                  </a:rPr>
                  <a:t> </a:t>
                </a:r>
                <a:r>
                  <a:rPr lang="en-US" sz="2800" b="1" dirty="0" err="1">
                    <a:solidFill>
                      <a:srgbClr val="00B0F0"/>
                    </a:solidFill>
                    <a:latin typeface="+mn-lt"/>
                  </a:rPr>
                  <a:t>viết</a:t>
                </a:r>
                <a:r>
                  <a:rPr lang="en-US" sz="2800" b="1" dirty="0">
                    <a:solidFill>
                      <a:srgbClr val="00B0F0"/>
                    </a:solidFill>
                    <a:latin typeface="+mn-lt"/>
                  </a:rPr>
                  <a:t> </a:t>
                </a:r>
                <a:r>
                  <a:rPr lang="en-US" sz="2800" b="1" dirty="0" err="1">
                    <a:solidFill>
                      <a:srgbClr val="00B0F0"/>
                    </a:solidFill>
                    <a:latin typeface="+mn-lt"/>
                  </a:rPr>
                  <a:t>có</a:t>
                </a:r>
                <a:r>
                  <a:rPr lang="en-US" sz="2800" b="1" dirty="0">
                    <a:solidFill>
                      <a:srgbClr val="00B0F0"/>
                    </a:solidFill>
                    <a:latin typeface="+mn-lt"/>
                  </a:rPr>
                  <a:t> </a:t>
                </a:r>
                <a:r>
                  <a:rPr lang="en-US" sz="2800" b="1" dirty="0" err="1">
                    <a:solidFill>
                      <a:srgbClr val="00B0F0"/>
                    </a:solidFill>
                    <a:latin typeface="+mn-lt"/>
                  </a:rPr>
                  <a:t>nhiều</a:t>
                </a:r>
                <a:r>
                  <a:rPr lang="en-US" sz="2800" b="1" dirty="0">
                    <a:solidFill>
                      <a:srgbClr val="00B0F0"/>
                    </a:solidFill>
                    <a:latin typeface="+mn-lt"/>
                  </a:rPr>
                  <a:t> </a:t>
                </a:r>
                <a:r>
                  <a:rPr lang="en-US" sz="2800" b="1" dirty="0" err="1">
                    <a:solidFill>
                      <a:srgbClr val="00B0F0"/>
                    </a:solidFill>
                    <a:latin typeface="+mn-lt"/>
                  </a:rPr>
                  <a:t>câu</a:t>
                </a:r>
                <a:r>
                  <a:rPr lang="en-US" sz="2800" b="1" dirty="0">
                    <a:solidFill>
                      <a:srgbClr val="00B0F0"/>
                    </a:solidFill>
                    <a:latin typeface="+mn-lt"/>
                  </a:rPr>
                  <a:t> </a:t>
                </a:r>
                <a:r>
                  <a:rPr lang="en-US" sz="2800" b="1" dirty="0" err="1">
                    <a:solidFill>
                      <a:srgbClr val="00B0F0"/>
                    </a:solidFill>
                    <a:latin typeface="+mn-lt"/>
                  </a:rPr>
                  <a:t>văn</a:t>
                </a:r>
                <a:r>
                  <a:rPr lang="en-US" sz="2800" b="1" dirty="0">
                    <a:solidFill>
                      <a:srgbClr val="00B0F0"/>
                    </a:solidFill>
                    <a:latin typeface="+mn-lt"/>
                  </a:rPr>
                  <a:t> hay.</a:t>
                </a:r>
              </a:p>
            </p:txBody>
          </p:sp>
          <p:sp>
            <p:nvSpPr>
              <p:cNvPr id="46" name="Hộp Văn bản 45">
                <a:extLst>
                  <a:ext uri="{FF2B5EF4-FFF2-40B4-BE49-F238E27FC236}">
                    <a16:creationId xmlns:a16="http://schemas.microsoft.com/office/drawing/2014/main" id="{5E2A4AF2-BA6A-DEA3-6CF7-B7F5EBF32C1D}"/>
                  </a:ext>
                </a:extLst>
              </p:cNvPr>
              <p:cNvSpPr txBox="1"/>
              <p:nvPr/>
            </p:nvSpPr>
            <p:spPr>
              <a:xfrm>
                <a:off x="2395198" y="1746529"/>
                <a:ext cx="2982305" cy="523220"/>
              </a:xfrm>
              <a:prstGeom prst="rect">
                <a:avLst/>
              </a:prstGeom>
              <a:noFill/>
            </p:spPr>
            <p:txBody>
              <a:bodyPr wrap="square" rtlCol="0">
                <a:spAutoFit/>
              </a:bodyPr>
              <a:lstStyle/>
              <a:p>
                <a:pPr algn="ctr"/>
                <a:r>
                  <a:rPr lang="en-US" sz="2800" dirty="0">
                    <a:latin typeface="+mn-lt"/>
                  </a:rPr>
                  <a:t>(</a:t>
                </a:r>
                <a:r>
                  <a:rPr lang="en-US" sz="2800" dirty="0" err="1">
                    <a:latin typeface="+mn-lt"/>
                  </a:rPr>
                  <a:t>dùng</a:t>
                </a:r>
                <a:r>
                  <a:rPr lang="en-US" sz="2800" dirty="0">
                    <a:latin typeface="+mn-lt"/>
                  </a:rPr>
                  <a:t> </a:t>
                </a:r>
                <a:r>
                  <a:rPr lang="en-US" sz="2800" dirty="0" err="1">
                    <a:latin typeface="+mn-lt"/>
                  </a:rPr>
                  <a:t>từ</a:t>
                </a:r>
                <a:r>
                  <a:rPr lang="en-US" sz="2800" dirty="0">
                    <a:latin typeface="+mn-lt"/>
                  </a:rPr>
                  <a:t> hay)</a:t>
                </a:r>
              </a:p>
            </p:txBody>
          </p:sp>
        </p:grpSp>
        <p:grpSp>
          <p:nvGrpSpPr>
            <p:cNvPr id="47" name="Nhóm 46">
              <a:extLst>
                <a:ext uri="{FF2B5EF4-FFF2-40B4-BE49-F238E27FC236}">
                  <a16:creationId xmlns:a16="http://schemas.microsoft.com/office/drawing/2014/main" id="{064932A0-9AFF-F442-2490-7021B20BAC7E}"/>
                </a:ext>
              </a:extLst>
            </p:cNvPr>
            <p:cNvGrpSpPr/>
            <p:nvPr/>
          </p:nvGrpSpPr>
          <p:grpSpPr>
            <a:xfrm>
              <a:off x="1137788" y="3509760"/>
              <a:ext cx="6869715" cy="986824"/>
              <a:chOff x="917237" y="1282925"/>
              <a:chExt cx="6869715" cy="986824"/>
            </a:xfrm>
          </p:grpSpPr>
          <p:pic>
            <p:nvPicPr>
              <p:cNvPr id="48" name="Hình ảnh 47" descr="Ảnh có chứa văn bản&#10;&#10;Mô tả được tạo tự động">
                <a:extLst>
                  <a:ext uri="{FF2B5EF4-FFF2-40B4-BE49-F238E27FC236}">
                    <a16:creationId xmlns:a16="http://schemas.microsoft.com/office/drawing/2014/main" id="{8015A13D-5BBB-8ECF-A57A-BEB2BC3B60C9}"/>
                  </a:ext>
                </a:extLst>
              </p:cNvPr>
              <p:cNvPicPr>
                <a:picLocks noChangeAspect="1"/>
              </p:cNvPicPr>
              <p:nvPr/>
            </p:nvPicPr>
            <p:blipFill rotWithShape="1">
              <a:blip r:embed="rId4"/>
              <a:srcRect l="11058" t="8080" r="47778" b="46296"/>
              <a:stretch/>
            </p:blipFill>
            <p:spPr>
              <a:xfrm>
                <a:off x="917237" y="1293684"/>
                <a:ext cx="1363349" cy="849974"/>
              </a:xfrm>
              <a:prstGeom prst="rect">
                <a:avLst/>
              </a:prstGeom>
            </p:spPr>
          </p:pic>
          <p:sp>
            <p:nvSpPr>
              <p:cNvPr id="49" name="Hộp Văn bản 48">
                <a:extLst>
                  <a:ext uri="{FF2B5EF4-FFF2-40B4-BE49-F238E27FC236}">
                    <a16:creationId xmlns:a16="http://schemas.microsoft.com/office/drawing/2014/main" id="{514CA2C0-457F-332D-2E46-3A2DBE3502CB}"/>
                  </a:ext>
                </a:extLst>
              </p:cNvPr>
              <p:cNvSpPr txBox="1"/>
              <p:nvPr/>
            </p:nvSpPr>
            <p:spPr>
              <a:xfrm>
                <a:off x="2132924" y="1282925"/>
                <a:ext cx="5654028" cy="523220"/>
              </a:xfrm>
              <a:prstGeom prst="rect">
                <a:avLst/>
              </a:prstGeom>
              <a:noFill/>
            </p:spPr>
            <p:txBody>
              <a:bodyPr wrap="square" rtlCol="0">
                <a:spAutoFit/>
              </a:bodyPr>
              <a:lstStyle/>
              <a:p>
                <a:r>
                  <a:rPr lang="en-US" sz="2800" b="1" dirty="0" err="1">
                    <a:solidFill>
                      <a:srgbClr val="00B0F0"/>
                    </a:solidFill>
                    <a:latin typeface="+mn-lt"/>
                  </a:rPr>
                  <a:t>Bài</a:t>
                </a:r>
                <a:r>
                  <a:rPr lang="en-US" sz="2800" b="1" dirty="0">
                    <a:solidFill>
                      <a:srgbClr val="00B0F0"/>
                    </a:solidFill>
                    <a:latin typeface="+mn-lt"/>
                  </a:rPr>
                  <a:t> </a:t>
                </a:r>
                <a:r>
                  <a:rPr lang="en-US" sz="2800" b="1" dirty="0" err="1">
                    <a:solidFill>
                      <a:srgbClr val="00B0F0"/>
                    </a:solidFill>
                    <a:latin typeface="+mn-lt"/>
                  </a:rPr>
                  <a:t>viết</a:t>
                </a:r>
                <a:r>
                  <a:rPr lang="en-US" sz="2800" b="1" dirty="0">
                    <a:solidFill>
                      <a:srgbClr val="00B0F0"/>
                    </a:solidFill>
                    <a:latin typeface="+mn-lt"/>
                  </a:rPr>
                  <a:t> </a:t>
                </a:r>
                <a:r>
                  <a:rPr lang="en-US" sz="2800" b="1" dirty="0" err="1">
                    <a:solidFill>
                      <a:srgbClr val="00B0F0"/>
                    </a:solidFill>
                    <a:latin typeface="+mn-lt"/>
                  </a:rPr>
                  <a:t>có</a:t>
                </a:r>
                <a:r>
                  <a:rPr lang="en-US" sz="2800" b="1" dirty="0">
                    <a:solidFill>
                      <a:srgbClr val="00B0F0"/>
                    </a:solidFill>
                    <a:latin typeface="+mn-lt"/>
                  </a:rPr>
                  <a:t> </a:t>
                </a:r>
                <a:r>
                  <a:rPr lang="en-US" sz="2800" b="1" dirty="0" err="1">
                    <a:solidFill>
                      <a:srgbClr val="00B0F0"/>
                    </a:solidFill>
                    <a:latin typeface="+mn-lt"/>
                  </a:rPr>
                  <a:t>sáng</a:t>
                </a:r>
                <a:r>
                  <a:rPr lang="en-US" sz="2800" b="1" dirty="0">
                    <a:solidFill>
                      <a:srgbClr val="00B0F0"/>
                    </a:solidFill>
                    <a:latin typeface="+mn-lt"/>
                  </a:rPr>
                  <a:t> </a:t>
                </a:r>
                <a:r>
                  <a:rPr lang="en-US" sz="2800" b="1" dirty="0" err="1">
                    <a:solidFill>
                      <a:srgbClr val="00B0F0"/>
                    </a:solidFill>
                    <a:latin typeface="+mn-lt"/>
                  </a:rPr>
                  <a:t>tạo</a:t>
                </a:r>
                <a:r>
                  <a:rPr lang="en-US" sz="2800" b="1" dirty="0">
                    <a:solidFill>
                      <a:srgbClr val="00B0F0"/>
                    </a:solidFill>
                    <a:latin typeface="+mn-lt"/>
                  </a:rPr>
                  <a:t>.</a:t>
                </a:r>
              </a:p>
            </p:txBody>
          </p:sp>
          <p:sp>
            <p:nvSpPr>
              <p:cNvPr id="50" name="Hộp Văn bản 49">
                <a:extLst>
                  <a:ext uri="{FF2B5EF4-FFF2-40B4-BE49-F238E27FC236}">
                    <a16:creationId xmlns:a16="http://schemas.microsoft.com/office/drawing/2014/main" id="{E2949E3D-98B9-D628-CCFD-43A1E9EB4800}"/>
                  </a:ext>
                </a:extLst>
              </p:cNvPr>
              <p:cNvSpPr txBox="1"/>
              <p:nvPr/>
            </p:nvSpPr>
            <p:spPr>
              <a:xfrm>
                <a:off x="2395198" y="1746529"/>
                <a:ext cx="2982305" cy="523220"/>
              </a:xfrm>
              <a:prstGeom prst="rect">
                <a:avLst/>
              </a:prstGeom>
              <a:noFill/>
            </p:spPr>
            <p:txBody>
              <a:bodyPr wrap="square" rtlCol="0">
                <a:spAutoFit/>
              </a:bodyPr>
              <a:lstStyle/>
              <a:p>
                <a:pPr algn="ctr"/>
                <a:r>
                  <a:rPr lang="en-US" sz="2800" dirty="0">
                    <a:latin typeface="+mn-lt"/>
                  </a:rPr>
                  <a:t>(</a:t>
                </a:r>
                <a:r>
                  <a:rPr lang="en-US" sz="2800" dirty="0" err="1">
                    <a:latin typeface="+mn-lt"/>
                  </a:rPr>
                  <a:t>thêm</a:t>
                </a:r>
                <a:r>
                  <a:rPr lang="en-US" sz="2800" dirty="0">
                    <a:latin typeface="+mn-lt"/>
                  </a:rPr>
                  <a:t> ý </a:t>
                </a:r>
                <a:r>
                  <a:rPr lang="en-US" sz="2800" dirty="0" err="1">
                    <a:latin typeface="+mn-lt"/>
                  </a:rPr>
                  <a:t>mới</a:t>
                </a:r>
                <a:r>
                  <a:rPr lang="en-US" sz="2800" dirty="0">
                    <a:latin typeface="+mn-lt"/>
                  </a:rPr>
                  <a:t>)</a:t>
                </a:r>
              </a:p>
            </p:txBody>
          </p:sp>
        </p:grpSp>
      </p:grpSp>
    </p:spTree>
    <p:extLst>
      <p:ext uri="{BB962C8B-B14F-4D97-AF65-F5344CB8AC3E}">
        <p14:creationId xmlns:p14="http://schemas.microsoft.com/office/powerpoint/2010/main" val="1198829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778" name="Google Shape;1778;p38"/>
          <p:cNvSpPr/>
          <p:nvPr/>
        </p:nvSpPr>
        <p:spPr>
          <a:xfrm rot="10800000" flipH="1">
            <a:off x="8180490" y="188146"/>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38"/>
          <p:cNvSpPr/>
          <p:nvPr/>
        </p:nvSpPr>
        <p:spPr>
          <a:xfrm>
            <a:off x="108331" y="197371"/>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38">
            <a:hlinkClick r:id="" action="ppaction://hlinkshowjump?jump=nextslide"/>
          </p:cNvPr>
          <p:cNvSpPr/>
          <p:nvPr/>
        </p:nvSpPr>
        <p:spPr>
          <a:xfrm rot="5400000">
            <a:off x="8170002"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1" name="Google Shape;1781;p38"/>
          <p:cNvGrpSpPr/>
          <p:nvPr/>
        </p:nvGrpSpPr>
        <p:grpSpPr>
          <a:xfrm>
            <a:off x="8476818" y="330715"/>
            <a:ext cx="320750" cy="262985"/>
            <a:chOff x="615275" y="238125"/>
            <a:chExt cx="6389450" cy="5238750"/>
          </a:xfrm>
        </p:grpSpPr>
        <p:sp>
          <p:nvSpPr>
            <p:cNvPr id="1782" name="Google Shape;1782;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88" name="Google Shape;1788;p38">
            <a:hlinkClick r:id="" action="ppaction://hlinkshowjump?jump=nextslide"/>
          </p:cNvPr>
          <p:cNvSpPr/>
          <p:nvPr/>
        </p:nvSpPr>
        <p:spPr>
          <a:xfrm rot="-5400000" flipH="1">
            <a:off x="766695"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9" name="Google Shape;1789;p38"/>
          <p:cNvGrpSpPr/>
          <p:nvPr/>
        </p:nvGrpSpPr>
        <p:grpSpPr>
          <a:xfrm flipH="1">
            <a:off x="390534" y="326715"/>
            <a:ext cx="320750" cy="262985"/>
            <a:chOff x="615275" y="238125"/>
            <a:chExt cx="6389450" cy="5238750"/>
          </a:xfrm>
        </p:grpSpPr>
        <p:sp>
          <p:nvSpPr>
            <p:cNvPr id="1790" name="Google Shape;1790;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96" name="Google Shape;1796;p38">
            <a:hlinkClick r:id="" action="ppaction://hlinkshowjump?jump=previousslide"/>
          </p:cNvPr>
          <p:cNvSpPr/>
          <p:nvPr/>
        </p:nvSpPr>
        <p:spPr>
          <a:xfrm rot="-5400000">
            <a:off x="777017"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38"/>
          <p:cNvSpPr/>
          <p:nvPr/>
        </p:nvSpPr>
        <p:spPr>
          <a:xfrm>
            <a:off x="6463563" y="407298"/>
            <a:ext cx="637690" cy="350111"/>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38"/>
          <p:cNvSpPr/>
          <p:nvPr/>
        </p:nvSpPr>
        <p:spPr>
          <a:xfrm>
            <a:off x="2301899" y="358796"/>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265;p36">
            <a:extLst>
              <a:ext uri="{FF2B5EF4-FFF2-40B4-BE49-F238E27FC236}">
                <a16:creationId xmlns:a16="http://schemas.microsoft.com/office/drawing/2014/main" id="{945F4845-C5B1-7934-815F-F53710D5C5AB}"/>
              </a:ext>
            </a:extLst>
          </p:cNvPr>
          <p:cNvSpPr/>
          <p:nvPr/>
        </p:nvSpPr>
        <p:spPr>
          <a:xfrm>
            <a:off x="952185" y="150608"/>
            <a:ext cx="7259741" cy="707539"/>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268;p36">
            <a:extLst>
              <a:ext uri="{FF2B5EF4-FFF2-40B4-BE49-F238E27FC236}">
                <a16:creationId xmlns:a16="http://schemas.microsoft.com/office/drawing/2014/main" id="{CB4D288E-0F2D-A285-FFE8-4E88292AAD38}"/>
              </a:ext>
            </a:extLst>
          </p:cNvPr>
          <p:cNvSpPr txBox="1">
            <a:spLocks noGrp="1"/>
          </p:cNvSpPr>
          <p:nvPr>
            <p:ph type="title" idx="4294967295"/>
          </p:nvPr>
        </p:nvSpPr>
        <p:spPr>
          <a:xfrm>
            <a:off x="1439863" y="246063"/>
            <a:ext cx="7704137"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400">
                <a:solidFill>
                  <a:schemeClr val="lt1"/>
                </a:solidFill>
                <a:latin typeface="+mj-lt"/>
              </a:rPr>
              <a:t>MẪU</a:t>
            </a:r>
            <a:endParaRPr sz="2400" dirty="0">
              <a:solidFill>
                <a:schemeClr val="lt1"/>
              </a:solidFill>
              <a:latin typeface="+mj-lt"/>
            </a:endParaRPr>
          </a:p>
        </p:txBody>
      </p:sp>
      <p:sp>
        <p:nvSpPr>
          <p:cNvPr id="34" name="Hình chữ nhật: Góc Tròn 33">
            <a:extLst>
              <a:ext uri="{FF2B5EF4-FFF2-40B4-BE49-F238E27FC236}">
                <a16:creationId xmlns:a16="http://schemas.microsoft.com/office/drawing/2014/main" id="{E6B269E8-4D0A-4EF3-3DB4-5D3473DE15C2}"/>
              </a:ext>
            </a:extLst>
          </p:cNvPr>
          <p:cNvSpPr/>
          <p:nvPr/>
        </p:nvSpPr>
        <p:spPr>
          <a:xfrm>
            <a:off x="211922" y="1119483"/>
            <a:ext cx="8584792" cy="3857279"/>
          </a:xfrm>
          <a:prstGeom prst="roundRect">
            <a:avLst>
              <a:gd name="adj" fmla="val 12002"/>
            </a:avLst>
          </a:prstGeom>
          <a:solidFill>
            <a:schemeClr val="bg1"/>
          </a:solidFill>
          <a:ln>
            <a:solidFill>
              <a:srgbClr val="FAEF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41" name="Hộp Văn bản 140">
            <a:extLst>
              <a:ext uri="{FF2B5EF4-FFF2-40B4-BE49-F238E27FC236}">
                <a16:creationId xmlns:a16="http://schemas.microsoft.com/office/drawing/2014/main" id="{F14F530F-629F-89EB-6BFD-75C798D29918}"/>
              </a:ext>
            </a:extLst>
          </p:cNvPr>
          <p:cNvSpPr txBox="1"/>
          <p:nvPr/>
        </p:nvSpPr>
        <p:spPr>
          <a:xfrm>
            <a:off x="388448" y="1176817"/>
            <a:ext cx="8286351"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2D38"/>
                </a:solidFill>
                <a:effectLst/>
                <a:uLnTx/>
                <a:uFillTx/>
                <a:latin typeface="Calibri"/>
                <a:cs typeface="Arial"/>
                <a:sym typeface="Arial"/>
              </a:rPr>
              <a:t>	</a:t>
            </a:r>
            <a:r>
              <a:rPr kumimoji="0" lang="vi-VN" sz="2400" b="0" i="0" u="none" strike="noStrike" kern="0" cap="none" spc="0" normalizeH="0" baseline="0" noProof="0">
                <a:ln>
                  <a:noFill/>
                </a:ln>
                <a:solidFill>
                  <a:srgbClr val="002D38"/>
                </a:solidFill>
                <a:effectLst/>
                <a:uLnTx/>
                <a:uFillTx/>
                <a:latin typeface="Calibri"/>
                <a:cs typeface="Arial"/>
                <a:sym typeface="Arial"/>
              </a:rPr>
              <a:t>Em ấn tượng với nhân vật Tường trong truyện “Những người bạn nhỏ”. Tường là cậu bé ngây thơ, đầy tình thương mà cũng vô cùng đáng yêu. Tường rất yêu thiên nhiên, bạn ấy coi những vật nuôi như trâu, bò, chó, mèo, bồ câu mà cả côn trùng như chuồn chuồn, ve ve cũng là bầu bạn. Bạn ấy có những người bạn nhỏ rất dễ thương là dế, cào cào, cánh quýt, ve sầu,... Thế là, bạn cùng em của mình thường vui đùa với người bạn nhỏ xíu ấy. Em cảm thấy yêu quý bạn Tường vì sự đáng yêu, ngây thơ và tâm hồn yêu thiên nhiên của bạn. Em mong sao mình cũng có một người bạn như Tường.</a:t>
            </a:r>
          </a:p>
        </p:txBody>
      </p:sp>
    </p:spTree>
    <p:extLst>
      <p:ext uri="{BB962C8B-B14F-4D97-AF65-F5344CB8AC3E}">
        <p14:creationId xmlns:p14="http://schemas.microsoft.com/office/powerpoint/2010/main" val="62874780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778" name="Google Shape;1778;p38"/>
          <p:cNvSpPr/>
          <p:nvPr/>
        </p:nvSpPr>
        <p:spPr>
          <a:xfrm rot="10800000" flipH="1">
            <a:off x="8180490" y="188146"/>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38"/>
          <p:cNvSpPr/>
          <p:nvPr/>
        </p:nvSpPr>
        <p:spPr>
          <a:xfrm>
            <a:off x="108331" y="197371"/>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38">
            <a:hlinkClick r:id="" action="ppaction://hlinkshowjump?jump=nextslide"/>
          </p:cNvPr>
          <p:cNvSpPr/>
          <p:nvPr/>
        </p:nvSpPr>
        <p:spPr>
          <a:xfrm rot="5400000">
            <a:off x="8170002"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1" name="Google Shape;1781;p38"/>
          <p:cNvGrpSpPr/>
          <p:nvPr/>
        </p:nvGrpSpPr>
        <p:grpSpPr>
          <a:xfrm>
            <a:off x="8476818" y="330715"/>
            <a:ext cx="320750" cy="262985"/>
            <a:chOff x="615275" y="238125"/>
            <a:chExt cx="6389450" cy="5238750"/>
          </a:xfrm>
        </p:grpSpPr>
        <p:sp>
          <p:nvSpPr>
            <p:cNvPr id="1782" name="Google Shape;1782;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88" name="Google Shape;1788;p38">
            <a:hlinkClick r:id="" action="ppaction://hlinkshowjump?jump=nextslide"/>
          </p:cNvPr>
          <p:cNvSpPr/>
          <p:nvPr/>
        </p:nvSpPr>
        <p:spPr>
          <a:xfrm rot="-5400000" flipH="1">
            <a:off x="766695"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9" name="Google Shape;1789;p38"/>
          <p:cNvGrpSpPr/>
          <p:nvPr/>
        </p:nvGrpSpPr>
        <p:grpSpPr>
          <a:xfrm flipH="1">
            <a:off x="390534" y="326715"/>
            <a:ext cx="320750" cy="262985"/>
            <a:chOff x="615275" y="238125"/>
            <a:chExt cx="6389450" cy="5238750"/>
          </a:xfrm>
        </p:grpSpPr>
        <p:sp>
          <p:nvSpPr>
            <p:cNvPr id="1790" name="Google Shape;1790;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96" name="Google Shape;1796;p38">
            <a:hlinkClick r:id="" action="ppaction://hlinkshowjump?jump=previousslide"/>
          </p:cNvPr>
          <p:cNvSpPr/>
          <p:nvPr/>
        </p:nvSpPr>
        <p:spPr>
          <a:xfrm rot="-5400000">
            <a:off x="777017"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38"/>
          <p:cNvSpPr/>
          <p:nvPr/>
        </p:nvSpPr>
        <p:spPr>
          <a:xfrm>
            <a:off x="6463563" y="407298"/>
            <a:ext cx="637690" cy="350111"/>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38"/>
          <p:cNvSpPr/>
          <p:nvPr/>
        </p:nvSpPr>
        <p:spPr>
          <a:xfrm>
            <a:off x="2301899" y="358796"/>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Hình chữ nhật: Góc Tròn 33">
            <a:extLst>
              <a:ext uri="{FF2B5EF4-FFF2-40B4-BE49-F238E27FC236}">
                <a16:creationId xmlns:a16="http://schemas.microsoft.com/office/drawing/2014/main" id="{E6B269E8-4D0A-4EF3-3DB4-5D3473DE15C2}"/>
              </a:ext>
            </a:extLst>
          </p:cNvPr>
          <p:cNvSpPr/>
          <p:nvPr/>
        </p:nvSpPr>
        <p:spPr>
          <a:xfrm>
            <a:off x="211922" y="1"/>
            <a:ext cx="8584792" cy="4976762"/>
          </a:xfrm>
          <a:prstGeom prst="roundRect">
            <a:avLst>
              <a:gd name="adj" fmla="val 12002"/>
            </a:avLst>
          </a:prstGeom>
          <a:solidFill>
            <a:schemeClr val="bg1"/>
          </a:solidFill>
          <a:ln>
            <a:solidFill>
              <a:srgbClr val="FAEF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41" name="Hộp Văn bản 140">
            <a:extLst>
              <a:ext uri="{FF2B5EF4-FFF2-40B4-BE49-F238E27FC236}">
                <a16:creationId xmlns:a16="http://schemas.microsoft.com/office/drawing/2014/main" id="{F14F530F-629F-89EB-6BFD-75C798D29918}"/>
              </a:ext>
            </a:extLst>
          </p:cNvPr>
          <p:cNvSpPr txBox="1"/>
          <p:nvPr/>
        </p:nvSpPr>
        <p:spPr>
          <a:xfrm>
            <a:off x="446197" y="226224"/>
            <a:ext cx="8286351"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2D38"/>
                </a:solidFill>
                <a:effectLst/>
                <a:uLnTx/>
                <a:uFillTx/>
                <a:latin typeface="Calibri"/>
                <a:cs typeface="Arial"/>
                <a:sym typeface="Arial"/>
              </a:rPr>
              <a:t>	</a:t>
            </a:r>
            <a:r>
              <a:rPr kumimoji="0" lang="vi-VN" sz="1600" b="0" i="0" u="none" strike="noStrike" kern="0" cap="none" spc="0" normalizeH="0" baseline="0" noProof="0">
                <a:ln>
                  <a:noFill/>
                </a:ln>
                <a:solidFill>
                  <a:srgbClr val="002D38"/>
                </a:solidFill>
                <a:effectLst/>
                <a:uLnTx/>
                <a:uFillTx/>
                <a:latin typeface="Calibri"/>
                <a:cs typeface="Arial"/>
                <a:sym typeface="Arial"/>
              </a:rPr>
              <a:t>Câu chuyện Cóc kiện trời dẫn dắt ta vào một tình huống thú vị. Không ngờ con cóc bé nhỏ, xấu xí vẫn thơ thẩn ở bờ bụi hay dưới gầm giường lại có chí lớn và tài giỏi đến vậy. Các con vật ở trần gian hồi ấy đều bị nạn hạn hán, khát khô cả họng. Nhưng khác với các con vật nằm chờ chết, Cóc quyết tâm một mình lên thiên đình kiện Trời. Hành động dũng cảm của Cóc được nhiều con vật khác xin theo, nhờ đó đội quân mạnh hẳn lên. Tuy đội quân có cả loài mạnh như Gấu và Cọp, tinh ranh như Cáo, nhưng chỉ huy vẫn thuộc về Cóc. Vì chỉ có Cóc mới đủ quyết tâm, lòng dũng cảm và trí thông minh. Cách bố trí quân của Cóc đã thể hiện cách dùng binh khôn ngoan: biết tận dụng thế mạnh của mỗi loài. Cua vốn ở dưới nước nên phục trong chum nước, Ong biết bay nên nấp sau cánh cửa. Cáo, Gấu, Cọp là những con vật to lớn nên nấp hai bên cửa chờ lệnh. Khi giao chiến, Cóc điều quân thật hợp lí. Nếu Trời dùng đối thủ “trên cơ” để trị quân của Cóc thì Cóc lại dùng đối thủ “trên cơ” của Trời: Gà mổ Cóc thì Cáo ra bắt Gà ; Chó bắt Cáo thì Gấu trị Chó. Cứ thế, quân của Trời luôn bị động. Nhưng đến lượt Thần Sét xông ra cực kì nguy hiểm cho quân của Cóc, vì Thần Sét có sức mạnh ghê gớm, nếu đánh tay đôi sẽ không ai địch nổi. Chỉ có đánh đòn phối hợp, đẩy Thiên Lôi vào thế hoàn toàn bị động thì mới có cơ thắng. Và Cóc đã sử dụng đòn phối hợp của cả Ong, Cua và Cọp. Cóc và các con vật ở hạ giới tiêu biểu cho chính nghĩa, tình đoàn kết, mưu trí và lòng dũng cảm. Trời phải nhượng bộ trên thế thua và từ đó hễ Cóc nghiến răng, tức là nhắc nhở (hoặc coi là ra lệnh cũng được) là Trời phải làm mưa. Nó phản ánh cuộc đấu tranh chống nạn hạn hán thật quyết liệt của người xưa.</a:t>
            </a:r>
          </a:p>
        </p:txBody>
      </p:sp>
    </p:spTree>
    <p:extLst>
      <p:ext uri="{BB962C8B-B14F-4D97-AF65-F5344CB8AC3E}">
        <p14:creationId xmlns:p14="http://schemas.microsoft.com/office/powerpoint/2010/main" val="308902038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778" name="Google Shape;1778;p38"/>
          <p:cNvSpPr/>
          <p:nvPr/>
        </p:nvSpPr>
        <p:spPr>
          <a:xfrm rot="10800000" flipH="1">
            <a:off x="8180490" y="188146"/>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38"/>
          <p:cNvSpPr/>
          <p:nvPr/>
        </p:nvSpPr>
        <p:spPr>
          <a:xfrm>
            <a:off x="108331" y="197371"/>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38">
            <a:hlinkClick r:id="" action="ppaction://hlinkshowjump?jump=nextslide"/>
          </p:cNvPr>
          <p:cNvSpPr/>
          <p:nvPr/>
        </p:nvSpPr>
        <p:spPr>
          <a:xfrm rot="5400000">
            <a:off x="8170002"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1" name="Google Shape;1781;p38"/>
          <p:cNvGrpSpPr/>
          <p:nvPr/>
        </p:nvGrpSpPr>
        <p:grpSpPr>
          <a:xfrm>
            <a:off x="8476818" y="330715"/>
            <a:ext cx="320750" cy="262985"/>
            <a:chOff x="615275" y="238125"/>
            <a:chExt cx="6389450" cy="5238750"/>
          </a:xfrm>
        </p:grpSpPr>
        <p:sp>
          <p:nvSpPr>
            <p:cNvPr id="1782" name="Google Shape;1782;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88" name="Google Shape;1788;p38">
            <a:hlinkClick r:id="" action="ppaction://hlinkshowjump?jump=nextslide"/>
          </p:cNvPr>
          <p:cNvSpPr/>
          <p:nvPr/>
        </p:nvSpPr>
        <p:spPr>
          <a:xfrm rot="-5400000" flipH="1">
            <a:off x="766695"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9" name="Google Shape;1789;p38"/>
          <p:cNvGrpSpPr/>
          <p:nvPr/>
        </p:nvGrpSpPr>
        <p:grpSpPr>
          <a:xfrm flipH="1">
            <a:off x="390534" y="326715"/>
            <a:ext cx="320750" cy="262985"/>
            <a:chOff x="615275" y="238125"/>
            <a:chExt cx="6389450" cy="5238750"/>
          </a:xfrm>
        </p:grpSpPr>
        <p:sp>
          <p:nvSpPr>
            <p:cNvPr id="1790" name="Google Shape;1790;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96" name="Google Shape;1796;p38">
            <a:hlinkClick r:id="" action="ppaction://hlinkshowjump?jump=previousslide"/>
          </p:cNvPr>
          <p:cNvSpPr/>
          <p:nvPr/>
        </p:nvSpPr>
        <p:spPr>
          <a:xfrm rot="-5400000">
            <a:off x="777017"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38"/>
          <p:cNvSpPr/>
          <p:nvPr/>
        </p:nvSpPr>
        <p:spPr>
          <a:xfrm>
            <a:off x="6463563" y="407298"/>
            <a:ext cx="637690" cy="350111"/>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38"/>
          <p:cNvSpPr/>
          <p:nvPr/>
        </p:nvSpPr>
        <p:spPr>
          <a:xfrm>
            <a:off x="2301899" y="358796"/>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Hình chữ nhật: Góc Tròn 33">
            <a:extLst>
              <a:ext uri="{FF2B5EF4-FFF2-40B4-BE49-F238E27FC236}">
                <a16:creationId xmlns:a16="http://schemas.microsoft.com/office/drawing/2014/main" id="{E6B269E8-4D0A-4EF3-3DB4-5D3473DE15C2}"/>
              </a:ext>
            </a:extLst>
          </p:cNvPr>
          <p:cNvSpPr/>
          <p:nvPr/>
        </p:nvSpPr>
        <p:spPr>
          <a:xfrm>
            <a:off x="211922" y="1"/>
            <a:ext cx="8584792" cy="4976762"/>
          </a:xfrm>
          <a:prstGeom prst="roundRect">
            <a:avLst>
              <a:gd name="adj" fmla="val 12002"/>
            </a:avLst>
          </a:prstGeom>
          <a:solidFill>
            <a:schemeClr val="bg1"/>
          </a:solidFill>
          <a:ln>
            <a:solidFill>
              <a:srgbClr val="FAEF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41" name="Hộp Văn bản 140">
            <a:extLst>
              <a:ext uri="{FF2B5EF4-FFF2-40B4-BE49-F238E27FC236}">
                <a16:creationId xmlns:a16="http://schemas.microsoft.com/office/drawing/2014/main" id="{F14F530F-629F-89EB-6BFD-75C798D29918}"/>
              </a:ext>
            </a:extLst>
          </p:cNvPr>
          <p:cNvSpPr txBox="1"/>
          <p:nvPr/>
        </p:nvSpPr>
        <p:spPr>
          <a:xfrm>
            <a:off x="446197" y="226224"/>
            <a:ext cx="8286351"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2D38"/>
                </a:solidFill>
                <a:effectLst/>
                <a:uLnTx/>
                <a:uFillTx/>
                <a:latin typeface="Calibri"/>
                <a:cs typeface="Arial"/>
                <a:sym typeface="Arial"/>
              </a:rPr>
              <a:t>	</a:t>
            </a:r>
            <a:r>
              <a:rPr kumimoji="0" lang="vi-VN" sz="2000" b="0" i="0" u="none" strike="noStrike" kern="0" cap="none" spc="0" normalizeH="0" baseline="0" noProof="0">
                <a:ln>
                  <a:noFill/>
                </a:ln>
                <a:solidFill>
                  <a:srgbClr val="002D38"/>
                </a:solidFill>
                <a:effectLst/>
                <a:uLnTx/>
                <a:uFillTx/>
                <a:latin typeface="Calibri"/>
                <a:cs typeface="Arial"/>
                <a:sym typeface="Arial"/>
              </a:rPr>
              <a:t>Trong một buổi ngoại khóa của trường, chúng em được học và hướng dẫn cách bảo vệ môi trường bằng những việc làm nhỏ thường ngày. Em đã có dịp chia sẻ với các bạn của mình và thầy cô về câu chuyện của mình về việc bảo vệ môi trường. Vào một buổi sáng sớm, thức dậy, ra ngoài đường tập thể dục em bỗng nhìn thấy nhiều đống lá và giấy rác bay lung tung khắp đường làm cho cảnh quan của khu xóm trông xấu đi. Em và các bạn đã lên kế hoạch, quét dọn đường làng. Công việc ban đầu có chút vất vả vì có ít thành viên. Dần dần, nhiều người tham gia, cùng phụ giúp. Không lâu sau, con đường đã trở lại vẻ đẹp ban đầu. Người dân trong làng cảm thấy hạnh phúc khi thấy đường làng luôn sạch đẹp. Em rất vui khi góp một phần công sức bé nhỏ của mình vào việc bảo vệ môi trường. Em cũng tự hào về bản thân vì đã làm được một việc tốt và em sẽ cố gắng nhiều hơn nữa, cùng các bạn của mình làm những điều ý nghĩa hơn giúp môi trường của chúng ta ngày càng xanh-sạch-đẹp.</a:t>
            </a:r>
          </a:p>
        </p:txBody>
      </p:sp>
    </p:spTree>
    <p:extLst>
      <p:ext uri="{BB962C8B-B14F-4D97-AF65-F5344CB8AC3E}">
        <p14:creationId xmlns:p14="http://schemas.microsoft.com/office/powerpoint/2010/main" val="30273938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778" name="Google Shape;1778;p38"/>
          <p:cNvSpPr/>
          <p:nvPr/>
        </p:nvSpPr>
        <p:spPr>
          <a:xfrm rot="10800000" flipH="1">
            <a:off x="7697122" y="130752"/>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8"/>
          <p:cNvSpPr/>
          <p:nvPr/>
        </p:nvSpPr>
        <p:spPr>
          <a:xfrm>
            <a:off x="134582" y="198786"/>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8">
            <a:hlinkClick r:id="" action="ppaction://hlinkshowjump?jump=nextslide"/>
          </p:cNvPr>
          <p:cNvSpPr/>
          <p:nvPr/>
        </p:nvSpPr>
        <p:spPr>
          <a:xfrm rot="5400000">
            <a:off x="8170002"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1" name="Google Shape;1781;p38"/>
          <p:cNvGrpSpPr/>
          <p:nvPr/>
        </p:nvGrpSpPr>
        <p:grpSpPr>
          <a:xfrm>
            <a:off x="7993450" y="273321"/>
            <a:ext cx="320750" cy="262985"/>
            <a:chOff x="615275" y="238125"/>
            <a:chExt cx="6389450" cy="5238750"/>
          </a:xfrm>
        </p:grpSpPr>
        <p:sp>
          <p:nvSpPr>
            <p:cNvPr id="1782" name="Google Shape;1782;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8" name="Google Shape;1788;p38">
            <a:hlinkClick r:id="" action="ppaction://hlinkshowjump?jump=nextslide"/>
          </p:cNvPr>
          <p:cNvSpPr/>
          <p:nvPr/>
        </p:nvSpPr>
        <p:spPr>
          <a:xfrm rot="-5400000" flipH="1">
            <a:off x="766695"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9" name="Google Shape;1789;p38"/>
          <p:cNvGrpSpPr/>
          <p:nvPr/>
        </p:nvGrpSpPr>
        <p:grpSpPr>
          <a:xfrm flipH="1">
            <a:off x="416785" y="328130"/>
            <a:ext cx="320750" cy="262985"/>
            <a:chOff x="615275" y="238125"/>
            <a:chExt cx="6389450" cy="5238750"/>
          </a:xfrm>
        </p:grpSpPr>
        <p:sp>
          <p:nvSpPr>
            <p:cNvPr id="1790" name="Google Shape;1790;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6" name="Google Shape;1796;p38">
            <a:hlinkClick r:id="" action="ppaction://hlinkshowjump?jump=previousslide"/>
          </p:cNvPr>
          <p:cNvSpPr/>
          <p:nvPr/>
        </p:nvSpPr>
        <p:spPr>
          <a:xfrm rot="-5400000">
            <a:off x="777017"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8"/>
          <p:cNvSpPr/>
          <p:nvPr/>
        </p:nvSpPr>
        <p:spPr>
          <a:xfrm>
            <a:off x="6463563" y="407298"/>
            <a:ext cx="637690" cy="350111"/>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8"/>
          <p:cNvSpPr/>
          <p:nvPr/>
        </p:nvSpPr>
        <p:spPr>
          <a:xfrm>
            <a:off x="2301899" y="358796"/>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65;p36">
            <a:extLst>
              <a:ext uri="{FF2B5EF4-FFF2-40B4-BE49-F238E27FC236}">
                <a16:creationId xmlns:a16="http://schemas.microsoft.com/office/drawing/2014/main" id="{945F4845-C5B1-7934-815F-F53710D5C5AB}"/>
              </a:ext>
            </a:extLst>
          </p:cNvPr>
          <p:cNvSpPr/>
          <p:nvPr/>
        </p:nvSpPr>
        <p:spPr>
          <a:xfrm>
            <a:off x="1002415" y="159690"/>
            <a:ext cx="6789984" cy="707539"/>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68;p36">
            <a:extLst>
              <a:ext uri="{FF2B5EF4-FFF2-40B4-BE49-F238E27FC236}">
                <a16:creationId xmlns:a16="http://schemas.microsoft.com/office/drawing/2014/main" id="{CB4D288E-0F2D-A285-FFE8-4E88292AAD38}"/>
              </a:ext>
            </a:extLst>
          </p:cNvPr>
          <p:cNvSpPr txBox="1">
            <a:spLocks noGrp="1"/>
          </p:cNvSpPr>
          <p:nvPr>
            <p:ph type="title"/>
          </p:nvPr>
        </p:nvSpPr>
        <p:spPr>
          <a:xfrm>
            <a:off x="587891" y="256090"/>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dirty="0">
                <a:solidFill>
                  <a:schemeClr val="lt1"/>
                </a:solidFill>
                <a:latin typeface="+mj-lt"/>
              </a:rPr>
              <a:t>1. </a:t>
            </a:r>
            <a:r>
              <a:rPr lang="vi-VN" dirty="0" err="1">
                <a:solidFill>
                  <a:schemeClr val="lt1"/>
                </a:solidFill>
                <a:latin typeface="+mj-lt"/>
              </a:rPr>
              <a:t>Đọc</a:t>
            </a:r>
            <a:r>
              <a:rPr lang="vi-VN" dirty="0">
                <a:solidFill>
                  <a:schemeClr val="lt1"/>
                </a:solidFill>
                <a:latin typeface="+mj-lt"/>
              </a:rPr>
              <a:t> </a:t>
            </a:r>
            <a:r>
              <a:rPr lang="vi-VN" dirty="0" err="1">
                <a:solidFill>
                  <a:schemeClr val="lt1"/>
                </a:solidFill>
                <a:latin typeface="+mj-lt"/>
              </a:rPr>
              <a:t>thành</a:t>
            </a:r>
            <a:r>
              <a:rPr lang="vi-VN" dirty="0">
                <a:solidFill>
                  <a:schemeClr val="lt1"/>
                </a:solidFill>
                <a:latin typeface="+mj-lt"/>
              </a:rPr>
              <a:t> </a:t>
            </a:r>
            <a:r>
              <a:rPr lang="vi-VN" dirty="0" err="1">
                <a:solidFill>
                  <a:schemeClr val="lt1"/>
                </a:solidFill>
                <a:latin typeface="+mj-lt"/>
              </a:rPr>
              <a:t>tiếng</a:t>
            </a:r>
            <a:r>
              <a:rPr lang="vi-VN" dirty="0">
                <a:solidFill>
                  <a:schemeClr val="lt1"/>
                </a:solidFill>
                <a:latin typeface="+mj-lt"/>
              </a:rPr>
              <a:t> </a:t>
            </a:r>
            <a:r>
              <a:rPr lang="vi-VN" dirty="0" err="1">
                <a:solidFill>
                  <a:schemeClr val="lt1"/>
                </a:solidFill>
                <a:latin typeface="+mj-lt"/>
              </a:rPr>
              <a:t>và</a:t>
            </a:r>
            <a:r>
              <a:rPr lang="vi-VN" dirty="0">
                <a:solidFill>
                  <a:schemeClr val="lt1"/>
                </a:solidFill>
                <a:latin typeface="+mj-lt"/>
              </a:rPr>
              <a:t> </a:t>
            </a:r>
            <a:r>
              <a:rPr lang="vi-VN" dirty="0" err="1">
                <a:solidFill>
                  <a:schemeClr val="lt1"/>
                </a:solidFill>
                <a:latin typeface="+mj-lt"/>
              </a:rPr>
              <a:t>trả</a:t>
            </a:r>
            <a:r>
              <a:rPr lang="vi-VN" dirty="0">
                <a:solidFill>
                  <a:schemeClr val="lt1"/>
                </a:solidFill>
                <a:latin typeface="+mj-lt"/>
              </a:rPr>
              <a:t> </a:t>
            </a:r>
            <a:r>
              <a:rPr lang="vi-VN" dirty="0" err="1">
                <a:solidFill>
                  <a:schemeClr val="lt1"/>
                </a:solidFill>
                <a:latin typeface="+mj-lt"/>
              </a:rPr>
              <a:t>lời</a:t>
            </a:r>
            <a:r>
              <a:rPr lang="vi-VN" dirty="0">
                <a:solidFill>
                  <a:schemeClr val="lt1"/>
                </a:solidFill>
                <a:latin typeface="+mj-lt"/>
              </a:rPr>
              <a:t> câu </a:t>
            </a:r>
            <a:r>
              <a:rPr lang="vi-VN" dirty="0" err="1">
                <a:solidFill>
                  <a:schemeClr val="lt1"/>
                </a:solidFill>
                <a:latin typeface="+mj-lt"/>
              </a:rPr>
              <a:t>hỏi</a:t>
            </a:r>
            <a:r>
              <a:rPr lang="vi-VN" dirty="0">
                <a:solidFill>
                  <a:schemeClr val="lt1"/>
                </a:solidFill>
                <a:latin typeface="+mj-lt"/>
              </a:rPr>
              <a:t>:</a:t>
            </a:r>
            <a:endParaRPr dirty="0">
              <a:solidFill>
                <a:schemeClr val="lt1"/>
              </a:solidFill>
              <a:latin typeface="+mj-lt"/>
            </a:endParaRPr>
          </a:p>
        </p:txBody>
      </p:sp>
      <p:grpSp>
        <p:nvGrpSpPr>
          <p:cNvPr id="36" name="Nhóm 35">
            <a:extLst>
              <a:ext uri="{FF2B5EF4-FFF2-40B4-BE49-F238E27FC236}">
                <a16:creationId xmlns:a16="http://schemas.microsoft.com/office/drawing/2014/main" id="{7268C550-3049-F55F-C1DA-730305312C35}"/>
              </a:ext>
            </a:extLst>
          </p:cNvPr>
          <p:cNvGrpSpPr/>
          <p:nvPr/>
        </p:nvGrpSpPr>
        <p:grpSpPr>
          <a:xfrm>
            <a:off x="900862" y="1128490"/>
            <a:ext cx="7591747" cy="3774773"/>
            <a:chOff x="595304" y="1234073"/>
            <a:chExt cx="7650435" cy="3606054"/>
          </a:xfrm>
        </p:grpSpPr>
        <p:grpSp>
          <p:nvGrpSpPr>
            <p:cNvPr id="35" name="Nhóm 34">
              <a:extLst>
                <a:ext uri="{FF2B5EF4-FFF2-40B4-BE49-F238E27FC236}">
                  <a16:creationId xmlns:a16="http://schemas.microsoft.com/office/drawing/2014/main" id="{E832EA50-AD35-28C5-3535-1CD92B3B171B}"/>
                </a:ext>
              </a:extLst>
            </p:cNvPr>
            <p:cNvGrpSpPr/>
            <p:nvPr/>
          </p:nvGrpSpPr>
          <p:grpSpPr>
            <a:xfrm>
              <a:off x="595304" y="1234073"/>
              <a:ext cx="7650435" cy="3606054"/>
              <a:chOff x="885818" y="1121588"/>
              <a:chExt cx="7422154" cy="3817387"/>
            </a:xfrm>
          </p:grpSpPr>
          <p:sp>
            <p:nvSpPr>
              <p:cNvPr id="193" name="Hình chữ nhật: Góc Tròn 192">
                <a:extLst>
                  <a:ext uri="{FF2B5EF4-FFF2-40B4-BE49-F238E27FC236}">
                    <a16:creationId xmlns:a16="http://schemas.microsoft.com/office/drawing/2014/main" id="{0189D77C-8E8A-56C6-4631-57EB58B70E74}"/>
                  </a:ext>
                </a:extLst>
              </p:cNvPr>
              <p:cNvSpPr/>
              <p:nvPr/>
            </p:nvSpPr>
            <p:spPr>
              <a:xfrm rot="155756">
                <a:off x="946173" y="1127207"/>
                <a:ext cx="7361799" cy="3811768"/>
              </a:xfrm>
              <a:prstGeom prst="roundRect">
                <a:avLst>
                  <a:gd name="adj" fmla="val 12002"/>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E6B269E8-4D0A-4EF3-3DB4-5D3473DE15C2}"/>
                  </a:ext>
                </a:extLst>
              </p:cNvPr>
              <p:cNvSpPr/>
              <p:nvPr/>
            </p:nvSpPr>
            <p:spPr>
              <a:xfrm>
                <a:off x="885818" y="1121588"/>
                <a:ext cx="7361799" cy="3811768"/>
              </a:xfrm>
              <a:prstGeom prst="roundRect">
                <a:avLst>
                  <a:gd name="adj" fmla="val 12002"/>
                </a:avLst>
              </a:prstGeom>
              <a:solidFill>
                <a:schemeClr val="bg1"/>
              </a:solid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Hộp Văn bản 189">
              <a:extLst>
                <a:ext uri="{FF2B5EF4-FFF2-40B4-BE49-F238E27FC236}">
                  <a16:creationId xmlns:a16="http://schemas.microsoft.com/office/drawing/2014/main" id="{F9D85660-892E-3FFC-A482-6D846E20BDE2}"/>
                </a:ext>
              </a:extLst>
            </p:cNvPr>
            <p:cNvSpPr txBox="1"/>
            <p:nvPr/>
          </p:nvSpPr>
          <p:spPr>
            <a:xfrm>
              <a:off x="887016" y="1391816"/>
              <a:ext cx="7105573" cy="3234220"/>
            </a:xfrm>
            <a:prstGeom prst="rect">
              <a:avLst/>
            </a:prstGeom>
            <a:noFill/>
          </p:spPr>
          <p:txBody>
            <a:bodyPr wrap="square" rtlCol="0">
              <a:spAutoFit/>
            </a:bodyPr>
            <a:lstStyle/>
            <a:p>
              <a:pPr algn="ctr"/>
              <a:r>
                <a:rPr lang="vi-VN" sz="2500" b="1">
                  <a:solidFill>
                    <a:srgbClr val="00B0F0"/>
                  </a:solidFill>
                  <a:latin typeface="+mn-lt"/>
                </a:rPr>
                <a:t>Kiến đền ơn</a:t>
              </a:r>
              <a:endParaRPr lang="en-US" sz="2500" b="1">
                <a:solidFill>
                  <a:srgbClr val="00B0F0"/>
                </a:solidFill>
                <a:latin typeface="+mn-lt"/>
              </a:endParaRPr>
            </a:p>
            <a:p>
              <a:pPr algn="just"/>
              <a:r>
                <a:rPr lang="en-US" sz="2100">
                  <a:solidFill>
                    <a:schemeClr val="tx1"/>
                  </a:solidFill>
                  <a:latin typeface="+mn-lt"/>
                </a:rPr>
                <a:t>	</a:t>
              </a:r>
              <a:r>
                <a:rPr lang="vi-VN" sz="2100">
                  <a:solidFill>
                    <a:schemeClr val="tx1"/>
                  </a:solidFill>
                  <a:latin typeface="+mn-lt"/>
                </a:rPr>
                <a:t>Sau trận mưa bão, một đàn kiến bị sa vào vũng nước. Chú chim nhỏ nhìn thấy, liền tha mấy cọng cỏ thả xuống làm cầu cho kiến.</a:t>
              </a:r>
            </a:p>
            <a:p>
              <a:pPr algn="just"/>
              <a:r>
                <a:rPr lang="en-US" sz="2100">
                  <a:solidFill>
                    <a:schemeClr val="tx1"/>
                  </a:solidFill>
                  <a:latin typeface="+mn-lt"/>
                </a:rPr>
                <a:t>	</a:t>
              </a:r>
              <a:r>
                <a:rPr lang="vi-VN" sz="2100">
                  <a:solidFill>
                    <a:schemeClr val="tx1"/>
                  </a:solidFill>
                  <a:latin typeface="+mn-lt"/>
                </a:rPr>
                <a:t>Ngày tháng trôi qua, chú chim nhỏ vẫn sống trong tổ trên cành sơn trà đầy gai. Chú không nhớ việc mình cứu đàn kiến. Một hôm có con mèo rừng mò tới tổ chim. Bỗng một đàn kiến bò ra dày đặc khắp cành sơn trà. Mèo hốt hoảng bỏ chạy. </a:t>
              </a:r>
              <a:endParaRPr lang="en-US" sz="2100">
                <a:solidFill>
                  <a:schemeClr val="tx1"/>
                </a:solidFill>
                <a:latin typeface="+mn-lt"/>
              </a:endParaRPr>
            </a:p>
            <a:p>
              <a:pPr algn="just"/>
              <a:r>
                <a:rPr lang="en-US" sz="2100">
                  <a:solidFill>
                    <a:schemeClr val="tx1"/>
                  </a:solidFill>
                  <a:latin typeface="+mn-lt"/>
                </a:rPr>
                <a:t>	</a:t>
              </a:r>
              <a:r>
                <a:rPr lang="vi-VN" sz="2100">
                  <a:solidFill>
                    <a:schemeClr val="tx1"/>
                  </a:solidFill>
                  <a:latin typeface="+mn-lt"/>
                </a:rPr>
                <a:t>Thì ra, đàn kiến không quên chú chim nhỏ cứu chúng thoát khỏi vũng nước</a:t>
              </a:r>
              <a:r>
                <a:rPr lang="en-US" sz="2100">
                  <a:solidFill>
                    <a:schemeClr val="tx1"/>
                  </a:solidFill>
                  <a:latin typeface="+mn-lt"/>
                </a:rPr>
                <a:t>.</a:t>
              </a:r>
              <a:endParaRPr lang="vi-VN" sz="2100" dirty="0">
                <a:solidFill>
                  <a:schemeClr val="tx1"/>
                </a:solidFill>
                <a:latin typeface="+mn-lt"/>
              </a:endParaRPr>
            </a:p>
          </p:txBody>
        </p:sp>
        <p:sp>
          <p:nvSpPr>
            <p:cNvPr id="196" name="Hộp Văn bản 195">
              <a:extLst>
                <a:ext uri="{FF2B5EF4-FFF2-40B4-BE49-F238E27FC236}">
                  <a16:creationId xmlns:a16="http://schemas.microsoft.com/office/drawing/2014/main" id="{D3338376-36F4-A184-9B78-F6A2FFE6C28C}"/>
                </a:ext>
              </a:extLst>
            </p:cNvPr>
            <p:cNvSpPr txBox="1"/>
            <p:nvPr/>
          </p:nvSpPr>
          <p:spPr>
            <a:xfrm>
              <a:off x="4064455" y="4404458"/>
              <a:ext cx="4032165" cy="396927"/>
            </a:xfrm>
            <a:prstGeom prst="rect">
              <a:avLst/>
            </a:prstGeom>
            <a:noFill/>
          </p:spPr>
          <p:txBody>
            <a:bodyPr wrap="square" rtlCol="0">
              <a:spAutoFit/>
            </a:bodyPr>
            <a:lstStyle/>
            <a:p>
              <a:pPr algn="ctr"/>
              <a:r>
                <a:rPr lang="vi-VN" sz="2100">
                  <a:solidFill>
                    <a:schemeClr val="tx1"/>
                  </a:solidFill>
                  <a:latin typeface="+mn-lt"/>
                </a:rPr>
                <a:t>Theo Truyện cổ Việt Nam</a:t>
              </a:r>
              <a:endParaRPr lang="en-US" sz="2100" dirty="0">
                <a:solidFill>
                  <a:schemeClr val="tx1"/>
                </a:solidFill>
                <a:latin typeface="+mn-lt"/>
              </a:endParaRPr>
            </a:p>
          </p:txBody>
        </p:sp>
      </p:grpSp>
      <p:grpSp>
        <p:nvGrpSpPr>
          <p:cNvPr id="1668" name="Google Shape;1668;p38"/>
          <p:cNvGrpSpPr/>
          <p:nvPr/>
        </p:nvGrpSpPr>
        <p:grpSpPr>
          <a:xfrm rot="545914">
            <a:off x="7851959" y="890750"/>
            <a:ext cx="924483" cy="856940"/>
            <a:chOff x="3856975" y="1542575"/>
            <a:chExt cx="940125" cy="940600"/>
          </a:xfrm>
        </p:grpSpPr>
        <p:sp>
          <p:nvSpPr>
            <p:cNvPr id="1669" name="Google Shape;1669;p38"/>
            <p:cNvSpPr/>
            <p:nvPr/>
          </p:nvSpPr>
          <p:spPr>
            <a:xfrm>
              <a:off x="3856975" y="1543550"/>
              <a:ext cx="870475" cy="865600"/>
            </a:xfrm>
            <a:custGeom>
              <a:avLst/>
              <a:gdLst/>
              <a:ahLst/>
              <a:cxnLst/>
              <a:rect l="l" t="t" r="r" b="b"/>
              <a:pathLst>
                <a:path w="34819" h="34624" extrusionOk="0">
                  <a:moveTo>
                    <a:pt x="98" y="20634"/>
                  </a:moveTo>
                  <a:lnTo>
                    <a:pt x="196" y="21452"/>
                  </a:lnTo>
                  <a:lnTo>
                    <a:pt x="332" y="22270"/>
                  </a:lnTo>
                  <a:lnTo>
                    <a:pt x="390" y="22536"/>
                  </a:lnTo>
                  <a:lnTo>
                    <a:pt x="293" y="22017"/>
                  </a:lnTo>
                  <a:lnTo>
                    <a:pt x="196" y="21374"/>
                  </a:lnTo>
                  <a:lnTo>
                    <a:pt x="118" y="20731"/>
                  </a:lnTo>
                  <a:lnTo>
                    <a:pt x="115" y="20704"/>
                  </a:lnTo>
                  <a:lnTo>
                    <a:pt x="115" y="20704"/>
                  </a:lnTo>
                  <a:lnTo>
                    <a:pt x="98" y="20634"/>
                  </a:lnTo>
                  <a:close/>
                  <a:moveTo>
                    <a:pt x="390" y="22536"/>
                  </a:moveTo>
                  <a:lnTo>
                    <a:pt x="410" y="22640"/>
                  </a:lnTo>
                  <a:lnTo>
                    <a:pt x="546" y="23264"/>
                  </a:lnTo>
                  <a:lnTo>
                    <a:pt x="702" y="23868"/>
                  </a:lnTo>
                  <a:lnTo>
                    <a:pt x="507" y="23069"/>
                  </a:lnTo>
                  <a:lnTo>
                    <a:pt x="390" y="22536"/>
                  </a:lnTo>
                  <a:close/>
                  <a:moveTo>
                    <a:pt x="18316" y="0"/>
                  </a:moveTo>
                  <a:lnTo>
                    <a:pt x="17829" y="20"/>
                  </a:lnTo>
                  <a:lnTo>
                    <a:pt x="17361" y="39"/>
                  </a:lnTo>
                  <a:lnTo>
                    <a:pt x="16874" y="78"/>
                  </a:lnTo>
                  <a:lnTo>
                    <a:pt x="16406" y="136"/>
                  </a:lnTo>
                  <a:lnTo>
                    <a:pt x="15939" y="214"/>
                  </a:lnTo>
                  <a:lnTo>
                    <a:pt x="15471" y="292"/>
                  </a:lnTo>
                  <a:lnTo>
                    <a:pt x="15003" y="370"/>
                  </a:lnTo>
                  <a:lnTo>
                    <a:pt x="14555" y="468"/>
                  </a:lnTo>
                  <a:lnTo>
                    <a:pt x="14107" y="585"/>
                  </a:lnTo>
                  <a:lnTo>
                    <a:pt x="13211" y="838"/>
                  </a:lnTo>
                  <a:lnTo>
                    <a:pt x="12334" y="1130"/>
                  </a:lnTo>
                  <a:lnTo>
                    <a:pt x="11477" y="1461"/>
                  </a:lnTo>
                  <a:lnTo>
                    <a:pt x="10658" y="1851"/>
                  </a:lnTo>
                  <a:lnTo>
                    <a:pt x="9840" y="2260"/>
                  </a:lnTo>
                  <a:lnTo>
                    <a:pt x="9061" y="2708"/>
                  </a:lnTo>
                  <a:lnTo>
                    <a:pt x="8301" y="3195"/>
                  </a:lnTo>
                  <a:lnTo>
                    <a:pt x="7560" y="3721"/>
                  </a:lnTo>
                  <a:lnTo>
                    <a:pt x="6840" y="4286"/>
                  </a:lnTo>
                  <a:lnTo>
                    <a:pt x="6158" y="4871"/>
                  </a:lnTo>
                  <a:lnTo>
                    <a:pt x="5515" y="5494"/>
                  </a:lnTo>
                  <a:lnTo>
                    <a:pt x="4891" y="6157"/>
                  </a:lnTo>
                  <a:lnTo>
                    <a:pt x="4307" y="6839"/>
                  </a:lnTo>
                  <a:lnTo>
                    <a:pt x="3742" y="7540"/>
                  </a:lnTo>
                  <a:lnTo>
                    <a:pt x="3216" y="8281"/>
                  </a:lnTo>
                  <a:lnTo>
                    <a:pt x="2728" y="9041"/>
                  </a:lnTo>
                  <a:lnTo>
                    <a:pt x="2280" y="9820"/>
                  </a:lnTo>
                  <a:lnTo>
                    <a:pt x="1871" y="10638"/>
                  </a:lnTo>
                  <a:lnTo>
                    <a:pt x="1481" y="11476"/>
                  </a:lnTo>
                  <a:lnTo>
                    <a:pt x="1150" y="12314"/>
                  </a:lnTo>
                  <a:lnTo>
                    <a:pt x="858" y="13191"/>
                  </a:lnTo>
                  <a:lnTo>
                    <a:pt x="605" y="14087"/>
                  </a:lnTo>
                  <a:lnTo>
                    <a:pt x="488" y="14535"/>
                  </a:lnTo>
                  <a:lnTo>
                    <a:pt x="390" y="15003"/>
                  </a:lnTo>
                  <a:lnTo>
                    <a:pt x="293" y="15451"/>
                  </a:lnTo>
                  <a:lnTo>
                    <a:pt x="215" y="15918"/>
                  </a:lnTo>
                  <a:lnTo>
                    <a:pt x="157" y="16386"/>
                  </a:lnTo>
                  <a:lnTo>
                    <a:pt x="98" y="16854"/>
                  </a:lnTo>
                  <a:lnTo>
                    <a:pt x="59" y="17341"/>
                  </a:lnTo>
                  <a:lnTo>
                    <a:pt x="40" y="17808"/>
                  </a:lnTo>
                  <a:lnTo>
                    <a:pt x="20" y="18295"/>
                  </a:lnTo>
                  <a:lnTo>
                    <a:pt x="1" y="18783"/>
                  </a:lnTo>
                  <a:lnTo>
                    <a:pt x="20" y="19445"/>
                  </a:lnTo>
                  <a:lnTo>
                    <a:pt x="59" y="20088"/>
                  </a:lnTo>
                  <a:lnTo>
                    <a:pt x="115" y="20704"/>
                  </a:lnTo>
                  <a:lnTo>
                    <a:pt x="115" y="20704"/>
                  </a:lnTo>
                  <a:lnTo>
                    <a:pt x="235" y="21199"/>
                  </a:lnTo>
                  <a:lnTo>
                    <a:pt x="371" y="21744"/>
                  </a:lnTo>
                  <a:lnTo>
                    <a:pt x="546" y="22329"/>
                  </a:lnTo>
                  <a:lnTo>
                    <a:pt x="722" y="22874"/>
                  </a:lnTo>
                  <a:lnTo>
                    <a:pt x="916" y="23400"/>
                  </a:lnTo>
                  <a:lnTo>
                    <a:pt x="1111" y="23887"/>
                  </a:lnTo>
                  <a:lnTo>
                    <a:pt x="1345" y="24433"/>
                  </a:lnTo>
                  <a:lnTo>
                    <a:pt x="1618" y="24978"/>
                  </a:lnTo>
                  <a:lnTo>
                    <a:pt x="1871" y="25485"/>
                  </a:lnTo>
                  <a:lnTo>
                    <a:pt x="2163" y="25972"/>
                  </a:lnTo>
                  <a:lnTo>
                    <a:pt x="2456" y="26459"/>
                  </a:lnTo>
                  <a:lnTo>
                    <a:pt x="2748" y="26927"/>
                  </a:lnTo>
                  <a:lnTo>
                    <a:pt x="3079" y="27375"/>
                  </a:lnTo>
                  <a:lnTo>
                    <a:pt x="3410" y="27804"/>
                  </a:lnTo>
                  <a:lnTo>
                    <a:pt x="3761" y="28252"/>
                  </a:lnTo>
                  <a:lnTo>
                    <a:pt x="4131" y="28700"/>
                  </a:lnTo>
                  <a:lnTo>
                    <a:pt x="4501" y="29109"/>
                  </a:lnTo>
                  <a:lnTo>
                    <a:pt x="4891" y="29499"/>
                  </a:lnTo>
                  <a:lnTo>
                    <a:pt x="5320" y="29908"/>
                  </a:lnTo>
                  <a:lnTo>
                    <a:pt x="5729" y="30278"/>
                  </a:lnTo>
                  <a:lnTo>
                    <a:pt x="6138" y="30629"/>
                  </a:lnTo>
                  <a:lnTo>
                    <a:pt x="6567" y="30980"/>
                  </a:lnTo>
                  <a:lnTo>
                    <a:pt x="7034" y="31330"/>
                  </a:lnTo>
                  <a:lnTo>
                    <a:pt x="7502" y="31642"/>
                  </a:lnTo>
                  <a:lnTo>
                    <a:pt x="7970" y="31954"/>
                  </a:lnTo>
                  <a:lnTo>
                    <a:pt x="8437" y="32246"/>
                  </a:lnTo>
                  <a:lnTo>
                    <a:pt x="8963" y="32538"/>
                  </a:lnTo>
                  <a:lnTo>
                    <a:pt x="9470" y="32792"/>
                  </a:lnTo>
                  <a:lnTo>
                    <a:pt x="9976" y="33025"/>
                  </a:lnTo>
                  <a:lnTo>
                    <a:pt x="10444" y="33259"/>
                  </a:lnTo>
                  <a:lnTo>
                    <a:pt x="11009" y="33473"/>
                  </a:lnTo>
                  <a:lnTo>
                    <a:pt x="11555" y="33668"/>
                  </a:lnTo>
                  <a:lnTo>
                    <a:pt x="12120" y="33863"/>
                  </a:lnTo>
                  <a:lnTo>
                    <a:pt x="12665" y="34019"/>
                  </a:lnTo>
                  <a:lnTo>
                    <a:pt x="13269" y="34175"/>
                  </a:lnTo>
                  <a:lnTo>
                    <a:pt x="13815" y="34292"/>
                  </a:lnTo>
                  <a:lnTo>
                    <a:pt x="14360" y="34389"/>
                  </a:lnTo>
                  <a:lnTo>
                    <a:pt x="14906" y="34467"/>
                  </a:lnTo>
                  <a:lnTo>
                    <a:pt x="15510" y="34545"/>
                  </a:lnTo>
                  <a:lnTo>
                    <a:pt x="16094" y="34584"/>
                  </a:lnTo>
                  <a:lnTo>
                    <a:pt x="16679" y="34623"/>
                  </a:lnTo>
                  <a:lnTo>
                    <a:pt x="17906" y="34623"/>
                  </a:lnTo>
                  <a:lnTo>
                    <a:pt x="18491" y="34584"/>
                  </a:lnTo>
                  <a:lnTo>
                    <a:pt x="19095" y="34545"/>
                  </a:lnTo>
                  <a:lnTo>
                    <a:pt x="19660" y="34467"/>
                  </a:lnTo>
                  <a:lnTo>
                    <a:pt x="20245" y="34370"/>
                  </a:lnTo>
                  <a:lnTo>
                    <a:pt x="20829" y="34272"/>
                  </a:lnTo>
                  <a:lnTo>
                    <a:pt x="21394" y="34136"/>
                  </a:lnTo>
                  <a:lnTo>
                    <a:pt x="21940" y="34000"/>
                  </a:lnTo>
                  <a:lnTo>
                    <a:pt x="22505" y="33844"/>
                  </a:lnTo>
                  <a:lnTo>
                    <a:pt x="23031" y="33668"/>
                  </a:lnTo>
                  <a:lnTo>
                    <a:pt x="23557" y="33473"/>
                  </a:lnTo>
                  <a:lnTo>
                    <a:pt x="24063" y="33259"/>
                  </a:lnTo>
                  <a:lnTo>
                    <a:pt x="24609" y="33025"/>
                  </a:lnTo>
                  <a:lnTo>
                    <a:pt x="25135" y="32772"/>
                  </a:lnTo>
                  <a:lnTo>
                    <a:pt x="25642" y="32499"/>
                  </a:lnTo>
                  <a:lnTo>
                    <a:pt x="26148" y="32226"/>
                  </a:lnTo>
                  <a:lnTo>
                    <a:pt x="26616" y="31934"/>
                  </a:lnTo>
                  <a:lnTo>
                    <a:pt x="27083" y="31622"/>
                  </a:lnTo>
                  <a:lnTo>
                    <a:pt x="27551" y="31311"/>
                  </a:lnTo>
                  <a:lnTo>
                    <a:pt x="27999" y="30960"/>
                  </a:lnTo>
                  <a:lnTo>
                    <a:pt x="28428" y="30609"/>
                  </a:lnTo>
                  <a:lnTo>
                    <a:pt x="28856" y="30259"/>
                  </a:lnTo>
                  <a:lnTo>
                    <a:pt x="29285" y="29869"/>
                  </a:lnTo>
                  <a:lnTo>
                    <a:pt x="29675" y="29499"/>
                  </a:lnTo>
                  <a:lnTo>
                    <a:pt x="30064" y="29090"/>
                  </a:lnTo>
                  <a:lnTo>
                    <a:pt x="30435" y="28680"/>
                  </a:lnTo>
                  <a:lnTo>
                    <a:pt x="30805" y="28252"/>
                  </a:lnTo>
                  <a:lnTo>
                    <a:pt x="31156" y="27804"/>
                  </a:lnTo>
                  <a:lnTo>
                    <a:pt x="31506" y="27336"/>
                  </a:lnTo>
                  <a:lnTo>
                    <a:pt x="31837" y="26868"/>
                  </a:lnTo>
                  <a:lnTo>
                    <a:pt x="32149" y="26381"/>
                  </a:lnTo>
                  <a:lnTo>
                    <a:pt x="32441" y="25914"/>
                  </a:lnTo>
                  <a:lnTo>
                    <a:pt x="32714" y="25388"/>
                  </a:lnTo>
                  <a:lnTo>
                    <a:pt x="32968" y="24920"/>
                  </a:lnTo>
                  <a:lnTo>
                    <a:pt x="33221" y="24413"/>
                  </a:lnTo>
                  <a:lnTo>
                    <a:pt x="33435" y="23907"/>
                  </a:lnTo>
                  <a:lnTo>
                    <a:pt x="33649" y="23361"/>
                  </a:lnTo>
                  <a:lnTo>
                    <a:pt x="33864" y="22816"/>
                  </a:lnTo>
                  <a:lnTo>
                    <a:pt x="34039" y="22270"/>
                  </a:lnTo>
                  <a:lnTo>
                    <a:pt x="34195" y="21725"/>
                  </a:lnTo>
                  <a:lnTo>
                    <a:pt x="34351" y="21140"/>
                  </a:lnTo>
                  <a:lnTo>
                    <a:pt x="34468" y="20575"/>
                  </a:lnTo>
                  <a:lnTo>
                    <a:pt x="34565" y="20030"/>
                  </a:lnTo>
                  <a:lnTo>
                    <a:pt x="34643" y="19484"/>
                  </a:lnTo>
                  <a:lnTo>
                    <a:pt x="34721" y="18880"/>
                  </a:lnTo>
                  <a:lnTo>
                    <a:pt x="34780" y="18276"/>
                  </a:lnTo>
                  <a:lnTo>
                    <a:pt x="34799" y="17691"/>
                  </a:lnTo>
                  <a:lnTo>
                    <a:pt x="34819" y="17087"/>
                  </a:lnTo>
                  <a:lnTo>
                    <a:pt x="34799" y="16444"/>
                  </a:lnTo>
                  <a:lnTo>
                    <a:pt x="34760" y="15860"/>
                  </a:lnTo>
                  <a:lnTo>
                    <a:pt x="34721" y="15295"/>
                  </a:lnTo>
                  <a:lnTo>
                    <a:pt x="34643" y="14730"/>
                  </a:lnTo>
                  <a:lnTo>
                    <a:pt x="34565" y="14145"/>
                  </a:lnTo>
                  <a:lnTo>
                    <a:pt x="34448" y="13561"/>
                  </a:lnTo>
                  <a:lnTo>
                    <a:pt x="34331" y="12996"/>
                  </a:lnTo>
                  <a:lnTo>
                    <a:pt x="34176" y="12431"/>
                  </a:lnTo>
                  <a:lnTo>
                    <a:pt x="34020" y="11846"/>
                  </a:lnTo>
                  <a:lnTo>
                    <a:pt x="33844" y="11340"/>
                  </a:lnTo>
                  <a:lnTo>
                    <a:pt x="33649" y="10814"/>
                  </a:lnTo>
                  <a:lnTo>
                    <a:pt x="33435" y="10288"/>
                  </a:lnTo>
                  <a:lnTo>
                    <a:pt x="33201" y="9742"/>
                  </a:lnTo>
                  <a:lnTo>
                    <a:pt x="32948" y="9216"/>
                  </a:lnTo>
                  <a:lnTo>
                    <a:pt x="32675" y="8709"/>
                  </a:lnTo>
                  <a:lnTo>
                    <a:pt x="32403" y="8222"/>
                  </a:lnTo>
                  <a:lnTo>
                    <a:pt x="32091" y="7735"/>
                  </a:lnTo>
                  <a:lnTo>
                    <a:pt x="31799" y="7268"/>
                  </a:lnTo>
                  <a:lnTo>
                    <a:pt x="31487" y="6839"/>
                  </a:lnTo>
                  <a:lnTo>
                    <a:pt x="31156" y="6391"/>
                  </a:lnTo>
                  <a:lnTo>
                    <a:pt x="30805" y="5943"/>
                  </a:lnTo>
                  <a:lnTo>
                    <a:pt x="30435" y="5514"/>
                  </a:lnTo>
                  <a:lnTo>
                    <a:pt x="30064" y="5105"/>
                  </a:lnTo>
                  <a:lnTo>
                    <a:pt x="29675" y="4715"/>
                  </a:lnTo>
                  <a:lnTo>
                    <a:pt x="29266" y="4306"/>
                  </a:lnTo>
                  <a:lnTo>
                    <a:pt x="28856" y="3936"/>
                  </a:lnTo>
                  <a:lnTo>
                    <a:pt x="28428" y="3585"/>
                  </a:lnTo>
                  <a:lnTo>
                    <a:pt x="27999" y="3234"/>
                  </a:lnTo>
                  <a:lnTo>
                    <a:pt x="27532" y="2884"/>
                  </a:lnTo>
                  <a:lnTo>
                    <a:pt x="27064" y="2552"/>
                  </a:lnTo>
                  <a:lnTo>
                    <a:pt x="26596" y="2241"/>
                  </a:lnTo>
                  <a:lnTo>
                    <a:pt x="26129" y="1948"/>
                  </a:lnTo>
                  <a:lnTo>
                    <a:pt x="25583" y="1656"/>
                  </a:lnTo>
                  <a:lnTo>
                    <a:pt x="25077" y="1383"/>
                  </a:lnTo>
                  <a:lnTo>
                    <a:pt x="24570" y="1150"/>
                  </a:lnTo>
                  <a:lnTo>
                    <a:pt x="24083" y="935"/>
                  </a:lnTo>
                  <a:lnTo>
                    <a:pt x="23342" y="643"/>
                  </a:lnTo>
                  <a:lnTo>
                    <a:pt x="22602" y="370"/>
                  </a:lnTo>
                  <a:lnTo>
                    <a:pt x="22134" y="292"/>
                  </a:lnTo>
                  <a:lnTo>
                    <a:pt x="21667" y="214"/>
                  </a:lnTo>
                  <a:lnTo>
                    <a:pt x="21199" y="136"/>
                  </a:lnTo>
                  <a:lnTo>
                    <a:pt x="20732" y="97"/>
                  </a:lnTo>
                  <a:lnTo>
                    <a:pt x="20245" y="39"/>
                  </a:lnTo>
                  <a:lnTo>
                    <a:pt x="19777" y="20"/>
                  </a:lnTo>
                  <a:lnTo>
                    <a:pt x="19290" y="0"/>
                  </a:lnTo>
                  <a:close/>
                </a:path>
              </a:pathLst>
            </a:custGeom>
            <a:solidFill>
              <a:srgbClr val="FFE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8"/>
            <p:cNvSpPr/>
            <p:nvPr/>
          </p:nvSpPr>
          <p:spPr>
            <a:xfrm>
              <a:off x="3856975" y="1543550"/>
              <a:ext cx="870475" cy="865600"/>
            </a:xfrm>
            <a:custGeom>
              <a:avLst/>
              <a:gdLst/>
              <a:ahLst/>
              <a:cxnLst/>
              <a:rect l="l" t="t" r="r" b="b"/>
              <a:pathLst>
                <a:path w="34819" h="34624" fill="none" extrusionOk="0">
                  <a:moveTo>
                    <a:pt x="1" y="18783"/>
                  </a:moveTo>
                  <a:lnTo>
                    <a:pt x="1" y="18783"/>
                  </a:lnTo>
                  <a:lnTo>
                    <a:pt x="20" y="19445"/>
                  </a:lnTo>
                  <a:lnTo>
                    <a:pt x="59" y="20088"/>
                  </a:lnTo>
                  <a:lnTo>
                    <a:pt x="118" y="20731"/>
                  </a:lnTo>
                  <a:lnTo>
                    <a:pt x="196" y="21374"/>
                  </a:lnTo>
                  <a:lnTo>
                    <a:pt x="293" y="22017"/>
                  </a:lnTo>
                  <a:lnTo>
                    <a:pt x="410" y="22640"/>
                  </a:lnTo>
                  <a:lnTo>
                    <a:pt x="546" y="23264"/>
                  </a:lnTo>
                  <a:lnTo>
                    <a:pt x="702" y="23868"/>
                  </a:lnTo>
                  <a:lnTo>
                    <a:pt x="702" y="23868"/>
                  </a:lnTo>
                  <a:lnTo>
                    <a:pt x="507" y="23069"/>
                  </a:lnTo>
                  <a:lnTo>
                    <a:pt x="332" y="22270"/>
                  </a:lnTo>
                  <a:lnTo>
                    <a:pt x="196" y="21452"/>
                  </a:lnTo>
                  <a:lnTo>
                    <a:pt x="98" y="20634"/>
                  </a:lnTo>
                  <a:lnTo>
                    <a:pt x="98" y="20634"/>
                  </a:lnTo>
                  <a:lnTo>
                    <a:pt x="235" y="21199"/>
                  </a:lnTo>
                  <a:lnTo>
                    <a:pt x="371" y="21744"/>
                  </a:lnTo>
                  <a:lnTo>
                    <a:pt x="371" y="21744"/>
                  </a:lnTo>
                  <a:lnTo>
                    <a:pt x="546" y="22329"/>
                  </a:lnTo>
                  <a:lnTo>
                    <a:pt x="722" y="22874"/>
                  </a:lnTo>
                  <a:lnTo>
                    <a:pt x="722" y="22874"/>
                  </a:lnTo>
                  <a:lnTo>
                    <a:pt x="916" y="23400"/>
                  </a:lnTo>
                  <a:lnTo>
                    <a:pt x="1111" y="23887"/>
                  </a:lnTo>
                  <a:lnTo>
                    <a:pt x="1111" y="23887"/>
                  </a:lnTo>
                  <a:lnTo>
                    <a:pt x="1345" y="24433"/>
                  </a:lnTo>
                  <a:lnTo>
                    <a:pt x="1618" y="24978"/>
                  </a:lnTo>
                  <a:lnTo>
                    <a:pt x="1871" y="25485"/>
                  </a:lnTo>
                  <a:lnTo>
                    <a:pt x="2163" y="25972"/>
                  </a:lnTo>
                  <a:lnTo>
                    <a:pt x="2163" y="25972"/>
                  </a:lnTo>
                  <a:lnTo>
                    <a:pt x="2456" y="26459"/>
                  </a:lnTo>
                  <a:lnTo>
                    <a:pt x="2748" y="26927"/>
                  </a:lnTo>
                  <a:lnTo>
                    <a:pt x="2748" y="26927"/>
                  </a:lnTo>
                  <a:lnTo>
                    <a:pt x="3079" y="27375"/>
                  </a:lnTo>
                  <a:lnTo>
                    <a:pt x="3410" y="27804"/>
                  </a:lnTo>
                  <a:lnTo>
                    <a:pt x="3410" y="27804"/>
                  </a:lnTo>
                  <a:lnTo>
                    <a:pt x="3761" y="28252"/>
                  </a:lnTo>
                  <a:lnTo>
                    <a:pt x="4131" y="28700"/>
                  </a:lnTo>
                  <a:lnTo>
                    <a:pt x="4501" y="29109"/>
                  </a:lnTo>
                  <a:lnTo>
                    <a:pt x="4891" y="29499"/>
                  </a:lnTo>
                  <a:lnTo>
                    <a:pt x="4891" y="29499"/>
                  </a:lnTo>
                  <a:lnTo>
                    <a:pt x="5320" y="29908"/>
                  </a:lnTo>
                  <a:lnTo>
                    <a:pt x="5729" y="30278"/>
                  </a:lnTo>
                  <a:lnTo>
                    <a:pt x="5729" y="30278"/>
                  </a:lnTo>
                  <a:lnTo>
                    <a:pt x="6138" y="30629"/>
                  </a:lnTo>
                  <a:lnTo>
                    <a:pt x="6567" y="30980"/>
                  </a:lnTo>
                  <a:lnTo>
                    <a:pt x="6567" y="30980"/>
                  </a:lnTo>
                  <a:lnTo>
                    <a:pt x="7034" y="31330"/>
                  </a:lnTo>
                  <a:lnTo>
                    <a:pt x="7502" y="31642"/>
                  </a:lnTo>
                  <a:lnTo>
                    <a:pt x="7970" y="31954"/>
                  </a:lnTo>
                  <a:lnTo>
                    <a:pt x="8437" y="32246"/>
                  </a:lnTo>
                  <a:lnTo>
                    <a:pt x="8437" y="32246"/>
                  </a:lnTo>
                  <a:lnTo>
                    <a:pt x="8963" y="32538"/>
                  </a:lnTo>
                  <a:lnTo>
                    <a:pt x="9470" y="32792"/>
                  </a:lnTo>
                  <a:lnTo>
                    <a:pt x="9470" y="32792"/>
                  </a:lnTo>
                  <a:lnTo>
                    <a:pt x="9976" y="33025"/>
                  </a:lnTo>
                  <a:lnTo>
                    <a:pt x="10444" y="33259"/>
                  </a:lnTo>
                  <a:lnTo>
                    <a:pt x="10444" y="33259"/>
                  </a:lnTo>
                  <a:lnTo>
                    <a:pt x="11009" y="33473"/>
                  </a:lnTo>
                  <a:lnTo>
                    <a:pt x="11555" y="33668"/>
                  </a:lnTo>
                  <a:lnTo>
                    <a:pt x="12120" y="33863"/>
                  </a:lnTo>
                  <a:lnTo>
                    <a:pt x="12665" y="34019"/>
                  </a:lnTo>
                  <a:lnTo>
                    <a:pt x="12665" y="34019"/>
                  </a:lnTo>
                  <a:lnTo>
                    <a:pt x="13269" y="34175"/>
                  </a:lnTo>
                  <a:lnTo>
                    <a:pt x="13815" y="34292"/>
                  </a:lnTo>
                  <a:lnTo>
                    <a:pt x="13815" y="34292"/>
                  </a:lnTo>
                  <a:lnTo>
                    <a:pt x="14360" y="34389"/>
                  </a:lnTo>
                  <a:lnTo>
                    <a:pt x="14906" y="34467"/>
                  </a:lnTo>
                  <a:lnTo>
                    <a:pt x="14906" y="34467"/>
                  </a:lnTo>
                  <a:lnTo>
                    <a:pt x="15510" y="34545"/>
                  </a:lnTo>
                  <a:lnTo>
                    <a:pt x="16094" y="34584"/>
                  </a:lnTo>
                  <a:lnTo>
                    <a:pt x="16679" y="34623"/>
                  </a:lnTo>
                  <a:lnTo>
                    <a:pt x="17283" y="34623"/>
                  </a:lnTo>
                  <a:lnTo>
                    <a:pt x="17283" y="34623"/>
                  </a:lnTo>
                  <a:lnTo>
                    <a:pt x="17906" y="34623"/>
                  </a:lnTo>
                  <a:lnTo>
                    <a:pt x="18491" y="34584"/>
                  </a:lnTo>
                  <a:lnTo>
                    <a:pt x="18491" y="34584"/>
                  </a:lnTo>
                  <a:lnTo>
                    <a:pt x="19095" y="34545"/>
                  </a:lnTo>
                  <a:lnTo>
                    <a:pt x="19660" y="34467"/>
                  </a:lnTo>
                  <a:lnTo>
                    <a:pt x="19660" y="34467"/>
                  </a:lnTo>
                  <a:lnTo>
                    <a:pt x="20245" y="34370"/>
                  </a:lnTo>
                  <a:lnTo>
                    <a:pt x="20829" y="34272"/>
                  </a:lnTo>
                  <a:lnTo>
                    <a:pt x="21394" y="34136"/>
                  </a:lnTo>
                  <a:lnTo>
                    <a:pt x="21940" y="34000"/>
                  </a:lnTo>
                  <a:lnTo>
                    <a:pt x="21940" y="34000"/>
                  </a:lnTo>
                  <a:lnTo>
                    <a:pt x="22505" y="33844"/>
                  </a:lnTo>
                  <a:lnTo>
                    <a:pt x="23031" y="33668"/>
                  </a:lnTo>
                  <a:lnTo>
                    <a:pt x="23031" y="33668"/>
                  </a:lnTo>
                  <a:lnTo>
                    <a:pt x="23557" y="33473"/>
                  </a:lnTo>
                  <a:lnTo>
                    <a:pt x="24063" y="33259"/>
                  </a:lnTo>
                  <a:lnTo>
                    <a:pt x="24063" y="33259"/>
                  </a:lnTo>
                  <a:lnTo>
                    <a:pt x="24609" y="33025"/>
                  </a:lnTo>
                  <a:lnTo>
                    <a:pt x="25135" y="32772"/>
                  </a:lnTo>
                  <a:lnTo>
                    <a:pt x="25642" y="32499"/>
                  </a:lnTo>
                  <a:lnTo>
                    <a:pt x="26148" y="32226"/>
                  </a:lnTo>
                  <a:lnTo>
                    <a:pt x="26148" y="32226"/>
                  </a:lnTo>
                  <a:lnTo>
                    <a:pt x="26616" y="31934"/>
                  </a:lnTo>
                  <a:lnTo>
                    <a:pt x="27083" y="31622"/>
                  </a:lnTo>
                  <a:lnTo>
                    <a:pt x="27551" y="31311"/>
                  </a:lnTo>
                  <a:lnTo>
                    <a:pt x="27999" y="30960"/>
                  </a:lnTo>
                  <a:lnTo>
                    <a:pt x="27999" y="30960"/>
                  </a:lnTo>
                  <a:lnTo>
                    <a:pt x="28428" y="30609"/>
                  </a:lnTo>
                  <a:lnTo>
                    <a:pt x="28856" y="30259"/>
                  </a:lnTo>
                  <a:lnTo>
                    <a:pt x="29285" y="29869"/>
                  </a:lnTo>
                  <a:lnTo>
                    <a:pt x="29675" y="29499"/>
                  </a:lnTo>
                  <a:lnTo>
                    <a:pt x="29675" y="29499"/>
                  </a:lnTo>
                  <a:lnTo>
                    <a:pt x="30064" y="29090"/>
                  </a:lnTo>
                  <a:lnTo>
                    <a:pt x="30435" y="28680"/>
                  </a:lnTo>
                  <a:lnTo>
                    <a:pt x="30805" y="28252"/>
                  </a:lnTo>
                  <a:lnTo>
                    <a:pt x="31156" y="27804"/>
                  </a:lnTo>
                  <a:lnTo>
                    <a:pt x="31156" y="27804"/>
                  </a:lnTo>
                  <a:lnTo>
                    <a:pt x="31506" y="27336"/>
                  </a:lnTo>
                  <a:lnTo>
                    <a:pt x="31837" y="26868"/>
                  </a:lnTo>
                  <a:lnTo>
                    <a:pt x="32149" y="26381"/>
                  </a:lnTo>
                  <a:lnTo>
                    <a:pt x="32441" y="25914"/>
                  </a:lnTo>
                  <a:lnTo>
                    <a:pt x="32441" y="25914"/>
                  </a:lnTo>
                  <a:lnTo>
                    <a:pt x="32714" y="25388"/>
                  </a:lnTo>
                  <a:lnTo>
                    <a:pt x="32968" y="24920"/>
                  </a:lnTo>
                  <a:lnTo>
                    <a:pt x="32968" y="24920"/>
                  </a:lnTo>
                  <a:lnTo>
                    <a:pt x="33221" y="24413"/>
                  </a:lnTo>
                  <a:lnTo>
                    <a:pt x="33435" y="23907"/>
                  </a:lnTo>
                  <a:lnTo>
                    <a:pt x="33435" y="23907"/>
                  </a:lnTo>
                  <a:lnTo>
                    <a:pt x="33649" y="23361"/>
                  </a:lnTo>
                  <a:lnTo>
                    <a:pt x="33864" y="22816"/>
                  </a:lnTo>
                  <a:lnTo>
                    <a:pt x="34039" y="22270"/>
                  </a:lnTo>
                  <a:lnTo>
                    <a:pt x="34195" y="21725"/>
                  </a:lnTo>
                  <a:lnTo>
                    <a:pt x="34195" y="21725"/>
                  </a:lnTo>
                  <a:lnTo>
                    <a:pt x="34351" y="21140"/>
                  </a:lnTo>
                  <a:lnTo>
                    <a:pt x="34468" y="20575"/>
                  </a:lnTo>
                  <a:lnTo>
                    <a:pt x="34468" y="20575"/>
                  </a:lnTo>
                  <a:lnTo>
                    <a:pt x="34565" y="20030"/>
                  </a:lnTo>
                  <a:lnTo>
                    <a:pt x="34643" y="19484"/>
                  </a:lnTo>
                  <a:lnTo>
                    <a:pt x="34643" y="19484"/>
                  </a:lnTo>
                  <a:lnTo>
                    <a:pt x="34721" y="18880"/>
                  </a:lnTo>
                  <a:lnTo>
                    <a:pt x="34780" y="18276"/>
                  </a:lnTo>
                  <a:lnTo>
                    <a:pt x="34799" y="17691"/>
                  </a:lnTo>
                  <a:lnTo>
                    <a:pt x="34819" y="17087"/>
                  </a:lnTo>
                  <a:lnTo>
                    <a:pt x="34819" y="17087"/>
                  </a:lnTo>
                  <a:lnTo>
                    <a:pt x="34799" y="16444"/>
                  </a:lnTo>
                  <a:lnTo>
                    <a:pt x="34760" y="15860"/>
                  </a:lnTo>
                  <a:lnTo>
                    <a:pt x="34760" y="15860"/>
                  </a:lnTo>
                  <a:lnTo>
                    <a:pt x="34721" y="15295"/>
                  </a:lnTo>
                  <a:lnTo>
                    <a:pt x="34643" y="14730"/>
                  </a:lnTo>
                  <a:lnTo>
                    <a:pt x="34643" y="14730"/>
                  </a:lnTo>
                  <a:lnTo>
                    <a:pt x="34565" y="14145"/>
                  </a:lnTo>
                  <a:lnTo>
                    <a:pt x="34448" y="13561"/>
                  </a:lnTo>
                  <a:lnTo>
                    <a:pt x="34331" y="12996"/>
                  </a:lnTo>
                  <a:lnTo>
                    <a:pt x="34176" y="12431"/>
                  </a:lnTo>
                  <a:lnTo>
                    <a:pt x="34176" y="12431"/>
                  </a:lnTo>
                  <a:lnTo>
                    <a:pt x="34020" y="11846"/>
                  </a:lnTo>
                  <a:lnTo>
                    <a:pt x="33844" y="11340"/>
                  </a:lnTo>
                  <a:lnTo>
                    <a:pt x="33844" y="11340"/>
                  </a:lnTo>
                  <a:lnTo>
                    <a:pt x="33649" y="10814"/>
                  </a:lnTo>
                  <a:lnTo>
                    <a:pt x="33435" y="10288"/>
                  </a:lnTo>
                  <a:lnTo>
                    <a:pt x="33435" y="10288"/>
                  </a:lnTo>
                  <a:lnTo>
                    <a:pt x="33201" y="9742"/>
                  </a:lnTo>
                  <a:lnTo>
                    <a:pt x="32948" y="9216"/>
                  </a:lnTo>
                  <a:lnTo>
                    <a:pt x="32675" y="8709"/>
                  </a:lnTo>
                  <a:lnTo>
                    <a:pt x="32403" y="8222"/>
                  </a:lnTo>
                  <a:lnTo>
                    <a:pt x="32403" y="8222"/>
                  </a:lnTo>
                  <a:lnTo>
                    <a:pt x="32091" y="7735"/>
                  </a:lnTo>
                  <a:lnTo>
                    <a:pt x="31799" y="7268"/>
                  </a:lnTo>
                  <a:lnTo>
                    <a:pt x="31799" y="7268"/>
                  </a:lnTo>
                  <a:lnTo>
                    <a:pt x="31487" y="6839"/>
                  </a:lnTo>
                  <a:lnTo>
                    <a:pt x="31156" y="6391"/>
                  </a:lnTo>
                  <a:lnTo>
                    <a:pt x="31156" y="6391"/>
                  </a:lnTo>
                  <a:lnTo>
                    <a:pt x="30805" y="5943"/>
                  </a:lnTo>
                  <a:lnTo>
                    <a:pt x="30435" y="5514"/>
                  </a:lnTo>
                  <a:lnTo>
                    <a:pt x="30064" y="5105"/>
                  </a:lnTo>
                  <a:lnTo>
                    <a:pt x="29675" y="4715"/>
                  </a:lnTo>
                  <a:lnTo>
                    <a:pt x="29675" y="4715"/>
                  </a:lnTo>
                  <a:lnTo>
                    <a:pt x="29266" y="4306"/>
                  </a:lnTo>
                  <a:lnTo>
                    <a:pt x="28856" y="3936"/>
                  </a:lnTo>
                  <a:lnTo>
                    <a:pt x="28856" y="3936"/>
                  </a:lnTo>
                  <a:lnTo>
                    <a:pt x="28428" y="3585"/>
                  </a:lnTo>
                  <a:lnTo>
                    <a:pt x="27999" y="3234"/>
                  </a:lnTo>
                  <a:lnTo>
                    <a:pt x="27999" y="3234"/>
                  </a:lnTo>
                  <a:lnTo>
                    <a:pt x="27532" y="2884"/>
                  </a:lnTo>
                  <a:lnTo>
                    <a:pt x="27064" y="2552"/>
                  </a:lnTo>
                  <a:lnTo>
                    <a:pt x="26596" y="2241"/>
                  </a:lnTo>
                  <a:lnTo>
                    <a:pt x="26129" y="1948"/>
                  </a:lnTo>
                  <a:lnTo>
                    <a:pt x="26129" y="1948"/>
                  </a:lnTo>
                  <a:lnTo>
                    <a:pt x="25583" y="1656"/>
                  </a:lnTo>
                  <a:lnTo>
                    <a:pt x="25077" y="1383"/>
                  </a:lnTo>
                  <a:lnTo>
                    <a:pt x="25077" y="1383"/>
                  </a:lnTo>
                  <a:lnTo>
                    <a:pt x="24570" y="1150"/>
                  </a:lnTo>
                  <a:lnTo>
                    <a:pt x="24083" y="935"/>
                  </a:lnTo>
                  <a:lnTo>
                    <a:pt x="24083" y="935"/>
                  </a:lnTo>
                  <a:lnTo>
                    <a:pt x="23342" y="643"/>
                  </a:lnTo>
                  <a:lnTo>
                    <a:pt x="22602" y="370"/>
                  </a:lnTo>
                  <a:lnTo>
                    <a:pt x="22602" y="370"/>
                  </a:lnTo>
                  <a:lnTo>
                    <a:pt x="22134" y="292"/>
                  </a:lnTo>
                  <a:lnTo>
                    <a:pt x="21667" y="214"/>
                  </a:lnTo>
                  <a:lnTo>
                    <a:pt x="21199" y="136"/>
                  </a:lnTo>
                  <a:lnTo>
                    <a:pt x="20732" y="97"/>
                  </a:lnTo>
                  <a:lnTo>
                    <a:pt x="20245" y="39"/>
                  </a:lnTo>
                  <a:lnTo>
                    <a:pt x="19777" y="20"/>
                  </a:lnTo>
                  <a:lnTo>
                    <a:pt x="19290" y="0"/>
                  </a:lnTo>
                  <a:lnTo>
                    <a:pt x="18803" y="0"/>
                  </a:lnTo>
                  <a:lnTo>
                    <a:pt x="18803" y="0"/>
                  </a:lnTo>
                  <a:lnTo>
                    <a:pt x="18316" y="0"/>
                  </a:lnTo>
                  <a:lnTo>
                    <a:pt x="17829" y="20"/>
                  </a:lnTo>
                  <a:lnTo>
                    <a:pt x="17361" y="39"/>
                  </a:lnTo>
                  <a:lnTo>
                    <a:pt x="16874" y="78"/>
                  </a:lnTo>
                  <a:lnTo>
                    <a:pt x="16406" y="136"/>
                  </a:lnTo>
                  <a:lnTo>
                    <a:pt x="15939" y="214"/>
                  </a:lnTo>
                  <a:lnTo>
                    <a:pt x="15471" y="292"/>
                  </a:lnTo>
                  <a:lnTo>
                    <a:pt x="15003" y="370"/>
                  </a:lnTo>
                  <a:lnTo>
                    <a:pt x="14555" y="468"/>
                  </a:lnTo>
                  <a:lnTo>
                    <a:pt x="14107" y="585"/>
                  </a:lnTo>
                  <a:lnTo>
                    <a:pt x="13211" y="838"/>
                  </a:lnTo>
                  <a:lnTo>
                    <a:pt x="12334" y="1130"/>
                  </a:lnTo>
                  <a:lnTo>
                    <a:pt x="11477" y="1461"/>
                  </a:lnTo>
                  <a:lnTo>
                    <a:pt x="10658" y="1851"/>
                  </a:lnTo>
                  <a:lnTo>
                    <a:pt x="9840" y="2260"/>
                  </a:lnTo>
                  <a:lnTo>
                    <a:pt x="9061" y="2708"/>
                  </a:lnTo>
                  <a:lnTo>
                    <a:pt x="8301" y="3195"/>
                  </a:lnTo>
                  <a:lnTo>
                    <a:pt x="7560" y="3721"/>
                  </a:lnTo>
                  <a:lnTo>
                    <a:pt x="6840" y="4286"/>
                  </a:lnTo>
                  <a:lnTo>
                    <a:pt x="6158" y="4871"/>
                  </a:lnTo>
                  <a:lnTo>
                    <a:pt x="5515" y="5494"/>
                  </a:lnTo>
                  <a:lnTo>
                    <a:pt x="4891" y="6157"/>
                  </a:lnTo>
                  <a:lnTo>
                    <a:pt x="4307" y="6839"/>
                  </a:lnTo>
                  <a:lnTo>
                    <a:pt x="3742" y="7540"/>
                  </a:lnTo>
                  <a:lnTo>
                    <a:pt x="3216" y="8281"/>
                  </a:lnTo>
                  <a:lnTo>
                    <a:pt x="2728" y="9041"/>
                  </a:lnTo>
                  <a:lnTo>
                    <a:pt x="2280" y="9820"/>
                  </a:lnTo>
                  <a:lnTo>
                    <a:pt x="1871" y="10638"/>
                  </a:lnTo>
                  <a:lnTo>
                    <a:pt x="1481" y="11476"/>
                  </a:lnTo>
                  <a:lnTo>
                    <a:pt x="1150" y="12314"/>
                  </a:lnTo>
                  <a:lnTo>
                    <a:pt x="858" y="13191"/>
                  </a:lnTo>
                  <a:lnTo>
                    <a:pt x="605" y="14087"/>
                  </a:lnTo>
                  <a:lnTo>
                    <a:pt x="488" y="14535"/>
                  </a:lnTo>
                  <a:lnTo>
                    <a:pt x="390" y="15003"/>
                  </a:lnTo>
                  <a:lnTo>
                    <a:pt x="293" y="15451"/>
                  </a:lnTo>
                  <a:lnTo>
                    <a:pt x="215" y="15918"/>
                  </a:lnTo>
                  <a:lnTo>
                    <a:pt x="157" y="16386"/>
                  </a:lnTo>
                  <a:lnTo>
                    <a:pt x="98" y="16854"/>
                  </a:lnTo>
                  <a:lnTo>
                    <a:pt x="59" y="17341"/>
                  </a:lnTo>
                  <a:lnTo>
                    <a:pt x="40" y="17808"/>
                  </a:lnTo>
                  <a:lnTo>
                    <a:pt x="20" y="18295"/>
                  </a:lnTo>
                  <a:lnTo>
                    <a:pt x="1" y="187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8"/>
            <p:cNvSpPr/>
            <p:nvPr/>
          </p:nvSpPr>
          <p:spPr>
            <a:xfrm>
              <a:off x="3856975" y="1543050"/>
              <a:ext cx="870475" cy="866100"/>
            </a:xfrm>
            <a:custGeom>
              <a:avLst/>
              <a:gdLst/>
              <a:ahLst/>
              <a:cxnLst/>
              <a:rect l="l" t="t" r="r" b="b"/>
              <a:pathLst>
                <a:path w="34819" h="34644" extrusionOk="0">
                  <a:moveTo>
                    <a:pt x="18803" y="1"/>
                  </a:moveTo>
                  <a:lnTo>
                    <a:pt x="18316" y="20"/>
                  </a:lnTo>
                  <a:lnTo>
                    <a:pt x="17829" y="20"/>
                  </a:lnTo>
                  <a:lnTo>
                    <a:pt x="17361" y="59"/>
                  </a:lnTo>
                  <a:lnTo>
                    <a:pt x="16874" y="98"/>
                  </a:lnTo>
                  <a:lnTo>
                    <a:pt x="16406" y="156"/>
                  </a:lnTo>
                  <a:lnTo>
                    <a:pt x="15939" y="215"/>
                  </a:lnTo>
                  <a:lnTo>
                    <a:pt x="15471" y="293"/>
                  </a:lnTo>
                  <a:lnTo>
                    <a:pt x="15023" y="390"/>
                  </a:lnTo>
                  <a:lnTo>
                    <a:pt x="14555" y="488"/>
                  </a:lnTo>
                  <a:lnTo>
                    <a:pt x="14107" y="605"/>
                  </a:lnTo>
                  <a:lnTo>
                    <a:pt x="13211" y="858"/>
                  </a:lnTo>
                  <a:lnTo>
                    <a:pt x="12334" y="1150"/>
                  </a:lnTo>
                  <a:lnTo>
                    <a:pt x="11496" y="1481"/>
                  </a:lnTo>
                  <a:lnTo>
                    <a:pt x="10658" y="1852"/>
                  </a:lnTo>
                  <a:lnTo>
                    <a:pt x="9840" y="2280"/>
                  </a:lnTo>
                  <a:lnTo>
                    <a:pt x="9061" y="2728"/>
                  </a:lnTo>
                  <a:lnTo>
                    <a:pt x="8301" y="3215"/>
                  </a:lnTo>
                  <a:lnTo>
                    <a:pt x="7560" y="3741"/>
                  </a:lnTo>
                  <a:lnTo>
                    <a:pt x="6840" y="4306"/>
                  </a:lnTo>
                  <a:lnTo>
                    <a:pt x="6158" y="4891"/>
                  </a:lnTo>
                  <a:lnTo>
                    <a:pt x="5515" y="5514"/>
                  </a:lnTo>
                  <a:lnTo>
                    <a:pt x="4891" y="6177"/>
                  </a:lnTo>
                  <a:lnTo>
                    <a:pt x="4307" y="6859"/>
                  </a:lnTo>
                  <a:lnTo>
                    <a:pt x="3742" y="7560"/>
                  </a:lnTo>
                  <a:lnTo>
                    <a:pt x="3216" y="8301"/>
                  </a:lnTo>
                  <a:lnTo>
                    <a:pt x="2728" y="9061"/>
                  </a:lnTo>
                  <a:lnTo>
                    <a:pt x="2280" y="9840"/>
                  </a:lnTo>
                  <a:lnTo>
                    <a:pt x="1852" y="10658"/>
                  </a:lnTo>
                  <a:lnTo>
                    <a:pt x="1481" y="11496"/>
                  </a:lnTo>
                  <a:lnTo>
                    <a:pt x="1150" y="12353"/>
                  </a:lnTo>
                  <a:lnTo>
                    <a:pt x="839" y="13211"/>
                  </a:lnTo>
                  <a:lnTo>
                    <a:pt x="585" y="14107"/>
                  </a:lnTo>
                  <a:lnTo>
                    <a:pt x="488" y="14555"/>
                  </a:lnTo>
                  <a:lnTo>
                    <a:pt x="390" y="15023"/>
                  </a:lnTo>
                  <a:lnTo>
                    <a:pt x="293" y="15471"/>
                  </a:lnTo>
                  <a:lnTo>
                    <a:pt x="215" y="15938"/>
                  </a:lnTo>
                  <a:lnTo>
                    <a:pt x="157" y="16406"/>
                  </a:lnTo>
                  <a:lnTo>
                    <a:pt x="98" y="16874"/>
                  </a:lnTo>
                  <a:lnTo>
                    <a:pt x="59" y="17361"/>
                  </a:lnTo>
                  <a:lnTo>
                    <a:pt x="20" y="17828"/>
                  </a:lnTo>
                  <a:lnTo>
                    <a:pt x="1" y="18315"/>
                  </a:lnTo>
                  <a:lnTo>
                    <a:pt x="1" y="18803"/>
                  </a:lnTo>
                  <a:lnTo>
                    <a:pt x="20" y="19699"/>
                  </a:lnTo>
                  <a:lnTo>
                    <a:pt x="79" y="20595"/>
                  </a:lnTo>
                  <a:lnTo>
                    <a:pt x="98" y="20654"/>
                  </a:lnTo>
                  <a:lnTo>
                    <a:pt x="235" y="21219"/>
                  </a:lnTo>
                  <a:lnTo>
                    <a:pt x="371" y="21764"/>
                  </a:lnTo>
                  <a:lnTo>
                    <a:pt x="546" y="22349"/>
                  </a:lnTo>
                  <a:lnTo>
                    <a:pt x="722" y="22894"/>
                  </a:lnTo>
                  <a:lnTo>
                    <a:pt x="916" y="23420"/>
                  </a:lnTo>
                  <a:lnTo>
                    <a:pt x="1111" y="23907"/>
                  </a:lnTo>
                  <a:lnTo>
                    <a:pt x="1345" y="24453"/>
                  </a:lnTo>
                  <a:lnTo>
                    <a:pt x="1618" y="24998"/>
                  </a:lnTo>
                  <a:lnTo>
                    <a:pt x="1871" y="25505"/>
                  </a:lnTo>
                  <a:lnTo>
                    <a:pt x="2163" y="25992"/>
                  </a:lnTo>
                  <a:lnTo>
                    <a:pt x="2456" y="26479"/>
                  </a:lnTo>
                  <a:lnTo>
                    <a:pt x="2748" y="26947"/>
                  </a:lnTo>
                  <a:lnTo>
                    <a:pt x="3079" y="27395"/>
                  </a:lnTo>
                  <a:lnTo>
                    <a:pt x="3410" y="27824"/>
                  </a:lnTo>
                  <a:lnTo>
                    <a:pt x="3761" y="28272"/>
                  </a:lnTo>
                  <a:lnTo>
                    <a:pt x="4131" y="28720"/>
                  </a:lnTo>
                  <a:lnTo>
                    <a:pt x="4501" y="29129"/>
                  </a:lnTo>
                  <a:lnTo>
                    <a:pt x="4891" y="29519"/>
                  </a:lnTo>
                  <a:lnTo>
                    <a:pt x="5320" y="29928"/>
                  </a:lnTo>
                  <a:lnTo>
                    <a:pt x="5729" y="30298"/>
                  </a:lnTo>
                  <a:lnTo>
                    <a:pt x="6138" y="30649"/>
                  </a:lnTo>
                  <a:lnTo>
                    <a:pt x="6567" y="31000"/>
                  </a:lnTo>
                  <a:lnTo>
                    <a:pt x="7034" y="31350"/>
                  </a:lnTo>
                  <a:lnTo>
                    <a:pt x="7502" y="31662"/>
                  </a:lnTo>
                  <a:lnTo>
                    <a:pt x="7970" y="31974"/>
                  </a:lnTo>
                  <a:lnTo>
                    <a:pt x="8437" y="32266"/>
                  </a:lnTo>
                  <a:lnTo>
                    <a:pt x="8963" y="32558"/>
                  </a:lnTo>
                  <a:lnTo>
                    <a:pt x="9470" y="32812"/>
                  </a:lnTo>
                  <a:lnTo>
                    <a:pt x="9976" y="33045"/>
                  </a:lnTo>
                  <a:lnTo>
                    <a:pt x="10444" y="33279"/>
                  </a:lnTo>
                  <a:lnTo>
                    <a:pt x="11009" y="33493"/>
                  </a:lnTo>
                  <a:lnTo>
                    <a:pt x="11555" y="33688"/>
                  </a:lnTo>
                  <a:lnTo>
                    <a:pt x="12120" y="33883"/>
                  </a:lnTo>
                  <a:lnTo>
                    <a:pt x="12665" y="34039"/>
                  </a:lnTo>
                  <a:lnTo>
                    <a:pt x="13269" y="34195"/>
                  </a:lnTo>
                  <a:lnTo>
                    <a:pt x="13815" y="34312"/>
                  </a:lnTo>
                  <a:lnTo>
                    <a:pt x="14360" y="34409"/>
                  </a:lnTo>
                  <a:lnTo>
                    <a:pt x="14906" y="34487"/>
                  </a:lnTo>
                  <a:lnTo>
                    <a:pt x="15510" y="34565"/>
                  </a:lnTo>
                  <a:lnTo>
                    <a:pt x="16094" y="34604"/>
                  </a:lnTo>
                  <a:lnTo>
                    <a:pt x="16698" y="34643"/>
                  </a:lnTo>
                  <a:lnTo>
                    <a:pt x="17906" y="34643"/>
                  </a:lnTo>
                  <a:lnTo>
                    <a:pt x="18491" y="34604"/>
                  </a:lnTo>
                  <a:lnTo>
                    <a:pt x="19095" y="34565"/>
                  </a:lnTo>
                  <a:lnTo>
                    <a:pt x="19660" y="34487"/>
                  </a:lnTo>
                  <a:lnTo>
                    <a:pt x="20245" y="34390"/>
                  </a:lnTo>
                  <a:lnTo>
                    <a:pt x="20829" y="34292"/>
                  </a:lnTo>
                  <a:lnTo>
                    <a:pt x="21394" y="34156"/>
                  </a:lnTo>
                  <a:lnTo>
                    <a:pt x="21940" y="34020"/>
                  </a:lnTo>
                  <a:lnTo>
                    <a:pt x="22505" y="33864"/>
                  </a:lnTo>
                  <a:lnTo>
                    <a:pt x="23031" y="33688"/>
                  </a:lnTo>
                  <a:lnTo>
                    <a:pt x="23557" y="33493"/>
                  </a:lnTo>
                  <a:lnTo>
                    <a:pt x="24063" y="33279"/>
                  </a:lnTo>
                  <a:lnTo>
                    <a:pt x="24609" y="33045"/>
                  </a:lnTo>
                  <a:lnTo>
                    <a:pt x="25135" y="32792"/>
                  </a:lnTo>
                  <a:lnTo>
                    <a:pt x="25642" y="32519"/>
                  </a:lnTo>
                  <a:lnTo>
                    <a:pt x="26148" y="32246"/>
                  </a:lnTo>
                  <a:lnTo>
                    <a:pt x="26616" y="31954"/>
                  </a:lnTo>
                  <a:lnTo>
                    <a:pt x="27083" y="31642"/>
                  </a:lnTo>
                  <a:lnTo>
                    <a:pt x="27551" y="31331"/>
                  </a:lnTo>
                  <a:lnTo>
                    <a:pt x="27999" y="30980"/>
                  </a:lnTo>
                  <a:lnTo>
                    <a:pt x="28428" y="30629"/>
                  </a:lnTo>
                  <a:lnTo>
                    <a:pt x="28856" y="30279"/>
                  </a:lnTo>
                  <a:lnTo>
                    <a:pt x="29285" y="29889"/>
                  </a:lnTo>
                  <a:lnTo>
                    <a:pt x="29675" y="29519"/>
                  </a:lnTo>
                  <a:lnTo>
                    <a:pt x="30064" y="29110"/>
                  </a:lnTo>
                  <a:lnTo>
                    <a:pt x="30435" y="28700"/>
                  </a:lnTo>
                  <a:lnTo>
                    <a:pt x="30805" y="28272"/>
                  </a:lnTo>
                  <a:lnTo>
                    <a:pt x="31156" y="27824"/>
                  </a:lnTo>
                  <a:lnTo>
                    <a:pt x="31506" y="27356"/>
                  </a:lnTo>
                  <a:lnTo>
                    <a:pt x="31837" y="26888"/>
                  </a:lnTo>
                  <a:lnTo>
                    <a:pt x="32149" y="26401"/>
                  </a:lnTo>
                  <a:lnTo>
                    <a:pt x="32441" y="25934"/>
                  </a:lnTo>
                  <a:lnTo>
                    <a:pt x="32714" y="25408"/>
                  </a:lnTo>
                  <a:lnTo>
                    <a:pt x="32968" y="24940"/>
                  </a:lnTo>
                  <a:lnTo>
                    <a:pt x="33221" y="24433"/>
                  </a:lnTo>
                  <a:lnTo>
                    <a:pt x="33435" y="23927"/>
                  </a:lnTo>
                  <a:lnTo>
                    <a:pt x="33649" y="23381"/>
                  </a:lnTo>
                  <a:lnTo>
                    <a:pt x="33864" y="22836"/>
                  </a:lnTo>
                  <a:lnTo>
                    <a:pt x="34039" y="22290"/>
                  </a:lnTo>
                  <a:lnTo>
                    <a:pt x="34195" y="21745"/>
                  </a:lnTo>
                  <a:lnTo>
                    <a:pt x="34351" y="21160"/>
                  </a:lnTo>
                  <a:lnTo>
                    <a:pt x="34468" y="20595"/>
                  </a:lnTo>
                  <a:lnTo>
                    <a:pt x="34565" y="20050"/>
                  </a:lnTo>
                  <a:lnTo>
                    <a:pt x="34643" y="19504"/>
                  </a:lnTo>
                  <a:lnTo>
                    <a:pt x="34721" y="18900"/>
                  </a:lnTo>
                  <a:lnTo>
                    <a:pt x="34780" y="18296"/>
                  </a:lnTo>
                  <a:lnTo>
                    <a:pt x="34799" y="17711"/>
                  </a:lnTo>
                  <a:lnTo>
                    <a:pt x="34819" y="17107"/>
                  </a:lnTo>
                  <a:lnTo>
                    <a:pt x="34799" y="16464"/>
                  </a:lnTo>
                  <a:lnTo>
                    <a:pt x="34760" y="15880"/>
                  </a:lnTo>
                  <a:lnTo>
                    <a:pt x="34721" y="15315"/>
                  </a:lnTo>
                  <a:lnTo>
                    <a:pt x="34643" y="14750"/>
                  </a:lnTo>
                  <a:lnTo>
                    <a:pt x="34565" y="14165"/>
                  </a:lnTo>
                  <a:lnTo>
                    <a:pt x="34448" y="13581"/>
                  </a:lnTo>
                  <a:lnTo>
                    <a:pt x="34331" y="13016"/>
                  </a:lnTo>
                  <a:lnTo>
                    <a:pt x="34176" y="12451"/>
                  </a:lnTo>
                  <a:lnTo>
                    <a:pt x="34020" y="11866"/>
                  </a:lnTo>
                  <a:lnTo>
                    <a:pt x="33844" y="11360"/>
                  </a:lnTo>
                  <a:lnTo>
                    <a:pt x="33649" y="10834"/>
                  </a:lnTo>
                  <a:lnTo>
                    <a:pt x="33435" y="10308"/>
                  </a:lnTo>
                  <a:lnTo>
                    <a:pt x="33201" y="9762"/>
                  </a:lnTo>
                  <a:lnTo>
                    <a:pt x="32948" y="9236"/>
                  </a:lnTo>
                  <a:lnTo>
                    <a:pt x="32675" y="8729"/>
                  </a:lnTo>
                  <a:lnTo>
                    <a:pt x="32403" y="8242"/>
                  </a:lnTo>
                  <a:lnTo>
                    <a:pt x="32091" y="7755"/>
                  </a:lnTo>
                  <a:lnTo>
                    <a:pt x="31799" y="7288"/>
                  </a:lnTo>
                  <a:lnTo>
                    <a:pt x="31487" y="6859"/>
                  </a:lnTo>
                  <a:lnTo>
                    <a:pt x="31156" y="6411"/>
                  </a:lnTo>
                  <a:lnTo>
                    <a:pt x="30805" y="5963"/>
                  </a:lnTo>
                  <a:lnTo>
                    <a:pt x="30435" y="5534"/>
                  </a:lnTo>
                  <a:lnTo>
                    <a:pt x="30064" y="5125"/>
                  </a:lnTo>
                  <a:lnTo>
                    <a:pt x="29675" y="4735"/>
                  </a:lnTo>
                  <a:lnTo>
                    <a:pt x="29266" y="4326"/>
                  </a:lnTo>
                  <a:lnTo>
                    <a:pt x="28856" y="3956"/>
                  </a:lnTo>
                  <a:lnTo>
                    <a:pt x="28428" y="3605"/>
                  </a:lnTo>
                  <a:lnTo>
                    <a:pt x="27999" y="3254"/>
                  </a:lnTo>
                  <a:lnTo>
                    <a:pt x="27532" y="2904"/>
                  </a:lnTo>
                  <a:lnTo>
                    <a:pt x="27064" y="2572"/>
                  </a:lnTo>
                  <a:lnTo>
                    <a:pt x="26596" y="2261"/>
                  </a:lnTo>
                  <a:lnTo>
                    <a:pt x="26129" y="1968"/>
                  </a:lnTo>
                  <a:lnTo>
                    <a:pt x="25583" y="1676"/>
                  </a:lnTo>
                  <a:lnTo>
                    <a:pt x="25077" y="1403"/>
                  </a:lnTo>
                  <a:lnTo>
                    <a:pt x="24570" y="1170"/>
                  </a:lnTo>
                  <a:lnTo>
                    <a:pt x="24083" y="955"/>
                  </a:lnTo>
                  <a:lnTo>
                    <a:pt x="23459" y="702"/>
                  </a:lnTo>
                  <a:lnTo>
                    <a:pt x="22855" y="488"/>
                  </a:lnTo>
                  <a:lnTo>
                    <a:pt x="22524" y="371"/>
                  </a:lnTo>
                  <a:lnTo>
                    <a:pt x="21608" y="215"/>
                  </a:lnTo>
                  <a:lnTo>
                    <a:pt x="20693" y="98"/>
                  </a:lnTo>
                  <a:lnTo>
                    <a:pt x="20225" y="59"/>
                  </a:lnTo>
                  <a:lnTo>
                    <a:pt x="19738" y="20"/>
                  </a:lnTo>
                  <a:lnTo>
                    <a:pt x="19270" y="20"/>
                  </a:lnTo>
                  <a:lnTo>
                    <a:pt x="188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8"/>
            <p:cNvSpPr/>
            <p:nvPr/>
          </p:nvSpPr>
          <p:spPr>
            <a:xfrm>
              <a:off x="3856975" y="1543050"/>
              <a:ext cx="870475" cy="866100"/>
            </a:xfrm>
            <a:custGeom>
              <a:avLst/>
              <a:gdLst/>
              <a:ahLst/>
              <a:cxnLst/>
              <a:rect l="l" t="t" r="r" b="b"/>
              <a:pathLst>
                <a:path w="34819" h="34644" fill="none" extrusionOk="0">
                  <a:moveTo>
                    <a:pt x="1" y="18803"/>
                  </a:moveTo>
                  <a:lnTo>
                    <a:pt x="1" y="18803"/>
                  </a:lnTo>
                  <a:lnTo>
                    <a:pt x="20" y="19699"/>
                  </a:lnTo>
                  <a:lnTo>
                    <a:pt x="79" y="20595"/>
                  </a:lnTo>
                  <a:lnTo>
                    <a:pt x="79" y="20595"/>
                  </a:lnTo>
                  <a:lnTo>
                    <a:pt x="118" y="20712"/>
                  </a:lnTo>
                  <a:lnTo>
                    <a:pt x="118" y="20712"/>
                  </a:lnTo>
                  <a:lnTo>
                    <a:pt x="98" y="20654"/>
                  </a:lnTo>
                  <a:lnTo>
                    <a:pt x="98" y="20654"/>
                  </a:lnTo>
                  <a:lnTo>
                    <a:pt x="235" y="21219"/>
                  </a:lnTo>
                  <a:lnTo>
                    <a:pt x="371" y="21764"/>
                  </a:lnTo>
                  <a:lnTo>
                    <a:pt x="371" y="21764"/>
                  </a:lnTo>
                  <a:lnTo>
                    <a:pt x="546" y="22349"/>
                  </a:lnTo>
                  <a:lnTo>
                    <a:pt x="722" y="22894"/>
                  </a:lnTo>
                  <a:lnTo>
                    <a:pt x="722" y="22894"/>
                  </a:lnTo>
                  <a:lnTo>
                    <a:pt x="916" y="23420"/>
                  </a:lnTo>
                  <a:lnTo>
                    <a:pt x="1111" y="23907"/>
                  </a:lnTo>
                  <a:lnTo>
                    <a:pt x="1111" y="23907"/>
                  </a:lnTo>
                  <a:lnTo>
                    <a:pt x="1345" y="24453"/>
                  </a:lnTo>
                  <a:lnTo>
                    <a:pt x="1618" y="24998"/>
                  </a:lnTo>
                  <a:lnTo>
                    <a:pt x="1871" y="25505"/>
                  </a:lnTo>
                  <a:lnTo>
                    <a:pt x="2163" y="25992"/>
                  </a:lnTo>
                  <a:lnTo>
                    <a:pt x="2163" y="25992"/>
                  </a:lnTo>
                  <a:lnTo>
                    <a:pt x="2456" y="26479"/>
                  </a:lnTo>
                  <a:lnTo>
                    <a:pt x="2748" y="26947"/>
                  </a:lnTo>
                  <a:lnTo>
                    <a:pt x="2748" y="26947"/>
                  </a:lnTo>
                  <a:lnTo>
                    <a:pt x="3079" y="27395"/>
                  </a:lnTo>
                  <a:lnTo>
                    <a:pt x="3410" y="27824"/>
                  </a:lnTo>
                  <a:lnTo>
                    <a:pt x="3410" y="27824"/>
                  </a:lnTo>
                  <a:lnTo>
                    <a:pt x="3761" y="28272"/>
                  </a:lnTo>
                  <a:lnTo>
                    <a:pt x="4131" y="28720"/>
                  </a:lnTo>
                  <a:lnTo>
                    <a:pt x="4501" y="29129"/>
                  </a:lnTo>
                  <a:lnTo>
                    <a:pt x="4891" y="29519"/>
                  </a:lnTo>
                  <a:lnTo>
                    <a:pt x="4891" y="29519"/>
                  </a:lnTo>
                  <a:lnTo>
                    <a:pt x="5320" y="29928"/>
                  </a:lnTo>
                  <a:lnTo>
                    <a:pt x="5729" y="30298"/>
                  </a:lnTo>
                  <a:lnTo>
                    <a:pt x="5729" y="30298"/>
                  </a:lnTo>
                  <a:lnTo>
                    <a:pt x="6138" y="30649"/>
                  </a:lnTo>
                  <a:lnTo>
                    <a:pt x="6567" y="31000"/>
                  </a:lnTo>
                  <a:lnTo>
                    <a:pt x="6567" y="31000"/>
                  </a:lnTo>
                  <a:lnTo>
                    <a:pt x="7034" y="31350"/>
                  </a:lnTo>
                  <a:lnTo>
                    <a:pt x="7502" y="31662"/>
                  </a:lnTo>
                  <a:lnTo>
                    <a:pt x="7970" y="31974"/>
                  </a:lnTo>
                  <a:lnTo>
                    <a:pt x="8437" y="32266"/>
                  </a:lnTo>
                  <a:lnTo>
                    <a:pt x="8437" y="32266"/>
                  </a:lnTo>
                  <a:lnTo>
                    <a:pt x="8963" y="32558"/>
                  </a:lnTo>
                  <a:lnTo>
                    <a:pt x="9470" y="32812"/>
                  </a:lnTo>
                  <a:lnTo>
                    <a:pt x="9470" y="32812"/>
                  </a:lnTo>
                  <a:lnTo>
                    <a:pt x="9976" y="33045"/>
                  </a:lnTo>
                  <a:lnTo>
                    <a:pt x="10444" y="33279"/>
                  </a:lnTo>
                  <a:lnTo>
                    <a:pt x="10444" y="33279"/>
                  </a:lnTo>
                  <a:lnTo>
                    <a:pt x="11009" y="33493"/>
                  </a:lnTo>
                  <a:lnTo>
                    <a:pt x="11555" y="33688"/>
                  </a:lnTo>
                  <a:lnTo>
                    <a:pt x="12120" y="33883"/>
                  </a:lnTo>
                  <a:lnTo>
                    <a:pt x="12665" y="34039"/>
                  </a:lnTo>
                  <a:lnTo>
                    <a:pt x="12665" y="34039"/>
                  </a:lnTo>
                  <a:lnTo>
                    <a:pt x="13269" y="34195"/>
                  </a:lnTo>
                  <a:lnTo>
                    <a:pt x="13815" y="34312"/>
                  </a:lnTo>
                  <a:lnTo>
                    <a:pt x="13815" y="34312"/>
                  </a:lnTo>
                  <a:lnTo>
                    <a:pt x="14360" y="34409"/>
                  </a:lnTo>
                  <a:lnTo>
                    <a:pt x="14906" y="34487"/>
                  </a:lnTo>
                  <a:lnTo>
                    <a:pt x="14906" y="34487"/>
                  </a:lnTo>
                  <a:lnTo>
                    <a:pt x="15510" y="34565"/>
                  </a:lnTo>
                  <a:lnTo>
                    <a:pt x="16094" y="34604"/>
                  </a:lnTo>
                  <a:lnTo>
                    <a:pt x="16698" y="34643"/>
                  </a:lnTo>
                  <a:lnTo>
                    <a:pt x="17283" y="34643"/>
                  </a:lnTo>
                  <a:lnTo>
                    <a:pt x="17283" y="34643"/>
                  </a:lnTo>
                  <a:lnTo>
                    <a:pt x="17906" y="34643"/>
                  </a:lnTo>
                  <a:lnTo>
                    <a:pt x="18491" y="34604"/>
                  </a:lnTo>
                  <a:lnTo>
                    <a:pt x="18491" y="34604"/>
                  </a:lnTo>
                  <a:lnTo>
                    <a:pt x="19095" y="34565"/>
                  </a:lnTo>
                  <a:lnTo>
                    <a:pt x="19660" y="34487"/>
                  </a:lnTo>
                  <a:lnTo>
                    <a:pt x="19660" y="34487"/>
                  </a:lnTo>
                  <a:lnTo>
                    <a:pt x="20245" y="34390"/>
                  </a:lnTo>
                  <a:lnTo>
                    <a:pt x="20829" y="34292"/>
                  </a:lnTo>
                  <a:lnTo>
                    <a:pt x="21394" y="34156"/>
                  </a:lnTo>
                  <a:lnTo>
                    <a:pt x="21940" y="34020"/>
                  </a:lnTo>
                  <a:lnTo>
                    <a:pt x="21940" y="34020"/>
                  </a:lnTo>
                  <a:lnTo>
                    <a:pt x="22505" y="33864"/>
                  </a:lnTo>
                  <a:lnTo>
                    <a:pt x="23031" y="33688"/>
                  </a:lnTo>
                  <a:lnTo>
                    <a:pt x="23031" y="33688"/>
                  </a:lnTo>
                  <a:lnTo>
                    <a:pt x="23557" y="33493"/>
                  </a:lnTo>
                  <a:lnTo>
                    <a:pt x="24063" y="33279"/>
                  </a:lnTo>
                  <a:lnTo>
                    <a:pt x="24063" y="33279"/>
                  </a:lnTo>
                  <a:lnTo>
                    <a:pt x="24609" y="33045"/>
                  </a:lnTo>
                  <a:lnTo>
                    <a:pt x="25135" y="32792"/>
                  </a:lnTo>
                  <a:lnTo>
                    <a:pt x="25642" y="32519"/>
                  </a:lnTo>
                  <a:lnTo>
                    <a:pt x="26148" y="32246"/>
                  </a:lnTo>
                  <a:lnTo>
                    <a:pt x="26148" y="32246"/>
                  </a:lnTo>
                  <a:lnTo>
                    <a:pt x="26616" y="31954"/>
                  </a:lnTo>
                  <a:lnTo>
                    <a:pt x="27083" y="31642"/>
                  </a:lnTo>
                  <a:lnTo>
                    <a:pt x="27551" y="31331"/>
                  </a:lnTo>
                  <a:lnTo>
                    <a:pt x="27999" y="30980"/>
                  </a:lnTo>
                  <a:lnTo>
                    <a:pt x="27999" y="30980"/>
                  </a:lnTo>
                  <a:lnTo>
                    <a:pt x="28428" y="30629"/>
                  </a:lnTo>
                  <a:lnTo>
                    <a:pt x="28856" y="30279"/>
                  </a:lnTo>
                  <a:lnTo>
                    <a:pt x="29285" y="29889"/>
                  </a:lnTo>
                  <a:lnTo>
                    <a:pt x="29675" y="29519"/>
                  </a:lnTo>
                  <a:lnTo>
                    <a:pt x="29675" y="29519"/>
                  </a:lnTo>
                  <a:lnTo>
                    <a:pt x="30064" y="29110"/>
                  </a:lnTo>
                  <a:lnTo>
                    <a:pt x="30435" y="28700"/>
                  </a:lnTo>
                  <a:lnTo>
                    <a:pt x="30805" y="28272"/>
                  </a:lnTo>
                  <a:lnTo>
                    <a:pt x="31156" y="27824"/>
                  </a:lnTo>
                  <a:lnTo>
                    <a:pt x="31156" y="27824"/>
                  </a:lnTo>
                  <a:lnTo>
                    <a:pt x="31506" y="27356"/>
                  </a:lnTo>
                  <a:lnTo>
                    <a:pt x="31837" y="26888"/>
                  </a:lnTo>
                  <a:lnTo>
                    <a:pt x="32149" y="26401"/>
                  </a:lnTo>
                  <a:lnTo>
                    <a:pt x="32441" y="25934"/>
                  </a:lnTo>
                  <a:lnTo>
                    <a:pt x="32441" y="25934"/>
                  </a:lnTo>
                  <a:lnTo>
                    <a:pt x="32714" y="25408"/>
                  </a:lnTo>
                  <a:lnTo>
                    <a:pt x="32968" y="24940"/>
                  </a:lnTo>
                  <a:lnTo>
                    <a:pt x="32968" y="24940"/>
                  </a:lnTo>
                  <a:lnTo>
                    <a:pt x="33221" y="24433"/>
                  </a:lnTo>
                  <a:lnTo>
                    <a:pt x="33435" y="23927"/>
                  </a:lnTo>
                  <a:lnTo>
                    <a:pt x="33435" y="23927"/>
                  </a:lnTo>
                  <a:lnTo>
                    <a:pt x="33649" y="23381"/>
                  </a:lnTo>
                  <a:lnTo>
                    <a:pt x="33864" y="22836"/>
                  </a:lnTo>
                  <a:lnTo>
                    <a:pt x="34039" y="22290"/>
                  </a:lnTo>
                  <a:lnTo>
                    <a:pt x="34195" y="21745"/>
                  </a:lnTo>
                  <a:lnTo>
                    <a:pt x="34195" y="21745"/>
                  </a:lnTo>
                  <a:lnTo>
                    <a:pt x="34351" y="21160"/>
                  </a:lnTo>
                  <a:lnTo>
                    <a:pt x="34468" y="20595"/>
                  </a:lnTo>
                  <a:lnTo>
                    <a:pt x="34468" y="20595"/>
                  </a:lnTo>
                  <a:lnTo>
                    <a:pt x="34565" y="20050"/>
                  </a:lnTo>
                  <a:lnTo>
                    <a:pt x="34643" y="19504"/>
                  </a:lnTo>
                  <a:lnTo>
                    <a:pt x="34643" y="19504"/>
                  </a:lnTo>
                  <a:lnTo>
                    <a:pt x="34721" y="18900"/>
                  </a:lnTo>
                  <a:lnTo>
                    <a:pt x="34780" y="18296"/>
                  </a:lnTo>
                  <a:lnTo>
                    <a:pt x="34799" y="17711"/>
                  </a:lnTo>
                  <a:lnTo>
                    <a:pt x="34819" y="17107"/>
                  </a:lnTo>
                  <a:lnTo>
                    <a:pt x="34819" y="17107"/>
                  </a:lnTo>
                  <a:lnTo>
                    <a:pt x="34799" y="16464"/>
                  </a:lnTo>
                  <a:lnTo>
                    <a:pt x="34760" y="15880"/>
                  </a:lnTo>
                  <a:lnTo>
                    <a:pt x="34760" y="15880"/>
                  </a:lnTo>
                  <a:lnTo>
                    <a:pt x="34721" y="15315"/>
                  </a:lnTo>
                  <a:lnTo>
                    <a:pt x="34643" y="14750"/>
                  </a:lnTo>
                  <a:lnTo>
                    <a:pt x="34643" y="14750"/>
                  </a:lnTo>
                  <a:lnTo>
                    <a:pt x="34565" y="14165"/>
                  </a:lnTo>
                  <a:lnTo>
                    <a:pt x="34448" y="13581"/>
                  </a:lnTo>
                  <a:lnTo>
                    <a:pt x="34331" y="13016"/>
                  </a:lnTo>
                  <a:lnTo>
                    <a:pt x="34176" y="12451"/>
                  </a:lnTo>
                  <a:lnTo>
                    <a:pt x="34176" y="12451"/>
                  </a:lnTo>
                  <a:lnTo>
                    <a:pt x="34020" y="11866"/>
                  </a:lnTo>
                  <a:lnTo>
                    <a:pt x="33844" y="11360"/>
                  </a:lnTo>
                  <a:lnTo>
                    <a:pt x="33844" y="11360"/>
                  </a:lnTo>
                  <a:lnTo>
                    <a:pt x="33649" y="10834"/>
                  </a:lnTo>
                  <a:lnTo>
                    <a:pt x="33435" y="10308"/>
                  </a:lnTo>
                  <a:lnTo>
                    <a:pt x="33435" y="10308"/>
                  </a:lnTo>
                  <a:lnTo>
                    <a:pt x="33201" y="9762"/>
                  </a:lnTo>
                  <a:lnTo>
                    <a:pt x="32948" y="9236"/>
                  </a:lnTo>
                  <a:lnTo>
                    <a:pt x="32675" y="8729"/>
                  </a:lnTo>
                  <a:lnTo>
                    <a:pt x="32403" y="8242"/>
                  </a:lnTo>
                  <a:lnTo>
                    <a:pt x="32403" y="8242"/>
                  </a:lnTo>
                  <a:lnTo>
                    <a:pt x="32091" y="7755"/>
                  </a:lnTo>
                  <a:lnTo>
                    <a:pt x="31799" y="7288"/>
                  </a:lnTo>
                  <a:lnTo>
                    <a:pt x="31799" y="7288"/>
                  </a:lnTo>
                  <a:lnTo>
                    <a:pt x="31487" y="6859"/>
                  </a:lnTo>
                  <a:lnTo>
                    <a:pt x="31156" y="6411"/>
                  </a:lnTo>
                  <a:lnTo>
                    <a:pt x="31156" y="6411"/>
                  </a:lnTo>
                  <a:lnTo>
                    <a:pt x="30805" y="5963"/>
                  </a:lnTo>
                  <a:lnTo>
                    <a:pt x="30435" y="5534"/>
                  </a:lnTo>
                  <a:lnTo>
                    <a:pt x="30064" y="5125"/>
                  </a:lnTo>
                  <a:lnTo>
                    <a:pt x="29675" y="4735"/>
                  </a:lnTo>
                  <a:lnTo>
                    <a:pt x="29675" y="4735"/>
                  </a:lnTo>
                  <a:lnTo>
                    <a:pt x="29266" y="4326"/>
                  </a:lnTo>
                  <a:lnTo>
                    <a:pt x="28856" y="3956"/>
                  </a:lnTo>
                  <a:lnTo>
                    <a:pt x="28856" y="3956"/>
                  </a:lnTo>
                  <a:lnTo>
                    <a:pt x="28428" y="3605"/>
                  </a:lnTo>
                  <a:lnTo>
                    <a:pt x="27999" y="3254"/>
                  </a:lnTo>
                  <a:lnTo>
                    <a:pt x="27999" y="3254"/>
                  </a:lnTo>
                  <a:lnTo>
                    <a:pt x="27532" y="2904"/>
                  </a:lnTo>
                  <a:lnTo>
                    <a:pt x="27064" y="2572"/>
                  </a:lnTo>
                  <a:lnTo>
                    <a:pt x="26596" y="2261"/>
                  </a:lnTo>
                  <a:lnTo>
                    <a:pt x="26129" y="1968"/>
                  </a:lnTo>
                  <a:lnTo>
                    <a:pt x="26129" y="1968"/>
                  </a:lnTo>
                  <a:lnTo>
                    <a:pt x="25583" y="1676"/>
                  </a:lnTo>
                  <a:lnTo>
                    <a:pt x="25077" y="1403"/>
                  </a:lnTo>
                  <a:lnTo>
                    <a:pt x="25077" y="1403"/>
                  </a:lnTo>
                  <a:lnTo>
                    <a:pt x="24570" y="1170"/>
                  </a:lnTo>
                  <a:lnTo>
                    <a:pt x="24083" y="955"/>
                  </a:lnTo>
                  <a:lnTo>
                    <a:pt x="24083" y="955"/>
                  </a:lnTo>
                  <a:lnTo>
                    <a:pt x="23459" y="702"/>
                  </a:lnTo>
                  <a:lnTo>
                    <a:pt x="22855" y="488"/>
                  </a:lnTo>
                  <a:lnTo>
                    <a:pt x="22855" y="488"/>
                  </a:lnTo>
                  <a:lnTo>
                    <a:pt x="22524" y="371"/>
                  </a:lnTo>
                  <a:lnTo>
                    <a:pt x="22524" y="371"/>
                  </a:lnTo>
                  <a:lnTo>
                    <a:pt x="21608" y="215"/>
                  </a:lnTo>
                  <a:lnTo>
                    <a:pt x="20693" y="98"/>
                  </a:lnTo>
                  <a:lnTo>
                    <a:pt x="20225" y="59"/>
                  </a:lnTo>
                  <a:lnTo>
                    <a:pt x="19738" y="20"/>
                  </a:lnTo>
                  <a:lnTo>
                    <a:pt x="19270" y="20"/>
                  </a:lnTo>
                  <a:lnTo>
                    <a:pt x="18803" y="1"/>
                  </a:lnTo>
                  <a:lnTo>
                    <a:pt x="18803" y="1"/>
                  </a:lnTo>
                  <a:lnTo>
                    <a:pt x="18316" y="20"/>
                  </a:lnTo>
                  <a:lnTo>
                    <a:pt x="17829" y="20"/>
                  </a:lnTo>
                  <a:lnTo>
                    <a:pt x="17361" y="59"/>
                  </a:lnTo>
                  <a:lnTo>
                    <a:pt x="16874" y="98"/>
                  </a:lnTo>
                  <a:lnTo>
                    <a:pt x="16406" y="156"/>
                  </a:lnTo>
                  <a:lnTo>
                    <a:pt x="15939" y="215"/>
                  </a:lnTo>
                  <a:lnTo>
                    <a:pt x="15471" y="293"/>
                  </a:lnTo>
                  <a:lnTo>
                    <a:pt x="15023" y="390"/>
                  </a:lnTo>
                  <a:lnTo>
                    <a:pt x="14555" y="488"/>
                  </a:lnTo>
                  <a:lnTo>
                    <a:pt x="14107" y="605"/>
                  </a:lnTo>
                  <a:lnTo>
                    <a:pt x="13211" y="858"/>
                  </a:lnTo>
                  <a:lnTo>
                    <a:pt x="12334" y="1150"/>
                  </a:lnTo>
                  <a:lnTo>
                    <a:pt x="11496" y="1481"/>
                  </a:lnTo>
                  <a:lnTo>
                    <a:pt x="10658" y="1852"/>
                  </a:lnTo>
                  <a:lnTo>
                    <a:pt x="9840" y="2280"/>
                  </a:lnTo>
                  <a:lnTo>
                    <a:pt x="9061" y="2728"/>
                  </a:lnTo>
                  <a:lnTo>
                    <a:pt x="8301" y="3215"/>
                  </a:lnTo>
                  <a:lnTo>
                    <a:pt x="7560" y="3741"/>
                  </a:lnTo>
                  <a:lnTo>
                    <a:pt x="6840" y="4306"/>
                  </a:lnTo>
                  <a:lnTo>
                    <a:pt x="6158" y="4891"/>
                  </a:lnTo>
                  <a:lnTo>
                    <a:pt x="5515" y="5514"/>
                  </a:lnTo>
                  <a:lnTo>
                    <a:pt x="4891" y="6177"/>
                  </a:lnTo>
                  <a:lnTo>
                    <a:pt x="4307" y="6859"/>
                  </a:lnTo>
                  <a:lnTo>
                    <a:pt x="3742" y="7560"/>
                  </a:lnTo>
                  <a:lnTo>
                    <a:pt x="3216" y="8301"/>
                  </a:lnTo>
                  <a:lnTo>
                    <a:pt x="2728" y="9061"/>
                  </a:lnTo>
                  <a:lnTo>
                    <a:pt x="2280" y="9840"/>
                  </a:lnTo>
                  <a:lnTo>
                    <a:pt x="1852" y="10658"/>
                  </a:lnTo>
                  <a:lnTo>
                    <a:pt x="1481" y="11496"/>
                  </a:lnTo>
                  <a:lnTo>
                    <a:pt x="1150" y="12353"/>
                  </a:lnTo>
                  <a:lnTo>
                    <a:pt x="839" y="13211"/>
                  </a:lnTo>
                  <a:lnTo>
                    <a:pt x="585" y="14107"/>
                  </a:lnTo>
                  <a:lnTo>
                    <a:pt x="488" y="14555"/>
                  </a:lnTo>
                  <a:lnTo>
                    <a:pt x="390" y="15023"/>
                  </a:lnTo>
                  <a:lnTo>
                    <a:pt x="293" y="15471"/>
                  </a:lnTo>
                  <a:lnTo>
                    <a:pt x="215" y="15938"/>
                  </a:lnTo>
                  <a:lnTo>
                    <a:pt x="157" y="16406"/>
                  </a:lnTo>
                  <a:lnTo>
                    <a:pt x="98" y="16874"/>
                  </a:lnTo>
                  <a:lnTo>
                    <a:pt x="59" y="17361"/>
                  </a:lnTo>
                  <a:lnTo>
                    <a:pt x="20" y="17828"/>
                  </a:lnTo>
                  <a:lnTo>
                    <a:pt x="1" y="18315"/>
                  </a:lnTo>
                  <a:lnTo>
                    <a:pt x="1" y="18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8"/>
            <p:cNvSpPr/>
            <p:nvPr/>
          </p:nvSpPr>
          <p:spPr>
            <a:xfrm>
              <a:off x="3859425" y="1552800"/>
              <a:ext cx="937200" cy="930375"/>
            </a:xfrm>
            <a:custGeom>
              <a:avLst/>
              <a:gdLst/>
              <a:ahLst/>
              <a:cxnLst/>
              <a:rect l="l" t="t" r="r" b="b"/>
              <a:pathLst>
                <a:path w="37488" h="37215" extrusionOk="0">
                  <a:moveTo>
                    <a:pt x="22465" y="0"/>
                  </a:moveTo>
                  <a:lnTo>
                    <a:pt x="23225" y="273"/>
                  </a:lnTo>
                  <a:lnTo>
                    <a:pt x="23985" y="565"/>
                  </a:lnTo>
                  <a:lnTo>
                    <a:pt x="24472" y="780"/>
                  </a:lnTo>
                  <a:lnTo>
                    <a:pt x="24979" y="1013"/>
                  </a:lnTo>
                  <a:lnTo>
                    <a:pt x="25485" y="1286"/>
                  </a:lnTo>
                  <a:lnTo>
                    <a:pt x="26031" y="1578"/>
                  </a:lnTo>
                  <a:lnTo>
                    <a:pt x="26498" y="1871"/>
                  </a:lnTo>
                  <a:lnTo>
                    <a:pt x="26966" y="2182"/>
                  </a:lnTo>
                  <a:lnTo>
                    <a:pt x="27434" y="2514"/>
                  </a:lnTo>
                  <a:lnTo>
                    <a:pt x="27901" y="2864"/>
                  </a:lnTo>
                  <a:lnTo>
                    <a:pt x="28330" y="3215"/>
                  </a:lnTo>
                  <a:lnTo>
                    <a:pt x="28758" y="3566"/>
                  </a:lnTo>
                  <a:lnTo>
                    <a:pt x="29168" y="3936"/>
                  </a:lnTo>
                  <a:lnTo>
                    <a:pt x="29577" y="4345"/>
                  </a:lnTo>
                  <a:lnTo>
                    <a:pt x="29966" y="4735"/>
                  </a:lnTo>
                  <a:lnTo>
                    <a:pt x="30337" y="5144"/>
                  </a:lnTo>
                  <a:lnTo>
                    <a:pt x="30707" y="5573"/>
                  </a:lnTo>
                  <a:lnTo>
                    <a:pt x="31058" y="6021"/>
                  </a:lnTo>
                  <a:lnTo>
                    <a:pt x="31389" y="6469"/>
                  </a:lnTo>
                  <a:lnTo>
                    <a:pt x="31701" y="6898"/>
                  </a:lnTo>
                  <a:lnTo>
                    <a:pt x="31993" y="7365"/>
                  </a:lnTo>
                  <a:lnTo>
                    <a:pt x="32305" y="7852"/>
                  </a:lnTo>
                  <a:lnTo>
                    <a:pt x="32577" y="8339"/>
                  </a:lnTo>
                  <a:lnTo>
                    <a:pt x="32850" y="8846"/>
                  </a:lnTo>
                  <a:lnTo>
                    <a:pt x="33103" y="9372"/>
                  </a:lnTo>
                  <a:lnTo>
                    <a:pt x="33337" y="9918"/>
                  </a:lnTo>
                  <a:lnTo>
                    <a:pt x="33551" y="10444"/>
                  </a:lnTo>
                  <a:lnTo>
                    <a:pt x="33746" y="10970"/>
                  </a:lnTo>
                  <a:lnTo>
                    <a:pt x="33922" y="11476"/>
                  </a:lnTo>
                  <a:lnTo>
                    <a:pt x="34078" y="12061"/>
                  </a:lnTo>
                  <a:lnTo>
                    <a:pt x="34233" y="12626"/>
                  </a:lnTo>
                  <a:lnTo>
                    <a:pt x="34350" y="13191"/>
                  </a:lnTo>
                  <a:lnTo>
                    <a:pt x="34467" y="13775"/>
                  </a:lnTo>
                  <a:lnTo>
                    <a:pt x="34545" y="14360"/>
                  </a:lnTo>
                  <a:lnTo>
                    <a:pt x="34623" y="14925"/>
                  </a:lnTo>
                  <a:lnTo>
                    <a:pt x="34662" y="15490"/>
                  </a:lnTo>
                  <a:lnTo>
                    <a:pt x="34701" y="16074"/>
                  </a:lnTo>
                  <a:lnTo>
                    <a:pt x="34721" y="16717"/>
                  </a:lnTo>
                  <a:lnTo>
                    <a:pt x="34701" y="17321"/>
                  </a:lnTo>
                  <a:lnTo>
                    <a:pt x="34682" y="17906"/>
                  </a:lnTo>
                  <a:lnTo>
                    <a:pt x="34623" y="18510"/>
                  </a:lnTo>
                  <a:lnTo>
                    <a:pt x="34545" y="19114"/>
                  </a:lnTo>
                  <a:lnTo>
                    <a:pt x="34467" y="19660"/>
                  </a:lnTo>
                  <a:lnTo>
                    <a:pt x="34370" y="20205"/>
                  </a:lnTo>
                  <a:lnTo>
                    <a:pt x="34253" y="20770"/>
                  </a:lnTo>
                  <a:lnTo>
                    <a:pt x="34097" y="21355"/>
                  </a:lnTo>
                  <a:lnTo>
                    <a:pt x="33941" y="21900"/>
                  </a:lnTo>
                  <a:lnTo>
                    <a:pt x="33766" y="22446"/>
                  </a:lnTo>
                  <a:lnTo>
                    <a:pt x="33551" y="22991"/>
                  </a:lnTo>
                  <a:lnTo>
                    <a:pt x="33337" y="23537"/>
                  </a:lnTo>
                  <a:lnTo>
                    <a:pt x="33123" y="24043"/>
                  </a:lnTo>
                  <a:lnTo>
                    <a:pt x="32870" y="24550"/>
                  </a:lnTo>
                  <a:lnTo>
                    <a:pt x="32616" y="25018"/>
                  </a:lnTo>
                  <a:lnTo>
                    <a:pt x="32343" y="25544"/>
                  </a:lnTo>
                  <a:lnTo>
                    <a:pt x="32051" y="26011"/>
                  </a:lnTo>
                  <a:lnTo>
                    <a:pt x="31739" y="26498"/>
                  </a:lnTo>
                  <a:lnTo>
                    <a:pt x="31408" y="26966"/>
                  </a:lnTo>
                  <a:lnTo>
                    <a:pt x="31058" y="27434"/>
                  </a:lnTo>
                  <a:lnTo>
                    <a:pt x="30707" y="27882"/>
                  </a:lnTo>
                  <a:lnTo>
                    <a:pt x="30337" y="28310"/>
                  </a:lnTo>
                  <a:lnTo>
                    <a:pt x="29966" y="28720"/>
                  </a:lnTo>
                  <a:lnTo>
                    <a:pt x="29577" y="29129"/>
                  </a:lnTo>
                  <a:lnTo>
                    <a:pt x="29187" y="29499"/>
                  </a:lnTo>
                  <a:lnTo>
                    <a:pt x="28758" y="29889"/>
                  </a:lnTo>
                  <a:lnTo>
                    <a:pt x="28330" y="30239"/>
                  </a:lnTo>
                  <a:lnTo>
                    <a:pt x="27901" y="30590"/>
                  </a:lnTo>
                  <a:lnTo>
                    <a:pt x="27453" y="30941"/>
                  </a:lnTo>
                  <a:lnTo>
                    <a:pt x="26985" y="31252"/>
                  </a:lnTo>
                  <a:lnTo>
                    <a:pt x="26518" y="31564"/>
                  </a:lnTo>
                  <a:lnTo>
                    <a:pt x="26050" y="31856"/>
                  </a:lnTo>
                  <a:lnTo>
                    <a:pt x="25544" y="32129"/>
                  </a:lnTo>
                  <a:lnTo>
                    <a:pt x="25037" y="32402"/>
                  </a:lnTo>
                  <a:lnTo>
                    <a:pt x="24511" y="32655"/>
                  </a:lnTo>
                  <a:lnTo>
                    <a:pt x="23965" y="32889"/>
                  </a:lnTo>
                  <a:lnTo>
                    <a:pt x="23459" y="33103"/>
                  </a:lnTo>
                  <a:lnTo>
                    <a:pt x="22933" y="33298"/>
                  </a:lnTo>
                  <a:lnTo>
                    <a:pt x="22407" y="33474"/>
                  </a:lnTo>
                  <a:lnTo>
                    <a:pt x="21842" y="33630"/>
                  </a:lnTo>
                  <a:lnTo>
                    <a:pt x="21296" y="33766"/>
                  </a:lnTo>
                  <a:lnTo>
                    <a:pt x="20731" y="33902"/>
                  </a:lnTo>
                  <a:lnTo>
                    <a:pt x="20147" y="34000"/>
                  </a:lnTo>
                  <a:lnTo>
                    <a:pt x="19562" y="34097"/>
                  </a:lnTo>
                  <a:lnTo>
                    <a:pt x="18997" y="34175"/>
                  </a:lnTo>
                  <a:lnTo>
                    <a:pt x="18393" y="34214"/>
                  </a:lnTo>
                  <a:lnTo>
                    <a:pt x="17808" y="34253"/>
                  </a:lnTo>
                  <a:lnTo>
                    <a:pt x="16600" y="34253"/>
                  </a:lnTo>
                  <a:lnTo>
                    <a:pt x="15996" y="34214"/>
                  </a:lnTo>
                  <a:lnTo>
                    <a:pt x="15412" y="34175"/>
                  </a:lnTo>
                  <a:lnTo>
                    <a:pt x="14808" y="34097"/>
                  </a:lnTo>
                  <a:lnTo>
                    <a:pt x="14262" y="34019"/>
                  </a:lnTo>
                  <a:lnTo>
                    <a:pt x="13717" y="33922"/>
                  </a:lnTo>
                  <a:lnTo>
                    <a:pt x="13171" y="33805"/>
                  </a:lnTo>
                  <a:lnTo>
                    <a:pt x="12567" y="33649"/>
                  </a:lnTo>
                  <a:lnTo>
                    <a:pt x="12022" y="33493"/>
                  </a:lnTo>
                  <a:lnTo>
                    <a:pt x="11457" y="33298"/>
                  </a:lnTo>
                  <a:lnTo>
                    <a:pt x="10911" y="33103"/>
                  </a:lnTo>
                  <a:lnTo>
                    <a:pt x="10346" y="32889"/>
                  </a:lnTo>
                  <a:lnTo>
                    <a:pt x="9878" y="32655"/>
                  </a:lnTo>
                  <a:lnTo>
                    <a:pt x="9372" y="32422"/>
                  </a:lnTo>
                  <a:lnTo>
                    <a:pt x="8865" y="32168"/>
                  </a:lnTo>
                  <a:lnTo>
                    <a:pt x="8339" y="31876"/>
                  </a:lnTo>
                  <a:lnTo>
                    <a:pt x="7872" y="31584"/>
                  </a:lnTo>
                  <a:lnTo>
                    <a:pt x="7404" y="31272"/>
                  </a:lnTo>
                  <a:lnTo>
                    <a:pt x="6936" y="30960"/>
                  </a:lnTo>
                  <a:lnTo>
                    <a:pt x="6469" y="30610"/>
                  </a:lnTo>
                  <a:lnTo>
                    <a:pt x="6040" y="30259"/>
                  </a:lnTo>
                  <a:lnTo>
                    <a:pt x="5631" y="29908"/>
                  </a:lnTo>
                  <a:lnTo>
                    <a:pt x="5222" y="29538"/>
                  </a:lnTo>
                  <a:lnTo>
                    <a:pt x="4793" y="29129"/>
                  </a:lnTo>
                  <a:lnTo>
                    <a:pt x="4403" y="28739"/>
                  </a:lnTo>
                  <a:lnTo>
                    <a:pt x="4033" y="28330"/>
                  </a:lnTo>
                  <a:lnTo>
                    <a:pt x="3663" y="27882"/>
                  </a:lnTo>
                  <a:lnTo>
                    <a:pt x="3312" y="27434"/>
                  </a:lnTo>
                  <a:lnTo>
                    <a:pt x="2981" y="27005"/>
                  </a:lnTo>
                  <a:lnTo>
                    <a:pt x="2650" y="26557"/>
                  </a:lnTo>
                  <a:lnTo>
                    <a:pt x="2358" y="26089"/>
                  </a:lnTo>
                  <a:lnTo>
                    <a:pt x="2065" y="25602"/>
                  </a:lnTo>
                  <a:lnTo>
                    <a:pt x="1773" y="25115"/>
                  </a:lnTo>
                  <a:lnTo>
                    <a:pt x="1520" y="24608"/>
                  </a:lnTo>
                  <a:lnTo>
                    <a:pt x="1247" y="24063"/>
                  </a:lnTo>
                  <a:lnTo>
                    <a:pt x="1013" y="23517"/>
                  </a:lnTo>
                  <a:lnTo>
                    <a:pt x="818" y="23030"/>
                  </a:lnTo>
                  <a:lnTo>
                    <a:pt x="624" y="22504"/>
                  </a:lnTo>
                  <a:lnTo>
                    <a:pt x="448" y="21959"/>
                  </a:lnTo>
                  <a:lnTo>
                    <a:pt x="273" y="21374"/>
                  </a:lnTo>
                  <a:lnTo>
                    <a:pt x="137" y="20829"/>
                  </a:lnTo>
                  <a:lnTo>
                    <a:pt x="0" y="20264"/>
                  </a:lnTo>
                  <a:lnTo>
                    <a:pt x="117" y="21121"/>
                  </a:lnTo>
                  <a:lnTo>
                    <a:pt x="253" y="21978"/>
                  </a:lnTo>
                  <a:lnTo>
                    <a:pt x="429" y="22816"/>
                  </a:lnTo>
                  <a:lnTo>
                    <a:pt x="643" y="23654"/>
                  </a:lnTo>
                  <a:lnTo>
                    <a:pt x="916" y="24472"/>
                  </a:lnTo>
                  <a:lnTo>
                    <a:pt x="1208" y="25271"/>
                  </a:lnTo>
                  <a:lnTo>
                    <a:pt x="1539" y="26070"/>
                  </a:lnTo>
                  <a:lnTo>
                    <a:pt x="1890" y="26830"/>
                  </a:lnTo>
                  <a:lnTo>
                    <a:pt x="2299" y="27590"/>
                  </a:lnTo>
                  <a:lnTo>
                    <a:pt x="2728" y="28330"/>
                  </a:lnTo>
                  <a:lnTo>
                    <a:pt x="3195" y="29051"/>
                  </a:lnTo>
                  <a:lnTo>
                    <a:pt x="3702" y="29733"/>
                  </a:lnTo>
                  <a:lnTo>
                    <a:pt x="4248" y="30415"/>
                  </a:lnTo>
                  <a:lnTo>
                    <a:pt x="4813" y="31077"/>
                  </a:lnTo>
                  <a:lnTo>
                    <a:pt x="5417" y="31701"/>
                  </a:lnTo>
                  <a:lnTo>
                    <a:pt x="6040" y="32305"/>
                  </a:lnTo>
                  <a:lnTo>
                    <a:pt x="6703" y="32870"/>
                  </a:lnTo>
                  <a:lnTo>
                    <a:pt x="7385" y="33415"/>
                  </a:lnTo>
                  <a:lnTo>
                    <a:pt x="8105" y="33922"/>
                  </a:lnTo>
                  <a:lnTo>
                    <a:pt x="8826" y="34409"/>
                  </a:lnTo>
                  <a:lnTo>
                    <a:pt x="9567" y="34838"/>
                  </a:lnTo>
                  <a:lnTo>
                    <a:pt x="10327" y="35247"/>
                  </a:lnTo>
                  <a:lnTo>
                    <a:pt x="11106" y="35617"/>
                  </a:lnTo>
                  <a:lnTo>
                    <a:pt x="11905" y="35948"/>
                  </a:lnTo>
                  <a:lnTo>
                    <a:pt x="12723" y="36240"/>
                  </a:lnTo>
                  <a:lnTo>
                    <a:pt x="13541" y="36494"/>
                  </a:lnTo>
                  <a:lnTo>
                    <a:pt x="14379" y="36708"/>
                  </a:lnTo>
                  <a:lnTo>
                    <a:pt x="15237" y="36883"/>
                  </a:lnTo>
                  <a:lnTo>
                    <a:pt x="16094" y="37020"/>
                  </a:lnTo>
                  <a:lnTo>
                    <a:pt x="16951" y="37117"/>
                  </a:lnTo>
                  <a:lnTo>
                    <a:pt x="17828" y="37176"/>
                  </a:lnTo>
                  <a:lnTo>
                    <a:pt x="18705" y="37215"/>
                  </a:lnTo>
                  <a:lnTo>
                    <a:pt x="19192" y="37195"/>
                  </a:lnTo>
                  <a:lnTo>
                    <a:pt x="19659" y="37176"/>
                  </a:lnTo>
                  <a:lnTo>
                    <a:pt x="20147" y="37156"/>
                  </a:lnTo>
                  <a:lnTo>
                    <a:pt x="20614" y="37117"/>
                  </a:lnTo>
                  <a:lnTo>
                    <a:pt x="21082" y="37059"/>
                  </a:lnTo>
                  <a:lnTo>
                    <a:pt x="21549" y="36981"/>
                  </a:lnTo>
                  <a:lnTo>
                    <a:pt x="22017" y="36903"/>
                  </a:lnTo>
                  <a:lnTo>
                    <a:pt x="22485" y="36825"/>
                  </a:lnTo>
                  <a:lnTo>
                    <a:pt x="22933" y="36727"/>
                  </a:lnTo>
                  <a:lnTo>
                    <a:pt x="23400" y="36611"/>
                  </a:lnTo>
                  <a:lnTo>
                    <a:pt x="24277" y="36357"/>
                  </a:lnTo>
                  <a:lnTo>
                    <a:pt x="25154" y="36065"/>
                  </a:lnTo>
                  <a:lnTo>
                    <a:pt x="26011" y="35734"/>
                  </a:lnTo>
                  <a:lnTo>
                    <a:pt x="26849" y="35344"/>
                  </a:lnTo>
                  <a:lnTo>
                    <a:pt x="27648" y="34935"/>
                  </a:lnTo>
                  <a:lnTo>
                    <a:pt x="28447" y="34487"/>
                  </a:lnTo>
                  <a:lnTo>
                    <a:pt x="29207" y="34000"/>
                  </a:lnTo>
                  <a:lnTo>
                    <a:pt x="29947" y="33474"/>
                  </a:lnTo>
                  <a:lnTo>
                    <a:pt x="30648" y="32909"/>
                  </a:lnTo>
                  <a:lnTo>
                    <a:pt x="31330" y="32324"/>
                  </a:lnTo>
                  <a:lnTo>
                    <a:pt x="31993" y="31701"/>
                  </a:lnTo>
                  <a:lnTo>
                    <a:pt x="32616" y="31038"/>
                  </a:lnTo>
                  <a:lnTo>
                    <a:pt x="33201" y="30356"/>
                  </a:lnTo>
                  <a:lnTo>
                    <a:pt x="33766" y="29655"/>
                  </a:lnTo>
                  <a:lnTo>
                    <a:pt x="34272" y="28914"/>
                  </a:lnTo>
                  <a:lnTo>
                    <a:pt x="34779" y="28155"/>
                  </a:lnTo>
                  <a:lnTo>
                    <a:pt x="35227" y="27356"/>
                  </a:lnTo>
                  <a:lnTo>
                    <a:pt x="35636" y="26557"/>
                  </a:lnTo>
                  <a:lnTo>
                    <a:pt x="36006" y="25719"/>
                  </a:lnTo>
                  <a:lnTo>
                    <a:pt x="36357" y="24862"/>
                  </a:lnTo>
                  <a:lnTo>
                    <a:pt x="36649" y="23985"/>
                  </a:lnTo>
                  <a:lnTo>
                    <a:pt x="36903" y="23108"/>
                  </a:lnTo>
                  <a:lnTo>
                    <a:pt x="37020" y="22641"/>
                  </a:lnTo>
                  <a:lnTo>
                    <a:pt x="37117" y="22192"/>
                  </a:lnTo>
                  <a:lnTo>
                    <a:pt x="37195" y="21725"/>
                  </a:lnTo>
                  <a:lnTo>
                    <a:pt x="37273" y="21277"/>
                  </a:lnTo>
                  <a:lnTo>
                    <a:pt x="37351" y="20809"/>
                  </a:lnTo>
                  <a:lnTo>
                    <a:pt x="37390" y="20322"/>
                  </a:lnTo>
                  <a:lnTo>
                    <a:pt x="37448" y="19854"/>
                  </a:lnTo>
                  <a:lnTo>
                    <a:pt x="37468" y="19367"/>
                  </a:lnTo>
                  <a:lnTo>
                    <a:pt x="37487" y="18900"/>
                  </a:lnTo>
                  <a:lnTo>
                    <a:pt x="37487" y="18413"/>
                  </a:lnTo>
                  <a:lnTo>
                    <a:pt x="37468" y="17575"/>
                  </a:lnTo>
                  <a:lnTo>
                    <a:pt x="37429" y="16756"/>
                  </a:lnTo>
                  <a:lnTo>
                    <a:pt x="37331" y="15938"/>
                  </a:lnTo>
                  <a:lnTo>
                    <a:pt x="37214" y="15139"/>
                  </a:lnTo>
                  <a:lnTo>
                    <a:pt x="37039" y="14340"/>
                  </a:lnTo>
                  <a:lnTo>
                    <a:pt x="36864" y="13561"/>
                  </a:lnTo>
                  <a:lnTo>
                    <a:pt x="36630" y="12782"/>
                  </a:lnTo>
                  <a:lnTo>
                    <a:pt x="36377" y="12022"/>
                  </a:lnTo>
                  <a:lnTo>
                    <a:pt x="36084" y="11281"/>
                  </a:lnTo>
                  <a:lnTo>
                    <a:pt x="35773" y="10561"/>
                  </a:lnTo>
                  <a:lnTo>
                    <a:pt x="35422" y="9840"/>
                  </a:lnTo>
                  <a:lnTo>
                    <a:pt x="35032" y="9138"/>
                  </a:lnTo>
                  <a:lnTo>
                    <a:pt x="34623" y="8456"/>
                  </a:lnTo>
                  <a:lnTo>
                    <a:pt x="34194" y="7794"/>
                  </a:lnTo>
                  <a:lnTo>
                    <a:pt x="33727" y="7151"/>
                  </a:lnTo>
                  <a:lnTo>
                    <a:pt x="33240" y="6527"/>
                  </a:lnTo>
                  <a:lnTo>
                    <a:pt x="32733" y="5923"/>
                  </a:lnTo>
                  <a:lnTo>
                    <a:pt x="32188" y="5339"/>
                  </a:lnTo>
                  <a:lnTo>
                    <a:pt x="31642" y="4793"/>
                  </a:lnTo>
                  <a:lnTo>
                    <a:pt x="31058" y="4248"/>
                  </a:lnTo>
                  <a:lnTo>
                    <a:pt x="30434" y="3741"/>
                  </a:lnTo>
                  <a:lnTo>
                    <a:pt x="29811" y="3254"/>
                  </a:lnTo>
                  <a:lnTo>
                    <a:pt x="29168" y="2806"/>
                  </a:lnTo>
                  <a:lnTo>
                    <a:pt x="28486" y="2377"/>
                  </a:lnTo>
                  <a:lnTo>
                    <a:pt x="27804" y="1968"/>
                  </a:lnTo>
                  <a:lnTo>
                    <a:pt x="27083" y="1598"/>
                  </a:lnTo>
                  <a:lnTo>
                    <a:pt x="26362" y="1247"/>
                  </a:lnTo>
                  <a:lnTo>
                    <a:pt x="25622" y="935"/>
                  </a:lnTo>
                  <a:lnTo>
                    <a:pt x="24842" y="643"/>
                  </a:lnTo>
                  <a:lnTo>
                    <a:pt x="24082" y="390"/>
                  </a:lnTo>
                  <a:lnTo>
                    <a:pt x="23283" y="176"/>
                  </a:lnTo>
                  <a:lnTo>
                    <a:pt x="224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4637300" y="1660450"/>
              <a:ext cx="148125" cy="250375"/>
            </a:xfrm>
            <a:custGeom>
              <a:avLst/>
              <a:gdLst/>
              <a:ahLst/>
              <a:cxnLst/>
              <a:rect l="l" t="t" r="r" b="b"/>
              <a:pathLst>
                <a:path w="5925" h="10015" extrusionOk="0">
                  <a:moveTo>
                    <a:pt x="1" y="0"/>
                  </a:moveTo>
                  <a:lnTo>
                    <a:pt x="410" y="390"/>
                  </a:lnTo>
                  <a:lnTo>
                    <a:pt x="615" y="575"/>
                  </a:lnTo>
                  <a:lnTo>
                    <a:pt x="615" y="575"/>
                  </a:lnTo>
                  <a:lnTo>
                    <a:pt x="547" y="507"/>
                  </a:lnTo>
                  <a:lnTo>
                    <a:pt x="1" y="0"/>
                  </a:lnTo>
                  <a:close/>
                  <a:moveTo>
                    <a:pt x="615" y="575"/>
                  </a:moveTo>
                  <a:lnTo>
                    <a:pt x="1053" y="1013"/>
                  </a:lnTo>
                  <a:lnTo>
                    <a:pt x="1560" y="1559"/>
                  </a:lnTo>
                  <a:lnTo>
                    <a:pt x="1629" y="1637"/>
                  </a:lnTo>
                  <a:lnTo>
                    <a:pt x="1629" y="1637"/>
                  </a:lnTo>
                  <a:lnTo>
                    <a:pt x="1579" y="1578"/>
                  </a:lnTo>
                  <a:lnTo>
                    <a:pt x="1209" y="1169"/>
                  </a:lnTo>
                  <a:lnTo>
                    <a:pt x="819" y="760"/>
                  </a:lnTo>
                  <a:lnTo>
                    <a:pt x="615" y="575"/>
                  </a:lnTo>
                  <a:close/>
                  <a:moveTo>
                    <a:pt x="1629" y="1637"/>
                  </a:moveTo>
                  <a:lnTo>
                    <a:pt x="1930" y="1988"/>
                  </a:lnTo>
                  <a:lnTo>
                    <a:pt x="2281" y="2416"/>
                  </a:lnTo>
                  <a:lnTo>
                    <a:pt x="2631" y="2864"/>
                  </a:lnTo>
                  <a:lnTo>
                    <a:pt x="2943" y="3312"/>
                  </a:lnTo>
                  <a:lnTo>
                    <a:pt x="2963" y="3332"/>
                  </a:lnTo>
                  <a:lnTo>
                    <a:pt x="2982" y="3371"/>
                  </a:lnTo>
                  <a:lnTo>
                    <a:pt x="3489" y="4131"/>
                  </a:lnTo>
                  <a:lnTo>
                    <a:pt x="3956" y="4910"/>
                  </a:lnTo>
                  <a:lnTo>
                    <a:pt x="4385" y="5709"/>
                  </a:lnTo>
                  <a:lnTo>
                    <a:pt x="4775" y="6527"/>
                  </a:lnTo>
                  <a:lnTo>
                    <a:pt x="5125" y="7365"/>
                  </a:lnTo>
                  <a:lnTo>
                    <a:pt x="5395" y="8124"/>
                  </a:lnTo>
                  <a:lnTo>
                    <a:pt x="5301" y="7833"/>
                  </a:lnTo>
                  <a:lnTo>
                    <a:pt x="5047" y="7151"/>
                  </a:lnTo>
                  <a:lnTo>
                    <a:pt x="4755" y="6469"/>
                  </a:lnTo>
                  <a:lnTo>
                    <a:pt x="4443" y="5787"/>
                  </a:lnTo>
                  <a:lnTo>
                    <a:pt x="4093" y="5144"/>
                  </a:lnTo>
                  <a:lnTo>
                    <a:pt x="3742" y="4501"/>
                  </a:lnTo>
                  <a:lnTo>
                    <a:pt x="3352" y="3877"/>
                  </a:lnTo>
                  <a:lnTo>
                    <a:pt x="2924" y="3273"/>
                  </a:lnTo>
                  <a:lnTo>
                    <a:pt x="2495" y="2669"/>
                  </a:lnTo>
                  <a:lnTo>
                    <a:pt x="2047" y="2104"/>
                  </a:lnTo>
                  <a:lnTo>
                    <a:pt x="1629" y="1637"/>
                  </a:lnTo>
                  <a:close/>
                  <a:moveTo>
                    <a:pt x="5395" y="8124"/>
                  </a:moveTo>
                  <a:lnTo>
                    <a:pt x="5524" y="8521"/>
                  </a:lnTo>
                  <a:lnTo>
                    <a:pt x="5437" y="8242"/>
                  </a:lnTo>
                  <a:lnTo>
                    <a:pt x="5395" y="8124"/>
                  </a:lnTo>
                  <a:close/>
                  <a:moveTo>
                    <a:pt x="5524" y="8521"/>
                  </a:moveTo>
                  <a:lnTo>
                    <a:pt x="5544" y="8585"/>
                  </a:lnTo>
                  <a:lnTo>
                    <a:pt x="5534" y="8554"/>
                  </a:lnTo>
                  <a:lnTo>
                    <a:pt x="5524" y="8521"/>
                  </a:lnTo>
                  <a:close/>
                  <a:moveTo>
                    <a:pt x="5544" y="8585"/>
                  </a:moveTo>
                  <a:lnTo>
                    <a:pt x="5740" y="9245"/>
                  </a:lnTo>
                  <a:lnTo>
                    <a:pt x="5710" y="9119"/>
                  </a:lnTo>
                  <a:lnTo>
                    <a:pt x="5544" y="8585"/>
                  </a:lnTo>
                  <a:close/>
                  <a:moveTo>
                    <a:pt x="5740" y="9245"/>
                  </a:moveTo>
                  <a:lnTo>
                    <a:pt x="5924" y="10015"/>
                  </a:lnTo>
                  <a:lnTo>
                    <a:pt x="5749" y="9275"/>
                  </a:lnTo>
                  <a:lnTo>
                    <a:pt x="5740" y="9245"/>
                  </a:lnTo>
                  <a:close/>
                </a:path>
              </a:pathLst>
            </a:custGeom>
            <a:solidFill>
              <a:srgbClr val="FFE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4637300" y="1660450"/>
              <a:ext cx="148125" cy="250375"/>
            </a:xfrm>
            <a:custGeom>
              <a:avLst/>
              <a:gdLst/>
              <a:ahLst/>
              <a:cxnLst/>
              <a:rect l="l" t="t" r="r" b="b"/>
              <a:pathLst>
                <a:path w="5925" h="10015" fill="none" extrusionOk="0">
                  <a:moveTo>
                    <a:pt x="2943" y="3312"/>
                  </a:moveTo>
                  <a:lnTo>
                    <a:pt x="2943" y="3312"/>
                  </a:lnTo>
                  <a:lnTo>
                    <a:pt x="2963" y="3332"/>
                  </a:lnTo>
                  <a:lnTo>
                    <a:pt x="2963" y="3332"/>
                  </a:lnTo>
                  <a:lnTo>
                    <a:pt x="2982" y="3371"/>
                  </a:lnTo>
                  <a:lnTo>
                    <a:pt x="2982" y="3371"/>
                  </a:lnTo>
                  <a:lnTo>
                    <a:pt x="3489" y="4131"/>
                  </a:lnTo>
                  <a:lnTo>
                    <a:pt x="3956" y="4910"/>
                  </a:lnTo>
                  <a:lnTo>
                    <a:pt x="4385" y="5709"/>
                  </a:lnTo>
                  <a:lnTo>
                    <a:pt x="4775" y="6527"/>
                  </a:lnTo>
                  <a:lnTo>
                    <a:pt x="5125" y="7365"/>
                  </a:lnTo>
                  <a:lnTo>
                    <a:pt x="5437" y="8242"/>
                  </a:lnTo>
                  <a:lnTo>
                    <a:pt x="5710" y="9119"/>
                  </a:lnTo>
                  <a:lnTo>
                    <a:pt x="5924" y="10015"/>
                  </a:lnTo>
                  <a:lnTo>
                    <a:pt x="5924" y="10015"/>
                  </a:lnTo>
                  <a:lnTo>
                    <a:pt x="5749" y="9275"/>
                  </a:lnTo>
                  <a:lnTo>
                    <a:pt x="5534" y="8554"/>
                  </a:lnTo>
                  <a:lnTo>
                    <a:pt x="5301" y="7833"/>
                  </a:lnTo>
                  <a:lnTo>
                    <a:pt x="5047" y="7151"/>
                  </a:lnTo>
                  <a:lnTo>
                    <a:pt x="4755" y="6469"/>
                  </a:lnTo>
                  <a:lnTo>
                    <a:pt x="4443" y="5787"/>
                  </a:lnTo>
                  <a:lnTo>
                    <a:pt x="4093" y="5144"/>
                  </a:lnTo>
                  <a:lnTo>
                    <a:pt x="3742" y="4501"/>
                  </a:lnTo>
                  <a:lnTo>
                    <a:pt x="3352" y="3877"/>
                  </a:lnTo>
                  <a:lnTo>
                    <a:pt x="2924" y="3273"/>
                  </a:lnTo>
                  <a:lnTo>
                    <a:pt x="2495" y="2669"/>
                  </a:lnTo>
                  <a:lnTo>
                    <a:pt x="2047" y="2104"/>
                  </a:lnTo>
                  <a:lnTo>
                    <a:pt x="1560" y="1559"/>
                  </a:lnTo>
                  <a:lnTo>
                    <a:pt x="1053" y="1013"/>
                  </a:lnTo>
                  <a:lnTo>
                    <a:pt x="547" y="507"/>
                  </a:lnTo>
                  <a:lnTo>
                    <a:pt x="1" y="0"/>
                  </a:lnTo>
                  <a:lnTo>
                    <a:pt x="1" y="0"/>
                  </a:lnTo>
                  <a:lnTo>
                    <a:pt x="410" y="390"/>
                  </a:lnTo>
                  <a:lnTo>
                    <a:pt x="819" y="760"/>
                  </a:lnTo>
                  <a:lnTo>
                    <a:pt x="1209" y="1169"/>
                  </a:lnTo>
                  <a:lnTo>
                    <a:pt x="1579" y="1578"/>
                  </a:lnTo>
                  <a:lnTo>
                    <a:pt x="1930" y="1988"/>
                  </a:lnTo>
                  <a:lnTo>
                    <a:pt x="2281" y="2416"/>
                  </a:lnTo>
                  <a:lnTo>
                    <a:pt x="2631" y="2864"/>
                  </a:lnTo>
                  <a:lnTo>
                    <a:pt x="2943" y="33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4609050" y="2284900"/>
              <a:ext cx="25" cy="25"/>
            </a:xfrm>
            <a:custGeom>
              <a:avLst/>
              <a:gdLst/>
              <a:ahLst/>
              <a:cxnLst/>
              <a:rect l="l" t="t" r="r" b="b"/>
              <a:pathLst>
                <a:path w="1" h="1" extrusionOk="0">
                  <a:moveTo>
                    <a:pt x="1" y="1"/>
                  </a:moveTo>
                  <a:lnTo>
                    <a:pt x="1" y="1"/>
                  </a:lnTo>
                  <a:lnTo>
                    <a:pt x="1" y="1"/>
                  </a:lnTo>
                  <a:close/>
                </a:path>
              </a:pathLst>
            </a:custGeom>
            <a:solidFill>
              <a:srgbClr val="F2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8"/>
            <p:cNvSpPr/>
            <p:nvPr/>
          </p:nvSpPr>
          <p:spPr>
            <a:xfrm>
              <a:off x="4609050" y="228490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8"/>
            <p:cNvSpPr/>
            <p:nvPr/>
          </p:nvSpPr>
          <p:spPr>
            <a:xfrm>
              <a:off x="4326550" y="1670675"/>
              <a:ext cx="25" cy="25"/>
            </a:xfrm>
            <a:custGeom>
              <a:avLst/>
              <a:gdLst/>
              <a:ahLst/>
              <a:cxnLst/>
              <a:rect l="l" t="t" r="r" b="b"/>
              <a:pathLst>
                <a:path w="1" h="1" extrusionOk="0">
                  <a:moveTo>
                    <a:pt x="0" y="0"/>
                  </a:moveTo>
                  <a:lnTo>
                    <a:pt x="0" y="0"/>
                  </a:lnTo>
                  <a:lnTo>
                    <a:pt x="0" y="0"/>
                  </a:lnTo>
                  <a:lnTo>
                    <a:pt x="0" y="0"/>
                  </a:lnTo>
                  <a:close/>
                </a:path>
              </a:pathLst>
            </a:custGeom>
            <a:solidFill>
              <a:srgbClr val="F2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4218900" y="1653125"/>
              <a:ext cx="25" cy="25"/>
            </a:xfrm>
            <a:custGeom>
              <a:avLst/>
              <a:gdLst/>
              <a:ahLst/>
              <a:cxnLst/>
              <a:rect l="l" t="t" r="r" b="b"/>
              <a:pathLst>
                <a:path w="1" h="1" extrusionOk="0">
                  <a:moveTo>
                    <a:pt x="0" y="1"/>
                  </a:moveTo>
                  <a:lnTo>
                    <a:pt x="0" y="1"/>
                  </a:lnTo>
                  <a:lnTo>
                    <a:pt x="0" y="1"/>
                  </a:lnTo>
                  <a:lnTo>
                    <a:pt x="0" y="1"/>
                  </a:lnTo>
                  <a:close/>
                </a:path>
              </a:pathLst>
            </a:custGeom>
            <a:solidFill>
              <a:srgbClr val="F2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8"/>
            <p:cNvSpPr/>
            <p:nvPr/>
          </p:nvSpPr>
          <p:spPr>
            <a:xfrm>
              <a:off x="4218900" y="1653125"/>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8"/>
            <p:cNvSpPr/>
            <p:nvPr/>
          </p:nvSpPr>
          <p:spPr>
            <a:xfrm>
              <a:off x="4264675" y="1712075"/>
              <a:ext cx="25" cy="25"/>
            </a:xfrm>
            <a:custGeom>
              <a:avLst/>
              <a:gdLst/>
              <a:ahLst/>
              <a:cxnLst/>
              <a:rect l="l" t="t" r="r" b="b"/>
              <a:pathLst>
                <a:path w="1" h="1" extrusionOk="0">
                  <a:moveTo>
                    <a:pt x="1" y="0"/>
                  </a:moveTo>
                  <a:lnTo>
                    <a:pt x="1" y="0"/>
                  </a:lnTo>
                  <a:lnTo>
                    <a:pt x="1" y="0"/>
                  </a:lnTo>
                  <a:lnTo>
                    <a:pt x="1" y="0"/>
                  </a:lnTo>
                  <a:close/>
                </a:path>
              </a:pathLst>
            </a:custGeom>
            <a:solidFill>
              <a:srgbClr val="F2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3932000" y="2222075"/>
              <a:ext cx="292775" cy="244050"/>
            </a:xfrm>
            <a:custGeom>
              <a:avLst/>
              <a:gdLst/>
              <a:ahLst/>
              <a:cxnLst/>
              <a:rect l="l" t="t" r="r" b="b"/>
              <a:pathLst>
                <a:path w="11711" h="9762" extrusionOk="0">
                  <a:moveTo>
                    <a:pt x="3936" y="0"/>
                  </a:moveTo>
                  <a:lnTo>
                    <a:pt x="3507" y="59"/>
                  </a:lnTo>
                  <a:lnTo>
                    <a:pt x="3235" y="98"/>
                  </a:lnTo>
                  <a:lnTo>
                    <a:pt x="2903" y="156"/>
                  </a:lnTo>
                  <a:lnTo>
                    <a:pt x="2611" y="234"/>
                  </a:lnTo>
                  <a:lnTo>
                    <a:pt x="2533" y="253"/>
                  </a:lnTo>
                  <a:lnTo>
                    <a:pt x="2241" y="351"/>
                  </a:lnTo>
                  <a:lnTo>
                    <a:pt x="1949" y="468"/>
                  </a:lnTo>
                  <a:lnTo>
                    <a:pt x="1598" y="624"/>
                  </a:lnTo>
                  <a:lnTo>
                    <a:pt x="1286" y="799"/>
                  </a:lnTo>
                  <a:lnTo>
                    <a:pt x="955" y="1013"/>
                  </a:lnTo>
                  <a:lnTo>
                    <a:pt x="916" y="1052"/>
                  </a:lnTo>
                  <a:lnTo>
                    <a:pt x="877" y="1072"/>
                  </a:lnTo>
                  <a:lnTo>
                    <a:pt x="838" y="1091"/>
                  </a:lnTo>
                  <a:lnTo>
                    <a:pt x="799" y="1130"/>
                  </a:lnTo>
                  <a:lnTo>
                    <a:pt x="780" y="1150"/>
                  </a:lnTo>
                  <a:lnTo>
                    <a:pt x="682" y="1208"/>
                  </a:lnTo>
                  <a:lnTo>
                    <a:pt x="663" y="1247"/>
                  </a:lnTo>
                  <a:lnTo>
                    <a:pt x="546" y="1325"/>
                  </a:lnTo>
                  <a:lnTo>
                    <a:pt x="526" y="1364"/>
                  </a:lnTo>
                  <a:lnTo>
                    <a:pt x="273" y="1578"/>
                  </a:lnTo>
                  <a:lnTo>
                    <a:pt x="117" y="1754"/>
                  </a:lnTo>
                  <a:lnTo>
                    <a:pt x="0" y="1871"/>
                  </a:lnTo>
                  <a:lnTo>
                    <a:pt x="487" y="2592"/>
                  </a:lnTo>
                  <a:lnTo>
                    <a:pt x="1013" y="3273"/>
                  </a:lnTo>
                  <a:lnTo>
                    <a:pt x="1559" y="3936"/>
                  </a:lnTo>
                  <a:lnTo>
                    <a:pt x="2124" y="4579"/>
                  </a:lnTo>
                  <a:lnTo>
                    <a:pt x="2728" y="5183"/>
                  </a:lnTo>
                  <a:lnTo>
                    <a:pt x="3351" y="5748"/>
                  </a:lnTo>
                  <a:lnTo>
                    <a:pt x="3994" y="6293"/>
                  </a:lnTo>
                  <a:lnTo>
                    <a:pt x="4657" y="6820"/>
                  </a:lnTo>
                  <a:lnTo>
                    <a:pt x="5358" y="7307"/>
                  </a:lnTo>
                  <a:lnTo>
                    <a:pt x="6079" y="7755"/>
                  </a:lnTo>
                  <a:lnTo>
                    <a:pt x="6820" y="8183"/>
                  </a:lnTo>
                  <a:lnTo>
                    <a:pt x="7579" y="8573"/>
                  </a:lnTo>
                  <a:lnTo>
                    <a:pt x="8359" y="8924"/>
                  </a:lnTo>
                  <a:lnTo>
                    <a:pt x="9138" y="9236"/>
                  </a:lnTo>
                  <a:lnTo>
                    <a:pt x="9957" y="9528"/>
                  </a:lnTo>
                  <a:lnTo>
                    <a:pt x="10775" y="9762"/>
                  </a:lnTo>
                  <a:lnTo>
                    <a:pt x="10911" y="9586"/>
                  </a:lnTo>
                  <a:lnTo>
                    <a:pt x="11028" y="9391"/>
                  </a:lnTo>
                  <a:lnTo>
                    <a:pt x="11184" y="9119"/>
                  </a:lnTo>
                  <a:lnTo>
                    <a:pt x="11320" y="8826"/>
                  </a:lnTo>
                  <a:lnTo>
                    <a:pt x="11437" y="8515"/>
                  </a:lnTo>
                  <a:lnTo>
                    <a:pt x="11535" y="8203"/>
                  </a:lnTo>
                  <a:lnTo>
                    <a:pt x="11613" y="7891"/>
                  </a:lnTo>
                  <a:lnTo>
                    <a:pt x="11652" y="7579"/>
                  </a:lnTo>
                  <a:lnTo>
                    <a:pt x="11691" y="7190"/>
                  </a:lnTo>
                  <a:lnTo>
                    <a:pt x="11710" y="6820"/>
                  </a:lnTo>
                  <a:lnTo>
                    <a:pt x="11691" y="6469"/>
                  </a:lnTo>
                  <a:lnTo>
                    <a:pt x="11652" y="6079"/>
                  </a:lnTo>
                  <a:lnTo>
                    <a:pt x="11593" y="5670"/>
                  </a:lnTo>
                  <a:lnTo>
                    <a:pt x="11496" y="5280"/>
                  </a:lnTo>
                  <a:lnTo>
                    <a:pt x="11359" y="4891"/>
                  </a:lnTo>
                  <a:lnTo>
                    <a:pt x="11223" y="4501"/>
                  </a:lnTo>
                  <a:lnTo>
                    <a:pt x="11028" y="4092"/>
                  </a:lnTo>
                  <a:lnTo>
                    <a:pt x="10814" y="3683"/>
                  </a:lnTo>
                  <a:lnTo>
                    <a:pt x="10580" y="3332"/>
                  </a:lnTo>
                  <a:lnTo>
                    <a:pt x="10327" y="2981"/>
                  </a:lnTo>
                  <a:lnTo>
                    <a:pt x="10015" y="2592"/>
                  </a:lnTo>
                  <a:lnTo>
                    <a:pt x="9684" y="2260"/>
                  </a:lnTo>
                  <a:lnTo>
                    <a:pt x="9353" y="1929"/>
                  </a:lnTo>
                  <a:lnTo>
                    <a:pt x="8982" y="1617"/>
                  </a:lnTo>
                  <a:lnTo>
                    <a:pt x="8534" y="1306"/>
                  </a:lnTo>
                  <a:lnTo>
                    <a:pt x="8106" y="1033"/>
                  </a:lnTo>
                  <a:lnTo>
                    <a:pt x="7638" y="780"/>
                  </a:lnTo>
                  <a:lnTo>
                    <a:pt x="7170" y="565"/>
                  </a:lnTo>
                  <a:lnTo>
                    <a:pt x="6703" y="390"/>
                  </a:lnTo>
                  <a:lnTo>
                    <a:pt x="6255" y="253"/>
                  </a:lnTo>
                  <a:lnTo>
                    <a:pt x="5767" y="137"/>
                  </a:lnTo>
                  <a:lnTo>
                    <a:pt x="5300" y="59"/>
                  </a:lnTo>
                  <a:lnTo>
                    <a:pt x="483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8"/>
            <p:cNvSpPr/>
            <p:nvPr/>
          </p:nvSpPr>
          <p:spPr>
            <a:xfrm>
              <a:off x="3932000" y="2222075"/>
              <a:ext cx="292775" cy="244050"/>
            </a:xfrm>
            <a:custGeom>
              <a:avLst/>
              <a:gdLst/>
              <a:ahLst/>
              <a:cxnLst/>
              <a:rect l="l" t="t" r="r" b="b"/>
              <a:pathLst>
                <a:path w="11711" h="9762" fill="none" extrusionOk="0">
                  <a:moveTo>
                    <a:pt x="4384" y="0"/>
                  </a:moveTo>
                  <a:lnTo>
                    <a:pt x="4384" y="0"/>
                  </a:lnTo>
                  <a:lnTo>
                    <a:pt x="4345" y="0"/>
                  </a:lnTo>
                  <a:lnTo>
                    <a:pt x="4345" y="0"/>
                  </a:lnTo>
                  <a:lnTo>
                    <a:pt x="3936" y="0"/>
                  </a:lnTo>
                  <a:lnTo>
                    <a:pt x="3507" y="59"/>
                  </a:lnTo>
                  <a:lnTo>
                    <a:pt x="3507" y="59"/>
                  </a:lnTo>
                  <a:lnTo>
                    <a:pt x="3235" y="98"/>
                  </a:lnTo>
                  <a:lnTo>
                    <a:pt x="3235" y="98"/>
                  </a:lnTo>
                  <a:lnTo>
                    <a:pt x="2903" y="156"/>
                  </a:lnTo>
                  <a:lnTo>
                    <a:pt x="2611" y="234"/>
                  </a:lnTo>
                  <a:lnTo>
                    <a:pt x="2533" y="253"/>
                  </a:lnTo>
                  <a:lnTo>
                    <a:pt x="2533" y="253"/>
                  </a:lnTo>
                  <a:lnTo>
                    <a:pt x="2241" y="351"/>
                  </a:lnTo>
                  <a:lnTo>
                    <a:pt x="1949" y="468"/>
                  </a:lnTo>
                  <a:lnTo>
                    <a:pt x="1949" y="468"/>
                  </a:lnTo>
                  <a:lnTo>
                    <a:pt x="1598" y="624"/>
                  </a:lnTo>
                  <a:lnTo>
                    <a:pt x="1286" y="799"/>
                  </a:lnTo>
                  <a:lnTo>
                    <a:pt x="1286" y="799"/>
                  </a:lnTo>
                  <a:lnTo>
                    <a:pt x="955" y="1013"/>
                  </a:lnTo>
                  <a:lnTo>
                    <a:pt x="916" y="1052"/>
                  </a:lnTo>
                  <a:lnTo>
                    <a:pt x="877" y="1072"/>
                  </a:lnTo>
                  <a:lnTo>
                    <a:pt x="838" y="1091"/>
                  </a:lnTo>
                  <a:lnTo>
                    <a:pt x="799" y="1130"/>
                  </a:lnTo>
                  <a:lnTo>
                    <a:pt x="780" y="1150"/>
                  </a:lnTo>
                  <a:lnTo>
                    <a:pt x="682" y="1208"/>
                  </a:lnTo>
                  <a:lnTo>
                    <a:pt x="663" y="1247"/>
                  </a:lnTo>
                  <a:lnTo>
                    <a:pt x="663" y="1247"/>
                  </a:lnTo>
                  <a:lnTo>
                    <a:pt x="546" y="1325"/>
                  </a:lnTo>
                  <a:lnTo>
                    <a:pt x="526" y="1364"/>
                  </a:lnTo>
                  <a:lnTo>
                    <a:pt x="526" y="1364"/>
                  </a:lnTo>
                  <a:lnTo>
                    <a:pt x="273" y="1578"/>
                  </a:lnTo>
                  <a:lnTo>
                    <a:pt x="273" y="1578"/>
                  </a:lnTo>
                  <a:lnTo>
                    <a:pt x="117" y="1754"/>
                  </a:lnTo>
                  <a:lnTo>
                    <a:pt x="117" y="1754"/>
                  </a:lnTo>
                  <a:lnTo>
                    <a:pt x="0" y="1871"/>
                  </a:lnTo>
                  <a:lnTo>
                    <a:pt x="0" y="1871"/>
                  </a:lnTo>
                  <a:lnTo>
                    <a:pt x="487" y="2592"/>
                  </a:lnTo>
                  <a:lnTo>
                    <a:pt x="1013" y="3273"/>
                  </a:lnTo>
                  <a:lnTo>
                    <a:pt x="1559" y="3936"/>
                  </a:lnTo>
                  <a:lnTo>
                    <a:pt x="2124" y="4579"/>
                  </a:lnTo>
                  <a:lnTo>
                    <a:pt x="2728" y="5183"/>
                  </a:lnTo>
                  <a:lnTo>
                    <a:pt x="3351" y="5748"/>
                  </a:lnTo>
                  <a:lnTo>
                    <a:pt x="3994" y="6293"/>
                  </a:lnTo>
                  <a:lnTo>
                    <a:pt x="4657" y="6820"/>
                  </a:lnTo>
                  <a:lnTo>
                    <a:pt x="5358" y="7307"/>
                  </a:lnTo>
                  <a:lnTo>
                    <a:pt x="6079" y="7755"/>
                  </a:lnTo>
                  <a:lnTo>
                    <a:pt x="6820" y="8183"/>
                  </a:lnTo>
                  <a:lnTo>
                    <a:pt x="7579" y="8573"/>
                  </a:lnTo>
                  <a:lnTo>
                    <a:pt x="8359" y="8924"/>
                  </a:lnTo>
                  <a:lnTo>
                    <a:pt x="9138" y="9236"/>
                  </a:lnTo>
                  <a:lnTo>
                    <a:pt x="9957" y="9528"/>
                  </a:lnTo>
                  <a:lnTo>
                    <a:pt x="10775" y="9762"/>
                  </a:lnTo>
                  <a:lnTo>
                    <a:pt x="10775" y="9762"/>
                  </a:lnTo>
                  <a:lnTo>
                    <a:pt x="10911" y="9586"/>
                  </a:lnTo>
                  <a:lnTo>
                    <a:pt x="11028" y="9391"/>
                  </a:lnTo>
                  <a:lnTo>
                    <a:pt x="11028" y="9391"/>
                  </a:lnTo>
                  <a:lnTo>
                    <a:pt x="11184" y="9119"/>
                  </a:lnTo>
                  <a:lnTo>
                    <a:pt x="11320" y="8826"/>
                  </a:lnTo>
                  <a:lnTo>
                    <a:pt x="11320" y="8826"/>
                  </a:lnTo>
                  <a:lnTo>
                    <a:pt x="11437" y="8515"/>
                  </a:lnTo>
                  <a:lnTo>
                    <a:pt x="11535" y="8203"/>
                  </a:lnTo>
                  <a:lnTo>
                    <a:pt x="11535" y="8203"/>
                  </a:lnTo>
                  <a:lnTo>
                    <a:pt x="11613" y="7891"/>
                  </a:lnTo>
                  <a:lnTo>
                    <a:pt x="11652" y="7579"/>
                  </a:lnTo>
                  <a:lnTo>
                    <a:pt x="11652" y="7579"/>
                  </a:lnTo>
                  <a:lnTo>
                    <a:pt x="11691" y="7190"/>
                  </a:lnTo>
                  <a:lnTo>
                    <a:pt x="11710" y="6820"/>
                  </a:lnTo>
                  <a:lnTo>
                    <a:pt x="11710" y="6820"/>
                  </a:lnTo>
                  <a:lnTo>
                    <a:pt x="11691" y="6469"/>
                  </a:lnTo>
                  <a:lnTo>
                    <a:pt x="11652" y="6079"/>
                  </a:lnTo>
                  <a:lnTo>
                    <a:pt x="11652" y="6079"/>
                  </a:lnTo>
                  <a:lnTo>
                    <a:pt x="11593" y="5670"/>
                  </a:lnTo>
                  <a:lnTo>
                    <a:pt x="11496" y="5280"/>
                  </a:lnTo>
                  <a:lnTo>
                    <a:pt x="11496" y="5280"/>
                  </a:lnTo>
                  <a:lnTo>
                    <a:pt x="11359" y="4891"/>
                  </a:lnTo>
                  <a:lnTo>
                    <a:pt x="11223" y="4501"/>
                  </a:lnTo>
                  <a:lnTo>
                    <a:pt x="11223" y="4501"/>
                  </a:lnTo>
                  <a:lnTo>
                    <a:pt x="11028" y="4092"/>
                  </a:lnTo>
                  <a:lnTo>
                    <a:pt x="10814" y="3683"/>
                  </a:lnTo>
                  <a:lnTo>
                    <a:pt x="10814" y="3683"/>
                  </a:lnTo>
                  <a:lnTo>
                    <a:pt x="10580" y="3332"/>
                  </a:lnTo>
                  <a:lnTo>
                    <a:pt x="10327" y="2981"/>
                  </a:lnTo>
                  <a:lnTo>
                    <a:pt x="10327" y="2981"/>
                  </a:lnTo>
                  <a:lnTo>
                    <a:pt x="10015" y="2592"/>
                  </a:lnTo>
                  <a:lnTo>
                    <a:pt x="9684" y="2260"/>
                  </a:lnTo>
                  <a:lnTo>
                    <a:pt x="9684" y="2260"/>
                  </a:lnTo>
                  <a:lnTo>
                    <a:pt x="9353" y="1929"/>
                  </a:lnTo>
                  <a:lnTo>
                    <a:pt x="8982" y="1617"/>
                  </a:lnTo>
                  <a:lnTo>
                    <a:pt x="8982" y="1617"/>
                  </a:lnTo>
                  <a:lnTo>
                    <a:pt x="8534" y="1306"/>
                  </a:lnTo>
                  <a:lnTo>
                    <a:pt x="8106" y="1033"/>
                  </a:lnTo>
                  <a:lnTo>
                    <a:pt x="8106" y="1033"/>
                  </a:lnTo>
                  <a:lnTo>
                    <a:pt x="7638" y="780"/>
                  </a:lnTo>
                  <a:lnTo>
                    <a:pt x="7170" y="565"/>
                  </a:lnTo>
                  <a:lnTo>
                    <a:pt x="7170" y="565"/>
                  </a:lnTo>
                  <a:lnTo>
                    <a:pt x="6703" y="390"/>
                  </a:lnTo>
                  <a:lnTo>
                    <a:pt x="6255" y="253"/>
                  </a:lnTo>
                  <a:lnTo>
                    <a:pt x="6255" y="253"/>
                  </a:lnTo>
                  <a:lnTo>
                    <a:pt x="5767" y="137"/>
                  </a:lnTo>
                  <a:lnTo>
                    <a:pt x="5300" y="59"/>
                  </a:lnTo>
                  <a:lnTo>
                    <a:pt x="5300" y="59"/>
                  </a:lnTo>
                  <a:lnTo>
                    <a:pt x="4832" y="0"/>
                  </a:lnTo>
                  <a:lnTo>
                    <a:pt x="4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8"/>
            <p:cNvSpPr/>
            <p:nvPr/>
          </p:nvSpPr>
          <p:spPr>
            <a:xfrm>
              <a:off x="3901300" y="2042325"/>
              <a:ext cx="119375" cy="150050"/>
            </a:xfrm>
            <a:custGeom>
              <a:avLst/>
              <a:gdLst/>
              <a:ahLst/>
              <a:cxnLst/>
              <a:rect l="l" t="t" r="r" b="b"/>
              <a:pathLst>
                <a:path w="4775" h="6002" extrusionOk="0">
                  <a:moveTo>
                    <a:pt x="1579" y="1"/>
                  </a:moveTo>
                  <a:lnTo>
                    <a:pt x="1384" y="20"/>
                  </a:lnTo>
                  <a:lnTo>
                    <a:pt x="1189" y="59"/>
                  </a:lnTo>
                  <a:lnTo>
                    <a:pt x="994" y="117"/>
                  </a:lnTo>
                  <a:lnTo>
                    <a:pt x="878" y="176"/>
                  </a:lnTo>
                  <a:lnTo>
                    <a:pt x="839" y="195"/>
                  </a:lnTo>
                  <a:lnTo>
                    <a:pt x="683" y="293"/>
                  </a:lnTo>
                  <a:lnTo>
                    <a:pt x="527" y="449"/>
                  </a:lnTo>
                  <a:lnTo>
                    <a:pt x="468" y="488"/>
                  </a:lnTo>
                  <a:lnTo>
                    <a:pt x="429" y="546"/>
                  </a:lnTo>
                  <a:lnTo>
                    <a:pt x="410" y="566"/>
                  </a:lnTo>
                  <a:lnTo>
                    <a:pt x="274" y="780"/>
                  </a:lnTo>
                  <a:lnTo>
                    <a:pt x="235" y="877"/>
                  </a:lnTo>
                  <a:lnTo>
                    <a:pt x="196" y="936"/>
                  </a:lnTo>
                  <a:lnTo>
                    <a:pt x="137" y="1111"/>
                  </a:lnTo>
                  <a:lnTo>
                    <a:pt x="79" y="1267"/>
                  </a:lnTo>
                  <a:lnTo>
                    <a:pt x="20" y="1559"/>
                  </a:lnTo>
                  <a:lnTo>
                    <a:pt x="20" y="1579"/>
                  </a:lnTo>
                  <a:lnTo>
                    <a:pt x="1" y="1832"/>
                  </a:lnTo>
                  <a:lnTo>
                    <a:pt x="1" y="2046"/>
                  </a:lnTo>
                  <a:lnTo>
                    <a:pt x="1" y="2105"/>
                  </a:lnTo>
                  <a:lnTo>
                    <a:pt x="20" y="2417"/>
                  </a:lnTo>
                  <a:lnTo>
                    <a:pt x="20" y="2475"/>
                  </a:lnTo>
                  <a:lnTo>
                    <a:pt x="79" y="2767"/>
                  </a:lnTo>
                  <a:lnTo>
                    <a:pt x="137" y="3040"/>
                  </a:lnTo>
                  <a:lnTo>
                    <a:pt x="176" y="3176"/>
                  </a:lnTo>
                  <a:lnTo>
                    <a:pt x="274" y="3449"/>
                  </a:lnTo>
                  <a:lnTo>
                    <a:pt x="293" y="3488"/>
                  </a:lnTo>
                  <a:lnTo>
                    <a:pt x="312" y="3547"/>
                  </a:lnTo>
                  <a:lnTo>
                    <a:pt x="332" y="3566"/>
                  </a:lnTo>
                  <a:lnTo>
                    <a:pt x="371" y="3664"/>
                  </a:lnTo>
                  <a:lnTo>
                    <a:pt x="507" y="3975"/>
                  </a:lnTo>
                  <a:lnTo>
                    <a:pt x="683" y="4268"/>
                  </a:lnTo>
                  <a:lnTo>
                    <a:pt x="955" y="4657"/>
                  </a:lnTo>
                  <a:lnTo>
                    <a:pt x="1131" y="4891"/>
                  </a:lnTo>
                  <a:lnTo>
                    <a:pt x="1326" y="5086"/>
                  </a:lnTo>
                  <a:lnTo>
                    <a:pt x="1501" y="5261"/>
                  </a:lnTo>
                  <a:lnTo>
                    <a:pt x="1715" y="5437"/>
                  </a:lnTo>
                  <a:lnTo>
                    <a:pt x="1891" y="5554"/>
                  </a:lnTo>
                  <a:lnTo>
                    <a:pt x="2047" y="5651"/>
                  </a:lnTo>
                  <a:lnTo>
                    <a:pt x="2222" y="5748"/>
                  </a:lnTo>
                  <a:lnTo>
                    <a:pt x="2417" y="5846"/>
                  </a:lnTo>
                  <a:lnTo>
                    <a:pt x="2690" y="5943"/>
                  </a:lnTo>
                  <a:lnTo>
                    <a:pt x="2962" y="5982"/>
                  </a:lnTo>
                  <a:lnTo>
                    <a:pt x="3177" y="6002"/>
                  </a:lnTo>
                  <a:lnTo>
                    <a:pt x="3391" y="6002"/>
                  </a:lnTo>
                  <a:lnTo>
                    <a:pt x="3566" y="5963"/>
                  </a:lnTo>
                  <a:lnTo>
                    <a:pt x="3742" y="5904"/>
                  </a:lnTo>
                  <a:lnTo>
                    <a:pt x="3937" y="5807"/>
                  </a:lnTo>
                  <a:lnTo>
                    <a:pt x="4073" y="5709"/>
                  </a:lnTo>
                  <a:lnTo>
                    <a:pt x="4248" y="5573"/>
                  </a:lnTo>
                  <a:lnTo>
                    <a:pt x="4346" y="5437"/>
                  </a:lnTo>
                  <a:lnTo>
                    <a:pt x="4463" y="5261"/>
                  </a:lnTo>
                  <a:lnTo>
                    <a:pt x="4560" y="5066"/>
                  </a:lnTo>
                  <a:lnTo>
                    <a:pt x="4638" y="4891"/>
                  </a:lnTo>
                  <a:lnTo>
                    <a:pt x="4677" y="4735"/>
                  </a:lnTo>
                  <a:lnTo>
                    <a:pt x="4735" y="4443"/>
                  </a:lnTo>
                  <a:lnTo>
                    <a:pt x="4755" y="4209"/>
                  </a:lnTo>
                  <a:lnTo>
                    <a:pt x="4774" y="3995"/>
                  </a:lnTo>
                  <a:lnTo>
                    <a:pt x="4755" y="3761"/>
                  </a:lnTo>
                  <a:lnTo>
                    <a:pt x="4735" y="3508"/>
                  </a:lnTo>
                  <a:lnTo>
                    <a:pt x="4677" y="3215"/>
                  </a:lnTo>
                  <a:lnTo>
                    <a:pt x="4599" y="2943"/>
                  </a:lnTo>
                  <a:lnTo>
                    <a:pt x="4521" y="2650"/>
                  </a:lnTo>
                  <a:lnTo>
                    <a:pt x="4404" y="2378"/>
                  </a:lnTo>
                  <a:lnTo>
                    <a:pt x="4268" y="2085"/>
                  </a:lnTo>
                  <a:lnTo>
                    <a:pt x="4131" y="1852"/>
                  </a:lnTo>
                  <a:lnTo>
                    <a:pt x="3975" y="1598"/>
                  </a:lnTo>
                  <a:lnTo>
                    <a:pt x="3800" y="1345"/>
                  </a:lnTo>
                  <a:lnTo>
                    <a:pt x="3625" y="1111"/>
                  </a:lnTo>
                  <a:lnTo>
                    <a:pt x="3449" y="936"/>
                  </a:lnTo>
                  <a:lnTo>
                    <a:pt x="3255" y="741"/>
                  </a:lnTo>
                  <a:lnTo>
                    <a:pt x="3060" y="585"/>
                  </a:lnTo>
                  <a:lnTo>
                    <a:pt x="2884" y="449"/>
                  </a:lnTo>
                  <a:lnTo>
                    <a:pt x="2709" y="351"/>
                  </a:lnTo>
                  <a:lnTo>
                    <a:pt x="2378" y="176"/>
                  </a:lnTo>
                  <a:lnTo>
                    <a:pt x="2105" y="79"/>
                  </a:lnTo>
                  <a:lnTo>
                    <a:pt x="1949" y="40"/>
                  </a:lnTo>
                  <a:lnTo>
                    <a:pt x="1793" y="20"/>
                  </a:lnTo>
                  <a:lnTo>
                    <a:pt x="157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901300" y="2042325"/>
              <a:ext cx="119375" cy="150050"/>
            </a:xfrm>
            <a:custGeom>
              <a:avLst/>
              <a:gdLst/>
              <a:ahLst/>
              <a:cxnLst/>
              <a:rect l="l" t="t" r="r" b="b"/>
              <a:pathLst>
                <a:path w="4775" h="6002" fill="none" extrusionOk="0">
                  <a:moveTo>
                    <a:pt x="1579" y="1"/>
                  </a:moveTo>
                  <a:lnTo>
                    <a:pt x="1579" y="1"/>
                  </a:lnTo>
                  <a:lnTo>
                    <a:pt x="1579" y="1"/>
                  </a:lnTo>
                  <a:lnTo>
                    <a:pt x="1384" y="20"/>
                  </a:lnTo>
                  <a:lnTo>
                    <a:pt x="1384" y="20"/>
                  </a:lnTo>
                  <a:lnTo>
                    <a:pt x="1189" y="59"/>
                  </a:lnTo>
                  <a:lnTo>
                    <a:pt x="1189" y="59"/>
                  </a:lnTo>
                  <a:lnTo>
                    <a:pt x="994" y="117"/>
                  </a:lnTo>
                  <a:lnTo>
                    <a:pt x="994" y="117"/>
                  </a:lnTo>
                  <a:lnTo>
                    <a:pt x="878" y="176"/>
                  </a:lnTo>
                  <a:lnTo>
                    <a:pt x="839" y="195"/>
                  </a:lnTo>
                  <a:lnTo>
                    <a:pt x="839" y="195"/>
                  </a:lnTo>
                  <a:lnTo>
                    <a:pt x="683" y="293"/>
                  </a:lnTo>
                  <a:lnTo>
                    <a:pt x="683" y="293"/>
                  </a:lnTo>
                  <a:lnTo>
                    <a:pt x="527" y="449"/>
                  </a:lnTo>
                  <a:lnTo>
                    <a:pt x="527" y="449"/>
                  </a:lnTo>
                  <a:lnTo>
                    <a:pt x="468" y="488"/>
                  </a:lnTo>
                  <a:lnTo>
                    <a:pt x="429" y="546"/>
                  </a:lnTo>
                  <a:lnTo>
                    <a:pt x="410" y="566"/>
                  </a:lnTo>
                  <a:lnTo>
                    <a:pt x="410" y="566"/>
                  </a:lnTo>
                  <a:lnTo>
                    <a:pt x="274" y="780"/>
                  </a:lnTo>
                  <a:lnTo>
                    <a:pt x="274" y="780"/>
                  </a:lnTo>
                  <a:lnTo>
                    <a:pt x="235" y="877"/>
                  </a:lnTo>
                  <a:lnTo>
                    <a:pt x="235" y="877"/>
                  </a:lnTo>
                  <a:lnTo>
                    <a:pt x="196" y="936"/>
                  </a:lnTo>
                  <a:lnTo>
                    <a:pt x="196" y="936"/>
                  </a:lnTo>
                  <a:lnTo>
                    <a:pt x="137" y="1111"/>
                  </a:lnTo>
                  <a:lnTo>
                    <a:pt x="79" y="1267"/>
                  </a:lnTo>
                  <a:lnTo>
                    <a:pt x="79" y="1267"/>
                  </a:lnTo>
                  <a:lnTo>
                    <a:pt x="20" y="1559"/>
                  </a:lnTo>
                  <a:lnTo>
                    <a:pt x="20" y="1559"/>
                  </a:lnTo>
                  <a:lnTo>
                    <a:pt x="20" y="1579"/>
                  </a:lnTo>
                  <a:lnTo>
                    <a:pt x="20" y="1579"/>
                  </a:lnTo>
                  <a:lnTo>
                    <a:pt x="1" y="1832"/>
                  </a:lnTo>
                  <a:lnTo>
                    <a:pt x="1" y="2046"/>
                  </a:lnTo>
                  <a:lnTo>
                    <a:pt x="1" y="2105"/>
                  </a:lnTo>
                  <a:lnTo>
                    <a:pt x="1" y="2105"/>
                  </a:lnTo>
                  <a:lnTo>
                    <a:pt x="20" y="2417"/>
                  </a:lnTo>
                  <a:lnTo>
                    <a:pt x="20" y="2417"/>
                  </a:lnTo>
                  <a:lnTo>
                    <a:pt x="20" y="2475"/>
                  </a:lnTo>
                  <a:lnTo>
                    <a:pt x="20" y="2475"/>
                  </a:lnTo>
                  <a:lnTo>
                    <a:pt x="79" y="2767"/>
                  </a:lnTo>
                  <a:lnTo>
                    <a:pt x="137" y="3040"/>
                  </a:lnTo>
                  <a:lnTo>
                    <a:pt x="137" y="3040"/>
                  </a:lnTo>
                  <a:lnTo>
                    <a:pt x="176" y="3176"/>
                  </a:lnTo>
                  <a:lnTo>
                    <a:pt x="176" y="3176"/>
                  </a:lnTo>
                  <a:lnTo>
                    <a:pt x="274" y="3449"/>
                  </a:lnTo>
                  <a:lnTo>
                    <a:pt x="293" y="3488"/>
                  </a:lnTo>
                  <a:lnTo>
                    <a:pt x="312" y="3547"/>
                  </a:lnTo>
                  <a:lnTo>
                    <a:pt x="332" y="3566"/>
                  </a:lnTo>
                  <a:lnTo>
                    <a:pt x="371" y="3664"/>
                  </a:lnTo>
                  <a:lnTo>
                    <a:pt x="371" y="3664"/>
                  </a:lnTo>
                  <a:lnTo>
                    <a:pt x="507" y="3975"/>
                  </a:lnTo>
                  <a:lnTo>
                    <a:pt x="507" y="3975"/>
                  </a:lnTo>
                  <a:lnTo>
                    <a:pt x="683" y="4268"/>
                  </a:lnTo>
                  <a:lnTo>
                    <a:pt x="683" y="4268"/>
                  </a:lnTo>
                  <a:lnTo>
                    <a:pt x="955" y="4657"/>
                  </a:lnTo>
                  <a:lnTo>
                    <a:pt x="955" y="4657"/>
                  </a:lnTo>
                  <a:lnTo>
                    <a:pt x="1131" y="4891"/>
                  </a:lnTo>
                  <a:lnTo>
                    <a:pt x="1326" y="5086"/>
                  </a:lnTo>
                  <a:lnTo>
                    <a:pt x="1326" y="5086"/>
                  </a:lnTo>
                  <a:lnTo>
                    <a:pt x="1501" y="5261"/>
                  </a:lnTo>
                  <a:lnTo>
                    <a:pt x="1715" y="5437"/>
                  </a:lnTo>
                  <a:lnTo>
                    <a:pt x="1715" y="5437"/>
                  </a:lnTo>
                  <a:lnTo>
                    <a:pt x="1891" y="5554"/>
                  </a:lnTo>
                  <a:lnTo>
                    <a:pt x="2047" y="5651"/>
                  </a:lnTo>
                  <a:lnTo>
                    <a:pt x="2047" y="5651"/>
                  </a:lnTo>
                  <a:lnTo>
                    <a:pt x="2222" y="5748"/>
                  </a:lnTo>
                  <a:lnTo>
                    <a:pt x="2417" y="5846"/>
                  </a:lnTo>
                  <a:lnTo>
                    <a:pt x="2417" y="5846"/>
                  </a:lnTo>
                  <a:lnTo>
                    <a:pt x="2690" y="5943"/>
                  </a:lnTo>
                  <a:lnTo>
                    <a:pt x="2690" y="5943"/>
                  </a:lnTo>
                  <a:lnTo>
                    <a:pt x="2962" y="5982"/>
                  </a:lnTo>
                  <a:lnTo>
                    <a:pt x="2962" y="5982"/>
                  </a:lnTo>
                  <a:lnTo>
                    <a:pt x="3177" y="6002"/>
                  </a:lnTo>
                  <a:lnTo>
                    <a:pt x="3177" y="6002"/>
                  </a:lnTo>
                  <a:lnTo>
                    <a:pt x="3391" y="6002"/>
                  </a:lnTo>
                  <a:lnTo>
                    <a:pt x="3391" y="6002"/>
                  </a:lnTo>
                  <a:lnTo>
                    <a:pt x="3566" y="5963"/>
                  </a:lnTo>
                  <a:lnTo>
                    <a:pt x="3566" y="5963"/>
                  </a:lnTo>
                  <a:lnTo>
                    <a:pt x="3742" y="5904"/>
                  </a:lnTo>
                  <a:lnTo>
                    <a:pt x="3742" y="5904"/>
                  </a:lnTo>
                  <a:lnTo>
                    <a:pt x="3937" y="5807"/>
                  </a:lnTo>
                  <a:lnTo>
                    <a:pt x="3937" y="5807"/>
                  </a:lnTo>
                  <a:lnTo>
                    <a:pt x="4073" y="5709"/>
                  </a:lnTo>
                  <a:lnTo>
                    <a:pt x="4073" y="5709"/>
                  </a:lnTo>
                  <a:lnTo>
                    <a:pt x="4248" y="5573"/>
                  </a:lnTo>
                  <a:lnTo>
                    <a:pt x="4248" y="5573"/>
                  </a:lnTo>
                  <a:lnTo>
                    <a:pt x="4346" y="5437"/>
                  </a:lnTo>
                  <a:lnTo>
                    <a:pt x="4346" y="5437"/>
                  </a:lnTo>
                  <a:lnTo>
                    <a:pt x="4463" y="5261"/>
                  </a:lnTo>
                  <a:lnTo>
                    <a:pt x="4463" y="5261"/>
                  </a:lnTo>
                  <a:lnTo>
                    <a:pt x="4560" y="5066"/>
                  </a:lnTo>
                  <a:lnTo>
                    <a:pt x="4560" y="5066"/>
                  </a:lnTo>
                  <a:lnTo>
                    <a:pt x="4638" y="4891"/>
                  </a:lnTo>
                  <a:lnTo>
                    <a:pt x="4677" y="4735"/>
                  </a:lnTo>
                  <a:lnTo>
                    <a:pt x="4677" y="4735"/>
                  </a:lnTo>
                  <a:lnTo>
                    <a:pt x="4735" y="4443"/>
                  </a:lnTo>
                  <a:lnTo>
                    <a:pt x="4735" y="4443"/>
                  </a:lnTo>
                  <a:lnTo>
                    <a:pt x="4755" y="4209"/>
                  </a:lnTo>
                  <a:lnTo>
                    <a:pt x="4774" y="3995"/>
                  </a:lnTo>
                  <a:lnTo>
                    <a:pt x="4774" y="3995"/>
                  </a:lnTo>
                  <a:lnTo>
                    <a:pt x="4755" y="3761"/>
                  </a:lnTo>
                  <a:lnTo>
                    <a:pt x="4735" y="3508"/>
                  </a:lnTo>
                  <a:lnTo>
                    <a:pt x="4735" y="3508"/>
                  </a:lnTo>
                  <a:lnTo>
                    <a:pt x="4677" y="3215"/>
                  </a:lnTo>
                  <a:lnTo>
                    <a:pt x="4599" y="2943"/>
                  </a:lnTo>
                  <a:lnTo>
                    <a:pt x="4599" y="2943"/>
                  </a:lnTo>
                  <a:lnTo>
                    <a:pt x="4521" y="2650"/>
                  </a:lnTo>
                  <a:lnTo>
                    <a:pt x="4404" y="2378"/>
                  </a:lnTo>
                  <a:lnTo>
                    <a:pt x="4404" y="2378"/>
                  </a:lnTo>
                  <a:lnTo>
                    <a:pt x="4268" y="2085"/>
                  </a:lnTo>
                  <a:lnTo>
                    <a:pt x="4131" y="1852"/>
                  </a:lnTo>
                  <a:lnTo>
                    <a:pt x="4131" y="1852"/>
                  </a:lnTo>
                  <a:lnTo>
                    <a:pt x="3975" y="1598"/>
                  </a:lnTo>
                  <a:lnTo>
                    <a:pt x="3800" y="1345"/>
                  </a:lnTo>
                  <a:lnTo>
                    <a:pt x="3800" y="1345"/>
                  </a:lnTo>
                  <a:lnTo>
                    <a:pt x="3625" y="1111"/>
                  </a:lnTo>
                  <a:lnTo>
                    <a:pt x="3449" y="936"/>
                  </a:lnTo>
                  <a:lnTo>
                    <a:pt x="3449" y="936"/>
                  </a:lnTo>
                  <a:lnTo>
                    <a:pt x="3255" y="741"/>
                  </a:lnTo>
                  <a:lnTo>
                    <a:pt x="3060" y="585"/>
                  </a:lnTo>
                  <a:lnTo>
                    <a:pt x="3060" y="585"/>
                  </a:lnTo>
                  <a:lnTo>
                    <a:pt x="2884" y="449"/>
                  </a:lnTo>
                  <a:lnTo>
                    <a:pt x="2709" y="351"/>
                  </a:lnTo>
                  <a:lnTo>
                    <a:pt x="2709" y="351"/>
                  </a:lnTo>
                  <a:lnTo>
                    <a:pt x="2378" y="176"/>
                  </a:lnTo>
                  <a:lnTo>
                    <a:pt x="2378" y="176"/>
                  </a:lnTo>
                  <a:lnTo>
                    <a:pt x="2105" y="79"/>
                  </a:lnTo>
                  <a:lnTo>
                    <a:pt x="2105" y="79"/>
                  </a:lnTo>
                  <a:lnTo>
                    <a:pt x="1949" y="40"/>
                  </a:lnTo>
                  <a:lnTo>
                    <a:pt x="1949" y="40"/>
                  </a:lnTo>
                  <a:lnTo>
                    <a:pt x="1793" y="20"/>
                  </a:lnTo>
                  <a:lnTo>
                    <a:pt x="1793" y="20"/>
                  </a:lnTo>
                  <a:lnTo>
                    <a:pt x="15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4280275" y="1542575"/>
              <a:ext cx="268900" cy="161250"/>
            </a:xfrm>
            <a:custGeom>
              <a:avLst/>
              <a:gdLst/>
              <a:ahLst/>
              <a:cxnLst/>
              <a:rect l="l" t="t" r="r" b="b"/>
              <a:pathLst>
                <a:path w="10756" h="6450" extrusionOk="0">
                  <a:moveTo>
                    <a:pt x="1871" y="0"/>
                  </a:moveTo>
                  <a:lnTo>
                    <a:pt x="1130" y="20"/>
                  </a:lnTo>
                  <a:lnTo>
                    <a:pt x="390" y="59"/>
                  </a:lnTo>
                  <a:lnTo>
                    <a:pt x="331" y="195"/>
                  </a:lnTo>
                  <a:lnTo>
                    <a:pt x="312" y="253"/>
                  </a:lnTo>
                  <a:lnTo>
                    <a:pt x="273" y="312"/>
                  </a:lnTo>
                  <a:lnTo>
                    <a:pt x="156" y="624"/>
                  </a:lnTo>
                  <a:lnTo>
                    <a:pt x="117" y="760"/>
                  </a:lnTo>
                  <a:lnTo>
                    <a:pt x="59" y="994"/>
                  </a:lnTo>
                  <a:lnTo>
                    <a:pt x="20" y="1228"/>
                  </a:lnTo>
                  <a:lnTo>
                    <a:pt x="20" y="1247"/>
                  </a:lnTo>
                  <a:lnTo>
                    <a:pt x="20" y="1305"/>
                  </a:lnTo>
                  <a:lnTo>
                    <a:pt x="0" y="1656"/>
                  </a:lnTo>
                  <a:lnTo>
                    <a:pt x="0" y="1715"/>
                  </a:lnTo>
                  <a:lnTo>
                    <a:pt x="0" y="1793"/>
                  </a:lnTo>
                  <a:lnTo>
                    <a:pt x="20" y="2104"/>
                  </a:lnTo>
                  <a:lnTo>
                    <a:pt x="20" y="2163"/>
                  </a:lnTo>
                  <a:lnTo>
                    <a:pt x="20" y="2202"/>
                  </a:lnTo>
                  <a:lnTo>
                    <a:pt x="39" y="2241"/>
                  </a:lnTo>
                  <a:lnTo>
                    <a:pt x="39" y="2280"/>
                  </a:lnTo>
                  <a:lnTo>
                    <a:pt x="39" y="2299"/>
                  </a:lnTo>
                  <a:lnTo>
                    <a:pt x="59" y="2338"/>
                  </a:lnTo>
                  <a:lnTo>
                    <a:pt x="59" y="2358"/>
                  </a:lnTo>
                  <a:lnTo>
                    <a:pt x="59" y="2397"/>
                  </a:lnTo>
                  <a:lnTo>
                    <a:pt x="98" y="2533"/>
                  </a:lnTo>
                  <a:lnTo>
                    <a:pt x="137" y="2689"/>
                  </a:lnTo>
                  <a:lnTo>
                    <a:pt x="195" y="2923"/>
                  </a:lnTo>
                  <a:lnTo>
                    <a:pt x="293" y="3156"/>
                  </a:lnTo>
                  <a:lnTo>
                    <a:pt x="312" y="3234"/>
                  </a:lnTo>
                  <a:lnTo>
                    <a:pt x="448" y="3507"/>
                  </a:lnTo>
                  <a:lnTo>
                    <a:pt x="565" y="3702"/>
                  </a:lnTo>
                  <a:lnTo>
                    <a:pt x="721" y="3936"/>
                  </a:lnTo>
                  <a:lnTo>
                    <a:pt x="897" y="4189"/>
                  </a:lnTo>
                  <a:lnTo>
                    <a:pt x="1013" y="4325"/>
                  </a:lnTo>
                  <a:lnTo>
                    <a:pt x="1033" y="4364"/>
                  </a:lnTo>
                  <a:lnTo>
                    <a:pt x="1208" y="4540"/>
                  </a:lnTo>
                  <a:lnTo>
                    <a:pt x="1423" y="4774"/>
                  </a:lnTo>
                  <a:lnTo>
                    <a:pt x="1617" y="4949"/>
                  </a:lnTo>
                  <a:lnTo>
                    <a:pt x="1851" y="5124"/>
                  </a:lnTo>
                  <a:lnTo>
                    <a:pt x="2182" y="5358"/>
                  </a:lnTo>
                  <a:lnTo>
                    <a:pt x="2494" y="5572"/>
                  </a:lnTo>
                  <a:lnTo>
                    <a:pt x="2845" y="5748"/>
                  </a:lnTo>
                  <a:lnTo>
                    <a:pt x="3196" y="5923"/>
                  </a:lnTo>
                  <a:lnTo>
                    <a:pt x="3624" y="6079"/>
                  </a:lnTo>
                  <a:lnTo>
                    <a:pt x="4053" y="6215"/>
                  </a:lnTo>
                  <a:lnTo>
                    <a:pt x="4482" y="6313"/>
                  </a:lnTo>
                  <a:lnTo>
                    <a:pt x="4910" y="6391"/>
                  </a:lnTo>
                  <a:lnTo>
                    <a:pt x="5358" y="6430"/>
                  </a:lnTo>
                  <a:lnTo>
                    <a:pt x="5787" y="6449"/>
                  </a:lnTo>
                  <a:lnTo>
                    <a:pt x="6216" y="6430"/>
                  </a:lnTo>
                  <a:lnTo>
                    <a:pt x="6644" y="6391"/>
                  </a:lnTo>
                  <a:lnTo>
                    <a:pt x="7053" y="6313"/>
                  </a:lnTo>
                  <a:lnTo>
                    <a:pt x="7404" y="6235"/>
                  </a:lnTo>
                  <a:lnTo>
                    <a:pt x="7774" y="6118"/>
                  </a:lnTo>
                  <a:lnTo>
                    <a:pt x="8125" y="5982"/>
                  </a:lnTo>
                  <a:lnTo>
                    <a:pt x="8437" y="5845"/>
                  </a:lnTo>
                  <a:lnTo>
                    <a:pt x="8710" y="5689"/>
                  </a:lnTo>
                  <a:lnTo>
                    <a:pt x="8982" y="5514"/>
                  </a:lnTo>
                  <a:lnTo>
                    <a:pt x="9236" y="5339"/>
                  </a:lnTo>
                  <a:lnTo>
                    <a:pt x="9469" y="5163"/>
                  </a:lnTo>
                  <a:lnTo>
                    <a:pt x="9645" y="4988"/>
                  </a:lnTo>
                  <a:lnTo>
                    <a:pt x="9820" y="4793"/>
                  </a:lnTo>
                  <a:lnTo>
                    <a:pt x="9996" y="4598"/>
                  </a:lnTo>
                  <a:lnTo>
                    <a:pt x="10132" y="4384"/>
                  </a:lnTo>
                  <a:lnTo>
                    <a:pt x="10249" y="4209"/>
                  </a:lnTo>
                  <a:lnTo>
                    <a:pt x="10366" y="3994"/>
                  </a:lnTo>
                  <a:lnTo>
                    <a:pt x="10483" y="3780"/>
                  </a:lnTo>
                  <a:lnTo>
                    <a:pt x="10561" y="3546"/>
                  </a:lnTo>
                  <a:lnTo>
                    <a:pt x="10638" y="3332"/>
                  </a:lnTo>
                  <a:lnTo>
                    <a:pt x="10677" y="3098"/>
                  </a:lnTo>
                  <a:lnTo>
                    <a:pt x="10736" y="2864"/>
                  </a:lnTo>
                  <a:lnTo>
                    <a:pt x="10755" y="2630"/>
                  </a:lnTo>
                  <a:lnTo>
                    <a:pt x="10755" y="2397"/>
                  </a:lnTo>
                  <a:lnTo>
                    <a:pt x="10755" y="2260"/>
                  </a:lnTo>
                  <a:lnTo>
                    <a:pt x="10151" y="1948"/>
                  </a:lnTo>
                  <a:lnTo>
                    <a:pt x="9547" y="1656"/>
                  </a:lnTo>
                  <a:lnTo>
                    <a:pt x="8924" y="1383"/>
                  </a:lnTo>
                  <a:lnTo>
                    <a:pt x="8300" y="1150"/>
                  </a:lnTo>
                  <a:lnTo>
                    <a:pt x="7657" y="935"/>
                  </a:lnTo>
                  <a:lnTo>
                    <a:pt x="7014" y="721"/>
                  </a:lnTo>
                  <a:lnTo>
                    <a:pt x="6352" y="565"/>
                  </a:lnTo>
                  <a:lnTo>
                    <a:pt x="5690" y="409"/>
                  </a:lnTo>
                  <a:lnTo>
                    <a:pt x="5592" y="370"/>
                  </a:lnTo>
                  <a:lnTo>
                    <a:pt x="5125" y="292"/>
                  </a:lnTo>
                  <a:lnTo>
                    <a:pt x="4676" y="214"/>
                  </a:lnTo>
                  <a:lnTo>
                    <a:pt x="4209" y="156"/>
                  </a:lnTo>
                  <a:lnTo>
                    <a:pt x="3741" y="97"/>
                  </a:lnTo>
                  <a:lnTo>
                    <a:pt x="2806" y="39"/>
                  </a:lnTo>
                  <a:lnTo>
                    <a:pt x="2338" y="20"/>
                  </a:lnTo>
                  <a:lnTo>
                    <a:pt x="187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4280275" y="1542575"/>
              <a:ext cx="268900" cy="161250"/>
            </a:xfrm>
            <a:custGeom>
              <a:avLst/>
              <a:gdLst/>
              <a:ahLst/>
              <a:cxnLst/>
              <a:rect l="l" t="t" r="r" b="b"/>
              <a:pathLst>
                <a:path w="10756" h="6450" fill="none" extrusionOk="0">
                  <a:moveTo>
                    <a:pt x="1871" y="0"/>
                  </a:moveTo>
                  <a:lnTo>
                    <a:pt x="1871" y="0"/>
                  </a:lnTo>
                  <a:lnTo>
                    <a:pt x="1130" y="20"/>
                  </a:lnTo>
                  <a:lnTo>
                    <a:pt x="390" y="59"/>
                  </a:lnTo>
                  <a:lnTo>
                    <a:pt x="390" y="59"/>
                  </a:lnTo>
                  <a:lnTo>
                    <a:pt x="331" y="195"/>
                  </a:lnTo>
                  <a:lnTo>
                    <a:pt x="312" y="253"/>
                  </a:lnTo>
                  <a:lnTo>
                    <a:pt x="273" y="312"/>
                  </a:lnTo>
                  <a:lnTo>
                    <a:pt x="273" y="312"/>
                  </a:lnTo>
                  <a:lnTo>
                    <a:pt x="156" y="624"/>
                  </a:lnTo>
                  <a:lnTo>
                    <a:pt x="156" y="624"/>
                  </a:lnTo>
                  <a:lnTo>
                    <a:pt x="117" y="760"/>
                  </a:lnTo>
                  <a:lnTo>
                    <a:pt x="117" y="760"/>
                  </a:lnTo>
                  <a:lnTo>
                    <a:pt x="59" y="994"/>
                  </a:lnTo>
                  <a:lnTo>
                    <a:pt x="20" y="1228"/>
                  </a:lnTo>
                  <a:lnTo>
                    <a:pt x="20" y="1228"/>
                  </a:lnTo>
                  <a:lnTo>
                    <a:pt x="20" y="1247"/>
                  </a:lnTo>
                  <a:lnTo>
                    <a:pt x="20" y="1305"/>
                  </a:lnTo>
                  <a:lnTo>
                    <a:pt x="20" y="1305"/>
                  </a:lnTo>
                  <a:lnTo>
                    <a:pt x="0" y="1656"/>
                  </a:lnTo>
                  <a:lnTo>
                    <a:pt x="0" y="1715"/>
                  </a:lnTo>
                  <a:lnTo>
                    <a:pt x="0" y="1715"/>
                  </a:lnTo>
                  <a:lnTo>
                    <a:pt x="0" y="1793"/>
                  </a:lnTo>
                  <a:lnTo>
                    <a:pt x="0" y="1793"/>
                  </a:lnTo>
                  <a:lnTo>
                    <a:pt x="20" y="2104"/>
                  </a:lnTo>
                  <a:lnTo>
                    <a:pt x="20" y="2163"/>
                  </a:lnTo>
                  <a:lnTo>
                    <a:pt x="20" y="2163"/>
                  </a:lnTo>
                  <a:lnTo>
                    <a:pt x="20" y="2202"/>
                  </a:lnTo>
                  <a:lnTo>
                    <a:pt x="39" y="2241"/>
                  </a:lnTo>
                  <a:lnTo>
                    <a:pt x="39" y="2280"/>
                  </a:lnTo>
                  <a:lnTo>
                    <a:pt x="39" y="2280"/>
                  </a:lnTo>
                  <a:lnTo>
                    <a:pt x="39" y="2299"/>
                  </a:lnTo>
                  <a:lnTo>
                    <a:pt x="59" y="2338"/>
                  </a:lnTo>
                  <a:lnTo>
                    <a:pt x="59" y="2358"/>
                  </a:lnTo>
                  <a:lnTo>
                    <a:pt x="59" y="2358"/>
                  </a:lnTo>
                  <a:lnTo>
                    <a:pt x="59" y="2397"/>
                  </a:lnTo>
                  <a:lnTo>
                    <a:pt x="59" y="2397"/>
                  </a:lnTo>
                  <a:lnTo>
                    <a:pt x="98" y="2533"/>
                  </a:lnTo>
                  <a:lnTo>
                    <a:pt x="137" y="2689"/>
                  </a:lnTo>
                  <a:lnTo>
                    <a:pt x="137" y="2689"/>
                  </a:lnTo>
                  <a:lnTo>
                    <a:pt x="195" y="2923"/>
                  </a:lnTo>
                  <a:lnTo>
                    <a:pt x="293" y="3156"/>
                  </a:lnTo>
                  <a:lnTo>
                    <a:pt x="312" y="3234"/>
                  </a:lnTo>
                  <a:lnTo>
                    <a:pt x="312" y="3234"/>
                  </a:lnTo>
                  <a:lnTo>
                    <a:pt x="448" y="3507"/>
                  </a:lnTo>
                  <a:lnTo>
                    <a:pt x="448" y="3507"/>
                  </a:lnTo>
                  <a:lnTo>
                    <a:pt x="565" y="3702"/>
                  </a:lnTo>
                  <a:lnTo>
                    <a:pt x="565" y="3702"/>
                  </a:lnTo>
                  <a:lnTo>
                    <a:pt x="721" y="3936"/>
                  </a:lnTo>
                  <a:lnTo>
                    <a:pt x="897" y="4189"/>
                  </a:lnTo>
                  <a:lnTo>
                    <a:pt x="897" y="4189"/>
                  </a:lnTo>
                  <a:lnTo>
                    <a:pt x="1013" y="4325"/>
                  </a:lnTo>
                  <a:lnTo>
                    <a:pt x="1033" y="4364"/>
                  </a:lnTo>
                  <a:lnTo>
                    <a:pt x="1033" y="4364"/>
                  </a:lnTo>
                  <a:lnTo>
                    <a:pt x="1208" y="4540"/>
                  </a:lnTo>
                  <a:lnTo>
                    <a:pt x="1208" y="4540"/>
                  </a:lnTo>
                  <a:lnTo>
                    <a:pt x="1423" y="4774"/>
                  </a:lnTo>
                  <a:lnTo>
                    <a:pt x="1423" y="4774"/>
                  </a:lnTo>
                  <a:lnTo>
                    <a:pt x="1617" y="4949"/>
                  </a:lnTo>
                  <a:lnTo>
                    <a:pt x="1851" y="5124"/>
                  </a:lnTo>
                  <a:lnTo>
                    <a:pt x="1851" y="5124"/>
                  </a:lnTo>
                  <a:lnTo>
                    <a:pt x="2182" y="5358"/>
                  </a:lnTo>
                  <a:lnTo>
                    <a:pt x="2494" y="5572"/>
                  </a:lnTo>
                  <a:lnTo>
                    <a:pt x="2494" y="5572"/>
                  </a:lnTo>
                  <a:lnTo>
                    <a:pt x="2845" y="5748"/>
                  </a:lnTo>
                  <a:lnTo>
                    <a:pt x="3196" y="5923"/>
                  </a:lnTo>
                  <a:lnTo>
                    <a:pt x="3196" y="5923"/>
                  </a:lnTo>
                  <a:lnTo>
                    <a:pt x="3624" y="6079"/>
                  </a:lnTo>
                  <a:lnTo>
                    <a:pt x="4053" y="6215"/>
                  </a:lnTo>
                  <a:lnTo>
                    <a:pt x="4053" y="6215"/>
                  </a:lnTo>
                  <a:lnTo>
                    <a:pt x="4482" y="6313"/>
                  </a:lnTo>
                  <a:lnTo>
                    <a:pt x="4910" y="6391"/>
                  </a:lnTo>
                  <a:lnTo>
                    <a:pt x="4910" y="6391"/>
                  </a:lnTo>
                  <a:lnTo>
                    <a:pt x="5358" y="6430"/>
                  </a:lnTo>
                  <a:lnTo>
                    <a:pt x="5787" y="6449"/>
                  </a:lnTo>
                  <a:lnTo>
                    <a:pt x="5787" y="6449"/>
                  </a:lnTo>
                  <a:lnTo>
                    <a:pt x="6216" y="6430"/>
                  </a:lnTo>
                  <a:lnTo>
                    <a:pt x="6644" y="6391"/>
                  </a:lnTo>
                  <a:lnTo>
                    <a:pt x="6644" y="6391"/>
                  </a:lnTo>
                  <a:lnTo>
                    <a:pt x="7053" y="6313"/>
                  </a:lnTo>
                  <a:lnTo>
                    <a:pt x="7404" y="6235"/>
                  </a:lnTo>
                  <a:lnTo>
                    <a:pt x="7404" y="6235"/>
                  </a:lnTo>
                  <a:lnTo>
                    <a:pt x="7774" y="6118"/>
                  </a:lnTo>
                  <a:lnTo>
                    <a:pt x="8125" y="5982"/>
                  </a:lnTo>
                  <a:lnTo>
                    <a:pt x="8125" y="5982"/>
                  </a:lnTo>
                  <a:lnTo>
                    <a:pt x="8437" y="5845"/>
                  </a:lnTo>
                  <a:lnTo>
                    <a:pt x="8710" y="5689"/>
                  </a:lnTo>
                  <a:lnTo>
                    <a:pt x="8710" y="5689"/>
                  </a:lnTo>
                  <a:lnTo>
                    <a:pt x="8982" y="5514"/>
                  </a:lnTo>
                  <a:lnTo>
                    <a:pt x="9236" y="5339"/>
                  </a:lnTo>
                  <a:lnTo>
                    <a:pt x="9236" y="5339"/>
                  </a:lnTo>
                  <a:lnTo>
                    <a:pt x="9469" y="5163"/>
                  </a:lnTo>
                  <a:lnTo>
                    <a:pt x="9645" y="4988"/>
                  </a:lnTo>
                  <a:lnTo>
                    <a:pt x="9645" y="4988"/>
                  </a:lnTo>
                  <a:lnTo>
                    <a:pt x="9820" y="4793"/>
                  </a:lnTo>
                  <a:lnTo>
                    <a:pt x="9996" y="4598"/>
                  </a:lnTo>
                  <a:lnTo>
                    <a:pt x="9996" y="4598"/>
                  </a:lnTo>
                  <a:lnTo>
                    <a:pt x="10132" y="4384"/>
                  </a:lnTo>
                  <a:lnTo>
                    <a:pt x="10249" y="4209"/>
                  </a:lnTo>
                  <a:lnTo>
                    <a:pt x="10249" y="4209"/>
                  </a:lnTo>
                  <a:lnTo>
                    <a:pt x="10366" y="3994"/>
                  </a:lnTo>
                  <a:lnTo>
                    <a:pt x="10483" y="3780"/>
                  </a:lnTo>
                  <a:lnTo>
                    <a:pt x="10483" y="3780"/>
                  </a:lnTo>
                  <a:lnTo>
                    <a:pt x="10561" y="3546"/>
                  </a:lnTo>
                  <a:lnTo>
                    <a:pt x="10638" y="3332"/>
                  </a:lnTo>
                  <a:lnTo>
                    <a:pt x="10638" y="3332"/>
                  </a:lnTo>
                  <a:lnTo>
                    <a:pt x="10677" y="3098"/>
                  </a:lnTo>
                  <a:lnTo>
                    <a:pt x="10736" y="2864"/>
                  </a:lnTo>
                  <a:lnTo>
                    <a:pt x="10736" y="2864"/>
                  </a:lnTo>
                  <a:lnTo>
                    <a:pt x="10755" y="2630"/>
                  </a:lnTo>
                  <a:lnTo>
                    <a:pt x="10755" y="2397"/>
                  </a:lnTo>
                  <a:lnTo>
                    <a:pt x="10755" y="2397"/>
                  </a:lnTo>
                  <a:lnTo>
                    <a:pt x="10755" y="2260"/>
                  </a:lnTo>
                  <a:lnTo>
                    <a:pt x="10755" y="2260"/>
                  </a:lnTo>
                  <a:lnTo>
                    <a:pt x="10151" y="1948"/>
                  </a:lnTo>
                  <a:lnTo>
                    <a:pt x="9547" y="1656"/>
                  </a:lnTo>
                  <a:lnTo>
                    <a:pt x="8924" y="1383"/>
                  </a:lnTo>
                  <a:lnTo>
                    <a:pt x="8300" y="1150"/>
                  </a:lnTo>
                  <a:lnTo>
                    <a:pt x="7657" y="935"/>
                  </a:lnTo>
                  <a:lnTo>
                    <a:pt x="7014" y="721"/>
                  </a:lnTo>
                  <a:lnTo>
                    <a:pt x="6352" y="565"/>
                  </a:lnTo>
                  <a:lnTo>
                    <a:pt x="5690" y="409"/>
                  </a:lnTo>
                  <a:lnTo>
                    <a:pt x="5592" y="370"/>
                  </a:lnTo>
                  <a:lnTo>
                    <a:pt x="5592" y="370"/>
                  </a:lnTo>
                  <a:lnTo>
                    <a:pt x="5125" y="292"/>
                  </a:lnTo>
                  <a:lnTo>
                    <a:pt x="4676" y="214"/>
                  </a:lnTo>
                  <a:lnTo>
                    <a:pt x="4209" y="156"/>
                  </a:lnTo>
                  <a:lnTo>
                    <a:pt x="3741" y="97"/>
                  </a:lnTo>
                  <a:lnTo>
                    <a:pt x="2806" y="39"/>
                  </a:lnTo>
                  <a:lnTo>
                    <a:pt x="2338" y="20"/>
                  </a:lnTo>
                  <a:lnTo>
                    <a:pt x="18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4187225" y="1652650"/>
              <a:ext cx="95500" cy="63825"/>
            </a:xfrm>
            <a:custGeom>
              <a:avLst/>
              <a:gdLst/>
              <a:ahLst/>
              <a:cxnLst/>
              <a:rect l="l" t="t" r="r" b="b"/>
              <a:pathLst>
                <a:path w="3820" h="2553" extrusionOk="0">
                  <a:moveTo>
                    <a:pt x="1326" y="0"/>
                  </a:moveTo>
                  <a:lnTo>
                    <a:pt x="1287" y="20"/>
                  </a:lnTo>
                  <a:lnTo>
                    <a:pt x="1248" y="20"/>
                  </a:lnTo>
                  <a:lnTo>
                    <a:pt x="1111" y="39"/>
                  </a:lnTo>
                  <a:lnTo>
                    <a:pt x="995" y="78"/>
                  </a:lnTo>
                  <a:lnTo>
                    <a:pt x="858" y="117"/>
                  </a:lnTo>
                  <a:lnTo>
                    <a:pt x="702" y="176"/>
                  </a:lnTo>
                  <a:lnTo>
                    <a:pt x="683" y="176"/>
                  </a:lnTo>
                  <a:lnTo>
                    <a:pt x="585" y="234"/>
                  </a:lnTo>
                  <a:lnTo>
                    <a:pt x="546" y="254"/>
                  </a:lnTo>
                  <a:lnTo>
                    <a:pt x="429" y="332"/>
                  </a:lnTo>
                  <a:lnTo>
                    <a:pt x="410" y="332"/>
                  </a:lnTo>
                  <a:lnTo>
                    <a:pt x="313" y="410"/>
                  </a:lnTo>
                  <a:lnTo>
                    <a:pt x="254" y="468"/>
                  </a:lnTo>
                  <a:lnTo>
                    <a:pt x="176" y="565"/>
                  </a:lnTo>
                  <a:lnTo>
                    <a:pt x="118" y="643"/>
                  </a:lnTo>
                  <a:lnTo>
                    <a:pt x="98" y="702"/>
                  </a:lnTo>
                  <a:lnTo>
                    <a:pt x="59" y="760"/>
                  </a:lnTo>
                  <a:lnTo>
                    <a:pt x="20" y="877"/>
                  </a:lnTo>
                  <a:lnTo>
                    <a:pt x="1" y="936"/>
                  </a:lnTo>
                  <a:lnTo>
                    <a:pt x="1" y="1033"/>
                  </a:lnTo>
                  <a:lnTo>
                    <a:pt x="1" y="1111"/>
                  </a:lnTo>
                  <a:lnTo>
                    <a:pt x="1" y="1189"/>
                  </a:lnTo>
                  <a:lnTo>
                    <a:pt x="1" y="1228"/>
                  </a:lnTo>
                  <a:lnTo>
                    <a:pt x="20" y="1247"/>
                  </a:lnTo>
                  <a:lnTo>
                    <a:pt x="20" y="1286"/>
                  </a:lnTo>
                  <a:lnTo>
                    <a:pt x="40" y="1325"/>
                  </a:lnTo>
                  <a:lnTo>
                    <a:pt x="79" y="1442"/>
                  </a:lnTo>
                  <a:lnTo>
                    <a:pt x="98" y="1481"/>
                  </a:lnTo>
                  <a:lnTo>
                    <a:pt x="137" y="1579"/>
                  </a:lnTo>
                  <a:lnTo>
                    <a:pt x="215" y="1696"/>
                  </a:lnTo>
                  <a:lnTo>
                    <a:pt x="235" y="1715"/>
                  </a:lnTo>
                  <a:lnTo>
                    <a:pt x="274" y="1754"/>
                  </a:lnTo>
                  <a:lnTo>
                    <a:pt x="391" y="1890"/>
                  </a:lnTo>
                  <a:lnTo>
                    <a:pt x="546" y="2007"/>
                  </a:lnTo>
                  <a:lnTo>
                    <a:pt x="800" y="2183"/>
                  </a:lnTo>
                  <a:lnTo>
                    <a:pt x="1092" y="2339"/>
                  </a:lnTo>
                  <a:lnTo>
                    <a:pt x="1287" y="2416"/>
                  </a:lnTo>
                  <a:lnTo>
                    <a:pt x="1462" y="2455"/>
                  </a:lnTo>
                  <a:lnTo>
                    <a:pt x="1832" y="2533"/>
                  </a:lnTo>
                  <a:lnTo>
                    <a:pt x="2183" y="2553"/>
                  </a:lnTo>
                  <a:lnTo>
                    <a:pt x="2241" y="2553"/>
                  </a:lnTo>
                  <a:lnTo>
                    <a:pt x="2573" y="2533"/>
                  </a:lnTo>
                  <a:lnTo>
                    <a:pt x="2845" y="2475"/>
                  </a:lnTo>
                  <a:lnTo>
                    <a:pt x="3099" y="2397"/>
                  </a:lnTo>
                  <a:lnTo>
                    <a:pt x="3274" y="2300"/>
                  </a:lnTo>
                  <a:lnTo>
                    <a:pt x="3430" y="2183"/>
                  </a:lnTo>
                  <a:lnTo>
                    <a:pt x="3547" y="2105"/>
                  </a:lnTo>
                  <a:lnTo>
                    <a:pt x="3625" y="2007"/>
                  </a:lnTo>
                  <a:lnTo>
                    <a:pt x="3703" y="1890"/>
                  </a:lnTo>
                  <a:lnTo>
                    <a:pt x="3761" y="1793"/>
                  </a:lnTo>
                  <a:lnTo>
                    <a:pt x="3800" y="1657"/>
                  </a:lnTo>
                  <a:lnTo>
                    <a:pt x="3800" y="1579"/>
                  </a:lnTo>
                  <a:lnTo>
                    <a:pt x="3820" y="1442"/>
                  </a:lnTo>
                  <a:lnTo>
                    <a:pt x="3800" y="1345"/>
                  </a:lnTo>
                  <a:lnTo>
                    <a:pt x="3781" y="1228"/>
                  </a:lnTo>
                  <a:lnTo>
                    <a:pt x="3742" y="1130"/>
                  </a:lnTo>
                  <a:lnTo>
                    <a:pt x="3664" y="955"/>
                  </a:lnTo>
                  <a:lnTo>
                    <a:pt x="3566" y="838"/>
                  </a:lnTo>
                  <a:lnTo>
                    <a:pt x="3411" y="663"/>
                  </a:lnTo>
                  <a:lnTo>
                    <a:pt x="3255" y="526"/>
                  </a:lnTo>
                  <a:lnTo>
                    <a:pt x="3118" y="429"/>
                  </a:lnTo>
                  <a:lnTo>
                    <a:pt x="2982" y="351"/>
                  </a:lnTo>
                  <a:lnTo>
                    <a:pt x="2729" y="215"/>
                  </a:lnTo>
                  <a:lnTo>
                    <a:pt x="2514" y="137"/>
                  </a:lnTo>
                  <a:lnTo>
                    <a:pt x="2339" y="78"/>
                  </a:lnTo>
                  <a:lnTo>
                    <a:pt x="1949" y="20"/>
                  </a:lnTo>
                  <a:lnTo>
                    <a:pt x="187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4187225" y="1652650"/>
              <a:ext cx="95500" cy="63825"/>
            </a:xfrm>
            <a:custGeom>
              <a:avLst/>
              <a:gdLst/>
              <a:ahLst/>
              <a:cxnLst/>
              <a:rect l="l" t="t" r="r" b="b"/>
              <a:pathLst>
                <a:path w="3820" h="2553" fill="none" extrusionOk="0">
                  <a:moveTo>
                    <a:pt x="1618" y="0"/>
                  </a:moveTo>
                  <a:lnTo>
                    <a:pt x="1618" y="0"/>
                  </a:lnTo>
                  <a:lnTo>
                    <a:pt x="1540" y="0"/>
                  </a:lnTo>
                  <a:lnTo>
                    <a:pt x="1540" y="0"/>
                  </a:lnTo>
                  <a:lnTo>
                    <a:pt x="1326" y="0"/>
                  </a:lnTo>
                  <a:lnTo>
                    <a:pt x="1287" y="20"/>
                  </a:lnTo>
                  <a:lnTo>
                    <a:pt x="1248" y="20"/>
                  </a:lnTo>
                  <a:lnTo>
                    <a:pt x="1248" y="20"/>
                  </a:lnTo>
                  <a:lnTo>
                    <a:pt x="1111" y="39"/>
                  </a:lnTo>
                  <a:lnTo>
                    <a:pt x="995" y="78"/>
                  </a:lnTo>
                  <a:lnTo>
                    <a:pt x="995" y="78"/>
                  </a:lnTo>
                  <a:lnTo>
                    <a:pt x="858" y="117"/>
                  </a:lnTo>
                  <a:lnTo>
                    <a:pt x="858" y="117"/>
                  </a:lnTo>
                  <a:lnTo>
                    <a:pt x="702" y="176"/>
                  </a:lnTo>
                  <a:lnTo>
                    <a:pt x="683" y="176"/>
                  </a:lnTo>
                  <a:lnTo>
                    <a:pt x="683" y="176"/>
                  </a:lnTo>
                  <a:lnTo>
                    <a:pt x="585" y="234"/>
                  </a:lnTo>
                  <a:lnTo>
                    <a:pt x="546" y="254"/>
                  </a:lnTo>
                  <a:lnTo>
                    <a:pt x="546" y="254"/>
                  </a:lnTo>
                  <a:lnTo>
                    <a:pt x="429" y="332"/>
                  </a:lnTo>
                  <a:lnTo>
                    <a:pt x="410" y="332"/>
                  </a:lnTo>
                  <a:lnTo>
                    <a:pt x="410" y="332"/>
                  </a:lnTo>
                  <a:lnTo>
                    <a:pt x="313" y="410"/>
                  </a:lnTo>
                  <a:lnTo>
                    <a:pt x="313" y="410"/>
                  </a:lnTo>
                  <a:lnTo>
                    <a:pt x="254" y="468"/>
                  </a:lnTo>
                  <a:lnTo>
                    <a:pt x="254" y="468"/>
                  </a:lnTo>
                  <a:lnTo>
                    <a:pt x="176" y="565"/>
                  </a:lnTo>
                  <a:lnTo>
                    <a:pt x="176" y="565"/>
                  </a:lnTo>
                  <a:lnTo>
                    <a:pt x="118" y="643"/>
                  </a:lnTo>
                  <a:lnTo>
                    <a:pt x="98" y="702"/>
                  </a:lnTo>
                  <a:lnTo>
                    <a:pt x="98" y="702"/>
                  </a:lnTo>
                  <a:lnTo>
                    <a:pt x="59" y="760"/>
                  </a:lnTo>
                  <a:lnTo>
                    <a:pt x="59" y="760"/>
                  </a:lnTo>
                  <a:lnTo>
                    <a:pt x="20" y="877"/>
                  </a:lnTo>
                  <a:lnTo>
                    <a:pt x="20" y="877"/>
                  </a:lnTo>
                  <a:lnTo>
                    <a:pt x="1" y="936"/>
                  </a:lnTo>
                  <a:lnTo>
                    <a:pt x="1" y="936"/>
                  </a:lnTo>
                  <a:lnTo>
                    <a:pt x="1" y="1033"/>
                  </a:lnTo>
                  <a:lnTo>
                    <a:pt x="1" y="1033"/>
                  </a:lnTo>
                  <a:lnTo>
                    <a:pt x="1" y="1111"/>
                  </a:lnTo>
                  <a:lnTo>
                    <a:pt x="1" y="1111"/>
                  </a:lnTo>
                  <a:lnTo>
                    <a:pt x="1" y="1189"/>
                  </a:lnTo>
                  <a:lnTo>
                    <a:pt x="1" y="1228"/>
                  </a:lnTo>
                  <a:lnTo>
                    <a:pt x="20" y="1247"/>
                  </a:lnTo>
                  <a:lnTo>
                    <a:pt x="20" y="1286"/>
                  </a:lnTo>
                  <a:lnTo>
                    <a:pt x="20" y="1286"/>
                  </a:lnTo>
                  <a:lnTo>
                    <a:pt x="40" y="1325"/>
                  </a:lnTo>
                  <a:lnTo>
                    <a:pt x="40" y="1325"/>
                  </a:lnTo>
                  <a:lnTo>
                    <a:pt x="79" y="1442"/>
                  </a:lnTo>
                  <a:lnTo>
                    <a:pt x="98" y="1481"/>
                  </a:lnTo>
                  <a:lnTo>
                    <a:pt x="98" y="1481"/>
                  </a:lnTo>
                  <a:lnTo>
                    <a:pt x="137" y="1579"/>
                  </a:lnTo>
                  <a:lnTo>
                    <a:pt x="215" y="1696"/>
                  </a:lnTo>
                  <a:lnTo>
                    <a:pt x="235" y="1715"/>
                  </a:lnTo>
                  <a:lnTo>
                    <a:pt x="274" y="1754"/>
                  </a:lnTo>
                  <a:lnTo>
                    <a:pt x="274" y="1754"/>
                  </a:lnTo>
                  <a:lnTo>
                    <a:pt x="391" y="1890"/>
                  </a:lnTo>
                  <a:lnTo>
                    <a:pt x="391" y="1890"/>
                  </a:lnTo>
                  <a:lnTo>
                    <a:pt x="546" y="2007"/>
                  </a:lnTo>
                  <a:lnTo>
                    <a:pt x="546" y="2007"/>
                  </a:lnTo>
                  <a:lnTo>
                    <a:pt x="800" y="2183"/>
                  </a:lnTo>
                  <a:lnTo>
                    <a:pt x="800" y="2183"/>
                  </a:lnTo>
                  <a:lnTo>
                    <a:pt x="1092" y="2339"/>
                  </a:lnTo>
                  <a:lnTo>
                    <a:pt x="1092" y="2339"/>
                  </a:lnTo>
                  <a:lnTo>
                    <a:pt x="1287" y="2416"/>
                  </a:lnTo>
                  <a:lnTo>
                    <a:pt x="1462" y="2455"/>
                  </a:lnTo>
                  <a:lnTo>
                    <a:pt x="1462" y="2455"/>
                  </a:lnTo>
                  <a:lnTo>
                    <a:pt x="1832" y="2533"/>
                  </a:lnTo>
                  <a:lnTo>
                    <a:pt x="1832" y="2533"/>
                  </a:lnTo>
                  <a:lnTo>
                    <a:pt x="2183" y="2553"/>
                  </a:lnTo>
                  <a:lnTo>
                    <a:pt x="2241" y="2553"/>
                  </a:lnTo>
                  <a:lnTo>
                    <a:pt x="2241" y="2553"/>
                  </a:lnTo>
                  <a:lnTo>
                    <a:pt x="2573" y="2533"/>
                  </a:lnTo>
                  <a:lnTo>
                    <a:pt x="2573" y="2533"/>
                  </a:lnTo>
                  <a:lnTo>
                    <a:pt x="2845" y="2475"/>
                  </a:lnTo>
                  <a:lnTo>
                    <a:pt x="2845" y="2475"/>
                  </a:lnTo>
                  <a:lnTo>
                    <a:pt x="3099" y="2397"/>
                  </a:lnTo>
                  <a:lnTo>
                    <a:pt x="3099" y="2397"/>
                  </a:lnTo>
                  <a:lnTo>
                    <a:pt x="3274" y="2300"/>
                  </a:lnTo>
                  <a:lnTo>
                    <a:pt x="3274" y="2300"/>
                  </a:lnTo>
                  <a:lnTo>
                    <a:pt x="3430" y="2183"/>
                  </a:lnTo>
                  <a:lnTo>
                    <a:pt x="3430" y="2183"/>
                  </a:lnTo>
                  <a:lnTo>
                    <a:pt x="3547" y="2105"/>
                  </a:lnTo>
                  <a:lnTo>
                    <a:pt x="3547" y="2105"/>
                  </a:lnTo>
                  <a:lnTo>
                    <a:pt x="3625" y="2007"/>
                  </a:lnTo>
                  <a:lnTo>
                    <a:pt x="3625" y="2007"/>
                  </a:lnTo>
                  <a:lnTo>
                    <a:pt x="3703" y="1890"/>
                  </a:lnTo>
                  <a:lnTo>
                    <a:pt x="3703" y="1890"/>
                  </a:lnTo>
                  <a:lnTo>
                    <a:pt x="3761" y="1793"/>
                  </a:lnTo>
                  <a:lnTo>
                    <a:pt x="3761" y="1793"/>
                  </a:lnTo>
                  <a:lnTo>
                    <a:pt x="3800" y="1657"/>
                  </a:lnTo>
                  <a:lnTo>
                    <a:pt x="3800" y="1657"/>
                  </a:lnTo>
                  <a:lnTo>
                    <a:pt x="3800" y="1579"/>
                  </a:lnTo>
                  <a:lnTo>
                    <a:pt x="3800" y="1579"/>
                  </a:lnTo>
                  <a:lnTo>
                    <a:pt x="3820" y="1442"/>
                  </a:lnTo>
                  <a:lnTo>
                    <a:pt x="3820" y="1442"/>
                  </a:lnTo>
                  <a:lnTo>
                    <a:pt x="3800" y="1345"/>
                  </a:lnTo>
                  <a:lnTo>
                    <a:pt x="3800" y="1345"/>
                  </a:lnTo>
                  <a:lnTo>
                    <a:pt x="3781" y="1228"/>
                  </a:lnTo>
                  <a:lnTo>
                    <a:pt x="3781" y="1228"/>
                  </a:lnTo>
                  <a:lnTo>
                    <a:pt x="3742" y="1130"/>
                  </a:lnTo>
                  <a:lnTo>
                    <a:pt x="3742" y="1130"/>
                  </a:lnTo>
                  <a:lnTo>
                    <a:pt x="3664" y="955"/>
                  </a:lnTo>
                  <a:lnTo>
                    <a:pt x="3664" y="955"/>
                  </a:lnTo>
                  <a:lnTo>
                    <a:pt x="3566" y="838"/>
                  </a:lnTo>
                  <a:lnTo>
                    <a:pt x="3566" y="838"/>
                  </a:lnTo>
                  <a:lnTo>
                    <a:pt x="3411" y="663"/>
                  </a:lnTo>
                  <a:lnTo>
                    <a:pt x="3411" y="663"/>
                  </a:lnTo>
                  <a:lnTo>
                    <a:pt x="3255" y="526"/>
                  </a:lnTo>
                  <a:lnTo>
                    <a:pt x="3255" y="526"/>
                  </a:lnTo>
                  <a:lnTo>
                    <a:pt x="3118" y="429"/>
                  </a:lnTo>
                  <a:lnTo>
                    <a:pt x="2982" y="351"/>
                  </a:lnTo>
                  <a:lnTo>
                    <a:pt x="2982" y="351"/>
                  </a:lnTo>
                  <a:lnTo>
                    <a:pt x="2729" y="215"/>
                  </a:lnTo>
                  <a:lnTo>
                    <a:pt x="2729" y="215"/>
                  </a:lnTo>
                  <a:lnTo>
                    <a:pt x="2514" y="137"/>
                  </a:lnTo>
                  <a:lnTo>
                    <a:pt x="2339" y="78"/>
                  </a:lnTo>
                  <a:lnTo>
                    <a:pt x="2339" y="78"/>
                  </a:lnTo>
                  <a:lnTo>
                    <a:pt x="1949" y="20"/>
                  </a:lnTo>
                  <a:lnTo>
                    <a:pt x="1949" y="20"/>
                  </a:lnTo>
                  <a:lnTo>
                    <a:pt x="1871" y="0"/>
                  </a:lnTo>
                  <a:lnTo>
                    <a:pt x="1871" y="0"/>
                  </a:lnTo>
                  <a:lnTo>
                    <a:pt x="16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4479500" y="2166550"/>
              <a:ext cx="150050" cy="131525"/>
            </a:xfrm>
            <a:custGeom>
              <a:avLst/>
              <a:gdLst/>
              <a:ahLst/>
              <a:cxnLst/>
              <a:rect l="l" t="t" r="r" b="b"/>
              <a:pathLst>
                <a:path w="6002" h="5261" extrusionOk="0">
                  <a:moveTo>
                    <a:pt x="2280" y="0"/>
                  </a:moveTo>
                  <a:lnTo>
                    <a:pt x="2046" y="19"/>
                  </a:lnTo>
                  <a:lnTo>
                    <a:pt x="1773" y="78"/>
                  </a:lnTo>
                  <a:lnTo>
                    <a:pt x="1734" y="97"/>
                  </a:lnTo>
                  <a:lnTo>
                    <a:pt x="1578" y="136"/>
                  </a:lnTo>
                  <a:lnTo>
                    <a:pt x="1539" y="136"/>
                  </a:lnTo>
                  <a:lnTo>
                    <a:pt x="1325" y="234"/>
                  </a:lnTo>
                  <a:lnTo>
                    <a:pt x="1306" y="234"/>
                  </a:lnTo>
                  <a:lnTo>
                    <a:pt x="1072" y="351"/>
                  </a:lnTo>
                  <a:lnTo>
                    <a:pt x="896" y="448"/>
                  </a:lnTo>
                  <a:lnTo>
                    <a:pt x="877" y="487"/>
                  </a:lnTo>
                  <a:lnTo>
                    <a:pt x="838" y="507"/>
                  </a:lnTo>
                  <a:lnTo>
                    <a:pt x="819" y="526"/>
                  </a:lnTo>
                  <a:lnTo>
                    <a:pt x="741" y="565"/>
                  </a:lnTo>
                  <a:lnTo>
                    <a:pt x="702" y="604"/>
                  </a:lnTo>
                  <a:lnTo>
                    <a:pt x="585" y="721"/>
                  </a:lnTo>
                  <a:lnTo>
                    <a:pt x="429" y="896"/>
                  </a:lnTo>
                  <a:lnTo>
                    <a:pt x="273" y="1130"/>
                  </a:lnTo>
                  <a:lnTo>
                    <a:pt x="215" y="1266"/>
                  </a:lnTo>
                  <a:lnTo>
                    <a:pt x="156" y="1364"/>
                  </a:lnTo>
                  <a:lnTo>
                    <a:pt x="137" y="1403"/>
                  </a:lnTo>
                  <a:lnTo>
                    <a:pt x="98" y="1520"/>
                  </a:lnTo>
                  <a:lnTo>
                    <a:pt x="98" y="1559"/>
                  </a:lnTo>
                  <a:lnTo>
                    <a:pt x="78" y="1598"/>
                  </a:lnTo>
                  <a:lnTo>
                    <a:pt x="78" y="1617"/>
                  </a:lnTo>
                  <a:lnTo>
                    <a:pt x="59" y="1656"/>
                  </a:lnTo>
                  <a:lnTo>
                    <a:pt x="59" y="1695"/>
                  </a:lnTo>
                  <a:lnTo>
                    <a:pt x="39" y="1734"/>
                  </a:lnTo>
                  <a:lnTo>
                    <a:pt x="39" y="1754"/>
                  </a:lnTo>
                  <a:lnTo>
                    <a:pt x="39" y="1793"/>
                  </a:lnTo>
                  <a:lnTo>
                    <a:pt x="20" y="1890"/>
                  </a:lnTo>
                  <a:lnTo>
                    <a:pt x="0" y="2163"/>
                  </a:lnTo>
                  <a:lnTo>
                    <a:pt x="0" y="2221"/>
                  </a:lnTo>
                  <a:lnTo>
                    <a:pt x="20" y="2416"/>
                  </a:lnTo>
                  <a:lnTo>
                    <a:pt x="20" y="2455"/>
                  </a:lnTo>
                  <a:lnTo>
                    <a:pt x="59" y="2669"/>
                  </a:lnTo>
                  <a:lnTo>
                    <a:pt x="78" y="2806"/>
                  </a:lnTo>
                  <a:lnTo>
                    <a:pt x="195" y="3137"/>
                  </a:lnTo>
                  <a:lnTo>
                    <a:pt x="331" y="3410"/>
                  </a:lnTo>
                  <a:lnTo>
                    <a:pt x="351" y="3429"/>
                  </a:lnTo>
                  <a:lnTo>
                    <a:pt x="370" y="3468"/>
                  </a:lnTo>
                  <a:lnTo>
                    <a:pt x="390" y="3507"/>
                  </a:lnTo>
                  <a:lnTo>
                    <a:pt x="409" y="3546"/>
                  </a:lnTo>
                  <a:lnTo>
                    <a:pt x="565" y="3780"/>
                  </a:lnTo>
                  <a:lnTo>
                    <a:pt x="624" y="3838"/>
                  </a:lnTo>
                  <a:lnTo>
                    <a:pt x="857" y="4111"/>
                  </a:lnTo>
                  <a:lnTo>
                    <a:pt x="896" y="4150"/>
                  </a:lnTo>
                  <a:lnTo>
                    <a:pt x="1228" y="4462"/>
                  </a:lnTo>
                  <a:lnTo>
                    <a:pt x="1461" y="4618"/>
                  </a:lnTo>
                  <a:lnTo>
                    <a:pt x="1656" y="4754"/>
                  </a:lnTo>
                  <a:lnTo>
                    <a:pt x="1871" y="4871"/>
                  </a:lnTo>
                  <a:lnTo>
                    <a:pt x="2104" y="4968"/>
                  </a:lnTo>
                  <a:lnTo>
                    <a:pt x="2338" y="5066"/>
                  </a:lnTo>
                  <a:lnTo>
                    <a:pt x="2572" y="5124"/>
                  </a:lnTo>
                  <a:lnTo>
                    <a:pt x="2825" y="5183"/>
                  </a:lnTo>
                  <a:lnTo>
                    <a:pt x="3059" y="5241"/>
                  </a:lnTo>
                  <a:lnTo>
                    <a:pt x="3293" y="5261"/>
                  </a:lnTo>
                  <a:lnTo>
                    <a:pt x="3761" y="5261"/>
                  </a:lnTo>
                  <a:lnTo>
                    <a:pt x="3975" y="5222"/>
                  </a:lnTo>
                  <a:lnTo>
                    <a:pt x="4111" y="5202"/>
                  </a:lnTo>
                  <a:lnTo>
                    <a:pt x="4326" y="5163"/>
                  </a:lnTo>
                  <a:lnTo>
                    <a:pt x="4657" y="5046"/>
                  </a:lnTo>
                  <a:lnTo>
                    <a:pt x="4949" y="4890"/>
                  </a:lnTo>
                  <a:lnTo>
                    <a:pt x="5183" y="4735"/>
                  </a:lnTo>
                  <a:lnTo>
                    <a:pt x="5417" y="4540"/>
                  </a:lnTo>
                  <a:lnTo>
                    <a:pt x="5573" y="4345"/>
                  </a:lnTo>
                  <a:lnTo>
                    <a:pt x="5670" y="4228"/>
                  </a:lnTo>
                  <a:lnTo>
                    <a:pt x="5748" y="4092"/>
                  </a:lnTo>
                  <a:lnTo>
                    <a:pt x="5845" y="3897"/>
                  </a:lnTo>
                  <a:lnTo>
                    <a:pt x="5923" y="3624"/>
                  </a:lnTo>
                  <a:lnTo>
                    <a:pt x="5982" y="3351"/>
                  </a:lnTo>
                  <a:lnTo>
                    <a:pt x="6001" y="3215"/>
                  </a:lnTo>
                  <a:lnTo>
                    <a:pt x="6001" y="3059"/>
                  </a:lnTo>
                  <a:lnTo>
                    <a:pt x="5982" y="2767"/>
                  </a:lnTo>
                  <a:lnTo>
                    <a:pt x="5943" y="2572"/>
                  </a:lnTo>
                  <a:lnTo>
                    <a:pt x="5904" y="2416"/>
                  </a:lnTo>
                  <a:lnTo>
                    <a:pt x="5806" y="2124"/>
                  </a:lnTo>
                  <a:lnTo>
                    <a:pt x="5709" y="1929"/>
                  </a:lnTo>
                  <a:lnTo>
                    <a:pt x="5612" y="1754"/>
                  </a:lnTo>
                  <a:lnTo>
                    <a:pt x="5417" y="1442"/>
                  </a:lnTo>
                  <a:lnTo>
                    <a:pt x="5241" y="1247"/>
                  </a:lnTo>
                  <a:lnTo>
                    <a:pt x="5105" y="1091"/>
                  </a:lnTo>
                  <a:lnTo>
                    <a:pt x="4930" y="935"/>
                  </a:lnTo>
                  <a:lnTo>
                    <a:pt x="4754" y="799"/>
                  </a:lnTo>
                  <a:lnTo>
                    <a:pt x="4540" y="623"/>
                  </a:lnTo>
                  <a:lnTo>
                    <a:pt x="4326" y="507"/>
                  </a:lnTo>
                  <a:lnTo>
                    <a:pt x="4111" y="390"/>
                  </a:lnTo>
                  <a:lnTo>
                    <a:pt x="3897" y="292"/>
                  </a:lnTo>
                  <a:lnTo>
                    <a:pt x="3644" y="195"/>
                  </a:lnTo>
                  <a:lnTo>
                    <a:pt x="3410" y="117"/>
                  </a:lnTo>
                  <a:lnTo>
                    <a:pt x="3176" y="58"/>
                  </a:lnTo>
                  <a:lnTo>
                    <a:pt x="2942" y="19"/>
                  </a:lnTo>
                  <a:lnTo>
                    <a:pt x="2669"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4701600" y="1993625"/>
              <a:ext cx="95500" cy="198275"/>
            </a:xfrm>
            <a:custGeom>
              <a:avLst/>
              <a:gdLst/>
              <a:ahLst/>
              <a:cxnLst/>
              <a:rect l="l" t="t" r="r" b="b"/>
              <a:pathLst>
                <a:path w="3820" h="7931" extrusionOk="0">
                  <a:moveTo>
                    <a:pt x="2807" y="0"/>
                  </a:moveTo>
                  <a:lnTo>
                    <a:pt x="2495" y="20"/>
                  </a:lnTo>
                  <a:lnTo>
                    <a:pt x="2183" y="98"/>
                  </a:lnTo>
                  <a:lnTo>
                    <a:pt x="2144" y="98"/>
                  </a:lnTo>
                  <a:lnTo>
                    <a:pt x="1910" y="195"/>
                  </a:lnTo>
                  <a:lnTo>
                    <a:pt x="1676" y="292"/>
                  </a:lnTo>
                  <a:lnTo>
                    <a:pt x="1618" y="331"/>
                  </a:lnTo>
                  <a:lnTo>
                    <a:pt x="1404" y="468"/>
                  </a:lnTo>
                  <a:lnTo>
                    <a:pt x="1365" y="507"/>
                  </a:lnTo>
                  <a:lnTo>
                    <a:pt x="1345" y="526"/>
                  </a:lnTo>
                  <a:lnTo>
                    <a:pt x="1189" y="663"/>
                  </a:lnTo>
                  <a:lnTo>
                    <a:pt x="1053" y="780"/>
                  </a:lnTo>
                  <a:lnTo>
                    <a:pt x="878" y="994"/>
                  </a:lnTo>
                  <a:lnTo>
                    <a:pt x="858" y="1013"/>
                  </a:lnTo>
                  <a:lnTo>
                    <a:pt x="819" y="1052"/>
                  </a:lnTo>
                  <a:lnTo>
                    <a:pt x="644" y="1306"/>
                  </a:lnTo>
                  <a:lnTo>
                    <a:pt x="624" y="1325"/>
                  </a:lnTo>
                  <a:lnTo>
                    <a:pt x="566" y="1442"/>
                  </a:lnTo>
                  <a:lnTo>
                    <a:pt x="507" y="1539"/>
                  </a:lnTo>
                  <a:lnTo>
                    <a:pt x="488" y="1578"/>
                  </a:lnTo>
                  <a:lnTo>
                    <a:pt x="468" y="1637"/>
                  </a:lnTo>
                  <a:lnTo>
                    <a:pt x="430" y="1695"/>
                  </a:lnTo>
                  <a:lnTo>
                    <a:pt x="352" y="1851"/>
                  </a:lnTo>
                  <a:lnTo>
                    <a:pt x="254" y="2143"/>
                  </a:lnTo>
                  <a:lnTo>
                    <a:pt x="157" y="2436"/>
                  </a:lnTo>
                  <a:lnTo>
                    <a:pt x="98" y="2650"/>
                  </a:lnTo>
                  <a:lnTo>
                    <a:pt x="59" y="2903"/>
                  </a:lnTo>
                  <a:lnTo>
                    <a:pt x="40" y="3059"/>
                  </a:lnTo>
                  <a:lnTo>
                    <a:pt x="1" y="3390"/>
                  </a:lnTo>
                  <a:lnTo>
                    <a:pt x="1" y="3702"/>
                  </a:lnTo>
                  <a:lnTo>
                    <a:pt x="1" y="3819"/>
                  </a:lnTo>
                  <a:lnTo>
                    <a:pt x="20" y="4111"/>
                  </a:lnTo>
                  <a:lnTo>
                    <a:pt x="40" y="4404"/>
                  </a:lnTo>
                  <a:lnTo>
                    <a:pt x="59" y="4462"/>
                  </a:lnTo>
                  <a:lnTo>
                    <a:pt x="59" y="4520"/>
                  </a:lnTo>
                  <a:lnTo>
                    <a:pt x="157" y="4988"/>
                  </a:lnTo>
                  <a:lnTo>
                    <a:pt x="196" y="5124"/>
                  </a:lnTo>
                  <a:lnTo>
                    <a:pt x="215" y="5222"/>
                  </a:lnTo>
                  <a:lnTo>
                    <a:pt x="313" y="5495"/>
                  </a:lnTo>
                  <a:lnTo>
                    <a:pt x="410" y="5748"/>
                  </a:lnTo>
                  <a:lnTo>
                    <a:pt x="546" y="6060"/>
                  </a:lnTo>
                  <a:lnTo>
                    <a:pt x="683" y="6313"/>
                  </a:lnTo>
                  <a:lnTo>
                    <a:pt x="839" y="6586"/>
                  </a:lnTo>
                  <a:lnTo>
                    <a:pt x="1014" y="6820"/>
                  </a:lnTo>
                  <a:lnTo>
                    <a:pt x="1170" y="7014"/>
                  </a:lnTo>
                  <a:lnTo>
                    <a:pt x="1326" y="7190"/>
                  </a:lnTo>
                  <a:lnTo>
                    <a:pt x="1521" y="7365"/>
                  </a:lnTo>
                  <a:lnTo>
                    <a:pt x="1715" y="7521"/>
                  </a:lnTo>
                  <a:lnTo>
                    <a:pt x="1871" y="7657"/>
                  </a:lnTo>
                  <a:lnTo>
                    <a:pt x="2066" y="7774"/>
                  </a:lnTo>
                  <a:lnTo>
                    <a:pt x="2397" y="7930"/>
                  </a:lnTo>
                  <a:lnTo>
                    <a:pt x="2729" y="7073"/>
                  </a:lnTo>
                  <a:lnTo>
                    <a:pt x="3021" y="6216"/>
                  </a:lnTo>
                  <a:lnTo>
                    <a:pt x="3255" y="5319"/>
                  </a:lnTo>
                  <a:lnTo>
                    <a:pt x="3450" y="4443"/>
                  </a:lnTo>
                  <a:lnTo>
                    <a:pt x="3605" y="3527"/>
                  </a:lnTo>
                  <a:lnTo>
                    <a:pt x="3722" y="2631"/>
                  </a:lnTo>
                  <a:lnTo>
                    <a:pt x="3800" y="1695"/>
                  </a:lnTo>
                  <a:lnTo>
                    <a:pt x="3820" y="780"/>
                  </a:lnTo>
                  <a:lnTo>
                    <a:pt x="3800" y="215"/>
                  </a:lnTo>
                  <a:lnTo>
                    <a:pt x="3605" y="137"/>
                  </a:lnTo>
                  <a:lnTo>
                    <a:pt x="3488" y="98"/>
                  </a:lnTo>
                  <a:lnTo>
                    <a:pt x="3313" y="59"/>
                  </a:lnTo>
                  <a:lnTo>
                    <a:pt x="3138" y="20"/>
                  </a:lnTo>
                  <a:lnTo>
                    <a:pt x="2982" y="20"/>
                  </a:lnTo>
                  <a:lnTo>
                    <a:pt x="284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4701600" y="1993625"/>
              <a:ext cx="95500" cy="198275"/>
            </a:xfrm>
            <a:custGeom>
              <a:avLst/>
              <a:gdLst/>
              <a:ahLst/>
              <a:cxnLst/>
              <a:rect l="l" t="t" r="r" b="b"/>
              <a:pathLst>
                <a:path w="3820" h="7931" fill="none" extrusionOk="0">
                  <a:moveTo>
                    <a:pt x="2846" y="0"/>
                  </a:moveTo>
                  <a:lnTo>
                    <a:pt x="2807" y="0"/>
                  </a:lnTo>
                  <a:lnTo>
                    <a:pt x="2807" y="0"/>
                  </a:lnTo>
                  <a:lnTo>
                    <a:pt x="2495" y="20"/>
                  </a:lnTo>
                  <a:lnTo>
                    <a:pt x="2495" y="20"/>
                  </a:lnTo>
                  <a:lnTo>
                    <a:pt x="2183" y="98"/>
                  </a:lnTo>
                  <a:lnTo>
                    <a:pt x="2183" y="98"/>
                  </a:lnTo>
                  <a:lnTo>
                    <a:pt x="2144" y="98"/>
                  </a:lnTo>
                  <a:lnTo>
                    <a:pt x="2144" y="98"/>
                  </a:lnTo>
                  <a:lnTo>
                    <a:pt x="1910" y="195"/>
                  </a:lnTo>
                  <a:lnTo>
                    <a:pt x="1910" y="195"/>
                  </a:lnTo>
                  <a:lnTo>
                    <a:pt x="1676" y="292"/>
                  </a:lnTo>
                  <a:lnTo>
                    <a:pt x="1618" y="331"/>
                  </a:lnTo>
                  <a:lnTo>
                    <a:pt x="1618" y="331"/>
                  </a:lnTo>
                  <a:lnTo>
                    <a:pt x="1404" y="468"/>
                  </a:lnTo>
                  <a:lnTo>
                    <a:pt x="1365" y="507"/>
                  </a:lnTo>
                  <a:lnTo>
                    <a:pt x="1365" y="507"/>
                  </a:lnTo>
                  <a:lnTo>
                    <a:pt x="1345" y="526"/>
                  </a:lnTo>
                  <a:lnTo>
                    <a:pt x="1345" y="526"/>
                  </a:lnTo>
                  <a:lnTo>
                    <a:pt x="1189" y="663"/>
                  </a:lnTo>
                  <a:lnTo>
                    <a:pt x="1053" y="780"/>
                  </a:lnTo>
                  <a:lnTo>
                    <a:pt x="1053" y="780"/>
                  </a:lnTo>
                  <a:lnTo>
                    <a:pt x="878" y="994"/>
                  </a:lnTo>
                  <a:lnTo>
                    <a:pt x="858" y="1013"/>
                  </a:lnTo>
                  <a:lnTo>
                    <a:pt x="819" y="1052"/>
                  </a:lnTo>
                  <a:lnTo>
                    <a:pt x="819" y="1052"/>
                  </a:lnTo>
                  <a:lnTo>
                    <a:pt x="644" y="1306"/>
                  </a:lnTo>
                  <a:lnTo>
                    <a:pt x="644" y="1306"/>
                  </a:lnTo>
                  <a:lnTo>
                    <a:pt x="624" y="1325"/>
                  </a:lnTo>
                  <a:lnTo>
                    <a:pt x="624" y="1325"/>
                  </a:lnTo>
                  <a:lnTo>
                    <a:pt x="566" y="1442"/>
                  </a:lnTo>
                  <a:lnTo>
                    <a:pt x="566" y="1442"/>
                  </a:lnTo>
                  <a:lnTo>
                    <a:pt x="507" y="1539"/>
                  </a:lnTo>
                  <a:lnTo>
                    <a:pt x="488" y="1578"/>
                  </a:lnTo>
                  <a:lnTo>
                    <a:pt x="468" y="1637"/>
                  </a:lnTo>
                  <a:lnTo>
                    <a:pt x="430" y="1695"/>
                  </a:lnTo>
                  <a:lnTo>
                    <a:pt x="430" y="1695"/>
                  </a:lnTo>
                  <a:lnTo>
                    <a:pt x="352" y="1851"/>
                  </a:lnTo>
                  <a:lnTo>
                    <a:pt x="352" y="1851"/>
                  </a:lnTo>
                  <a:lnTo>
                    <a:pt x="254" y="2143"/>
                  </a:lnTo>
                  <a:lnTo>
                    <a:pt x="157" y="2436"/>
                  </a:lnTo>
                  <a:lnTo>
                    <a:pt x="157" y="2436"/>
                  </a:lnTo>
                  <a:lnTo>
                    <a:pt x="98" y="2650"/>
                  </a:lnTo>
                  <a:lnTo>
                    <a:pt x="59" y="2903"/>
                  </a:lnTo>
                  <a:lnTo>
                    <a:pt x="59" y="2903"/>
                  </a:lnTo>
                  <a:lnTo>
                    <a:pt x="40" y="3059"/>
                  </a:lnTo>
                  <a:lnTo>
                    <a:pt x="40" y="3059"/>
                  </a:lnTo>
                  <a:lnTo>
                    <a:pt x="1" y="3390"/>
                  </a:lnTo>
                  <a:lnTo>
                    <a:pt x="1" y="3390"/>
                  </a:lnTo>
                  <a:lnTo>
                    <a:pt x="1" y="3702"/>
                  </a:lnTo>
                  <a:lnTo>
                    <a:pt x="1" y="3702"/>
                  </a:lnTo>
                  <a:lnTo>
                    <a:pt x="1" y="3819"/>
                  </a:lnTo>
                  <a:lnTo>
                    <a:pt x="1" y="3819"/>
                  </a:lnTo>
                  <a:lnTo>
                    <a:pt x="20" y="4111"/>
                  </a:lnTo>
                  <a:lnTo>
                    <a:pt x="40" y="4404"/>
                  </a:lnTo>
                  <a:lnTo>
                    <a:pt x="59" y="4462"/>
                  </a:lnTo>
                  <a:lnTo>
                    <a:pt x="59" y="4520"/>
                  </a:lnTo>
                  <a:lnTo>
                    <a:pt x="59" y="4520"/>
                  </a:lnTo>
                  <a:lnTo>
                    <a:pt x="157" y="4988"/>
                  </a:lnTo>
                  <a:lnTo>
                    <a:pt x="196" y="5124"/>
                  </a:lnTo>
                  <a:lnTo>
                    <a:pt x="196" y="5124"/>
                  </a:lnTo>
                  <a:lnTo>
                    <a:pt x="215" y="5222"/>
                  </a:lnTo>
                  <a:lnTo>
                    <a:pt x="215" y="5222"/>
                  </a:lnTo>
                  <a:lnTo>
                    <a:pt x="313" y="5495"/>
                  </a:lnTo>
                  <a:lnTo>
                    <a:pt x="410" y="5748"/>
                  </a:lnTo>
                  <a:lnTo>
                    <a:pt x="410" y="5748"/>
                  </a:lnTo>
                  <a:lnTo>
                    <a:pt x="546" y="6060"/>
                  </a:lnTo>
                  <a:lnTo>
                    <a:pt x="683" y="6313"/>
                  </a:lnTo>
                  <a:lnTo>
                    <a:pt x="683" y="6313"/>
                  </a:lnTo>
                  <a:lnTo>
                    <a:pt x="839" y="6586"/>
                  </a:lnTo>
                  <a:lnTo>
                    <a:pt x="1014" y="6820"/>
                  </a:lnTo>
                  <a:lnTo>
                    <a:pt x="1014" y="6820"/>
                  </a:lnTo>
                  <a:lnTo>
                    <a:pt x="1170" y="7014"/>
                  </a:lnTo>
                  <a:lnTo>
                    <a:pt x="1326" y="7190"/>
                  </a:lnTo>
                  <a:lnTo>
                    <a:pt x="1326" y="7190"/>
                  </a:lnTo>
                  <a:lnTo>
                    <a:pt x="1521" y="7365"/>
                  </a:lnTo>
                  <a:lnTo>
                    <a:pt x="1715" y="7521"/>
                  </a:lnTo>
                  <a:lnTo>
                    <a:pt x="1715" y="7521"/>
                  </a:lnTo>
                  <a:lnTo>
                    <a:pt x="1871" y="7657"/>
                  </a:lnTo>
                  <a:lnTo>
                    <a:pt x="2066" y="7774"/>
                  </a:lnTo>
                  <a:lnTo>
                    <a:pt x="2066" y="7774"/>
                  </a:lnTo>
                  <a:lnTo>
                    <a:pt x="2397" y="7930"/>
                  </a:lnTo>
                  <a:lnTo>
                    <a:pt x="2397" y="7930"/>
                  </a:lnTo>
                  <a:lnTo>
                    <a:pt x="2729" y="7073"/>
                  </a:lnTo>
                  <a:lnTo>
                    <a:pt x="3021" y="6216"/>
                  </a:lnTo>
                  <a:lnTo>
                    <a:pt x="3255" y="5319"/>
                  </a:lnTo>
                  <a:lnTo>
                    <a:pt x="3450" y="4443"/>
                  </a:lnTo>
                  <a:lnTo>
                    <a:pt x="3605" y="3527"/>
                  </a:lnTo>
                  <a:lnTo>
                    <a:pt x="3722" y="2631"/>
                  </a:lnTo>
                  <a:lnTo>
                    <a:pt x="3800" y="1695"/>
                  </a:lnTo>
                  <a:lnTo>
                    <a:pt x="3820" y="780"/>
                  </a:lnTo>
                  <a:lnTo>
                    <a:pt x="3820" y="780"/>
                  </a:lnTo>
                  <a:lnTo>
                    <a:pt x="3800" y="215"/>
                  </a:lnTo>
                  <a:lnTo>
                    <a:pt x="3800" y="215"/>
                  </a:lnTo>
                  <a:lnTo>
                    <a:pt x="3605" y="137"/>
                  </a:lnTo>
                  <a:lnTo>
                    <a:pt x="3605" y="137"/>
                  </a:lnTo>
                  <a:lnTo>
                    <a:pt x="3488" y="98"/>
                  </a:lnTo>
                  <a:lnTo>
                    <a:pt x="3488" y="98"/>
                  </a:lnTo>
                  <a:lnTo>
                    <a:pt x="3313" y="59"/>
                  </a:lnTo>
                  <a:lnTo>
                    <a:pt x="3313" y="59"/>
                  </a:lnTo>
                  <a:lnTo>
                    <a:pt x="3138" y="20"/>
                  </a:lnTo>
                  <a:lnTo>
                    <a:pt x="3138" y="20"/>
                  </a:lnTo>
                  <a:lnTo>
                    <a:pt x="2982" y="20"/>
                  </a:lnTo>
                  <a:lnTo>
                    <a:pt x="2982" y="20"/>
                  </a:lnTo>
                  <a:lnTo>
                    <a:pt x="28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4220850" y="2229850"/>
              <a:ext cx="86225" cy="70175"/>
            </a:xfrm>
            <a:custGeom>
              <a:avLst/>
              <a:gdLst/>
              <a:ahLst/>
              <a:cxnLst/>
              <a:rect l="l" t="t" r="r" b="b"/>
              <a:pathLst>
                <a:path w="3449" h="2807" extrusionOk="0">
                  <a:moveTo>
                    <a:pt x="1325" y="1"/>
                  </a:moveTo>
                  <a:lnTo>
                    <a:pt x="1286" y="20"/>
                  </a:lnTo>
                  <a:lnTo>
                    <a:pt x="1091" y="59"/>
                  </a:lnTo>
                  <a:lnTo>
                    <a:pt x="819" y="157"/>
                  </a:lnTo>
                  <a:lnTo>
                    <a:pt x="721" y="196"/>
                  </a:lnTo>
                  <a:lnTo>
                    <a:pt x="643" y="235"/>
                  </a:lnTo>
                  <a:lnTo>
                    <a:pt x="507" y="332"/>
                  </a:lnTo>
                  <a:lnTo>
                    <a:pt x="487" y="352"/>
                  </a:lnTo>
                  <a:lnTo>
                    <a:pt x="331" y="469"/>
                  </a:lnTo>
                  <a:lnTo>
                    <a:pt x="273" y="546"/>
                  </a:lnTo>
                  <a:lnTo>
                    <a:pt x="254" y="585"/>
                  </a:lnTo>
                  <a:lnTo>
                    <a:pt x="215" y="624"/>
                  </a:lnTo>
                  <a:lnTo>
                    <a:pt x="176" y="683"/>
                  </a:lnTo>
                  <a:lnTo>
                    <a:pt x="156" y="722"/>
                  </a:lnTo>
                  <a:lnTo>
                    <a:pt x="98" y="839"/>
                  </a:lnTo>
                  <a:lnTo>
                    <a:pt x="78" y="897"/>
                  </a:lnTo>
                  <a:lnTo>
                    <a:pt x="39" y="995"/>
                  </a:lnTo>
                  <a:lnTo>
                    <a:pt x="0" y="1131"/>
                  </a:lnTo>
                  <a:lnTo>
                    <a:pt x="0" y="1248"/>
                  </a:lnTo>
                  <a:lnTo>
                    <a:pt x="0" y="1423"/>
                  </a:lnTo>
                  <a:lnTo>
                    <a:pt x="20" y="1482"/>
                  </a:lnTo>
                  <a:lnTo>
                    <a:pt x="39" y="1560"/>
                  </a:lnTo>
                  <a:lnTo>
                    <a:pt x="39" y="1599"/>
                  </a:lnTo>
                  <a:lnTo>
                    <a:pt x="98" y="1774"/>
                  </a:lnTo>
                  <a:lnTo>
                    <a:pt x="176" y="1930"/>
                  </a:lnTo>
                  <a:lnTo>
                    <a:pt x="292" y="2086"/>
                  </a:lnTo>
                  <a:lnTo>
                    <a:pt x="448" y="2261"/>
                  </a:lnTo>
                  <a:lnTo>
                    <a:pt x="604" y="2378"/>
                  </a:lnTo>
                  <a:lnTo>
                    <a:pt x="799" y="2514"/>
                  </a:lnTo>
                  <a:lnTo>
                    <a:pt x="1033" y="2631"/>
                  </a:lnTo>
                  <a:lnTo>
                    <a:pt x="1286" y="2729"/>
                  </a:lnTo>
                  <a:lnTo>
                    <a:pt x="1559" y="2787"/>
                  </a:lnTo>
                  <a:lnTo>
                    <a:pt x="1851" y="2807"/>
                  </a:lnTo>
                  <a:lnTo>
                    <a:pt x="2104" y="2787"/>
                  </a:lnTo>
                  <a:lnTo>
                    <a:pt x="2397" y="2729"/>
                  </a:lnTo>
                  <a:lnTo>
                    <a:pt x="2592" y="2651"/>
                  </a:lnTo>
                  <a:lnTo>
                    <a:pt x="2825" y="2534"/>
                  </a:lnTo>
                  <a:lnTo>
                    <a:pt x="2962" y="2436"/>
                  </a:lnTo>
                  <a:lnTo>
                    <a:pt x="3118" y="2320"/>
                  </a:lnTo>
                  <a:lnTo>
                    <a:pt x="3196" y="2222"/>
                  </a:lnTo>
                  <a:lnTo>
                    <a:pt x="3312" y="2066"/>
                  </a:lnTo>
                  <a:lnTo>
                    <a:pt x="3351" y="1949"/>
                  </a:lnTo>
                  <a:lnTo>
                    <a:pt x="3410" y="1774"/>
                  </a:lnTo>
                  <a:lnTo>
                    <a:pt x="3449" y="1657"/>
                  </a:lnTo>
                  <a:lnTo>
                    <a:pt x="3449" y="1521"/>
                  </a:lnTo>
                  <a:lnTo>
                    <a:pt x="3449" y="1365"/>
                  </a:lnTo>
                  <a:lnTo>
                    <a:pt x="3410" y="1170"/>
                  </a:lnTo>
                  <a:lnTo>
                    <a:pt x="3351" y="1053"/>
                  </a:lnTo>
                  <a:lnTo>
                    <a:pt x="3274" y="878"/>
                  </a:lnTo>
                  <a:lnTo>
                    <a:pt x="3176" y="722"/>
                  </a:lnTo>
                  <a:lnTo>
                    <a:pt x="3020" y="566"/>
                  </a:lnTo>
                  <a:lnTo>
                    <a:pt x="2845" y="410"/>
                  </a:lnTo>
                  <a:lnTo>
                    <a:pt x="2650" y="274"/>
                  </a:lnTo>
                  <a:lnTo>
                    <a:pt x="2455" y="176"/>
                  </a:lnTo>
                  <a:lnTo>
                    <a:pt x="2260" y="98"/>
                  </a:lnTo>
                  <a:lnTo>
                    <a:pt x="2124" y="59"/>
                  </a:lnTo>
                  <a:lnTo>
                    <a:pt x="187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8"/>
            <p:cNvSpPr/>
            <p:nvPr/>
          </p:nvSpPr>
          <p:spPr>
            <a:xfrm>
              <a:off x="4220850" y="2229850"/>
              <a:ext cx="86225" cy="70175"/>
            </a:xfrm>
            <a:custGeom>
              <a:avLst/>
              <a:gdLst/>
              <a:ahLst/>
              <a:cxnLst/>
              <a:rect l="l" t="t" r="r" b="b"/>
              <a:pathLst>
                <a:path w="3449" h="2807" fill="none" extrusionOk="0">
                  <a:moveTo>
                    <a:pt x="1598" y="1"/>
                  </a:moveTo>
                  <a:lnTo>
                    <a:pt x="1578" y="1"/>
                  </a:lnTo>
                  <a:lnTo>
                    <a:pt x="1578" y="1"/>
                  </a:lnTo>
                  <a:lnTo>
                    <a:pt x="1325" y="1"/>
                  </a:lnTo>
                  <a:lnTo>
                    <a:pt x="1286" y="20"/>
                  </a:lnTo>
                  <a:lnTo>
                    <a:pt x="1286" y="20"/>
                  </a:lnTo>
                  <a:lnTo>
                    <a:pt x="1091" y="59"/>
                  </a:lnTo>
                  <a:lnTo>
                    <a:pt x="1091" y="59"/>
                  </a:lnTo>
                  <a:lnTo>
                    <a:pt x="819" y="157"/>
                  </a:lnTo>
                  <a:lnTo>
                    <a:pt x="819" y="157"/>
                  </a:lnTo>
                  <a:lnTo>
                    <a:pt x="721" y="196"/>
                  </a:lnTo>
                  <a:lnTo>
                    <a:pt x="721" y="196"/>
                  </a:lnTo>
                  <a:lnTo>
                    <a:pt x="643" y="235"/>
                  </a:lnTo>
                  <a:lnTo>
                    <a:pt x="643" y="235"/>
                  </a:lnTo>
                  <a:lnTo>
                    <a:pt x="507" y="332"/>
                  </a:lnTo>
                  <a:lnTo>
                    <a:pt x="487" y="352"/>
                  </a:lnTo>
                  <a:lnTo>
                    <a:pt x="487" y="352"/>
                  </a:lnTo>
                  <a:lnTo>
                    <a:pt x="331" y="469"/>
                  </a:lnTo>
                  <a:lnTo>
                    <a:pt x="331" y="469"/>
                  </a:lnTo>
                  <a:lnTo>
                    <a:pt x="273" y="546"/>
                  </a:lnTo>
                  <a:lnTo>
                    <a:pt x="254" y="585"/>
                  </a:lnTo>
                  <a:lnTo>
                    <a:pt x="215" y="624"/>
                  </a:lnTo>
                  <a:lnTo>
                    <a:pt x="215" y="624"/>
                  </a:lnTo>
                  <a:lnTo>
                    <a:pt x="176" y="683"/>
                  </a:lnTo>
                  <a:lnTo>
                    <a:pt x="156" y="722"/>
                  </a:lnTo>
                  <a:lnTo>
                    <a:pt x="156" y="722"/>
                  </a:lnTo>
                  <a:lnTo>
                    <a:pt x="98" y="839"/>
                  </a:lnTo>
                  <a:lnTo>
                    <a:pt x="78" y="897"/>
                  </a:lnTo>
                  <a:lnTo>
                    <a:pt x="78" y="897"/>
                  </a:lnTo>
                  <a:lnTo>
                    <a:pt x="39" y="995"/>
                  </a:lnTo>
                  <a:lnTo>
                    <a:pt x="39" y="995"/>
                  </a:lnTo>
                  <a:lnTo>
                    <a:pt x="0" y="1131"/>
                  </a:lnTo>
                  <a:lnTo>
                    <a:pt x="0" y="1131"/>
                  </a:lnTo>
                  <a:lnTo>
                    <a:pt x="0" y="1248"/>
                  </a:lnTo>
                  <a:lnTo>
                    <a:pt x="0" y="1248"/>
                  </a:lnTo>
                  <a:lnTo>
                    <a:pt x="0" y="1423"/>
                  </a:lnTo>
                  <a:lnTo>
                    <a:pt x="20" y="1482"/>
                  </a:lnTo>
                  <a:lnTo>
                    <a:pt x="39" y="1560"/>
                  </a:lnTo>
                  <a:lnTo>
                    <a:pt x="39" y="1560"/>
                  </a:lnTo>
                  <a:lnTo>
                    <a:pt x="39" y="1599"/>
                  </a:lnTo>
                  <a:lnTo>
                    <a:pt x="39" y="1599"/>
                  </a:lnTo>
                  <a:lnTo>
                    <a:pt x="98" y="1774"/>
                  </a:lnTo>
                  <a:lnTo>
                    <a:pt x="98" y="1774"/>
                  </a:lnTo>
                  <a:lnTo>
                    <a:pt x="176" y="1930"/>
                  </a:lnTo>
                  <a:lnTo>
                    <a:pt x="176" y="1930"/>
                  </a:lnTo>
                  <a:lnTo>
                    <a:pt x="292" y="2086"/>
                  </a:lnTo>
                  <a:lnTo>
                    <a:pt x="292" y="2086"/>
                  </a:lnTo>
                  <a:lnTo>
                    <a:pt x="448" y="2261"/>
                  </a:lnTo>
                  <a:lnTo>
                    <a:pt x="448" y="2261"/>
                  </a:lnTo>
                  <a:lnTo>
                    <a:pt x="604" y="2378"/>
                  </a:lnTo>
                  <a:lnTo>
                    <a:pt x="604" y="2378"/>
                  </a:lnTo>
                  <a:lnTo>
                    <a:pt x="799" y="2514"/>
                  </a:lnTo>
                  <a:lnTo>
                    <a:pt x="799" y="2514"/>
                  </a:lnTo>
                  <a:lnTo>
                    <a:pt x="1033" y="2631"/>
                  </a:lnTo>
                  <a:lnTo>
                    <a:pt x="1033" y="2631"/>
                  </a:lnTo>
                  <a:lnTo>
                    <a:pt x="1286" y="2729"/>
                  </a:lnTo>
                  <a:lnTo>
                    <a:pt x="1286" y="2729"/>
                  </a:lnTo>
                  <a:lnTo>
                    <a:pt x="1559" y="2787"/>
                  </a:lnTo>
                  <a:lnTo>
                    <a:pt x="1559" y="2787"/>
                  </a:lnTo>
                  <a:lnTo>
                    <a:pt x="1851" y="2807"/>
                  </a:lnTo>
                  <a:lnTo>
                    <a:pt x="1851" y="2807"/>
                  </a:lnTo>
                  <a:lnTo>
                    <a:pt x="2104" y="2787"/>
                  </a:lnTo>
                  <a:lnTo>
                    <a:pt x="2104" y="2787"/>
                  </a:lnTo>
                  <a:lnTo>
                    <a:pt x="2397" y="2729"/>
                  </a:lnTo>
                  <a:lnTo>
                    <a:pt x="2397" y="2729"/>
                  </a:lnTo>
                  <a:lnTo>
                    <a:pt x="2592" y="2651"/>
                  </a:lnTo>
                  <a:lnTo>
                    <a:pt x="2592" y="2651"/>
                  </a:lnTo>
                  <a:lnTo>
                    <a:pt x="2825" y="2534"/>
                  </a:lnTo>
                  <a:lnTo>
                    <a:pt x="2825" y="2534"/>
                  </a:lnTo>
                  <a:lnTo>
                    <a:pt x="2962" y="2436"/>
                  </a:lnTo>
                  <a:lnTo>
                    <a:pt x="2962" y="2436"/>
                  </a:lnTo>
                  <a:lnTo>
                    <a:pt x="3118" y="2320"/>
                  </a:lnTo>
                  <a:lnTo>
                    <a:pt x="3196" y="2222"/>
                  </a:lnTo>
                  <a:lnTo>
                    <a:pt x="3196" y="2222"/>
                  </a:lnTo>
                  <a:lnTo>
                    <a:pt x="3312" y="2066"/>
                  </a:lnTo>
                  <a:lnTo>
                    <a:pt x="3312" y="2066"/>
                  </a:lnTo>
                  <a:lnTo>
                    <a:pt x="3351" y="1949"/>
                  </a:lnTo>
                  <a:lnTo>
                    <a:pt x="3351" y="1949"/>
                  </a:lnTo>
                  <a:lnTo>
                    <a:pt x="3410" y="1774"/>
                  </a:lnTo>
                  <a:lnTo>
                    <a:pt x="3410" y="1774"/>
                  </a:lnTo>
                  <a:lnTo>
                    <a:pt x="3449" y="1657"/>
                  </a:lnTo>
                  <a:lnTo>
                    <a:pt x="3449" y="1657"/>
                  </a:lnTo>
                  <a:lnTo>
                    <a:pt x="3449" y="1521"/>
                  </a:lnTo>
                  <a:lnTo>
                    <a:pt x="3449" y="1521"/>
                  </a:lnTo>
                  <a:lnTo>
                    <a:pt x="3449" y="1365"/>
                  </a:lnTo>
                  <a:lnTo>
                    <a:pt x="3449" y="1365"/>
                  </a:lnTo>
                  <a:lnTo>
                    <a:pt x="3410" y="1170"/>
                  </a:lnTo>
                  <a:lnTo>
                    <a:pt x="3410" y="1170"/>
                  </a:lnTo>
                  <a:lnTo>
                    <a:pt x="3351" y="1053"/>
                  </a:lnTo>
                  <a:lnTo>
                    <a:pt x="3351" y="1053"/>
                  </a:lnTo>
                  <a:lnTo>
                    <a:pt x="3274" y="878"/>
                  </a:lnTo>
                  <a:lnTo>
                    <a:pt x="3274" y="878"/>
                  </a:lnTo>
                  <a:lnTo>
                    <a:pt x="3176" y="722"/>
                  </a:lnTo>
                  <a:lnTo>
                    <a:pt x="3176" y="722"/>
                  </a:lnTo>
                  <a:lnTo>
                    <a:pt x="3020" y="566"/>
                  </a:lnTo>
                  <a:lnTo>
                    <a:pt x="3020" y="566"/>
                  </a:lnTo>
                  <a:lnTo>
                    <a:pt x="2845" y="410"/>
                  </a:lnTo>
                  <a:lnTo>
                    <a:pt x="2845" y="410"/>
                  </a:lnTo>
                  <a:lnTo>
                    <a:pt x="2650" y="274"/>
                  </a:lnTo>
                  <a:lnTo>
                    <a:pt x="2650" y="274"/>
                  </a:lnTo>
                  <a:lnTo>
                    <a:pt x="2455" y="176"/>
                  </a:lnTo>
                  <a:lnTo>
                    <a:pt x="2455" y="176"/>
                  </a:lnTo>
                  <a:lnTo>
                    <a:pt x="2260" y="98"/>
                  </a:lnTo>
                  <a:lnTo>
                    <a:pt x="2124" y="59"/>
                  </a:lnTo>
                  <a:lnTo>
                    <a:pt x="2124" y="59"/>
                  </a:lnTo>
                  <a:lnTo>
                    <a:pt x="1871" y="1"/>
                  </a:lnTo>
                  <a:lnTo>
                    <a:pt x="1871" y="1"/>
                  </a:lnTo>
                  <a:lnTo>
                    <a:pt x="15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8"/>
            <p:cNvSpPr/>
            <p:nvPr/>
          </p:nvSpPr>
          <p:spPr>
            <a:xfrm>
              <a:off x="4485825" y="1767600"/>
              <a:ext cx="164175" cy="247950"/>
            </a:xfrm>
            <a:custGeom>
              <a:avLst/>
              <a:gdLst/>
              <a:ahLst/>
              <a:cxnLst/>
              <a:rect l="l" t="t" r="r" b="b"/>
              <a:pathLst>
                <a:path w="6567" h="9918" extrusionOk="0">
                  <a:moveTo>
                    <a:pt x="1832" y="1"/>
                  </a:moveTo>
                  <a:lnTo>
                    <a:pt x="1559" y="40"/>
                  </a:lnTo>
                  <a:lnTo>
                    <a:pt x="1306" y="79"/>
                  </a:lnTo>
                  <a:lnTo>
                    <a:pt x="1033" y="137"/>
                  </a:lnTo>
                  <a:lnTo>
                    <a:pt x="799" y="215"/>
                  </a:lnTo>
                  <a:lnTo>
                    <a:pt x="546" y="312"/>
                  </a:lnTo>
                  <a:lnTo>
                    <a:pt x="312" y="410"/>
                  </a:lnTo>
                  <a:lnTo>
                    <a:pt x="78" y="527"/>
                  </a:lnTo>
                  <a:lnTo>
                    <a:pt x="449" y="585"/>
                  </a:lnTo>
                  <a:lnTo>
                    <a:pt x="799" y="683"/>
                  </a:lnTo>
                  <a:lnTo>
                    <a:pt x="1072" y="780"/>
                  </a:lnTo>
                  <a:lnTo>
                    <a:pt x="1345" y="897"/>
                  </a:lnTo>
                  <a:lnTo>
                    <a:pt x="1598" y="1033"/>
                  </a:lnTo>
                  <a:lnTo>
                    <a:pt x="1832" y="1209"/>
                  </a:lnTo>
                  <a:lnTo>
                    <a:pt x="2046" y="1384"/>
                  </a:lnTo>
                  <a:lnTo>
                    <a:pt x="2261" y="1579"/>
                  </a:lnTo>
                  <a:lnTo>
                    <a:pt x="2436" y="1774"/>
                  </a:lnTo>
                  <a:lnTo>
                    <a:pt x="2611" y="2007"/>
                  </a:lnTo>
                  <a:lnTo>
                    <a:pt x="2748" y="2241"/>
                  </a:lnTo>
                  <a:lnTo>
                    <a:pt x="2884" y="2475"/>
                  </a:lnTo>
                  <a:lnTo>
                    <a:pt x="3001" y="2728"/>
                  </a:lnTo>
                  <a:lnTo>
                    <a:pt x="3098" y="3001"/>
                  </a:lnTo>
                  <a:lnTo>
                    <a:pt x="3196" y="3274"/>
                  </a:lnTo>
                  <a:lnTo>
                    <a:pt x="3254" y="3547"/>
                  </a:lnTo>
                  <a:lnTo>
                    <a:pt x="3313" y="3839"/>
                  </a:lnTo>
                  <a:lnTo>
                    <a:pt x="3352" y="4131"/>
                  </a:lnTo>
                  <a:lnTo>
                    <a:pt x="3371" y="4424"/>
                  </a:lnTo>
                  <a:lnTo>
                    <a:pt x="3391" y="4716"/>
                  </a:lnTo>
                  <a:lnTo>
                    <a:pt x="3371" y="5008"/>
                  </a:lnTo>
                  <a:lnTo>
                    <a:pt x="3352" y="5300"/>
                  </a:lnTo>
                  <a:lnTo>
                    <a:pt x="3313" y="5593"/>
                  </a:lnTo>
                  <a:lnTo>
                    <a:pt x="3274" y="5885"/>
                  </a:lnTo>
                  <a:lnTo>
                    <a:pt x="3196" y="6177"/>
                  </a:lnTo>
                  <a:lnTo>
                    <a:pt x="3118" y="6450"/>
                  </a:lnTo>
                  <a:lnTo>
                    <a:pt x="3020" y="6723"/>
                  </a:lnTo>
                  <a:lnTo>
                    <a:pt x="2904" y="6995"/>
                  </a:lnTo>
                  <a:lnTo>
                    <a:pt x="2787" y="7268"/>
                  </a:lnTo>
                  <a:lnTo>
                    <a:pt x="2650" y="7521"/>
                  </a:lnTo>
                  <a:lnTo>
                    <a:pt x="2494" y="7755"/>
                  </a:lnTo>
                  <a:lnTo>
                    <a:pt x="2319" y="7970"/>
                  </a:lnTo>
                  <a:lnTo>
                    <a:pt x="2144" y="8184"/>
                  </a:lnTo>
                  <a:lnTo>
                    <a:pt x="1949" y="8398"/>
                  </a:lnTo>
                  <a:lnTo>
                    <a:pt x="1754" y="8574"/>
                  </a:lnTo>
                  <a:lnTo>
                    <a:pt x="1520" y="8749"/>
                  </a:lnTo>
                  <a:lnTo>
                    <a:pt x="1286" y="8905"/>
                  </a:lnTo>
                  <a:lnTo>
                    <a:pt x="1053" y="9022"/>
                  </a:lnTo>
                  <a:lnTo>
                    <a:pt x="780" y="9139"/>
                  </a:lnTo>
                  <a:lnTo>
                    <a:pt x="507" y="9217"/>
                  </a:lnTo>
                  <a:lnTo>
                    <a:pt x="254" y="9294"/>
                  </a:lnTo>
                  <a:lnTo>
                    <a:pt x="0" y="9333"/>
                  </a:lnTo>
                  <a:lnTo>
                    <a:pt x="234" y="9450"/>
                  </a:lnTo>
                  <a:lnTo>
                    <a:pt x="488" y="9567"/>
                  </a:lnTo>
                  <a:lnTo>
                    <a:pt x="741" y="9684"/>
                  </a:lnTo>
                  <a:lnTo>
                    <a:pt x="994" y="9762"/>
                  </a:lnTo>
                  <a:lnTo>
                    <a:pt x="1267" y="9821"/>
                  </a:lnTo>
                  <a:lnTo>
                    <a:pt x="1540" y="9879"/>
                  </a:lnTo>
                  <a:lnTo>
                    <a:pt x="1812" y="9898"/>
                  </a:lnTo>
                  <a:lnTo>
                    <a:pt x="2105" y="9918"/>
                  </a:lnTo>
                  <a:lnTo>
                    <a:pt x="2319" y="9898"/>
                  </a:lnTo>
                  <a:lnTo>
                    <a:pt x="2553" y="9879"/>
                  </a:lnTo>
                  <a:lnTo>
                    <a:pt x="2787" y="9860"/>
                  </a:lnTo>
                  <a:lnTo>
                    <a:pt x="3001" y="9801"/>
                  </a:lnTo>
                  <a:lnTo>
                    <a:pt x="3215" y="9762"/>
                  </a:lnTo>
                  <a:lnTo>
                    <a:pt x="3430" y="9684"/>
                  </a:lnTo>
                  <a:lnTo>
                    <a:pt x="3624" y="9606"/>
                  </a:lnTo>
                  <a:lnTo>
                    <a:pt x="3839" y="9528"/>
                  </a:lnTo>
                  <a:lnTo>
                    <a:pt x="4228" y="9314"/>
                  </a:lnTo>
                  <a:lnTo>
                    <a:pt x="4599" y="9061"/>
                  </a:lnTo>
                  <a:lnTo>
                    <a:pt x="4949" y="8768"/>
                  </a:lnTo>
                  <a:lnTo>
                    <a:pt x="5261" y="8457"/>
                  </a:lnTo>
                  <a:lnTo>
                    <a:pt x="5553" y="8106"/>
                  </a:lnTo>
                  <a:lnTo>
                    <a:pt x="5807" y="7716"/>
                  </a:lnTo>
                  <a:lnTo>
                    <a:pt x="6021" y="7307"/>
                  </a:lnTo>
                  <a:lnTo>
                    <a:pt x="6216" y="6878"/>
                  </a:lnTo>
                  <a:lnTo>
                    <a:pt x="6372" y="6430"/>
                  </a:lnTo>
                  <a:lnTo>
                    <a:pt x="6469" y="5963"/>
                  </a:lnTo>
                  <a:lnTo>
                    <a:pt x="6547" y="5456"/>
                  </a:lnTo>
                  <a:lnTo>
                    <a:pt x="6567" y="5203"/>
                  </a:lnTo>
                  <a:lnTo>
                    <a:pt x="6567" y="4950"/>
                  </a:lnTo>
                  <a:lnTo>
                    <a:pt x="6567" y="4696"/>
                  </a:lnTo>
                  <a:lnTo>
                    <a:pt x="6547" y="4443"/>
                  </a:lnTo>
                  <a:lnTo>
                    <a:pt x="6469" y="3956"/>
                  </a:lnTo>
                  <a:lnTo>
                    <a:pt x="6372" y="3488"/>
                  </a:lnTo>
                  <a:lnTo>
                    <a:pt x="6216" y="3021"/>
                  </a:lnTo>
                  <a:lnTo>
                    <a:pt x="6021" y="2592"/>
                  </a:lnTo>
                  <a:lnTo>
                    <a:pt x="5807" y="2183"/>
                  </a:lnTo>
                  <a:lnTo>
                    <a:pt x="5553" y="1813"/>
                  </a:lnTo>
                  <a:lnTo>
                    <a:pt x="5261" y="1462"/>
                  </a:lnTo>
                  <a:lnTo>
                    <a:pt x="4949" y="1131"/>
                  </a:lnTo>
                  <a:lnTo>
                    <a:pt x="4599" y="838"/>
                  </a:lnTo>
                  <a:lnTo>
                    <a:pt x="4228" y="605"/>
                  </a:lnTo>
                  <a:lnTo>
                    <a:pt x="3839" y="390"/>
                  </a:lnTo>
                  <a:lnTo>
                    <a:pt x="3624" y="293"/>
                  </a:lnTo>
                  <a:lnTo>
                    <a:pt x="3430" y="215"/>
                  </a:lnTo>
                  <a:lnTo>
                    <a:pt x="3215" y="157"/>
                  </a:lnTo>
                  <a:lnTo>
                    <a:pt x="3001" y="98"/>
                  </a:lnTo>
                  <a:lnTo>
                    <a:pt x="2787" y="59"/>
                  </a:lnTo>
                  <a:lnTo>
                    <a:pt x="2553" y="20"/>
                  </a:lnTo>
                  <a:lnTo>
                    <a:pt x="231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4485825" y="1767600"/>
              <a:ext cx="164175" cy="247950"/>
            </a:xfrm>
            <a:custGeom>
              <a:avLst/>
              <a:gdLst/>
              <a:ahLst/>
              <a:cxnLst/>
              <a:rect l="l" t="t" r="r" b="b"/>
              <a:pathLst>
                <a:path w="6567" h="9918" fill="none" extrusionOk="0">
                  <a:moveTo>
                    <a:pt x="6567" y="4950"/>
                  </a:moveTo>
                  <a:lnTo>
                    <a:pt x="6567" y="4950"/>
                  </a:lnTo>
                  <a:lnTo>
                    <a:pt x="6567" y="5203"/>
                  </a:lnTo>
                  <a:lnTo>
                    <a:pt x="6547" y="5456"/>
                  </a:lnTo>
                  <a:lnTo>
                    <a:pt x="6469" y="5963"/>
                  </a:lnTo>
                  <a:lnTo>
                    <a:pt x="6372" y="6430"/>
                  </a:lnTo>
                  <a:lnTo>
                    <a:pt x="6216" y="6878"/>
                  </a:lnTo>
                  <a:lnTo>
                    <a:pt x="6021" y="7307"/>
                  </a:lnTo>
                  <a:lnTo>
                    <a:pt x="5807" y="7716"/>
                  </a:lnTo>
                  <a:lnTo>
                    <a:pt x="5553" y="8106"/>
                  </a:lnTo>
                  <a:lnTo>
                    <a:pt x="5261" y="8457"/>
                  </a:lnTo>
                  <a:lnTo>
                    <a:pt x="4949" y="8768"/>
                  </a:lnTo>
                  <a:lnTo>
                    <a:pt x="4599" y="9061"/>
                  </a:lnTo>
                  <a:lnTo>
                    <a:pt x="4228" y="9314"/>
                  </a:lnTo>
                  <a:lnTo>
                    <a:pt x="3839" y="9528"/>
                  </a:lnTo>
                  <a:lnTo>
                    <a:pt x="3624" y="9606"/>
                  </a:lnTo>
                  <a:lnTo>
                    <a:pt x="3430" y="9684"/>
                  </a:lnTo>
                  <a:lnTo>
                    <a:pt x="3215" y="9762"/>
                  </a:lnTo>
                  <a:lnTo>
                    <a:pt x="3001" y="9801"/>
                  </a:lnTo>
                  <a:lnTo>
                    <a:pt x="2787" y="9860"/>
                  </a:lnTo>
                  <a:lnTo>
                    <a:pt x="2553" y="9879"/>
                  </a:lnTo>
                  <a:lnTo>
                    <a:pt x="2319" y="9898"/>
                  </a:lnTo>
                  <a:lnTo>
                    <a:pt x="2105" y="9918"/>
                  </a:lnTo>
                  <a:lnTo>
                    <a:pt x="2105" y="9918"/>
                  </a:lnTo>
                  <a:lnTo>
                    <a:pt x="1812" y="9898"/>
                  </a:lnTo>
                  <a:lnTo>
                    <a:pt x="1540" y="9879"/>
                  </a:lnTo>
                  <a:lnTo>
                    <a:pt x="1267" y="9821"/>
                  </a:lnTo>
                  <a:lnTo>
                    <a:pt x="994" y="9762"/>
                  </a:lnTo>
                  <a:lnTo>
                    <a:pt x="741" y="9684"/>
                  </a:lnTo>
                  <a:lnTo>
                    <a:pt x="488" y="9567"/>
                  </a:lnTo>
                  <a:lnTo>
                    <a:pt x="234" y="9450"/>
                  </a:lnTo>
                  <a:lnTo>
                    <a:pt x="0" y="9333"/>
                  </a:lnTo>
                  <a:lnTo>
                    <a:pt x="0" y="9333"/>
                  </a:lnTo>
                  <a:lnTo>
                    <a:pt x="254" y="9294"/>
                  </a:lnTo>
                  <a:lnTo>
                    <a:pt x="507" y="9217"/>
                  </a:lnTo>
                  <a:lnTo>
                    <a:pt x="507" y="9217"/>
                  </a:lnTo>
                  <a:lnTo>
                    <a:pt x="780" y="9139"/>
                  </a:lnTo>
                  <a:lnTo>
                    <a:pt x="1053" y="9022"/>
                  </a:lnTo>
                  <a:lnTo>
                    <a:pt x="1053" y="9022"/>
                  </a:lnTo>
                  <a:lnTo>
                    <a:pt x="1286" y="8905"/>
                  </a:lnTo>
                  <a:lnTo>
                    <a:pt x="1520" y="8749"/>
                  </a:lnTo>
                  <a:lnTo>
                    <a:pt x="1754" y="8574"/>
                  </a:lnTo>
                  <a:lnTo>
                    <a:pt x="1949" y="8398"/>
                  </a:lnTo>
                  <a:lnTo>
                    <a:pt x="1949" y="8398"/>
                  </a:lnTo>
                  <a:lnTo>
                    <a:pt x="2144" y="8184"/>
                  </a:lnTo>
                  <a:lnTo>
                    <a:pt x="2319" y="7970"/>
                  </a:lnTo>
                  <a:lnTo>
                    <a:pt x="2494" y="7755"/>
                  </a:lnTo>
                  <a:lnTo>
                    <a:pt x="2650" y="7521"/>
                  </a:lnTo>
                  <a:lnTo>
                    <a:pt x="2650" y="7521"/>
                  </a:lnTo>
                  <a:lnTo>
                    <a:pt x="2787" y="7268"/>
                  </a:lnTo>
                  <a:lnTo>
                    <a:pt x="2904" y="6995"/>
                  </a:lnTo>
                  <a:lnTo>
                    <a:pt x="3020" y="6723"/>
                  </a:lnTo>
                  <a:lnTo>
                    <a:pt x="3118" y="6450"/>
                  </a:lnTo>
                  <a:lnTo>
                    <a:pt x="3196" y="6177"/>
                  </a:lnTo>
                  <a:lnTo>
                    <a:pt x="3274" y="5885"/>
                  </a:lnTo>
                  <a:lnTo>
                    <a:pt x="3313" y="5593"/>
                  </a:lnTo>
                  <a:lnTo>
                    <a:pt x="3352" y="5300"/>
                  </a:lnTo>
                  <a:lnTo>
                    <a:pt x="3352" y="5300"/>
                  </a:lnTo>
                  <a:lnTo>
                    <a:pt x="3371" y="5008"/>
                  </a:lnTo>
                  <a:lnTo>
                    <a:pt x="3391" y="4716"/>
                  </a:lnTo>
                  <a:lnTo>
                    <a:pt x="3371" y="4424"/>
                  </a:lnTo>
                  <a:lnTo>
                    <a:pt x="3352" y="4131"/>
                  </a:lnTo>
                  <a:lnTo>
                    <a:pt x="3352" y="4131"/>
                  </a:lnTo>
                  <a:lnTo>
                    <a:pt x="3313" y="3839"/>
                  </a:lnTo>
                  <a:lnTo>
                    <a:pt x="3254" y="3547"/>
                  </a:lnTo>
                  <a:lnTo>
                    <a:pt x="3196" y="3274"/>
                  </a:lnTo>
                  <a:lnTo>
                    <a:pt x="3098" y="3001"/>
                  </a:lnTo>
                  <a:lnTo>
                    <a:pt x="3098" y="3001"/>
                  </a:lnTo>
                  <a:lnTo>
                    <a:pt x="3001" y="2728"/>
                  </a:lnTo>
                  <a:lnTo>
                    <a:pt x="2884" y="2475"/>
                  </a:lnTo>
                  <a:lnTo>
                    <a:pt x="2748" y="2241"/>
                  </a:lnTo>
                  <a:lnTo>
                    <a:pt x="2611" y="2007"/>
                  </a:lnTo>
                  <a:lnTo>
                    <a:pt x="2611" y="2007"/>
                  </a:lnTo>
                  <a:lnTo>
                    <a:pt x="2436" y="1774"/>
                  </a:lnTo>
                  <a:lnTo>
                    <a:pt x="2261" y="1579"/>
                  </a:lnTo>
                  <a:lnTo>
                    <a:pt x="2046" y="1384"/>
                  </a:lnTo>
                  <a:lnTo>
                    <a:pt x="1832" y="1209"/>
                  </a:lnTo>
                  <a:lnTo>
                    <a:pt x="1832" y="1209"/>
                  </a:lnTo>
                  <a:lnTo>
                    <a:pt x="1598" y="1033"/>
                  </a:lnTo>
                  <a:lnTo>
                    <a:pt x="1345" y="897"/>
                  </a:lnTo>
                  <a:lnTo>
                    <a:pt x="1072" y="780"/>
                  </a:lnTo>
                  <a:lnTo>
                    <a:pt x="799" y="683"/>
                  </a:lnTo>
                  <a:lnTo>
                    <a:pt x="799" y="683"/>
                  </a:lnTo>
                  <a:lnTo>
                    <a:pt x="449" y="585"/>
                  </a:lnTo>
                  <a:lnTo>
                    <a:pt x="78" y="527"/>
                  </a:lnTo>
                  <a:lnTo>
                    <a:pt x="78" y="527"/>
                  </a:lnTo>
                  <a:lnTo>
                    <a:pt x="312" y="410"/>
                  </a:lnTo>
                  <a:lnTo>
                    <a:pt x="546" y="312"/>
                  </a:lnTo>
                  <a:lnTo>
                    <a:pt x="799" y="215"/>
                  </a:lnTo>
                  <a:lnTo>
                    <a:pt x="1033" y="137"/>
                  </a:lnTo>
                  <a:lnTo>
                    <a:pt x="1306" y="79"/>
                  </a:lnTo>
                  <a:lnTo>
                    <a:pt x="1559" y="40"/>
                  </a:lnTo>
                  <a:lnTo>
                    <a:pt x="1832" y="1"/>
                  </a:lnTo>
                  <a:lnTo>
                    <a:pt x="2105" y="1"/>
                  </a:lnTo>
                  <a:lnTo>
                    <a:pt x="2105" y="1"/>
                  </a:lnTo>
                  <a:lnTo>
                    <a:pt x="2319" y="1"/>
                  </a:lnTo>
                  <a:lnTo>
                    <a:pt x="2553" y="20"/>
                  </a:lnTo>
                  <a:lnTo>
                    <a:pt x="2787" y="59"/>
                  </a:lnTo>
                  <a:lnTo>
                    <a:pt x="3001" y="98"/>
                  </a:lnTo>
                  <a:lnTo>
                    <a:pt x="3215" y="157"/>
                  </a:lnTo>
                  <a:lnTo>
                    <a:pt x="3430" y="215"/>
                  </a:lnTo>
                  <a:lnTo>
                    <a:pt x="3624" y="293"/>
                  </a:lnTo>
                  <a:lnTo>
                    <a:pt x="3839" y="390"/>
                  </a:lnTo>
                  <a:lnTo>
                    <a:pt x="4228" y="605"/>
                  </a:lnTo>
                  <a:lnTo>
                    <a:pt x="4599" y="838"/>
                  </a:lnTo>
                  <a:lnTo>
                    <a:pt x="4949" y="1131"/>
                  </a:lnTo>
                  <a:lnTo>
                    <a:pt x="5261" y="1462"/>
                  </a:lnTo>
                  <a:lnTo>
                    <a:pt x="5553" y="1813"/>
                  </a:lnTo>
                  <a:lnTo>
                    <a:pt x="5807" y="2183"/>
                  </a:lnTo>
                  <a:lnTo>
                    <a:pt x="6021" y="2592"/>
                  </a:lnTo>
                  <a:lnTo>
                    <a:pt x="6216" y="3021"/>
                  </a:lnTo>
                  <a:lnTo>
                    <a:pt x="6372" y="3488"/>
                  </a:lnTo>
                  <a:lnTo>
                    <a:pt x="6469" y="3956"/>
                  </a:lnTo>
                  <a:lnTo>
                    <a:pt x="6547" y="4443"/>
                  </a:lnTo>
                  <a:lnTo>
                    <a:pt x="6567" y="4696"/>
                  </a:lnTo>
                  <a:lnTo>
                    <a:pt x="6567" y="49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8"/>
            <p:cNvSpPr/>
            <p:nvPr/>
          </p:nvSpPr>
          <p:spPr>
            <a:xfrm>
              <a:off x="4426400" y="1777825"/>
              <a:ext cx="163700" cy="227025"/>
            </a:xfrm>
            <a:custGeom>
              <a:avLst/>
              <a:gdLst/>
              <a:ahLst/>
              <a:cxnLst/>
              <a:rect l="l" t="t" r="r" b="b"/>
              <a:pathLst>
                <a:path w="6548" h="9081" extrusionOk="0">
                  <a:moveTo>
                    <a:pt x="2904" y="1"/>
                  </a:moveTo>
                  <a:lnTo>
                    <a:pt x="2670" y="20"/>
                  </a:lnTo>
                  <a:lnTo>
                    <a:pt x="2377" y="176"/>
                  </a:lnTo>
                  <a:lnTo>
                    <a:pt x="2105" y="352"/>
                  </a:lnTo>
                  <a:lnTo>
                    <a:pt x="1832" y="546"/>
                  </a:lnTo>
                  <a:lnTo>
                    <a:pt x="1579" y="761"/>
                  </a:lnTo>
                  <a:lnTo>
                    <a:pt x="1345" y="994"/>
                  </a:lnTo>
                  <a:lnTo>
                    <a:pt x="1131" y="1248"/>
                  </a:lnTo>
                  <a:lnTo>
                    <a:pt x="936" y="1521"/>
                  </a:lnTo>
                  <a:lnTo>
                    <a:pt x="741" y="1813"/>
                  </a:lnTo>
                  <a:lnTo>
                    <a:pt x="585" y="2125"/>
                  </a:lnTo>
                  <a:lnTo>
                    <a:pt x="429" y="2436"/>
                  </a:lnTo>
                  <a:lnTo>
                    <a:pt x="312" y="2748"/>
                  </a:lnTo>
                  <a:lnTo>
                    <a:pt x="195" y="3099"/>
                  </a:lnTo>
                  <a:lnTo>
                    <a:pt x="117" y="3449"/>
                  </a:lnTo>
                  <a:lnTo>
                    <a:pt x="59" y="3800"/>
                  </a:lnTo>
                  <a:lnTo>
                    <a:pt x="20" y="4170"/>
                  </a:lnTo>
                  <a:lnTo>
                    <a:pt x="0" y="4541"/>
                  </a:lnTo>
                  <a:lnTo>
                    <a:pt x="20" y="4911"/>
                  </a:lnTo>
                  <a:lnTo>
                    <a:pt x="59" y="5281"/>
                  </a:lnTo>
                  <a:lnTo>
                    <a:pt x="117" y="5651"/>
                  </a:lnTo>
                  <a:lnTo>
                    <a:pt x="195" y="5982"/>
                  </a:lnTo>
                  <a:lnTo>
                    <a:pt x="312" y="6333"/>
                  </a:lnTo>
                  <a:lnTo>
                    <a:pt x="429" y="6664"/>
                  </a:lnTo>
                  <a:lnTo>
                    <a:pt x="585" y="6976"/>
                  </a:lnTo>
                  <a:lnTo>
                    <a:pt x="741" y="7268"/>
                  </a:lnTo>
                  <a:lnTo>
                    <a:pt x="916" y="7561"/>
                  </a:lnTo>
                  <a:lnTo>
                    <a:pt x="1131" y="7833"/>
                  </a:lnTo>
                  <a:lnTo>
                    <a:pt x="1345" y="8087"/>
                  </a:lnTo>
                  <a:lnTo>
                    <a:pt x="1579" y="8320"/>
                  </a:lnTo>
                  <a:lnTo>
                    <a:pt x="1832" y="8535"/>
                  </a:lnTo>
                  <a:lnTo>
                    <a:pt x="2085" y="8730"/>
                  </a:lnTo>
                  <a:lnTo>
                    <a:pt x="2358" y="8905"/>
                  </a:lnTo>
                  <a:lnTo>
                    <a:pt x="2650" y="9061"/>
                  </a:lnTo>
                  <a:lnTo>
                    <a:pt x="2923" y="9080"/>
                  </a:lnTo>
                  <a:lnTo>
                    <a:pt x="3118" y="9080"/>
                  </a:lnTo>
                  <a:lnTo>
                    <a:pt x="3313" y="9061"/>
                  </a:lnTo>
                  <a:lnTo>
                    <a:pt x="3683" y="8983"/>
                  </a:lnTo>
                  <a:lnTo>
                    <a:pt x="3897" y="8924"/>
                  </a:lnTo>
                  <a:lnTo>
                    <a:pt x="4112" y="8847"/>
                  </a:lnTo>
                  <a:lnTo>
                    <a:pt x="4092" y="8847"/>
                  </a:lnTo>
                  <a:lnTo>
                    <a:pt x="4267" y="8749"/>
                  </a:lnTo>
                  <a:lnTo>
                    <a:pt x="4462" y="8652"/>
                  </a:lnTo>
                  <a:lnTo>
                    <a:pt x="4657" y="8535"/>
                  </a:lnTo>
                  <a:lnTo>
                    <a:pt x="4832" y="8398"/>
                  </a:lnTo>
                  <a:lnTo>
                    <a:pt x="4852" y="8398"/>
                  </a:lnTo>
                  <a:lnTo>
                    <a:pt x="5027" y="8243"/>
                  </a:lnTo>
                  <a:lnTo>
                    <a:pt x="5203" y="8087"/>
                  </a:lnTo>
                  <a:lnTo>
                    <a:pt x="5378" y="7892"/>
                  </a:lnTo>
                  <a:lnTo>
                    <a:pt x="5534" y="7697"/>
                  </a:lnTo>
                  <a:lnTo>
                    <a:pt x="5553" y="7677"/>
                  </a:lnTo>
                  <a:lnTo>
                    <a:pt x="5709" y="7444"/>
                  </a:lnTo>
                  <a:lnTo>
                    <a:pt x="5865" y="7210"/>
                  </a:lnTo>
                  <a:lnTo>
                    <a:pt x="6001" y="6937"/>
                  </a:lnTo>
                  <a:lnTo>
                    <a:pt x="6138" y="6645"/>
                  </a:lnTo>
                  <a:lnTo>
                    <a:pt x="6138" y="6664"/>
                  </a:lnTo>
                  <a:lnTo>
                    <a:pt x="6255" y="6333"/>
                  </a:lnTo>
                  <a:lnTo>
                    <a:pt x="6372" y="6002"/>
                  </a:lnTo>
                  <a:lnTo>
                    <a:pt x="6450" y="5651"/>
                  </a:lnTo>
                  <a:lnTo>
                    <a:pt x="6508" y="5300"/>
                  </a:lnTo>
                  <a:lnTo>
                    <a:pt x="6508" y="5320"/>
                  </a:lnTo>
                  <a:lnTo>
                    <a:pt x="6547" y="4930"/>
                  </a:lnTo>
                  <a:lnTo>
                    <a:pt x="6547" y="4541"/>
                  </a:lnTo>
                  <a:lnTo>
                    <a:pt x="6547" y="4151"/>
                  </a:lnTo>
                  <a:lnTo>
                    <a:pt x="6508" y="3761"/>
                  </a:lnTo>
                  <a:lnTo>
                    <a:pt x="6411" y="3313"/>
                  </a:lnTo>
                  <a:lnTo>
                    <a:pt x="6333" y="2982"/>
                  </a:lnTo>
                  <a:lnTo>
                    <a:pt x="6313" y="2923"/>
                  </a:lnTo>
                  <a:lnTo>
                    <a:pt x="6138" y="2436"/>
                  </a:lnTo>
                  <a:lnTo>
                    <a:pt x="6118" y="2397"/>
                  </a:lnTo>
                  <a:lnTo>
                    <a:pt x="6021" y="2164"/>
                  </a:lnTo>
                  <a:lnTo>
                    <a:pt x="5885" y="1930"/>
                  </a:lnTo>
                  <a:lnTo>
                    <a:pt x="5748" y="1696"/>
                  </a:lnTo>
                  <a:lnTo>
                    <a:pt x="5592" y="1462"/>
                  </a:lnTo>
                  <a:lnTo>
                    <a:pt x="5553" y="1423"/>
                  </a:lnTo>
                  <a:lnTo>
                    <a:pt x="5553" y="1404"/>
                  </a:lnTo>
                  <a:lnTo>
                    <a:pt x="5397" y="1228"/>
                  </a:lnTo>
                  <a:lnTo>
                    <a:pt x="5222" y="1033"/>
                  </a:lnTo>
                  <a:lnTo>
                    <a:pt x="5086" y="897"/>
                  </a:lnTo>
                  <a:lnTo>
                    <a:pt x="5066" y="878"/>
                  </a:lnTo>
                  <a:lnTo>
                    <a:pt x="4910" y="741"/>
                  </a:lnTo>
                  <a:lnTo>
                    <a:pt x="4832" y="683"/>
                  </a:lnTo>
                  <a:lnTo>
                    <a:pt x="4657" y="566"/>
                  </a:lnTo>
                  <a:lnTo>
                    <a:pt x="4501" y="449"/>
                  </a:lnTo>
                  <a:lnTo>
                    <a:pt x="4443" y="429"/>
                  </a:lnTo>
                  <a:lnTo>
                    <a:pt x="4423" y="410"/>
                  </a:lnTo>
                  <a:lnTo>
                    <a:pt x="4404" y="390"/>
                  </a:lnTo>
                  <a:lnTo>
                    <a:pt x="4365" y="371"/>
                  </a:lnTo>
                  <a:lnTo>
                    <a:pt x="4073" y="235"/>
                  </a:lnTo>
                  <a:lnTo>
                    <a:pt x="4053" y="235"/>
                  </a:lnTo>
                  <a:lnTo>
                    <a:pt x="4034" y="215"/>
                  </a:lnTo>
                  <a:lnTo>
                    <a:pt x="3995" y="215"/>
                  </a:lnTo>
                  <a:lnTo>
                    <a:pt x="3995" y="196"/>
                  </a:lnTo>
                  <a:lnTo>
                    <a:pt x="3936" y="196"/>
                  </a:lnTo>
                  <a:lnTo>
                    <a:pt x="3683" y="98"/>
                  </a:lnTo>
                  <a:lnTo>
                    <a:pt x="3449" y="59"/>
                  </a:lnTo>
                  <a:lnTo>
                    <a:pt x="3430" y="59"/>
                  </a:lnTo>
                  <a:lnTo>
                    <a:pt x="3391" y="40"/>
                  </a:lnTo>
                  <a:lnTo>
                    <a:pt x="3371" y="40"/>
                  </a:lnTo>
                  <a:lnTo>
                    <a:pt x="3293" y="20"/>
                  </a:lnTo>
                  <a:lnTo>
                    <a:pt x="29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426400" y="1777825"/>
              <a:ext cx="163700" cy="227025"/>
            </a:xfrm>
            <a:custGeom>
              <a:avLst/>
              <a:gdLst/>
              <a:ahLst/>
              <a:cxnLst/>
              <a:rect l="l" t="t" r="r" b="b"/>
              <a:pathLst>
                <a:path w="6548" h="9081" fill="none" extrusionOk="0">
                  <a:moveTo>
                    <a:pt x="2923" y="1"/>
                  </a:moveTo>
                  <a:lnTo>
                    <a:pt x="2923" y="1"/>
                  </a:lnTo>
                  <a:lnTo>
                    <a:pt x="3293" y="20"/>
                  </a:lnTo>
                  <a:lnTo>
                    <a:pt x="3293" y="20"/>
                  </a:lnTo>
                  <a:lnTo>
                    <a:pt x="3371" y="40"/>
                  </a:lnTo>
                  <a:lnTo>
                    <a:pt x="3371" y="40"/>
                  </a:lnTo>
                  <a:lnTo>
                    <a:pt x="3391" y="40"/>
                  </a:lnTo>
                  <a:lnTo>
                    <a:pt x="3391" y="40"/>
                  </a:lnTo>
                  <a:lnTo>
                    <a:pt x="3430" y="59"/>
                  </a:lnTo>
                  <a:lnTo>
                    <a:pt x="3449" y="59"/>
                  </a:lnTo>
                  <a:lnTo>
                    <a:pt x="3449" y="59"/>
                  </a:lnTo>
                  <a:lnTo>
                    <a:pt x="3683" y="98"/>
                  </a:lnTo>
                  <a:lnTo>
                    <a:pt x="3683" y="98"/>
                  </a:lnTo>
                  <a:lnTo>
                    <a:pt x="3936" y="196"/>
                  </a:lnTo>
                  <a:lnTo>
                    <a:pt x="3936" y="196"/>
                  </a:lnTo>
                  <a:lnTo>
                    <a:pt x="3936" y="196"/>
                  </a:lnTo>
                  <a:lnTo>
                    <a:pt x="3995" y="196"/>
                  </a:lnTo>
                  <a:lnTo>
                    <a:pt x="3995" y="215"/>
                  </a:lnTo>
                  <a:lnTo>
                    <a:pt x="3995" y="215"/>
                  </a:lnTo>
                  <a:lnTo>
                    <a:pt x="4034" y="215"/>
                  </a:lnTo>
                  <a:lnTo>
                    <a:pt x="4053" y="235"/>
                  </a:lnTo>
                  <a:lnTo>
                    <a:pt x="4053" y="235"/>
                  </a:lnTo>
                  <a:lnTo>
                    <a:pt x="4092" y="235"/>
                  </a:lnTo>
                  <a:lnTo>
                    <a:pt x="4073" y="235"/>
                  </a:lnTo>
                  <a:lnTo>
                    <a:pt x="4073" y="235"/>
                  </a:lnTo>
                  <a:lnTo>
                    <a:pt x="4073" y="235"/>
                  </a:lnTo>
                  <a:lnTo>
                    <a:pt x="4073" y="235"/>
                  </a:lnTo>
                  <a:lnTo>
                    <a:pt x="4365" y="371"/>
                  </a:lnTo>
                  <a:lnTo>
                    <a:pt x="4404" y="390"/>
                  </a:lnTo>
                  <a:lnTo>
                    <a:pt x="4423" y="410"/>
                  </a:lnTo>
                  <a:lnTo>
                    <a:pt x="4443" y="429"/>
                  </a:lnTo>
                  <a:lnTo>
                    <a:pt x="4443" y="429"/>
                  </a:lnTo>
                  <a:lnTo>
                    <a:pt x="4501" y="449"/>
                  </a:lnTo>
                  <a:lnTo>
                    <a:pt x="4501" y="449"/>
                  </a:lnTo>
                  <a:lnTo>
                    <a:pt x="4657" y="566"/>
                  </a:lnTo>
                  <a:lnTo>
                    <a:pt x="4657" y="566"/>
                  </a:lnTo>
                  <a:lnTo>
                    <a:pt x="4832" y="683"/>
                  </a:lnTo>
                  <a:lnTo>
                    <a:pt x="4832" y="683"/>
                  </a:lnTo>
                  <a:lnTo>
                    <a:pt x="4832" y="683"/>
                  </a:lnTo>
                  <a:lnTo>
                    <a:pt x="4832" y="683"/>
                  </a:lnTo>
                  <a:lnTo>
                    <a:pt x="4832" y="683"/>
                  </a:lnTo>
                  <a:lnTo>
                    <a:pt x="4832" y="683"/>
                  </a:lnTo>
                  <a:lnTo>
                    <a:pt x="4832" y="683"/>
                  </a:lnTo>
                  <a:lnTo>
                    <a:pt x="4910" y="741"/>
                  </a:lnTo>
                  <a:lnTo>
                    <a:pt x="4910" y="741"/>
                  </a:lnTo>
                  <a:lnTo>
                    <a:pt x="5066" y="878"/>
                  </a:lnTo>
                  <a:lnTo>
                    <a:pt x="5066" y="878"/>
                  </a:lnTo>
                  <a:lnTo>
                    <a:pt x="5066" y="878"/>
                  </a:lnTo>
                  <a:lnTo>
                    <a:pt x="5086" y="897"/>
                  </a:lnTo>
                  <a:lnTo>
                    <a:pt x="5086" y="897"/>
                  </a:lnTo>
                  <a:lnTo>
                    <a:pt x="5222" y="1033"/>
                  </a:lnTo>
                  <a:lnTo>
                    <a:pt x="5222" y="1033"/>
                  </a:lnTo>
                  <a:lnTo>
                    <a:pt x="5397" y="1228"/>
                  </a:lnTo>
                  <a:lnTo>
                    <a:pt x="5397" y="1228"/>
                  </a:lnTo>
                  <a:lnTo>
                    <a:pt x="5553" y="1404"/>
                  </a:lnTo>
                  <a:lnTo>
                    <a:pt x="5553" y="1404"/>
                  </a:lnTo>
                  <a:lnTo>
                    <a:pt x="5553" y="1404"/>
                  </a:lnTo>
                  <a:lnTo>
                    <a:pt x="5553" y="1404"/>
                  </a:lnTo>
                  <a:lnTo>
                    <a:pt x="5553" y="1404"/>
                  </a:lnTo>
                  <a:lnTo>
                    <a:pt x="5553" y="1404"/>
                  </a:lnTo>
                  <a:lnTo>
                    <a:pt x="5553" y="1404"/>
                  </a:lnTo>
                  <a:lnTo>
                    <a:pt x="5553" y="1404"/>
                  </a:lnTo>
                  <a:lnTo>
                    <a:pt x="5553" y="1404"/>
                  </a:lnTo>
                  <a:lnTo>
                    <a:pt x="5553" y="1404"/>
                  </a:lnTo>
                  <a:lnTo>
                    <a:pt x="5553" y="1404"/>
                  </a:lnTo>
                  <a:lnTo>
                    <a:pt x="5553" y="1404"/>
                  </a:lnTo>
                  <a:lnTo>
                    <a:pt x="5553" y="1404"/>
                  </a:lnTo>
                  <a:lnTo>
                    <a:pt x="5553" y="1423"/>
                  </a:lnTo>
                  <a:lnTo>
                    <a:pt x="5553" y="1404"/>
                  </a:lnTo>
                  <a:lnTo>
                    <a:pt x="5553" y="1423"/>
                  </a:lnTo>
                  <a:lnTo>
                    <a:pt x="5553" y="1423"/>
                  </a:lnTo>
                  <a:lnTo>
                    <a:pt x="5553" y="1423"/>
                  </a:lnTo>
                  <a:lnTo>
                    <a:pt x="5553" y="1423"/>
                  </a:lnTo>
                  <a:lnTo>
                    <a:pt x="5592" y="1462"/>
                  </a:lnTo>
                  <a:lnTo>
                    <a:pt x="5592" y="1462"/>
                  </a:lnTo>
                  <a:lnTo>
                    <a:pt x="5748" y="1696"/>
                  </a:lnTo>
                  <a:lnTo>
                    <a:pt x="5748" y="1696"/>
                  </a:lnTo>
                  <a:lnTo>
                    <a:pt x="5885" y="1930"/>
                  </a:lnTo>
                  <a:lnTo>
                    <a:pt x="5885" y="1930"/>
                  </a:lnTo>
                  <a:lnTo>
                    <a:pt x="6021" y="2164"/>
                  </a:lnTo>
                  <a:lnTo>
                    <a:pt x="6118" y="2397"/>
                  </a:lnTo>
                  <a:lnTo>
                    <a:pt x="6118" y="2397"/>
                  </a:lnTo>
                  <a:lnTo>
                    <a:pt x="6118" y="2397"/>
                  </a:lnTo>
                  <a:lnTo>
                    <a:pt x="6118" y="2397"/>
                  </a:lnTo>
                  <a:lnTo>
                    <a:pt x="6138" y="2436"/>
                  </a:lnTo>
                  <a:lnTo>
                    <a:pt x="6138" y="2456"/>
                  </a:lnTo>
                  <a:lnTo>
                    <a:pt x="6138" y="2436"/>
                  </a:lnTo>
                  <a:lnTo>
                    <a:pt x="6138" y="2436"/>
                  </a:lnTo>
                  <a:lnTo>
                    <a:pt x="6138" y="2436"/>
                  </a:lnTo>
                  <a:lnTo>
                    <a:pt x="6313" y="2923"/>
                  </a:lnTo>
                  <a:lnTo>
                    <a:pt x="6333" y="2982"/>
                  </a:lnTo>
                  <a:lnTo>
                    <a:pt x="6333" y="2982"/>
                  </a:lnTo>
                  <a:lnTo>
                    <a:pt x="6411" y="3313"/>
                  </a:lnTo>
                  <a:lnTo>
                    <a:pt x="6411" y="3313"/>
                  </a:lnTo>
                  <a:lnTo>
                    <a:pt x="6508" y="3761"/>
                  </a:lnTo>
                  <a:lnTo>
                    <a:pt x="6508" y="3781"/>
                  </a:lnTo>
                  <a:lnTo>
                    <a:pt x="6508" y="3761"/>
                  </a:lnTo>
                  <a:lnTo>
                    <a:pt x="6508" y="3761"/>
                  </a:lnTo>
                  <a:lnTo>
                    <a:pt x="6508" y="3761"/>
                  </a:lnTo>
                  <a:lnTo>
                    <a:pt x="6547" y="4151"/>
                  </a:lnTo>
                  <a:lnTo>
                    <a:pt x="6547" y="4541"/>
                  </a:lnTo>
                  <a:lnTo>
                    <a:pt x="6547" y="4541"/>
                  </a:lnTo>
                  <a:lnTo>
                    <a:pt x="6547" y="4930"/>
                  </a:lnTo>
                  <a:lnTo>
                    <a:pt x="6508" y="5320"/>
                  </a:lnTo>
                  <a:lnTo>
                    <a:pt x="6508" y="5320"/>
                  </a:lnTo>
                  <a:lnTo>
                    <a:pt x="6508" y="5300"/>
                  </a:lnTo>
                  <a:lnTo>
                    <a:pt x="6508" y="5300"/>
                  </a:lnTo>
                  <a:lnTo>
                    <a:pt x="6450" y="5651"/>
                  </a:lnTo>
                  <a:lnTo>
                    <a:pt x="6372" y="6002"/>
                  </a:lnTo>
                  <a:lnTo>
                    <a:pt x="6372" y="6002"/>
                  </a:lnTo>
                  <a:lnTo>
                    <a:pt x="6255" y="6333"/>
                  </a:lnTo>
                  <a:lnTo>
                    <a:pt x="6138" y="6664"/>
                  </a:lnTo>
                  <a:lnTo>
                    <a:pt x="6138" y="6664"/>
                  </a:lnTo>
                  <a:lnTo>
                    <a:pt x="6138" y="6664"/>
                  </a:lnTo>
                  <a:lnTo>
                    <a:pt x="6138" y="6645"/>
                  </a:lnTo>
                  <a:lnTo>
                    <a:pt x="6138" y="6645"/>
                  </a:lnTo>
                  <a:lnTo>
                    <a:pt x="6001" y="6937"/>
                  </a:lnTo>
                  <a:lnTo>
                    <a:pt x="5865" y="7210"/>
                  </a:lnTo>
                  <a:lnTo>
                    <a:pt x="5865" y="7210"/>
                  </a:lnTo>
                  <a:lnTo>
                    <a:pt x="5709" y="7444"/>
                  </a:lnTo>
                  <a:lnTo>
                    <a:pt x="5553" y="7677"/>
                  </a:lnTo>
                  <a:lnTo>
                    <a:pt x="5553" y="7677"/>
                  </a:lnTo>
                  <a:lnTo>
                    <a:pt x="5534" y="7677"/>
                  </a:lnTo>
                  <a:lnTo>
                    <a:pt x="5553" y="7677"/>
                  </a:lnTo>
                  <a:lnTo>
                    <a:pt x="5534" y="7697"/>
                  </a:lnTo>
                  <a:lnTo>
                    <a:pt x="5534" y="7697"/>
                  </a:lnTo>
                  <a:lnTo>
                    <a:pt x="5534" y="7697"/>
                  </a:lnTo>
                  <a:lnTo>
                    <a:pt x="5534" y="7697"/>
                  </a:lnTo>
                  <a:lnTo>
                    <a:pt x="5534" y="7697"/>
                  </a:lnTo>
                  <a:lnTo>
                    <a:pt x="5534" y="7697"/>
                  </a:lnTo>
                  <a:lnTo>
                    <a:pt x="5534" y="7697"/>
                  </a:lnTo>
                  <a:lnTo>
                    <a:pt x="5378" y="7892"/>
                  </a:lnTo>
                  <a:lnTo>
                    <a:pt x="5203" y="8087"/>
                  </a:lnTo>
                  <a:lnTo>
                    <a:pt x="5203" y="8087"/>
                  </a:lnTo>
                  <a:lnTo>
                    <a:pt x="5027" y="8243"/>
                  </a:lnTo>
                  <a:lnTo>
                    <a:pt x="4852" y="8398"/>
                  </a:lnTo>
                  <a:lnTo>
                    <a:pt x="4852" y="8398"/>
                  </a:lnTo>
                  <a:lnTo>
                    <a:pt x="4852" y="8398"/>
                  </a:lnTo>
                  <a:lnTo>
                    <a:pt x="4852" y="8398"/>
                  </a:lnTo>
                  <a:lnTo>
                    <a:pt x="4832" y="8398"/>
                  </a:lnTo>
                  <a:lnTo>
                    <a:pt x="4832" y="8398"/>
                  </a:lnTo>
                  <a:lnTo>
                    <a:pt x="4657" y="8535"/>
                  </a:lnTo>
                  <a:lnTo>
                    <a:pt x="4462" y="8652"/>
                  </a:lnTo>
                  <a:lnTo>
                    <a:pt x="4462" y="8652"/>
                  </a:lnTo>
                  <a:lnTo>
                    <a:pt x="4267" y="8749"/>
                  </a:lnTo>
                  <a:lnTo>
                    <a:pt x="4092" y="8847"/>
                  </a:lnTo>
                  <a:lnTo>
                    <a:pt x="4112" y="8847"/>
                  </a:lnTo>
                  <a:lnTo>
                    <a:pt x="4112" y="8847"/>
                  </a:lnTo>
                  <a:lnTo>
                    <a:pt x="3897" y="8924"/>
                  </a:lnTo>
                  <a:lnTo>
                    <a:pt x="3683" y="8983"/>
                  </a:lnTo>
                  <a:lnTo>
                    <a:pt x="3683" y="8983"/>
                  </a:lnTo>
                  <a:lnTo>
                    <a:pt x="3313" y="9061"/>
                  </a:lnTo>
                  <a:lnTo>
                    <a:pt x="3313" y="9061"/>
                  </a:lnTo>
                  <a:lnTo>
                    <a:pt x="3313" y="9061"/>
                  </a:lnTo>
                  <a:lnTo>
                    <a:pt x="3118" y="9080"/>
                  </a:lnTo>
                  <a:lnTo>
                    <a:pt x="2923" y="9080"/>
                  </a:lnTo>
                  <a:lnTo>
                    <a:pt x="2923" y="9080"/>
                  </a:lnTo>
                  <a:lnTo>
                    <a:pt x="2650" y="9061"/>
                  </a:lnTo>
                  <a:lnTo>
                    <a:pt x="2650" y="9061"/>
                  </a:lnTo>
                  <a:lnTo>
                    <a:pt x="2358" y="8905"/>
                  </a:lnTo>
                  <a:lnTo>
                    <a:pt x="2085" y="8730"/>
                  </a:lnTo>
                  <a:lnTo>
                    <a:pt x="1832" y="8535"/>
                  </a:lnTo>
                  <a:lnTo>
                    <a:pt x="1579" y="8320"/>
                  </a:lnTo>
                  <a:lnTo>
                    <a:pt x="1345" y="8087"/>
                  </a:lnTo>
                  <a:lnTo>
                    <a:pt x="1131" y="7833"/>
                  </a:lnTo>
                  <a:lnTo>
                    <a:pt x="916" y="7561"/>
                  </a:lnTo>
                  <a:lnTo>
                    <a:pt x="741" y="7268"/>
                  </a:lnTo>
                  <a:lnTo>
                    <a:pt x="585" y="6976"/>
                  </a:lnTo>
                  <a:lnTo>
                    <a:pt x="429" y="6664"/>
                  </a:lnTo>
                  <a:lnTo>
                    <a:pt x="312" y="6333"/>
                  </a:lnTo>
                  <a:lnTo>
                    <a:pt x="195" y="5982"/>
                  </a:lnTo>
                  <a:lnTo>
                    <a:pt x="117" y="5651"/>
                  </a:lnTo>
                  <a:lnTo>
                    <a:pt x="59" y="5281"/>
                  </a:lnTo>
                  <a:lnTo>
                    <a:pt x="20" y="4911"/>
                  </a:lnTo>
                  <a:lnTo>
                    <a:pt x="0" y="4541"/>
                  </a:lnTo>
                  <a:lnTo>
                    <a:pt x="0" y="4541"/>
                  </a:lnTo>
                  <a:lnTo>
                    <a:pt x="20" y="4170"/>
                  </a:lnTo>
                  <a:lnTo>
                    <a:pt x="59" y="3800"/>
                  </a:lnTo>
                  <a:lnTo>
                    <a:pt x="117" y="3449"/>
                  </a:lnTo>
                  <a:lnTo>
                    <a:pt x="195" y="3099"/>
                  </a:lnTo>
                  <a:lnTo>
                    <a:pt x="312" y="2748"/>
                  </a:lnTo>
                  <a:lnTo>
                    <a:pt x="429" y="2436"/>
                  </a:lnTo>
                  <a:lnTo>
                    <a:pt x="585" y="2125"/>
                  </a:lnTo>
                  <a:lnTo>
                    <a:pt x="741" y="1813"/>
                  </a:lnTo>
                  <a:lnTo>
                    <a:pt x="936" y="1521"/>
                  </a:lnTo>
                  <a:lnTo>
                    <a:pt x="1131" y="1248"/>
                  </a:lnTo>
                  <a:lnTo>
                    <a:pt x="1345" y="994"/>
                  </a:lnTo>
                  <a:lnTo>
                    <a:pt x="1579" y="761"/>
                  </a:lnTo>
                  <a:lnTo>
                    <a:pt x="1832" y="546"/>
                  </a:lnTo>
                  <a:lnTo>
                    <a:pt x="2105" y="352"/>
                  </a:lnTo>
                  <a:lnTo>
                    <a:pt x="2377" y="176"/>
                  </a:lnTo>
                  <a:lnTo>
                    <a:pt x="2670" y="20"/>
                  </a:lnTo>
                  <a:lnTo>
                    <a:pt x="2670" y="20"/>
                  </a:lnTo>
                  <a:lnTo>
                    <a:pt x="2904" y="1"/>
                  </a:lnTo>
                  <a:lnTo>
                    <a:pt x="29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4579825" y="194442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8"/>
            <p:cNvSpPr/>
            <p:nvPr/>
          </p:nvSpPr>
          <p:spPr>
            <a:xfrm>
              <a:off x="4547200" y="1987775"/>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8"/>
            <p:cNvSpPr/>
            <p:nvPr/>
          </p:nvSpPr>
          <p:spPr>
            <a:xfrm>
              <a:off x="4555000" y="1876725"/>
              <a:ext cx="67725" cy="28275"/>
            </a:xfrm>
            <a:custGeom>
              <a:avLst/>
              <a:gdLst/>
              <a:ahLst/>
              <a:cxnLst/>
              <a:rect l="l" t="t" r="r" b="b"/>
              <a:pathLst>
                <a:path w="2709" h="1131" extrusionOk="0">
                  <a:moveTo>
                    <a:pt x="1364" y="0"/>
                  </a:moveTo>
                  <a:lnTo>
                    <a:pt x="1072" y="20"/>
                  </a:lnTo>
                  <a:lnTo>
                    <a:pt x="819" y="39"/>
                  </a:lnTo>
                  <a:lnTo>
                    <a:pt x="604" y="97"/>
                  </a:lnTo>
                  <a:lnTo>
                    <a:pt x="390" y="175"/>
                  </a:lnTo>
                  <a:lnTo>
                    <a:pt x="234" y="253"/>
                  </a:lnTo>
                  <a:lnTo>
                    <a:pt x="98" y="351"/>
                  </a:lnTo>
                  <a:lnTo>
                    <a:pt x="20" y="448"/>
                  </a:lnTo>
                  <a:lnTo>
                    <a:pt x="0" y="507"/>
                  </a:lnTo>
                  <a:lnTo>
                    <a:pt x="0" y="565"/>
                  </a:lnTo>
                  <a:lnTo>
                    <a:pt x="0" y="624"/>
                  </a:lnTo>
                  <a:lnTo>
                    <a:pt x="20" y="682"/>
                  </a:lnTo>
                  <a:lnTo>
                    <a:pt x="98" y="779"/>
                  </a:lnTo>
                  <a:lnTo>
                    <a:pt x="234" y="877"/>
                  </a:lnTo>
                  <a:lnTo>
                    <a:pt x="390" y="974"/>
                  </a:lnTo>
                  <a:lnTo>
                    <a:pt x="604" y="1033"/>
                  </a:lnTo>
                  <a:lnTo>
                    <a:pt x="819" y="1091"/>
                  </a:lnTo>
                  <a:lnTo>
                    <a:pt x="1072" y="1111"/>
                  </a:lnTo>
                  <a:lnTo>
                    <a:pt x="1364" y="1130"/>
                  </a:lnTo>
                  <a:lnTo>
                    <a:pt x="1637" y="1111"/>
                  </a:lnTo>
                  <a:lnTo>
                    <a:pt x="1890" y="1091"/>
                  </a:lnTo>
                  <a:lnTo>
                    <a:pt x="2104" y="1033"/>
                  </a:lnTo>
                  <a:lnTo>
                    <a:pt x="2319" y="974"/>
                  </a:lnTo>
                  <a:lnTo>
                    <a:pt x="2475" y="877"/>
                  </a:lnTo>
                  <a:lnTo>
                    <a:pt x="2611" y="779"/>
                  </a:lnTo>
                  <a:lnTo>
                    <a:pt x="2689" y="682"/>
                  </a:lnTo>
                  <a:lnTo>
                    <a:pt x="2708" y="624"/>
                  </a:lnTo>
                  <a:lnTo>
                    <a:pt x="2708" y="565"/>
                  </a:lnTo>
                  <a:lnTo>
                    <a:pt x="2708" y="507"/>
                  </a:lnTo>
                  <a:lnTo>
                    <a:pt x="2689" y="448"/>
                  </a:lnTo>
                  <a:lnTo>
                    <a:pt x="2611" y="351"/>
                  </a:lnTo>
                  <a:lnTo>
                    <a:pt x="2475" y="253"/>
                  </a:lnTo>
                  <a:lnTo>
                    <a:pt x="2319" y="175"/>
                  </a:lnTo>
                  <a:lnTo>
                    <a:pt x="2104" y="97"/>
                  </a:lnTo>
                  <a:lnTo>
                    <a:pt x="1890" y="39"/>
                  </a:lnTo>
                  <a:lnTo>
                    <a:pt x="1637" y="20"/>
                  </a:lnTo>
                  <a:lnTo>
                    <a:pt x="136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8"/>
            <p:cNvSpPr/>
            <p:nvPr/>
          </p:nvSpPr>
          <p:spPr>
            <a:xfrm>
              <a:off x="4555000" y="1876725"/>
              <a:ext cx="67725" cy="28275"/>
            </a:xfrm>
            <a:custGeom>
              <a:avLst/>
              <a:gdLst/>
              <a:ahLst/>
              <a:cxnLst/>
              <a:rect l="l" t="t" r="r" b="b"/>
              <a:pathLst>
                <a:path w="2709" h="1131" fill="none" extrusionOk="0">
                  <a:moveTo>
                    <a:pt x="2708" y="565"/>
                  </a:moveTo>
                  <a:lnTo>
                    <a:pt x="2708" y="565"/>
                  </a:lnTo>
                  <a:lnTo>
                    <a:pt x="2708" y="624"/>
                  </a:lnTo>
                  <a:lnTo>
                    <a:pt x="2689" y="682"/>
                  </a:lnTo>
                  <a:lnTo>
                    <a:pt x="2611" y="779"/>
                  </a:lnTo>
                  <a:lnTo>
                    <a:pt x="2475" y="877"/>
                  </a:lnTo>
                  <a:lnTo>
                    <a:pt x="2319" y="974"/>
                  </a:lnTo>
                  <a:lnTo>
                    <a:pt x="2104" y="1033"/>
                  </a:lnTo>
                  <a:lnTo>
                    <a:pt x="1890" y="1091"/>
                  </a:lnTo>
                  <a:lnTo>
                    <a:pt x="1637" y="1111"/>
                  </a:lnTo>
                  <a:lnTo>
                    <a:pt x="1364" y="1130"/>
                  </a:lnTo>
                  <a:lnTo>
                    <a:pt x="1364" y="1130"/>
                  </a:lnTo>
                  <a:lnTo>
                    <a:pt x="1072" y="1111"/>
                  </a:lnTo>
                  <a:lnTo>
                    <a:pt x="819" y="1091"/>
                  </a:lnTo>
                  <a:lnTo>
                    <a:pt x="604" y="1033"/>
                  </a:lnTo>
                  <a:lnTo>
                    <a:pt x="390" y="974"/>
                  </a:lnTo>
                  <a:lnTo>
                    <a:pt x="234" y="877"/>
                  </a:lnTo>
                  <a:lnTo>
                    <a:pt x="98" y="779"/>
                  </a:lnTo>
                  <a:lnTo>
                    <a:pt x="20" y="682"/>
                  </a:lnTo>
                  <a:lnTo>
                    <a:pt x="0" y="624"/>
                  </a:lnTo>
                  <a:lnTo>
                    <a:pt x="0" y="565"/>
                  </a:lnTo>
                  <a:lnTo>
                    <a:pt x="0" y="565"/>
                  </a:lnTo>
                  <a:lnTo>
                    <a:pt x="0" y="507"/>
                  </a:lnTo>
                  <a:lnTo>
                    <a:pt x="20" y="448"/>
                  </a:lnTo>
                  <a:lnTo>
                    <a:pt x="98" y="351"/>
                  </a:lnTo>
                  <a:lnTo>
                    <a:pt x="234" y="253"/>
                  </a:lnTo>
                  <a:lnTo>
                    <a:pt x="390" y="175"/>
                  </a:lnTo>
                  <a:lnTo>
                    <a:pt x="604" y="97"/>
                  </a:lnTo>
                  <a:lnTo>
                    <a:pt x="819" y="39"/>
                  </a:lnTo>
                  <a:lnTo>
                    <a:pt x="1072" y="20"/>
                  </a:lnTo>
                  <a:lnTo>
                    <a:pt x="1364" y="0"/>
                  </a:lnTo>
                  <a:lnTo>
                    <a:pt x="1364" y="0"/>
                  </a:lnTo>
                  <a:lnTo>
                    <a:pt x="1637" y="20"/>
                  </a:lnTo>
                  <a:lnTo>
                    <a:pt x="1890" y="39"/>
                  </a:lnTo>
                  <a:lnTo>
                    <a:pt x="2104" y="97"/>
                  </a:lnTo>
                  <a:lnTo>
                    <a:pt x="2319" y="175"/>
                  </a:lnTo>
                  <a:lnTo>
                    <a:pt x="2475" y="253"/>
                  </a:lnTo>
                  <a:lnTo>
                    <a:pt x="2611" y="351"/>
                  </a:lnTo>
                  <a:lnTo>
                    <a:pt x="2689" y="448"/>
                  </a:lnTo>
                  <a:lnTo>
                    <a:pt x="2708" y="507"/>
                  </a:lnTo>
                  <a:lnTo>
                    <a:pt x="2708" y="5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a:off x="4043050" y="1767600"/>
              <a:ext cx="164675" cy="247950"/>
            </a:xfrm>
            <a:custGeom>
              <a:avLst/>
              <a:gdLst/>
              <a:ahLst/>
              <a:cxnLst/>
              <a:rect l="l" t="t" r="r" b="b"/>
              <a:pathLst>
                <a:path w="6587" h="9918" extrusionOk="0">
                  <a:moveTo>
                    <a:pt x="1832" y="1"/>
                  </a:moveTo>
                  <a:lnTo>
                    <a:pt x="1579" y="40"/>
                  </a:lnTo>
                  <a:lnTo>
                    <a:pt x="1306" y="79"/>
                  </a:lnTo>
                  <a:lnTo>
                    <a:pt x="1053" y="137"/>
                  </a:lnTo>
                  <a:lnTo>
                    <a:pt x="799" y="215"/>
                  </a:lnTo>
                  <a:lnTo>
                    <a:pt x="566" y="312"/>
                  </a:lnTo>
                  <a:lnTo>
                    <a:pt x="312" y="410"/>
                  </a:lnTo>
                  <a:lnTo>
                    <a:pt x="79" y="527"/>
                  </a:lnTo>
                  <a:lnTo>
                    <a:pt x="449" y="585"/>
                  </a:lnTo>
                  <a:lnTo>
                    <a:pt x="819" y="683"/>
                  </a:lnTo>
                  <a:lnTo>
                    <a:pt x="1092" y="780"/>
                  </a:lnTo>
                  <a:lnTo>
                    <a:pt x="1364" y="897"/>
                  </a:lnTo>
                  <a:lnTo>
                    <a:pt x="1618" y="1033"/>
                  </a:lnTo>
                  <a:lnTo>
                    <a:pt x="1852" y="1209"/>
                  </a:lnTo>
                  <a:lnTo>
                    <a:pt x="2066" y="1384"/>
                  </a:lnTo>
                  <a:lnTo>
                    <a:pt x="2261" y="1579"/>
                  </a:lnTo>
                  <a:lnTo>
                    <a:pt x="2436" y="1774"/>
                  </a:lnTo>
                  <a:lnTo>
                    <a:pt x="2611" y="2007"/>
                  </a:lnTo>
                  <a:lnTo>
                    <a:pt x="2767" y="2241"/>
                  </a:lnTo>
                  <a:lnTo>
                    <a:pt x="2904" y="2475"/>
                  </a:lnTo>
                  <a:lnTo>
                    <a:pt x="3021" y="2728"/>
                  </a:lnTo>
                  <a:lnTo>
                    <a:pt x="3118" y="3001"/>
                  </a:lnTo>
                  <a:lnTo>
                    <a:pt x="3196" y="3274"/>
                  </a:lnTo>
                  <a:lnTo>
                    <a:pt x="3274" y="3547"/>
                  </a:lnTo>
                  <a:lnTo>
                    <a:pt x="3332" y="3839"/>
                  </a:lnTo>
                  <a:lnTo>
                    <a:pt x="3371" y="4131"/>
                  </a:lnTo>
                  <a:lnTo>
                    <a:pt x="3391" y="4424"/>
                  </a:lnTo>
                  <a:lnTo>
                    <a:pt x="3391" y="4716"/>
                  </a:lnTo>
                  <a:lnTo>
                    <a:pt x="3391" y="5008"/>
                  </a:lnTo>
                  <a:lnTo>
                    <a:pt x="3371" y="5300"/>
                  </a:lnTo>
                  <a:lnTo>
                    <a:pt x="3332" y="5593"/>
                  </a:lnTo>
                  <a:lnTo>
                    <a:pt x="3274" y="5885"/>
                  </a:lnTo>
                  <a:lnTo>
                    <a:pt x="3215" y="6177"/>
                  </a:lnTo>
                  <a:lnTo>
                    <a:pt x="3137" y="6450"/>
                  </a:lnTo>
                  <a:lnTo>
                    <a:pt x="3040" y="6723"/>
                  </a:lnTo>
                  <a:lnTo>
                    <a:pt x="2923" y="6995"/>
                  </a:lnTo>
                  <a:lnTo>
                    <a:pt x="2787" y="7268"/>
                  </a:lnTo>
                  <a:lnTo>
                    <a:pt x="2650" y="7521"/>
                  </a:lnTo>
                  <a:lnTo>
                    <a:pt x="2495" y="7755"/>
                  </a:lnTo>
                  <a:lnTo>
                    <a:pt x="2339" y="7970"/>
                  </a:lnTo>
                  <a:lnTo>
                    <a:pt x="2163" y="8184"/>
                  </a:lnTo>
                  <a:lnTo>
                    <a:pt x="1968" y="8398"/>
                  </a:lnTo>
                  <a:lnTo>
                    <a:pt x="1754" y="8574"/>
                  </a:lnTo>
                  <a:lnTo>
                    <a:pt x="1540" y="8749"/>
                  </a:lnTo>
                  <a:lnTo>
                    <a:pt x="1306" y="8905"/>
                  </a:lnTo>
                  <a:lnTo>
                    <a:pt x="1053" y="9022"/>
                  </a:lnTo>
                  <a:lnTo>
                    <a:pt x="799" y="9139"/>
                  </a:lnTo>
                  <a:lnTo>
                    <a:pt x="527" y="9217"/>
                  </a:lnTo>
                  <a:lnTo>
                    <a:pt x="273" y="9294"/>
                  </a:lnTo>
                  <a:lnTo>
                    <a:pt x="1" y="9333"/>
                  </a:lnTo>
                  <a:lnTo>
                    <a:pt x="234" y="9450"/>
                  </a:lnTo>
                  <a:lnTo>
                    <a:pt x="488" y="9567"/>
                  </a:lnTo>
                  <a:lnTo>
                    <a:pt x="741" y="9684"/>
                  </a:lnTo>
                  <a:lnTo>
                    <a:pt x="1014" y="9762"/>
                  </a:lnTo>
                  <a:lnTo>
                    <a:pt x="1267" y="9821"/>
                  </a:lnTo>
                  <a:lnTo>
                    <a:pt x="1540" y="9879"/>
                  </a:lnTo>
                  <a:lnTo>
                    <a:pt x="1832" y="9898"/>
                  </a:lnTo>
                  <a:lnTo>
                    <a:pt x="2105" y="9918"/>
                  </a:lnTo>
                  <a:lnTo>
                    <a:pt x="2339" y="9898"/>
                  </a:lnTo>
                  <a:lnTo>
                    <a:pt x="2572" y="9879"/>
                  </a:lnTo>
                  <a:lnTo>
                    <a:pt x="2787" y="9860"/>
                  </a:lnTo>
                  <a:lnTo>
                    <a:pt x="3001" y="9801"/>
                  </a:lnTo>
                  <a:lnTo>
                    <a:pt x="3215" y="9762"/>
                  </a:lnTo>
                  <a:lnTo>
                    <a:pt x="3430" y="9684"/>
                  </a:lnTo>
                  <a:lnTo>
                    <a:pt x="3644" y="9606"/>
                  </a:lnTo>
                  <a:lnTo>
                    <a:pt x="3839" y="9528"/>
                  </a:lnTo>
                  <a:lnTo>
                    <a:pt x="4229" y="9314"/>
                  </a:lnTo>
                  <a:lnTo>
                    <a:pt x="4599" y="9061"/>
                  </a:lnTo>
                  <a:lnTo>
                    <a:pt x="4949" y="8768"/>
                  </a:lnTo>
                  <a:lnTo>
                    <a:pt x="5261" y="8457"/>
                  </a:lnTo>
                  <a:lnTo>
                    <a:pt x="5553" y="8106"/>
                  </a:lnTo>
                  <a:lnTo>
                    <a:pt x="5807" y="7716"/>
                  </a:lnTo>
                  <a:lnTo>
                    <a:pt x="6041" y="7307"/>
                  </a:lnTo>
                  <a:lnTo>
                    <a:pt x="6235" y="6878"/>
                  </a:lnTo>
                  <a:lnTo>
                    <a:pt x="6372" y="6430"/>
                  </a:lnTo>
                  <a:lnTo>
                    <a:pt x="6489" y="5963"/>
                  </a:lnTo>
                  <a:lnTo>
                    <a:pt x="6547" y="5456"/>
                  </a:lnTo>
                  <a:lnTo>
                    <a:pt x="6567" y="5203"/>
                  </a:lnTo>
                  <a:lnTo>
                    <a:pt x="6586" y="4950"/>
                  </a:lnTo>
                  <a:lnTo>
                    <a:pt x="6567" y="4696"/>
                  </a:lnTo>
                  <a:lnTo>
                    <a:pt x="6547" y="4443"/>
                  </a:lnTo>
                  <a:lnTo>
                    <a:pt x="6489" y="3956"/>
                  </a:lnTo>
                  <a:lnTo>
                    <a:pt x="6372" y="3488"/>
                  </a:lnTo>
                  <a:lnTo>
                    <a:pt x="6235" y="3021"/>
                  </a:lnTo>
                  <a:lnTo>
                    <a:pt x="6041" y="2592"/>
                  </a:lnTo>
                  <a:lnTo>
                    <a:pt x="5807" y="2183"/>
                  </a:lnTo>
                  <a:lnTo>
                    <a:pt x="5553" y="1813"/>
                  </a:lnTo>
                  <a:lnTo>
                    <a:pt x="5261" y="1462"/>
                  </a:lnTo>
                  <a:lnTo>
                    <a:pt x="4949" y="1131"/>
                  </a:lnTo>
                  <a:lnTo>
                    <a:pt x="4599" y="838"/>
                  </a:lnTo>
                  <a:lnTo>
                    <a:pt x="4229" y="605"/>
                  </a:lnTo>
                  <a:lnTo>
                    <a:pt x="3839" y="390"/>
                  </a:lnTo>
                  <a:lnTo>
                    <a:pt x="3644" y="293"/>
                  </a:lnTo>
                  <a:lnTo>
                    <a:pt x="3430" y="215"/>
                  </a:lnTo>
                  <a:lnTo>
                    <a:pt x="3215" y="157"/>
                  </a:lnTo>
                  <a:lnTo>
                    <a:pt x="3001" y="98"/>
                  </a:lnTo>
                  <a:lnTo>
                    <a:pt x="2787" y="59"/>
                  </a:lnTo>
                  <a:lnTo>
                    <a:pt x="2572" y="20"/>
                  </a:lnTo>
                  <a:lnTo>
                    <a:pt x="233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a:off x="4043050" y="1767600"/>
              <a:ext cx="164675" cy="247950"/>
            </a:xfrm>
            <a:custGeom>
              <a:avLst/>
              <a:gdLst/>
              <a:ahLst/>
              <a:cxnLst/>
              <a:rect l="l" t="t" r="r" b="b"/>
              <a:pathLst>
                <a:path w="6587" h="9918" fill="none" extrusionOk="0">
                  <a:moveTo>
                    <a:pt x="6586" y="4950"/>
                  </a:moveTo>
                  <a:lnTo>
                    <a:pt x="6586" y="4950"/>
                  </a:lnTo>
                  <a:lnTo>
                    <a:pt x="6567" y="5203"/>
                  </a:lnTo>
                  <a:lnTo>
                    <a:pt x="6547" y="5456"/>
                  </a:lnTo>
                  <a:lnTo>
                    <a:pt x="6489" y="5963"/>
                  </a:lnTo>
                  <a:lnTo>
                    <a:pt x="6372" y="6430"/>
                  </a:lnTo>
                  <a:lnTo>
                    <a:pt x="6235" y="6878"/>
                  </a:lnTo>
                  <a:lnTo>
                    <a:pt x="6041" y="7307"/>
                  </a:lnTo>
                  <a:lnTo>
                    <a:pt x="5807" y="7716"/>
                  </a:lnTo>
                  <a:lnTo>
                    <a:pt x="5553" y="8106"/>
                  </a:lnTo>
                  <a:lnTo>
                    <a:pt x="5261" y="8457"/>
                  </a:lnTo>
                  <a:lnTo>
                    <a:pt x="4949" y="8768"/>
                  </a:lnTo>
                  <a:lnTo>
                    <a:pt x="4599" y="9061"/>
                  </a:lnTo>
                  <a:lnTo>
                    <a:pt x="4229" y="9314"/>
                  </a:lnTo>
                  <a:lnTo>
                    <a:pt x="3839" y="9528"/>
                  </a:lnTo>
                  <a:lnTo>
                    <a:pt x="3644" y="9606"/>
                  </a:lnTo>
                  <a:lnTo>
                    <a:pt x="3430" y="9684"/>
                  </a:lnTo>
                  <a:lnTo>
                    <a:pt x="3215" y="9762"/>
                  </a:lnTo>
                  <a:lnTo>
                    <a:pt x="3001" y="9801"/>
                  </a:lnTo>
                  <a:lnTo>
                    <a:pt x="2787" y="9860"/>
                  </a:lnTo>
                  <a:lnTo>
                    <a:pt x="2572" y="9879"/>
                  </a:lnTo>
                  <a:lnTo>
                    <a:pt x="2339" y="9898"/>
                  </a:lnTo>
                  <a:lnTo>
                    <a:pt x="2105" y="9918"/>
                  </a:lnTo>
                  <a:lnTo>
                    <a:pt x="2105" y="9918"/>
                  </a:lnTo>
                  <a:lnTo>
                    <a:pt x="1832" y="9898"/>
                  </a:lnTo>
                  <a:lnTo>
                    <a:pt x="1540" y="9879"/>
                  </a:lnTo>
                  <a:lnTo>
                    <a:pt x="1267" y="9821"/>
                  </a:lnTo>
                  <a:lnTo>
                    <a:pt x="1014" y="9762"/>
                  </a:lnTo>
                  <a:lnTo>
                    <a:pt x="741" y="9684"/>
                  </a:lnTo>
                  <a:lnTo>
                    <a:pt x="488" y="9567"/>
                  </a:lnTo>
                  <a:lnTo>
                    <a:pt x="234" y="9450"/>
                  </a:lnTo>
                  <a:lnTo>
                    <a:pt x="1" y="9333"/>
                  </a:lnTo>
                  <a:lnTo>
                    <a:pt x="1" y="9333"/>
                  </a:lnTo>
                  <a:lnTo>
                    <a:pt x="273" y="9294"/>
                  </a:lnTo>
                  <a:lnTo>
                    <a:pt x="527" y="9217"/>
                  </a:lnTo>
                  <a:lnTo>
                    <a:pt x="527" y="9217"/>
                  </a:lnTo>
                  <a:lnTo>
                    <a:pt x="799" y="9139"/>
                  </a:lnTo>
                  <a:lnTo>
                    <a:pt x="1053" y="9022"/>
                  </a:lnTo>
                  <a:lnTo>
                    <a:pt x="1053" y="9022"/>
                  </a:lnTo>
                  <a:lnTo>
                    <a:pt x="1306" y="8905"/>
                  </a:lnTo>
                  <a:lnTo>
                    <a:pt x="1540" y="8749"/>
                  </a:lnTo>
                  <a:lnTo>
                    <a:pt x="1754" y="8574"/>
                  </a:lnTo>
                  <a:lnTo>
                    <a:pt x="1968" y="8398"/>
                  </a:lnTo>
                  <a:lnTo>
                    <a:pt x="1968" y="8398"/>
                  </a:lnTo>
                  <a:lnTo>
                    <a:pt x="2163" y="8184"/>
                  </a:lnTo>
                  <a:lnTo>
                    <a:pt x="2339" y="7970"/>
                  </a:lnTo>
                  <a:lnTo>
                    <a:pt x="2495" y="7755"/>
                  </a:lnTo>
                  <a:lnTo>
                    <a:pt x="2650" y="7521"/>
                  </a:lnTo>
                  <a:lnTo>
                    <a:pt x="2650" y="7521"/>
                  </a:lnTo>
                  <a:lnTo>
                    <a:pt x="2787" y="7268"/>
                  </a:lnTo>
                  <a:lnTo>
                    <a:pt x="2923" y="6995"/>
                  </a:lnTo>
                  <a:lnTo>
                    <a:pt x="3040" y="6723"/>
                  </a:lnTo>
                  <a:lnTo>
                    <a:pt x="3137" y="6450"/>
                  </a:lnTo>
                  <a:lnTo>
                    <a:pt x="3215" y="6177"/>
                  </a:lnTo>
                  <a:lnTo>
                    <a:pt x="3274" y="5885"/>
                  </a:lnTo>
                  <a:lnTo>
                    <a:pt x="3332" y="5593"/>
                  </a:lnTo>
                  <a:lnTo>
                    <a:pt x="3371" y="5300"/>
                  </a:lnTo>
                  <a:lnTo>
                    <a:pt x="3371" y="5300"/>
                  </a:lnTo>
                  <a:lnTo>
                    <a:pt x="3391" y="5008"/>
                  </a:lnTo>
                  <a:lnTo>
                    <a:pt x="3391" y="4716"/>
                  </a:lnTo>
                  <a:lnTo>
                    <a:pt x="3391" y="4424"/>
                  </a:lnTo>
                  <a:lnTo>
                    <a:pt x="3371" y="4131"/>
                  </a:lnTo>
                  <a:lnTo>
                    <a:pt x="3371" y="4131"/>
                  </a:lnTo>
                  <a:lnTo>
                    <a:pt x="3332" y="3839"/>
                  </a:lnTo>
                  <a:lnTo>
                    <a:pt x="3274" y="3547"/>
                  </a:lnTo>
                  <a:lnTo>
                    <a:pt x="3196" y="3274"/>
                  </a:lnTo>
                  <a:lnTo>
                    <a:pt x="3118" y="3001"/>
                  </a:lnTo>
                  <a:lnTo>
                    <a:pt x="3118" y="3001"/>
                  </a:lnTo>
                  <a:lnTo>
                    <a:pt x="3021" y="2728"/>
                  </a:lnTo>
                  <a:lnTo>
                    <a:pt x="2904" y="2475"/>
                  </a:lnTo>
                  <a:lnTo>
                    <a:pt x="2767" y="2241"/>
                  </a:lnTo>
                  <a:lnTo>
                    <a:pt x="2611" y="2007"/>
                  </a:lnTo>
                  <a:lnTo>
                    <a:pt x="2611" y="2007"/>
                  </a:lnTo>
                  <a:lnTo>
                    <a:pt x="2436" y="1774"/>
                  </a:lnTo>
                  <a:lnTo>
                    <a:pt x="2261" y="1579"/>
                  </a:lnTo>
                  <a:lnTo>
                    <a:pt x="2066" y="1384"/>
                  </a:lnTo>
                  <a:lnTo>
                    <a:pt x="1852" y="1209"/>
                  </a:lnTo>
                  <a:lnTo>
                    <a:pt x="1852" y="1209"/>
                  </a:lnTo>
                  <a:lnTo>
                    <a:pt x="1618" y="1033"/>
                  </a:lnTo>
                  <a:lnTo>
                    <a:pt x="1364" y="897"/>
                  </a:lnTo>
                  <a:lnTo>
                    <a:pt x="1092" y="780"/>
                  </a:lnTo>
                  <a:lnTo>
                    <a:pt x="819" y="683"/>
                  </a:lnTo>
                  <a:lnTo>
                    <a:pt x="819" y="683"/>
                  </a:lnTo>
                  <a:lnTo>
                    <a:pt x="449" y="585"/>
                  </a:lnTo>
                  <a:lnTo>
                    <a:pt x="79" y="527"/>
                  </a:lnTo>
                  <a:lnTo>
                    <a:pt x="79" y="527"/>
                  </a:lnTo>
                  <a:lnTo>
                    <a:pt x="312" y="410"/>
                  </a:lnTo>
                  <a:lnTo>
                    <a:pt x="566" y="312"/>
                  </a:lnTo>
                  <a:lnTo>
                    <a:pt x="799" y="215"/>
                  </a:lnTo>
                  <a:lnTo>
                    <a:pt x="1053" y="137"/>
                  </a:lnTo>
                  <a:lnTo>
                    <a:pt x="1306" y="79"/>
                  </a:lnTo>
                  <a:lnTo>
                    <a:pt x="1579" y="40"/>
                  </a:lnTo>
                  <a:lnTo>
                    <a:pt x="1832" y="1"/>
                  </a:lnTo>
                  <a:lnTo>
                    <a:pt x="2105" y="1"/>
                  </a:lnTo>
                  <a:lnTo>
                    <a:pt x="2105" y="1"/>
                  </a:lnTo>
                  <a:lnTo>
                    <a:pt x="2339" y="1"/>
                  </a:lnTo>
                  <a:lnTo>
                    <a:pt x="2572" y="20"/>
                  </a:lnTo>
                  <a:lnTo>
                    <a:pt x="2787" y="59"/>
                  </a:lnTo>
                  <a:lnTo>
                    <a:pt x="3001" y="98"/>
                  </a:lnTo>
                  <a:lnTo>
                    <a:pt x="3215" y="157"/>
                  </a:lnTo>
                  <a:lnTo>
                    <a:pt x="3430" y="215"/>
                  </a:lnTo>
                  <a:lnTo>
                    <a:pt x="3644" y="293"/>
                  </a:lnTo>
                  <a:lnTo>
                    <a:pt x="3839" y="390"/>
                  </a:lnTo>
                  <a:lnTo>
                    <a:pt x="4229" y="605"/>
                  </a:lnTo>
                  <a:lnTo>
                    <a:pt x="4599" y="838"/>
                  </a:lnTo>
                  <a:lnTo>
                    <a:pt x="4949" y="1131"/>
                  </a:lnTo>
                  <a:lnTo>
                    <a:pt x="5261" y="1462"/>
                  </a:lnTo>
                  <a:lnTo>
                    <a:pt x="5553" y="1813"/>
                  </a:lnTo>
                  <a:lnTo>
                    <a:pt x="5807" y="2183"/>
                  </a:lnTo>
                  <a:lnTo>
                    <a:pt x="6041" y="2592"/>
                  </a:lnTo>
                  <a:lnTo>
                    <a:pt x="6235" y="3021"/>
                  </a:lnTo>
                  <a:lnTo>
                    <a:pt x="6372" y="3488"/>
                  </a:lnTo>
                  <a:lnTo>
                    <a:pt x="6489" y="3956"/>
                  </a:lnTo>
                  <a:lnTo>
                    <a:pt x="6547" y="4443"/>
                  </a:lnTo>
                  <a:lnTo>
                    <a:pt x="6567" y="4696"/>
                  </a:lnTo>
                  <a:lnTo>
                    <a:pt x="6586" y="49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a:off x="3984125" y="1777825"/>
              <a:ext cx="163675" cy="227025"/>
            </a:xfrm>
            <a:custGeom>
              <a:avLst/>
              <a:gdLst/>
              <a:ahLst/>
              <a:cxnLst/>
              <a:rect l="l" t="t" r="r" b="b"/>
              <a:pathLst>
                <a:path w="6547" h="9081" extrusionOk="0">
                  <a:moveTo>
                    <a:pt x="2903" y="1"/>
                  </a:moveTo>
                  <a:lnTo>
                    <a:pt x="2650" y="20"/>
                  </a:lnTo>
                  <a:lnTo>
                    <a:pt x="2358" y="176"/>
                  </a:lnTo>
                  <a:lnTo>
                    <a:pt x="2085" y="352"/>
                  </a:lnTo>
                  <a:lnTo>
                    <a:pt x="1832" y="546"/>
                  </a:lnTo>
                  <a:lnTo>
                    <a:pt x="1578" y="761"/>
                  </a:lnTo>
                  <a:lnTo>
                    <a:pt x="1344" y="994"/>
                  </a:lnTo>
                  <a:lnTo>
                    <a:pt x="1130" y="1248"/>
                  </a:lnTo>
                  <a:lnTo>
                    <a:pt x="916" y="1521"/>
                  </a:lnTo>
                  <a:lnTo>
                    <a:pt x="740" y="1813"/>
                  </a:lnTo>
                  <a:lnTo>
                    <a:pt x="565" y="2125"/>
                  </a:lnTo>
                  <a:lnTo>
                    <a:pt x="429" y="2436"/>
                  </a:lnTo>
                  <a:lnTo>
                    <a:pt x="292" y="2748"/>
                  </a:lnTo>
                  <a:lnTo>
                    <a:pt x="195" y="3099"/>
                  </a:lnTo>
                  <a:lnTo>
                    <a:pt x="97" y="3449"/>
                  </a:lnTo>
                  <a:lnTo>
                    <a:pt x="39" y="3800"/>
                  </a:lnTo>
                  <a:lnTo>
                    <a:pt x="0" y="4170"/>
                  </a:lnTo>
                  <a:lnTo>
                    <a:pt x="0" y="4541"/>
                  </a:lnTo>
                  <a:lnTo>
                    <a:pt x="0" y="4911"/>
                  </a:lnTo>
                  <a:lnTo>
                    <a:pt x="39" y="5281"/>
                  </a:lnTo>
                  <a:lnTo>
                    <a:pt x="97" y="5651"/>
                  </a:lnTo>
                  <a:lnTo>
                    <a:pt x="195" y="5982"/>
                  </a:lnTo>
                  <a:lnTo>
                    <a:pt x="292" y="6333"/>
                  </a:lnTo>
                  <a:lnTo>
                    <a:pt x="409" y="6664"/>
                  </a:lnTo>
                  <a:lnTo>
                    <a:pt x="565" y="6976"/>
                  </a:lnTo>
                  <a:lnTo>
                    <a:pt x="721" y="7268"/>
                  </a:lnTo>
                  <a:lnTo>
                    <a:pt x="916" y="7561"/>
                  </a:lnTo>
                  <a:lnTo>
                    <a:pt x="1111" y="7833"/>
                  </a:lnTo>
                  <a:lnTo>
                    <a:pt x="1325" y="8087"/>
                  </a:lnTo>
                  <a:lnTo>
                    <a:pt x="1559" y="8320"/>
                  </a:lnTo>
                  <a:lnTo>
                    <a:pt x="1812" y="8535"/>
                  </a:lnTo>
                  <a:lnTo>
                    <a:pt x="2065" y="8730"/>
                  </a:lnTo>
                  <a:lnTo>
                    <a:pt x="2338" y="8905"/>
                  </a:lnTo>
                  <a:lnTo>
                    <a:pt x="2630" y="9061"/>
                  </a:lnTo>
                  <a:lnTo>
                    <a:pt x="2923" y="9080"/>
                  </a:lnTo>
                  <a:lnTo>
                    <a:pt x="3117" y="9080"/>
                  </a:lnTo>
                  <a:lnTo>
                    <a:pt x="3312" y="9061"/>
                  </a:lnTo>
                  <a:lnTo>
                    <a:pt x="3682" y="8983"/>
                  </a:lnTo>
                  <a:lnTo>
                    <a:pt x="3877" y="8924"/>
                  </a:lnTo>
                  <a:lnTo>
                    <a:pt x="4092" y="8847"/>
                  </a:lnTo>
                  <a:lnTo>
                    <a:pt x="4072" y="8847"/>
                  </a:lnTo>
                  <a:lnTo>
                    <a:pt x="4267" y="8749"/>
                  </a:lnTo>
                  <a:lnTo>
                    <a:pt x="4442" y="8652"/>
                  </a:lnTo>
                  <a:lnTo>
                    <a:pt x="4637" y="8535"/>
                  </a:lnTo>
                  <a:lnTo>
                    <a:pt x="4832" y="8398"/>
                  </a:lnTo>
                  <a:lnTo>
                    <a:pt x="5007" y="8243"/>
                  </a:lnTo>
                  <a:lnTo>
                    <a:pt x="5183" y="8087"/>
                  </a:lnTo>
                  <a:lnTo>
                    <a:pt x="5358" y="7892"/>
                  </a:lnTo>
                  <a:lnTo>
                    <a:pt x="5533" y="7697"/>
                  </a:lnTo>
                  <a:lnTo>
                    <a:pt x="5533" y="7677"/>
                  </a:lnTo>
                  <a:lnTo>
                    <a:pt x="5689" y="7444"/>
                  </a:lnTo>
                  <a:lnTo>
                    <a:pt x="5845" y="7210"/>
                  </a:lnTo>
                  <a:lnTo>
                    <a:pt x="6001" y="6937"/>
                  </a:lnTo>
                  <a:lnTo>
                    <a:pt x="6137" y="6645"/>
                  </a:lnTo>
                  <a:lnTo>
                    <a:pt x="6118" y="6664"/>
                  </a:lnTo>
                  <a:lnTo>
                    <a:pt x="6254" y="6333"/>
                  </a:lnTo>
                  <a:lnTo>
                    <a:pt x="6352" y="6002"/>
                  </a:lnTo>
                  <a:lnTo>
                    <a:pt x="6430" y="5651"/>
                  </a:lnTo>
                  <a:lnTo>
                    <a:pt x="6488" y="5300"/>
                  </a:lnTo>
                  <a:lnTo>
                    <a:pt x="6488" y="5320"/>
                  </a:lnTo>
                  <a:lnTo>
                    <a:pt x="6527" y="4930"/>
                  </a:lnTo>
                  <a:lnTo>
                    <a:pt x="6547" y="4541"/>
                  </a:lnTo>
                  <a:lnTo>
                    <a:pt x="6527" y="4151"/>
                  </a:lnTo>
                  <a:lnTo>
                    <a:pt x="6488" y="3761"/>
                  </a:lnTo>
                  <a:lnTo>
                    <a:pt x="6410" y="3313"/>
                  </a:lnTo>
                  <a:lnTo>
                    <a:pt x="6332" y="2982"/>
                  </a:lnTo>
                  <a:lnTo>
                    <a:pt x="6313" y="2923"/>
                  </a:lnTo>
                  <a:lnTo>
                    <a:pt x="6137" y="2436"/>
                  </a:lnTo>
                  <a:lnTo>
                    <a:pt x="6118" y="2397"/>
                  </a:lnTo>
                  <a:lnTo>
                    <a:pt x="6001" y="2164"/>
                  </a:lnTo>
                  <a:lnTo>
                    <a:pt x="5884" y="1930"/>
                  </a:lnTo>
                  <a:lnTo>
                    <a:pt x="5748" y="1696"/>
                  </a:lnTo>
                  <a:lnTo>
                    <a:pt x="5572" y="1462"/>
                  </a:lnTo>
                  <a:lnTo>
                    <a:pt x="5553" y="1423"/>
                  </a:lnTo>
                  <a:lnTo>
                    <a:pt x="5533" y="1404"/>
                  </a:lnTo>
                  <a:lnTo>
                    <a:pt x="5397" y="1228"/>
                  </a:lnTo>
                  <a:lnTo>
                    <a:pt x="5202" y="1033"/>
                  </a:lnTo>
                  <a:lnTo>
                    <a:pt x="5085" y="897"/>
                  </a:lnTo>
                  <a:lnTo>
                    <a:pt x="5066" y="878"/>
                  </a:lnTo>
                  <a:lnTo>
                    <a:pt x="4910" y="741"/>
                  </a:lnTo>
                  <a:lnTo>
                    <a:pt x="4832" y="683"/>
                  </a:lnTo>
                  <a:lnTo>
                    <a:pt x="4637" y="566"/>
                  </a:lnTo>
                  <a:lnTo>
                    <a:pt x="4481" y="449"/>
                  </a:lnTo>
                  <a:lnTo>
                    <a:pt x="4442" y="429"/>
                  </a:lnTo>
                  <a:lnTo>
                    <a:pt x="4403" y="410"/>
                  </a:lnTo>
                  <a:lnTo>
                    <a:pt x="4384" y="390"/>
                  </a:lnTo>
                  <a:lnTo>
                    <a:pt x="4364" y="371"/>
                  </a:lnTo>
                  <a:lnTo>
                    <a:pt x="4072" y="235"/>
                  </a:lnTo>
                  <a:lnTo>
                    <a:pt x="4033" y="235"/>
                  </a:lnTo>
                  <a:lnTo>
                    <a:pt x="4033" y="215"/>
                  </a:lnTo>
                  <a:lnTo>
                    <a:pt x="3994" y="215"/>
                  </a:lnTo>
                  <a:lnTo>
                    <a:pt x="3975" y="196"/>
                  </a:lnTo>
                  <a:lnTo>
                    <a:pt x="3936" y="196"/>
                  </a:lnTo>
                  <a:lnTo>
                    <a:pt x="3682" y="98"/>
                  </a:lnTo>
                  <a:lnTo>
                    <a:pt x="3429" y="59"/>
                  </a:lnTo>
                  <a:lnTo>
                    <a:pt x="3390" y="40"/>
                  </a:lnTo>
                  <a:lnTo>
                    <a:pt x="3371" y="40"/>
                  </a:lnTo>
                  <a:lnTo>
                    <a:pt x="3293" y="20"/>
                  </a:lnTo>
                  <a:lnTo>
                    <a:pt x="29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a:off x="3984125" y="1777825"/>
              <a:ext cx="163675" cy="227025"/>
            </a:xfrm>
            <a:custGeom>
              <a:avLst/>
              <a:gdLst/>
              <a:ahLst/>
              <a:cxnLst/>
              <a:rect l="l" t="t" r="r" b="b"/>
              <a:pathLst>
                <a:path w="6547" h="9081" fill="none" extrusionOk="0">
                  <a:moveTo>
                    <a:pt x="2923" y="1"/>
                  </a:moveTo>
                  <a:lnTo>
                    <a:pt x="2923" y="1"/>
                  </a:lnTo>
                  <a:lnTo>
                    <a:pt x="3293" y="20"/>
                  </a:lnTo>
                  <a:lnTo>
                    <a:pt x="3293" y="20"/>
                  </a:lnTo>
                  <a:lnTo>
                    <a:pt x="3371" y="40"/>
                  </a:lnTo>
                  <a:lnTo>
                    <a:pt x="3371" y="40"/>
                  </a:lnTo>
                  <a:lnTo>
                    <a:pt x="3390" y="40"/>
                  </a:lnTo>
                  <a:lnTo>
                    <a:pt x="3390" y="40"/>
                  </a:lnTo>
                  <a:lnTo>
                    <a:pt x="3429" y="59"/>
                  </a:lnTo>
                  <a:lnTo>
                    <a:pt x="3429" y="59"/>
                  </a:lnTo>
                  <a:lnTo>
                    <a:pt x="3429" y="59"/>
                  </a:lnTo>
                  <a:lnTo>
                    <a:pt x="3682" y="98"/>
                  </a:lnTo>
                  <a:lnTo>
                    <a:pt x="3682" y="98"/>
                  </a:lnTo>
                  <a:lnTo>
                    <a:pt x="3936" y="196"/>
                  </a:lnTo>
                  <a:lnTo>
                    <a:pt x="3936" y="196"/>
                  </a:lnTo>
                  <a:lnTo>
                    <a:pt x="3936" y="196"/>
                  </a:lnTo>
                  <a:lnTo>
                    <a:pt x="3975" y="196"/>
                  </a:lnTo>
                  <a:lnTo>
                    <a:pt x="3994" y="215"/>
                  </a:lnTo>
                  <a:lnTo>
                    <a:pt x="3994" y="215"/>
                  </a:lnTo>
                  <a:lnTo>
                    <a:pt x="4033" y="215"/>
                  </a:lnTo>
                  <a:lnTo>
                    <a:pt x="4033" y="235"/>
                  </a:lnTo>
                  <a:lnTo>
                    <a:pt x="4033" y="235"/>
                  </a:lnTo>
                  <a:lnTo>
                    <a:pt x="4072" y="235"/>
                  </a:lnTo>
                  <a:lnTo>
                    <a:pt x="4072" y="235"/>
                  </a:lnTo>
                  <a:lnTo>
                    <a:pt x="4072" y="235"/>
                  </a:lnTo>
                  <a:lnTo>
                    <a:pt x="4072" y="235"/>
                  </a:lnTo>
                  <a:lnTo>
                    <a:pt x="4072" y="235"/>
                  </a:lnTo>
                  <a:lnTo>
                    <a:pt x="4364" y="371"/>
                  </a:lnTo>
                  <a:lnTo>
                    <a:pt x="4384" y="390"/>
                  </a:lnTo>
                  <a:lnTo>
                    <a:pt x="4403" y="410"/>
                  </a:lnTo>
                  <a:lnTo>
                    <a:pt x="4442" y="429"/>
                  </a:lnTo>
                  <a:lnTo>
                    <a:pt x="4442" y="429"/>
                  </a:lnTo>
                  <a:lnTo>
                    <a:pt x="4481" y="449"/>
                  </a:lnTo>
                  <a:lnTo>
                    <a:pt x="4481" y="449"/>
                  </a:lnTo>
                  <a:lnTo>
                    <a:pt x="4637" y="566"/>
                  </a:lnTo>
                  <a:lnTo>
                    <a:pt x="4637" y="566"/>
                  </a:lnTo>
                  <a:lnTo>
                    <a:pt x="4832" y="683"/>
                  </a:lnTo>
                  <a:lnTo>
                    <a:pt x="4832" y="683"/>
                  </a:lnTo>
                  <a:lnTo>
                    <a:pt x="4832" y="683"/>
                  </a:lnTo>
                  <a:lnTo>
                    <a:pt x="4832" y="683"/>
                  </a:lnTo>
                  <a:lnTo>
                    <a:pt x="4832" y="683"/>
                  </a:lnTo>
                  <a:lnTo>
                    <a:pt x="4832" y="683"/>
                  </a:lnTo>
                  <a:lnTo>
                    <a:pt x="4832" y="683"/>
                  </a:lnTo>
                  <a:lnTo>
                    <a:pt x="4910" y="741"/>
                  </a:lnTo>
                  <a:lnTo>
                    <a:pt x="4910" y="741"/>
                  </a:lnTo>
                  <a:lnTo>
                    <a:pt x="5066" y="878"/>
                  </a:lnTo>
                  <a:lnTo>
                    <a:pt x="5066" y="878"/>
                  </a:lnTo>
                  <a:lnTo>
                    <a:pt x="5066" y="878"/>
                  </a:lnTo>
                  <a:lnTo>
                    <a:pt x="5085" y="897"/>
                  </a:lnTo>
                  <a:lnTo>
                    <a:pt x="5085" y="897"/>
                  </a:lnTo>
                  <a:lnTo>
                    <a:pt x="5202" y="1033"/>
                  </a:lnTo>
                  <a:lnTo>
                    <a:pt x="5202" y="1033"/>
                  </a:lnTo>
                  <a:lnTo>
                    <a:pt x="5397" y="1228"/>
                  </a:lnTo>
                  <a:lnTo>
                    <a:pt x="5397" y="1228"/>
                  </a:lnTo>
                  <a:lnTo>
                    <a:pt x="5533" y="1404"/>
                  </a:lnTo>
                  <a:lnTo>
                    <a:pt x="5533" y="1404"/>
                  </a:lnTo>
                  <a:lnTo>
                    <a:pt x="5533" y="1404"/>
                  </a:lnTo>
                  <a:lnTo>
                    <a:pt x="5533" y="1404"/>
                  </a:lnTo>
                  <a:lnTo>
                    <a:pt x="5533" y="1404"/>
                  </a:lnTo>
                  <a:lnTo>
                    <a:pt x="5533" y="1404"/>
                  </a:lnTo>
                  <a:lnTo>
                    <a:pt x="5533" y="1404"/>
                  </a:lnTo>
                  <a:lnTo>
                    <a:pt x="5533" y="1404"/>
                  </a:lnTo>
                  <a:lnTo>
                    <a:pt x="5533" y="1404"/>
                  </a:lnTo>
                  <a:lnTo>
                    <a:pt x="5533" y="1404"/>
                  </a:lnTo>
                  <a:lnTo>
                    <a:pt x="5533" y="1404"/>
                  </a:lnTo>
                  <a:lnTo>
                    <a:pt x="5533" y="1404"/>
                  </a:lnTo>
                  <a:lnTo>
                    <a:pt x="5533" y="1404"/>
                  </a:lnTo>
                  <a:lnTo>
                    <a:pt x="5553" y="1423"/>
                  </a:lnTo>
                  <a:lnTo>
                    <a:pt x="5533" y="1404"/>
                  </a:lnTo>
                  <a:lnTo>
                    <a:pt x="5553" y="1423"/>
                  </a:lnTo>
                  <a:lnTo>
                    <a:pt x="5553" y="1423"/>
                  </a:lnTo>
                  <a:lnTo>
                    <a:pt x="5553" y="1423"/>
                  </a:lnTo>
                  <a:lnTo>
                    <a:pt x="5553" y="1423"/>
                  </a:lnTo>
                  <a:lnTo>
                    <a:pt x="5572" y="1462"/>
                  </a:lnTo>
                  <a:lnTo>
                    <a:pt x="5572" y="1462"/>
                  </a:lnTo>
                  <a:lnTo>
                    <a:pt x="5748" y="1696"/>
                  </a:lnTo>
                  <a:lnTo>
                    <a:pt x="5748" y="1696"/>
                  </a:lnTo>
                  <a:lnTo>
                    <a:pt x="5884" y="1930"/>
                  </a:lnTo>
                  <a:lnTo>
                    <a:pt x="5884" y="1930"/>
                  </a:lnTo>
                  <a:lnTo>
                    <a:pt x="6001" y="2164"/>
                  </a:lnTo>
                  <a:lnTo>
                    <a:pt x="6118" y="2397"/>
                  </a:lnTo>
                  <a:lnTo>
                    <a:pt x="6118" y="2397"/>
                  </a:lnTo>
                  <a:lnTo>
                    <a:pt x="6118" y="2397"/>
                  </a:lnTo>
                  <a:lnTo>
                    <a:pt x="6118" y="2397"/>
                  </a:lnTo>
                  <a:lnTo>
                    <a:pt x="6137" y="2436"/>
                  </a:lnTo>
                  <a:lnTo>
                    <a:pt x="6137" y="2456"/>
                  </a:lnTo>
                  <a:lnTo>
                    <a:pt x="6137" y="2436"/>
                  </a:lnTo>
                  <a:lnTo>
                    <a:pt x="6137" y="2436"/>
                  </a:lnTo>
                  <a:lnTo>
                    <a:pt x="6137" y="2436"/>
                  </a:lnTo>
                  <a:lnTo>
                    <a:pt x="6313" y="2923"/>
                  </a:lnTo>
                  <a:lnTo>
                    <a:pt x="6332" y="2982"/>
                  </a:lnTo>
                  <a:lnTo>
                    <a:pt x="6332" y="2982"/>
                  </a:lnTo>
                  <a:lnTo>
                    <a:pt x="6410" y="3313"/>
                  </a:lnTo>
                  <a:lnTo>
                    <a:pt x="6410" y="3313"/>
                  </a:lnTo>
                  <a:lnTo>
                    <a:pt x="6488" y="3761"/>
                  </a:lnTo>
                  <a:lnTo>
                    <a:pt x="6488" y="3781"/>
                  </a:lnTo>
                  <a:lnTo>
                    <a:pt x="6488" y="3761"/>
                  </a:lnTo>
                  <a:lnTo>
                    <a:pt x="6488" y="3761"/>
                  </a:lnTo>
                  <a:lnTo>
                    <a:pt x="6488" y="3761"/>
                  </a:lnTo>
                  <a:lnTo>
                    <a:pt x="6527" y="4151"/>
                  </a:lnTo>
                  <a:lnTo>
                    <a:pt x="6547" y="4541"/>
                  </a:lnTo>
                  <a:lnTo>
                    <a:pt x="6547" y="4541"/>
                  </a:lnTo>
                  <a:lnTo>
                    <a:pt x="6527" y="4930"/>
                  </a:lnTo>
                  <a:lnTo>
                    <a:pt x="6488" y="5320"/>
                  </a:lnTo>
                  <a:lnTo>
                    <a:pt x="6488" y="5320"/>
                  </a:lnTo>
                  <a:lnTo>
                    <a:pt x="6488" y="5300"/>
                  </a:lnTo>
                  <a:lnTo>
                    <a:pt x="6488" y="5300"/>
                  </a:lnTo>
                  <a:lnTo>
                    <a:pt x="6430" y="5651"/>
                  </a:lnTo>
                  <a:lnTo>
                    <a:pt x="6352" y="6002"/>
                  </a:lnTo>
                  <a:lnTo>
                    <a:pt x="6352" y="6002"/>
                  </a:lnTo>
                  <a:lnTo>
                    <a:pt x="6254" y="6333"/>
                  </a:lnTo>
                  <a:lnTo>
                    <a:pt x="6118" y="6664"/>
                  </a:lnTo>
                  <a:lnTo>
                    <a:pt x="6118" y="6664"/>
                  </a:lnTo>
                  <a:lnTo>
                    <a:pt x="6118" y="6664"/>
                  </a:lnTo>
                  <a:lnTo>
                    <a:pt x="6137" y="6645"/>
                  </a:lnTo>
                  <a:lnTo>
                    <a:pt x="6137" y="6645"/>
                  </a:lnTo>
                  <a:lnTo>
                    <a:pt x="6001" y="6937"/>
                  </a:lnTo>
                  <a:lnTo>
                    <a:pt x="5845" y="7210"/>
                  </a:lnTo>
                  <a:lnTo>
                    <a:pt x="5845" y="7210"/>
                  </a:lnTo>
                  <a:lnTo>
                    <a:pt x="5689" y="7444"/>
                  </a:lnTo>
                  <a:lnTo>
                    <a:pt x="5533" y="7677"/>
                  </a:lnTo>
                  <a:lnTo>
                    <a:pt x="5533" y="7677"/>
                  </a:lnTo>
                  <a:lnTo>
                    <a:pt x="5533" y="7677"/>
                  </a:lnTo>
                  <a:lnTo>
                    <a:pt x="5533" y="7677"/>
                  </a:lnTo>
                  <a:lnTo>
                    <a:pt x="5533" y="7697"/>
                  </a:lnTo>
                  <a:lnTo>
                    <a:pt x="5533" y="7697"/>
                  </a:lnTo>
                  <a:lnTo>
                    <a:pt x="5533" y="7697"/>
                  </a:lnTo>
                  <a:lnTo>
                    <a:pt x="5533" y="7697"/>
                  </a:lnTo>
                  <a:lnTo>
                    <a:pt x="5533" y="7697"/>
                  </a:lnTo>
                  <a:lnTo>
                    <a:pt x="5533" y="7697"/>
                  </a:lnTo>
                  <a:lnTo>
                    <a:pt x="5533" y="7697"/>
                  </a:lnTo>
                  <a:lnTo>
                    <a:pt x="5358" y="7892"/>
                  </a:lnTo>
                  <a:lnTo>
                    <a:pt x="5183" y="8087"/>
                  </a:lnTo>
                  <a:lnTo>
                    <a:pt x="5183" y="8087"/>
                  </a:lnTo>
                  <a:lnTo>
                    <a:pt x="5007" y="8243"/>
                  </a:lnTo>
                  <a:lnTo>
                    <a:pt x="4832" y="8398"/>
                  </a:lnTo>
                  <a:lnTo>
                    <a:pt x="4832" y="8398"/>
                  </a:lnTo>
                  <a:lnTo>
                    <a:pt x="4832" y="8398"/>
                  </a:lnTo>
                  <a:lnTo>
                    <a:pt x="4832" y="8398"/>
                  </a:lnTo>
                  <a:lnTo>
                    <a:pt x="4832" y="8398"/>
                  </a:lnTo>
                  <a:lnTo>
                    <a:pt x="4832" y="8398"/>
                  </a:lnTo>
                  <a:lnTo>
                    <a:pt x="4637" y="8535"/>
                  </a:lnTo>
                  <a:lnTo>
                    <a:pt x="4442" y="8652"/>
                  </a:lnTo>
                  <a:lnTo>
                    <a:pt x="4442" y="8652"/>
                  </a:lnTo>
                  <a:lnTo>
                    <a:pt x="4267" y="8749"/>
                  </a:lnTo>
                  <a:lnTo>
                    <a:pt x="4072" y="8847"/>
                  </a:lnTo>
                  <a:lnTo>
                    <a:pt x="4092" y="8847"/>
                  </a:lnTo>
                  <a:lnTo>
                    <a:pt x="4092" y="8847"/>
                  </a:lnTo>
                  <a:lnTo>
                    <a:pt x="3877" y="8924"/>
                  </a:lnTo>
                  <a:lnTo>
                    <a:pt x="3682" y="8983"/>
                  </a:lnTo>
                  <a:lnTo>
                    <a:pt x="3682" y="8983"/>
                  </a:lnTo>
                  <a:lnTo>
                    <a:pt x="3312" y="9061"/>
                  </a:lnTo>
                  <a:lnTo>
                    <a:pt x="3312" y="9061"/>
                  </a:lnTo>
                  <a:lnTo>
                    <a:pt x="3312" y="9061"/>
                  </a:lnTo>
                  <a:lnTo>
                    <a:pt x="3117" y="9080"/>
                  </a:lnTo>
                  <a:lnTo>
                    <a:pt x="2923" y="9080"/>
                  </a:lnTo>
                  <a:lnTo>
                    <a:pt x="2923" y="9080"/>
                  </a:lnTo>
                  <a:lnTo>
                    <a:pt x="2630" y="9061"/>
                  </a:lnTo>
                  <a:lnTo>
                    <a:pt x="2630" y="9061"/>
                  </a:lnTo>
                  <a:lnTo>
                    <a:pt x="2338" y="8905"/>
                  </a:lnTo>
                  <a:lnTo>
                    <a:pt x="2065" y="8730"/>
                  </a:lnTo>
                  <a:lnTo>
                    <a:pt x="1812" y="8535"/>
                  </a:lnTo>
                  <a:lnTo>
                    <a:pt x="1559" y="8320"/>
                  </a:lnTo>
                  <a:lnTo>
                    <a:pt x="1325" y="8087"/>
                  </a:lnTo>
                  <a:lnTo>
                    <a:pt x="1111" y="7833"/>
                  </a:lnTo>
                  <a:lnTo>
                    <a:pt x="916" y="7561"/>
                  </a:lnTo>
                  <a:lnTo>
                    <a:pt x="721" y="7268"/>
                  </a:lnTo>
                  <a:lnTo>
                    <a:pt x="565" y="6976"/>
                  </a:lnTo>
                  <a:lnTo>
                    <a:pt x="409" y="6664"/>
                  </a:lnTo>
                  <a:lnTo>
                    <a:pt x="292" y="6333"/>
                  </a:lnTo>
                  <a:lnTo>
                    <a:pt x="195" y="5982"/>
                  </a:lnTo>
                  <a:lnTo>
                    <a:pt x="97" y="5651"/>
                  </a:lnTo>
                  <a:lnTo>
                    <a:pt x="39" y="5281"/>
                  </a:lnTo>
                  <a:lnTo>
                    <a:pt x="0" y="4911"/>
                  </a:lnTo>
                  <a:lnTo>
                    <a:pt x="0" y="4541"/>
                  </a:lnTo>
                  <a:lnTo>
                    <a:pt x="0" y="4541"/>
                  </a:lnTo>
                  <a:lnTo>
                    <a:pt x="0" y="4170"/>
                  </a:lnTo>
                  <a:lnTo>
                    <a:pt x="39" y="3800"/>
                  </a:lnTo>
                  <a:lnTo>
                    <a:pt x="97" y="3449"/>
                  </a:lnTo>
                  <a:lnTo>
                    <a:pt x="195" y="3099"/>
                  </a:lnTo>
                  <a:lnTo>
                    <a:pt x="292" y="2748"/>
                  </a:lnTo>
                  <a:lnTo>
                    <a:pt x="429" y="2436"/>
                  </a:lnTo>
                  <a:lnTo>
                    <a:pt x="565" y="2125"/>
                  </a:lnTo>
                  <a:lnTo>
                    <a:pt x="740" y="1813"/>
                  </a:lnTo>
                  <a:lnTo>
                    <a:pt x="916" y="1521"/>
                  </a:lnTo>
                  <a:lnTo>
                    <a:pt x="1130" y="1248"/>
                  </a:lnTo>
                  <a:lnTo>
                    <a:pt x="1344" y="994"/>
                  </a:lnTo>
                  <a:lnTo>
                    <a:pt x="1578" y="761"/>
                  </a:lnTo>
                  <a:lnTo>
                    <a:pt x="1832" y="546"/>
                  </a:lnTo>
                  <a:lnTo>
                    <a:pt x="2085" y="352"/>
                  </a:lnTo>
                  <a:lnTo>
                    <a:pt x="2358" y="176"/>
                  </a:lnTo>
                  <a:lnTo>
                    <a:pt x="2650" y="20"/>
                  </a:lnTo>
                  <a:lnTo>
                    <a:pt x="2650" y="20"/>
                  </a:lnTo>
                  <a:lnTo>
                    <a:pt x="2903" y="1"/>
                  </a:lnTo>
                  <a:lnTo>
                    <a:pt x="29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a:off x="4137050" y="194442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a:off x="4104925" y="1987775"/>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a:off x="4112225" y="1876725"/>
              <a:ext cx="68225" cy="28275"/>
            </a:xfrm>
            <a:custGeom>
              <a:avLst/>
              <a:gdLst/>
              <a:ahLst/>
              <a:cxnLst/>
              <a:rect l="l" t="t" r="r" b="b"/>
              <a:pathLst>
                <a:path w="2729" h="1131" extrusionOk="0">
                  <a:moveTo>
                    <a:pt x="1364" y="0"/>
                  </a:moveTo>
                  <a:lnTo>
                    <a:pt x="1091" y="20"/>
                  </a:lnTo>
                  <a:lnTo>
                    <a:pt x="838" y="39"/>
                  </a:lnTo>
                  <a:lnTo>
                    <a:pt x="604" y="97"/>
                  </a:lnTo>
                  <a:lnTo>
                    <a:pt x="409" y="175"/>
                  </a:lnTo>
                  <a:lnTo>
                    <a:pt x="234" y="253"/>
                  </a:lnTo>
                  <a:lnTo>
                    <a:pt x="117" y="351"/>
                  </a:lnTo>
                  <a:lnTo>
                    <a:pt x="39" y="448"/>
                  </a:lnTo>
                  <a:lnTo>
                    <a:pt x="20" y="507"/>
                  </a:lnTo>
                  <a:lnTo>
                    <a:pt x="0" y="565"/>
                  </a:lnTo>
                  <a:lnTo>
                    <a:pt x="20" y="624"/>
                  </a:lnTo>
                  <a:lnTo>
                    <a:pt x="39" y="682"/>
                  </a:lnTo>
                  <a:lnTo>
                    <a:pt x="117" y="779"/>
                  </a:lnTo>
                  <a:lnTo>
                    <a:pt x="234" y="877"/>
                  </a:lnTo>
                  <a:lnTo>
                    <a:pt x="409" y="974"/>
                  </a:lnTo>
                  <a:lnTo>
                    <a:pt x="604" y="1033"/>
                  </a:lnTo>
                  <a:lnTo>
                    <a:pt x="838" y="1091"/>
                  </a:lnTo>
                  <a:lnTo>
                    <a:pt x="1091" y="1111"/>
                  </a:lnTo>
                  <a:lnTo>
                    <a:pt x="1364" y="1130"/>
                  </a:lnTo>
                  <a:lnTo>
                    <a:pt x="1637" y="1111"/>
                  </a:lnTo>
                  <a:lnTo>
                    <a:pt x="1890" y="1091"/>
                  </a:lnTo>
                  <a:lnTo>
                    <a:pt x="2124" y="1033"/>
                  </a:lnTo>
                  <a:lnTo>
                    <a:pt x="2319" y="974"/>
                  </a:lnTo>
                  <a:lnTo>
                    <a:pt x="2494" y="877"/>
                  </a:lnTo>
                  <a:lnTo>
                    <a:pt x="2611" y="779"/>
                  </a:lnTo>
                  <a:lnTo>
                    <a:pt x="2689" y="682"/>
                  </a:lnTo>
                  <a:lnTo>
                    <a:pt x="2709" y="624"/>
                  </a:lnTo>
                  <a:lnTo>
                    <a:pt x="2728" y="565"/>
                  </a:lnTo>
                  <a:lnTo>
                    <a:pt x="2709" y="507"/>
                  </a:lnTo>
                  <a:lnTo>
                    <a:pt x="2689" y="448"/>
                  </a:lnTo>
                  <a:lnTo>
                    <a:pt x="2611" y="351"/>
                  </a:lnTo>
                  <a:lnTo>
                    <a:pt x="2494" y="253"/>
                  </a:lnTo>
                  <a:lnTo>
                    <a:pt x="2319" y="175"/>
                  </a:lnTo>
                  <a:lnTo>
                    <a:pt x="2124" y="97"/>
                  </a:lnTo>
                  <a:lnTo>
                    <a:pt x="1890" y="39"/>
                  </a:lnTo>
                  <a:lnTo>
                    <a:pt x="1637" y="20"/>
                  </a:lnTo>
                  <a:lnTo>
                    <a:pt x="136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a:off x="4112225" y="1876725"/>
              <a:ext cx="68225" cy="28275"/>
            </a:xfrm>
            <a:custGeom>
              <a:avLst/>
              <a:gdLst/>
              <a:ahLst/>
              <a:cxnLst/>
              <a:rect l="l" t="t" r="r" b="b"/>
              <a:pathLst>
                <a:path w="2729" h="1131" fill="none" extrusionOk="0">
                  <a:moveTo>
                    <a:pt x="2728" y="565"/>
                  </a:moveTo>
                  <a:lnTo>
                    <a:pt x="2728" y="565"/>
                  </a:lnTo>
                  <a:lnTo>
                    <a:pt x="2709" y="624"/>
                  </a:lnTo>
                  <a:lnTo>
                    <a:pt x="2689" y="682"/>
                  </a:lnTo>
                  <a:lnTo>
                    <a:pt x="2611" y="779"/>
                  </a:lnTo>
                  <a:lnTo>
                    <a:pt x="2494" y="877"/>
                  </a:lnTo>
                  <a:lnTo>
                    <a:pt x="2319" y="974"/>
                  </a:lnTo>
                  <a:lnTo>
                    <a:pt x="2124" y="1033"/>
                  </a:lnTo>
                  <a:lnTo>
                    <a:pt x="1890" y="1091"/>
                  </a:lnTo>
                  <a:lnTo>
                    <a:pt x="1637" y="1111"/>
                  </a:lnTo>
                  <a:lnTo>
                    <a:pt x="1364" y="1130"/>
                  </a:lnTo>
                  <a:lnTo>
                    <a:pt x="1364" y="1130"/>
                  </a:lnTo>
                  <a:lnTo>
                    <a:pt x="1091" y="1111"/>
                  </a:lnTo>
                  <a:lnTo>
                    <a:pt x="838" y="1091"/>
                  </a:lnTo>
                  <a:lnTo>
                    <a:pt x="604" y="1033"/>
                  </a:lnTo>
                  <a:lnTo>
                    <a:pt x="409" y="974"/>
                  </a:lnTo>
                  <a:lnTo>
                    <a:pt x="234" y="877"/>
                  </a:lnTo>
                  <a:lnTo>
                    <a:pt x="117" y="779"/>
                  </a:lnTo>
                  <a:lnTo>
                    <a:pt x="39" y="682"/>
                  </a:lnTo>
                  <a:lnTo>
                    <a:pt x="20" y="624"/>
                  </a:lnTo>
                  <a:lnTo>
                    <a:pt x="0" y="565"/>
                  </a:lnTo>
                  <a:lnTo>
                    <a:pt x="0" y="565"/>
                  </a:lnTo>
                  <a:lnTo>
                    <a:pt x="20" y="507"/>
                  </a:lnTo>
                  <a:lnTo>
                    <a:pt x="39" y="448"/>
                  </a:lnTo>
                  <a:lnTo>
                    <a:pt x="117" y="351"/>
                  </a:lnTo>
                  <a:lnTo>
                    <a:pt x="234" y="253"/>
                  </a:lnTo>
                  <a:lnTo>
                    <a:pt x="409" y="175"/>
                  </a:lnTo>
                  <a:lnTo>
                    <a:pt x="604" y="97"/>
                  </a:lnTo>
                  <a:lnTo>
                    <a:pt x="838" y="39"/>
                  </a:lnTo>
                  <a:lnTo>
                    <a:pt x="1091" y="20"/>
                  </a:lnTo>
                  <a:lnTo>
                    <a:pt x="1364" y="0"/>
                  </a:lnTo>
                  <a:lnTo>
                    <a:pt x="1364" y="0"/>
                  </a:lnTo>
                  <a:lnTo>
                    <a:pt x="1637" y="20"/>
                  </a:lnTo>
                  <a:lnTo>
                    <a:pt x="1890" y="39"/>
                  </a:lnTo>
                  <a:lnTo>
                    <a:pt x="2124" y="97"/>
                  </a:lnTo>
                  <a:lnTo>
                    <a:pt x="2319" y="175"/>
                  </a:lnTo>
                  <a:lnTo>
                    <a:pt x="2494" y="253"/>
                  </a:lnTo>
                  <a:lnTo>
                    <a:pt x="2611" y="351"/>
                  </a:lnTo>
                  <a:lnTo>
                    <a:pt x="2689" y="448"/>
                  </a:lnTo>
                  <a:lnTo>
                    <a:pt x="2709" y="507"/>
                  </a:lnTo>
                  <a:lnTo>
                    <a:pt x="2728" y="5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a:off x="4253975" y="1946850"/>
              <a:ext cx="124700" cy="66775"/>
            </a:xfrm>
            <a:custGeom>
              <a:avLst/>
              <a:gdLst/>
              <a:ahLst/>
              <a:cxnLst/>
              <a:rect l="l" t="t" r="r" b="b"/>
              <a:pathLst>
                <a:path w="4988" h="2671" extrusionOk="0">
                  <a:moveTo>
                    <a:pt x="2591" y="1"/>
                  </a:moveTo>
                  <a:lnTo>
                    <a:pt x="2377" y="20"/>
                  </a:lnTo>
                  <a:lnTo>
                    <a:pt x="2182" y="40"/>
                  </a:lnTo>
                  <a:lnTo>
                    <a:pt x="1968" y="59"/>
                  </a:lnTo>
                  <a:lnTo>
                    <a:pt x="1773" y="118"/>
                  </a:lnTo>
                  <a:lnTo>
                    <a:pt x="1578" y="176"/>
                  </a:lnTo>
                  <a:lnTo>
                    <a:pt x="1403" y="235"/>
                  </a:lnTo>
                  <a:lnTo>
                    <a:pt x="1228" y="312"/>
                  </a:lnTo>
                  <a:lnTo>
                    <a:pt x="1052" y="410"/>
                  </a:lnTo>
                  <a:lnTo>
                    <a:pt x="877" y="527"/>
                  </a:lnTo>
                  <a:lnTo>
                    <a:pt x="604" y="741"/>
                  </a:lnTo>
                  <a:lnTo>
                    <a:pt x="370" y="975"/>
                  </a:lnTo>
                  <a:lnTo>
                    <a:pt x="273" y="1111"/>
                  </a:lnTo>
                  <a:lnTo>
                    <a:pt x="175" y="1267"/>
                  </a:lnTo>
                  <a:lnTo>
                    <a:pt x="98" y="1423"/>
                  </a:lnTo>
                  <a:lnTo>
                    <a:pt x="20" y="1579"/>
                  </a:lnTo>
                  <a:lnTo>
                    <a:pt x="0" y="1657"/>
                  </a:lnTo>
                  <a:lnTo>
                    <a:pt x="20" y="1715"/>
                  </a:lnTo>
                  <a:lnTo>
                    <a:pt x="175" y="1949"/>
                  </a:lnTo>
                  <a:lnTo>
                    <a:pt x="273" y="2047"/>
                  </a:lnTo>
                  <a:lnTo>
                    <a:pt x="370" y="2144"/>
                  </a:lnTo>
                  <a:lnTo>
                    <a:pt x="604" y="2300"/>
                  </a:lnTo>
                  <a:lnTo>
                    <a:pt x="857" y="2417"/>
                  </a:lnTo>
                  <a:lnTo>
                    <a:pt x="1130" y="2514"/>
                  </a:lnTo>
                  <a:lnTo>
                    <a:pt x="1422" y="2592"/>
                  </a:lnTo>
                  <a:lnTo>
                    <a:pt x="1715" y="2631"/>
                  </a:lnTo>
                  <a:lnTo>
                    <a:pt x="2065" y="2670"/>
                  </a:lnTo>
                  <a:lnTo>
                    <a:pt x="2221" y="2670"/>
                  </a:lnTo>
                  <a:lnTo>
                    <a:pt x="2494" y="2651"/>
                  </a:lnTo>
                  <a:lnTo>
                    <a:pt x="2767" y="2631"/>
                  </a:lnTo>
                  <a:lnTo>
                    <a:pt x="3040" y="2592"/>
                  </a:lnTo>
                  <a:lnTo>
                    <a:pt x="3332" y="2553"/>
                  </a:lnTo>
                  <a:lnTo>
                    <a:pt x="3624" y="2475"/>
                  </a:lnTo>
                  <a:lnTo>
                    <a:pt x="3897" y="2397"/>
                  </a:lnTo>
                  <a:lnTo>
                    <a:pt x="4170" y="2300"/>
                  </a:lnTo>
                  <a:lnTo>
                    <a:pt x="4403" y="2202"/>
                  </a:lnTo>
                  <a:lnTo>
                    <a:pt x="4559" y="2124"/>
                  </a:lnTo>
                  <a:lnTo>
                    <a:pt x="4676" y="2047"/>
                  </a:lnTo>
                  <a:lnTo>
                    <a:pt x="4813" y="1930"/>
                  </a:lnTo>
                  <a:lnTo>
                    <a:pt x="4910" y="1793"/>
                  </a:lnTo>
                  <a:lnTo>
                    <a:pt x="4969" y="1676"/>
                  </a:lnTo>
                  <a:lnTo>
                    <a:pt x="4988" y="1520"/>
                  </a:lnTo>
                  <a:lnTo>
                    <a:pt x="4988" y="1404"/>
                  </a:lnTo>
                  <a:lnTo>
                    <a:pt x="4949" y="1248"/>
                  </a:lnTo>
                  <a:lnTo>
                    <a:pt x="4891" y="1111"/>
                  </a:lnTo>
                  <a:lnTo>
                    <a:pt x="4813" y="975"/>
                  </a:lnTo>
                  <a:lnTo>
                    <a:pt x="4715" y="858"/>
                  </a:lnTo>
                  <a:lnTo>
                    <a:pt x="4579" y="722"/>
                  </a:lnTo>
                  <a:lnTo>
                    <a:pt x="4442" y="605"/>
                  </a:lnTo>
                  <a:lnTo>
                    <a:pt x="4306" y="507"/>
                  </a:lnTo>
                  <a:lnTo>
                    <a:pt x="4150" y="410"/>
                  </a:lnTo>
                  <a:lnTo>
                    <a:pt x="3975" y="312"/>
                  </a:lnTo>
                  <a:lnTo>
                    <a:pt x="3644" y="176"/>
                  </a:lnTo>
                  <a:lnTo>
                    <a:pt x="3312" y="79"/>
                  </a:lnTo>
                  <a:lnTo>
                    <a:pt x="2962" y="20"/>
                  </a:lnTo>
                  <a:lnTo>
                    <a:pt x="25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a:off x="4253975" y="1946850"/>
              <a:ext cx="124700" cy="66775"/>
            </a:xfrm>
            <a:custGeom>
              <a:avLst/>
              <a:gdLst/>
              <a:ahLst/>
              <a:cxnLst/>
              <a:rect l="l" t="t" r="r" b="b"/>
              <a:pathLst>
                <a:path w="4988" h="2671" fill="none" extrusionOk="0">
                  <a:moveTo>
                    <a:pt x="2591" y="1"/>
                  </a:moveTo>
                  <a:lnTo>
                    <a:pt x="2591" y="1"/>
                  </a:lnTo>
                  <a:lnTo>
                    <a:pt x="2377" y="20"/>
                  </a:lnTo>
                  <a:lnTo>
                    <a:pt x="2377" y="20"/>
                  </a:lnTo>
                  <a:lnTo>
                    <a:pt x="2182" y="40"/>
                  </a:lnTo>
                  <a:lnTo>
                    <a:pt x="1968" y="59"/>
                  </a:lnTo>
                  <a:lnTo>
                    <a:pt x="1773" y="118"/>
                  </a:lnTo>
                  <a:lnTo>
                    <a:pt x="1578" y="176"/>
                  </a:lnTo>
                  <a:lnTo>
                    <a:pt x="1578" y="176"/>
                  </a:lnTo>
                  <a:lnTo>
                    <a:pt x="1403" y="235"/>
                  </a:lnTo>
                  <a:lnTo>
                    <a:pt x="1228" y="312"/>
                  </a:lnTo>
                  <a:lnTo>
                    <a:pt x="1052" y="410"/>
                  </a:lnTo>
                  <a:lnTo>
                    <a:pt x="877" y="527"/>
                  </a:lnTo>
                  <a:lnTo>
                    <a:pt x="877" y="527"/>
                  </a:lnTo>
                  <a:lnTo>
                    <a:pt x="604" y="741"/>
                  </a:lnTo>
                  <a:lnTo>
                    <a:pt x="370" y="975"/>
                  </a:lnTo>
                  <a:lnTo>
                    <a:pt x="370" y="975"/>
                  </a:lnTo>
                  <a:lnTo>
                    <a:pt x="273" y="1111"/>
                  </a:lnTo>
                  <a:lnTo>
                    <a:pt x="175" y="1267"/>
                  </a:lnTo>
                  <a:lnTo>
                    <a:pt x="175" y="1267"/>
                  </a:lnTo>
                  <a:lnTo>
                    <a:pt x="98" y="1423"/>
                  </a:lnTo>
                  <a:lnTo>
                    <a:pt x="20" y="1579"/>
                  </a:lnTo>
                  <a:lnTo>
                    <a:pt x="20" y="1579"/>
                  </a:lnTo>
                  <a:lnTo>
                    <a:pt x="0" y="1657"/>
                  </a:lnTo>
                  <a:lnTo>
                    <a:pt x="20" y="1715"/>
                  </a:lnTo>
                  <a:lnTo>
                    <a:pt x="20" y="1715"/>
                  </a:lnTo>
                  <a:lnTo>
                    <a:pt x="175" y="1949"/>
                  </a:lnTo>
                  <a:lnTo>
                    <a:pt x="273" y="2047"/>
                  </a:lnTo>
                  <a:lnTo>
                    <a:pt x="370" y="2144"/>
                  </a:lnTo>
                  <a:lnTo>
                    <a:pt x="370" y="2144"/>
                  </a:lnTo>
                  <a:lnTo>
                    <a:pt x="604" y="2300"/>
                  </a:lnTo>
                  <a:lnTo>
                    <a:pt x="857" y="2417"/>
                  </a:lnTo>
                  <a:lnTo>
                    <a:pt x="857" y="2417"/>
                  </a:lnTo>
                  <a:lnTo>
                    <a:pt x="1130" y="2514"/>
                  </a:lnTo>
                  <a:lnTo>
                    <a:pt x="1422" y="2592"/>
                  </a:lnTo>
                  <a:lnTo>
                    <a:pt x="1715" y="2631"/>
                  </a:lnTo>
                  <a:lnTo>
                    <a:pt x="2065" y="2670"/>
                  </a:lnTo>
                  <a:lnTo>
                    <a:pt x="2065" y="2670"/>
                  </a:lnTo>
                  <a:lnTo>
                    <a:pt x="2221" y="2670"/>
                  </a:lnTo>
                  <a:lnTo>
                    <a:pt x="2221" y="2670"/>
                  </a:lnTo>
                  <a:lnTo>
                    <a:pt x="2494" y="2651"/>
                  </a:lnTo>
                  <a:lnTo>
                    <a:pt x="2767" y="2631"/>
                  </a:lnTo>
                  <a:lnTo>
                    <a:pt x="3040" y="2592"/>
                  </a:lnTo>
                  <a:lnTo>
                    <a:pt x="3332" y="2553"/>
                  </a:lnTo>
                  <a:lnTo>
                    <a:pt x="3332" y="2553"/>
                  </a:lnTo>
                  <a:lnTo>
                    <a:pt x="3624" y="2475"/>
                  </a:lnTo>
                  <a:lnTo>
                    <a:pt x="3897" y="2397"/>
                  </a:lnTo>
                  <a:lnTo>
                    <a:pt x="4170" y="2300"/>
                  </a:lnTo>
                  <a:lnTo>
                    <a:pt x="4403" y="2202"/>
                  </a:lnTo>
                  <a:lnTo>
                    <a:pt x="4403" y="2202"/>
                  </a:lnTo>
                  <a:lnTo>
                    <a:pt x="4559" y="2124"/>
                  </a:lnTo>
                  <a:lnTo>
                    <a:pt x="4676" y="2047"/>
                  </a:lnTo>
                  <a:lnTo>
                    <a:pt x="4676" y="2047"/>
                  </a:lnTo>
                  <a:lnTo>
                    <a:pt x="4813" y="1930"/>
                  </a:lnTo>
                  <a:lnTo>
                    <a:pt x="4910" y="1793"/>
                  </a:lnTo>
                  <a:lnTo>
                    <a:pt x="4910" y="1793"/>
                  </a:lnTo>
                  <a:lnTo>
                    <a:pt x="4969" y="1676"/>
                  </a:lnTo>
                  <a:lnTo>
                    <a:pt x="4988" y="1520"/>
                  </a:lnTo>
                  <a:lnTo>
                    <a:pt x="4988" y="1520"/>
                  </a:lnTo>
                  <a:lnTo>
                    <a:pt x="4988" y="1404"/>
                  </a:lnTo>
                  <a:lnTo>
                    <a:pt x="4988" y="1404"/>
                  </a:lnTo>
                  <a:lnTo>
                    <a:pt x="4949" y="1248"/>
                  </a:lnTo>
                  <a:lnTo>
                    <a:pt x="4949" y="1248"/>
                  </a:lnTo>
                  <a:lnTo>
                    <a:pt x="4891" y="1111"/>
                  </a:lnTo>
                  <a:lnTo>
                    <a:pt x="4813" y="975"/>
                  </a:lnTo>
                  <a:lnTo>
                    <a:pt x="4715" y="858"/>
                  </a:lnTo>
                  <a:lnTo>
                    <a:pt x="4579" y="722"/>
                  </a:lnTo>
                  <a:lnTo>
                    <a:pt x="4579" y="722"/>
                  </a:lnTo>
                  <a:lnTo>
                    <a:pt x="4442" y="605"/>
                  </a:lnTo>
                  <a:lnTo>
                    <a:pt x="4306" y="507"/>
                  </a:lnTo>
                  <a:lnTo>
                    <a:pt x="4150" y="410"/>
                  </a:lnTo>
                  <a:lnTo>
                    <a:pt x="3975" y="312"/>
                  </a:lnTo>
                  <a:lnTo>
                    <a:pt x="3975" y="312"/>
                  </a:lnTo>
                  <a:lnTo>
                    <a:pt x="3644" y="176"/>
                  </a:lnTo>
                  <a:lnTo>
                    <a:pt x="3312" y="79"/>
                  </a:lnTo>
                  <a:lnTo>
                    <a:pt x="2962" y="20"/>
                  </a:lnTo>
                  <a:lnTo>
                    <a:pt x="25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a:off x="4388400" y="19731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a:off x="4388400" y="19731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a:off x="4234475" y="1908375"/>
              <a:ext cx="164675" cy="109125"/>
            </a:xfrm>
            <a:custGeom>
              <a:avLst/>
              <a:gdLst/>
              <a:ahLst/>
              <a:cxnLst/>
              <a:rect l="l" t="t" r="r" b="b"/>
              <a:pathLst>
                <a:path w="6587" h="4365" extrusionOk="0">
                  <a:moveTo>
                    <a:pt x="3527" y="1696"/>
                  </a:moveTo>
                  <a:lnTo>
                    <a:pt x="3761" y="1715"/>
                  </a:lnTo>
                  <a:lnTo>
                    <a:pt x="3975" y="1754"/>
                  </a:lnTo>
                  <a:lnTo>
                    <a:pt x="4151" y="1793"/>
                  </a:lnTo>
                  <a:lnTo>
                    <a:pt x="4346" y="1851"/>
                  </a:lnTo>
                  <a:lnTo>
                    <a:pt x="4541" y="1929"/>
                  </a:lnTo>
                  <a:lnTo>
                    <a:pt x="4813" y="2066"/>
                  </a:lnTo>
                  <a:lnTo>
                    <a:pt x="5086" y="2241"/>
                  </a:lnTo>
                  <a:lnTo>
                    <a:pt x="5242" y="2397"/>
                  </a:lnTo>
                  <a:lnTo>
                    <a:pt x="5398" y="2553"/>
                  </a:lnTo>
                  <a:lnTo>
                    <a:pt x="5476" y="2689"/>
                  </a:lnTo>
                  <a:lnTo>
                    <a:pt x="5554" y="2806"/>
                  </a:lnTo>
                  <a:lnTo>
                    <a:pt x="5573" y="2865"/>
                  </a:lnTo>
                  <a:lnTo>
                    <a:pt x="5593" y="2923"/>
                  </a:lnTo>
                  <a:lnTo>
                    <a:pt x="5632" y="3021"/>
                  </a:lnTo>
                  <a:lnTo>
                    <a:pt x="5632" y="3040"/>
                  </a:lnTo>
                  <a:lnTo>
                    <a:pt x="5651" y="3137"/>
                  </a:lnTo>
                  <a:lnTo>
                    <a:pt x="5651" y="3157"/>
                  </a:lnTo>
                  <a:lnTo>
                    <a:pt x="5671" y="3293"/>
                  </a:lnTo>
                  <a:lnTo>
                    <a:pt x="5515" y="3430"/>
                  </a:lnTo>
                  <a:lnTo>
                    <a:pt x="5339" y="3566"/>
                  </a:lnTo>
                  <a:lnTo>
                    <a:pt x="5028" y="3761"/>
                  </a:lnTo>
                  <a:lnTo>
                    <a:pt x="4677" y="3917"/>
                  </a:lnTo>
                  <a:lnTo>
                    <a:pt x="4443" y="3995"/>
                  </a:lnTo>
                  <a:lnTo>
                    <a:pt x="4209" y="4053"/>
                  </a:lnTo>
                  <a:lnTo>
                    <a:pt x="3956" y="4092"/>
                  </a:lnTo>
                  <a:lnTo>
                    <a:pt x="3703" y="4131"/>
                  </a:lnTo>
                  <a:lnTo>
                    <a:pt x="3410" y="4131"/>
                  </a:lnTo>
                  <a:lnTo>
                    <a:pt x="3294" y="4151"/>
                  </a:lnTo>
                  <a:lnTo>
                    <a:pt x="3255" y="4151"/>
                  </a:lnTo>
                  <a:lnTo>
                    <a:pt x="2884" y="4131"/>
                  </a:lnTo>
                  <a:lnTo>
                    <a:pt x="2631" y="4092"/>
                  </a:lnTo>
                  <a:lnTo>
                    <a:pt x="2397" y="4053"/>
                  </a:lnTo>
                  <a:lnTo>
                    <a:pt x="2144" y="3995"/>
                  </a:lnTo>
                  <a:lnTo>
                    <a:pt x="1930" y="3917"/>
                  </a:lnTo>
                  <a:lnTo>
                    <a:pt x="1579" y="3761"/>
                  </a:lnTo>
                  <a:lnTo>
                    <a:pt x="1404" y="3663"/>
                  </a:lnTo>
                  <a:lnTo>
                    <a:pt x="1248" y="3566"/>
                  </a:lnTo>
                  <a:lnTo>
                    <a:pt x="1072" y="3430"/>
                  </a:lnTo>
                  <a:lnTo>
                    <a:pt x="897" y="3274"/>
                  </a:lnTo>
                  <a:lnTo>
                    <a:pt x="917" y="3235"/>
                  </a:lnTo>
                  <a:lnTo>
                    <a:pt x="917" y="3196"/>
                  </a:lnTo>
                  <a:lnTo>
                    <a:pt x="955" y="3021"/>
                  </a:lnTo>
                  <a:lnTo>
                    <a:pt x="994" y="2865"/>
                  </a:lnTo>
                  <a:lnTo>
                    <a:pt x="1072" y="2709"/>
                  </a:lnTo>
                  <a:lnTo>
                    <a:pt x="1170" y="2553"/>
                  </a:lnTo>
                  <a:lnTo>
                    <a:pt x="1326" y="2397"/>
                  </a:lnTo>
                  <a:lnTo>
                    <a:pt x="1501" y="2241"/>
                  </a:lnTo>
                  <a:lnTo>
                    <a:pt x="1754" y="2066"/>
                  </a:lnTo>
                  <a:lnTo>
                    <a:pt x="2027" y="1929"/>
                  </a:lnTo>
                  <a:lnTo>
                    <a:pt x="2222" y="1871"/>
                  </a:lnTo>
                  <a:lnTo>
                    <a:pt x="2417" y="1813"/>
                  </a:lnTo>
                  <a:lnTo>
                    <a:pt x="2612" y="1754"/>
                  </a:lnTo>
                  <a:lnTo>
                    <a:pt x="2826" y="1715"/>
                  </a:lnTo>
                  <a:lnTo>
                    <a:pt x="3060" y="1696"/>
                  </a:lnTo>
                  <a:close/>
                  <a:moveTo>
                    <a:pt x="4950" y="1"/>
                  </a:moveTo>
                  <a:lnTo>
                    <a:pt x="4677" y="20"/>
                  </a:lnTo>
                  <a:lnTo>
                    <a:pt x="4385" y="78"/>
                  </a:lnTo>
                  <a:lnTo>
                    <a:pt x="4092" y="176"/>
                  </a:lnTo>
                  <a:lnTo>
                    <a:pt x="3820" y="273"/>
                  </a:lnTo>
                  <a:lnTo>
                    <a:pt x="3664" y="332"/>
                  </a:lnTo>
                  <a:lnTo>
                    <a:pt x="3333" y="449"/>
                  </a:lnTo>
                  <a:lnTo>
                    <a:pt x="3255" y="449"/>
                  </a:lnTo>
                  <a:lnTo>
                    <a:pt x="2923" y="332"/>
                  </a:lnTo>
                  <a:lnTo>
                    <a:pt x="2767" y="293"/>
                  </a:lnTo>
                  <a:lnTo>
                    <a:pt x="2495" y="176"/>
                  </a:lnTo>
                  <a:lnTo>
                    <a:pt x="2202" y="98"/>
                  </a:lnTo>
                  <a:lnTo>
                    <a:pt x="1910" y="39"/>
                  </a:lnTo>
                  <a:lnTo>
                    <a:pt x="1637" y="20"/>
                  </a:lnTo>
                  <a:lnTo>
                    <a:pt x="1462" y="20"/>
                  </a:lnTo>
                  <a:lnTo>
                    <a:pt x="1267" y="59"/>
                  </a:lnTo>
                  <a:lnTo>
                    <a:pt x="1092" y="98"/>
                  </a:lnTo>
                  <a:lnTo>
                    <a:pt x="917" y="176"/>
                  </a:lnTo>
                  <a:lnTo>
                    <a:pt x="761" y="234"/>
                  </a:lnTo>
                  <a:lnTo>
                    <a:pt x="624" y="332"/>
                  </a:lnTo>
                  <a:lnTo>
                    <a:pt x="507" y="429"/>
                  </a:lnTo>
                  <a:lnTo>
                    <a:pt x="410" y="527"/>
                  </a:lnTo>
                  <a:lnTo>
                    <a:pt x="313" y="643"/>
                  </a:lnTo>
                  <a:lnTo>
                    <a:pt x="215" y="780"/>
                  </a:lnTo>
                  <a:lnTo>
                    <a:pt x="157" y="897"/>
                  </a:lnTo>
                  <a:lnTo>
                    <a:pt x="98" y="1033"/>
                  </a:lnTo>
                  <a:lnTo>
                    <a:pt x="59" y="1170"/>
                  </a:lnTo>
                  <a:lnTo>
                    <a:pt x="20" y="1306"/>
                  </a:lnTo>
                  <a:lnTo>
                    <a:pt x="1" y="1462"/>
                  </a:lnTo>
                  <a:lnTo>
                    <a:pt x="1" y="1618"/>
                  </a:lnTo>
                  <a:lnTo>
                    <a:pt x="1" y="1774"/>
                  </a:lnTo>
                  <a:lnTo>
                    <a:pt x="40" y="2105"/>
                  </a:lnTo>
                  <a:lnTo>
                    <a:pt x="137" y="2417"/>
                  </a:lnTo>
                  <a:lnTo>
                    <a:pt x="254" y="2728"/>
                  </a:lnTo>
                  <a:lnTo>
                    <a:pt x="429" y="3021"/>
                  </a:lnTo>
                  <a:lnTo>
                    <a:pt x="624" y="3293"/>
                  </a:lnTo>
                  <a:lnTo>
                    <a:pt x="858" y="3527"/>
                  </a:lnTo>
                  <a:lnTo>
                    <a:pt x="1131" y="3741"/>
                  </a:lnTo>
                  <a:lnTo>
                    <a:pt x="1404" y="3917"/>
                  </a:lnTo>
                  <a:lnTo>
                    <a:pt x="1715" y="4053"/>
                  </a:lnTo>
                  <a:lnTo>
                    <a:pt x="2027" y="4170"/>
                  </a:lnTo>
                  <a:lnTo>
                    <a:pt x="2358" y="4267"/>
                  </a:lnTo>
                  <a:lnTo>
                    <a:pt x="2690" y="4326"/>
                  </a:lnTo>
                  <a:lnTo>
                    <a:pt x="2923" y="4345"/>
                  </a:lnTo>
                  <a:lnTo>
                    <a:pt x="3196" y="4365"/>
                  </a:lnTo>
                  <a:lnTo>
                    <a:pt x="3294" y="4365"/>
                  </a:lnTo>
                  <a:lnTo>
                    <a:pt x="3605" y="4345"/>
                  </a:lnTo>
                  <a:lnTo>
                    <a:pt x="3898" y="4306"/>
                  </a:lnTo>
                  <a:lnTo>
                    <a:pt x="4248" y="4267"/>
                  </a:lnTo>
                  <a:lnTo>
                    <a:pt x="4579" y="4170"/>
                  </a:lnTo>
                  <a:lnTo>
                    <a:pt x="4891" y="4053"/>
                  </a:lnTo>
                  <a:lnTo>
                    <a:pt x="5183" y="3917"/>
                  </a:lnTo>
                  <a:lnTo>
                    <a:pt x="5476" y="3741"/>
                  </a:lnTo>
                  <a:lnTo>
                    <a:pt x="5729" y="3527"/>
                  </a:lnTo>
                  <a:lnTo>
                    <a:pt x="5963" y="3274"/>
                  </a:lnTo>
                  <a:lnTo>
                    <a:pt x="6158" y="3021"/>
                  </a:lnTo>
                  <a:lnTo>
                    <a:pt x="6333" y="2728"/>
                  </a:lnTo>
                  <a:lnTo>
                    <a:pt x="6469" y="2397"/>
                  </a:lnTo>
                  <a:lnTo>
                    <a:pt x="6547" y="2085"/>
                  </a:lnTo>
                  <a:lnTo>
                    <a:pt x="6586" y="1774"/>
                  </a:lnTo>
                  <a:lnTo>
                    <a:pt x="6586" y="1618"/>
                  </a:lnTo>
                  <a:lnTo>
                    <a:pt x="6586" y="1462"/>
                  </a:lnTo>
                  <a:lnTo>
                    <a:pt x="6567" y="1306"/>
                  </a:lnTo>
                  <a:lnTo>
                    <a:pt x="6528" y="1170"/>
                  </a:lnTo>
                  <a:lnTo>
                    <a:pt x="6489" y="1033"/>
                  </a:lnTo>
                  <a:lnTo>
                    <a:pt x="6430" y="897"/>
                  </a:lnTo>
                  <a:lnTo>
                    <a:pt x="6372" y="760"/>
                  </a:lnTo>
                  <a:lnTo>
                    <a:pt x="6275" y="624"/>
                  </a:lnTo>
                  <a:lnTo>
                    <a:pt x="6197" y="527"/>
                  </a:lnTo>
                  <a:lnTo>
                    <a:pt x="6080" y="410"/>
                  </a:lnTo>
                  <a:lnTo>
                    <a:pt x="5963" y="312"/>
                  </a:lnTo>
                  <a:lnTo>
                    <a:pt x="5826" y="234"/>
                  </a:lnTo>
                  <a:lnTo>
                    <a:pt x="5671" y="156"/>
                  </a:lnTo>
                  <a:lnTo>
                    <a:pt x="5515" y="98"/>
                  </a:lnTo>
                  <a:lnTo>
                    <a:pt x="5339" y="59"/>
                  </a:lnTo>
                  <a:lnTo>
                    <a:pt x="5145" y="20"/>
                  </a:lnTo>
                  <a:lnTo>
                    <a:pt x="4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a:off x="4234475" y="1908375"/>
              <a:ext cx="164675" cy="109125"/>
            </a:xfrm>
            <a:custGeom>
              <a:avLst/>
              <a:gdLst/>
              <a:ahLst/>
              <a:cxnLst/>
              <a:rect l="l" t="t" r="r" b="b"/>
              <a:pathLst>
                <a:path w="6587" h="4365" fill="none" extrusionOk="0">
                  <a:moveTo>
                    <a:pt x="4950" y="1"/>
                  </a:moveTo>
                  <a:lnTo>
                    <a:pt x="4950" y="1"/>
                  </a:lnTo>
                  <a:lnTo>
                    <a:pt x="4677" y="20"/>
                  </a:lnTo>
                  <a:lnTo>
                    <a:pt x="4385" y="78"/>
                  </a:lnTo>
                  <a:lnTo>
                    <a:pt x="4385" y="78"/>
                  </a:lnTo>
                  <a:lnTo>
                    <a:pt x="4092" y="176"/>
                  </a:lnTo>
                  <a:lnTo>
                    <a:pt x="3820" y="273"/>
                  </a:lnTo>
                  <a:lnTo>
                    <a:pt x="3664" y="332"/>
                  </a:lnTo>
                  <a:lnTo>
                    <a:pt x="3664" y="332"/>
                  </a:lnTo>
                  <a:lnTo>
                    <a:pt x="3664" y="332"/>
                  </a:lnTo>
                  <a:lnTo>
                    <a:pt x="3664" y="332"/>
                  </a:lnTo>
                  <a:lnTo>
                    <a:pt x="3664" y="332"/>
                  </a:lnTo>
                  <a:lnTo>
                    <a:pt x="3664" y="332"/>
                  </a:lnTo>
                  <a:lnTo>
                    <a:pt x="3664" y="332"/>
                  </a:lnTo>
                  <a:lnTo>
                    <a:pt x="3333" y="449"/>
                  </a:lnTo>
                  <a:lnTo>
                    <a:pt x="3333" y="449"/>
                  </a:lnTo>
                  <a:lnTo>
                    <a:pt x="3294" y="449"/>
                  </a:lnTo>
                  <a:lnTo>
                    <a:pt x="3294" y="449"/>
                  </a:lnTo>
                  <a:lnTo>
                    <a:pt x="3274" y="449"/>
                  </a:lnTo>
                  <a:lnTo>
                    <a:pt x="3255" y="449"/>
                  </a:lnTo>
                  <a:lnTo>
                    <a:pt x="3255" y="449"/>
                  </a:lnTo>
                  <a:lnTo>
                    <a:pt x="2923" y="332"/>
                  </a:lnTo>
                  <a:lnTo>
                    <a:pt x="2767" y="293"/>
                  </a:lnTo>
                  <a:lnTo>
                    <a:pt x="2767" y="293"/>
                  </a:lnTo>
                  <a:lnTo>
                    <a:pt x="2495" y="176"/>
                  </a:lnTo>
                  <a:lnTo>
                    <a:pt x="2202" y="98"/>
                  </a:lnTo>
                  <a:lnTo>
                    <a:pt x="2202" y="98"/>
                  </a:lnTo>
                  <a:lnTo>
                    <a:pt x="1910" y="39"/>
                  </a:lnTo>
                  <a:lnTo>
                    <a:pt x="1637" y="20"/>
                  </a:lnTo>
                  <a:lnTo>
                    <a:pt x="1637" y="20"/>
                  </a:lnTo>
                  <a:lnTo>
                    <a:pt x="1462" y="20"/>
                  </a:lnTo>
                  <a:lnTo>
                    <a:pt x="1462" y="20"/>
                  </a:lnTo>
                  <a:lnTo>
                    <a:pt x="1267" y="59"/>
                  </a:lnTo>
                  <a:lnTo>
                    <a:pt x="1092" y="98"/>
                  </a:lnTo>
                  <a:lnTo>
                    <a:pt x="917" y="176"/>
                  </a:lnTo>
                  <a:lnTo>
                    <a:pt x="761" y="234"/>
                  </a:lnTo>
                  <a:lnTo>
                    <a:pt x="761" y="234"/>
                  </a:lnTo>
                  <a:lnTo>
                    <a:pt x="624" y="332"/>
                  </a:lnTo>
                  <a:lnTo>
                    <a:pt x="507" y="429"/>
                  </a:lnTo>
                  <a:lnTo>
                    <a:pt x="410" y="527"/>
                  </a:lnTo>
                  <a:lnTo>
                    <a:pt x="313" y="643"/>
                  </a:lnTo>
                  <a:lnTo>
                    <a:pt x="313" y="643"/>
                  </a:lnTo>
                  <a:lnTo>
                    <a:pt x="215" y="780"/>
                  </a:lnTo>
                  <a:lnTo>
                    <a:pt x="157" y="897"/>
                  </a:lnTo>
                  <a:lnTo>
                    <a:pt x="157" y="897"/>
                  </a:lnTo>
                  <a:lnTo>
                    <a:pt x="98" y="1033"/>
                  </a:lnTo>
                  <a:lnTo>
                    <a:pt x="59" y="1170"/>
                  </a:lnTo>
                  <a:lnTo>
                    <a:pt x="59" y="1170"/>
                  </a:lnTo>
                  <a:lnTo>
                    <a:pt x="20" y="1306"/>
                  </a:lnTo>
                  <a:lnTo>
                    <a:pt x="1" y="1462"/>
                  </a:lnTo>
                  <a:lnTo>
                    <a:pt x="1" y="1618"/>
                  </a:lnTo>
                  <a:lnTo>
                    <a:pt x="1" y="1774"/>
                  </a:lnTo>
                  <a:lnTo>
                    <a:pt x="1" y="1774"/>
                  </a:lnTo>
                  <a:lnTo>
                    <a:pt x="40" y="2105"/>
                  </a:lnTo>
                  <a:lnTo>
                    <a:pt x="137" y="2417"/>
                  </a:lnTo>
                  <a:lnTo>
                    <a:pt x="137" y="2417"/>
                  </a:lnTo>
                  <a:lnTo>
                    <a:pt x="254" y="2728"/>
                  </a:lnTo>
                  <a:lnTo>
                    <a:pt x="429" y="3021"/>
                  </a:lnTo>
                  <a:lnTo>
                    <a:pt x="429" y="3021"/>
                  </a:lnTo>
                  <a:lnTo>
                    <a:pt x="624" y="3293"/>
                  </a:lnTo>
                  <a:lnTo>
                    <a:pt x="858" y="3527"/>
                  </a:lnTo>
                  <a:lnTo>
                    <a:pt x="1131" y="3741"/>
                  </a:lnTo>
                  <a:lnTo>
                    <a:pt x="1404" y="3917"/>
                  </a:lnTo>
                  <a:lnTo>
                    <a:pt x="1404" y="3917"/>
                  </a:lnTo>
                  <a:lnTo>
                    <a:pt x="1715" y="4053"/>
                  </a:lnTo>
                  <a:lnTo>
                    <a:pt x="2027" y="4170"/>
                  </a:lnTo>
                  <a:lnTo>
                    <a:pt x="2358" y="4267"/>
                  </a:lnTo>
                  <a:lnTo>
                    <a:pt x="2690" y="4326"/>
                  </a:lnTo>
                  <a:lnTo>
                    <a:pt x="2690" y="4326"/>
                  </a:lnTo>
                  <a:lnTo>
                    <a:pt x="2923" y="4345"/>
                  </a:lnTo>
                  <a:lnTo>
                    <a:pt x="3196" y="4365"/>
                  </a:lnTo>
                  <a:lnTo>
                    <a:pt x="3196" y="4365"/>
                  </a:lnTo>
                  <a:lnTo>
                    <a:pt x="3294" y="4365"/>
                  </a:lnTo>
                  <a:lnTo>
                    <a:pt x="3294" y="4365"/>
                  </a:lnTo>
                  <a:lnTo>
                    <a:pt x="3605" y="4345"/>
                  </a:lnTo>
                  <a:lnTo>
                    <a:pt x="3898" y="4306"/>
                  </a:lnTo>
                  <a:lnTo>
                    <a:pt x="3898" y="4306"/>
                  </a:lnTo>
                  <a:lnTo>
                    <a:pt x="4248" y="4267"/>
                  </a:lnTo>
                  <a:lnTo>
                    <a:pt x="4579" y="4170"/>
                  </a:lnTo>
                  <a:lnTo>
                    <a:pt x="4891" y="4053"/>
                  </a:lnTo>
                  <a:lnTo>
                    <a:pt x="5183" y="3917"/>
                  </a:lnTo>
                  <a:lnTo>
                    <a:pt x="5183" y="3917"/>
                  </a:lnTo>
                  <a:lnTo>
                    <a:pt x="5476" y="3741"/>
                  </a:lnTo>
                  <a:lnTo>
                    <a:pt x="5729" y="3527"/>
                  </a:lnTo>
                  <a:lnTo>
                    <a:pt x="5963" y="3274"/>
                  </a:lnTo>
                  <a:lnTo>
                    <a:pt x="6158" y="3021"/>
                  </a:lnTo>
                  <a:lnTo>
                    <a:pt x="6158" y="3021"/>
                  </a:lnTo>
                  <a:lnTo>
                    <a:pt x="6333" y="2728"/>
                  </a:lnTo>
                  <a:lnTo>
                    <a:pt x="6469" y="2397"/>
                  </a:lnTo>
                  <a:lnTo>
                    <a:pt x="6469" y="2397"/>
                  </a:lnTo>
                  <a:lnTo>
                    <a:pt x="6547" y="2085"/>
                  </a:lnTo>
                  <a:lnTo>
                    <a:pt x="6586" y="1774"/>
                  </a:lnTo>
                  <a:lnTo>
                    <a:pt x="6586" y="1774"/>
                  </a:lnTo>
                  <a:lnTo>
                    <a:pt x="6586" y="1618"/>
                  </a:lnTo>
                  <a:lnTo>
                    <a:pt x="6586" y="1462"/>
                  </a:lnTo>
                  <a:lnTo>
                    <a:pt x="6567" y="1306"/>
                  </a:lnTo>
                  <a:lnTo>
                    <a:pt x="6528" y="1170"/>
                  </a:lnTo>
                  <a:lnTo>
                    <a:pt x="6528" y="1170"/>
                  </a:lnTo>
                  <a:lnTo>
                    <a:pt x="6489" y="1033"/>
                  </a:lnTo>
                  <a:lnTo>
                    <a:pt x="6430" y="897"/>
                  </a:lnTo>
                  <a:lnTo>
                    <a:pt x="6430" y="897"/>
                  </a:lnTo>
                  <a:lnTo>
                    <a:pt x="6372" y="760"/>
                  </a:lnTo>
                  <a:lnTo>
                    <a:pt x="6275" y="624"/>
                  </a:lnTo>
                  <a:lnTo>
                    <a:pt x="6275" y="624"/>
                  </a:lnTo>
                  <a:lnTo>
                    <a:pt x="6197" y="527"/>
                  </a:lnTo>
                  <a:lnTo>
                    <a:pt x="6080" y="410"/>
                  </a:lnTo>
                  <a:lnTo>
                    <a:pt x="5963" y="312"/>
                  </a:lnTo>
                  <a:lnTo>
                    <a:pt x="5826" y="234"/>
                  </a:lnTo>
                  <a:lnTo>
                    <a:pt x="5826" y="234"/>
                  </a:lnTo>
                  <a:lnTo>
                    <a:pt x="5671" y="156"/>
                  </a:lnTo>
                  <a:lnTo>
                    <a:pt x="5515" y="98"/>
                  </a:lnTo>
                  <a:lnTo>
                    <a:pt x="5339" y="59"/>
                  </a:lnTo>
                  <a:lnTo>
                    <a:pt x="5145" y="20"/>
                  </a:lnTo>
                  <a:lnTo>
                    <a:pt x="5145" y="20"/>
                  </a:lnTo>
                  <a:lnTo>
                    <a:pt x="49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a:off x="4256900" y="1950750"/>
              <a:ext cx="119350" cy="61400"/>
            </a:xfrm>
            <a:custGeom>
              <a:avLst/>
              <a:gdLst/>
              <a:ahLst/>
              <a:cxnLst/>
              <a:rect l="l" t="t" r="r" b="b"/>
              <a:pathLst>
                <a:path w="4774" h="2456" fill="none" extrusionOk="0">
                  <a:moveTo>
                    <a:pt x="1929" y="20"/>
                  </a:moveTo>
                  <a:lnTo>
                    <a:pt x="1929" y="20"/>
                  </a:lnTo>
                  <a:lnTo>
                    <a:pt x="2163" y="1"/>
                  </a:lnTo>
                  <a:lnTo>
                    <a:pt x="2397" y="1"/>
                  </a:lnTo>
                  <a:lnTo>
                    <a:pt x="2397" y="1"/>
                  </a:lnTo>
                  <a:lnTo>
                    <a:pt x="2397" y="1"/>
                  </a:lnTo>
                  <a:lnTo>
                    <a:pt x="2630" y="1"/>
                  </a:lnTo>
                  <a:lnTo>
                    <a:pt x="2864" y="20"/>
                  </a:lnTo>
                  <a:lnTo>
                    <a:pt x="2864" y="20"/>
                  </a:lnTo>
                  <a:lnTo>
                    <a:pt x="3078" y="59"/>
                  </a:lnTo>
                  <a:lnTo>
                    <a:pt x="3254" y="98"/>
                  </a:lnTo>
                  <a:lnTo>
                    <a:pt x="3449" y="156"/>
                  </a:lnTo>
                  <a:lnTo>
                    <a:pt x="3644" y="234"/>
                  </a:lnTo>
                  <a:lnTo>
                    <a:pt x="3644" y="234"/>
                  </a:lnTo>
                  <a:lnTo>
                    <a:pt x="3916" y="371"/>
                  </a:lnTo>
                  <a:lnTo>
                    <a:pt x="4189" y="546"/>
                  </a:lnTo>
                  <a:lnTo>
                    <a:pt x="4189" y="546"/>
                  </a:lnTo>
                  <a:lnTo>
                    <a:pt x="4345" y="702"/>
                  </a:lnTo>
                  <a:lnTo>
                    <a:pt x="4501" y="858"/>
                  </a:lnTo>
                  <a:lnTo>
                    <a:pt x="4501" y="858"/>
                  </a:lnTo>
                  <a:lnTo>
                    <a:pt x="4579" y="994"/>
                  </a:lnTo>
                  <a:lnTo>
                    <a:pt x="4657" y="1111"/>
                  </a:lnTo>
                  <a:lnTo>
                    <a:pt x="4657" y="1111"/>
                  </a:lnTo>
                  <a:lnTo>
                    <a:pt x="4676" y="1170"/>
                  </a:lnTo>
                  <a:lnTo>
                    <a:pt x="4676" y="1170"/>
                  </a:lnTo>
                  <a:lnTo>
                    <a:pt x="4676" y="1170"/>
                  </a:lnTo>
                  <a:lnTo>
                    <a:pt x="4696" y="1228"/>
                  </a:lnTo>
                  <a:lnTo>
                    <a:pt x="4696" y="1228"/>
                  </a:lnTo>
                  <a:lnTo>
                    <a:pt x="4735" y="1326"/>
                  </a:lnTo>
                  <a:lnTo>
                    <a:pt x="4735" y="1345"/>
                  </a:lnTo>
                  <a:lnTo>
                    <a:pt x="4735" y="1345"/>
                  </a:lnTo>
                  <a:lnTo>
                    <a:pt x="4735" y="1345"/>
                  </a:lnTo>
                  <a:lnTo>
                    <a:pt x="4754" y="1442"/>
                  </a:lnTo>
                  <a:lnTo>
                    <a:pt x="4754" y="1462"/>
                  </a:lnTo>
                  <a:lnTo>
                    <a:pt x="4754" y="1462"/>
                  </a:lnTo>
                  <a:lnTo>
                    <a:pt x="4774" y="1598"/>
                  </a:lnTo>
                  <a:lnTo>
                    <a:pt x="4774" y="1598"/>
                  </a:lnTo>
                  <a:lnTo>
                    <a:pt x="4618" y="1735"/>
                  </a:lnTo>
                  <a:lnTo>
                    <a:pt x="4442" y="1871"/>
                  </a:lnTo>
                  <a:lnTo>
                    <a:pt x="4442" y="1871"/>
                  </a:lnTo>
                  <a:lnTo>
                    <a:pt x="4131" y="2066"/>
                  </a:lnTo>
                  <a:lnTo>
                    <a:pt x="3780" y="2222"/>
                  </a:lnTo>
                  <a:lnTo>
                    <a:pt x="3780" y="2222"/>
                  </a:lnTo>
                  <a:lnTo>
                    <a:pt x="3780" y="2222"/>
                  </a:lnTo>
                  <a:lnTo>
                    <a:pt x="3546" y="2300"/>
                  </a:lnTo>
                  <a:lnTo>
                    <a:pt x="3312" y="2358"/>
                  </a:lnTo>
                  <a:lnTo>
                    <a:pt x="3059" y="2397"/>
                  </a:lnTo>
                  <a:lnTo>
                    <a:pt x="2806" y="2436"/>
                  </a:lnTo>
                  <a:lnTo>
                    <a:pt x="2806" y="2436"/>
                  </a:lnTo>
                  <a:lnTo>
                    <a:pt x="2513" y="2436"/>
                  </a:lnTo>
                  <a:lnTo>
                    <a:pt x="2513" y="2436"/>
                  </a:lnTo>
                  <a:lnTo>
                    <a:pt x="2397" y="2456"/>
                  </a:lnTo>
                  <a:lnTo>
                    <a:pt x="2358" y="2456"/>
                  </a:lnTo>
                  <a:lnTo>
                    <a:pt x="2358" y="2456"/>
                  </a:lnTo>
                  <a:lnTo>
                    <a:pt x="1987" y="2436"/>
                  </a:lnTo>
                  <a:lnTo>
                    <a:pt x="1987" y="2436"/>
                  </a:lnTo>
                  <a:lnTo>
                    <a:pt x="1734" y="2397"/>
                  </a:lnTo>
                  <a:lnTo>
                    <a:pt x="1500" y="2358"/>
                  </a:lnTo>
                  <a:lnTo>
                    <a:pt x="1247" y="2300"/>
                  </a:lnTo>
                  <a:lnTo>
                    <a:pt x="1033" y="2222"/>
                  </a:lnTo>
                  <a:lnTo>
                    <a:pt x="1033" y="2222"/>
                  </a:lnTo>
                  <a:lnTo>
                    <a:pt x="1033" y="2222"/>
                  </a:lnTo>
                  <a:lnTo>
                    <a:pt x="682" y="2066"/>
                  </a:lnTo>
                  <a:lnTo>
                    <a:pt x="507" y="1968"/>
                  </a:lnTo>
                  <a:lnTo>
                    <a:pt x="351" y="1871"/>
                  </a:lnTo>
                  <a:lnTo>
                    <a:pt x="351" y="1871"/>
                  </a:lnTo>
                  <a:lnTo>
                    <a:pt x="175" y="1735"/>
                  </a:lnTo>
                  <a:lnTo>
                    <a:pt x="0" y="1579"/>
                  </a:lnTo>
                  <a:lnTo>
                    <a:pt x="0" y="1579"/>
                  </a:lnTo>
                  <a:lnTo>
                    <a:pt x="20" y="1540"/>
                  </a:lnTo>
                  <a:lnTo>
                    <a:pt x="20" y="1501"/>
                  </a:lnTo>
                  <a:lnTo>
                    <a:pt x="20" y="1501"/>
                  </a:lnTo>
                  <a:lnTo>
                    <a:pt x="58" y="1326"/>
                  </a:lnTo>
                  <a:lnTo>
                    <a:pt x="97" y="1170"/>
                  </a:lnTo>
                  <a:lnTo>
                    <a:pt x="97" y="1170"/>
                  </a:lnTo>
                  <a:lnTo>
                    <a:pt x="97" y="1170"/>
                  </a:lnTo>
                  <a:lnTo>
                    <a:pt x="97" y="1170"/>
                  </a:lnTo>
                  <a:lnTo>
                    <a:pt x="97" y="1170"/>
                  </a:lnTo>
                  <a:lnTo>
                    <a:pt x="175" y="1014"/>
                  </a:lnTo>
                  <a:lnTo>
                    <a:pt x="273" y="858"/>
                  </a:lnTo>
                  <a:lnTo>
                    <a:pt x="273" y="858"/>
                  </a:lnTo>
                  <a:lnTo>
                    <a:pt x="429" y="702"/>
                  </a:lnTo>
                  <a:lnTo>
                    <a:pt x="604" y="546"/>
                  </a:lnTo>
                  <a:lnTo>
                    <a:pt x="604" y="546"/>
                  </a:lnTo>
                  <a:lnTo>
                    <a:pt x="857" y="371"/>
                  </a:lnTo>
                  <a:lnTo>
                    <a:pt x="1130" y="234"/>
                  </a:lnTo>
                  <a:lnTo>
                    <a:pt x="1130" y="234"/>
                  </a:lnTo>
                  <a:lnTo>
                    <a:pt x="1325" y="176"/>
                  </a:lnTo>
                  <a:lnTo>
                    <a:pt x="1520" y="118"/>
                  </a:lnTo>
                  <a:lnTo>
                    <a:pt x="1715" y="59"/>
                  </a:lnTo>
                  <a:lnTo>
                    <a:pt x="1929" y="20"/>
                  </a:lnTo>
                  <a:lnTo>
                    <a:pt x="1929"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531;p37">
            <a:extLst>
              <a:ext uri="{FF2B5EF4-FFF2-40B4-BE49-F238E27FC236}">
                <a16:creationId xmlns:a16="http://schemas.microsoft.com/office/drawing/2014/main" id="{1ED651EF-EFE9-A429-08FC-D54999DAB996}"/>
              </a:ext>
            </a:extLst>
          </p:cNvPr>
          <p:cNvGrpSpPr/>
          <p:nvPr/>
        </p:nvGrpSpPr>
        <p:grpSpPr>
          <a:xfrm rot="-703236">
            <a:off x="335676" y="4198581"/>
            <a:ext cx="894448" cy="876297"/>
            <a:chOff x="4961725" y="379850"/>
            <a:chExt cx="1031200" cy="1010275"/>
          </a:xfrm>
        </p:grpSpPr>
        <p:sp>
          <p:nvSpPr>
            <p:cNvPr id="142" name="Google Shape;1532;p37">
              <a:extLst>
                <a:ext uri="{FF2B5EF4-FFF2-40B4-BE49-F238E27FC236}">
                  <a16:creationId xmlns:a16="http://schemas.microsoft.com/office/drawing/2014/main" id="{E629BC07-BD4F-BAD4-DC79-CCC388A9F6B7}"/>
                </a:ext>
              </a:extLst>
            </p:cNvPr>
            <p:cNvSpPr/>
            <p:nvPr/>
          </p:nvSpPr>
          <p:spPr>
            <a:xfrm>
              <a:off x="4961725" y="379850"/>
              <a:ext cx="1031200" cy="1010275"/>
            </a:xfrm>
            <a:custGeom>
              <a:avLst/>
              <a:gdLst/>
              <a:ahLst/>
              <a:cxnLst/>
              <a:rect l="l" t="t" r="r" b="b"/>
              <a:pathLst>
                <a:path w="41248" h="40411" extrusionOk="0">
                  <a:moveTo>
                    <a:pt x="22446" y="10639"/>
                  </a:moveTo>
                  <a:lnTo>
                    <a:pt x="22426" y="10717"/>
                  </a:lnTo>
                  <a:lnTo>
                    <a:pt x="22426" y="10795"/>
                  </a:lnTo>
                  <a:lnTo>
                    <a:pt x="22426" y="10873"/>
                  </a:lnTo>
                  <a:lnTo>
                    <a:pt x="22465" y="10951"/>
                  </a:lnTo>
                  <a:lnTo>
                    <a:pt x="22504" y="11029"/>
                  </a:lnTo>
                  <a:lnTo>
                    <a:pt x="22563" y="11087"/>
                  </a:lnTo>
                  <a:lnTo>
                    <a:pt x="22621" y="11126"/>
                  </a:lnTo>
                  <a:lnTo>
                    <a:pt x="22699" y="11165"/>
                  </a:lnTo>
                  <a:lnTo>
                    <a:pt x="22777" y="11185"/>
                  </a:lnTo>
                  <a:lnTo>
                    <a:pt x="22855" y="11204"/>
                  </a:lnTo>
                  <a:lnTo>
                    <a:pt x="22933" y="11185"/>
                  </a:lnTo>
                  <a:lnTo>
                    <a:pt x="23030" y="11165"/>
                  </a:lnTo>
                  <a:lnTo>
                    <a:pt x="23089" y="11126"/>
                  </a:lnTo>
                  <a:lnTo>
                    <a:pt x="23128" y="11107"/>
                  </a:lnTo>
                  <a:lnTo>
                    <a:pt x="23186" y="11029"/>
                  </a:lnTo>
                  <a:lnTo>
                    <a:pt x="23245" y="10951"/>
                  </a:lnTo>
                  <a:lnTo>
                    <a:pt x="23362" y="10951"/>
                  </a:lnTo>
                  <a:lnTo>
                    <a:pt x="23420" y="10931"/>
                  </a:lnTo>
                  <a:lnTo>
                    <a:pt x="23478" y="10892"/>
                  </a:lnTo>
                  <a:lnTo>
                    <a:pt x="23537" y="10853"/>
                  </a:lnTo>
                  <a:lnTo>
                    <a:pt x="23576" y="10795"/>
                  </a:lnTo>
                  <a:lnTo>
                    <a:pt x="23829" y="11146"/>
                  </a:lnTo>
                  <a:lnTo>
                    <a:pt x="24121" y="11477"/>
                  </a:lnTo>
                  <a:lnTo>
                    <a:pt x="24453" y="11808"/>
                  </a:lnTo>
                  <a:lnTo>
                    <a:pt x="24842" y="12139"/>
                  </a:lnTo>
                  <a:lnTo>
                    <a:pt x="25174" y="12393"/>
                  </a:lnTo>
                  <a:lnTo>
                    <a:pt x="25524" y="12626"/>
                  </a:lnTo>
                  <a:lnTo>
                    <a:pt x="25992" y="12899"/>
                  </a:lnTo>
                  <a:lnTo>
                    <a:pt x="26479" y="13153"/>
                  </a:lnTo>
                  <a:lnTo>
                    <a:pt x="26927" y="13347"/>
                  </a:lnTo>
                  <a:lnTo>
                    <a:pt x="27336" y="13503"/>
                  </a:lnTo>
                  <a:lnTo>
                    <a:pt x="27726" y="13601"/>
                  </a:lnTo>
                  <a:lnTo>
                    <a:pt x="28174" y="13698"/>
                  </a:lnTo>
                  <a:lnTo>
                    <a:pt x="28427" y="13757"/>
                  </a:lnTo>
                  <a:lnTo>
                    <a:pt x="28369" y="13815"/>
                  </a:lnTo>
                  <a:lnTo>
                    <a:pt x="28330" y="13873"/>
                  </a:lnTo>
                  <a:lnTo>
                    <a:pt x="28291" y="13951"/>
                  </a:lnTo>
                  <a:lnTo>
                    <a:pt x="28291" y="14029"/>
                  </a:lnTo>
                  <a:lnTo>
                    <a:pt x="28271" y="14107"/>
                  </a:lnTo>
                  <a:lnTo>
                    <a:pt x="28291" y="14185"/>
                  </a:lnTo>
                  <a:lnTo>
                    <a:pt x="28330" y="14263"/>
                  </a:lnTo>
                  <a:lnTo>
                    <a:pt x="28369" y="14341"/>
                  </a:lnTo>
                  <a:lnTo>
                    <a:pt x="28408" y="14399"/>
                  </a:lnTo>
                  <a:lnTo>
                    <a:pt x="28486" y="14438"/>
                  </a:lnTo>
                  <a:lnTo>
                    <a:pt x="28564" y="14497"/>
                  </a:lnTo>
                  <a:lnTo>
                    <a:pt x="28642" y="14516"/>
                  </a:lnTo>
                  <a:lnTo>
                    <a:pt x="28759" y="14516"/>
                  </a:lnTo>
                  <a:lnTo>
                    <a:pt x="28875" y="14477"/>
                  </a:lnTo>
                  <a:lnTo>
                    <a:pt x="28973" y="14438"/>
                  </a:lnTo>
                  <a:lnTo>
                    <a:pt x="29343" y="14185"/>
                  </a:lnTo>
                  <a:lnTo>
                    <a:pt x="29752" y="13873"/>
                  </a:lnTo>
                  <a:lnTo>
                    <a:pt x="29752" y="14205"/>
                  </a:lnTo>
                  <a:lnTo>
                    <a:pt x="29791" y="14653"/>
                  </a:lnTo>
                  <a:lnTo>
                    <a:pt x="29869" y="15140"/>
                  </a:lnTo>
                  <a:lnTo>
                    <a:pt x="29986" y="15666"/>
                  </a:lnTo>
                  <a:lnTo>
                    <a:pt x="30122" y="16173"/>
                  </a:lnTo>
                  <a:lnTo>
                    <a:pt x="30259" y="16582"/>
                  </a:lnTo>
                  <a:lnTo>
                    <a:pt x="30415" y="16971"/>
                  </a:lnTo>
                  <a:lnTo>
                    <a:pt x="30649" y="17439"/>
                  </a:lnTo>
                  <a:lnTo>
                    <a:pt x="30882" y="17848"/>
                  </a:lnTo>
                  <a:lnTo>
                    <a:pt x="31136" y="18218"/>
                  </a:lnTo>
                  <a:lnTo>
                    <a:pt x="31408" y="18550"/>
                  </a:lnTo>
                  <a:lnTo>
                    <a:pt x="31330" y="18569"/>
                  </a:lnTo>
                  <a:lnTo>
                    <a:pt x="31272" y="18608"/>
                  </a:lnTo>
                  <a:lnTo>
                    <a:pt x="31233" y="18666"/>
                  </a:lnTo>
                  <a:lnTo>
                    <a:pt x="31194" y="18725"/>
                  </a:lnTo>
                  <a:lnTo>
                    <a:pt x="31155" y="18783"/>
                  </a:lnTo>
                  <a:lnTo>
                    <a:pt x="31155" y="18861"/>
                  </a:lnTo>
                  <a:lnTo>
                    <a:pt x="31155" y="18920"/>
                  </a:lnTo>
                  <a:lnTo>
                    <a:pt x="31175" y="18998"/>
                  </a:lnTo>
                  <a:lnTo>
                    <a:pt x="31194" y="19076"/>
                  </a:lnTo>
                  <a:lnTo>
                    <a:pt x="31233" y="19134"/>
                  </a:lnTo>
                  <a:lnTo>
                    <a:pt x="31292" y="19173"/>
                  </a:lnTo>
                  <a:lnTo>
                    <a:pt x="31350" y="19212"/>
                  </a:lnTo>
                  <a:lnTo>
                    <a:pt x="31408" y="19232"/>
                  </a:lnTo>
                  <a:lnTo>
                    <a:pt x="31564" y="19348"/>
                  </a:lnTo>
                  <a:lnTo>
                    <a:pt x="31720" y="19446"/>
                  </a:lnTo>
                  <a:lnTo>
                    <a:pt x="31915" y="19524"/>
                  </a:lnTo>
                  <a:lnTo>
                    <a:pt x="32129" y="19602"/>
                  </a:lnTo>
                  <a:lnTo>
                    <a:pt x="32246" y="19641"/>
                  </a:lnTo>
                  <a:lnTo>
                    <a:pt x="31973" y="19913"/>
                  </a:lnTo>
                  <a:lnTo>
                    <a:pt x="31720" y="20225"/>
                  </a:lnTo>
                  <a:lnTo>
                    <a:pt x="31467" y="20576"/>
                  </a:lnTo>
                  <a:lnTo>
                    <a:pt x="31233" y="20966"/>
                  </a:lnTo>
                  <a:lnTo>
                    <a:pt x="31038" y="21336"/>
                  </a:lnTo>
                  <a:lnTo>
                    <a:pt x="30863" y="21745"/>
                  </a:lnTo>
                  <a:lnTo>
                    <a:pt x="30668" y="22232"/>
                  </a:lnTo>
                  <a:lnTo>
                    <a:pt x="30512" y="22758"/>
                  </a:lnTo>
                  <a:lnTo>
                    <a:pt x="30395" y="23226"/>
                  </a:lnTo>
                  <a:lnTo>
                    <a:pt x="30317" y="23674"/>
                  </a:lnTo>
                  <a:lnTo>
                    <a:pt x="30278" y="24064"/>
                  </a:lnTo>
                  <a:lnTo>
                    <a:pt x="30259" y="24531"/>
                  </a:lnTo>
                  <a:lnTo>
                    <a:pt x="30239" y="24784"/>
                  </a:lnTo>
                  <a:lnTo>
                    <a:pt x="30181" y="24745"/>
                  </a:lnTo>
                  <a:lnTo>
                    <a:pt x="30103" y="24706"/>
                  </a:lnTo>
                  <a:lnTo>
                    <a:pt x="30025" y="24687"/>
                  </a:lnTo>
                  <a:lnTo>
                    <a:pt x="29869" y="24687"/>
                  </a:lnTo>
                  <a:lnTo>
                    <a:pt x="29791" y="24726"/>
                  </a:lnTo>
                  <a:lnTo>
                    <a:pt x="29713" y="24765"/>
                  </a:lnTo>
                  <a:lnTo>
                    <a:pt x="29655" y="24804"/>
                  </a:lnTo>
                  <a:lnTo>
                    <a:pt x="29616" y="24882"/>
                  </a:lnTo>
                  <a:lnTo>
                    <a:pt x="29577" y="24940"/>
                  </a:lnTo>
                  <a:lnTo>
                    <a:pt x="29538" y="25038"/>
                  </a:lnTo>
                  <a:lnTo>
                    <a:pt x="29538" y="25116"/>
                  </a:lnTo>
                  <a:lnTo>
                    <a:pt x="29538" y="25194"/>
                  </a:lnTo>
                  <a:lnTo>
                    <a:pt x="29557" y="25233"/>
                  </a:lnTo>
                  <a:lnTo>
                    <a:pt x="29596" y="25330"/>
                  </a:lnTo>
                  <a:lnTo>
                    <a:pt x="29655" y="25408"/>
                  </a:lnTo>
                  <a:lnTo>
                    <a:pt x="29616" y="25447"/>
                  </a:lnTo>
                  <a:lnTo>
                    <a:pt x="29596" y="25505"/>
                  </a:lnTo>
                  <a:lnTo>
                    <a:pt x="29596" y="25583"/>
                  </a:lnTo>
                  <a:lnTo>
                    <a:pt x="29616" y="25642"/>
                  </a:lnTo>
                  <a:lnTo>
                    <a:pt x="29635" y="25720"/>
                  </a:lnTo>
                  <a:lnTo>
                    <a:pt x="29655" y="25778"/>
                  </a:lnTo>
                  <a:lnTo>
                    <a:pt x="29246" y="25876"/>
                  </a:lnTo>
                  <a:lnTo>
                    <a:pt x="28817" y="26012"/>
                  </a:lnTo>
                  <a:lnTo>
                    <a:pt x="28388" y="26187"/>
                  </a:lnTo>
                  <a:lnTo>
                    <a:pt x="27940" y="26402"/>
                  </a:lnTo>
                  <a:lnTo>
                    <a:pt x="27570" y="26616"/>
                  </a:lnTo>
                  <a:lnTo>
                    <a:pt x="27200" y="26850"/>
                  </a:lnTo>
                  <a:lnTo>
                    <a:pt x="26771" y="27181"/>
                  </a:lnTo>
                  <a:lnTo>
                    <a:pt x="26362" y="27532"/>
                  </a:lnTo>
                  <a:lnTo>
                    <a:pt x="26011" y="27863"/>
                  </a:lnTo>
                  <a:lnTo>
                    <a:pt x="25700" y="28194"/>
                  </a:lnTo>
                  <a:lnTo>
                    <a:pt x="25466" y="28506"/>
                  </a:lnTo>
                  <a:lnTo>
                    <a:pt x="25193" y="28876"/>
                  </a:lnTo>
                  <a:lnTo>
                    <a:pt x="25115" y="29012"/>
                  </a:lnTo>
                  <a:lnTo>
                    <a:pt x="25057" y="28954"/>
                  </a:lnTo>
                  <a:lnTo>
                    <a:pt x="24979" y="28896"/>
                  </a:lnTo>
                  <a:lnTo>
                    <a:pt x="24959" y="28876"/>
                  </a:lnTo>
                  <a:lnTo>
                    <a:pt x="24881" y="28837"/>
                  </a:lnTo>
                  <a:lnTo>
                    <a:pt x="24823" y="28837"/>
                  </a:lnTo>
                  <a:lnTo>
                    <a:pt x="24686" y="28798"/>
                  </a:lnTo>
                  <a:lnTo>
                    <a:pt x="24531" y="28798"/>
                  </a:lnTo>
                  <a:lnTo>
                    <a:pt x="24453" y="28837"/>
                  </a:lnTo>
                  <a:lnTo>
                    <a:pt x="24394" y="28876"/>
                  </a:lnTo>
                  <a:lnTo>
                    <a:pt x="24316" y="28935"/>
                  </a:lnTo>
                  <a:lnTo>
                    <a:pt x="24277" y="29012"/>
                  </a:lnTo>
                  <a:lnTo>
                    <a:pt x="24238" y="29071"/>
                  </a:lnTo>
                  <a:lnTo>
                    <a:pt x="24219" y="29110"/>
                  </a:lnTo>
                  <a:lnTo>
                    <a:pt x="24199" y="29227"/>
                  </a:lnTo>
                  <a:lnTo>
                    <a:pt x="24219" y="29324"/>
                  </a:lnTo>
                  <a:lnTo>
                    <a:pt x="24238" y="29422"/>
                  </a:lnTo>
                  <a:lnTo>
                    <a:pt x="24238" y="29422"/>
                  </a:lnTo>
                  <a:lnTo>
                    <a:pt x="24121" y="29383"/>
                  </a:lnTo>
                  <a:lnTo>
                    <a:pt x="23654" y="29285"/>
                  </a:lnTo>
                  <a:lnTo>
                    <a:pt x="23264" y="29227"/>
                  </a:lnTo>
                  <a:lnTo>
                    <a:pt x="22816" y="29188"/>
                  </a:lnTo>
                  <a:lnTo>
                    <a:pt x="22329" y="29188"/>
                  </a:lnTo>
                  <a:lnTo>
                    <a:pt x="21783" y="29207"/>
                  </a:lnTo>
                  <a:lnTo>
                    <a:pt x="21257" y="29266"/>
                  </a:lnTo>
                  <a:lnTo>
                    <a:pt x="20829" y="29344"/>
                  </a:lnTo>
                  <a:lnTo>
                    <a:pt x="20419" y="29441"/>
                  </a:lnTo>
                  <a:lnTo>
                    <a:pt x="20010" y="29558"/>
                  </a:lnTo>
                  <a:lnTo>
                    <a:pt x="19621" y="29694"/>
                  </a:lnTo>
                  <a:lnTo>
                    <a:pt x="19270" y="29850"/>
                  </a:lnTo>
                  <a:lnTo>
                    <a:pt x="18939" y="30026"/>
                  </a:lnTo>
                  <a:lnTo>
                    <a:pt x="18919" y="29987"/>
                  </a:lnTo>
                  <a:lnTo>
                    <a:pt x="18861" y="29928"/>
                  </a:lnTo>
                  <a:lnTo>
                    <a:pt x="18783" y="29889"/>
                  </a:lnTo>
                  <a:lnTo>
                    <a:pt x="18705" y="29850"/>
                  </a:lnTo>
                  <a:lnTo>
                    <a:pt x="18471" y="29850"/>
                  </a:lnTo>
                  <a:lnTo>
                    <a:pt x="18471" y="29753"/>
                  </a:lnTo>
                  <a:lnTo>
                    <a:pt x="18432" y="29675"/>
                  </a:lnTo>
                  <a:lnTo>
                    <a:pt x="18413" y="29636"/>
                  </a:lnTo>
                  <a:lnTo>
                    <a:pt x="18374" y="29831"/>
                  </a:lnTo>
                  <a:lnTo>
                    <a:pt x="18354" y="29909"/>
                  </a:lnTo>
                  <a:lnTo>
                    <a:pt x="18296" y="29967"/>
                  </a:lnTo>
                  <a:lnTo>
                    <a:pt x="18237" y="30045"/>
                  </a:lnTo>
                  <a:lnTo>
                    <a:pt x="18198" y="30123"/>
                  </a:lnTo>
                  <a:lnTo>
                    <a:pt x="18179" y="30220"/>
                  </a:lnTo>
                  <a:lnTo>
                    <a:pt x="18140" y="30181"/>
                  </a:lnTo>
                  <a:lnTo>
                    <a:pt x="18179" y="30065"/>
                  </a:lnTo>
                  <a:lnTo>
                    <a:pt x="18218" y="29870"/>
                  </a:lnTo>
                  <a:lnTo>
                    <a:pt x="18140" y="29909"/>
                  </a:lnTo>
                  <a:lnTo>
                    <a:pt x="18081" y="29987"/>
                  </a:lnTo>
                  <a:lnTo>
                    <a:pt x="18042" y="30026"/>
                  </a:lnTo>
                  <a:lnTo>
                    <a:pt x="18023" y="30045"/>
                  </a:lnTo>
                  <a:lnTo>
                    <a:pt x="17984" y="30006"/>
                  </a:lnTo>
                  <a:lnTo>
                    <a:pt x="17672" y="29675"/>
                  </a:lnTo>
                  <a:lnTo>
                    <a:pt x="17380" y="29422"/>
                  </a:lnTo>
                  <a:lnTo>
                    <a:pt x="17029" y="29129"/>
                  </a:lnTo>
                  <a:lnTo>
                    <a:pt x="16620" y="28857"/>
                  </a:lnTo>
                  <a:lnTo>
                    <a:pt x="16152" y="28584"/>
                  </a:lnTo>
                  <a:lnTo>
                    <a:pt x="15685" y="28331"/>
                  </a:lnTo>
                  <a:lnTo>
                    <a:pt x="15295" y="28155"/>
                  </a:lnTo>
                  <a:lnTo>
                    <a:pt x="14906" y="27999"/>
                  </a:lnTo>
                  <a:lnTo>
                    <a:pt x="14418" y="27863"/>
                  </a:lnTo>
                  <a:lnTo>
                    <a:pt x="13951" y="27746"/>
                  </a:lnTo>
                  <a:lnTo>
                    <a:pt x="13522" y="27668"/>
                  </a:lnTo>
                  <a:lnTo>
                    <a:pt x="13093" y="27649"/>
                  </a:lnTo>
                  <a:lnTo>
                    <a:pt x="13113" y="27590"/>
                  </a:lnTo>
                  <a:lnTo>
                    <a:pt x="13132" y="27512"/>
                  </a:lnTo>
                  <a:lnTo>
                    <a:pt x="13132" y="27434"/>
                  </a:lnTo>
                  <a:lnTo>
                    <a:pt x="13113" y="27376"/>
                  </a:lnTo>
                  <a:lnTo>
                    <a:pt x="13074" y="27317"/>
                  </a:lnTo>
                  <a:lnTo>
                    <a:pt x="13055" y="27278"/>
                  </a:lnTo>
                  <a:lnTo>
                    <a:pt x="13093" y="27200"/>
                  </a:lnTo>
                  <a:lnTo>
                    <a:pt x="13113" y="27103"/>
                  </a:lnTo>
                  <a:lnTo>
                    <a:pt x="13113" y="27064"/>
                  </a:lnTo>
                  <a:lnTo>
                    <a:pt x="13113" y="26986"/>
                  </a:lnTo>
                  <a:lnTo>
                    <a:pt x="13093" y="26889"/>
                  </a:lnTo>
                  <a:lnTo>
                    <a:pt x="13055" y="26811"/>
                  </a:lnTo>
                  <a:lnTo>
                    <a:pt x="13016" y="26752"/>
                  </a:lnTo>
                  <a:lnTo>
                    <a:pt x="12957" y="26694"/>
                  </a:lnTo>
                  <a:lnTo>
                    <a:pt x="12879" y="26655"/>
                  </a:lnTo>
                  <a:lnTo>
                    <a:pt x="12801" y="26616"/>
                  </a:lnTo>
                  <a:lnTo>
                    <a:pt x="12645" y="26616"/>
                  </a:lnTo>
                  <a:lnTo>
                    <a:pt x="12567" y="26635"/>
                  </a:lnTo>
                  <a:lnTo>
                    <a:pt x="12489" y="26655"/>
                  </a:lnTo>
                  <a:lnTo>
                    <a:pt x="12412" y="26694"/>
                  </a:lnTo>
                  <a:lnTo>
                    <a:pt x="12353" y="26752"/>
                  </a:lnTo>
                  <a:lnTo>
                    <a:pt x="12314" y="26499"/>
                  </a:lnTo>
                  <a:lnTo>
                    <a:pt x="12217" y="26051"/>
                  </a:lnTo>
                  <a:lnTo>
                    <a:pt x="12119" y="25661"/>
                  </a:lnTo>
                  <a:lnTo>
                    <a:pt x="11963" y="25233"/>
                  </a:lnTo>
                  <a:lnTo>
                    <a:pt x="11788" y="24804"/>
                  </a:lnTo>
                  <a:lnTo>
                    <a:pt x="11535" y="24297"/>
                  </a:lnTo>
                  <a:lnTo>
                    <a:pt x="11281" y="23849"/>
                  </a:lnTo>
                  <a:lnTo>
                    <a:pt x="11028" y="23479"/>
                  </a:lnTo>
                  <a:lnTo>
                    <a:pt x="10775" y="23148"/>
                  </a:lnTo>
                  <a:lnTo>
                    <a:pt x="10483" y="22797"/>
                  </a:lnTo>
                  <a:lnTo>
                    <a:pt x="10190" y="22485"/>
                  </a:lnTo>
                  <a:lnTo>
                    <a:pt x="9898" y="22213"/>
                  </a:lnTo>
                  <a:lnTo>
                    <a:pt x="9586" y="21979"/>
                  </a:lnTo>
                  <a:lnTo>
                    <a:pt x="9684" y="21940"/>
                  </a:lnTo>
                  <a:lnTo>
                    <a:pt x="9898" y="21823"/>
                  </a:lnTo>
                  <a:lnTo>
                    <a:pt x="10054" y="21725"/>
                  </a:lnTo>
                  <a:lnTo>
                    <a:pt x="10210" y="21609"/>
                  </a:lnTo>
                  <a:lnTo>
                    <a:pt x="10346" y="21472"/>
                  </a:lnTo>
                  <a:lnTo>
                    <a:pt x="10405" y="21433"/>
                  </a:lnTo>
                  <a:lnTo>
                    <a:pt x="10463" y="21375"/>
                  </a:lnTo>
                  <a:lnTo>
                    <a:pt x="10502" y="21336"/>
                  </a:lnTo>
                  <a:lnTo>
                    <a:pt x="10522" y="21258"/>
                  </a:lnTo>
                  <a:lnTo>
                    <a:pt x="10541" y="21199"/>
                  </a:lnTo>
                  <a:lnTo>
                    <a:pt x="10541" y="21121"/>
                  </a:lnTo>
                  <a:lnTo>
                    <a:pt x="10541" y="21044"/>
                  </a:lnTo>
                  <a:lnTo>
                    <a:pt x="10522" y="20985"/>
                  </a:lnTo>
                  <a:lnTo>
                    <a:pt x="10483" y="20907"/>
                  </a:lnTo>
                  <a:lnTo>
                    <a:pt x="10424" y="20868"/>
                  </a:lnTo>
                  <a:lnTo>
                    <a:pt x="10385" y="20829"/>
                  </a:lnTo>
                  <a:lnTo>
                    <a:pt x="10307" y="20790"/>
                  </a:lnTo>
                  <a:lnTo>
                    <a:pt x="10249" y="20771"/>
                  </a:lnTo>
                  <a:lnTo>
                    <a:pt x="10463" y="20401"/>
                  </a:lnTo>
                  <a:lnTo>
                    <a:pt x="10658" y="20011"/>
                  </a:lnTo>
                  <a:lnTo>
                    <a:pt x="10814" y="19563"/>
                  </a:lnTo>
                  <a:lnTo>
                    <a:pt x="10970" y="19076"/>
                  </a:lnTo>
                  <a:lnTo>
                    <a:pt x="11067" y="18666"/>
                  </a:lnTo>
                  <a:lnTo>
                    <a:pt x="11145" y="18238"/>
                  </a:lnTo>
                  <a:lnTo>
                    <a:pt x="11204" y="17712"/>
                  </a:lnTo>
                  <a:lnTo>
                    <a:pt x="11223" y="17166"/>
                  </a:lnTo>
                  <a:lnTo>
                    <a:pt x="11223" y="16699"/>
                  </a:lnTo>
                  <a:lnTo>
                    <a:pt x="11184" y="16250"/>
                  </a:lnTo>
                  <a:lnTo>
                    <a:pt x="11184" y="16250"/>
                  </a:lnTo>
                  <a:lnTo>
                    <a:pt x="11398" y="16328"/>
                  </a:lnTo>
                  <a:lnTo>
                    <a:pt x="11496" y="16367"/>
                  </a:lnTo>
                  <a:lnTo>
                    <a:pt x="11613" y="16387"/>
                  </a:lnTo>
                  <a:lnTo>
                    <a:pt x="11652" y="16387"/>
                  </a:lnTo>
                  <a:lnTo>
                    <a:pt x="11730" y="16367"/>
                  </a:lnTo>
                  <a:lnTo>
                    <a:pt x="11808" y="16328"/>
                  </a:lnTo>
                  <a:lnTo>
                    <a:pt x="11885" y="16289"/>
                  </a:lnTo>
                  <a:lnTo>
                    <a:pt x="11944" y="16231"/>
                  </a:lnTo>
                  <a:lnTo>
                    <a:pt x="11983" y="16153"/>
                  </a:lnTo>
                  <a:lnTo>
                    <a:pt x="12022" y="16095"/>
                  </a:lnTo>
                  <a:lnTo>
                    <a:pt x="12041" y="15997"/>
                  </a:lnTo>
                  <a:lnTo>
                    <a:pt x="12041" y="15919"/>
                  </a:lnTo>
                  <a:lnTo>
                    <a:pt x="12022" y="15841"/>
                  </a:lnTo>
                  <a:lnTo>
                    <a:pt x="11983" y="15763"/>
                  </a:lnTo>
                  <a:lnTo>
                    <a:pt x="11944" y="15705"/>
                  </a:lnTo>
                  <a:lnTo>
                    <a:pt x="11905" y="15646"/>
                  </a:lnTo>
                  <a:lnTo>
                    <a:pt x="11827" y="15588"/>
                  </a:lnTo>
                  <a:lnTo>
                    <a:pt x="12080" y="15510"/>
                  </a:lnTo>
                  <a:lnTo>
                    <a:pt x="12509" y="15354"/>
                  </a:lnTo>
                  <a:lnTo>
                    <a:pt x="12879" y="15198"/>
                  </a:lnTo>
                  <a:lnTo>
                    <a:pt x="13288" y="14984"/>
                  </a:lnTo>
                  <a:lnTo>
                    <a:pt x="13698" y="14731"/>
                  </a:lnTo>
                  <a:lnTo>
                    <a:pt x="14146" y="14419"/>
                  </a:lnTo>
                  <a:lnTo>
                    <a:pt x="14555" y="14088"/>
                  </a:lnTo>
                  <a:lnTo>
                    <a:pt x="14886" y="13795"/>
                  </a:lnTo>
                  <a:lnTo>
                    <a:pt x="15178" y="13503"/>
                  </a:lnTo>
                  <a:lnTo>
                    <a:pt x="15510" y="13114"/>
                  </a:lnTo>
                  <a:lnTo>
                    <a:pt x="15802" y="12743"/>
                  </a:lnTo>
                  <a:lnTo>
                    <a:pt x="16036" y="12373"/>
                  </a:lnTo>
                  <a:lnTo>
                    <a:pt x="16230" y="11983"/>
                  </a:lnTo>
                  <a:lnTo>
                    <a:pt x="16289" y="12042"/>
                  </a:lnTo>
                  <a:lnTo>
                    <a:pt x="16347" y="12081"/>
                  </a:lnTo>
                  <a:lnTo>
                    <a:pt x="16406" y="12100"/>
                  </a:lnTo>
                  <a:lnTo>
                    <a:pt x="16484" y="12120"/>
                  </a:lnTo>
                  <a:lnTo>
                    <a:pt x="16562" y="12120"/>
                  </a:lnTo>
                  <a:lnTo>
                    <a:pt x="16620" y="12100"/>
                  </a:lnTo>
                  <a:lnTo>
                    <a:pt x="16698" y="12081"/>
                  </a:lnTo>
                  <a:lnTo>
                    <a:pt x="16756" y="12022"/>
                  </a:lnTo>
                  <a:lnTo>
                    <a:pt x="16795" y="11983"/>
                  </a:lnTo>
                  <a:lnTo>
                    <a:pt x="16834" y="11925"/>
                  </a:lnTo>
                  <a:lnTo>
                    <a:pt x="16873" y="11847"/>
                  </a:lnTo>
                  <a:lnTo>
                    <a:pt x="16873" y="11789"/>
                  </a:lnTo>
                  <a:lnTo>
                    <a:pt x="16873" y="11730"/>
                  </a:lnTo>
                  <a:lnTo>
                    <a:pt x="16932" y="11516"/>
                  </a:lnTo>
                  <a:lnTo>
                    <a:pt x="16951" y="11340"/>
                  </a:lnTo>
                  <a:lnTo>
                    <a:pt x="16951" y="11146"/>
                  </a:lnTo>
                  <a:lnTo>
                    <a:pt x="16932" y="10912"/>
                  </a:lnTo>
                  <a:lnTo>
                    <a:pt x="16912" y="10795"/>
                  </a:lnTo>
                  <a:lnTo>
                    <a:pt x="17283" y="10931"/>
                  </a:lnTo>
                  <a:lnTo>
                    <a:pt x="17672" y="11048"/>
                  </a:lnTo>
                  <a:lnTo>
                    <a:pt x="18081" y="11126"/>
                  </a:lnTo>
                  <a:lnTo>
                    <a:pt x="18530" y="11204"/>
                  </a:lnTo>
                  <a:lnTo>
                    <a:pt x="18958" y="11243"/>
                  </a:lnTo>
                  <a:lnTo>
                    <a:pt x="19387" y="11243"/>
                  </a:lnTo>
                  <a:lnTo>
                    <a:pt x="19913" y="11224"/>
                  </a:lnTo>
                  <a:lnTo>
                    <a:pt x="20458" y="11185"/>
                  </a:lnTo>
                  <a:lnTo>
                    <a:pt x="20946" y="11107"/>
                  </a:lnTo>
                  <a:lnTo>
                    <a:pt x="21374" y="11009"/>
                  </a:lnTo>
                  <a:lnTo>
                    <a:pt x="21764" y="10892"/>
                  </a:lnTo>
                  <a:lnTo>
                    <a:pt x="22193" y="10736"/>
                  </a:lnTo>
                  <a:lnTo>
                    <a:pt x="22446" y="10639"/>
                  </a:lnTo>
                  <a:close/>
                  <a:moveTo>
                    <a:pt x="19348" y="1"/>
                  </a:moveTo>
                  <a:lnTo>
                    <a:pt x="18997" y="157"/>
                  </a:lnTo>
                  <a:lnTo>
                    <a:pt x="18666" y="332"/>
                  </a:lnTo>
                  <a:lnTo>
                    <a:pt x="18335" y="546"/>
                  </a:lnTo>
                  <a:lnTo>
                    <a:pt x="18023" y="780"/>
                  </a:lnTo>
                  <a:lnTo>
                    <a:pt x="17692" y="1053"/>
                  </a:lnTo>
                  <a:lnTo>
                    <a:pt x="17399" y="1306"/>
                  </a:lnTo>
                  <a:lnTo>
                    <a:pt x="17107" y="1618"/>
                  </a:lnTo>
                  <a:lnTo>
                    <a:pt x="16815" y="1930"/>
                  </a:lnTo>
                  <a:lnTo>
                    <a:pt x="16542" y="2280"/>
                  </a:lnTo>
                  <a:lnTo>
                    <a:pt x="16269" y="2651"/>
                  </a:lnTo>
                  <a:lnTo>
                    <a:pt x="16036" y="3021"/>
                  </a:lnTo>
                  <a:lnTo>
                    <a:pt x="15802" y="3391"/>
                  </a:lnTo>
                  <a:lnTo>
                    <a:pt x="15568" y="3820"/>
                  </a:lnTo>
                  <a:lnTo>
                    <a:pt x="15354" y="4248"/>
                  </a:lnTo>
                  <a:lnTo>
                    <a:pt x="15178" y="4677"/>
                  </a:lnTo>
                  <a:lnTo>
                    <a:pt x="15042" y="5086"/>
                  </a:lnTo>
                  <a:lnTo>
                    <a:pt x="14925" y="5456"/>
                  </a:lnTo>
                  <a:lnTo>
                    <a:pt x="14828" y="5846"/>
                  </a:lnTo>
                  <a:lnTo>
                    <a:pt x="14769" y="6255"/>
                  </a:lnTo>
                  <a:lnTo>
                    <a:pt x="14711" y="6684"/>
                  </a:lnTo>
                  <a:lnTo>
                    <a:pt x="14672" y="7132"/>
                  </a:lnTo>
                  <a:lnTo>
                    <a:pt x="14282" y="6820"/>
                  </a:lnTo>
                  <a:lnTo>
                    <a:pt x="13912" y="6567"/>
                  </a:lnTo>
                  <a:lnTo>
                    <a:pt x="13522" y="6353"/>
                  </a:lnTo>
                  <a:lnTo>
                    <a:pt x="13113" y="6138"/>
                  </a:lnTo>
                  <a:lnTo>
                    <a:pt x="12684" y="5943"/>
                  </a:lnTo>
                  <a:lnTo>
                    <a:pt x="12236" y="5768"/>
                  </a:lnTo>
                  <a:lnTo>
                    <a:pt x="11808" y="5632"/>
                  </a:lnTo>
                  <a:lnTo>
                    <a:pt x="11379" y="5515"/>
                  </a:lnTo>
                  <a:lnTo>
                    <a:pt x="10950" y="5398"/>
                  </a:lnTo>
                  <a:lnTo>
                    <a:pt x="10502" y="5320"/>
                  </a:lnTo>
                  <a:lnTo>
                    <a:pt x="10073" y="5262"/>
                  </a:lnTo>
                  <a:lnTo>
                    <a:pt x="9664" y="5223"/>
                  </a:lnTo>
                  <a:lnTo>
                    <a:pt x="9275" y="5203"/>
                  </a:lnTo>
                  <a:lnTo>
                    <a:pt x="8827" y="5203"/>
                  </a:lnTo>
                  <a:lnTo>
                    <a:pt x="8456" y="5242"/>
                  </a:lnTo>
                  <a:lnTo>
                    <a:pt x="8086" y="5281"/>
                  </a:lnTo>
                  <a:lnTo>
                    <a:pt x="7696" y="5359"/>
                  </a:lnTo>
                  <a:lnTo>
                    <a:pt x="7326" y="5456"/>
                  </a:lnTo>
                  <a:lnTo>
                    <a:pt x="7092" y="5846"/>
                  </a:lnTo>
                  <a:lnTo>
                    <a:pt x="6976" y="6099"/>
                  </a:lnTo>
                  <a:lnTo>
                    <a:pt x="6859" y="6372"/>
                  </a:lnTo>
                  <a:lnTo>
                    <a:pt x="6761" y="6664"/>
                  </a:lnTo>
                  <a:lnTo>
                    <a:pt x="6664" y="6976"/>
                  </a:lnTo>
                  <a:lnTo>
                    <a:pt x="6586" y="7346"/>
                  </a:lnTo>
                  <a:lnTo>
                    <a:pt x="6508" y="7775"/>
                  </a:lnTo>
                  <a:lnTo>
                    <a:pt x="6469" y="8184"/>
                  </a:lnTo>
                  <a:lnTo>
                    <a:pt x="6449" y="8554"/>
                  </a:lnTo>
                  <a:lnTo>
                    <a:pt x="6449" y="9119"/>
                  </a:lnTo>
                  <a:lnTo>
                    <a:pt x="6469" y="9626"/>
                  </a:lnTo>
                  <a:lnTo>
                    <a:pt x="6508" y="9938"/>
                  </a:lnTo>
                  <a:lnTo>
                    <a:pt x="6547" y="10308"/>
                  </a:lnTo>
                  <a:lnTo>
                    <a:pt x="6605" y="10620"/>
                  </a:lnTo>
                  <a:lnTo>
                    <a:pt x="6683" y="10892"/>
                  </a:lnTo>
                  <a:lnTo>
                    <a:pt x="6839" y="11457"/>
                  </a:lnTo>
                  <a:lnTo>
                    <a:pt x="7034" y="11964"/>
                  </a:lnTo>
                  <a:lnTo>
                    <a:pt x="7268" y="12471"/>
                  </a:lnTo>
                  <a:lnTo>
                    <a:pt x="7521" y="12919"/>
                  </a:lnTo>
                  <a:lnTo>
                    <a:pt x="7112" y="12880"/>
                  </a:lnTo>
                  <a:lnTo>
                    <a:pt x="6683" y="12860"/>
                  </a:lnTo>
                  <a:lnTo>
                    <a:pt x="6411" y="12860"/>
                  </a:lnTo>
                  <a:lnTo>
                    <a:pt x="6118" y="12880"/>
                  </a:lnTo>
                  <a:lnTo>
                    <a:pt x="5807" y="12899"/>
                  </a:lnTo>
                  <a:lnTo>
                    <a:pt x="5514" y="12938"/>
                  </a:lnTo>
                  <a:lnTo>
                    <a:pt x="5203" y="12997"/>
                  </a:lnTo>
                  <a:lnTo>
                    <a:pt x="4891" y="13055"/>
                  </a:lnTo>
                  <a:lnTo>
                    <a:pt x="4579" y="13133"/>
                  </a:lnTo>
                  <a:lnTo>
                    <a:pt x="4267" y="13230"/>
                  </a:lnTo>
                  <a:lnTo>
                    <a:pt x="3994" y="13328"/>
                  </a:lnTo>
                  <a:lnTo>
                    <a:pt x="3722" y="13425"/>
                  </a:lnTo>
                  <a:lnTo>
                    <a:pt x="3371" y="13581"/>
                  </a:lnTo>
                  <a:lnTo>
                    <a:pt x="3079" y="13718"/>
                  </a:lnTo>
                  <a:lnTo>
                    <a:pt x="2631" y="13971"/>
                  </a:lnTo>
                  <a:lnTo>
                    <a:pt x="2163" y="14263"/>
                  </a:lnTo>
                  <a:lnTo>
                    <a:pt x="1851" y="14477"/>
                  </a:lnTo>
                  <a:lnTo>
                    <a:pt x="1540" y="14731"/>
                  </a:lnTo>
                  <a:lnTo>
                    <a:pt x="1208" y="15023"/>
                  </a:lnTo>
                  <a:lnTo>
                    <a:pt x="936" y="15276"/>
                  </a:lnTo>
                  <a:lnTo>
                    <a:pt x="721" y="15530"/>
                  </a:lnTo>
                  <a:lnTo>
                    <a:pt x="507" y="15763"/>
                  </a:lnTo>
                  <a:lnTo>
                    <a:pt x="351" y="15997"/>
                  </a:lnTo>
                  <a:lnTo>
                    <a:pt x="195" y="16231"/>
                  </a:lnTo>
                  <a:lnTo>
                    <a:pt x="0" y="16660"/>
                  </a:lnTo>
                  <a:lnTo>
                    <a:pt x="117" y="17010"/>
                  </a:lnTo>
                  <a:lnTo>
                    <a:pt x="234" y="17381"/>
                  </a:lnTo>
                  <a:lnTo>
                    <a:pt x="390" y="17731"/>
                  </a:lnTo>
                  <a:lnTo>
                    <a:pt x="585" y="18062"/>
                  </a:lnTo>
                  <a:lnTo>
                    <a:pt x="799" y="18433"/>
                  </a:lnTo>
                  <a:lnTo>
                    <a:pt x="1013" y="18764"/>
                  </a:lnTo>
                  <a:lnTo>
                    <a:pt x="1267" y="19095"/>
                  </a:lnTo>
                  <a:lnTo>
                    <a:pt x="1540" y="19426"/>
                  </a:lnTo>
                  <a:lnTo>
                    <a:pt x="1851" y="19758"/>
                  </a:lnTo>
                  <a:lnTo>
                    <a:pt x="2182" y="20069"/>
                  </a:lnTo>
                  <a:lnTo>
                    <a:pt x="2514" y="20362"/>
                  </a:lnTo>
                  <a:lnTo>
                    <a:pt x="2845" y="20654"/>
                  </a:lnTo>
                  <a:lnTo>
                    <a:pt x="3235" y="20946"/>
                  </a:lnTo>
                  <a:lnTo>
                    <a:pt x="3624" y="21199"/>
                  </a:lnTo>
                  <a:lnTo>
                    <a:pt x="4014" y="21433"/>
                  </a:lnTo>
                  <a:lnTo>
                    <a:pt x="4404" y="21648"/>
                  </a:lnTo>
                  <a:lnTo>
                    <a:pt x="4832" y="21842"/>
                  </a:lnTo>
                  <a:lnTo>
                    <a:pt x="5280" y="22018"/>
                  </a:lnTo>
                  <a:lnTo>
                    <a:pt x="4930" y="22271"/>
                  </a:lnTo>
                  <a:lnTo>
                    <a:pt x="4599" y="22544"/>
                  </a:lnTo>
                  <a:lnTo>
                    <a:pt x="4287" y="22817"/>
                  </a:lnTo>
                  <a:lnTo>
                    <a:pt x="3994" y="23109"/>
                  </a:lnTo>
                  <a:lnTo>
                    <a:pt x="3741" y="23401"/>
                  </a:lnTo>
                  <a:lnTo>
                    <a:pt x="3468" y="23732"/>
                  </a:lnTo>
                  <a:lnTo>
                    <a:pt x="3196" y="24102"/>
                  </a:lnTo>
                  <a:lnTo>
                    <a:pt x="2942" y="24512"/>
                  </a:lnTo>
                  <a:lnTo>
                    <a:pt x="2709" y="24940"/>
                  </a:lnTo>
                  <a:lnTo>
                    <a:pt x="2514" y="25330"/>
                  </a:lnTo>
                  <a:lnTo>
                    <a:pt x="2319" y="25739"/>
                  </a:lnTo>
                  <a:lnTo>
                    <a:pt x="2163" y="26148"/>
                  </a:lnTo>
                  <a:lnTo>
                    <a:pt x="2007" y="26577"/>
                  </a:lnTo>
                  <a:lnTo>
                    <a:pt x="1871" y="26986"/>
                  </a:lnTo>
                  <a:lnTo>
                    <a:pt x="1793" y="27395"/>
                  </a:lnTo>
                  <a:lnTo>
                    <a:pt x="1715" y="27785"/>
                  </a:lnTo>
                  <a:lnTo>
                    <a:pt x="1656" y="28214"/>
                  </a:lnTo>
                  <a:lnTo>
                    <a:pt x="1617" y="28584"/>
                  </a:lnTo>
                  <a:lnTo>
                    <a:pt x="1617" y="28973"/>
                  </a:lnTo>
                  <a:lnTo>
                    <a:pt x="1637" y="29344"/>
                  </a:lnTo>
                  <a:lnTo>
                    <a:pt x="1676" y="29733"/>
                  </a:lnTo>
                  <a:lnTo>
                    <a:pt x="2027" y="30026"/>
                  </a:lnTo>
                  <a:lnTo>
                    <a:pt x="2260" y="30181"/>
                  </a:lnTo>
                  <a:lnTo>
                    <a:pt x="2514" y="30337"/>
                  </a:lnTo>
                  <a:lnTo>
                    <a:pt x="2786" y="30474"/>
                  </a:lnTo>
                  <a:lnTo>
                    <a:pt x="3098" y="30610"/>
                  </a:lnTo>
                  <a:lnTo>
                    <a:pt x="3449" y="30747"/>
                  </a:lnTo>
                  <a:lnTo>
                    <a:pt x="3858" y="30883"/>
                  </a:lnTo>
                  <a:lnTo>
                    <a:pt x="4248" y="30980"/>
                  </a:lnTo>
                  <a:lnTo>
                    <a:pt x="4618" y="31058"/>
                  </a:lnTo>
                  <a:lnTo>
                    <a:pt x="5164" y="31156"/>
                  </a:lnTo>
                  <a:lnTo>
                    <a:pt x="5670" y="31195"/>
                  </a:lnTo>
                  <a:lnTo>
                    <a:pt x="6001" y="31214"/>
                  </a:lnTo>
                  <a:lnTo>
                    <a:pt x="6372" y="31214"/>
                  </a:lnTo>
                  <a:lnTo>
                    <a:pt x="6683" y="31195"/>
                  </a:lnTo>
                  <a:lnTo>
                    <a:pt x="6956" y="31175"/>
                  </a:lnTo>
                  <a:lnTo>
                    <a:pt x="7287" y="31136"/>
                  </a:lnTo>
                  <a:lnTo>
                    <a:pt x="7599" y="31078"/>
                  </a:lnTo>
                  <a:lnTo>
                    <a:pt x="7911" y="31019"/>
                  </a:lnTo>
                  <a:lnTo>
                    <a:pt x="8223" y="30941"/>
                  </a:lnTo>
                  <a:lnTo>
                    <a:pt x="8515" y="30863"/>
                  </a:lnTo>
                  <a:lnTo>
                    <a:pt x="8788" y="30766"/>
                  </a:lnTo>
                  <a:lnTo>
                    <a:pt x="9060" y="30669"/>
                  </a:lnTo>
                  <a:lnTo>
                    <a:pt x="9333" y="30552"/>
                  </a:lnTo>
                  <a:lnTo>
                    <a:pt x="9450" y="30493"/>
                  </a:lnTo>
                  <a:lnTo>
                    <a:pt x="9333" y="30883"/>
                  </a:lnTo>
                  <a:lnTo>
                    <a:pt x="9236" y="31253"/>
                  </a:lnTo>
                  <a:lnTo>
                    <a:pt x="9138" y="31623"/>
                  </a:lnTo>
                  <a:lnTo>
                    <a:pt x="9080" y="31993"/>
                  </a:lnTo>
                  <a:lnTo>
                    <a:pt x="9041" y="32422"/>
                  </a:lnTo>
                  <a:lnTo>
                    <a:pt x="9021" y="32870"/>
                  </a:lnTo>
                  <a:lnTo>
                    <a:pt x="9021" y="33338"/>
                  </a:lnTo>
                  <a:lnTo>
                    <a:pt x="9041" y="33844"/>
                  </a:lnTo>
                  <a:lnTo>
                    <a:pt x="9080" y="34273"/>
                  </a:lnTo>
                  <a:lnTo>
                    <a:pt x="9138" y="34721"/>
                  </a:lnTo>
                  <a:lnTo>
                    <a:pt x="9216" y="35150"/>
                  </a:lnTo>
                  <a:lnTo>
                    <a:pt x="9314" y="35598"/>
                  </a:lnTo>
                  <a:lnTo>
                    <a:pt x="9431" y="36007"/>
                  </a:lnTo>
                  <a:lnTo>
                    <a:pt x="9567" y="36416"/>
                  </a:lnTo>
                  <a:lnTo>
                    <a:pt x="9723" y="36767"/>
                  </a:lnTo>
                  <a:lnTo>
                    <a:pt x="9898" y="37176"/>
                  </a:lnTo>
                  <a:lnTo>
                    <a:pt x="10073" y="37507"/>
                  </a:lnTo>
                  <a:lnTo>
                    <a:pt x="10288" y="37839"/>
                  </a:lnTo>
                  <a:lnTo>
                    <a:pt x="10502" y="38131"/>
                  </a:lnTo>
                  <a:lnTo>
                    <a:pt x="10736" y="38443"/>
                  </a:lnTo>
                  <a:lnTo>
                    <a:pt x="11204" y="38501"/>
                  </a:lnTo>
                  <a:lnTo>
                    <a:pt x="11476" y="38521"/>
                  </a:lnTo>
                  <a:lnTo>
                    <a:pt x="11769" y="38501"/>
                  </a:lnTo>
                  <a:lnTo>
                    <a:pt x="12061" y="38482"/>
                  </a:lnTo>
                  <a:lnTo>
                    <a:pt x="12392" y="38423"/>
                  </a:lnTo>
                  <a:lnTo>
                    <a:pt x="12782" y="38345"/>
                  </a:lnTo>
                  <a:lnTo>
                    <a:pt x="13191" y="38248"/>
                  </a:lnTo>
                  <a:lnTo>
                    <a:pt x="13581" y="38131"/>
                  </a:lnTo>
                  <a:lnTo>
                    <a:pt x="13931" y="37995"/>
                  </a:lnTo>
                  <a:lnTo>
                    <a:pt x="14438" y="37761"/>
                  </a:lnTo>
                  <a:lnTo>
                    <a:pt x="14906" y="37527"/>
                  </a:lnTo>
                  <a:lnTo>
                    <a:pt x="15178" y="37371"/>
                  </a:lnTo>
                  <a:lnTo>
                    <a:pt x="15490" y="37176"/>
                  </a:lnTo>
                  <a:lnTo>
                    <a:pt x="15743" y="37001"/>
                  </a:lnTo>
                  <a:lnTo>
                    <a:pt x="15977" y="36826"/>
                  </a:lnTo>
                  <a:lnTo>
                    <a:pt x="16445" y="36416"/>
                  </a:lnTo>
                  <a:lnTo>
                    <a:pt x="16893" y="35988"/>
                  </a:lnTo>
                  <a:lnTo>
                    <a:pt x="17088" y="35773"/>
                  </a:lnTo>
                  <a:lnTo>
                    <a:pt x="17263" y="35540"/>
                  </a:lnTo>
                  <a:lnTo>
                    <a:pt x="17438" y="35306"/>
                  </a:lnTo>
                  <a:lnTo>
                    <a:pt x="17614" y="35072"/>
                  </a:lnTo>
                  <a:lnTo>
                    <a:pt x="17594" y="35481"/>
                  </a:lnTo>
                  <a:lnTo>
                    <a:pt x="17809" y="35968"/>
                  </a:lnTo>
                  <a:lnTo>
                    <a:pt x="18003" y="36358"/>
                  </a:lnTo>
                  <a:lnTo>
                    <a:pt x="18237" y="36748"/>
                  </a:lnTo>
                  <a:lnTo>
                    <a:pt x="18510" y="37137"/>
                  </a:lnTo>
                  <a:lnTo>
                    <a:pt x="18802" y="37546"/>
                  </a:lnTo>
                  <a:lnTo>
                    <a:pt x="19075" y="37878"/>
                  </a:lnTo>
                  <a:lnTo>
                    <a:pt x="19367" y="38209"/>
                  </a:lnTo>
                  <a:lnTo>
                    <a:pt x="19679" y="38540"/>
                  </a:lnTo>
                  <a:lnTo>
                    <a:pt x="20010" y="38852"/>
                  </a:lnTo>
                  <a:lnTo>
                    <a:pt x="20342" y="39125"/>
                  </a:lnTo>
                  <a:lnTo>
                    <a:pt x="20673" y="39378"/>
                  </a:lnTo>
                  <a:lnTo>
                    <a:pt x="20984" y="39592"/>
                  </a:lnTo>
                  <a:lnTo>
                    <a:pt x="21374" y="39826"/>
                  </a:lnTo>
                  <a:lnTo>
                    <a:pt x="21705" y="40001"/>
                  </a:lnTo>
                  <a:lnTo>
                    <a:pt x="22056" y="40177"/>
                  </a:lnTo>
                  <a:lnTo>
                    <a:pt x="22407" y="40294"/>
                  </a:lnTo>
                  <a:lnTo>
                    <a:pt x="22777" y="40411"/>
                  </a:lnTo>
                  <a:lnTo>
                    <a:pt x="23186" y="40216"/>
                  </a:lnTo>
                  <a:lnTo>
                    <a:pt x="23420" y="40079"/>
                  </a:lnTo>
                  <a:lnTo>
                    <a:pt x="23654" y="39904"/>
                  </a:lnTo>
                  <a:lnTo>
                    <a:pt x="23888" y="39709"/>
                  </a:lnTo>
                  <a:lnTo>
                    <a:pt x="24141" y="39495"/>
                  </a:lnTo>
                  <a:lnTo>
                    <a:pt x="24414" y="39222"/>
                  </a:lnTo>
                  <a:lnTo>
                    <a:pt x="24706" y="38891"/>
                  </a:lnTo>
                  <a:lnTo>
                    <a:pt x="24959" y="38579"/>
                  </a:lnTo>
                  <a:lnTo>
                    <a:pt x="25174" y="38287"/>
                  </a:lnTo>
                  <a:lnTo>
                    <a:pt x="25466" y="37800"/>
                  </a:lnTo>
                  <a:lnTo>
                    <a:pt x="25719" y="37352"/>
                  </a:lnTo>
                  <a:lnTo>
                    <a:pt x="25875" y="37059"/>
                  </a:lnTo>
                  <a:lnTo>
                    <a:pt x="26011" y="36728"/>
                  </a:lnTo>
                  <a:lnTo>
                    <a:pt x="26128" y="36436"/>
                  </a:lnTo>
                  <a:lnTo>
                    <a:pt x="26226" y="36163"/>
                  </a:lnTo>
                  <a:lnTo>
                    <a:pt x="26382" y="35618"/>
                  </a:lnTo>
                  <a:lnTo>
                    <a:pt x="26498" y="35091"/>
                  </a:lnTo>
                  <a:lnTo>
                    <a:pt x="26557" y="34565"/>
                  </a:lnTo>
                  <a:lnTo>
                    <a:pt x="26596" y="34059"/>
                  </a:lnTo>
                  <a:lnTo>
                    <a:pt x="26966" y="34390"/>
                  </a:lnTo>
                  <a:lnTo>
                    <a:pt x="27356" y="34702"/>
                  </a:lnTo>
                  <a:lnTo>
                    <a:pt x="27784" y="35014"/>
                  </a:lnTo>
                  <a:lnTo>
                    <a:pt x="28252" y="35286"/>
                  </a:lnTo>
                  <a:lnTo>
                    <a:pt x="28505" y="35423"/>
                  </a:lnTo>
                  <a:lnTo>
                    <a:pt x="28778" y="35559"/>
                  </a:lnTo>
                  <a:lnTo>
                    <a:pt x="29129" y="35715"/>
                  </a:lnTo>
                  <a:lnTo>
                    <a:pt x="29421" y="35832"/>
                  </a:lnTo>
                  <a:lnTo>
                    <a:pt x="29908" y="35988"/>
                  </a:lnTo>
                  <a:lnTo>
                    <a:pt x="30454" y="36124"/>
                  </a:lnTo>
                  <a:lnTo>
                    <a:pt x="30804" y="36202"/>
                  </a:lnTo>
                  <a:lnTo>
                    <a:pt x="31233" y="36260"/>
                  </a:lnTo>
                  <a:lnTo>
                    <a:pt x="31642" y="36299"/>
                  </a:lnTo>
                  <a:lnTo>
                    <a:pt x="32032" y="36319"/>
                  </a:lnTo>
                  <a:lnTo>
                    <a:pt x="32363" y="36319"/>
                  </a:lnTo>
                  <a:lnTo>
                    <a:pt x="32675" y="36299"/>
                  </a:lnTo>
                  <a:lnTo>
                    <a:pt x="32967" y="36260"/>
                  </a:lnTo>
                  <a:lnTo>
                    <a:pt x="33240" y="36202"/>
                  </a:lnTo>
                  <a:lnTo>
                    <a:pt x="33669" y="36066"/>
                  </a:lnTo>
                  <a:lnTo>
                    <a:pt x="33863" y="35734"/>
                  </a:lnTo>
                  <a:lnTo>
                    <a:pt x="34039" y="35403"/>
                  </a:lnTo>
                  <a:lnTo>
                    <a:pt x="34175" y="35033"/>
                  </a:lnTo>
                  <a:lnTo>
                    <a:pt x="34312" y="34682"/>
                  </a:lnTo>
                  <a:lnTo>
                    <a:pt x="34428" y="34254"/>
                  </a:lnTo>
                  <a:lnTo>
                    <a:pt x="34506" y="33883"/>
                  </a:lnTo>
                  <a:lnTo>
                    <a:pt x="34584" y="33474"/>
                  </a:lnTo>
                  <a:lnTo>
                    <a:pt x="34623" y="33046"/>
                  </a:lnTo>
                  <a:lnTo>
                    <a:pt x="34662" y="32598"/>
                  </a:lnTo>
                  <a:lnTo>
                    <a:pt x="34682" y="32149"/>
                  </a:lnTo>
                  <a:lnTo>
                    <a:pt x="34662" y="31701"/>
                  </a:lnTo>
                  <a:lnTo>
                    <a:pt x="34643" y="31253"/>
                  </a:lnTo>
                  <a:lnTo>
                    <a:pt x="34584" y="30766"/>
                  </a:lnTo>
                  <a:lnTo>
                    <a:pt x="34506" y="30298"/>
                  </a:lnTo>
                  <a:lnTo>
                    <a:pt x="34409" y="29850"/>
                  </a:lnTo>
                  <a:lnTo>
                    <a:pt x="34292" y="29441"/>
                  </a:lnTo>
                  <a:lnTo>
                    <a:pt x="34175" y="29090"/>
                  </a:lnTo>
                  <a:lnTo>
                    <a:pt x="34039" y="28740"/>
                  </a:lnTo>
                  <a:lnTo>
                    <a:pt x="33883" y="28369"/>
                  </a:lnTo>
                  <a:lnTo>
                    <a:pt x="33688" y="28019"/>
                  </a:lnTo>
                  <a:lnTo>
                    <a:pt x="33824" y="28058"/>
                  </a:lnTo>
                  <a:lnTo>
                    <a:pt x="34117" y="28116"/>
                  </a:lnTo>
                  <a:lnTo>
                    <a:pt x="34409" y="28194"/>
                  </a:lnTo>
                  <a:lnTo>
                    <a:pt x="34701" y="28233"/>
                  </a:lnTo>
                  <a:lnTo>
                    <a:pt x="34993" y="28272"/>
                  </a:lnTo>
                  <a:lnTo>
                    <a:pt x="35305" y="28292"/>
                  </a:lnTo>
                  <a:lnTo>
                    <a:pt x="35617" y="28311"/>
                  </a:lnTo>
                  <a:lnTo>
                    <a:pt x="35948" y="28311"/>
                  </a:lnTo>
                  <a:lnTo>
                    <a:pt x="36260" y="28292"/>
                  </a:lnTo>
                  <a:lnTo>
                    <a:pt x="36552" y="28272"/>
                  </a:lnTo>
                  <a:lnTo>
                    <a:pt x="36864" y="28253"/>
                  </a:lnTo>
                  <a:lnTo>
                    <a:pt x="37234" y="28194"/>
                  </a:lnTo>
                  <a:lnTo>
                    <a:pt x="37546" y="28116"/>
                  </a:lnTo>
                  <a:lnTo>
                    <a:pt x="38033" y="27999"/>
                  </a:lnTo>
                  <a:lnTo>
                    <a:pt x="38578" y="27824"/>
                  </a:lnTo>
                  <a:lnTo>
                    <a:pt x="38910" y="27688"/>
                  </a:lnTo>
                  <a:lnTo>
                    <a:pt x="39299" y="27532"/>
                  </a:lnTo>
                  <a:lnTo>
                    <a:pt x="39670" y="27337"/>
                  </a:lnTo>
                  <a:lnTo>
                    <a:pt x="40001" y="27142"/>
                  </a:lnTo>
                  <a:lnTo>
                    <a:pt x="40293" y="26967"/>
                  </a:lnTo>
                  <a:lnTo>
                    <a:pt x="40546" y="26772"/>
                  </a:lnTo>
                  <a:lnTo>
                    <a:pt x="40761" y="26596"/>
                  </a:lnTo>
                  <a:lnTo>
                    <a:pt x="40956" y="26402"/>
                  </a:lnTo>
                  <a:lnTo>
                    <a:pt x="41248" y="26051"/>
                  </a:lnTo>
                  <a:lnTo>
                    <a:pt x="41248" y="25661"/>
                  </a:lnTo>
                  <a:lnTo>
                    <a:pt x="41209" y="25291"/>
                  </a:lnTo>
                  <a:lnTo>
                    <a:pt x="41131" y="24921"/>
                  </a:lnTo>
                  <a:lnTo>
                    <a:pt x="41053" y="24551"/>
                  </a:lnTo>
                  <a:lnTo>
                    <a:pt x="40917" y="24122"/>
                  </a:lnTo>
                  <a:lnTo>
                    <a:pt x="40800" y="23752"/>
                  </a:lnTo>
                  <a:lnTo>
                    <a:pt x="40644" y="23382"/>
                  </a:lnTo>
                  <a:lnTo>
                    <a:pt x="40449" y="22992"/>
                  </a:lnTo>
                  <a:lnTo>
                    <a:pt x="40235" y="22583"/>
                  </a:lnTo>
                  <a:lnTo>
                    <a:pt x="40001" y="22193"/>
                  </a:lnTo>
                  <a:lnTo>
                    <a:pt x="39748" y="21823"/>
                  </a:lnTo>
                  <a:lnTo>
                    <a:pt x="39494" y="21472"/>
                  </a:lnTo>
                  <a:lnTo>
                    <a:pt x="39182" y="21082"/>
                  </a:lnTo>
                  <a:lnTo>
                    <a:pt x="38871" y="20732"/>
                  </a:lnTo>
                  <a:lnTo>
                    <a:pt x="38559" y="20420"/>
                  </a:lnTo>
                  <a:lnTo>
                    <a:pt x="38228" y="20108"/>
                  </a:lnTo>
                  <a:lnTo>
                    <a:pt x="37936" y="19874"/>
                  </a:lnTo>
                  <a:lnTo>
                    <a:pt x="37624" y="19641"/>
                  </a:lnTo>
                  <a:lnTo>
                    <a:pt x="37273" y="19407"/>
                  </a:lnTo>
                  <a:lnTo>
                    <a:pt x="36883" y="19193"/>
                  </a:lnTo>
                  <a:lnTo>
                    <a:pt x="36494" y="18998"/>
                  </a:lnTo>
                  <a:lnTo>
                    <a:pt x="36922" y="18744"/>
                  </a:lnTo>
                  <a:lnTo>
                    <a:pt x="37312" y="18491"/>
                  </a:lnTo>
                  <a:lnTo>
                    <a:pt x="37663" y="18238"/>
                  </a:lnTo>
                  <a:lnTo>
                    <a:pt x="38013" y="17946"/>
                  </a:lnTo>
                  <a:lnTo>
                    <a:pt x="38345" y="17614"/>
                  </a:lnTo>
                  <a:lnTo>
                    <a:pt x="38695" y="17264"/>
                  </a:lnTo>
                  <a:lnTo>
                    <a:pt x="38988" y="16932"/>
                  </a:lnTo>
                  <a:lnTo>
                    <a:pt x="39260" y="16582"/>
                  </a:lnTo>
                  <a:lnTo>
                    <a:pt x="39533" y="16231"/>
                  </a:lnTo>
                  <a:lnTo>
                    <a:pt x="39787" y="15841"/>
                  </a:lnTo>
                  <a:lnTo>
                    <a:pt x="40001" y="15471"/>
                  </a:lnTo>
                  <a:lnTo>
                    <a:pt x="40196" y="15101"/>
                  </a:lnTo>
                  <a:lnTo>
                    <a:pt x="40352" y="14750"/>
                  </a:lnTo>
                  <a:lnTo>
                    <a:pt x="40527" y="14341"/>
                  </a:lnTo>
                  <a:lnTo>
                    <a:pt x="40644" y="13990"/>
                  </a:lnTo>
                  <a:lnTo>
                    <a:pt x="40741" y="13620"/>
                  </a:lnTo>
                  <a:lnTo>
                    <a:pt x="40819" y="13250"/>
                  </a:lnTo>
                  <a:lnTo>
                    <a:pt x="40878" y="12860"/>
                  </a:lnTo>
                  <a:lnTo>
                    <a:pt x="40605" y="12490"/>
                  </a:lnTo>
                  <a:lnTo>
                    <a:pt x="40429" y="12276"/>
                  </a:lnTo>
                  <a:lnTo>
                    <a:pt x="40235" y="12081"/>
                  </a:lnTo>
                  <a:lnTo>
                    <a:pt x="40001" y="11867"/>
                  </a:lnTo>
                  <a:lnTo>
                    <a:pt x="39728" y="11672"/>
                  </a:lnTo>
                  <a:lnTo>
                    <a:pt x="39416" y="11438"/>
                  </a:lnTo>
                  <a:lnTo>
                    <a:pt x="39066" y="11224"/>
                  </a:lnTo>
                  <a:lnTo>
                    <a:pt x="38695" y="11009"/>
                  </a:lnTo>
                  <a:lnTo>
                    <a:pt x="38384" y="10853"/>
                  </a:lnTo>
                  <a:lnTo>
                    <a:pt x="37858" y="10639"/>
                  </a:lnTo>
                  <a:lnTo>
                    <a:pt x="37370" y="10444"/>
                  </a:lnTo>
                  <a:lnTo>
                    <a:pt x="37059" y="10366"/>
                  </a:lnTo>
                  <a:lnTo>
                    <a:pt x="36708" y="10269"/>
                  </a:lnTo>
                  <a:lnTo>
                    <a:pt x="36396" y="10210"/>
                  </a:lnTo>
                  <a:lnTo>
                    <a:pt x="36124" y="10152"/>
                  </a:lnTo>
                  <a:lnTo>
                    <a:pt x="35792" y="10113"/>
                  </a:lnTo>
                  <a:lnTo>
                    <a:pt x="35481" y="10094"/>
                  </a:lnTo>
                  <a:lnTo>
                    <a:pt x="35169" y="10074"/>
                  </a:lnTo>
                  <a:lnTo>
                    <a:pt x="34545" y="10074"/>
                  </a:lnTo>
                  <a:lnTo>
                    <a:pt x="34253" y="10094"/>
                  </a:lnTo>
                  <a:lnTo>
                    <a:pt x="33961" y="10132"/>
                  </a:lnTo>
                  <a:lnTo>
                    <a:pt x="33669" y="10171"/>
                  </a:lnTo>
                  <a:lnTo>
                    <a:pt x="33337" y="10249"/>
                  </a:lnTo>
                  <a:lnTo>
                    <a:pt x="33006" y="10327"/>
                  </a:lnTo>
                  <a:lnTo>
                    <a:pt x="32675" y="10425"/>
                  </a:lnTo>
                  <a:lnTo>
                    <a:pt x="32344" y="10522"/>
                  </a:lnTo>
                  <a:lnTo>
                    <a:pt x="32538" y="10035"/>
                  </a:lnTo>
                  <a:lnTo>
                    <a:pt x="32694" y="9509"/>
                  </a:lnTo>
                  <a:lnTo>
                    <a:pt x="32811" y="8963"/>
                  </a:lnTo>
                  <a:lnTo>
                    <a:pt x="32909" y="8398"/>
                  </a:lnTo>
                  <a:lnTo>
                    <a:pt x="32928" y="8106"/>
                  </a:lnTo>
                  <a:lnTo>
                    <a:pt x="32948" y="7814"/>
                  </a:lnTo>
                  <a:lnTo>
                    <a:pt x="32948" y="7444"/>
                  </a:lnTo>
                  <a:lnTo>
                    <a:pt x="32928" y="7112"/>
                  </a:lnTo>
                  <a:lnTo>
                    <a:pt x="32889" y="6606"/>
                  </a:lnTo>
                  <a:lnTo>
                    <a:pt x="32811" y="6041"/>
                  </a:lnTo>
                  <a:lnTo>
                    <a:pt x="32733" y="5690"/>
                  </a:lnTo>
                  <a:lnTo>
                    <a:pt x="32636" y="5281"/>
                  </a:lnTo>
                  <a:lnTo>
                    <a:pt x="32519" y="4872"/>
                  </a:lnTo>
                  <a:lnTo>
                    <a:pt x="32383" y="4521"/>
                  </a:lnTo>
                  <a:lnTo>
                    <a:pt x="32246" y="4209"/>
                  </a:lnTo>
                  <a:lnTo>
                    <a:pt x="32110" y="3937"/>
                  </a:lnTo>
                  <a:lnTo>
                    <a:pt x="31954" y="3683"/>
                  </a:lnTo>
                  <a:lnTo>
                    <a:pt x="31798" y="3449"/>
                  </a:lnTo>
                  <a:lnTo>
                    <a:pt x="31506" y="3099"/>
                  </a:lnTo>
                  <a:lnTo>
                    <a:pt x="31136" y="3060"/>
                  </a:lnTo>
                  <a:lnTo>
                    <a:pt x="30746" y="3040"/>
                  </a:lnTo>
                  <a:lnTo>
                    <a:pt x="30376" y="3040"/>
                  </a:lnTo>
                  <a:lnTo>
                    <a:pt x="29986" y="3060"/>
                  </a:lnTo>
                  <a:lnTo>
                    <a:pt x="29557" y="3118"/>
                  </a:lnTo>
                  <a:lnTo>
                    <a:pt x="29168" y="3177"/>
                  </a:lnTo>
                  <a:lnTo>
                    <a:pt x="28759" y="3274"/>
                  </a:lnTo>
                  <a:lnTo>
                    <a:pt x="28349" y="3391"/>
                  </a:lnTo>
                  <a:lnTo>
                    <a:pt x="27921" y="3547"/>
                  </a:lnTo>
                  <a:lnTo>
                    <a:pt x="27512" y="3703"/>
                  </a:lnTo>
                  <a:lnTo>
                    <a:pt x="27102" y="3878"/>
                  </a:lnTo>
                  <a:lnTo>
                    <a:pt x="26693" y="4073"/>
                  </a:lnTo>
                  <a:lnTo>
                    <a:pt x="26265" y="4326"/>
                  </a:lnTo>
                  <a:lnTo>
                    <a:pt x="25875" y="4560"/>
                  </a:lnTo>
                  <a:lnTo>
                    <a:pt x="25505" y="4833"/>
                  </a:lnTo>
                  <a:lnTo>
                    <a:pt x="25154" y="5106"/>
                  </a:lnTo>
                  <a:lnTo>
                    <a:pt x="24881" y="5339"/>
                  </a:lnTo>
                  <a:lnTo>
                    <a:pt x="24609" y="5612"/>
                  </a:lnTo>
                  <a:lnTo>
                    <a:pt x="24336" y="5885"/>
                  </a:lnTo>
                  <a:lnTo>
                    <a:pt x="24082" y="6197"/>
                  </a:lnTo>
                  <a:lnTo>
                    <a:pt x="24063" y="6060"/>
                  </a:lnTo>
                  <a:lnTo>
                    <a:pt x="24024" y="5768"/>
                  </a:lnTo>
                  <a:lnTo>
                    <a:pt x="23966" y="5495"/>
                  </a:lnTo>
                  <a:lnTo>
                    <a:pt x="23888" y="5203"/>
                  </a:lnTo>
                  <a:lnTo>
                    <a:pt x="23810" y="4911"/>
                  </a:lnTo>
                  <a:lnTo>
                    <a:pt x="23712" y="4619"/>
                  </a:lnTo>
                  <a:lnTo>
                    <a:pt x="23595" y="4307"/>
                  </a:lnTo>
                  <a:lnTo>
                    <a:pt x="23478" y="4015"/>
                  </a:lnTo>
                  <a:lnTo>
                    <a:pt x="23342" y="3722"/>
                  </a:lnTo>
                  <a:lnTo>
                    <a:pt x="23206" y="3469"/>
                  </a:lnTo>
                  <a:lnTo>
                    <a:pt x="23069" y="3196"/>
                  </a:lnTo>
                  <a:lnTo>
                    <a:pt x="22874" y="2884"/>
                  </a:lnTo>
                  <a:lnTo>
                    <a:pt x="22680" y="2612"/>
                  </a:lnTo>
                  <a:lnTo>
                    <a:pt x="22387" y="2222"/>
                  </a:lnTo>
                  <a:lnTo>
                    <a:pt x="22017" y="1774"/>
                  </a:lnTo>
                  <a:lnTo>
                    <a:pt x="21764" y="1521"/>
                  </a:lnTo>
                  <a:lnTo>
                    <a:pt x="21452" y="1228"/>
                  </a:lnTo>
                  <a:lnTo>
                    <a:pt x="21140" y="956"/>
                  </a:lnTo>
                  <a:lnTo>
                    <a:pt x="20829" y="722"/>
                  </a:lnTo>
                  <a:lnTo>
                    <a:pt x="20556" y="546"/>
                  </a:lnTo>
                  <a:lnTo>
                    <a:pt x="20283" y="371"/>
                  </a:lnTo>
                  <a:lnTo>
                    <a:pt x="20030" y="235"/>
                  </a:lnTo>
                  <a:lnTo>
                    <a:pt x="19776" y="137"/>
                  </a:lnTo>
                  <a:lnTo>
                    <a:pt x="193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33;p37">
              <a:extLst>
                <a:ext uri="{FF2B5EF4-FFF2-40B4-BE49-F238E27FC236}">
                  <a16:creationId xmlns:a16="http://schemas.microsoft.com/office/drawing/2014/main" id="{4C98DC1D-AE9D-C7A8-B140-5308E8466B19}"/>
                </a:ext>
              </a:extLst>
            </p:cNvPr>
            <p:cNvSpPr/>
            <p:nvPr/>
          </p:nvSpPr>
          <p:spPr>
            <a:xfrm>
              <a:off x="5391825" y="481175"/>
              <a:ext cx="114500" cy="135925"/>
            </a:xfrm>
            <a:custGeom>
              <a:avLst/>
              <a:gdLst/>
              <a:ahLst/>
              <a:cxnLst/>
              <a:rect l="l" t="t" r="r" b="b"/>
              <a:pathLst>
                <a:path w="4580" h="5437" extrusionOk="0">
                  <a:moveTo>
                    <a:pt x="2261" y="0"/>
                  </a:moveTo>
                  <a:lnTo>
                    <a:pt x="2085" y="78"/>
                  </a:lnTo>
                  <a:lnTo>
                    <a:pt x="1930" y="176"/>
                  </a:lnTo>
                  <a:lnTo>
                    <a:pt x="1774" y="273"/>
                  </a:lnTo>
                  <a:lnTo>
                    <a:pt x="1618" y="371"/>
                  </a:lnTo>
                  <a:lnTo>
                    <a:pt x="1326" y="643"/>
                  </a:lnTo>
                  <a:lnTo>
                    <a:pt x="1189" y="780"/>
                  </a:lnTo>
                  <a:lnTo>
                    <a:pt x="1053" y="936"/>
                  </a:lnTo>
                  <a:lnTo>
                    <a:pt x="780" y="1286"/>
                  </a:lnTo>
                  <a:lnTo>
                    <a:pt x="546" y="1637"/>
                  </a:lnTo>
                  <a:lnTo>
                    <a:pt x="332" y="2066"/>
                  </a:lnTo>
                  <a:lnTo>
                    <a:pt x="254" y="2261"/>
                  </a:lnTo>
                  <a:lnTo>
                    <a:pt x="176" y="2455"/>
                  </a:lnTo>
                  <a:lnTo>
                    <a:pt x="79" y="2826"/>
                  </a:lnTo>
                  <a:lnTo>
                    <a:pt x="20" y="3235"/>
                  </a:lnTo>
                  <a:lnTo>
                    <a:pt x="1" y="3605"/>
                  </a:lnTo>
                  <a:lnTo>
                    <a:pt x="20" y="3800"/>
                  </a:lnTo>
                  <a:lnTo>
                    <a:pt x="40" y="4014"/>
                  </a:lnTo>
                  <a:lnTo>
                    <a:pt x="59" y="4190"/>
                  </a:lnTo>
                  <a:lnTo>
                    <a:pt x="118" y="4365"/>
                  </a:lnTo>
                  <a:lnTo>
                    <a:pt x="176" y="4540"/>
                  </a:lnTo>
                  <a:lnTo>
                    <a:pt x="254" y="4716"/>
                  </a:lnTo>
                  <a:lnTo>
                    <a:pt x="332" y="4871"/>
                  </a:lnTo>
                  <a:lnTo>
                    <a:pt x="410" y="5008"/>
                  </a:lnTo>
                  <a:lnTo>
                    <a:pt x="546" y="5164"/>
                  </a:lnTo>
                  <a:lnTo>
                    <a:pt x="683" y="5300"/>
                  </a:lnTo>
                  <a:lnTo>
                    <a:pt x="702" y="5320"/>
                  </a:lnTo>
                  <a:lnTo>
                    <a:pt x="760" y="5359"/>
                  </a:lnTo>
                  <a:lnTo>
                    <a:pt x="838" y="5378"/>
                  </a:lnTo>
                  <a:lnTo>
                    <a:pt x="897" y="5359"/>
                  </a:lnTo>
                  <a:lnTo>
                    <a:pt x="955" y="5320"/>
                  </a:lnTo>
                  <a:lnTo>
                    <a:pt x="994" y="5261"/>
                  </a:lnTo>
                  <a:lnTo>
                    <a:pt x="1014" y="5183"/>
                  </a:lnTo>
                  <a:lnTo>
                    <a:pt x="1209" y="5261"/>
                  </a:lnTo>
                  <a:lnTo>
                    <a:pt x="1403" y="5339"/>
                  </a:lnTo>
                  <a:lnTo>
                    <a:pt x="1637" y="5378"/>
                  </a:lnTo>
                  <a:lnTo>
                    <a:pt x="1871" y="5417"/>
                  </a:lnTo>
                  <a:lnTo>
                    <a:pt x="2280" y="5437"/>
                  </a:lnTo>
                  <a:lnTo>
                    <a:pt x="2534" y="5437"/>
                  </a:lnTo>
                  <a:lnTo>
                    <a:pt x="2806" y="5417"/>
                  </a:lnTo>
                  <a:lnTo>
                    <a:pt x="3040" y="5378"/>
                  </a:lnTo>
                  <a:lnTo>
                    <a:pt x="3254" y="5320"/>
                  </a:lnTo>
                  <a:lnTo>
                    <a:pt x="3430" y="5281"/>
                  </a:lnTo>
                  <a:lnTo>
                    <a:pt x="3644" y="5203"/>
                  </a:lnTo>
                  <a:lnTo>
                    <a:pt x="3761" y="5144"/>
                  </a:lnTo>
                  <a:lnTo>
                    <a:pt x="3742" y="5222"/>
                  </a:lnTo>
                  <a:lnTo>
                    <a:pt x="3761" y="5300"/>
                  </a:lnTo>
                  <a:lnTo>
                    <a:pt x="3819" y="5359"/>
                  </a:lnTo>
                  <a:lnTo>
                    <a:pt x="3878" y="5398"/>
                  </a:lnTo>
                  <a:lnTo>
                    <a:pt x="3956" y="5417"/>
                  </a:lnTo>
                  <a:lnTo>
                    <a:pt x="4053" y="5398"/>
                  </a:lnTo>
                  <a:lnTo>
                    <a:pt x="4073" y="5378"/>
                  </a:lnTo>
                  <a:lnTo>
                    <a:pt x="4092" y="5378"/>
                  </a:lnTo>
                  <a:lnTo>
                    <a:pt x="4131" y="5339"/>
                  </a:lnTo>
                  <a:lnTo>
                    <a:pt x="4151" y="5281"/>
                  </a:lnTo>
                  <a:lnTo>
                    <a:pt x="4268" y="5027"/>
                  </a:lnTo>
                  <a:lnTo>
                    <a:pt x="4384" y="4716"/>
                  </a:lnTo>
                  <a:lnTo>
                    <a:pt x="4384" y="4696"/>
                  </a:lnTo>
                  <a:lnTo>
                    <a:pt x="4443" y="4599"/>
                  </a:lnTo>
                  <a:lnTo>
                    <a:pt x="4482" y="4482"/>
                  </a:lnTo>
                  <a:lnTo>
                    <a:pt x="4521" y="4365"/>
                  </a:lnTo>
                  <a:lnTo>
                    <a:pt x="4540" y="4229"/>
                  </a:lnTo>
                  <a:lnTo>
                    <a:pt x="4521" y="4151"/>
                  </a:lnTo>
                  <a:lnTo>
                    <a:pt x="4521" y="4112"/>
                  </a:lnTo>
                  <a:lnTo>
                    <a:pt x="4560" y="3819"/>
                  </a:lnTo>
                  <a:lnTo>
                    <a:pt x="4579" y="3527"/>
                  </a:lnTo>
                  <a:lnTo>
                    <a:pt x="4579" y="3235"/>
                  </a:lnTo>
                  <a:lnTo>
                    <a:pt x="4540" y="2943"/>
                  </a:lnTo>
                  <a:lnTo>
                    <a:pt x="4501" y="2650"/>
                  </a:lnTo>
                  <a:lnTo>
                    <a:pt x="4423" y="2378"/>
                  </a:lnTo>
                  <a:lnTo>
                    <a:pt x="4326" y="2085"/>
                  </a:lnTo>
                  <a:lnTo>
                    <a:pt x="4209" y="1813"/>
                  </a:lnTo>
                  <a:lnTo>
                    <a:pt x="4073" y="1559"/>
                  </a:lnTo>
                  <a:lnTo>
                    <a:pt x="3878" y="1267"/>
                  </a:lnTo>
                  <a:lnTo>
                    <a:pt x="3722" y="1072"/>
                  </a:lnTo>
                  <a:lnTo>
                    <a:pt x="3547" y="858"/>
                  </a:lnTo>
                  <a:lnTo>
                    <a:pt x="3293" y="605"/>
                  </a:lnTo>
                  <a:lnTo>
                    <a:pt x="2982" y="351"/>
                  </a:lnTo>
                  <a:lnTo>
                    <a:pt x="2728" y="195"/>
                  </a:lnTo>
                  <a:lnTo>
                    <a:pt x="2475" y="78"/>
                  </a:lnTo>
                  <a:lnTo>
                    <a:pt x="2300" y="20"/>
                  </a:lnTo>
                  <a:lnTo>
                    <a:pt x="2261"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534;p37">
              <a:extLst>
                <a:ext uri="{FF2B5EF4-FFF2-40B4-BE49-F238E27FC236}">
                  <a16:creationId xmlns:a16="http://schemas.microsoft.com/office/drawing/2014/main" id="{3E097C8F-32E8-7639-52B3-CAD1FA74FDC4}"/>
                </a:ext>
              </a:extLst>
            </p:cNvPr>
            <p:cNvSpPr/>
            <p:nvPr/>
          </p:nvSpPr>
          <p:spPr>
            <a:xfrm>
              <a:off x="5592025" y="544000"/>
              <a:ext cx="123250" cy="138850"/>
            </a:xfrm>
            <a:custGeom>
              <a:avLst/>
              <a:gdLst/>
              <a:ahLst/>
              <a:cxnLst/>
              <a:rect l="l" t="t" r="r" b="b"/>
              <a:pathLst>
                <a:path w="4930" h="5554" extrusionOk="0">
                  <a:moveTo>
                    <a:pt x="3683" y="1"/>
                  </a:moveTo>
                  <a:lnTo>
                    <a:pt x="3488" y="20"/>
                  </a:lnTo>
                  <a:lnTo>
                    <a:pt x="3098" y="79"/>
                  </a:lnTo>
                  <a:lnTo>
                    <a:pt x="2904" y="118"/>
                  </a:lnTo>
                  <a:lnTo>
                    <a:pt x="2709" y="176"/>
                  </a:lnTo>
                  <a:lnTo>
                    <a:pt x="2300" y="332"/>
                  </a:lnTo>
                  <a:lnTo>
                    <a:pt x="1910" y="508"/>
                  </a:lnTo>
                  <a:lnTo>
                    <a:pt x="1501" y="741"/>
                  </a:lnTo>
                  <a:lnTo>
                    <a:pt x="1325" y="878"/>
                  </a:lnTo>
                  <a:lnTo>
                    <a:pt x="1150" y="995"/>
                  </a:lnTo>
                  <a:lnTo>
                    <a:pt x="877" y="1248"/>
                  </a:lnTo>
                  <a:lnTo>
                    <a:pt x="605" y="1579"/>
                  </a:lnTo>
                  <a:lnTo>
                    <a:pt x="390" y="1871"/>
                  </a:lnTo>
                  <a:lnTo>
                    <a:pt x="312" y="2027"/>
                  </a:lnTo>
                  <a:lnTo>
                    <a:pt x="195" y="2242"/>
                  </a:lnTo>
                  <a:lnTo>
                    <a:pt x="137" y="2397"/>
                  </a:lnTo>
                  <a:lnTo>
                    <a:pt x="78" y="2573"/>
                  </a:lnTo>
                  <a:lnTo>
                    <a:pt x="39" y="2748"/>
                  </a:lnTo>
                  <a:lnTo>
                    <a:pt x="1" y="2943"/>
                  </a:lnTo>
                  <a:lnTo>
                    <a:pt x="1" y="3099"/>
                  </a:lnTo>
                  <a:lnTo>
                    <a:pt x="1" y="3274"/>
                  </a:lnTo>
                  <a:lnTo>
                    <a:pt x="20" y="3489"/>
                  </a:lnTo>
                  <a:lnTo>
                    <a:pt x="78" y="3664"/>
                  </a:lnTo>
                  <a:lnTo>
                    <a:pt x="78" y="3683"/>
                  </a:lnTo>
                  <a:lnTo>
                    <a:pt x="98" y="3761"/>
                  </a:lnTo>
                  <a:lnTo>
                    <a:pt x="156" y="3800"/>
                  </a:lnTo>
                  <a:lnTo>
                    <a:pt x="215" y="3839"/>
                  </a:lnTo>
                  <a:lnTo>
                    <a:pt x="293" y="3839"/>
                  </a:lnTo>
                  <a:lnTo>
                    <a:pt x="351" y="3800"/>
                  </a:lnTo>
                  <a:lnTo>
                    <a:pt x="410" y="3742"/>
                  </a:lnTo>
                  <a:lnTo>
                    <a:pt x="527" y="3917"/>
                  </a:lnTo>
                  <a:lnTo>
                    <a:pt x="663" y="4073"/>
                  </a:lnTo>
                  <a:lnTo>
                    <a:pt x="819" y="4248"/>
                  </a:lnTo>
                  <a:lnTo>
                    <a:pt x="1014" y="4404"/>
                  </a:lnTo>
                  <a:lnTo>
                    <a:pt x="1170" y="4521"/>
                  </a:lnTo>
                  <a:lnTo>
                    <a:pt x="1345" y="4638"/>
                  </a:lnTo>
                  <a:lnTo>
                    <a:pt x="1559" y="4774"/>
                  </a:lnTo>
                  <a:lnTo>
                    <a:pt x="1793" y="4891"/>
                  </a:lnTo>
                  <a:lnTo>
                    <a:pt x="2007" y="4989"/>
                  </a:lnTo>
                  <a:lnTo>
                    <a:pt x="2222" y="5067"/>
                  </a:lnTo>
                  <a:lnTo>
                    <a:pt x="2397" y="5106"/>
                  </a:lnTo>
                  <a:lnTo>
                    <a:pt x="2611" y="5164"/>
                  </a:lnTo>
                  <a:lnTo>
                    <a:pt x="2748" y="5184"/>
                  </a:lnTo>
                  <a:lnTo>
                    <a:pt x="2689" y="5242"/>
                  </a:lnTo>
                  <a:lnTo>
                    <a:pt x="2670" y="5320"/>
                  </a:lnTo>
                  <a:lnTo>
                    <a:pt x="2670" y="5398"/>
                  </a:lnTo>
                  <a:lnTo>
                    <a:pt x="2709" y="5476"/>
                  </a:lnTo>
                  <a:lnTo>
                    <a:pt x="2767" y="5515"/>
                  </a:lnTo>
                  <a:lnTo>
                    <a:pt x="2845" y="5554"/>
                  </a:lnTo>
                  <a:lnTo>
                    <a:pt x="2904" y="5554"/>
                  </a:lnTo>
                  <a:lnTo>
                    <a:pt x="2962" y="5534"/>
                  </a:lnTo>
                  <a:lnTo>
                    <a:pt x="3001" y="5515"/>
                  </a:lnTo>
                  <a:lnTo>
                    <a:pt x="3235" y="5359"/>
                  </a:lnTo>
                  <a:lnTo>
                    <a:pt x="3488" y="5164"/>
                  </a:lnTo>
                  <a:lnTo>
                    <a:pt x="3508" y="5145"/>
                  </a:lnTo>
                  <a:lnTo>
                    <a:pt x="3625" y="5086"/>
                  </a:lnTo>
                  <a:lnTo>
                    <a:pt x="3722" y="5008"/>
                  </a:lnTo>
                  <a:lnTo>
                    <a:pt x="3800" y="4930"/>
                  </a:lnTo>
                  <a:lnTo>
                    <a:pt x="3878" y="4833"/>
                  </a:lnTo>
                  <a:lnTo>
                    <a:pt x="3917" y="4736"/>
                  </a:lnTo>
                  <a:lnTo>
                    <a:pt x="3936" y="4716"/>
                  </a:lnTo>
                  <a:lnTo>
                    <a:pt x="4131" y="4502"/>
                  </a:lnTo>
                  <a:lnTo>
                    <a:pt x="4306" y="4248"/>
                  </a:lnTo>
                  <a:lnTo>
                    <a:pt x="4462" y="3995"/>
                  </a:lnTo>
                  <a:lnTo>
                    <a:pt x="4599" y="3742"/>
                  </a:lnTo>
                  <a:lnTo>
                    <a:pt x="4696" y="3469"/>
                  </a:lnTo>
                  <a:lnTo>
                    <a:pt x="4794" y="3196"/>
                  </a:lnTo>
                  <a:lnTo>
                    <a:pt x="4852" y="2904"/>
                  </a:lnTo>
                  <a:lnTo>
                    <a:pt x="4910" y="2592"/>
                  </a:lnTo>
                  <a:lnTo>
                    <a:pt x="4930" y="2320"/>
                  </a:lnTo>
                  <a:lnTo>
                    <a:pt x="4930" y="1969"/>
                  </a:lnTo>
                  <a:lnTo>
                    <a:pt x="4891" y="1735"/>
                  </a:lnTo>
                  <a:lnTo>
                    <a:pt x="4871" y="1462"/>
                  </a:lnTo>
                  <a:lnTo>
                    <a:pt x="4774" y="1092"/>
                  </a:lnTo>
                  <a:lnTo>
                    <a:pt x="4657" y="722"/>
                  </a:lnTo>
                  <a:lnTo>
                    <a:pt x="4521" y="430"/>
                  </a:lnTo>
                  <a:lnTo>
                    <a:pt x="4384" y="215"/>
                  </a:lnTo>
                  <a:lnTo>
                    <a:pt x="4267" y="79"/>
                  </a:lnTo>
                  <a:lnTo>
                    <a:pt x="4229" y="40"/>
                  </a:lnTo>
                  <a:lnTo>
                    <a:pt x="4053" y="20"/>
                  </a:lnTo>
                  <a:lnTo>
                    <a:pt x="3858" y="1"/>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535;p37">
              <a:extLst>
                <a:ext uri="{FF2B5EF4-FFF2-40B4-BE49-F238E27FC236}">
                  <a16:creationId xmlns:a16="http://schemas.microsoft.com/office/drawing/2014/main" id="{CB038B45-0239-F2D7-8793-CB7778F2248D}"/>
                </a:ext>
              </a:extLst>
            </p:cNvPr>
            <p:cNvSpPr/>
            <p:nvPr/>
          </p:nvSpPr>
          <p:spPr>
            <a:xfrm>
              <a:off x="5197475" y="592725"/>
              <a:ext cx="126675" cy="135425"/>
            </a:xfrm>
            <a:custGeom>
              <a:avLst/>
              <a:gdLst/>
              <a:ahLst/>
              <a:cxnLst/>
              <a:rect l="l" t="t" r="r" b="b"/>
              <a:pathLst>
                <a:path w="5067" h="5417" extrusionOk="0">
                  <a:moveTo>
                    <a:pt x="1150" y="0"/>
                  </a:moveTo>
                  <a:lnTo>
                    <a:pt x="975" y="20"/>
                  </a:lnTo>
                  <a:lnTo>
                    <a:pt x="780" y="39"/>
                  </a:lnTo>
                  <a:lnTo>
                    <a:pt x="605" y="78"/>
                  </a:lnTo>
                  <a:lnTo>
                    <a:pt x="429" y="137"/>
                  </a:lnTo>
                  <a:lnTo>
                    <a:pt x="410" y="176"/>
                  </a:lnTo>
                  <a:lnTo>
                    <a:pt x="312" y="312"/>
                  </a:lnTo>
                  <a:lnTo>
                    <a:pt x="195" y="565"/>
                  </a:lnTo>
                  <a:lnTo>
                    <a:pt x="98" y="858"/>
                  </a:lnTo>
                  <a:lnTo>
                    <a:pt x="39" y="1247"/>
                  </a:lnTo>
                  <a:lnTo>
                    <a:pt x="1" y="1617"/>
                  </a:lnTo>
                  <a:lnTo>
                    <a:pt x="1" y="2144"/>
                  </a:lnTo>
                  <a:lnTo>
                    <a:pt x="59" y="2475"/>
                  </a:lnTo>
                  <a:lnTo>
                    <a:pt x="117" y="2748"/>
                  </a:lnTo>
                  <a:lnTo>
                    <a:pt x="195" y="3059"/>
                  </a:lnTo>
                  <a:lnTo>
                    <a:pt x="312" y="3332"/>
                  </a:lnTo>
                  <a:lnTo>
                    <a:pt x="429" y="3605"/>
                  </a:lnTo>
                  <a:lnTo>
                    <a:pt x="585" y="3839"/>
                  </a:lnTo>
                  <a:lnTo>
                    <a:pt x="741" y="4092"/>
                  </a:lnTo>
                  <a:lnTo>
                    <a:pt x="936" y="4326"/>
                  </a:lnTo>
                  <a:lnTo>
                    <a:pt x="1150" y="4540"/>
                  </a:lnTo>
                  <a:lnTo>
                    <a:pt x="1364" y="4735"/>
                  </a:lnTo>
                  <a:lnTo>
                    <a:pt x="1384" y="4754"/>
                  </a:lnTo>
                  <a:lnTo>
                    <a:pt x="1403" y="4793"/>
                  </a:lnTo>
                  <a:lnTo>
                    <a:pt x="1423" y="4832"/>
                  </a:lnTo>
                  <a:lnTo>
                    <a:pt x="1520" y="4910"/>
                  </a:lnTo>
                  <a:lnTo>
                    <a:pt x="1618" y="4988"/>
                  </a:lnTo>
                  <a:lnTo>
                    <a:pt x="1735" y="5047"/>
                  </a:lnTo>
                  <a:lnTo>
                    <a:pt x="1851" y="5086"/>
                  </a:lnTo>
                  <a:lnTo>
                    <a:pt x="1851" y="5105"/>
                  </a:lnTo>
                  <a:lnTo>
                    <a:pt x="2144" y="5261"/>
                  </a:lnTo>
                  <a:lnTo>
                    <a:pt x="2397" y="5378"/>
                  </a:lnTo>
                  <a:lnTo>
                    <a:pt x="2436" y="5397"/>
                  </a:lnTo>
                  <a:lnTo>
                    <a:pt x="2494" y="5417"/>
                  </a:lnTo>
                  <a:lnTo>
                    <a:pt x="2514" y="5417"/>
                  </a:lnTo>
                  <a:lnTo>
                    <a:pt x="2553" y="5397"/>
                  </a:lnTo>
                  <a:lnTo>
                    <a:pt x="2631" y="5358"/>
                  </a:lnTo>
                  <a:lnTo>
                    <a:pt x="2670" y="5300"/>
                  </a:lnTo>
                  <a:lnTo>
                    <a:pt x="2709" y="5222"/>
                  </a:lnTo>
                  <a:lnTo>
                    <a:pt x="2689" y="5144"/>
                  </a:lnTo>
                  <a:lnTo>
                    <a:pt x="2670" y="5086"/>
                  </a:lnTo>
                  <a:lnTo>
                    <a:pt x="2611" y="5027"/>
                  </a:lnTo>
                  <a:lnTo>
                    <a:pt x="2728" y="4988"/>
                  </a:lnTo>
                  <a:lnTo>
                    <a:pt x="2943" y="4910"/>
                  </a:lnTo>
                  <a:lnTo>
                    <a:pt x="3118" y="4832"/>
                  </a:lnTo>
                  <a:lnTo>
                    <a:pt x="3293" y="4735"/>
                  </a:lnTo>
                  <a:lnTo>
                    <a:pt x="3508" y="4618"/>
                  </a:lnTo>
                  <a:lnTo>
                    <a:pt x="3722" y="4462"/>
                  </a:lnTo>
                  <a:lnTo>
                    <a:pt x="3917" y="4306"/>
                  </a:lnTo>
                  <a:lnTo>
                    <a:pt x="4073" y="4170"/>
                  </a:lnTo>
                  <a:lnTo>
                    <a:pt x="4229" y="4014"/>
                  </a:lnTo>
                  <a:lnTo>
                    <a:pt x="4384" y="3839"/>
                  </a:lnTo>
                  <a:lnTo>
                    <a:pt x="4521" y="3644"/>
                  </a:lnTo>
                  <a:lnTo>
                    <a:pt x="4638" y="3468"/>
                  </a:lnTo>
                  <a:lnTo>
                    <a:pt x="4735" y="3293"/>
                  </a:lnTo>
                  <a:lnTo>
                    <a:pt x="4774" y="3332"/>
                  </a:lnTo>
                  <a:lnTo>
                    <a:pt x="4852" y="3352"/>
                  </a:lnTo>
                  <a:lnTo>
                    <a:pt x="4910" y="3352"/>
                  </a:lnTo>
                  <a:lnTo>
                    <a:pt x="4988" y="3313"/>
                  </a:lnTo>
                  <a:lnTo>
                    <a:pt x="5027" y="3254"/>
                  </a:lnTo>
                  <a:lnTo>
                    <a:pt x="5047" y="3176"/>
                  </a:lnTo>
                  <a:lnTo>
                    <a:pt x="5047" y="3157"/>
                  </a:lnTo>
                  <a:lnTo>
                    <a:pt x="5066" y="2981"/>
                  </a:lnTo>
                  <a:lnTo>
                    <a:pt x="5066" y="2767"/>
                  </a:lnTo>
                  <a:lnTo>
                    <a:pt x="5047" y="2592"/>
                  </a:lnTo>
                  <a:lnTo>
                    <a:pt x="5008" y="2436"/>
                  </a:lnTo>
                  <a:lnTo>
                    <a:pt x="4949" y="2241"/>
                  </a:lnTo>
                  <a:lnTo>
                    <a:pt x="4891" y="2066"/>
                  </a:lnTo>
                  <a:lnTo>
                    <a:pt x="4813" y="1910"/>
                  </a:lnTo>
                  <a:lnTo>
                    <a:pt x="4716" y="1754"/>
                  </a:lnTo>
                  <a:lnTo>
                    <a:pt x="4599" y="1579"/>
                  </a:lnTo>
                  <a:lnTo>
                    <a:pt x="4482" y="1423"/>
                  </a:lnTo>
                  <a:lnTo>
                    <a:pt x="4229" y="1150"/>
                  </a:lnTo>
                  <a:lnTo>
                    <a:pt x="3917" y="877"/>
                  </a:lnTo>
                  <a:lnTo>
                    <a:pt x="3605" y="663"/>
                  </a:lnTo>
                  <a:lnTo>
                    <a:pt x="3410" y="565"/>
                  </a:lnTo>
                  <a:lnTo>
                    <a:pt x="3215" y="448"/>
                  </a:lnTo>
                  <a:lnTo>
                    <a:pt x="2787" y="273"/>
                  </a:lnTo>
                  <a:lnTo>
                    <a:pt x="2397" y="156"/>
                  </a:lnTo>
                  <a:lnTo>
                    <a:pt x="1968" y="59"/>
                  </a:lnTo>
                  <a:lnTo>
                    <a:pt x="1754" y="20"/>
                  </a:lnTo>
                  <a:lnTo>
                    <a:pt x="1559" y="20"/>
                  </a:lnTo>
                  <a:lnTo>
                    <a:pt x="1150"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536;p37">
              <a:extLst>
                <a:ext uri="{FF2B5EF4-FFF2-40B4-BE49-F238E27FC236}">
                  <a16:creationId xmlns:a16="http://schemas.microsoft.com/office/drawing/2014/main" id="{96C20384-54E4-34AA-9A21-8CF575769205}"/>
                </a:ext>
              </a:extLst>
            </p:cNvPr>
            <p:cNvSpPr/>
            <p:nvPr/>
          </p:nvSpPr>
          <p:spPr>
            <a:xfrm>
              <a:off x="5756675" y="902525"/>
              <a:ext cx="141750" cy="119350"/>
            </a:xfrm>
            <a:custGeom>
              <a:avLst/>
              <a:gdLst/>
              <a:ahLst/>
              <a:cxnLst/>
              <a:rect l="l" t="t" r="r" b="b"/>
              <a:pathLst>
                <a:path w="5670" h="4774" extrusionOk="0">
                  <a:moveTo>
                    <a:pt x="2104" y="0"/>
                  </a:moveTo>
                  <a:lnTo>
                    <a:pt x="1929" y="20"/>
                  </a:lnTo>
                  <a:lnTo>
                    <a:pt x="1773" y="39"/>
                  </a:lnTo>
                  <a:lnTo>
                    <a:pt x="1559" y="98"/>
                  </a:lnTo>
                  <a:lnTo>
                    <a:pt x="1403" y="195"/>
                  </a:lnTo>
                  <a:lnTo>
                    <a:pt x="1364" y="195"/>
                  </a:lnTo>
                  <a:lnTo>
                    <a:pt x="1306" y="234"/>
                  </a:lnTo>
                  <a:lnTo>
                    <a:pt x="1267" y="292"/>
                  </a:lnTo>
                  <a:lnTo>
                    <a:pt x="1267" y="370"/>
                  </a:lnTo>
                  <a:lnTo>
                    <a:pt x="1267" y="429"/>
                  </a:lnTo>
                  <a:lnTo>
                    <a:pt x="1306" y="487"/>
                  </a:lnTo>
                  <a:lnTo>
                    <a:pt x="1364" y="526"/>
                  </a:lnTo>
                  <a:lnTo>
                    <a:pt x="1228" y="663"/>
                  </a:lnTo>
                  <a:lnTo>
                    <a:pt x="1091" y="838"/>
                  </a:lnTo>
                  <a:lnTo>
                    <a:pt x="955" y="1013"/>
                  </a:lnTo>
                  <a:lnTo>
                    <a:pt x="818" y="1228"/>
                  </a:lnTo>
                  <a:lnTo>
                    <a:pt x="643" y="1598"/>
                  </a:lnTo>
                  <a:lnTo>
                    <a:pt x="546" y="1832"/>
                  </a:lnTo>
                  <a:lnTo>
                    <a:pt x="468" y="2085"/>
                  </a:lnTo>
                  <a:lnTo>
                    <a:pt x="409" y="2319"/>
                  </a:lnTo>
                  <a:lnTo>
                    <a:pt x="370" y="2533"/>
                  </a:lnTo>
                  <a:lnTo>
                    <a:pt x="351" y="2728"/>
                  </a:lnTo>
                  <a:lnTo>
                    <a:pt x="351" y="2942"/>
                  </a:lnTo>
                  <a:lnTo>
                    <a:pt x="351" y="3079"/>
                  </a:lnTo>
                  <a:lnTo>
                    <a:pt x="273" y="3040"/>
                  </a:lnTo>
                  <a:lnTo>
                    <a:pt x="195" y="3020"/>
                  </a:lnTo>
                  <a:lnTo>
                    <a:pt x="117" y="3040"/>
                  </a:lnTo>
                  <a:lnTo>
                    <a:pt x="59" y="3079"/>
                  </a:lnTo>
                  <a:lnTo>
                    <a:pt x="20" y="3157"/>
                  </a:lnTo>
                  <a:lnTo>
                    <a:pt x="0" y="3234"/>
                  </a:lnTo>
                  <a:lnTo>
                    <a:pt x="0" y="3273"/>
                  </a:lnTo>
                  <a:lnTo>
                    <a:pt x="0" y="3293"/>
                  </a:lnTo>
                  <a:lnTo>
                    <a:pt x="39" y="3351"/>
                  </a:lnTo>
                  <a:lnTo>
                    <a:pt x="59" y="3390"/>
                  </a:lnTo>
                  <a:lnTo>
                    <a:pt x="253" y="3585"/>
                  </a:lnTo>
                  <a:lnTo>
                    <a:pt x="487" y="3799"/>
                  </a:lnTo>
                  <a:lnTo>
                    <a:pt x="507" y="3819"/>
                  </a:lnTo>
                  <a:lnTo>
                    <a:pt x="585" y="3916"/>
                  </a:lnTo>
                  <a:lnTo>
                    <a:pt x="682" y="4014"/>
                  </a:lnTo>
                  <a:lnTo>
                    <a:pt x="779" y="4072"/>
                  </a:lnTo>
                  <a:lnTo>
                    <a:pt x="877" y="4150"/>
                  </a:lnTo>
                  <a:lnTo>
                    <a:pt x="974" y="4150"/>
                  </a:lnTo>
                  <a:lnTo>
                    <a:pt x="994" y="4170"/>
                  </a:lnTo>
                  <a:lnTo>
                    <a:pt x="1247" y="4326"/>
                  </a:lnTo>
                  <a:lnTo>
                    <a:pt x="1520" y="4462"/>
                  </a:lnTo>
                  <a:lnTo>
                    <a:pt x="1793" y="4559"/>
                  </a:lnTo>
                  <a:lnTo>
                    <a:pt x="2085" y="4657"/>
                  </a:lnTo>
                  <a:lnTo>
                    <a:pt x="2358" y="4715"/>
                  </a:lnTo>
                  <a:lnTo>
                    <a:pt x="2650" y="4754"/>
                  </a:lnTo>
                  <a:lnTo>
                    <a:pt x="2942" y="4774"/>
                  </a:lnTo>
                  <a:lnTo>
                    <a:pt x="3254" y="4774"/>
                  </a:lnTo>
                  <a:lnTo>
                    <a:pt x="3546" y="4754"/>
                  </a:lnTo>
                  <a:lnTo>
                    <a:pt x="3877" y="4696"/>
                  </a:lnTo>
                  <a:lnTo>
                    <a:pt x="4364" y="4540"/>
                  </a:lnTo>
                  <a:lnTo>
                    <a:pt x="4715" y="4403"/>
                  </a:lnTo>
                  <a:lnTo>
                    <a:pt x="5066" y="4209"/>
                  </a:lnTo>
                  <a:lnTo>
                    <a:pt x="5319" y="4033"/>
                  </a:lnTo>
                  <a:lnTo>
                    <a:pt x="5514" y="3858"/>
                  </a:lnTo>
                  <a:lnTo>
                    <a:pt x="5631" y="3722"/>
                  </a:lnTo>
                  <a:lnTo>
                    <a:pt x="5670" y="3683"/>
                  </a:lnTo>
                  <a:lnTo>
                    <a:pt x="5650" y="3507"/>
                  </a:lnTo>
                  <a:lnTo>
                    <a:pt x="5650" y="3312"/>
                  </a:lnTo>
                  <a:lnTo>
                    <a:pt x="5611" y="3137"/>
                  </a:lnTo>
                  <a:lnTo>
                    <a:pt x="5572" y="2962"/>
                  </a:lnTo>
                  <a:lnTo>
                    <a:pt x="5436" y="2572"/>
                  </a:lnTo>
                  <a:lnTo>
                    <a:pt x="5358" y="2397"/>
                  </a:lnTo>
                  <a:lnTo>
                    <a:pt x="5280" y="2202"/>
                  </a:lnTo>
                  <a:lnTo>
                    <a:pt x="5066" y="1832"/>
                  </a:lnTo>
                  <a:lnTo>
                    <a:pt x="4813" y="1481"/>
                  </a:lnTo>
                  <a:lnTo>
                    <a:pt x="4520" y="1111"/>
                  </a:lnTo>
                  <a:lnTo>
                    <a:pt x="4364" y="955"/>
                  </a:lnTo>
                  <a:lnTo>
                    <a:pt x="4209" y="818"/>
                  </a:lnTo>
                  <a:lnTo>
                    <a:pt x="3916" y="585"/>
                  </a:lnTo>
                  <a:lnTo>
                    <a:pt x="3546" y="370"/>
                  </a:lnTo>
                  <a:lnTo>
                    <a:pt x="3234" y="214"/>
                  </a:lnTo>
                  <a:lnTo>
                    <a:pt x="3040" y="137"/>
                  </a:lnTo>
                  <a:lnTo>
                    <a:pt x="2825" y="78"/>
                  </a:lnTo>
                  <a:lnTo>
                    <a:pt x="2650" y="39"/>
                  </a:lnTo>
                  <a:lnTo>
                    <a:pt x="2475" y="20"/>
                  </a:lnTo>
                  <a:lnTo>
                    <a:pt x="2299"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537;p37">
              <a:extLst>
                <a:ext uri="{FF2B5EF4-FFF2-40B4-BE49-F238E27FC236}">
                  <a16:creationId xmlns:a16="http://schemas.microsoft.com/office/drawing/2014/main" id="{C016AB3B-01F9-660A-3A2E-03906996E64A}"/>
                </a:ext>
              </a:extLst>
            </p:cNvPr>
            <p:cNvSpPr/>
            <p:nvPr/>
          </p:nvSpPr>
          <p:spPr>
            <a:xfrm>
              <a:off x="5628550" y="1068625"/>
              <a:ext cx="126675" cy="134450"/>
            </a:xfrm>
            <a:custGeom>
              <a:avLst/>
              <a:gdLst/>
              <a:ahLst/>
              <a:cxnLst/>
              <a:rect l="l" t="t" r="r" b="b"/>
              <a:pathLst>
                <a:path w="5067" h="5378" extrusionOk="0">
                  <a:moveTo>
                    <a:pt x="2748" y="0"/>
                  </a:moveTo>
                  <a:lnTo>
                    <a:pt x="2690" y="39"/>
                  </a:lnTo>
                  <a:lnTo>
                    <a:pt x="2631" y="78"/>
                  </a:lnTo>
                  <a:lnTo>
                    <a:pt x="2612" y="156"/>
                  </a:lnTo>
                  <a:lnTo>
                    <a:pt x="2612" y="214"/>
                  </a:lnTo>
                  <a:lnTo>
                    <a:pt x="2631" y="292"/>
                  </a:lnTo>
                  <a:lnTo>
                    <a:pt x="2436" y="331"/>
                  </a:lnTo>
                  <a:lnTo>
                    <a:pt x="2241" y="390"/>
                  </a:lnTo>
                  <a:lnTo>
                    <a:pt x="2027" y="468"/>
                  </a:lnTo>
                  <a:lnTo>
                    <a:pt x="1793" y="585"/>
                  </a:lnTo>
                  <a:lnTo>
                    <a:pt x="1618" y="682"/>
                  </a:lnTo>
                  <a:lnTo>
                    <a:pt x="1443" y="799"/>
                  </a:lnTo>
                  <a:lnTo>
                    <a:pt x="1248" y="955"/>
                  </a:lnTo>
                  <a:lnTo>
                    <a:pt x="1033" y="1130"/>
                  </a:lnTo>
                  <a:lnTo>
                    <a:pt x="878" y="1286"/>
                  </a:lnTo>
                  <a:lnTo>
                    <a:pt x="722" y="1442"/>
                  </a:lnTo>
                  <a:lnTo>
                    <a:pt x="605" y="1598"/>
                  </a:lnTo>
                  <a:lnTo>
                    <a:pt x="468" y="1773"/>
                  </a:lnTo>
                  <a:lnTo>
                    <a:pt x="410" y="1890"/>
                  </a:lnTo>
                  <a:lnTo>
                    <a:pt x="371" y="1812"/>
                  </a:lnTo>
                  <a:lnTo>
                    <a:pt x="313" y="1773"/>
                  </a:lnTo>
                  <a:lnTo>
                    <a:pt x="235" y="1734"/>
                  </a:lnTo>
                  <a:lnTo>
                    <a:pt x="157" y="1734"/>
                  </a:lnTo>
                  <a:lnTo>
                    <a:pt x="98" y="1773"/>
                  </a:lnTo>
                  <a:lnTo>
                    <a:pt x="40" y="1832"/>
                  </a:lnTo>
                  <a:lnTo>
                    <a:pt x="20" y="1871"/>
                  </a:lnTo>
                  <a:lnTo>
                    <a:pt x="1" y="1890"/>
                  </a:lnTo>
                  <a:lnTo>
                    <a:pt x="1" y="1949"/>
                  </a:lnTo>
                  <a:lnTo>
                    <a:pt x="1" y="2007"/>
                  </a:lnTo>
                  <a:lnTo>
                    <a:pt x="59" y="2260"/>
                  </a:lnTo>
                  <a:lnTo>
                    <a:pt x="137" y="2592"/>
                  </a:lnTo>
                  <a:lnTo>
                    <a:pt x="157" y="2611"/>
                  </a:lnTo>
                  <a:lnTo>
                    <a:pt x="157" y="2728"/>
                  </a:lnTo>
                  <a:lnTo>
                    <a:pt x="196" y="2845"/>
                  </a:lnTo>
                  <a:lnTo>
                    <a:pt x="235" y="2962"/>
                  </a:lnTo>
                  <a:lnTo>
                    <a:pt x="293" y="3079"/>
                  </a:lnTo>
                  <a:lnTo>
                    <a:pt x="352" y="3137"/>
                  </a:lnTo>
                  <a:lnTo>
                    <a:pt x="371" y="3157"/>
                  </a:lnTo>
                  <a:lnTo>
                    <a:pt x="507" y="3429"/>
                  </a:lnTo>
                  <a:lnTo>
                    <a:pt x="663" y="3683"/>
                  </a:lnTo>
                  <a:lnTo>
                    <a:pt x="839" y="3916"/>
                  </a:lnTo>
                  <a:lnTo>
                    <a:pt x="1033" y="4150"/>
                  </a:lnTo>
                  <a:lnTo>
                    <a:pt x="1228" y="4345"/>
                  </a:lnTo>
                  <a:lnTo>
                    <a:pt x="1443" y="4540"/>
                  </a:lnTo>
                  <a:lnTo>
                    <a:pt x="1696" y="4715"/>
                  </a:lnTo>
                  <a:lnTo>
                    <a:pt x="1949" y="4871"/>
                  </a:lnTo>
                  <a:lnTo>
                    <a:pt x="2202" y="5008"/>
                  </a:lnTo>
                  <a:lnTo>
                    <a:pt x="2514" y="5144"/>
                  </a:lnTo>
                  <a:lnTo>
                    <a:pt x="2748" y="5222"/>
                  </a:lnTo>
                  <a:lnTo>
                    <a:pt x="3021" y="5280"/>
                  </a:lnTo>
                  <a:lnTo>
                    <a:pt x="3391" y="5358"/>
                  </a:lnTo>
                  <a:lnTo>
                    <a:pt x="3781" y="5378"/>
                  </a:lnTo>
                  <a:lnTo>
                    <a:pt x="4092" y="5358"/>
                  </a:lnTo>
                  <a:lnTo>
                    <a:pt x="4365" y="5319"/>
                  </a:lnTo>
                  <a:lnTo>
                    <a:pt x="4541" y="5261"/>
                  </a:lnTo>
                  <a:lnTo>
                    <a:pt x="4580" y="5261"/>
                  </a:lnTo>
                  <a:lnTo>
                    <a:pt x="4677" y="5085"/>
                  </a:lnTo>
                  <a:lnTo>
                    <a:pt x="4755" y="4930"/>
                  </a:lnTo>
                  <a:lnTo>
                    <a:pt x="4813" y="4754"/>
                  </a:lnTo>
                  <a:lnTo>
                    <a:pt x="4891" y="4579"/>
                  </a:lnTo>
                  <a:lnTo>
                    <a:pt x="4989" y="4189"/>
                  </a:lnTo>
                  <a:lnTo>
                    <a:pt x="5008" y="3994"/>
                  </a:lnTo>
                  <a:lnTo>
                    <a:pt x="5047" y="3800"/>
                  </a:lnTo>
                  <a:lnTo>
                    <a:pt x="5067" y="3351"/>
                  </a:lnTo>
                  <a:lnTo>
                    <a:pt x="5047" y="2923"/>
                  </a:lnTo>
                  <a:lnTo>
                    <a:pt x="4989" y="2475"/>
                  </a:lnTo>
                  <a:lnTo>
                    <a:pt x="4930" y="2260"/>
                  </a:lnTo>
                  <a:lnTo>
                    <a:pt x="4872" y="2046"/>
                  </a:lnTo>
                  <a:lnTo>
                    <a:pt x="4755" y="1695"/>
                  </a:lnTo>
                  <a:lnTo>
                    <a:pt x="4560" y="1325"/>
                  </a:lnTo>
                  <a:lnTo>
                    <a:pt x="4365" y="1013"/>
                  </a:lnTo>
                  <a:lnTo>
                    <a:pt x="4268" y="857"/>
                  </a:lnTo>
                  <a:lnTo>
                    <a:pt x="4112" y="682"/>
                  </a:lnTo>
                  <a:lnTo>
                    <a:pt x="3976" y="565"/>
                  </a:lnTo>
                  <a:lnTo>
                    <a:pt x="3859" y="448"/>
                  </a:lnTo>
                  <a:lnTo>
                    <a:pt x="3703" y="331"/>
                  </a:lnTo>
                  <a:lnTo>
                    <a:pt x="3527" y="234"/>
                  </a:lnTo>
                  <a:lnTo>
                    <a:pt x="3391" y="156"/>
                  </a:lnTo>
                  <a:lnTo>
                    <a:pt x="3235" y="98"/>
                  </a:lnTo>
                  <a:lnTo>
                    <a:pt x="3021" y="39"/>
                  </a:lnTo>
                  <a:lnTo>
                    <a:pt x="2845" y="20"/>
                  </a:lnTo>
                  <a:lnTo>
                    <a:pt x="2826"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538;p37">
              <a:extLst>
                <a:ext uri="{FF2B5EF4-FFF2-40B4-BE49-F238E27FC236}">
                  <a16:creationId xmlns:a16="http://schemas.microsoft.com/office/drawing/2014/main" id="{8989E046-DE92-1922-0292-22E3ED482B38}"/>
                </a:ext>
              </a:extLst>
            </p:cNvPr>
            <p:cNvSpPr/>
            <p:nvPr/>
          </p:nvSpPr>
          <p:spPr>
            <a:xfrm>
              <a:off x="5090800" y="967300"/>
              <a:ext cx="139325" cy="122775"/>
            </a:xfrm>
            <a:custGeom>
              <a:avLst/>
              <a:gdLst/>
              <a:ahLst/>
              <a:cxnLst/>
              <a:rect l="l" t="t" r="r" b="b"/>
              <a:pathLst>
                <a:path w="5573" h="4911" extrusionOk="0">
                  <a:moveTo>
                    <a:pt x="2982" y="0"/>
                  </a:moveTo>
                  <a:lnTo>
                    <a:pt x="2787" y="39"/>
                  </a:lnTo>
                  <a:lnTo>
                    <a:pt x="2611" y="78"/>
                  </a:lnTo>
                  <a:lnTo>
                    <a:pt x="2436" y="137"/>
                  </a:lnTo>
                  <a:lnTo>
                    <a:pt x="2280" y="195"/>
                  </a:lnTo>
                  <a:lnTo>
                    <a:pt x="2066" y="293"/>
                  </a:lnTo>
                  <a:lnTo>
                    <a:pt x="1910" y="390"/>
                  </a:lnTo>
                  <a:lnTo>
                    <a:pt x="1598" y="585"/>
                  </a:lnTo>
                  <a:lnTo>
                    <a:pt x="1286" y="858"/>
                  </a:lnTo>
                  <a:lnTo>
                    <a:pt x="1033" y="1131"/>
                  </a:lnTo>
                  <a:lnTo>
                    <a:pt x="897" y="1306"/>
                  </a:lnTo>
                  <a:lnTo>
                    <a:pt x="780" y="1481"/>
                  </a:lnTo>
                  <a:lnTo>
                    <a:pt x="527" y="1890"/>
                  </a:lnTo>
                  <a:lnTo>
                    <a:pt x="351" y="2261"/>
                  </a:lnTo>
                  <a:lnTo>
                    <a:pt x="195" y="2670"/>
                  </a:lnTo>
                  <a:lnTo>
                    <a:pt x="137" y="2865"/>
                  </a:lnTo>
                  <a:lnTo>
                    <a:pt x="78" y="3079"/>
                  </a:lnTo>
                  <a:lnTo>
                    <a:pt x="20" y="3469"/>
                  </a:lnTo>
                  <a:lnTo>
                    <a:pt x="1" y="3644"/>
                  </a:lnTo>
                  <a:lnTo>
                    <a:pt x="1" y="3839"/>
                  </a:lnTo>
                  <a:lnTo>
                    <a:pt x="20" y="4014"/>
                  </a:lnTo>
                  <a:lnTo>
                    <a:pt x="40" y="4209"/>
                  </a:lnTo>
                  <a:lnTo>
                    <a:pt x="78" y="4229"/>
                  </a:lnTo>
                  <a:lnTo>
                    <a:pt x="215" y="4345"/>
                  </a:lnTo>
                  <a:lnTo>
                    <a:pt x="429" y="4501"/>
                  </a:lnTo>
                  <a:lnTo>
                    <a:pt x="721" y="4638"/>
                  </a:lnTo>
                  <a:lnTo>
                    <a:pt x="1092" y="4755"/>
                  </a:lnTo>
                  <a:lnTo>
                    <a:pt x="1462" y="4852"/>
                  </a:lnTo>
                  <a:lnTo>
                    <a:pt x="1715" y="4891"/>
                  </a:lnTo>
                  <a:lnTo>
                    <a:pt x="1968" y="4910"/>
                  </a:lnTo>
                  <a:lnTo>
                    <a:pt x="2300" y="4910"/>
                  </a:lnTo>
                  <a:lnTo>
                    <a:pt x="2592" y="4891"/>
                  </a:lnTo>
                  <a:lnTo>
                    <a:pt x="2904" y="4852"/>
                  </a:lnTo>
                  <a:lnTo>
                    <a:pt x="3196" y="4794"/>
                  </a:lnTo>
                  <a:lnTo>
                    <a:pt x="3469" y="4696"/>
                  </a:lnTo>
                  <a:lnTo>
                    <a:pt x="3741" y="4599"/>
                  </a:lnTo>
                  <a:lnTo>
                    <a:pt x="3995" y="4462"/>
                  </a:lnTo>
                  <a:lnTo>
                    <a:pt x="4268" y="4306"/>
                  </a:lnTo>
                  <a:lnTo>
                    <a:pt x="4501" y="4131"/>
                  </a:lnTo>
                  <a:lnTo>
                    <a:pt x="4735" y="3956"/>
                  </a:lnTo>
                  <a:lnTo>
                    <a:pt x="4755" y="3936"/>
                  </a:lnTo>
                  <a:lnTo>
                    <a:pt x="4833" y="3897"/>
                  </a:lnTo>
                  <a:lnTo>
                    <a:pt x="4930" y="3819"/>
                  </a:lnTo>
                  <a:lnTo>
                    <a:pt x="5027" y="3741"/>
                  </a:lnTo>
                  <a:lnTo>
                    <a:pt x="5086" y="3644"/>
                  </a:lnTo>
                  <a:lnTo>
                    <a:pt x="5144" y="3527"/>
                  </a:lnTo>
                  <a:lnTo>
                    <a:pt x="5164" y="3508"/>
                  </a:lnTo>
                  <a:lnTo>
                    <a:pt x="5378" y="3254"/>
                  </a:lnTo>
                  <a:lnTo>
                    <a:pt x="5534" y="3021"/>
                  </a:lnTo>
                  <a:lnTo>
                    <a:pt x="5553" y="2982"/>
                  </a:lnTo>
                  <a:lnTo>
                    <a:pt x="5573" y="2923"/>
                  </a:lnTo>
                  <a:lnTo>
                    <a:pt x="5573" y="2904"/>
                  </a:lnTo>
                  <a:lnTo>
                    <a:pt x="5573" y="2865"/>
                  </a:lnTo>
                  <a:lnTo>
                    <a:pt x="5534" y="2787"/>
                  </a:lnTo>
                  <a:lnTo>
                    <a:pt x="5476" y="2728"/>
                  </a:lnTo>
                  <a:lnTo>
                    <a:pt x="5417" y="2689"/>
                  </a:lnTo>
                  <a:lnTo>
                    <a:pt x="5339" y="2689"/>
                  </a:lnTo>
                  <a:lnTo>
                    <a:pt x="5261" y="2709"/>
                  </a:lnTo>
                  <a:lnTo>
                    <a:pt x="5203" y="2767"/>
                  </a:lnTo>
                  <a:lnTo>
                    <a:pt x="5183" y="2631"/>
                  </a:lnTo>
                  <a:lnTo>
                    <a:pt x="5125" y="2417"/>
                  </a:lnTo>
                  <a:lnTo>
                    <a:pt x="5086" y="2241"/>
                  </a:lnTo>
                  <a:lnTo>
                    <a:pt x="5008" y="2027"/>
                  </a:lnTo>
                  <a:lnTo>
                    <a:pt x="4910" y="1812"/>
                  </a:lnTo>
                  <a:lnTo>
                    <a:pt x="4794" y="1579"/>
                  </a:lnTo>
                  <a:lnTo>
                    <a:pt x="4677" y="1364"/>
                  </a:lnTo>
                  <a:lnTo>
                    <a:pt x="4443" y="1014"/>
                  </a:lnTo>
                  <a:lnTo>
                    <a:pt x="4287" y="838"/>
                  </a:lnTo>
                  <a:lnTo>
                    <a:pt x="4112" y="663"/>
                  </a:lnTo>
                  <a:lnTo>
                    <a:pt x="3956" y="527"/>
                  </a:lnTo>
                  <a:lnTo>
                    <a:pt x="3800" y="410"/>
                  </a:lnTo>
                  <a:lnTo>
                    <a:pt x="3839" y="371"/>
                  </a:lnTo>
                  <a:lnTo>
                    <a:pt x="3878" y="293"/>
                  </a:lnTo>
                  <a:lnTo>
                    <a:pt x="3878" y="234"/>
                  </a:lnTo>
                  <a:lnTo>
                    <a:pt x="3839" y="156"/>
                  </a:lnTo>
                  <a:lnTo>
                    <a:pt x="3800" y="117"/>
                  </a:lnTo>
                  <a:lnTo>
                    <a:pt x="3741" y="78"/>
                  </a:lnTo>
                  <a:lnTo>
                    <a:pt x="3702" y="78"/>
                  </a:lnTo>
                  <a:lnTo>
                    <a:pt x="3527" y="20"/>
                  </a:lnTo>
                  <a:lnTo>
                    <a:pt x="3332"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39;p37">
              <a:extLst>
                <a:ext uri="{FF2B5EF4-FFF2-40B4-BE49-F238E27FC236}">
                  <a16:creationId xmlns:a16="http://schemas.microsoft.com/office/drawing/2014/main" id="{AB239AC3-940A-351A-AFD4-A9A543283D18}"/>
                </a:ext>
              </a:extLst>
            </p:cNvPr>
            <p:cNvSpPr/>
            <p:nvPr/>
          </p:nvSpPr>
          <p:spPr>
            <a:xfrm>
              <a:off x="5256425" y="1113925"/>
              <a:ext cx="121300" cy="137875"/>
            </a:xfrm>
            <a:custGeom>
              <a:avLst/>
              <a:gdLst/>
              <a:ahLst/>
              <a:cxnLst/>
              <a:rect l="l" t="t" r="r" b="b"/>
              <a:pathLst>
                <a:path w="4852" h="5515" extrusionOk="0">
                  <a:moveTo>
                    <a:pt x="1832" y="0"/>
                  </a:moveTo>
                  <a:lnTo>
                    <a:pt x="1754" y="20"/>
                  </a:lnTo>
                  <a:lnTo>
                    <a:pt x="1734" y="20"/>
                  </a:lnTo>
                  <a:lnTo>
                    <a:pt x="1539" y="78"/>
                  </a:lnTo>
                  <a:lnTo>
                    <a:pt x="1364" y="156"/>
                  </a:lnTo>
                  <a:lnTo>
                    <a:pt x="1208" y="253"/>
                  </a:lnTo>
                  <a:lnTo>
                    <a:pt x="1091" y="351"/>
                  </a:lnTo>
                  <a:lnTo>
                    <a:pt x="935" y="487"/>
                  </a:lnTo>
                  <a:lnTo>
                    <a:pt x="799" y="604"/>
                  </a:lnTo>
                  <a:lnTo>
                    <a:pt x="682" y="741"/>
                  </a:lnTo>
                  <a:lnTo>
                    <a:pt x="585" y="896"/>
                  </a:lnTo>
                  <a:lnTo>
                    <a:pt x="468" y="1091"/>
                  </a:lnTo>
                  <a:lnTo>
                    <a:pt x="370" y="1247"/>
                  </a:lnTo>
                  <a:lnTo>
                    <a:pt x="234" y="1578"/>
                  </a:lnTo>
                  <a:lnTo>
                    <a:pt x="117" y="1988"/>
                  </a:lnTo>
                  <a:lnTo>
                    <a:pt x="39" y="2358"/>
                  </a:lnTo>
                  <a:lnTo>
                    <a:pt x="20" y="2572"/>
                  </a:lnTo>
                  <a:lnTo>
                    <a:pt x="0" y="2786"/>
                  </a:lnTo>
                  <a:lnTo>
                    <a:pt x="20" y="3254"/>
                  </a:lnTo>
                  <a:lnTo>
                    <a:pt x="59" y="3663"/>
                  </a:lnTo>
                  <a:lnTo>
                    <a:pt x="156" y="4111"/>
                  </a:lnTo>
                  <a:lnTo>
                    <a:pt x="273" y="4501"/>
                  </a:lnTo>
                  <a:lnTo>
                    <a:pt x="429" y="4852"/>
                  </a:lnTo>
                  <a:lnTo>
                    <a:pt x="526" y="5027"/>
                  </a:lnTo>
                  <a:lnTo>
                    <a:pt x="604" y="5183"/>
                  </a:lnTo>
                  <a:lnTo>
                    <a:pt x="721" y="5339"/>
                  </a:lnTo>
                  <a:lnTo>
                    <a:pt x="838" y="5475"/>
                  </a:lnTo>
                  <a:lnTo>
                    <a:pt x="877" y="5475"/>
                  </a:lnTo>
                  <a:lnTo>
                    <a:pt x="1052" y="5514"/>
                  </a:lnTo>
                  <a:lnTo>
                    <a:pt x="1325" y="5514"/>
                  </a:lnTo>
                  <a:lnTo>
                    <a:pt x="1637" y="5475"/>
                  </a:lnTo>
                  <a:lnTo>
                    <a:pt x="2026" y="5378"/>
                  </a:lnTo>
                  <a:lnTo>
                    <a:pt x="2377" y="5261"/>
                  </a:lnTo>
                  <a:lnTo>
                    <a:pt x="2845" y="5047"/>
                  </a:lnTo>
                  <a:lnTo>
                    <a:pt x="3137" y="4871"/>
                  </a:lnTo>
                  <a:lnTo>
                    <a:pt x="3371" y="4696"/>
                  </a:lnTo>
                  <a:lnTo>
                    <a:pt x="3605" y="4501"/>
                  </a:lnTo>
                  <a:lnTo>
                    <a:pt x="3819" y="4287"/>
                  </a:lnTo>
                  <a:lnTo>
                    <a:pt x="4014" y="4053"/>
                  </a:lnTo>
                  <a:lnTo>
                    <a:pt x="4170" y="3839"/>
                  </a:lnTo>
                  <a:lnTo>
                    <a:pt x="4326" y="3566"/>
                  </a:lnTo>
                  <a:lnTo>
                    <a:pt x="4462" y="3312"/>
                  </a:lnTo>
                  <a:lnTo>
                    <a:pt x="4579" y="3040"/>
                  </a:lnTo>
                  <a:lnTo>
                    <a:pt x="4657" y="2747"/>
                  </a:lnTo>
                  <a:lnTo>
                    <a:pt x="4676" y="2728"/>
                  </a:lnTo>
                  <a:lnTo>
                    <a:pt x="4735" y="2650"/>
                  </a:lnTo>
                  <a:lnTo>
                    <a:pt x="4774" y="2533"/>
                  </a:lnTo>
                  <a:lnTo>
                    <a:pt x="4793" y="2416"/>
                  </a:lnTo>
                  <a:lnTo>
                    <a:pt x="4793" y="2299"/>
                  </a:lnTo>
                  <a:lnTo>
                    <a:pt x="4793" y="2163"/>
                  </a:lnTo>
                  <a:lnTo>
                    <a:pt x="4793" y="2143"/>
                  </a:lnTo>
                  <a:lnTo>
                    <a:pt x="4832" y="1812"/>
                  </a:lnTo>
                  <a:lnTo>
                    <a:pt x="4852" y="1539"/>
                  </a:lnTo>
                  <a:lnTo>
                    <a:pt x="4832" y="1500"/>
                  </a:lnTo>
                  <a:lnTo>
                    <a:pt x="4832" y="1442"/>
                  </a:lnTo>
                  <a:lnTo>
                    <a:pt x="4813" y="1422"/>
                  </a:lnTo>
                  <a:lnTo>
                    <a:pt x="4793" y="1384"/>
                  </a:lnTo>
                  <a:lnTo>
                    <a:pt x="4715" y="1345"/>
                  </a:lnTo>
                  <a:lnTo>
                    <a:pt x="4657" y="1325"/>
                  </a:lnTo>
                  <a:lnTo>
                    <a:pt x="4559" y="1325"/>
                  </a:lnTo>
                  <a:lnTo>
                    <a:pt x="4501" y="1364"/>
                  </a:lnTo>
                  <a:lnTo>
                    <a:pt x="4442" y="1422"/>
                  </a:lnTo>
                  <a:lnTo>
                    <a:pt x="4423" y="1500"/>
                  </a:lnTo>
                  <a:lnTo>
                    <a:pt x="4345" y="1403"/>
                  </a:lnTo>
                  <a:lnTo>
                    <a:pt x="4189" y="1247"/>
                  </a:lnTo>
                  <a:lnTo>
                    <a:pt x="4053" y="1111"/>
                  </a:lnTo>
                  <a:lnTo>
                    <a:pt x="3877" y="974"/>
                  </a:lnTo>
                  <a:lnTo>
                    <a:pt x="3683" y="838"/>
                  </a:lnTo>
                  <a:lnTo>
                    <a:pt x="3449" y="702"/>
                  </a:lnTo>
                  <a:lnTo>
                    <a:pt x="3234" y="585"/>
                  </a:lnTo>
                  <a:lnTo>
                    <a:pt x="3040" y="507"/>
                  </a:lnTo>
                  <a:lnTo>
                    <a:pt x="2845" y="429"/>
                  </a:lnTo>
                  <a:lnTo>
                    <a:pt x="2611" y="351"/>
                  </a:lnTo>
                  <a:lnTo>
                    <a:pt x="2397" y="312"/>
                  </a:lnTo>
                  <a:lnTo>
                    <a:pt x="2182" y="273"/>
                  </a:lnTo>
                  <a:lnTo>
                    <a:pt x="1968" y="273"/>
                  </a:lnTo>
                  <a:lnTo>
                    <a:pt x="1987" y="195"/>
                  </a:lnTo>
                  <a:lnTo>
                    <a:pt x="1987" y="137"/>
                  </a:lnTo>
                  <a:lnTo>
                    <a:pt x="1948" y="59"/>
                  </a:lnTo>
                  <a:lnTo>
                    <a:pt x="1890" y="20"/>
                  </a:lnTo>
                  <a:lnTo>
                    <a:pt x="1832"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40;p37">
              <a:extLst>
                <a:ext uri="{FF2B5EF4-FFF2-40B4-BE49-F238E27FC236}">
                  <a16:creationId xmlns:a16="http://schemas.microsoft.com/office/drawing/2014/main" id="{F4FB69BB-6143-AF60-BC99-F1D93CC8CFC2}"/>
                </a:ext>
              </a:extLst>
            </p:cNvPr>
            <p:cNvSpPr/>
            <p:nvPr/>
          </p:nvSpPr>
          <p:spPr>
            <a:xfrm>
              <a:off x="5062550" y="761750"/>
              <a:ext cx="140300" cy="115950"/>
            </a:xfrm>
            <a:custGeom>
              <a:avLst/>
              <a:gdLst/>
              <a:ahLst/>
              <a:cxnLst/>
              <a:rect l="l" t="t" r="r" b="b"/>
              <a:pathLst>
                <a:path w="5612" h="4638" extrusionOk="0">
                  <a:moveTo>
                    <a:pt x="3235" y="0"/>
                  </a:moveTo>
                  <a:lnTo>
                    <a:pt x="2962" y="20"/>
                  </a:lnTo>
                  <a:lnTo>
                    <a:pt x="2670" y="39"/>
                  </a:lnTo>
                  <a:lnTo>
                    <a:pt x="2378" y="98"/>
                  </a:lnTo>
                  <a:lnTo>
                    <a:pt x="2066" y="195"/>
                  </a:lnTo>
                  <a:lnTo>
                    <a:pt x="1793" y="293"/>
                  </a:lnTo>
                  <a:lnTo>
                    <a:pt x="1501" y="429"/>
                  </a:lnTo>
                  <a:lnTo>
                    <a:pt x="1286" y="546"/>
                  </a:lnTo>
                  <a:lnTo>
                    <a:pt x="1053" y="682"/>
                  </a:lnTo>
                  <a:lnTo>
                    <a:pt x="741" y="916"/>
                  </a:lnTo>
                  <a:lnTo>
                    <a:pt x="449" y="1189"/>
                  </a:lnTo>
                  <a:lnTo>
                    <a:pt x="254" y="1423"/>
                  </a:lnTo>
                  <a:lnTo>
                    <a:pt x="98" y="1637"/>
                  </a:lnTo>
                  <a:lnTo>
                    <a:pt x="20" y="1812"/>
                  </a:lnTo>
                  <a:lnTo>
                    <a:pt x="0" y="1832"/>
                  </a:lnTo>
                  <a:lnTo>
                    <a:pt x="0" y="1851"/>
                  </a:lnTo>
                  <a:lnTo>
                    <a:pt x="59" y="2027"/>
                  </a:lnTo>
                  <a:lnTo>
                    <a:pt x="117" y="2182"/>
                  </a:lnTo>
                  <a:lnTo>
                    <a:pt x="195" y="2358"/>
                  </a:lnTo>
                  <a:lnTo>
                    <a:pt x="273" y="2533"/>
                  </a:lnTo>
                  <a:lnTo>
                    <a:pt x="488" y="2864"/>
                  </a:lnTo>
                  <a:lnTo>
                    <a:pt x="624" y="3020"/>
                  </a:lnTo>
                  <a:lnTo>
                    <a:pt x="741" y="3176"/>
                  </a:lnTo>
                  <a:lnTo>
                    <a:pt x="1053" y="3488"/>
                  </a:lnTo>
                  <a:lnTo>
                    <a:pt x="1384" y="3780"/>
                  </a:lnTo>
                  <a:lnTo>
                    <a:pt x="1754" y="4053"/>
                  </a:lnTo>
                  <a:lnTo>
                    <a:pt x="1949" y="4150"/>
                  </a:lnTo>
                  <a:lnTo>
                    <a:pt x="2124" y="4267"/>
                  </a:lnTo>
                  <a:lnTo>
                    <a:pt x="2475" y="4404"/>
                  </a:lnTo>
                  <a:lnTo>
                    <a:pt x="2884" y="4521"/>
                  </a:lnTo>
                  <a:lnTo>
                    <a:pt x="3235" y="4598"/>
                  </a:lnTo>
                  <a:lnTo>
                    <a:pt x="3430" y="4618"/>
                  </a:lnTo>
                  <a:lnTo>
                    <a:pt x="3663" y="4637"/>
                  </a:lnTo>
                  <a:lnTo>
                    <a:pt x="3819" y="4618"/>
                  </a:lnTo>
                  <a:lnTo>
                    <a:pt x="3995" y="4598"/>
                  </a:lnTo>
                  <a:lnTo>
                    <a:pt x="4190" y="4560"/>
                  </a:lnTo>
                  <a:lnTo>
                    <a:pt x="4384" y="4521"/>
                  </a:lnTo>
                  <a:lnTo>
                    <a:pt x="4540" y="4462"/>
                  </a:lnTo>
                  <a:lnTo>
                    <a:pt x="4696" y="4404"/>
                  </a:lnTo>
                  <a:lnTo>
                    <a:pt x="4871" y="4287"/>
                  </a:lnTo>
                  <a:lnTo>
                    <a:pt x="5008" y="4170"/>
                  </a:lnTo>
                  <a:lnTo>
                    <a:pt x="5027" y="4150"/>
                  </a:lnTo>
                  <a:lnTo>
                    <a:pt x="5086" y="4092"/>
                  </a:lnTo>
                  <a:lnTo>
                    <a:pt x="5105" y="4033"/>
                  </a:lnTo>
                  <a:lnTo>
                    <a:pt x="5105" y="3956"/>
                  </a:lnTo>
                  <a:lnTo>
                    <a:pt x="5066" y="3897"/>
                  </a:lnTo>
                  <a:lnTo>
                    <a:pt x="5027" y="3858"/>
                  </a:lnTo>
                  <a:lnTo>
                    <a:pt x="4949" y="3839"/>
                  </a:lnTo>
                  <a:lnTo>
                    <a:pt x="5066" y="3663"/>
                  </a:lnTo>
                  <a:lnTo>
                    <a:pt x="5144" y="3468"/>
                  </a:lnTo>
                  <a:lnTo>
                    <a:pt x="5242" y="3254"/>
                  </a:lnTo>
                  <a:lnTo>
                    <a:pt x="5300" y="3020"/>
                  </a:lnTo>
                  <a:lnTo>
                    <a:pt x="5398" y="2611"/>
                  </a:lnTo>
                  <a:lnTo>
                    <a:pt x="5417" y="2358"/>
                  </a:lnTo>
                  <a:lnTo>
                    <a:pt x="5436" y="2085"/>
                  </a:lnTo>
                  <a:lnTo>
                    <a:pt x="5436" y="1851"/>
                  </a:lnTo>
                  <a:lnTo>
                    <a:pt x="5417" y="1637"/>
                  </a:lnTo>
                  <a:lnTo>
                    <a:pt x="5378" y="1462"/>
                  </a:lnTo>
                  <a:lnTo>
                    <a:pt x="5339" y="1228"/>
                  </a:lnTo>
                  <a:lnTo>
                    <a:pt x="5320" y="1111"/>
                  </a:lnTo>
                  <a:lnTo>
                    <a:pt x="5378" y="1130"/>
                  </a:lnTo>
                  <a:lnTo>
                    <a:pt x="5456" y="1130"/>
                  </a:lnTo>
                  <a:lnTo>
                    <a:pt x="5534" y="1091"/>
                  </a:lnTo>
                  <a:lnTo>
                    <a:pt x="5592" y="1033"/>
                  </a:lnTo>
                  <a:lnTo>
                    <a:pt x="5612" y="955"/>
                  </a:lnTo>
                  <a:lnTo>
                    <a:pt x="5612" y="858"/>
                  </a:lnTo>
                  <a:lnTo>
                    <a:pt x="5592" y="838"/>
                  </a:lnTo>
                  <a:lnTo>
                    <a:pt x="5573" y="819"/>
                  </a:lnTo>
                  <a:lnTo>
                    <a:pt x="5553" y="780"/>
                  </a:lnTo>
                  <a:lnTo>
                    <a:pt x="5495" y="741"/>
                  </a:lnTo>
                  <a:lnTo>
                    <a:pt x="5281" y="585"/>
                  </a:lnTo>
                  <a:lnTo>
                    <a:pt x="4988" y="448"/>
                  </a:lnTo>
                  <a:lnTo>
                    <a:pt x="4969" y="429"/>
                  </a:lnTo>
                  <a:lnTo>
                    <a:pt x="4871" y="351"/>
                  </a:lnTo>
                  <a:lnTo>
                    <a:pt x="4755" y="293"/>
                  </a:lnTo>
                  <a:lnTo>
                    <a:pt x="4638" y="234"/>
                  </a:lnTo>
                  <a:lnTo>
                    <a:pt x="4521" y="215"/>
                  </a:lnTo>
                  <a:lnTo>
                    <a:pt x="4404" y="215"/>
                  </a:lnTo>
                  <a:lnTo>
                    <a:pt x="4131" y="117"/>
                  </a:lnTo>
                  <a:lnTo>
                    <a:pt x="3839" y="59"/>
                  </a:lnTo>
                  <a:lnTo>
                    <a:pt x="3547" y="20"/>
                  </a:lnTo>
                  <a:lnTo>
                    <a:pt x="3235"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41;p37">
              <a:extLst>
                <a:ext uri="{FF2B5EF4-FFF2-40B4-BE49-F238E27FC236}">
                  <a16:creationId xmlns:a16="http://schemas.microsoft.com/office/drawing/2014/main" id="{8C68A380-C975-A652-F58F-D39945E4E7DD}"/>
                </a:ext>
              </a:extLst>
            </p:cNvPr>
            <p:cNvSpPr/>
            <p:nvPr/>
          </p:nvSpPr>
          <p:spPr>
            <a:xfrm>
              <a:off x="5743025" y="695000"/>
              <a:ext cx="142750" cy="117925"/>
            </a:xfrm>
            <a:custGeom>
              <a:avLst/>
              <a:gdLst/>
              <a:ahLst/>
              <a:cxnLst/>
              <a:rect l="l" t="t" r="r" b="b"/>
              <a:pathLst>
                <a:path w="5710" h="4717" extrusionOk="0">
                  <a:moveTo>
                    <a:pt x="2806" y="1"/>
                  </a:moveTo>
                  <a:lnTo>
                    <a:pt x="2514" y="20"/>
                  </a:lnTo>
                  <a:lnTo>
                    <a:pt x="2222" y="59"/>
                  </a:lnTo>
                  <a:lnTo>
                    <a:pt x="1890" y="137"/>
                  </a:lnTo>
                  <a:lnTo>
                    <a:pt x="1559" y="235"/>
                  </a:lnTo>
                  <a:lnTo>
                    <a:pt x="1501" y="254"/>
                  </a:lnTo>
                  <a:lnTo>
                    <a:pt x="1306" y="313"/>
                  </a:lnTo>
                  <a:lnTo>
                    <a:pt x="1150" y="371"/>
                  </a:lnTo>
                  <a:lnTo>
                    <a:pt x="994" y="449"/>
                  </a:lnTo>
                  <a:lnTo>
                    <a:pt x="975" y="449"/>
                  </a:lnTo>
                  <a:lnTo>
                    <a:pt x="838" y="527"/>
                  </a:lnTo>
                  <a:lnTo>
                    <a:pt x="721" y="624"/>
                  </a:lnTo>
                  <a:lnTo>
                    <a:pt x="488" y="761"/>
                  </a:lnTo>
                  <a:lnTo>
                    <a:pt x="312" y="878"/>
                  </a:lnTo>
                  <a:lnTo>
                    <a:pt x="156" y="995"/>
                  </a:lnTo>
                  <a:lnTo>
                    <a:pt x="137" y="1014"/>
                  </a:lnTo>
                  <a:lnTo>
                    <a:pt x="137" y="1034"/>
                  </a:lnTo>
                  <a:lnTo>
                    <a:pt x="40" y="1092"/>
                  </a:lnTo>
                  <a:lnTo>
                    <a:pt x="20" y="1112"/>
                  </a:lnTo>
                  <a:lnTo>
                    <a:pt x="1" y="1151"/>
                  </a:lnTo>
                  <a:lnTo>
                    <a:pt x="1" y="1170"/>
                  </a:lnTo>
                  <a:lnTo>
                    <a:pt x="20" y="1228"/>
                  </a:lnTo>
                  <a:lnTo>
                    <a:pt x="40" y="1228"/>
                  </a:lnTo>
                  <a:lnTo>
                    <a:pt x="20" y="1267"/>
                  </a:lnTo>
                  <a:lnTo>
                    <a:pt x="40" y="1345"/>
                  </a:lnTo>
                  <a:lnTo>
                    <a:pt x="78" y="1423"/>
                  </a:lnTo>
                  <a:lnTo>
                    <a:pt x="137" y="1482"/>
                  </a:lnTo>
                  <a:lnTo>
                    <a:pt x="195" y="1501"/>
                  </a:lnTo>
                  <a:lnTo>
                    <a:pt x="332" y="1716"/>
                  </a:lnTo>
                  <a:lnTo>
                    <a:pt x="332" y="2008"/>
                  </a:lnTo>
                  <a:lnTo>
                    <a:pt x="351" y="2222"/>
                  </a:lnTo>
                  <a:lnTo>
                    <a:pt x="390" y="2456"/>
                  </a:lnTo>
                  <a:lnTo>
                    <a:pt x="449" y="2709"/>
                  </a:lnTo>
                  <a:lnTo>
                    <a:pt x="507" y="2963"/>
                  </a:lnTo>
                  <a:lnTo>
                    <a:pt x="663" y="3333"/>
                  </a:lnTo>
                  <a:lnTo>
                    <a:pt x="760" y="3567"/>
                  </a:lnTo>
                  <a:lnTo>
                    <a:pt x="877" y="3761"/>
                  </a:lnTo>
                  <a:lnTo>
                    <a:pt x="994" y="3937"/>
                  </a:lnTo>
                  <a:lnTo>
                    <a:pt x="1131" y="4093"/>
                  </a:lnTo>
                  <a:lnTo>
                    <a:pt x="1072" y="4132"/>
                  </a:lnTo>
                  <a:lnTo>
                    <a:pt x="1033" y="4171"/>
                  </a:lnTo>
                  <a:lnTo>
                    <a:pt x="1014" y="4248"/>
                  </a:lnTo>
                  <a:lnTo>
                    <a:pt x="1014" y="4326"/>
                  </a:lnTo>
                  <a:lnTo>
                    <a:pt x="1053" y="4385"/>
                  </a:lnTo>
                  <a:lnTo>
                    <a:pt x="1111" y="4424"/>
                  </a:lnTo>
                  <a:lnTo>
                    <a:pt x="1131" y="4443"/>
                  </a:lnTo>
                  <a:lnTo>
                    <a:pt x="1286" y="4541"/>
                  </a:lnTo>
                  <a:lnTo>
                    <a:pt x="1481" y="4599"/>
                  </a:lnTo>
                  <a:lnTo>
                    <a:pt x="1657" y="4658"/>
                  </a:lnTo>
                  <a:lnTo>
                    <a:pt x="1813" y="4677"/>
                  </a:lnTo>
                  <a:lnTo>
                    <a:pt x="2007" y="4697"/>
                  </a:lnTo>
                  <a:lnTo>
                    <a:pt x="2183" y="4716"/>
                  </a:lnTo>
                  <a:lnTo>
                    <a:pt x="2378" y="4697"/>
                  </a:lnTo>
                  <a:lnTo>
                    <a:pt x="2533" y="4677"/>
                  </a:lnTo>
                  <a:lnTo>
                    <a:pt x="2767" y="4638"/>
                  </a:lnTo>
                  <a:lnTo>
                    <a:pt x="2943" y="4580"/>
                  </a:lnTo>
                  <a:lnTo>
                    <a:pt x="3293" y="4463"/>
                  </a:lnTo>
                  <a:lnTo>
                    <a:pt x="3664" y="4268"/>
                  </a:lnTo>
                  <a:lnTo>
                    <a:pt x="3995" y="4073"/>
                  </a:lnTo>
                  <a:lnTo>
                    <a:pt x="4151" y="3937"/>
                  </a:lnTo>
                  <a:lnTo>
                    <a:pt x="4326" y="3800"/>
                  </a:lnTo>
                  <a:lnTo>
                    <a:pt x="4657" y="3469"/>
                  </a:lnTo>
                  <a:lnTo>
                    <a:pt x="4930" y="3157"/>
                  </a:lnTo>
                  <a:lnTo>
                    <a:pt x="5183" y="2787"/>
                  </a:lnTo>
                  <a:lnTo>
                    <a:pt x="5281" y="2612"/>
                  </a:lnTo>
                  <a:lnTo>
                    <a:pt x="5378" y="2436"/>
                  </a:lnTo>
                  <a:lnTo>
                    <a:pt x="5534" y="2066"/>
                  </a:lnTo>
                  <a:lnTo>
                    <a:pt x="5592" y="1891"/>
                  </a:lnTo>
                  <a:lnTo>
                    <a:pt x="5651" y="1716"/>
                  </a:lnTo>
                  <a:lnTo>
                    <a:pt x="5690" y="1540"/>
                  </a:lnTo>
                  <a:lnTo>
                    <a:pt x="5709" y="1365"/>
                  </a:lnTo>
                  <a:lnTo>
                    <a:pt x="5709" y="1345"/>
                  </a:lnTo>
                  <a:lnTo>
                    <a:pt x="5690" y="1326"/>
                  </a:lnTo>
                  <a:lnTo>
                    <a:pt x="5573" y="1170"/>
                  </a:lnTo>
                  <a:lnTo>
                    <a:pt x="5398" y="975"/>
                  </a:lnTo>
                  <a:lnTo>
                    <a:pt x="5164" y="780"/>
                  </a:lnTo>
                  <a:lnTo>
                    <a:pt x="4833" y="547"/>
                  </a:lnTo>
                  <a:lnTo>
                    <a:pt x="4501" y="371"/>
                  </a:lnTo>
                  <a:lnTo>
                    <a:pt x="4248" y="274"/>
                  </a:lnTo>
                  <a:lnTo>
                    <a:pt x="4014" y="176"/>
                  </a:lnTo>
                  <a:lnTo>
                    <a:pt x="3683" y="98"/>
                  </a:lnTo>
                  <a:lnTo>
                    <a:pt x="3410" y="40"/>
                  </a:lnTo>
                  <a:lnTo>
                    <a:pt x="3098" y="1"/>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42;p37">
              <a:extLst>
                <a:ext uri="{FF2B5EF4-FFF2-40B4-BE49-F238E27FC236}">
                  <a16:creationId xmlns:a16="http://schemas.microsoft.com/office/drawing/2014/main" id="{E3425C93-CB6E-2BA8-B0A0-91D3FEE4B02C}"/>
                </a:ext>
              </a:extLst>
            </p:cNvPr>
            <p:cNvSpPr/>
            <p:nvPr/>
          </p:nvSpPr>
          <p:spPr>
            <a:xfrm>
              <a:off x="5451250" y="1149475"/>
              <a:ext cx="114975" cy="139825"/>
            </a:xfrm>
            <a:custGeom>
              <a:avLst/>
              <a:gdLst/>
              <a:ahLst/>
              <a:cxnLst/>
              <a:rect l="l" t="t" r="r" b="b"/>
              <a:pathLst>
                <a:path w="4599" h="5593" extrusionOk="0">
                  <a:moveTo>
                    <a:pt x="3683" y="0"/>
                  </a:moveTo>
                  <a:lnTo>
                    <a:pt x="3605" y="20"/>
                  </a:lnTo>
                  <a:lnTo>
                    <a:pt x="3547" y="78"/>
                  </a:lnTo>
                  <a:lnTo>
                    <a:pt x="3508" y="137"/>
                  </a:lnTo>
                  <a:lnTo>
                    <a:pt x="3508" y="215"/>
                  </a:lnTo>
                  <a:lnTo>
                    <a:pt x="3527" y="293"/>
                  </a:lnTo>
                  <a:lnTo>
                    <a:pt x="3410" y="254"/>
                  </a:lnTo>
                  <a:lnTo>
                    <a:pt x="3177" y="215"/>
                  </a:lnTo>
                  <a:lnTo>
                    <a:pt x="3001" y="176"/>
                  </a:lnTo>
                  <a:lnTo>
                    <a:pt x="2787" y="176"/>
                  </a:lnTo>
                  <a:lnTo>
                    <a:pt x="2534" y="156"/>
                  </a:lnTo>
                  <a:lnTo>
                    <a:pt x="2280" y="176"/>
                  </a:lnTo>
                  <a:lnTo>
                    <a:pt x="2027" y="195"/>
                  </a:lnTo>
                  <a:lnTo>
                    <a:pt x="1813" y="234"/>
                  </a:lnTo>
                  <a:lnTo>
                    <a:pt x="1618" y="273"/>
                  </a:lnTo>
                  <a:lnTo>
                    <a:pt x="1384" y="351"/>
                  </a:lnTo>
                  <a:lnTo>
                    <a:pt x="1170" y="429"/>
                  </a:lnTo>
                  <a:lnTo>
                    <a:pt x="975" y="527"/>
                  </a:lnTo>
                  <a:lnTo>
                    <a:pt x="799" y="624"/>
                  </a:lnTo>
                  <a:lnTo>
                    <a:pt x="780" y="566"/>
                  </a:lnTo>
                  <a:lnTo>
                    <a:pt x="741" y="507"/>
                  </a:lnTo>
                  <a:lnTo>
                    <a:pt x="663" y="488"/>
                  </a:lnTo>
                  <a:lnTo>
                    <a:pt x="605" y="468"/>
                  </a:lnTo>
                  <a:lnTo>
                    <a:pt x="527" y="507"/>
                  </a:lnTo>
                  <a:lnTo>
                    <a:pt x="488" y="546"/>
                  </a:lnTo>
                  <a:lnTo>
                    <a:pt x="468" y="566"/>
                  </a:lnTo>
                  <a:lnTo>
                    <a:pt x="332" y="702"/>
                  </a:lnTo>
                  <a:lnTo>
                    <a:pt x="234" y="897"/>
                  </a:lnTo>
                  <a:lnTo>
                    <a:pt x="157" y="1053"/>
                  </a:lnTo>
                  <a:lnTo>
                    <a:pt x="98" y="1208"/>
                  </a:lnTo>
                  <a:lnTo>
                    <a:pt x="59" y="1384"/>
                  </a:lnTo>
                  <a:lnTo>
                    <a:pt x="20" y="1579"/>
                  </a:lnTo>
                  <a:lnTo>
                    <a:pt x="1" y="1754"/>
                  </a:lnTo>
                  <a:lnTo>
                    <a:pt x="1" y="1929"/>
                  </a:lnTo>
                  <a:lnTo>
                    <a:pt x="1" y="2144"/>
                  </a:lnTo>
                  <a:lnTo>
                    <a:pt x="20" y="2339"/>
                  </a:lnTo>
                  <a:lnTo>
                    <a:pt x="79" y="2689"/>
                  </a:lnTo>
                  <a:lnTo>
                    <a:pt x="215" y="3098"/>
                  </a:lnTo>
                  <a:lnTo>
                    <a:pt x="351" y="3449"/>
                  </a:lnTo>
                  <a:lnTo>
                    <a:pt x="449" y="3625"/>
                  </a:lnTo>
                  <a:lnTo>
                    <a:pt x="566" y="3819"/>
                  </a:lnTo>
                  <a:lnTo>
                    <a:pt x="838" y="4209"/>
                  </a:lnTo>
                  <a:lnTo>
                    <a:pt x="1111" y="4521"/>
                  </a:lnTo>
                  <a:lnTo>
                    <a:pt x="1423" y="4833"/>
                  </a:lnTo>
                  <a:lnTo>
                    <a:pt x="1579" y="4969"/>
                  </a:lnTo>
                  <a:lnTo>
                    <a:pt x="1735" y="5086"/>
                  </a:lnTo>
                  <a:lnTo>
                    <a:pt x="2066" y="5300"/>
                  </a:lnTo>
                  <a:lnTo>
                    <a:pt x="2241" y="5398"/>
                  </a:lnTo>
                  <a:lnTo>
                    <a:pt x="2397" y="5475"/>
                  </a:lnTo>
                  <a:lnTo>
                    <a:pt x="2573" y="5534"/>
                  </a:lnTo>
                  <a:lnTo>
                    <a:pt x="2748" y="5592"/>
                  </a:lnTo>
                  <a:lnTo>
                    <a:pt x="2787" y="5573"/>
                  </a:lnTo>
                  <a:lnTo>
                    <a:pt x="2962" y="5495"/>
                  </a:lnTo>
                  <a:lnTo>
                    <a:pt x="3177" y="5339"/>
                  </a:lnTo>
                  <a:lnTo>
                    <a:pt x="3410" y="5144"/>
                  </a:lnTo>
                  <a:lnTo>
                    <a:pt x="3683" y="4852"/>
                  </a:lnTo>
                  <a:lnTo>
                    <a:pt x="3917" y="4560"/>
                  </a:lnTo>
                  <a:lnTo>
                    <a:pt x="4053" y="4326"/>
                  </a:lnTo>
                  <a:lnTo>
                    <a:pt x="4190" y="4112"/>
                  </a:lnTo>
                  <a:lnTo>
                    <a:pt x="4326" y="3800"/>
                  </a:lnTo>
                  <a:lnTo>
                    <a:pt x="4424" y="3547"/>
                  </a:lnTo>
                  <a:lnTo>
                    <a:pt x="4501" y="3235"/>
                  </a:lnTo>
                  <a:lnTo>
                    <a:pt x="4560" y="2943"/>
                  </a:lnTo>
                  <a:lnTo>
                    <a:pt x="4599" y="2650"/>
                  </a:lnTo>
                  <a:lnTo>
                    <a:pt x="4599" y="2378"/>
                  </a:lnTo>
                  <a:lnTo>
                    <a:pt x="4599" y="2066"/>
                  </a:lnTo>
                  <a:lnTo>
                    <a:pt x="4560" y="1774"/>
                  </a:lnTo>
                  <a:lnTo>
                    <a:pt x="4501" y="1481"/>
                  </a:lnTo>
                  <a:lnTo>
                    <a:pt x="4424" y="1208"/>
                  </a:lnTo>
                  <a:lnTo>
                    <a:pt x="4404" y="1170"/>
                  </a:lnTo>
                  <a:lnTo>
                    <a:pt x="4424" y="1092"/>
                  </a:lnTo>
                  <a:lnTo>
                    <a:pt x="4385" y="955"/>
                  </a:lnTo>
                  <a:lnTo>
                    <a:pt x="4346" y="838"/>
                  </a:lnTo>
                  <a:lnTo>
                    <a:pt x="4268" y="741"/>
                  </a:lnTo>
                  <a:lnTo>
                    <a:pt x="4209" y="643"/>
                  </a:lnTo>
                  <a:lnTo>
                    <a:pt x="4190" y="624"/>
                  </a:lnTo>
                  <a:lnTo>
                    <a:pt x="4034" y="332"/>
                  </a:lnTo>
                  <a:lnTo>
                    <a:pt x="3897" y="98"/>
                  </a:lnTo>
                  <a:lnTo>
                    <a:pt x="3858" y="59"/>
                  </a:lnTo>
                  <a:lnTo>
                    <a:pt x="3820" y="20"/>
                  </a:lnTo>
                  <a:lnTo>
                    <a:pt x="3800" y="20"/>
                  </a:lnTo>
                  <a:lnTo>
                    <a:pt x="3761" y="0"/>
                  </a:lnTo>
                  <a:close/>
                </a:path>
              </a:pathLst>
            </a:custGeom>
            <a:solidFill>
              <a:srgbClr val="FFE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43;p37">
              <a:extLst>
                <a:ext uri="{FF2B5EF4-FFF2-40B4-BE49-F238E27FC236}">
                  <a16:creationId xmlns:a16="http://schemas.microsoft.com/office/drawing/2014/main" id="{22DCEF74-6EC2-D908-72AD-8E96269777C4}"/>
                </a:ext>
              </a:extLst>
            </p:cNvPr>
            <p:cNvSpPr/>
            <p:nvPr/>
          </p:nvSpPr>
          <p:spPr>
            <a:xfrm>
              <a:off x="5162900" y="582000"/>
              <a:ext cx="631300" cy="631300"/>
            </a:xfrm>
            <a:custGeom>
              <a:avLst/>
              <a:gdLst/>
              <a:ahLst/>
              <a:cxnLst/>
              <a:rect l="l" t="t" r="r" b="b"/>
              <a:pathLst>
                <a:path w="25252" h="25252" extrusionOk="0">
                  <a:moveTo>
                    <a:pt x="12528" y="1"/>
                  </a:moveTo>
                  <a:lnTo>
                    <a:pt x="11885" y="20"/>
                  </a:lnTo>
                  <a:lnTo>
                    <a:pt x="11262" y="79"/>
                  </a:lnTo>
                  <a:lnTo>
                    <a:pt x="10619" y="157"/>
                  </a:lnTo>
                  <a:lnTo>
                    <a:pt x="9976" y="293"/>
                  </a:lnTo>
                  <a:lnTo>
                    <a:pt x="9352" y="429"/>
                  </a:lnTo>
                  <a:lnTo>
                    <a:pt x="8729" y="624"/>
                  </a:lnTo>
                  <a:lnTo>
                    <a:pt x="8144" y="819"/>
                  </a:lnTo>
                  <a:lnTo>
                    <a:pt x="7560" y="1072"/>
                  </a:lnTo>
                  <a:lnTo>
                    <a:pt x="6995" y="1326"/>
                  </a:lnTo>
                  <a:lnTo>
                    <a:pt x="6449" y="1618"/>
                  </a:lnTo>
                  <a:lnTo>
                    <a:pt x="5923" y="1930"/>
                  </a:lnTo>
                  <a:lnTo>
                    <a:pt x="5417" y="2261"/>
                  </a:lnTo>
                  <a:lnTo>
                    <a:pt x="4910" y="2631"/>
                  </a:lnTo>
                  <a:lnTo>
                    <a:pt x="4442" y="3021"/>
                  </a:lnTo>
                  <a:lnTo>
                    <a:pt x="3994" y="3430"/>
                  </a:lnTo>
                  <a:lnTo>
                    <a:pt x="3566" y="3859"/>
                  </a:lnTo>
                  <a:lnTo>
                    <a:pt x="3157" y="4287"/>
                  </a:lnTo>
                  <a:lnTo>
                    <a:pt x="2767" y="4755"/>
                  </a:lnTo>
                  <a:lnTo>
                    <a:pt x="2397" y="5242"/>
                  </a:lnTo>
                  <a:lnTo>
                    <a:pt x="2046" y="5748"/>
                  </a:lnTo>
                  <a:lnTo>
                    <a:pt x="1734" y="6255"/>
                  </a:lnTo>
                  <a:lnTo>
                    <a:pt x="1442" y="6781"/>
                  </a:lnTo>
                  <a:lnTo>
                    <a:pt x="1169" y="7327"/>
                  </a:lnTo>
                  <a:lnTo>
                    <a:pt x="935" y="7892"/>
                  </a:lnTo>
                  <a:lnTo>
                    <a:pt x="721" y="8457"/>
                  </a:lnTo>
                  <a:lnTo>
                    <a:pt x="526" y="9041"/>
                  </a:lnTo>
                  <a:lnTo>
                    <a:pt x="370" y="9645"/>
                  </a:lnTo>
                  <a:lnTo>
                    <a:pt x="234" y="10230"/>
                  </a:lnTo>
                  <a:lnTo>
                    <a:pt x="137" y="10853"/>
                  </a:lnTo>
                  <a:lnTo>
                    <a:pt x="59" y="11477"/>
                  </a:lnTo>
                  <a:lnTo>
                    <a:pt x="20" y="12100"/>
                  </a:lnTo>
                  <a:lnTo>
                    <a:pt x="0" y="12724"/>
                  </a:lnTo>
                  <a:lnTo>
                    <a:pt x="39" y="13367"/>
                  </a:lnTo>
                  <a:lnTo>
                    <a:pt x="78" y="14010"/>
                  </a:lnTo>
                  <a:lnTo>
                    <a:pt x="176" y="14653"/>
                  </a:lnTo>
                  <a:lnTo>
                    <a:pt x="292" y="15276"/>
                  </a:lnTo>
                  <a:lnTo>
                    <a:pt x="448" y="15900"/>
                  </a:lnTo>
                  <a:lnTo>
                    <a:pt x="624" y="16523"/>
                  </a:lnTo>
                  <a:lnTo>
                    <a:pt x="838" y="17108"/>
                  </a:lnTo>
                  <a:lnTo>
                    <a:pt x="1072" y="17692"/>
                  </a:lnTo>
                  <a:lnTo>
                    <a:pt x="1345" y="18257"/>
                  </a:lnTo>
                  <a:lnTo>
                    <a:pt x="1617" y="18803"/>
                  </a:lnTo>
                  <a:lnTo>
                    <a:pt x="1949" y="19329"/>
                  </a:lnTo>
                  <a:lnTo>
                    <a:pt x="2280" y="19835"/>
                  </a:lnTo>
                  <a:lnTo>
                    <a:pt x="2650" y="20342"/>
                  </a:lnTo>
                  <a:lnTo>
                    <a:pt x="3020" y="20810"/>
                  </a:lnTo>
                  <a:lnTo>
                    <a:pt x="3429" y="21258"/>
                  </a:lnTo>
                  <a:lnTo>
                    <a:pt x="3858" y="21686"/>
                  </a:lnTo>
                  <a:lnTo>
                    <a:pt x="4306" y="22095"/>
                  </a:lnTo>
                  <a:lnTo>
                    <a:pt x="4774" y="22485"/>
                  </a:lnTo>
                  <a:lnTo>
                    <a:pt x="5261" y="22855"/>
                  </a:lnTo>
                  <a:lnTo>
                    <a:pt x="5748" y="23206"/>
                  </a:lnTo>
                  <a:lnTo>
                    <a:pt x="6274" y="23518"/>
                  </a:lnTo>
                  <a:lnTo>
                    <a:pt x="6800" y="23810"/>
                  </a:lnTo>
                  <a:lnTo>
                    <a:pt x="7346" y="24083"/>
                  </a:lnTo>
                  <a:lnTo>
                    <a:pt x="7911" y="24317"/>
                  </a:lnTo>
                  <a:lnTo>
                    <a:pt x="8476" y="24531"/>
                  </a:lnTo>
                  <a:lnTo>
                    <a:pt x="9060" y="24726"/>
                  </a:lnTo>
                  <a:lnTo>
                    <a:pt x="9645" y="24882"/>
                  </a:lnTo>
                  <a:lnTo>
                    <a:pt x="10249" y="25018"/>
                  </a:lnTo>
                  <a:lnTo>
                    <a:pt x="10853" y="25116"/>
                  </a:lnTo>
                  <a:lnTo>
                    <a:pt x="11476" y="25193"/>
                  </a:lnTo>
                  <a:lnTo>
                    <a:pt x="12100" y="25232"/>
                  </a:lnTo>
                  <a:lnTo>
                    <a:pt x="12723" y="25252"/>
                  </a:lnTo>
                  <a:lnTo>
                    <a:pt x="13366" y="25213"/>
                  </a:lnTo>
                  <a:lnTo>
                    <a:pt x="14009" y="25174"/>
                  </a:lnTo>
                  <a:lnTo>
                    <a:pt x="14652" y="25077"/>
                  </a:lnTo>
                  <a:lnTo>
                    <a:pt x="15295" y="24960"/>
                  </a:lnTo>
                  <a:lnTo>
                    <a:pt x="15919" y="24804"/>
                  </a:lnTo>
                  <a:lnTo>
                    <a:pt x="16523" y="24628"/>
                  </a:lnTo>
                  <a:lnTo>
                    <a:pt x="17127" y="24414"/>
                  </a:lnTo>
                  <a:lnTo>
                    <a:pt x="17692" y="24180"/>
                  </a:lnTo>
                  <a:lnTo>
                    <a:pt x="18257" y="23927"/>
                  </a:lnTo>
                  <a:lnTo>
                    <a:pt x="18802" y="23635"/>
                  </a:lnTo>
                  <a:lnTo>
                    <a:pt x="19348" y="23323"/>
                  </a:lnTo>
                  <a:lnTo>
                    <a:pt x="19854" y="22972"/>
                  </a:lnTo>
                  <a:lnTo>
                    <a:pt x="20341" y="22622"/>
                  </a:lnTo>
                  <a:lnTo>
                    <a:pt x="20809" y="22232"/>
                  </a:lnTo>
                  <a:lnTo>
                    <a:pt x="21277" y="21823"/>
                  </a:lnTo>
                  <a:lnTo>
                    <a:pt x="21705" y="21394"/>
                  </a:lnTo>
                  <a:lnTo>
                    <a:pt x="22114" y="20946"/>
                  </a:lnTo>
                  <a:lnTo>
                    <a:pt x="22504" y="20478"/>
                  </a:lnTo>
                  <a:lnTo>
                    <a:pt x="22874" y="19991"/>
                  </a:lnTo>
                  <a:lnTo>
                    <a:pt x="23206" y="19504"/>
                  </a:lnTo>
                  <a:lnTo>
                    <a:pt x="23537" y="18978"/>
                  </a:lnTo>
                  <a:lnTo>
                    <a:pt x="23829" y="18452"/>
                  </a:lnTo>
                  <a:lnTo>
                    <a:pt x="24082" y="17906"/>
                  </a:lnTo>
                  <a:lnTo>
                    <a:pt x="24336" y="17361"/>
                  </a:lnTo>
                  <a:lnTo>
                    <a:pt x="24550" y="16776"/>
                  </a:lnTo>
                  <a:lnTo>
                    <a:pt x="24725" y="16192"/>
                  </a:lnTo>
                  <a:lnTo>
                    <a:pt x="24901" y="15607"/>
                  </a:lnTo>
                  <a:lnTo>
                    <a:pt x="25018" y="15003"/>
                  </a:lnTo>
                  <a:lnTo>
                    <a:pt x="25134" y="14399"/>
                  </a:lnTo>
                  <a:lnTo>
                    <a:pt x="25193" y="13776"/>
                  </a:lnTo>
                  <a:lnTo>
                    <a:pt x="25251" y="13152"/>
                  </a:lnTo>
                  <a:lnTo>
                    <a:pt x="25251" y="12529"/>
                  </a:lnTo>
                  <a:lnTo>
                    <a:pt x="25232" y="11886"/>
                  </a:lnTo>
                  <a:lnTo>
                    <a:pt x="25173" y="11243"/>
                  </a:lnTo>
                  <a:lnTo>
                    <a:pt x="25095" y="10600"/>
                  </a:lnTo>
                  <a:lnTo>
                    <a:pt x="24959" y="9957"/>
                  </a:lnTo>
                  <a:lnTo>
                    <a:pt x="24823" y="9333"/>
                  </a:lnTo>
                  <a:lnTo>
                    <a:pt x="24628" y="8729"/>
                  </a:lnTo>
                  <a:lnTo>
                    <a:pt x="24433" y="8125"/>
                  </a:lnTo>
                  <a:lnTo>
                    <a:pt x="24199" y="7560"/>
                  </a:lnTo>
                  <a:lnTo>
                    <a:pt x="23926" y="6995"/>
                  </a:lnTo>
                  <a:lnTo>
                    <a:pt x="23634" y="6450"/>
                  </a:lnTo>
                  <a:lnTo>
                    <a:pt x="23322" y="5904"/>
                  </a:lnTo>
                  <a:lnTo>
                    <a:pt x="22991" y="5398"/>
                  </a:lnTo>
                  <a:lnTo>
                    <a:pt x="22621" y="4911"/>
                  </a:lnTo>
                  <a:lnTo>
                    <a:pt x="22231" y="4443"/>
                  </a:lnTo>
                  <a:lnTo>
                    <a:pt x="21822" y="3975"/>
                  </a:lnTo>
                  <a:lnTo>
                    <a:pt x="21394" y="3547"/>
                  </a:lnTo>
                  <a:lnTo>
                    <a:pt x="20965" y="3138"/>
                  </a:lnTo>
                  <a:lnTo>
                    <a:pt x="20497" y="2748"/>
                  </a:lnTo>
                  <a:lnTo>
                    <a:pt x="20010" y="2378"/>
                  </a:lnTo>
                  <a:lnTo>
                    <a:pt x="19504" y="2046"/>
                  </a:lnTo>
                  <a:lnTo>
                    <a:pt x="18997" y="1735"/>
                  </a:lnTo>
                  <a:lnTo>
                    <a:pt x="18471" y="1423"/>
                  </a:lnTo>
                  <a:lnTo>
                    <a:pt x="17925" y="1170"/>
                  </a:lnTo>
                  <a:lnTo>
                    <a:pt x="17360" y="916"/>
                  </a:lnTo>
                  <a:lnTo>
                    <a:pt x="16795" y="702"/>
                  </a:lnTo>
                  <a:lnTo>
                    <a:pt x="16211" y="527"/>
                  </a:lnTo>
                  <a:lnTo>
                    <a:pt x="15607" y="351"/>
                  </a:lnTo>
                  <a:lnTo>
                    <a:pt x="15022" y="234"/>
                  </a:lnTo>
                  <a:lnTo>
                    <a:pt x="14399" y="118"/>
                  </a:lnTo>
                  <a:lnTo>
                    <a:pt x="13795" y="59"/>
                  </a:lnTo>
                  <a:lnTo>
                    <a:pt x="13152" y="20"/>
                  </a:lnTo>
                  <a:lnTo>
                    <a:pt x="125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4;p37">
              <a:extLst>
                <a:ext uri="{FF2B5EF4-FFF2-40B4-BE49-F238E27FC236}">
                  <a16:creationId xmlns:a16="http://schemas.microsoft.com/office/drawing/2014/main" id="{549FCCF7-F912-F764-75DA-6E245585C7A4}"/>
                </a:ext>
              </a:extLst>
            </p:cNvPr>
            <p:cNvSpPr/>
            <p:nvPr/>
          </p:nvSpPr>
          <p:spPr>
            <a:xfrm>
              <a:off x="5162900" y="582000"/>
              <a:ext cx="631300" cy="631300"/>
            </a:xfrm>
            <a:custGeom>
              <a:avLst/>
              <a:gdLst/>
              <a:ahLst/>
              <a:cxnLst/>
              <a:rect l="l" t="t" r="r" b="b"/>
              <a:pathLst>
                <a:path w="25252" h="25252" fill="none" extrusionOk="0">
                  <a:moveTo>
                    <a:pt x="14652" y="25077"/>
                  </a:moveTo>
                  <a:lnTo>
                    <a:pt x="14652" y="25077"/>
                  </a:lnTo>
                  <a:lnTo>
                    <a:pt x="15295" y="24960"/>
                  </a:lnTo>
                  <a:lnTo>
                    <a:pt x="15919" y="24804"/>
                  </a:lnTo>
                  <a:lnTo>
                    <a:pt x="16523" y="24628"/>
                  </a:lnTo>
                  <a:lnTo>
                    <a:pt x="17127" y="24414"/>
                  </a:lnTo>
                  <a:lnTo>
                    <a:pt x="17692" y="24180"/>
                  </a:lnTo>
                  <a:lnTo>
                    <a:pt x="18257" y="23927"/>
                  </a:lnTo>
                  <a:lnTo>
                    <a:pt x="18802" y="23635"/>
                  </a:lnTo>
                  <a:lnTo>
                    <a:pt x="19348" y="23323"/>
                  </a:lnTo>
                  <a:lnTo>
                    <a:pt x="19854" y="22972"/>
                  </a:lnTo>
                  <a:lnTo>
                    <a:pt x="20341" y="22622"/>
                  </a:lnTo>
                  <a:lnTo>
                    <a:pt x="20809" y="22232"/>
                  </a:lnTo>
                  <a:lnTo>
                    <a:pt x="21277" y="21823"/>
                  </a:lnTo>
                  <a:lnTo>
                    <a:pt x="21705" y="21394"/>
                  </a:lnTo>
                  <a:lnTo>
                    <a:pt x="22114" y="20946"/>
                  </a:lnTo>
                  <a:lnTo>
                    <a:pt x="22504" y="20478"/>
                  </a:lnTo>
                  <a:lnTo>
                    <a:pt x="22874" y="19991"/>
                  </a:lnTo>
                  <a:lnTo>
                    <a:pt x="23206" y="19504"/>
                  </a:lnTo>
                  <a:lnTo>
                    <a:pt x="23537" y="18978"/>
                  </a:lnTo>
                  <a:lnTo>
                    <a:pt x="23829" y="18452"/>
                  </a:lnTo>
                  <a:lnTo>
                    <a:pt x="24082" y="17906"/>
                  </a:lnTo>
                  <a:lnTo>
                    <a:pt x="24336" y="17361"/>
                  </a:lnTo>
                  <a:lnTo>
                    <a:pt x="24550" y="16776"/>
                  </a:lnTo>
                  <a:lnTo>
                    <a:pt x="24725" y="16192"/>
                  </a:lnTo>
                  <a:lnTo>
                    <a:pt x="24901" y="15607"/>
                  </a:lnTo>
                  <a:lnTo>
                    <a:pt x="25018" y="15003"/>
                  </a:lnTo>
                  <a:lnTo>
                    <a:pt x="25134" y="14399"/>
                  </a:lnTo>
                  <a:lnTo>
                    <a:pt x="25193" y="13776"/>
                  </a:lnTo>
                  <a:lnTo>
                    <a:pt x="25251" y="13152"/>
                  </a:lnTo>
                  <a:lnTo>
                    <a:pt x="25251" y="12529"/>
                  </a:lnTo>
                  <a:lnTo>
                    <a:pt x="25232" y="11886"/>
                  </a:lnTo>
                  <a:lnTo>
                    <a:pt x="25173" y="11243"/>
                  </a:lnTo>
                  <a:lnTo>
                    <a:pt x="25095" y="10600"/>
                  </a:lnTo>
                  <a:lnTo>
                    <a:pt x="25095" y="10600"/>
                  </a:lnTo>
                  <a:lnTo>
                    <a:pt x="24959" y="9957"/>
                  </a:lnTo>
                  <a:lnTo>
                    <a:pt x="24823" y="9333"/>
                  </a:lnTo>
                  <a:lnTo>
                    <a:pt x="24628" y="8729"/>
                  </a:lnTo>
                  <a:lnTo>
                    <a:pt x="24433" y="8125"/>
                  </a:lnTo>
                  <a:lnTo>
                    <a:pt x="24199" y="7560"/>
                  </a:lnTo>
                  <a:lnTo>
                    <a:pt x="23926" y="6995"/>
                  </a:lnTo>
                  <a:lnTo>
                    <a:pt x="23634" y="6450"/>
                  </a:lnTo>
                  <a:lnTo>
                    <a:pt x="23322" y="5904"/>
                  </a:lnTo>
                  <a:lnTo>
                    <a:pt x="22991" y="5398"/>
                  </a:lnTo>
                  <a:lnTo>
                    <a:pt x="22621" y="4911"/>
                  </a:lnTo>
                  <a:lnTo>
                    <a:pt x="22231" y="4443"/>
                  </a:lnTo>
                  <a:lnTo>
                    <a:pt x="21822" y="3975"/>
                  </a:lnTo>
                  <a:lnTo>
                    <a:pt x="21394" y="3547"/>
                  </a:lnTo>
                  <a:lnTo>
                    <a:pt x="20965" y="3138"/>
                  </a:lnTo>
                  <a:lnTo>
                    <a:pt x="20497" y="2748"/>
                  </a:lnTo>
                  <a:lnTo>
                    <a:pt x="20010" y="2378"/>
                  </a:lnTo>
                  <a:lnTo>
                    <a:pt x="19504" y="2046"/>
                  </a:lnTo>
                  <a:lnTo>
                    <a:pt x="18997" y="1735"/>
                  </a:lnTo>
                  <a:lnTo>
                    <a:pt x="18471" y="1423"/>
                  </a:lnTo>
                  <a:lnTo>
                    <a:pt x="17925" y="1170"/>
                  </a:lnTo>
                  <a:lnTo>
                    <a:pt x="17360" y="916"/>
                  </a:lnTo>
                  <a:lnTo>
                    <a:pt x="16795" y="702"/>
                  </a:lnTo>
                  <a:lnTo>
                    <a:pt x="16211" y="527"/>
                  </a:lnTo>
                  <a:lnTo>
                    <a:pt x="15607" y="351"/>
                  </a:lnTo>
                  <a:lnTo>
                    <a:pt x="15022" y="234"/>
                  </a:lnTo>
                  <a:lnTo>
                    <a:pt x="14399" y="118"/>
                  </a:lnTo>
                  <a:lnTo>
                    <a:pt x="13795" y="59"/>
                  </a:lnTo>
                  <a:lnTo>
                    <a:pt x="13152" y="20"/>
                  </a:lnTo>
                  <a:lnTo>
                    <a:pt x="12528" y="1"/>
                  </a:lnTo>
                  <a:lnTo>
                    <a:pt x="11885" y="20"/>
                  </a:lnTo>
                  <a:lnTo>
                    <a:pt x="11262" y="79"/>
                  </a:lnTo>
                  <a:lnTo>
                    <a:pt x="10619" y="157"/>
                  </a:lnTo>
                  <a:lnTo>
                    <a:pt x="10619" y="157"/>
                  </a:lnTo>
                  <a:lnTo>
                    <a:pt x="9976" y="293"/>
                  </a:lnTo>
                  <a:lnTo>
                    <a:pt x="9352" y="429"/>
                  </a:lnTo>
                  <a:lnTo>
                    <a:pt x="8729" y="624"/>
                  </a:lnTo>
                  <a:lnTo>
                    <a:pt x="8144" y="819"/>
                  </a:lnTo>
                  <a:lnTo>
                    <a:pt x="7560" y="1072"/>
                  </a:lnTo>
                  <a:lnTo>
                    <a:pt x="6995" y="1326"/>
                  </a:lnTo>
                  <a:lnTo>
                    <a:pt x="6449" y="1618"/>
                  </a:lnTo>
                  <a:lnTo>
                    <a:pt x="5923" y="1930"/>
                  </a:lnTo>
                  <a:lnTo>
                    <a:pt x="5417" y="2261"/>
                  </a:lnTo>
                  <a:lnTo>
                    <a:pt x="4910" y="2631"/>
                  </a:lnTo>
                  <a:lnTo>
                    <a:pt x="4442" y="3021"/>
                  </a:lnTo>
                  <a:lnTo>
                    <a:pt x="3994" y="3430"/>
                  </a:lnTo>
                  <a:lnTo>
                    <a:pt x="3566" y="3859"/>
                  </a:lnTo>
                  <a:lnTo>
                    <a:pt x="3157" y="4287"/>
                  </a:lnTo>
                  <a:lnTo>
                    <a:pt x="2767" y="4755"/>
                  </a:lnTo>
                  <a:lnTo>
                    <a:pt x="2397" y="5242"/>
                  </a:lnTo>
                  <a:lnTo>
                    <a:pt x="2046" y="5748"/>
                  </a:lnTo>
                  <a:lnTo>
                    <a:pt x="1734" y="6255"/>
                  </a:lnTo>
                  <a:lnTo>
                    <a:pt x="1442" y="6781"/>
                  </a:lnTo>
                  <a:lnTo>
                    <a:pt x="1169" y="7327"/>
                  </a:lnTo>
                  <a:lnTo>
                    <a:pt x="935" y="7892"/>
                  </a:lnTo>
                  <a:lnTo>
                    <a:pt x="721" y="8457"/>
                  </a:lnTo>
                  <a:lnTo>
                    <a:pt x="526" y="9041"/>
                  </a:lnTo>
                  <a:lnTo>
                    <a:pt x="370" y="9645"/>
                  </a:lnTo>
                  <a:lnTo>
                    <a:pt x="234" y="10230"/>
                  </a:lnTo>
                  <a:lnTo>
                    <a:pt x="137" y="10853"/>
                  </a:lnTo>
                  <a:lnTo>
                    <a:pt x="59" y="11477"/>
                  </a:lnTo>
                  <a:lnTo>
                    <a:pt x="20" y="12100"/>
                  </a:lnTo>
                  <a:lnTo>
                    <a:pt x="0" y="12724"/>
                  </a:lnTo>
                  <a:lnTo>
                    <a:pt x="39" y="13367"/>
                  </a:lnTo>
                  <a:lnTo>
                    <a:pt x="78" y="14010"/>
                  </a:lnTo>
                  <a:lnTo>
                    <a:pt x="176" y="14653"/>
                  </a:lnTo>
                  <a:lnTo>
                    <a:pt x="176" y="14653"/>
                  </a:lnTo>
                  <a:lnTo>
                    <a:pt x="292" y="15276"/>
                  </a:lnTo>
                  <a:lnTo>
                    <a:pt x="448" y="15900"/>
                  </a:lnTo>
                  <a:lnTo>
                    <a:pt x="624" y="16523"/>
                  </a:lnTo>
                  <a:lnTo>
                    <a:pt x="838" y="17108"/>
                  </a:lnTo>
                  <a:lnTo>
                    <a:pt x="1072" y="17692"/>
                  </a:lnTo>
                  <a:lnTo>
                    <a:pt x="1345" y="18257"/>
                  </a:lnTo>
                  <a:lnTo>
                    <a:pt x="1617" y="18803"/>
                  </a:lnTo>
                  <a:lnTo>
                    <a:pt x="1949" y="19329"/>
                  </a:lnTo>
                  <a:lnTo>
                    <a:pt x="2280" y="19835"/>
                  </a:lnTo>
                  <a:lnTo>
                    <a:pt x="2650" y="20342"/>
                  </a:lnTo>
                  <a:lnTo>
                    <a:pt x="3020" y="20810"/>
                  </a:lnTo>
                  <a:lnTo>
                    <a:pt x="3429" y="21258"/>
                  </a:lnTo>
                  <a:lnTo>
                    <a:pt x="3858" y="21686"/>
                  </a:lnTo>
                  <a:lnTo>
                    <a:pt x="4306" y="22095"/>
                  </a:lnTo>
                  <a:lnTo>
                    <a:pt x="4774" y="22485"/>
                  </a:lnTo>
                  <a:lnTo>
                    <a:pt x="5261" y="22855"/>
                  </a:lnTo>
                  <a:lnTo>
                    <a:pt x="5748" y="23206"/>
                  </a:lnTo>
                  <a:lnTo>
                    <a:pt x="6274" y="23518"/>
                  </a:lnTo>
                  <a:lnTo>
                    <a:pt x="6800" y="23810"/>
                  </a:lnTo>
                  <a:lnTo>
                    <a:pt x="7346" y="24083"/>
                  </a:lnTo>
                  <a:lnTo>
                    <a:pt x="7911" y="24317"/>
                  </a:lnTo>
                  <a:lnTo>
                    <a:pt x="8476" y="24531"/>
                  </a:lnTo>
                  <a:lnTo>
                    <a:pt x="9060" y="24726"/>
                  </a:lnTo>
                  <a:lnTo>
                    <a:pt x="9645" y="24882"/>
                  </a:lnTo>
                  <a:lnTo>
                    <a:pt x="10249" y="25018"/>
                  </a:lnTo>
                  <a:lnTo>
                    <a:pt x="10853" y="25116"/>
                  </a:lnTo>
                  <a:lnTo>
                    <a:pt x="11476" y="25193"/>
                  </a:lnTo>
                  <a:lnTo>
                    <a:pt x="12100" y="25232"/>
                  </a:lnTo>
                  <a:lnTo>
                    <a:pt x="12723" y="25252"/>
                  </a:lnTo>
                  <a:lnTo>
                    <a:pt x="13366" y="25213"/>
                  </a:lnTo>
                  <a:lnTo>
                    <a:pt x="14009" y="25174"/>
                  </a:lnTo>
                  <a:lnTo>
                    <a:pt x="14652" y="25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45;p37">
              <a:extLst>
                <a:ext uri="{FF2B5EF4-FFF2-40B4-BE49-F238E27FC236}">
                  <a16:creationId xmlns:a16="http://schemas.microsoft.com/office/drawing/2014/main" id="{108EABAE-42B8-414C-9C6D-E7CF165DFE29}"/>
                </a:ext>
              </a:extLst>
            </p:cNvPr>
            <p:cNvSpPr/>
            <p:nvPr/>
          </p:nvSpPr>
          <p:spPr>
            <a:xfrm>
              <a:off x="5724525" y="1044750"/>
              <a:ext cx="25" cy="25"/>
            </a:xfrm>
            <a:custGeom>
              <a:avLst/>
              <a:gdLst/>
              <a:ahLst/>
              <a:cxnLst/>
              <a:rect l="l" t="t" r="r" b="b"/>
              <a:pathLst>
                <a:path w="1" h="1" extrusionOk="0">
                  <a:moveTo>
                    <a:pt x="0" y="0"/>
                  </a:moveTo>
                  <a:lnTo>
                    <a:pt x="0" y="0"/>
                  </a:lnTo>
                  <a:lnTo>
                    <a:pt x="0" y="0"/>
                  </a:lnTo>
                  <a:close/>
                </a:path>
              </a:pathLst>
            </a:custGeom>
            <a:solidFill>
              <a:srgbClr val="B3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46;p37">
              <a:extLst>
                <a:ext uri="{FF2B5EF4-FFF2-40B4-BE49-F238E27FC236}">
                  <a16:creationId xmlns:a16="http://schemas.microsoft.com/office/drawing/2014/main" id="{2B431920-369D-6886-A37D-F3E35D04BAE3}"/>
                </a:ext>
              </a:extLst>
            </p:cNvPr>
            <p:cNvSpPr/>
            <p:nvPr/>
          </p:nvSpPr>
          <p:spPr>
            <a:xfrm>
              <a:off x="5162900" y="583950"/>
              <a:ext cx="631300" cy="629350"/>
            </a:xfrm>
            <a:custGeom>
              <a:avLst/>
              <a:gdLst/>
              <a:ahLst/>
              <a:cxnLst/>
              <a:rect l="l" t="t" r="r" b="b"/>
              <a:pathLst>
                <a:path w="25252" h="25174" extrusionOk="0">
                  <a:moveTo>
                    <a:pt x="11223" y="1"/>
                  </a:moveTo>
                  <a:lnTo>
                    <a:pt x="10619" y="79"/>
                  </a:lnTo>
                  <a:lnTo>
                    <a:pt x="9976" y="195"/>
                  </a:lnTo>
                  <a:lnTo>
                    <a:pt x="9352" y="351"/>
                  </a:lnTo>
                  <a:lnTo>
                    <a:pt x="8729" y="527"/>
                  </a:lnTo>
                  <a:lnTo>
                    <a:pt x="8144" y="741"/>
                  </a:lnTo>
                  <a:lnTo>
                    <a:pt x="7560" y="975"/>
                  </a:lnTo>
                  <a:lnTo>
                    <a:pt x="6995" y="1248"/>
                  </a:lnTo>
                  <a:lnTo>
                    <a:pt x="6449" y="1540"/>
                  </a:lnTo>
                  <a:lnTo>
                    <a:pt x="5923" y="1852"/>
                  </a:lnTo>
                  <a:lnTo>
                    <a:pt x="5417" y="2183"/>
                  </a:lnTo>
                  <a:lnTo>
                    <a:pt x="4910" y="2553"/>
                  </a:lnTo>
                  <a:lnTo>
                    <a:pt x="4442" y="2943"/>
                  </a:lnTo>
                  <a:lnTo>
                    <a:pt x="3994" y="3352"/>
                  </a:lnTo>
                  <a:lnTo>
                    <a:pt x="3566" y="3761"/>
                  </a:lnTo>
                  <a:lnTo>
                    <a:pt x="3157" y="4209"/>
                  </a:lnTo>
                  <a:lnTo>
                    <a:pt x="2767" y="4677"/>
                  </a:lnTo>
                  <a:lnTo>
                    <a:pt x="2397" y="5164"/>
                  </a:lnTo>
                  <a:lnTo>
                    <a:pt x="2046" y="5670"/>
                  </a:lnTo>
                  <a:lnTo>
                    <a:pt x="1734" y="6177"/>
                  </a:lnTo>
                  <a:lnTo>
                    <a:pt x="1442" y="6703"/>
                  </a:lnTo>
                  <a:lnTo>
                    <a:pt x="1169" y="7249"/>
                  </a:lnTo>
                  <a:lnTo>
                    <a:pt x="935" y="7814"/>
                  </a:lnTo>
                  <a:lnTo>
                    <a:pt x="721" y="8379"/>
                  </a:lnTo>
                  <a:lnTo>
                    <a:pt x="526" y="8963"/>
                  </a:lnTo>
                  <a:lnTo>
                    <a:pt x="370" y="9567"/>
                  </a:lnTo>
                  <a:lnTo>
                    <a:pt x="234" y="10171"/>
                  </a:lnTo>
                  <a:lnTo>
                    <a:pt x="137" y="10775"/>
                  </a:lnTo>
                  <a:lnTo>
                    <a:pt x="59" y="11399"/>
                  </a:lnTo>
                  <a:lnTo>
                    <a:pt x="20" y="12022"/>
                  </a:lnTo>
                  <a:lnTo>
                    <a:pt x="0" y="12646"/>
                  </a:lnTo>
                  <a:lnTo>
                    <a:pt x="20" y="13289"/>
                  </a:lnTo>
                  <a:lnTo>
                    <a:pt x="78" y="13932"/>
                  </a:lnTo>
                  <a:lnTo>
                    <a:pt x="176" y="14575"/>
                  </a:lnTo>
                  <a:lnTo>
                    <a:pt x="273" y="15140"/>
                  </a:lnTo>
                  <a:lnTo>
                    <a:pt x="409" y="15705"/>
                  </a:lnTo>
                  <a:lnTo>
                    <a:pt x="565" y="16250"/>
                  </a:lnTo>
                  <a:lnTo>
                    <a:pt x="741" y="16776"/>
                  </a:lnTo>
                  <a:lnTo>
                    <a:pt x="935" y="17322"/>
                  </a:lnTo>
                  <a:lnTo>
                    <a:pt x="1150" y="17828"/>
                  </a:lnTo>
                  <a:lnTo>
                    <a:pt x="1403" y="18335"/>
                  </a:lnTo>
                  <a:lnTo>
                    <a:pt x="1656" y="18822"/>
                  </a:lnTo>
                  <a:lnTo>
                    <a:pt x="1949" y="19290"/>
                  </a:lnTo>
                  <a:lnTo>
                    <a:pt x="2241" y="19757"/>
                  </a:lnTo>
                  <a:lnTo>
                    <a:pt x="2572" y="20186"/>
                  </a:lnTo>
                  <a:lnTo>
                    <a:pt x="2903" y="20615"/>
                  </a:lnTo>
                  <a:lnTo>
                    <a:pt x="3273" y="21043"/>
                  </a:lnTo>
                  <a:lnTo>
                    <a:pt x="3644" y="21433"/>
                  </a:lnTo>
                  <a:lnTo>
                    <a:pt x="4033" y="21803"/>
                  </a:lnTo>
                  <a:lnTo>
                    <a:pt x="4442" y="22173"/>
                  </a:lnTo>
                  <a:lnTo>
                    <a:pt x="4852" y="22524"/>
                  </a:lnTo>
                  <a:lnTo>
                    <a:pt x="5300" y="22836"/>
                  </a:lnTo>
                  <a:lnTo>
                    <a:pt x="5748" y="23148"/>
                  </a:lnTo>
                  <a:lnTo>
                    <a:pt x="6216" y="23440"/>
                  </a:lnTo>
                  <a:lnTo>
                    <a:pt x="6683" y="23713"/>
                  </a:lnTo>
                  <a:lnTo>
                    <a:pt x="7170" y="23946"/>
                  </a:lnTo>
                  <a:lnTo>
                    <a:pt x="7677" y="24180"/>
                  </a:lnTo>
                  <a:lnTo>
                    <a:pt x="8183" y="24375"/>
                  </a:lnTo>
                  <a:lnTo>
                    <a:pt x="8709" y="24570"/>
                  </a:lnTo>
                  <a:lnTo>
                    <a:pt x="9255" y="24726"/>
                  </a:lnTo>
                  <a:lnTo>
                    <a:pt x="9781" y="24862"/>
                  </a:lnTo>
                  <a:lnTo>
                    <a:pt x="10346" y="24960"/>
                  </a:lnTo>
                  <a:lnTo>
                    <a:pt x="10892" y="25057"/>
                  </a:lnTo>
                  <a:lnTo>
                    <a:pt x="11457" y="25115"/>
                  </a:lnTo>
                  <a:lnTo>
                    <a:pt x="12041" y="25154"/>
                  </a:lnTo>
                  <a:lnTo>
                    <a:pt x="12626" y="25174"/>
                  </a:lnTo>
                  <a:lnTo>
                    <a:pt x="13132" y="25154"/>
                  </a:lnTo>
                  <a:lnTo>
                    <a:pt x="13639" y="25135"/>
                  </a:lnTo>
                  <a:lnTo>
                    <a:pt x="14146" y="25076"/>
                  </a:lnTo>
                  <a:lnTo>
                    <a:pt x="14652" y="24999"/>
                  </a:lnTo>
                  <a:lnTo>
                    <a:pt x="15276" y="24882"/>
                  </a:lnTo>
                  <a:lnTo>
                    <a:pt x="15880" y="24745"/>
                  </a:lnTo>
                  <a:lnTo>
                    <a:pt x="16484" y="24570"/>
                  </a:lnTo>
                  <a:lnTo>
                    <a:pt x="17068" y="24375"/>
                  </a:lnTo>
                  <a:lnTo>
                    <a:pt x="17633" y="24141"/>
                  </a:lnTo>
                  <a:lnTo>
                    <a:pt x="18198" y="23888"/>
                  </a:lnTo>
                  <a:lnTo>
                    <a:pt x="18744" y="23596"/>
                  </a:lnTo>
                  <a:lnTo>
                    <a:pt x="19270" y="23284"/>
                  </a:lnTo>
                  <a:lnTo>
                    <a:pt x="19776" y="22953"/>
                  </a:lnTo>
                  <a:lnTo>
                    <a:pt x="20283" y="22602"/>
                  </a:lnTo>
                  <a:lnTo>
                    <a:pt x="20751" y="22212"/>
                  </a:lnTo>
                  <a:lnTo>
                    <a:pt x="21218" y="21803"/>
                  </a:lnTo>
                  <a:lnTo>
                    <a:pt x="21666" y="21355"/>
                  </a:lnTo>
                  <a:lnTo>
                    <a:pt x="22095" y="20907"/>
                  </a:lnTo>
                  <a:lnTo>
                    <a:pt x="22485" y="20420"/>
                  </a:lnTo>
                  <a:lnTo>
                    <a:pt x="22874" y="19933"/>
                  </a:lnTo>
                  <a:lnTo>
                    <a:pt x="23225" y="19407"/>
                  </a:lnTo>
                  <a:lnTo>
                    <a:pt x="23556" y="18881"/>
                  </a:lnTo>
                  <a:lnTo>
                    <a:pt x="23849" y="18335"/>
                  </a:lnTo>
                  <a:lnTo>
                    <a:pt x="24121" y="17770"/>
                  </a:lnTo>
                  <a:lnTo>
                    <a:pt x="24375" y="17205"/>
                  </a:lnTo>
                  <a:lnTo>
                    <a:pt x="24589" y="16620"/>
                  </a:lnTo>
                  <a:lnTo>
                    <a:pt x="24764" y="16036"/>
                  </a:lnTo>
                  <a:lnTo>
                    <a:pt x="24920" y="15451"/>
                  </a:lnTo>
                  <a:lnTo>
                    <a:pt x="25057" y="14847"/>
                  </a:lnTo>
                  <a:lnTo>
                    <a:pt x="25154" y="14243"/>
                  </a:lnTo>
                  <a:lnTo>
                    <a:pt x="25212" y="13620"/>
                  </a:lnTo>
                  <a:lnTo>
                    <a:pt x="25251" y="13016"/>
                  </a:lnTo>
                  <a:lnTo>
                    <a:pt x="25251" y="12392"/>
                  </a:lnTo>
                  <a:lnTo>
                    <a:pt x="25232" y="11769"/>
                  </a:lnTo>
                  <a:lnTo>
                    <a:pt x="25173" y="11145"/>
                  </a:lnTo>
                  <a:lnTo>
                    <a:pt x="25095" y="10522"/>
                  </a:lnTo>
                  <a:lnTo>
                    <a:pt x="24959" y="9840"/>
                  </a:lnTo>
                  <a:lnTo>
                    <a:pt x="24803" y="9178"/>
                  </a:lnTo>
                  <a:lnTo>
                    <a:pt x="24823" y="9353"/>
                  </a:lnTo>
                  <a:lnTo>
                    <a:pt x="24940" y="10015"/>
                  </a:lnTo>
                  <a:lnTo>
                    <a:pt x="24998" y="10697"/>
                  </a:lnTo>
                  <a:lnTo>
                    <a:pt x="25018" y="11379"/>
                  </a:lnTo>
                  <a:lnTo>
                    <a:pt x="24998" y="12061"/>
                  </a:lnTo>
                  <a:lnTo>
                    <a:pt x="24940" y="12743"/>
                  </a:lnTo>
                  <a:lnTo>
                    <a:pt x="24842" y="13425"/>
                  </a:lnTo>
                  <a:lnTo>
                    <a:pt x="24706" y="14088"/>
                  </a:lnTo>
                  <a:lnTo>
                    <a:pt x="24530" y="14750"/>
                  </a:lnTo>
                  <a:lnTo>
                    <a:pt x="24316" y="15373"/>
                  </a:lnTo>
                  <a:lnTo>
                    <a:pt x="24082" y="15997"/>
                  </a:lnTo>
                  <a:lnTo>
                    <a:pt x="23790" y="16601"/>
                  </a:lnTo>
                  <a:lnTo>
                    <a:pt x="23478" y="17166"/>
                  </a:lnTo>
                  <a:lnTo>
                    <a:pt x="23147" y="17731"/>
                  </a:lnTo>
                  <a:lnTo>
                    <a:pt x="22777" y="18257"/>
                  </a:lnTo>
                  <a:lnTo>
                    <a:pt x="22387" y="18764"/>
                  </a:lnTo>
                  <a:lnTo>
                    <a:pt x="21978" y="19251"/>
                  </a:lnTo>
                  <a:lnTo>
                    <a:pt x="21530" y="19718"/>
                  </a:lnTo>
                  <a:lnTo>
                    <a:pt x="21062" y="20147"/>
                  </a:lnTo>
                  <a:lnTo>
                    <a:pt x="20575" y="20556"/>
                  </a:lnTo>
                  <a:lnTo>
                    <a:pt x="20049" y="20926"/>
                  </a:lnTo>
                  <a:lnTo>
                    <a:pt x="19523" y="21277"/>
                  </a:lnTo>
                  <a:lnTo>
                    <a:pt x="18978" y="21608"/>
                  </a:lnTo>
                  <a:lnTo>
                    <a:pt x="18412" y="21901"/>
                  </a:lnTo>
                  <a:lnTo>
                    <a:pt x="17828" y="22154"/>
                  </a:lnTo>
                  <a:lnTo>
                    <a:pt x="17204" y="22388"/>
                  </a:lnTo>
                  <a:lnTo>
                    <a:pt x="16562" y="22583"/>
                  </a:lnTo>
                  <a:lnTo>
                    <a:pt x="15919" y="22758"/>
                  </a:lnTo>
                  <a:lnTo>
                    <a:pt x="15276" y="22875"/>
                  </a:lnTo>
                  <a:lnTo>
                    <a:pt x="14574" y="22972"/>
                  </a:lnTo>
                  <a:lnTo>
                    <a:pt x="13873" y="23011"/>
                  </a:lnTo>
                  <a:lnTo>
                    <a:pt x="13171" y="23031"/>
                  </a:lnTo>
                  <a:lnTo>
                    <a:pt x="12470" y="22992"/>
                  </a:lnTo>
                  <a:lnTo>
                    <a:pt x="11788" y="22914"/>
                  </a:lnTo>
                  <a:lnTo>
                    <a:pt x="11125" y="22797"/>
                  </a:lnTo>
                  <a:lnTo>
                    <a:pt x="10463" y="22660"/>
                  </a:lnTo>
                  <a:lnTo>
                    <a:pt x="9820" y="22466"/>
                  </a:lnTo>
                  <a:lnTo>
                    <a:pt x="9197" y="22251"/>
                  </a:lnTo>
                  <a:lnTo>
                    <a:pt x="8593" y="21979"/>
                  </a:lnTo>
                  <a:lnTo>
                    <a:pt x="7989" y="21686"/>
                  </a:lnTo>
                  <a:lnTo>
                    <a:pt x="7404" y="21375"/>
                  </a:lnTo>
                  <a:lnTo>
                    <a:pt x="6859" y="21004"/>
                  </a:lnTo>
                  <a:lnTo>
                    <a:pt x="6332" y="20634"/>
                  </a:lnTo>
                  <a:lnTo>
                    <a:pt x="5826" y="20225"/>
                  </a:lnTo>
                  <a:lnTo>
                    <a:pt x="5339" y="19777"/>
                  </a:lnTo>
                  <a:lnTo>
                    <a:pt x="4871" y="19309"/>
                  </a:lnTo>
                  <a:lnTo>
                    <a:pt x="4442" y="18822"/>
                  </a:lnTo>
                  <a:lnTo>
                    <a:pt x="4033" y="18296"/>
                  </a:lnTo>
                  <a:lnTo>
                    <a:pt x="3663" y="17751"/>
                  </a:lnTo>
                  <a:lnTo>
                    <a:pt x="3312" y="17185"/>
                  </a:lnTo>
                  <a:lnTo>
                    <a:pt x="3001" y="16581"/>
                  </a:lnTo>
                  <a:lnTo>
                    <a:pt x="2708" y="15977"/>
                  </a:lnTo>
                  <a:lnTo>
                    <a:pt x="2475" y="15354"/>
                  </a:lnTo>
                  <a:lnTo>
                    <a:pt x="2260" y="14730"/>
                  </a:lnTo>
                  <a:lnTo>
                    <a:pt x="2085" y="14068"/>
                  </a:lnTo>
                  <a:lnTo>
                    <a:pt x="1949" y="13425"/>
                  </a:lnTo>
                  <a:lnTo>
                    <a:pt x="1851" y="12763"/>
                  </a:lnTo>
                  <a:lnTo>
                    <a:pt x="1793" y="12061"/>
                  </a:lnTo>
                  <a:lnTo>
                    <a:pt x="1773" y="11379"/>
                  </a:lnTo>
                  <a:lnTo>
                    <a:pt x="1793" y="10678"/>
                  </a:lnTo>
                  <a:lnTo>
                    <a:pt x="1871" y="9976"/>
                  </a:lnTo>
                  <a:lnTo>
                    <a:pt x="1968" y="9333"/>
                  </a:lnTo>
                  <a:lnTo>
                    <a:pt x="2104" y="8671"/>
                  </a:lnTo>
                  <a:lnTo>
                    <a:pt x="2280" y="8028"/>
                  </a:lnTo>
                  <a:lnTo>
                    <a:pt x="2494" y="7385"/>
                  </a:lnTo>
                  <a:lnTo>
                    <a:pt x="2689" y="6898"/>
                  </a:lnTo>
                  <a:lnTo>
                    <a:pt x="2903" y="6411"/>
                  </a:lnTo>
                  <a:lnTo>
                    <a:pt x="2923" y="6411"/>
                  </a:lnTo>
                  <a:lnTo>
                    <a:pt x="3196" y="5865"/>
                  </a:lnTo>
                  <a:lnTo>
                    <a:pt x="3507" y="5339"/>
                  </a:lnTo>
                  <a:lnTo>
                    <a:pt x="3605" y="5164"/>
                  </a:lnTo>
                  <a:lnTo>
                    <a:pt x="3605" y="5144"/>
                  </a:lnTo>
                  <a:lnTo>
                    <a:pt x="3624" y="5125"/>
                  </a:lnTo>
                  <a:lnTo>
                    <a:pt x="3663" y="5086"/>
                  </a:lnTo>
                  <a:lnTo>
                    <a:pt x="3683" y="5047"/>
                  </a:lnTo>
                  <a:lnTo>
                    <a:pt x="3702" y="5027"/>
                  </a:lnTo>
                  <a:lnTo>
                    <a:pt x="3702" y="5008"/>
                  </a:lnTo>
                  <a:lnTo>
                    <a:pt x="3722" y="4989"/>
                  </a:lnTo>
                  <a:lnTo>
                    <a:pt x="3741" y="4950"/>
                  </a:lnTo>
                  <a:lnTo>
                    <a:pt x="3761" y="4911"/>
                  </a:lnTo>
                  <a:lnTo>
                    <a:pt x="3800" y="4891"/>
                  </a:lnTo>
                  <a:lnTo>
                    <a:pt x="4189" y="4326"/>
                  </a:lnTo>
                  <a:lnTo>
                    <a:pt x="4598" y="3819"/>
                  </a:lnTo>
                  <a:lnTo>
                    <a:pt x="5046" y="3352"/>
                  </a:lnTo>
                  <a:lnTo>
                    <a:pt x="5495" y="2884"/>
                  </a:lnTo>
                  <a:lnTo>
                    <a:pt x="5982" y="2456"/>
                  </a:lnTo>
                  <a:lnTo>
                    <a:pt x="6040" y="2417"/>
                  </a:lnTo>
                  <a:lnTo>
                    <a:pt x="6371" y="2163"/>
                  </a:lnTo>
                  <a:lnTo>
                    <a:pt x="6703" y="1910"/>
                  </a:lnTo>
                  <a:lnTo>
                    <a:pt x="7034" y="1696"/>
                  </a:lnTo>
                  <a:lnTo>
                    <a:pt x="7385" y="1462"/>
                  </a:lnTo>
                  <a:lnTo>
                    <a:pt x="7774" y="1248"/>
                  </a:lnTo>
                  <a:lnTo>
                    <a:pt x="8183" y="1033"/>
                  </a:lnTo>
                  <a:lnTo>
                    <a:pt x="8515" y="858"/>
                  </a:lnTo>
                  <a:lnTo>
                    <a:pt x="8534" y="858"/>
                  </a:lnTo>
                  <a:lnTo>
                    <a:pt x="8554" y="838"/>
                  </a:lnTo>
                  <a:lnTo>
                    <a:pt x="9099" y="605"/>
                  </a:lnTo>
                  <a:lnTo>
                    <a:pt x="9664" y="410"/>
                  </a:lnTo>
                  <a:lnTo>
                    <a:pt x="10151" y="254"/>
                  </a:lnTo>
                  <a:lnTo>
                    <a:pt x="10658" y="118"/>
                  </a:lnTo>
                  <a:lnTo>
                    <a:pt x="11009" y="40"/>
                  </a:lnTo>
                  <a:lnTo>
                    <a:pt x="11223"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47;p37">
              <a:extLst>
                <a:ext uri="{FF2B5EF4-FFF2-40B4-BE49-F238E27FC236}">
                  <a16:creationId xmlns:a16="http://schemas.microsoft.com/office/drawing/2014/main" id="{432F3C23-8AA9-963A-493C-646E5DEAF5DB}"/>
                </a:ext>
              </a:extLst>
            </p:cNvPr>
            <p:cNvSpPr/>
            <p:nvPr/>
          </p:nvSpPr>
          <p:spPr>
            <a:xfrm>
              <a:off x="5162900" y="583950"/>
              <a:ext cx="631300" cy="629350"/>
            </a:xfrm>
            <a:custGeom>
              <a:avLst/>
              <a:gdLst/>
              <a:ahLst/>
              <a:cxnLst/>
              <a:rect l="l" t="t" r="r" b="b"/>
              <a:pathLst>
                <a:path w="25252" h="25174" fill="none" extrusionOk="0">
                  <a:moveTo>
                    <a:pt x="10619" y="79"/>
                  </a:moveTo>
                  <a:lnTo>
                    <a:pt x="10619" y="79"/>
                  </a:lnTo>
                  <a:lnTo>
                    <a:pt x="9976" y="195"/>
                  </a:lnTo>
                  <a:lnTo>
                    <a:pt x="9352" y="351"/>
                  </a:lnTo>
                  <a:lnTo>
                    <a:pt x="8729" y="527"/>
                  </a:lnTo>
                  <a:lnTo>
                    <a:pt x="8144" y="741"/>
                  </a:lnTo>
                  <a:lnTo>
                    <a:pt x="7560" y="975"/>
                  </a:lnTo>
                  <a:lnTo>
                    <a:pt x="6995" y="1248"/>
                  </a:lnTo>
                  <a:lnTo>
                    <a:pt x="6449" y="1540"/>
                  </a:lnTo>
                  <a:lnTo>
                    <a:pt x="5923" y="1852"/>
                  </a:lnTo>
                  <a:lnTo>
                    <a:pt x="5417" y="2183"/>
                  </a:lnTo>
                  <a:lnTo>
                    <a:pt x="4910" y="2553"/>
                  </a:lnTo>
                  <a:lnTo>
                    <a:pt x="4442" y="2943"/>
                  </a:lnTo>
                  <a:lnTo>
                    <a:pt x="3994" y="3352"/>
                  </a:lnTo>
                  <a:lnTo>
                    <a:pt x="3566" y="3761"/>
                  </a:lnTo>
                  <a:lnTo>
                    <a:pt x="3157" y="4209"/>
                  </a:lnTo>
                  <a:lnTo>
                    <a:pt x="2767" y="4677"/>
                  </a:lnTo>
                  <a:lnTo>
                    <a:pt x="2397" y="5164"/>
                  </a:lnTo>
                  <a:lnTo>
                    <a:pt x="2046" y="5670"/>
                  </a:lnTo>
                  <a:lnTo>
                    <a:pt x="1734" y="6177"/>
                  </a:lnTo>
                  <a:lnTo>
                    <a:pt x="1442" y="6703"/>
                  </a:lnTo>
                  <a:lnTo>
                    <a:pt x="1169" y="7249"/>
                  </a:lnTo>
                  <a:lnTo>
                    <a:pt x="935" y="7814"/>
                  </a:lnTo>
                  <a:lnTo>
                    <a:pt x="721" y="8379"/>
                  </a:lnTo>
                  <a:lnTo>
                    <a:pt x="526" y="8963"/>
                  </a:lnTo>
                  <a:lnTo>
                    <a:pt x="370" y="9567"/>
                  </a:lnTo>
                  <a:lnTo>
                    <a:pt x="234" y="10171"/>
                  </a:lnTo>
                  <a:lnTo>
                    <a:pt x="137" y="10775"/>
                  </a:lnTo>
                  <a:lnTo>
                    <a:pt x="59" y="11399"/>
                  </a:lnTo>
                  <a:lnTo>
                    <a:pt x="20" y="12022"/>
                  </a:lnTo>
                  <a:lnTo>
                    <a:pt x="0" y="12646"/>
                  </a:lnTo>
                  <a:lnTo>
                    <a:pt x="20" y="13289"/>
                  </a:lnTo>
                  <a:lnTo>
                    <a:pt x="78" y="13932"/>
                  </a:lnTo>
                  <a:lnTo>
                    <a:pt x="176" y="14575"/>
                  </a:lnTo>
                  <a:lnTo>
                    <a:pt x="176" y="14575"/>
                  </a:lnTo>
                  <a:lnTo>
                    <a:pt x="273" y="15140"/>
                  </a:lnTo>
                  <a:lnTo>
                    <a:pt x="409" y="15705"/>
                  </a:lnTo>
                  <a:lnTo>
                    <a:pt x="565" y="16250"/>
                  </a:lnTo>
                  <a:lnTo>
                    <a:pt x="741" y="16776"/>
                  </a:lnTo>
                  <a:lnTo>
                    <a:pt x="935" y="17322"/>
                  </a:lnTo>
                  <a:lnTo>
                    <a:pt x="1150" y="17828"/>
                  </a:lnTo>
                  <a:lnTo>
                    <a:pt x="1403" y="18335"/>
                  </a:lnTo>
                  <a:lnTo>
                    <a:pt x="1656" y="18822"/>
                  </a:lnTo>
                  <a:lnTo>
                    <a:pt x="1949" y="19290"/>
                  </a:lnTo>
                  <a:lnTo>
                    <a:pt x="2241" y="19757"/>
                  </a:lnTo>
                  <a:lnTo>
                    <a:pt x="2572" y="20186"/>
                  </a:lnTo>
                  <a:lnTo>
                    <a:pt x="2903" y="20615"/>
                  </a:lnTo>
                  <a:lnTo>
                    <a:pt x="3273" y="21043"/>
                  </a:lnTo>
                  <a:lnTo>
                    <a:pt x="3644" y="21433"/>
                  </a:lnTo>
                  <a:lnTo>
                    <a:pt x="4033" y="21803"/>
                  </a:lnTo>
                  <a:lnTo>
                    <a:pt x="4442" y="22173"/>
                  </a:lnTo>
                  <a:lnTo>
                    <a:pt x="4852" y="22524"/>
                  </a:lnTo>
                  <a:lnTo>
                    <a:pt x="5300" y="22836"/>
                  </a:lnTo>
                  <a:lnTo>
                    <a:pt x="5748" y="23148"/>
                  </a:lnTo>
                  <a:lnTo>
                    <a:pt x="6216" y="23440"/>
                  </a:lnTo>
                  <a:lnTo>
                    <a:pt x="6683" y="23713"/>
                  </a:lnTo>
                  <a:lnTo>
                    <a:pt x="7170" y="23946"/>
                  </a:lnTo>
                  <a:lnTo>
                    <a:pt x="7677" y="24180"/>
                  </a:lnTo>
                  <a:lnTo>
                    <a:pt x="8183" y="24375"/>
                  </a:lnTo>
                  <a:lnTo>
                    <a:pt x="8709" y="24570"/>
                  </a:lnTo>
                  <a:lnTo>
                    <a:pt x="9255" y="24726"/>
                  </a:lnTo>
                  <a:lnTo>
                    <a:pt x="9781" y="24862"/>
                  </a:lnTo>
                  <a:lnTo>
                    <a:pt x="10346" y="24960"/>
                  </a:lnTo>
                  <a:lnTo>
                    <a:pt x="10892" y="25057"/>
                  </a:lnTo>
                  <a:lnTo>
                    <a:pt x="11457" y="25115"/>
                  </a:lnTo>
                  <a:lnTo>
                    <a:pt x="12041" y="25154"/>
                  </a:lnTo>
                  <a:lnTo>
                    <a:pt x="12626" y="25174"/>
                  </a:lnTo>
                  <a:lnTo>
                    <a:pt x="12626" y="25174"/>
                  </a:lnTo>
                  <a:lnTo>
                    <a:pt x="13132" y="25154"/>
                  </a:lnTo>
                  <a:lnTo>
                    <a:pt x="13639" y="25135"/>
                  </a:lnTo>
                  <a:lnTo>
                    <a:pt x="14146" y="25076"/>
                  </a:lnTo>
                  <a:lnTo>
                    <a:pt x="14652" y="24999"/>
                  </a:lnTo>
                  <a:lnTo>
                    <a:pt x="14652" y="24999"/>
                  </a:lnTo>
                  <a:lnTo>
                    <a:pt x="15276" y="24882"/>
                  </a:lnTo>
                  <a:lnTo>
                    <a:pt x="15880" y="24745"/>
                  </a:lnTo>
                  <a:lnTo>
                    <a:pt x="16484" y="24570"/>
                  </a:lnTo>
                  <a:lnTo>
                    <a:pt x="17068" y="24375"/>
                  </a:lnTo>
                  <a:lnTo>
                    <a:pt x="17633" y="24141"/>
                  </a:lnTo>
                  <a:lnTo>
                    <a:pt x="18198" y="23888"/>
                  </a:lnTo>
                  <a:lnTo>
                    <a:pt x="18744" y="23596"/>
                  </a:lnTo>
                  <a:lnTo>
                    <a:pt x="19270" y="23284"/>
                  </a:lnTo>
                  <a:lnTo>
                    <a:pt x="19776" y="22953"/>
                  </a:lnTo>
                  <a:lnTo>
                    <a:pt x="20283" y="22602"/>
                  </a:lnTo>
                  <a:lnTo>
                    <a:pt x="20751" y="22212"/>
                  </a:lnTo>
                  <a:lnTo>
                    <a:pt x="21218" y="21803"/>
                  </a:lnTo>
                  <a:lnTo>
                    <a:pt x="21666" y="21355"/>
                  </a:lnTo>
                  <a:lnTo>
                    <a:pt x="22095" y="20907"/>
                  </a:lnTo>
                  <a:lnTo>
                    <a:pt x="22485" y="20420"/>
                  </a:lnTo>
                  <a:lnTo>
                    <a:pt x="22874" y="19933"/>
                  </a:lnTo>
                  <a:lnTo>
                    <a:pt x="22874" y="19933"/>
                  </a:lnTo>
                  <a:lnTo>
                    <a:pt x="23225" y="19407"/>
                  </a:lnTo>
                  <a:lnTo>
                    <a:pt x="23556" y="18881"/>
                  </a:lnTo>
                  <a:lnTo>
                    <a:pt x="23849" y="18335"/>
                  </a:lnTo>
                  <a:lnTo>
                    <a:pt x="24121" y="17770"/>
                  </a:lnTo>
                  <a:lnTo>
                    <a:pt x="24375" y="17205"/>
                  </a:lnTo>
                  <a:lnTo>
                    <a:pt x="24589" y="16620"/>
                  </a:lnTo>
                  <a:lnTo>
                    <a:pt x="24764" y="16036"/>
                  </a:lnTo>
                  <a:lnTo>
                    <a:pt x="24920" y="15451"/>
                  </a:lnTo>
                  <a:lnTo>
                    <a:pt x="25057" y="14847"/>
                  </a:lnTo>
                  <a:lnTo>
                    <a:pt x="25154" y="14243"/>
                  </a:lnTo>
                  <a:lnTo>
                    <a:pt x="25212" y="13620"/>
                  </a:lnTo>
                  <a:lnTo>
                    <a:pt x="25251" y="13016"/>
                  </a:lnTo>
                  <a:lnTo>
                    <a:pt x="25251" y="12392"/>
                  </a:lnTo>
                  <a:lnTo>
                    <a:pt x="25232" y="11769"/>
                  </a:lnTo>
                  <a:lnTo>
                    <a:pt x="25173" y="11145"/>
                  </a:lnTo>
                  <a:lnTo>
                    <a:pt x="25095" y="10522"/>
                  </a:lnTo>
                  <a:lnTo>
                    <a:pt x="25095" y="10522"/>
                  </a:lnTo>
                  <a:lnTo>
                    <a:pt x="24959" y="9840"/>
                  </a:lnTo>
                  <a:lnTo>
                    <a:pt x="24803" y="9178"/>
                  </a:lnTo>
                  <a:lnTo>
                    <a:pt x="24803" y="9178"/>
                  </a:lnTo>
                  <a:lnTo>
                    <a:pt x="24823" y="9353"/>
                  </a:lnTo>
                  <a:lnTo>
                    <a:pt x="24823" y="9353"/>
                  </a:lnTo>
                  <a:lnTo>
                    <a:pt x="24940" y="10015"/>
                  </a:lnTo>
                  <a:lnTo>
                    <a:pt x="24998" y="10697"/>
                  </a:lnTo>
                  <a:lnTo>
                    <a:pt x="25018" y="11379"/>
                  </a:lnTo>
                  <a:lnTo>
                    <a:pt x="24998" y="12061"/>
                  </a:lnTo>
                  <a:lnTo>
                    <a:pt x="24998" y="12061"/>
                  </a:lnTo>
                  <a:lnTo>
                    <a:pt x="24940" y="12743"/>
                  </a:lnTo>
                  <a:lnTo>
                    <a:pt x="24842" y="13425"/>
                  </a:lnTo>
                  <a:lnTo>
                    <a:pt x="24706" y="14088"/>
                  </a:lnTo>
                  <a:lnTo>
                    <a:pt x="24530" y="14750"/>
                  </a:lnTo>
                  <a:lnTo>
                    <a:pt x="24530" y="14750"/>
                  </a:lnTo>
                  <a:lnTo>
                    <a:pt x="24316" y="15373"/>
                  </a:lnTo>
                  <a:lnTo>
                    <a:pt x="24082" y="15997"/>
                  </a:lnTo>
                  <a:lnTo>
                    <a:pt x="23790" y="16601"/>
                  </a:lnTo>
                  <a:lnTo>
                    <a:pt x="23478" y="17166"/>
                  </a:lnTo>
                  <a:lnTo>
                    <a:pt x="23478" y="17166"/>
                  </a:lnTo>
                  <a:lnTo>
                    <a:pt x="23147" y="17731"/>
                  </a:lnTo>
                  <a:lnTo>
                    <a:pt x="22777" y="18257"/>
                  </a:lnTo>
                  <a:lnTo>
                    <a:pt x="22387" y="18764"/>
                  </a:lnTo>
                  <a:lnTo>
                    <a:pt x="21978" y="19251"/>
                  </a:lnTo>
                  <a:lnTo>
                    <a:pt x="21978" y="19251"/>
                  </a:lnTo>
                  <a:lnTo>
                    <a:pt x="21530" y="19718"/>
                  </a:lnTo>
                  <a:lnTo>
                    <a:pt x="21062" y="20147"/>
                  </a:lnTo>
                  <a:lnTo>
                    <a:pt x="20575" y="20556"/>
                  </a:lnTo>
                  <a:lnTo>
                    <a:pt x="20049" y="20926"/>
                  </a:lnTo>
                  <a:lnTo>
                    <a:pt x="20049" y="20926"/>
                  </a:lnTo>
                  <a:lnTo>
                    <a:pt x="19523" y="21277"/>
                  </a:lnTo>
                  <a:lnTo>
                    <a:pt x="18978" y="21608"/>
                  </a:lnTo>
                  <a:lnTo>
                    <a:pt x="18412" y="21901"/>
                  </a:lnTo>
                  <a:lnTo>
                    <a:pt x="17828" y="22154"/>
                  </a:lnTo>
                  <a:lnTo>
                    <a:pt x="17828" y="22154"/>
                  </a:lnTo>
                  <a:lnTo>
                    <a:pt x="17204" y="22388"/>
                  </a:lnTo>
                  <a:lnTo>
                    <a:pt x="16562" y="22583"/>
                  </a:lnTo>
                  <a:lnTo>
                    <a:pt x="15919" y="22758"/>
                  </a:lnTo>
                  <a:lnTo>
                    <a:pt x="15276" y="22875"/>
                  </a:lnTo>
                  <a:lnTo>
                    <a:pt x="15276" y="22875"/>
                  </a:lnTo>
                  <a:lnTo>
                    <a:pt x="14574" y="22972"/>
                  </a:lnTo>
                  <a:lnTo>
                    <a:pt x="13873" y="23011"/>
                  </a:lnTo>
                  <a:lnTo>
                    <a:pt x="13171" y="23031"/>
                  </a:lnTo>
                  <a:lnTo>
                    <a:pt x="12470" y="22992"/>
                  </a:lnTo>
                  <a:lnTo>
                    <a:pt x="12470" y="22992"/>
                  </a:lnTo>
                  <a:lnTo>
                    <a:pt x="11788" y="22914"/>
                  </a:lnTo>
                  <a:lnTo>
                    <a:pt x="11125" y="22797"/>
                  </a:lnTo>
                  <a:lnTo>
                    <a:pt x="10463" y="22660"/>
                  </a:lnTo>
                  <a:lnTo>
                    <a:pt x="9820" y="22466"/>
                  </a:lnTo>
                  <a:lnTo>
                    <a:pt x="9820" y="22466"/>
                  </a:lnTo>
                  <a:lnTo>
                    <a:pt x="9197" y="22251"/>
                  </a:lnTo>
                  <a:lnTo>
                    <a:pt x="8593" y="21979"/>
                  </a:lnTo>
                  <a:lnTo>
                    <a:pt x="7989" y="21686"/>
                  </a:lnTo>
                  <a:lnTo>
                    <a:pt x="7404" y="21375"/>
                  </a:lnTo>
                  <a:lnTo>
                    <a:pt x="7404" y="21375"/>
                  </a:lnTo>
                  <a:lnTo>
                    <a:pt x="6859" y="21004"/>
                  </a:lnTo>
                  <a:lnTo>
                    <a:pt x="6332" y="20634"/>
                  </a:lnTo>
                  <a:lnTo>
                    <a:pt x="5826" y="20225"/>
                  </a:lnTo>
                  <a:lnTo>
                    <a:pt x="5339" y="19777"/>
                  </a:lnTo>
                  <a:lnTo>
                    <a:pt x="5339" y="19777"/>
                  </a:lnTo>
                  <a:lnTo>
                    <a:pt x="4871" y="19309"/>
                  </a:lnTo>
                  <a:lnTo>
                    <a:pt x="4442" y="18822"/>
                  </a:lnTo>
                  <a:lnTo>
                    <a:pt x="4033" y="18296"/>
                  </a:lnTo>
                  <a:lnTo>
                    <a:pt x="3663" y="17751"/>
                  </a:lnTo>
                  <a:lnTo>
                    <a:pt x="3663" y="17751"/>
                  </a:lnTo>
                  <a:lnTo>
                    <a:pt x="3312" y="17185"/>
                  </a:lnTo>
                  <a:lnTo>
                    <a:pt x="3001" y="16581"/>
                  </a:lnTo>
                  <a:lnTo>
                    <a:pt x="2708" y="15977"/>
                  </a:lnTo>
                  <a:lnTo>
                    <a:pt x="2475" y="15354"/>
                  </a:lnTo>
                  <a:lnTo>
                    <a:pt x="2475" y="15354"/>
                  </a:lnTo>
                  <a:lnTo>
                    <a:pt x="2260" y="14730"/>
                  </a:lnTo>
                  <a:lnTo>
                    <a:pt x="2085" y="14068"/>
                  </a:lnTo>
                  <a:lnTo>
                    <a:pt x="1949" y="13425"/>
                  </a:lnTo>
                  <a:lnTo>
                    <a:pt x="1851" y="12763"/>
                  </a:lnTo>
                  <a:lnTo>
                    <a:pt x="1851" y="12763"/>
                  </a:lnTo>
                  <a:lnTo>
                    <a:pt x="1793" y="12061"/>
                  </a:lnTo>
                  <a:lnTo>
                    <a:pt x="1773" y="11379"/>
                  </a:lnTo>
                  <a:lnTo>
                    <a:pt x="1793" y="10678"/>
                  </a:lnTo>
                  <a:lnTo>
                    <a:pt x="1871" y="9976"/>
                  </a:lnTo>
                  <a:lnTo>
                    <a:pt x="1871" y="9976"/>
                  </a:lnTo>
                  <a:lnTo>
                    <a:pt x="1968" y="9333"/>
                  </a:lnTo>
                  <a:lnTo>
                    <a:pt x="2104" y="8671"/>
                  </a:lnTo>
                  <a:lnTo>
                    <a:pt x="2104" y="8671"/>
                  </a:lnTo>
                  <a:lnTo>
                    <a:pt x="2280" y="8028"/>
                  </a:lnTo>
                  <a:lnTo>
                    <a:pt x="2494" y="7385"/>
                  </a:lnTo>
                  <a:lnTo>
                    <a:pt x="2494" y="7385"/>
                  </a:lnTo>
                  <a:lnTo>
                    <a:pt x="2689" y="6898"/>
                  </a:lnTo>
                  <a:lnTo>
                    <a:pt x="2903" y="6411"/>
                  </a:lnTo>
                  <a:lnTo>
                    <a:pt x="2923" y="6411"/>
                  </a:lnTo>
                  <a:lnTo>
                    <a:pt x="2923" y="6411"/>
                  </a:lnTo>
                  <a:lnTo>
                    <a:pt x="3196" y="5865"/>
                  </a:lnTo>
                  <a:lnTo>
                    <a:pt x="3507" y="5339"/>
                  </a:lnTo>
                  <a:lnTo>
                    <a:pt x="3507" y="5339"/>
                  </a:lnTo>
                  <a:lnTo>
                    <a:pt x="3605" y="5164"/>
                  </a:lnTo>
                  <a:lnTo>
                    <a:pt x="3605" y="5144"/>
                  </a:lnTo>
                  <a:lnTo>
                    <a:pt x="3605" y="5144"/>
                  </a:lnTo>
                  <a:lnTo>
                    <a:pt x="3624" y="5125"/>
                  </a:lnTo>
                  <a:lnTo>
                    <a:pt x="3624" y="5125"/>
                  </a:lnTo>
                  <a:lnTo>
                    <a:pt x="3663" y="5086"/>
                  </a:lnTo>
                  <a:lnTo>
                    <a:pt x="3663" y="5086"/>
                  </a:lnTo>
                  <a:lnTo>
                    <a:pt x="3683" y="5047"/>
                  </a:lnTo>
                  <a:lnTo>
                    <a:pt x="3683" y="5047"/>
                  </a:lnTo>
                  <a:lnTo>
                    <a:pt x="3702" y="5027"/>
                  </a:lnTo>
                  <a:lnTo>
                    <a:pt x="3702" y="5008"/>
                  </a:lnTo>
                  <a:lnTo>
                    <a:pt x="3702" y="5008"/>
                  </a:lnTo>
                  <a:lnTo>
                    <a:pt x="3722" y="4989"/>
                  </a:lnTo>
                  <a:lnTo>
                    <a:pt x="3722" y="4989"/>
                  </a:lnTo>
                  <a:lnTo>
                    <a:pt x="3741" y="4950"/>
                  </a:lnTo>
                  <a:lnTo>
                    <a:pt x="3741" y="4950"/>
                  </a:lnTo>
                  <a:lnTo>
                    <a:pt x="3761" y="4911"/>
                  </a:lnTo>
                  <a:lnTo>
                    <a:pt x="3800" y="4891"/>
                  </a:lnTo>
                  <a:lnTo>
                    <a:pt x="3800" y="4891"/>
                  </a:lnTo>
                  <a:lnTo>
                    <a:pt x="4189" y="4326"/>
                  </a:lnTo>
                  <a:lnTo>
                    <a:pt x="4189" y="4326"/>
                  </a:lnTo>
                  <a:lnTo>
                    <a:pt x="4598" y="3819"/>
                  </a:lnTo>
                  <a:lnTo>
                    <a:pt x="5046" y="3352"/>
                  </a:lnTo>
                  <a:lnTo>
                    <a:pt x="5495" y="2884"/>
                  </a:lnTo>
                  <a:lnTo>
                    <a:pt x="5982" y="2456"/>
                  </a:lnTo>
                  <a:lnTo>
                    <a:pt x="5982" y="2456"/>
                  </a:lnTo>
                  <a:lnTo>
                    <a:pt x="6040" y="2417"/>
                  </a:lnTo>
                  <a:lnTo>
                    <a:pt x="6040" y="2417"/>
                  </a:lnTo>
                  <a:lnTo>
                    <a:pt x="6371" y="2163"/>
                  </a:lnTo>
                  <a:lnTo>
                    <a:pt x="6703" y="1910"/>
                  </a:lnTo>
                  <a:lnTo>
                    <a:pt x="7034" y="1696"/>
                  </a:lnTo>
                  <a:lnTo>
                    <a:pt x="7385" y="1462"/>
                  </a:lnTo>
                  <a:lnTo>
                    <a:pt x="7385" y="1462"/>
                  </a:lnTo>
                  <a:lnTo>
                    <a:pt x="7774" y="1248"/>
                  </a:lnTo>
                  <a:lnTo>
                    <a:pt x="8183" y="1033"/>
                  </a:lnTo>
                  <a:lnTo>
                    <a:pt x="8183" y="1033"/>
                  </a:lnTo>
                  <a:lnTo>
                    <a:pt x="8515" y="858"/>
                  </a:lnTo>
                  <a:lnTo>
                    <a:pt x="8534" y="858"/>
                  </a:lnTo>
                  <a:lnTo>
                    <a:pt x="8534" y="858"/>
                  </a:lnTo>
                  <a:lnTo>
                    <a:pt x="8554" y="838"/>
                  </a:lnTo>
                  <a:lnTo>
                    <a:pt x="8554" y="838"/>
                  </a:lnTo>
                  <a:lnTo>
                    <a:pt x="9099" y="605"/>
                  </a:lnTo>
                  <a:lnTo>
                    <a:pt x="9664" y="410"/>
                  </a:lnTo>
                  <a:lnTo>
                    <a:pt x="9664" y="410"/>
                  </a:lnTo>
                  <a:lnTo>
                    <a:pt x="10151" y="254"/>
                  </a:lnTo>
                  <a:lnTo>
                    <a:pt x="10658" y="118"/>
                  </a:lnTo>
                  <a:lnTo>
                    <a:pt x="10658" y="118"/>
                  </a:lnTo>
                  <a:lnTo>
                    <a:pt x="11009" y="40"/>
                  </a:lnTo>
                  <a:lnTo>
                    <a:pt x="11009" y="40"/>
                  </a:lnTo>
                  <a:lnTo>
                    <a:pt x="11223" y="1"/>
                  </a:lnTo>
                  <a:lnTo>
                    <a:pt x="11223" y="1"/>
                  </a:lnTo>
                  <a:lnTo>
                    <a:pt x="10619" y="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48;p37">
              <a:extLst>
                <a:ext uri="{FF2B5EF4-FFF2-40B4-BE49-F238E27FC236}">
                  <a16:creationId xmlns:a16="http://schemas.microsoft.com/office/drawing/2014/main" id="{15BDC9F9-6D8D-099E-3FD6-DB16A3AADE77}"/>
                </a:ext>
              </a:extLst>
            </p:cNvPr>
            <p:cNvSpPr/>
            <p:nvPr/>
          </p:nvSpPr>
          <p:spPr>
            <a:xfrm>
              <a:off x="5724525" y="1044750"/>
              <a:ext cx="25" cy="25"/>
            </a:xfrm>
            <a:custGeom>
              <a:avLst/>
              <a:gdLst/>
              <a:ahLst/>
              <a:cxnLst/>
              <a:rect l="l" t="t" r="r" b="b"/>
              <a:pathLst>
                <a:path w="1" h="1" extrusionOk="0">
                  <a:moveTo>
                    <a:pt x="0" y="0"/>
                  </a:moveTo>
                  <a:lnTo>
                    <a:pt x="0" y="0"/>
                  </a:lnTo>
                  <a:lnTo>
                    <a:pt x="0" y="0"/>
                  </a:lnTo>
                  <a:lnTo>
                    <a:pt x="0" y="0"/>
                  </a:lnTo>
                  <a:close/>
                </a:path>
              </a:pathLst>
            </a:custGeom>
            <a:solidFill>
              <a:srgbClr val="B3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49;p37">
              <a:extLst>
                <a:ext uri="{FF2B5EF4-FFF2-40B4-BE49-F238E27FC236}">
                  <a16:creationId xmlns:a16="http://schemas.microsoft.com/office/drawing/2014/main" id="{15D7AD41-A17F-5468-E0FD-5C1DE028A95D}"/>
                </a:ext>
              </a:extLst>
            </p:cNvPr>
            <p:cNvSpPr/>
            <p:nvPr/>
          </p:nvSpPr>
          <p:spPr>
            <a:xfrm>
              <a:off x="5724525" y="1044750"/>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50;p37">
              <a:extLst>
                <a:ext uri="{FF2B5EF4-FFF2-40B4-BE49-F238E27FC236}">
                  <a16:creationId xmlns:a16="http://schemas.microsoft.com/office/drawing/2014/main" id="{24CB5F81-EBF7-0375-04D1-E5FA244F6A21}"/>
                </a:ext>
              </a:extLst>
            </p:cNvPr>
            <p:cNvSpPr/>
            <p:nvPr/>
          </p:nvSpPr>
          <p:spPr>
            <a:xfrm>
              <a:off x="5672875" y="1096375"/>
              <a:ext cx="25" cy="25"/>
            </a:xfrm>
            <a:custGeom>
              <a:avLst/>
              <a:gdLst/>
              <a:ahLst/>
              <a:cxnLst/>
              <a:rect l="l" t="t" r="r" b="b"/>
              <a:pathLst>
                <a:path w="1" h="1" extrusionOk="0">
                  <a:moveTo>
                    <a:pt x="1" y="1"/>
                  </a:moveTo>
                  <a:lnTo>
                    <a:pt x="1" y="1"/>
                  </a:lnTo>
                  <a:lnTo>
                    <a:pt x="1" y="1"/>
                  </a:lnTo>
                  <a:lnTo>
                    <a:pt x="1" y="1"/>
                  </a:lnTo>
                  <a:close/>
                </a:path>
              </a:pathLst>
            </a:custGeom>
            <a:solidFill>
              <a:srgbClr val="B3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51;p37">
              <a:extLst>
                <a:ext uri="{FF2B5EF4-FFF2-40B4-BE49-F238E27FC236}">
                  <a16:creationId xmlns:a16="http://schemas.microsoft.com/office/drawing/2014/main" id="{75AA75B0-AF0D-A419-C323-A89780351652}"/>
                </a:ext>
              </a:extLst>
            </p:cNvPr>
            <p:cNvSpPr/>
            <p:nvPr/>
          </p:nvSpPr>
          <p:spPr>
            <a:xfrm>
              <a:off x="5242775" y="1022350"/>
              <a:ext cx="37050" cy="41425"/>
            </a:xfrm>
            <a:custGeom>
              <a:avLst/>
              <a:gdLst/>
              <a:ahLst/>
              <a:cxnLst/>
              <a:rect l="l" t="t" r="r" b="b"/>
              <a:pathLst>
                <a:path w="1482" h="1657" extrusionOk="0">
                  <a:moveTo>
                    <a:pt x="254" y="0"/>
                  </a:moveTo>
                  <a:lnTo>
                    <a:pt x="176" y="39"/>
                  </a:lnTo>
                  <a:lnTo>
                    <a:pt x="137" y="78"/>
                  </a:lnTo>
                  <a:lnTo>
                    <a:pt x="98" y="117"/>
                  </a:lnTo>
                  <a:lnTo>
                    <a:pt x="59" y="215"/>
                  </a:lnTo>
                  <a:lnTo>
                    <a:pt x="20" y="292"/>
                  </a:lnTo>
                  <a:lnTo>
                    <a:pt x="1" y="370"/>
                  </a:lnTo>
                  <a:lnTo>
                    <a:pt x="1" y="448"/>
                  </a:lnTo>
                  <a:lnTo>
                    <a:pt x="20" y="526"/>
                  </a:lnTo>
                  <a:lnTo>
                    <a:pt x="98" y="741"/>
                  </a:lnTo>
                  <a:lnTo>
                    <a:pt x="215" y="955"/>
                  </a:lnTo>
                  <a:lnTo>
                    <a:pt x="390" y="1150"/>
                  </a:lnTo>
                  <a:lnTo>
                    <a:pt x="507" y="1286"/>
                  </a:lnTo>
                  <a:lnTo>
                    <a:pt x="643" y="1403"/>
                  </a:lnTo>
                  <a:lnTo>
                    <a:pt x="799" y="1520"/>
                  </a:lnTo>
                  <a:lnTo>
                    <a:pt x="975" y="1617"/>
                  </a:lnTo>
                  <a:lnTo>
                    <a:pt x="1053" y="1656"/>
                  </a:lnTo>
                  <a:lnTo>
                    <a:pt x="1228" y="1656"/>
                  </a:lnTo>
                  <a:lnTo>
                    <a:pt x="1306" y="1617"/>
                  </a:lnTo>
                  <a:lnTo>
                    <a:pt x="1384" y="1559"/>
                  </a:lnTo>
                  <a:lnTo>
                    <a:pt x="1442" y="1481"/>
                  </a:lnTo>
                  <a:lnTo>
                    <a:pt x="1481" y="1403"/>
                  </a:lnTo>
                  <a:lnTo>
                    <a:pt x="1481" y="1306"/>
                  </a:lnTo>
                  <a:lnTo>
                    <a:pt x="1481" y="1111"/>
                  </a:lnTo>
                  <a:lnTo>
                    <a:pt x="1423" y="896"/>
                  </a:lnTo>
                  <a:lnTo>
                    <a:pt x="1345" y="721"/>
                  </a:lnTo>
                  <a:lnTo>
                    <a:pt x="1247" y="526"/>
                  </a:lnTo>
                  <a:lnTo>
                    <a:pt x="1092" y="370"/>
                  </a:lnTo>
                  <a:lnTo>
                    <a:pt x="994" y="273"/>
                  </a:lnTo>
                  <a:lnTo>
                    <a:pt x="897" y="195"/>
                  </a:lnTo>
                  <a:lnTo>
                    <a:pt x="721" y="98"/>
                  </a:lnTo>
                  <a:lnTo>
                    <a:pt x="507" y="20"/>
                  </a:lnTo>
                  <a:lnTo>
                    <a:pt x="41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52;p37">
              <a:extLst>
                <a:ext uri="{FF2B5EF4-FFF2-40B4-BE49-F238E27FC236}">
                  <a16:creationId xmlns:a16="http://schemas.microsoft.com/office/drawing/2014/main" id="{13A4F789-5E59-B40F-F361-0851FC46289F}"/>
                </a:ext>
              </a:extLst>
            </p:cNvPr>
            <p:cNvSpPr/>
            <p:nvPr/>
          </p:nvSpPr>
          <p:spPr>
            <a:xfrm>
              <a:off x="5242775" y="1022350"/>
              <a:ext cx="37050" cy="41425"/>
            </a:xfrm>
            <a:custGeom>
              <a:avLst/>
              <a:gdLst/>
              <a:ahLst/>
              <a:cxnLst/>
              <a:rect l="l" t="t" r="r" b="b"/>
              <a:pathLst>
                <a:path w="1482" h="1657" fill="none" extrusionOk="0">
                  <a:moveTo>
                    <a:pt x="351" y="0"/>
                  </a:moveTo>
                  <a:lnTo>
                    <a:pt x="351" y="0"/>
                  </a:lnTo>
                  <a:lnTo>
                    <a:pt x="254" y="0"/>
                  </a:lnTo>
                  <a:lnTo>
                    <a:pt x="176" y="39"/>
                  </a:lnTo>
                  <a:lnTo>
                    <a:pt x="176" y="39"/>
                  </a:lnTo>
                  <a:lnTo>
                    <a:pt x="137" y="78"/>
                  </a:lnTo>
                  <a:lnTo>
                    <a:pt x="98" y="117"/>
                  </a:lnTo>
                  <a:lnTo>
                    <a:pt x="59" y="215"/>
                  </a:lnTo>
                  <a:lnTo>
                    <a:pt x="59" y="215"/>
                  </a:lnTo>
                  <a:lnTo>
                    <a:pt x="20" y="292"/>
                  </a:lnTo>
                  <a:lnTo>
                    <a:pt x="1" y="370"/>
                  </a:lnTo>
                  <a:lnTo>
                    <a:pt x="1" y="448"/>
                  </a:lnTo>
                  <a:lnTo>
                    <a:pt x="20" y="526"/>
                  </a:lnTo>
                  <a:lnTo>
                    <a:pt x="20" y="526"/>
                  </a:lnTo>
                  <a:lnTo>
                    <a:pt x="98" y="741"/>
                  </a:lnTo>
                  <a:lnTo>
                    <a:pt x="215" y="955"/>
                  </a:lnTo>
                  <a:lnTo>
                    <a:pt x="215" y="955"/>
                  </a:lnTo>
                  <a:lnTo>
                    <a:pt x="390" y="1150"/>
                  </a:lnTo>
                  <a:lnTo>
                    <a:pt x="390" y="1150"/>
                  </a:lnTo>
                  <a:lnTo>
                    <a:pt x="507" y="1286"/>
                  </a:lnTo>
                  <a:lnTo>
                    <a:pt x="643" y="1403"/>
                  </a:lnTo>
                  <a:lnTo>
                    <a:pt x="799" y="1520"/>
                  </a:lnTo>
                  <a:lnTo>
                    <a:pt x="975" y="1617"/>
                  </a:lnTo>
                  <a:lnTo>
                    <a:pt x="975" y="1617"/>
                  </a:lnTo>
                  <a:lnTo>
                    <a:pt x="1053" y="1656"/>
                  </a:lnTo>
                  <a:lnTo>
                    <a:pt x="1150" y="1656"/>
                  </a:lnTo>
                  <a:lnTo>
                    <a:pt x="1228" y="1656"/>
                  </a:lnTo>
                  <a:lnTo>
                    <a:pt x="1306" y="1617"/>
                  </a:lnTo>
                  <a:lnTo>
                    <a:pt x="1306" y="1617"/>
                  </a:lnTo>
                  <a:lnTo>
                    <a:pt x="1384" y="1559"/>
                  </a:lnTo>
                  <a:lnTo>
                    <a:pt x="1442" y="1481"/>
                  </a:lnTo>
                  <a:lnTo>
                    <a:pt x="1481" y="1403"/>
                  </a:lnTo>
                  <a:lnTo>
                    <a:pt x="1481" y="1306"/>
                  </a:lnTo>
                  <a:lnTo>
                    <a:pt x="1481" y="1306"/>
                  </a:lnTo>
                  <a:lnTo>
                    <a:pt x="1481" y="1111"/>
                  </a:lnTo>
                  <a:lnTo>
                    <a:pt x="1423" y="896"/>
                  </a:lnTo>
                  <a:lnTo>
                    <a:pt x="1345" y="721"/>
                  </a:lnTo>
                  <a:lnTo>
                    <a:pt x="1247" y="526"/>
                  </a:lnTo>
                  <a:lnTo>
                    <a:pt x="1247" y="526"/>
                  </a:lnTo>
                  <a:lnTo>
                    <a:pt x="1092" y="370"/>
                  </a:lnTo>
                  <a:lnTo>
                    <a:pt x="1092" y="370"/>
                  </a:lnTo>
                  <a:lnTo>
                    <a:pt x="994" y="273"/>
                  </a:lnTo>
                  <a:lnTo>
                    <a:pt x="897" y="195"/>
                  </a:lnTo>
                  <a:lnTo>
                    <a:pt x="897" y="195"/>
                  </a:lnTo>
                  <a:lnTo>
                    <a:pt x="721" y="98"/>
                  </a:lnTo>
                  <a:lnTo>
                    <a:pt x="507" y="20"/>
                  </a:lnTo>
                  <a:lnTo>
                    <a:pt x="507" y="20"/>
                  </a:lnTo>
                  <a:lnTo>
                    <a:pt x="410" y="0"/>
                  </a:lnTo>
                  <a:lnTo>
                    <a:pt x="410" y="0"/>
                  </a:lnTo>
                  <a:lnTo>
                    <a:pt x="3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553;p37">
              <a:extLst>
                <a:ext uri="{FF2B5EF4-FFF2-40B4-BE49-F238E27FC236}">
                  <a16:creationId xmlns:a16="http://schemas.microsoft.com/office/drawing/2014/main" id="{4B4864B0-E602-2A50-106D-DA4D10E16742}"/>
                </a:ext>
              </a:extLst>
            </p:cNvPr>
            <p:cNvSpPr/>
            <p:nvPr/>
          </p:nvSpPr>
          <p:spPr>
            <a:xfrm>
              <a:off x="5235950" y="968750"/>
              <a:ext cx="33650" cy="39975"/>
            </a:xfrm>
            <a:custGeom>
              <a:avLst/>
              <a:gdLst/>
              <a:ahLst/>
              <a:cxnLst/>
              <a:rect l="l" t="t" r="r" b="b"/>
              <a:pathLst>
                <a:path w="1346" h="1599" extrusionOk="0">
                  <a:moveTo>
                    <a:pt x="371" y="1"/>
                  </a:moveTo>
                  <a:lnTo>
                    <a:pt x="312" y="20"/>
                  </a:lnTo>
                  <a:lnTo>
                    <a:pt x="235" y="40"/>
                  </a:lnTo>
                  <a:lnTo>
                    <a:pt x="157" y="79"/>
                  </a:lnTo>
                  <a:lnTo>
                    <a:pt x="79" y="157"/>
                  </a:lnTo>
                  <a:lnTo>
                    <a:pt x="20" y="235"/>
                  </a:lnTo>
                  <a:lnTo>
                    <a:pt x="1" y="332"/>
                  </a:lnTo>
                  <a:lnTo>
                    <a:pt x="1" y="527"/>
                  </a:lnTo>
                  <a:lnTo>
                    <a:pt x="20" y="624"/>
                  </a:lnTo>
                  <a:lnTo>
                    <a:pt x="59" y="722"/>
                  </a:lnTo>
                  <a:lnTo>
                    <a:pt x="118" y="878"/>
                  </a:lnTo>
                  <a:lnTo>
                    <a:pt x="215" y="1034"/>
                  </a:lnTo>
                  <a:lnTo>
                    <a:pt x="312" y="1170"/>
                  </a:lnTo>
                  <a:lnTo>
                    <a:pt x="410" y="1306"/>
                  </a:lnTo>
                  <a:lnTo>
                    <a:pt x="527" y="1423"/>
                  </a:lnTo>
                  <a:lnTo>
                    <a:pt x="663" y="1521"/>
                  </a:lnTo>
                  <a:lnTo>
                    <a:pt x="741" y="1560"/>
                  </a:lnTo>
                  <a:lnTo>
                    <a:pt x="819" y="1599"/>
                  </a:lnTo>
                  <a:lnTo>
                    <a:pt x="975" y="1599"/>
                  </a:lnTo>
                  <a:lnTo>
                    <a:pt x="1053" y="1579"/>
                  </a:lnTo>
                  <a:lnTo>
                    <a:pt x="1131" y="1560"/>
                  </a:lnTo>
                  <a:lnTo>
                    <a:pt x="1209" y="1501"/>
                  </a:lnTo>
                  <a:lnTo>
                    <a:pt x="1267" y="1443"/>
                  </a:lnTo>
                  <a:lnTo>
                    <a:pt x="1306" y="1365"/>
                  </a:lnTo>
                  <a:lnTo>
                    <a:pt x="1345" y="1306"/>
                  </a:lnTo>
                  <a:lnTo>
                    <a:pt x="1345" y="1209"/>
                  </a:lnTo>
                  <a:lnTo>
                    <a:pt x="1345" y="1131"/>
                  </a:lnTo>
                  <a:lnTo>
                    <a:pt x="1326" y="1034"/>
                  </a:lnTo>
                  <a:lnTo>
                    <a:pt x="1267" y="917"/>
                  </a:lnTo>
                  <a:lnTo>
                    <a:pt x="1209" y="858"/>
                  </a:lnTo>
                  <a:lnTo>
                    <a:pt x="1170" y="741"/>
                  </a:lnTo>
                  <a:lnTo>
                    <a:pt x="1111" y="624"/>
                  </a:lnTo>
                  <a:lnTo>
                    <a:pt x="994" y="469"/>
                  </a:lnTo>
                  <a:lnTo>
                    <a:pt x="878" y="332"/>
                  </a:lnTo>
                  <a:lnTo>
                    <a:pt x="761" y="196"/>
                  </a:lnTo>
                  <a:lnTo>
                    <a:pt x="624" y="79"/>
                  </a:lnTo>
                  <a:lnTo>
                    <a:pt x="507" y="20"/>
                  </a:lnTo>
                  <a:lnTo>
                    <a:pt x="37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54;p37">
              <a:extLst>
                <a:ext uri="{FF2B5EF4-FFF2-40B4-BE49-F238E27FC236}">
                  <a16:creationId xmlns:a16="http://schemas.microsoft.com/office/drawing/2014/main" id="{328266C1-B80D-2B07-E491-1F05E99F9330}"/>
                </a:ext>
              </a:extLst>
            </p:cNvPr>
            <p:cNvSpPr/>
            <p:nvPr/>
          </p:nvSpPr>
          <p:spPr>
            <a:xfrm>
              <a:off x="5235950" y="968750"/>
              <a:ext cx="33650" cy="39975"/>
            </a:xfrm>
            <a:custGeom>
              <a:avLst/>
              <a:gdLst/>
              <a:ahLst/>
              <a:cxnLst/>
              <a:rect l="l" t="t" r="r" b="b"/>
              <a:pathLst>
                <a:path w="1346" h="1599" fill="none" extrusionOk="0">
                  <a:moveTo>
                    <a:pt x="235" y="40"/>
                  </a:moveTo>
                  <a:lnTo>
                    <a:pt x="235" y="40"/>
                  </a:lnTo>
                  <a:lnTo>
                    <a:pt x="157" y="79"/>
                  </a:lnTo>
                  <a:lnTo>
                    <a:pt x="79" y="157"/>
                  </a:lnTo>
                  <a:lnTo>
                    <a:pt x="20" y="235"/>
                  </a:lnTo>
                  <a:lnTo>
                    <a:pt x="1" y="332"/>
                  </a:lnTo>
                  <a:lnTo>
                    <a:pt x="1" y="332"/>
                  </a:lnTo>
                  <a:lnTo>
                    <a:pt x="1" y="527"/>
                  </a:lnTo>
                  <a:lnTo>
                    <a:pt x="1" y="527"/>
                  </a:lnTo>
                  <a:lnTo>
                    <a:pt x="20" y="624"/>
                  </a:lnTo>
                  <a:lnTo>
                    <a:pt x="59" y="722"/>
                  </a:lnTo>
                  <a:lnTo>
                    <a:pt x="59" y="722"/>
                  </a:lnTo>
                  <a:lnTo>
                    <a:pt x="118" y="878"/>
                  </a:lnTo>
                  <a:lnTo>
                    <a:pt x="215" y="1034"/>
                  </a:lnTo>
                  <a:lnTo>
                    <a:pt x="215" y="1034"/>
                  </a:lnTo>
                  <a:lnTo>
                    <a:pt x="312" y="1170"/>
                  </a:lnTo>
                  <a:lnTo>
                    <a:pt x="410" y="1306"/>
                  </a:lnTo>
                  <a:lnTo>
                    <a:pt x="527" y="1423"/>
                  </a:lnTo>
                  <a:lnTo>
                    <a:pt x="663" y="1521"/>
                  </a:lnTo>
                  <a:lnTo>
                    <a:pt x="663" y="1521"/>
                  </a:lnTo>
                  <a:lnTo>
                    <a:pt x="741" y="1560"/>
                  </a:lnTo>
                  <a:lnTo>
                    <a:pt x="819" y="1599"/>
                  </a:lnTo>
                  <a:lnTo>
                    <a:pt x="897" y="1599"/>
                  </a:lnTo>
                  <a:lnTo>
                    <a:pt x="975" y="1599"/>
                  </a:lnTo>
                  <a:lnTo>
                    <a:pt x="975" y="1599"/>
                  </a:lnTo>
                  <a:lnTo>
                    <a:pt x="1053" y="1579"/>
                  </a:lnTo>
                  <a:lnTo>
                    <a:pt x="1131" y="1560"/>
                  </a:lnTo>
                  <a:lnTo>
                    <a:pt x="1209" y="1501"/>
                  </a:lnTo>
                  <a:lnTo>
                    <a:pt x="1267" y="1443"/>
                  </a:lnTo>
                  <a:lnTo>
                    <a:pt x="1267" y="1443"/>
                  </a:lnTo>
                  <a:lnTo>
                    <a:pt x="1306" y="1365"/>
                  </a:lnTo>
                  <a:lnTo>
                    <a:pt x="1345" y="1306"/>
                  </a:lnTo>
                  <a:lnTo>
                    <a:pt x="1345" y="1209"/>
                  </a:lnTo>
                  <a:lnTo>
                    <a:pt x="1345" y="1131"/>
                  </a:lnTo>
                  <a:lnTo>
                    <a:pt x="1345" y="1131"/>
                  </a:lnTo>
                  <a:lnTo>
                    <a:pt x="1326" y="1034"/>
                  </a:lnTo>
                  <a:lnTo>
                    <a:pt x="1267" y="917"/>
                  </a:lnTo>
                  <a:lnTo>
                    <a:pt x="1267" y="917"/>
                  </a:lnTo>
                  <a:lnTo>
                    <a:pt x="1209" y="858"/>
                  </a:lnTo>
                  <a:lnTo>
                    <a:pt x="1209" y="858"/>
                  </a:lnTo>
                  <a:lnTo>
                    <a:pt x="1170" y="741"/>
                  </a:lnTo>
                  <a:lnTo>
                    <a:pt x="1111" y="624"/>
                  </a:lnTo>
                  <a:lnTo>
                    <a:pt x="1111" y="624"/>
                  </a:lnTo>
                  <a:lnTo>
                    <a:pt x="994" y="469"/>
                  </a:lnTo>
                  <a:lnTo>
                    <a:pt x="878" y="332"/>
                  </a:lnTo>
                  <a:lnTo>
                    <a:pt x="878" y="332"/>
                  </a:lnTo>
                  <a:lnTo>
                    <a:pt x="761" y="196"/>
                  </a:lnTo>
                  <a:lnTo>
                    <a:pt x="624" y="79"/>
                  </a:lnTo>
                  <a:lnTo>
                    <a:pt x="624" y="79"/>
                  </a:lnTo>
                  <a:lnTo>
                    <a:pt x="507" y="20"/>
                  </a:lnTo>
                  <a:lnTo>
                    <a:pt x="371" y="1"/>
                  </a:lnTo>
                  <a:lnTo>
                    <a:pt x="371" y="1"/>
                  </a:lnTo>
                  <a:lnTo>
                    <a:pt x="312" y="20"/>
                  </a:lnTo>
                  <a:lnTo>
                    <a:pt x="235"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55;p37">
              <a:extLst>
                <a:ext uri="{FF2B5EF4-FFF2-40B4-BE49-F238E27FC236}">
                  <a16:creationId xmlns:a16="http://schemas.microsoft.com/office/drawing/2014/main" id="{DC298BB0-135A-88C5-348D-447D721E94EB}"/>
                </a:ext>
              </a:extLst>
            </p:cNvPr>
            <p:cNvSpPr/>
            <p:nvPr/>
          </p:nvSpPr>
          <p:spPr>
            <a:xfrm>
              <a:off x="5279800" y="1014550"/>
              <a:ext cx="30225" cy="35100"/>
            </a:xfrm>
            <a:custGeom>
              <a:avLst/>
              <a:gdLst/>
              <a:ahLst/>
              <a:cxnLst/>
              <a:rect l="l" t="t" r="r" b="b"/>
              <a:pathLst>
                <a:path w="1209" h="1404" extrusionOk="0">
                  <a:moveTo>
                    <a:pt x="332" y="0"/>
                  </a:moveTo>
                  <a:lnTo>
                    <a:pt x="254" y="20"/>
                  </a:lnTo>
                  <a:lnTo>
                    <a:pt x="195" y="39"/>
                  </a:lnTo>
                  <a:lnTo>
                    <a:pt x="137" y="78"/>
                  </a:lnTo>
                  <a:lnTo>
                    <a:pt x="78" y="137"/>
                  </a:lnTo>
                  <a:lnTo>
                    <a:pt x="39" y="195"/>
                  </a:lnTo>
                  <a:lnTo>
                    <a:pt x="20" y="254"/>
                  </a:lnTo>
                  <a:lnTo>
                    <a:pt x="0" y="332"/>
                  </a:lnTo>
                  <a:lnTo>
                    <a:pt x="0" y="468"/>
                  </a:lnTo>
                  <a:lnTo>
                    <a:pt x="20" y="604"/>
                  </a:lnTo>
                  <a:lnTo>
                    <a:pt x="59" y="741"/>
                  </a:lnTo>
                  <a:lnTo>
                    <a:pt x="117" y="858"/>
                  </a:lnTo>
                  <a:lnTo>
                    <a:pt x="195" y="994"/>
                  </a:lnTo>
                  <a:lnTo>
                    <a:pt x="293" y="1111"/>
                  </a:lnTo>
                  <a:lnTo>
                    <a:pt x="409" y="1228"/>
                  </a:lnTo>
                  <a:lnTo>
                    <a:pt x="526" y="1325"/>
                  </a:lnTo>
                  <a:lnTo>
                    <a:pt x="604" y="1364"/>
                  </a:lnTo>
                  <a:lnTo>
                    <a:pt x="682" y="1403"/>
                  </a:lnTo>
                  <a:lnTo>
                    <a:pt x="838" y="1403"/>
                  </a:lnTo>
                  <a:lnTo>
                    <a:pt x="916" y="1384"/>
                  </a:lnTo>
                  <a:lnTo>
                    <a:pt x="994" y="1364"/>
                  </a:lnTo>
                  <a:lnTo>
                    <a:pt x="1072" y="1306"/>
                  </a:lnTo>
                  <a:lnTo>
                    <a:pt x="1130" y="1247"/>
                  </a:lnTo>
                  <a:lnTo>
                    <a:pt x="1189" y="1131"/>
                  </a:lnTo>
                  <a:lnTo>
                    <a:pt x="1208" y="994"/>
                  </a:lnTo>
                  <a:lnTo>
                    <a:pt x="1189" y="858"/>
                  </a:lnTo>
                  <a:lnTo>
                    <a:pt x="1130" y="741"/>
                  </a:lnTo>
                  <a:lnTo>
                    <a:pt x="1091" y="624"/>
                  </a:lnTo>
                  <a:lnTo>
                    <a:pt x="1033" y="507"/>
                  </a:lnTo>
                  <a:lnTo>
                    <a:pt x="955" y="390"/>
                  </a:lnTo>
                  <a:lnTo>
                    <a:pt x="838" y="273"/>
                  </a:lnTo>
                  <a:lnTo>
                    <a:pt x="624" y="78"/>
                  </a:lnTo>
                  <a:lnTo>
                    <a:pt x="507" y="20"/>
                  </a:lnTo>
                  <a:lnTo>
                    <a:pt x="39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56;p37">
              <a:extLst>
                <a:ext uri="{FF2B5EF4-FFF2-40B4-BE49-F238E27FC236}">
                  <a16:creationId xmlns:a16="http://schemas.microsoft.com/office/drawing/2014/main" id="{61CC20CE-3A03-5881-A1D0-7A21E4F25E69}"/>
                </a:ext>
              </a:extLst>
            </p:cNvPr>
            <p:cNvSpPr/>
            <p:nvPr/>
          </p:nvSpPr>
          <p:spPr>
            <a:xfrm>
              <a:off x="5279800" y="1014550"/>
              <a:ext cx="30225" cy="35100"/>
            </a:xfrm>
            <a:custGeom>
              <a:avLst/>
              <a:gdLst/>
              <a:ahLst/>
              <a:cxnLst/>
              <a:rect l="l" t="t" r="r" b="b"/>
              <a:pathLst>
                <a:path w="1209" h="1404" fill="none" extrusionOk="0">
                  <a:moveTo>
                    <a:pt x="0" y="332"/>
                  </a:moveTo>
                  <a:lnTo>
                    <a:pt x="0" y="332"/>
                  </a:lnTo>
                  <a:lnTo>
                    <a:pt x="0" y="468"/>
                  </a:lnTo>
                  <a:lnTo>
                    <a:pt x="20" y="604"/>
                  </a:lnTo>
                  <a:lnTo>
                    <a:pt x="59" y="741"/>
                  </a:lnTo>
                  <a:lnTo>
                    <a:pt x="117" y="858"/>
                  </a:lnTo>
                  <a:lnTo>
                    <a:pt x="117" y="858"/>
                  </a:lnTo>
                  <a:lnTo>
                    <a:pt x="195" y="994"/>
                  </a:lnTo>
                  <a:lnTo>
                    <a:pt x="293" y="1111"/>
                  </a:lnTo>
                  <a:lnTo>
                    <a:pt x="409" y="1228"/>
                  </a:lnTo>
                  <a:lnTo>
                    <a:pt x="526" y="1325"/>
                  </a:lnTo>
                  <a:lnTo>
                    <a:pt x="526" y="1325"/>
                  </a:lnTo>
                  <a:lnTo>
                    <a:pt x="604" y="1364"/>
                  </a:lnTo>
                  <a:lnTo>
                    <a:pt x="682" y="1403"/>
                  </a:lnTo>
                  <a:lnTo>
                    <a:pt x="760" y="1403"/>
                  </a:lnTo>
                  <a:lnTo>
                    <a:pt x="838" y="1403"/>
                  </a:lnTo>
                  <a:lnTo>
                    <a:pt x="838" y="1403"/>
                  </a:lnTo>
                  <a:lnTo>
                    <a:pt x="916" y="1384"/>
                  </a:lnTo>
                  <a:lnTo>
                    <a:pt x="994" y="1364"/>
                  </a:lnTo>
                  <a:lnTo>
                    <a:pt x="1072" y="1306"/>
                  </a:lnTo>
                  <a:lnTo>
                    <a:pt x="1130" y="1247"/>
                  </a:lnTo>
                  <a:lnTo>
                    <a:pt x="1130" y="1247"/>
                  </a:lnTo>
                  <a:lnTo>
                    <a:pt x="1189" y="1131"/>
                  </a:lnTo>
                  <a:lnTo>
                    <a:pt x="1208" y="994"/>
                  </a:lnTo>
                  <a:lnTo>
                    <a:pt x="1189" y="858"/>
                  </a:lnTo>
                  <a:lnTo>
                    <a:pt x="1130" y="741"/>
                  </a:lnTo>
                  <a:lnTo>
                    <a:pt x="1130" y="741"/>
                  </a:lnTo>
                  <a:lnTo>
                    <a:pt x="1091" y="624"/>
                  </a:lnTo>
                  <a:lnTo>
                    <a:pt x="1033" y="507"/>
                  </a:lnTo>
                  <a:lnTo>
                    <a:pt x="1033" y="507"/>
                  </a:lnTo>
                  <a:lnTo>
                    <a:pt x="955" y="390"/>
                  </a:lnTo>
                  <a:lnTo>
                    <a:pt x="838" y="273"/>
                  </a:lnTo>
                  <a:lnTo>
                    <a:pt x="624" y="78"/>
                  </a:lnTo>
                  <a:lnTo>
                    <a:pt x="624" y="78"/>
                  </a:lnTo>
                  <a:lnTo>
                    <a:pt x="507" y="20"/>
                  </a:lnTo>
                  <a:lnTo>
                    <a:pt x="390" y="0"/>
                  </a:lnTo>
                  <a:lnTo>
                    <a:pt x="390" y="0"/>
                  </a:lnTo>
                  <a:lnTo>
                    <a:pt x="332" y="0"/>
                  </a:lnTo>
                  <a:lnTo>
                    <a:pt x="254" y="20"/>
                  </a:lnTo>
                  <a:lnTo>
                    <a:pt x="195" y="39"/>
                  </a:lnTo>
                  <a:lnTo>
                    <a:pt x="137" y="78"/>
                  </a:lnTo>
                  <a:lnTo>
                    <a:pt x="78" y="137"/>
                  </a:lnTo>
                  <a:lnTo>
                    <a:pt x="39" y="195"/>
                  </a:lnTo>
                  <a:lnTo>
                    <a:pt x="20" y="254"/>
                  </a:lnTo>
                  <a:lnTo>
                    <a:pt x="0" y="332"/>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57;p37">
              <a:extLst>
                <a:ext uri="{FF2B5EF4-FFF2-40B4-BE49-F238E27FC236}">
                  <a16:creationId xmlns:a16="http://schemas.microsoft.com/office/drawing/2014/main" id="{21B0BF22-F491-18ED-3EB4-F4B0078C700F}"/>
                </a:ext>
              </a:extLst>
            </p:cNvPr>
            <p:cNvSpPr/>
            <p:nvPr/>
          </p:nvSpPr>
          <p:spPr>
            <a:xfrm>
              <a:off x="5315350" y="1057900"/>
              <a:ext cx="41425" cy="43875"/>
            </a:xfrm>
            <a:custGeom>
              <a:avLst/>
              <a:gdLst/>
              <a:ahLst/>
              <a:cxnLst/>
              <a:rect l="l" t="t" r="r" b="b"/>
              <a:pathLst>
                <a:path w="1657" h="1755" extrusionOk="0">
                  <a:moveTo>
                    <a:pt x="332" y="1"/>
                  </a:moveTo>
                  <a:lnTo>
                    <a:pt x="273" y="20"/>
                  </a:lnTo>
                  <a:lnTo>
                    <a:pt x="215" y="39"/>
                  </a:lnTo>
                  <a:lnTo>
                    <a:pt x="137" y="78"/>
                  </a:lnTo>
                  <a:lnTo>
                    <a:pt x="79" y="137"/>
                  </a:lnTo>
                  <a:lnTo>
                    <a:pt x="40" y="215"/>
                  </a:lnTo>
                  <a:lnTo>
                    <a:pt x="1" y="293"/>
                  </a:lnTo>
                  <a:lnTo>
                    <a:pt x="1" y="410"/>
                  </a:lnTo>
                  <a:lnTo>
                    <a:pt x="1" y="546"/>
                  </a:lnTo>
                  <a:lnTo>
                    <a:pt x="20" y="663"/>
                  </a:lnTo>
                  <a:lnTo>
                    <a:pt x="59" y="760"/>
                  </a:lnTo>
                  <a:lnTo>
                    <a:pt x="118" y="877"/>
                  </a:lnTo>
                  <a:lnTo>
                    <a:pt x="176" y="994"/>
                  </a:lnTo>
                  <a:lnTo>
                    <a:pt x="312" y="1209"/>
                  </a:lnTo>
                  <a:lnTo>
                    <a:pt x="488" y="1384"/>
                  </a:lnTo>
                  <a:lnTo>
                    <a:pt x="683" y="1540"/>
                  </a:lnTo>
                  <a:lnTo>
                    <a:pt x="799" y="1598"/>
                  </a:lnTo>
                  <a:lnTo>
                    <a:pt x="916" y="1657"/>
                  </a:lnTo>
                  <a:lnTo>
                    <a:pt x="1033" y="1715"/>
                  </a:lnTo>
                  <a:lnTo>
                    <a:pt x="1170" y="1735"/>
                  </a:lnTo>
                  <a:lnTo>
                    <a:pt x="1248" y="1754"/>
                  </a:lnTo>
                  <a:lnTo>
                    <a:pt x="1345" y="1735"/>
                  </a:lnTo>
                  <a:lnTo>
                    <a:pt x="1423" y="1696"/>
                  </a:lnTo>
                  <a:lnTo>
                    <a:pt x="1481" y="1657"/>
                  </a:lnTo>
                  <a:lnTo>
                    <a:pt x="1559" y="1579"/>
                  </a:lnTo>
                  <a:lnTo>
                    <a:pt x="1618" y="1481"/>
                  </a:lnTo>
                  <a:lnTo>
                    <a:pt x="1657" y="1384"/>
                  </a:lnTo>
                  <a:lnTo>
                    <a:pt x="1657" y="1267"/>
                  </a:lnTo>
                  <a:lnTo>
                    <a:pt x="1618" y="1111"/>
                  </a:lnTo>
                  <a:lnTo>
                    <a:pt x="1540" y="936"/>
                  </a:lnTo>
                  <a:lnTo>
                    <a:pt x="1462" y="780"/>
                  </a:lnTo>
                  <a:lnTo>
                    <a:pt x="1345" y="643"/>
                  </a:lnTo>
                  <a:lnTo>
                    <a:pt x="1228" y="527"/>
                  </a:lnTo>
                  <a:lnTo>
                    <a:pt x="1111" y="410"/>
                  </a:lnTo>
                  <a:lnTo>
                    <a:pt x="838" y="195"/>
                  </a:lnTo>
                  <a:lnTo>
                    <a:pt x="741" y="137"/>
                  </a:lnTo>
                  <a:lnTo>
                    <a:pt x="644" y="98"/>
                  </a:lnTo>
                  <a:lnTo>
                    <a:pt x="468" y="39"/>
                  </a:lnTo>
                  <a:lnTo>
                    <a:pt x="410" y="20"/>
                  </a:lnTo>
                  <a:lnTo>
                    <a:pt x="33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58;p37">
              <a:extLst>
                <a:ext uri="{FF2B5EF4-FFF2-40B4-BE49-F238E27FC236}">
                  <a16:creationId xmlns:a16="http://schemas.microsoft.com/office/drawing/2014/main" id="{58A7CAFF-6EC2-5CC1-A1AD-F55C66914F13}"/>
                </a:ext>
              </a:extLst>
            </p:cNvPr>
            <p:cNvSpPr/>
            <p:nvPr/>
          </p:nvSpPr>
          <p:spPr>
            <a:xfrm>
              <a:off x="5315350" y="1057900"/>
              <a:ext cx="41425" cy="43875"/>
            </a:xfrm>
            <a:custGeom>
              <a:avLst/>
              <a:gdLst/>
              <a:ahLst/>
              <a:cxnLst/>
              <a:rect l="l" t="t" r="r" b="b"/>
              <a:pathLst>
                <a:path w="1657" h="1755" fill="none" extrusionOk="0">
                  <a:moveTo>
                    <a:pt x="215" y="39"/>
                  </a:moveTo>
                  <a:lnTo>
                    <a:pt x="215" y="39"/>
                  </a:lnTo>
                  <a:lnTo>
                    <a:pt x="137" y="78"/>
                  </a:lnTo>
                  <a:lnTo>
                    <a:pt x="79" y="137"/>
                  </a:lnTo>
                  <a:lnTo>
                    <a:pt x="79" y="137"/>
                  </a:lnTo>
                  <a:lnTo>
                    <a:pt x="40" y="215"/>
                  </a:lnTo>
                  <a:lnTo>
                    <a:pt x="1" y="293"/>
                  </a:lnTo>
                  <a:lnTo>
                    <a:pt x="1" y="293"/>
                  </a:lnTo>
                  <a:lnTo>
                    <a:pt x="1" y="410"/>
                  </a:lnTo>
                  <a:lnTo>
                    <a:pt x="1" y="546"/>
                  </a:lnTo>
                  <a:lnTo>
                    <a:pt x="20" y="663"/>
                  </a:lnTo>
                  <a:lnTo>
                    <a:pt x="59" y="760"/>
                  </a:lnTo>
                  <a:lnTo>
                    <a:pt x="59" y="760"/>
                  </a:lnTo>
                  <a:lnTo>
                    <a:pt x="118" y="877"/>
                  </a:lnTo>
                  <a:lnTo>
                    <a:pt x="176" y="994"/>
                  </a:lnTo>
                  <a:lnTo>
                    <a:pt x="176" y="994"/>
                  </a:lnTo>
                  <a:lnTo>
                    <a:pt x="312" y="1209"/>
                  </a:lnTo>
                  <a:lnTo>
                    <a:pt x="312" y="1209"/>
                  </a:lnTo>
                  <a:lnTo>
                    <a:pt x="488" y="1384"/>
                  </a:lnTo>
                  <a:lnTo>
                    <a:pt x="683" y="1540"/>
                  </a:lnTo>
                  <a:lnTo>
                    <a:pt x="683" y="1540"/>
                  </a:lnTo>
                  <a:lnTo>
                    <a:pt x="799" y="1598"/>
                  </a:lnTo>
                  <a:lnTo>
                    <a:pt x="916" y="1657"/>
                  </a:lnTo>
                  <a:lnTo>
                    <a:pt x="1033" y="1715"/>
                  </a:lnTo>
                  <a:lnTo>
                    <a:pt x="1170" y="1735"/>
                  </a:lnTo>
                  <a:lnTo>
                    <a:pt x="1170" y="1735"/>
                  </a:lnTo>
                  <a:lnTo>
                    <a:pt x="1248" y="1754"/>
                  </a:lnTo>
                  <a:lnTo>
                    <a:pt x="1345" y="1735"/>
                  </a:lnTo>
                  <a:lnTo>
                    <a:pt x="1423" y="1696"/>
                  </a:lnTo>
                  <a:lnTo>
                    <a:pt x="1481" y="1657"/>
                  </a:lnTo>
                  <a:lnTo>
                    <a:pt x="1481" y="1657"/>
                  </a:lnTo>
                  <a:lnTo>
                    <a:pt x="1559" y="1579"/>
                  </a:lnTo>
                  <a:lnTo>
                    <a:pt x="1618" y="1481"/>
                  </a:lnTo>
                  <a:lnTo>
                    <a:pt x="1657" y="1384"/>
                  </a:lnTo>
                  <a:lnTo>
                    <a:pt x="1657" y="1267"/>
                  </a:lnTo>
                  <a:lnTo>
                    <a:pt x="1657" y="1267"/>
                  </a:lnTo>
                  <a:lnTo>
                    <a:pt x="1618" y="1111"/>
                  </a:lnTo>
                  <a:lnTo>
                    <a:pt x="1540" y="936"/>
                  </a:lnTo>
                  <a:lnTo>
                    <a:pt x="1462" y="780"/>
                  </a:lnTo>
                  <a:lnTo>
                    <a:pt x="1345" y="643"/>
                  </a:lnTo>
                  <a:lnTo>
                    <a:pt x="1345" y="643"/>
                  </a:lnTo>
                  <a:lnTo>
                    <a:pt x="1228" y="527"/>
                  </a:lnTo>
                  <a:lnTo>
                    <a:pt x="1111" y="410"/>
                  </a:lnTo>
                  <a:lnTo>
                    <a:pt x="838" y="195"/>
                  </a:lnTo>
                  <a:lnTo>
                    <a:pt x="838" y="195"/>
                  </a:lnTo>
                  <a:lnTo>
                    <a:pt x="741" y="137"/>
                  </a:lnTo>
                  <a:lnTo>
                    <a:pt x="644" y="98"/>
                  </a:lnTo>
                  <a:lnTo>
                    <a:pt x="644" y="98"/>
                  </a:lnTo>
                  <a:lnTo>
                    <a:pt x="468" y="39"/>
                  </a:lnTo>
                  <a:lnTo>
                    <a:pt x="468" y="39"/>
                  </a:lnTo>
                  <a:lnTo>
                    <a:pt x="410" y="20"/>
                  </a:lnTo>
                  <a:lnTo>
                    <a:pt x="332" y="1"/>
                  </a:lnTo>
                  <a:lnTo>
                    <a:pt x="332" y="1"/>
                  </a:lnTo>
                  <a:lnTo>
                    <a:pt x="273" y="20"/>
                  </a:lnTo>
                  <a:lnTo>
                    <a:pt x="215"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59;p37">
              <a:extLst>
                <a:ext uri="{FF2B5EF4-FFF2-40B4-BE49-F238E27FC236}">
                  <a16:creationId xmlns:a16="http://schemas.microsoft.com/office/drawing/2014/main" id="{9CE1BDA4-52FD-9CB1-2BBE-785C9739FC4A}"/>
                </a:ext>
              </a:extLst>
            </p:cNvPr>
            <p:cNvSpPr/>
            <p:nvPr/>
          </p:nvSpPr>
          <p:spPr>
            <a:xfrm>
              <a:off x="5352850" y="1118300"/>
              <a:ext cx="30725" cy="28275"/>
            </a:xfrm>
            <a:custGeom>
              <a:avLst/>
              <a:gdLst/>
              <a:ahLst/>
              <a:cxnLst/>
              <a:rect l="l" t="t" r="r" b="b"/>
              <a:pathLst>
                <a:path w="1229" h="1131" extrusionOk="0">
                  <a:moveTo>
                    <a:pt x="274" y="1"/>
                  </a:moveTo>
                  <a:lnTo>
                    <a:pt x="196" y="20"/>
                  </a:lnTo>
                  <a:lnTo>
                    <a:pt x="137" y="59"/>
                  </a:lnTo>
                  <a:lnTo>
                    <a:pt x="79" y="117"/>
                  </a:lnTo>
                  <a:lnTo>
                    <a:pt x="40" y="156"/>
                  </a:lnTo>
                  <a:lnTo>
                    <a:pt x="20" y="234"/>
                  </a:lnTo>
                  <a:lnTo>
                    <a:pt x="1" y="293"/>
                  </a:lnTo>
                  <a:lnTo>
                    <a:pt x="1" y="371"/>
                  </a:lnTo>
                  <a:lnTo>
                    <a:pt x="20" y="449"/>
                  </a:lnTo>
                  <a:lnTo>
                    <a:pt x="40" y="566"/>
                  </a:lnTo>
                  <a:lnTo>
                    <a:pt x="98" y="663"/>
                  </a:lnTo>
                  <a:lnTo>
                    <a:pt x="176" y="780"/>
                  </a:lnTo>
                  <a:lnTo>
                    <a:pt x="274" y="858"/>
                  </a:lnTo>
                  <a:lnTo>
                    <a:pt x="371" y="955"/>
                  </a:lnTo>
                  <a:lnTo>
                    <a:pt x="488" y="1014"/>
                  </a:lnTo>
                  <a:lnTo>
                    <a:pt x="683" y="1111"/>
                  </a:lnTo>
                  <a:lnTo>
                    <a:pt x="761" y="1131"/>
                  </a:lnTo>
                  <a:lnTo>
                    <a:pt x="917" y="1131"/>
                  </a:lnTo>
                  <a:lnTo>
                    <a:pt x="995" y="1111"/>
                  </a:lnTo>
                  <a:lnTo>
                    <a:pt x="1053" y="1072"/>
                  </a:lnTo>
                  <a:lnTo>
                    <a:pt x="1111" y="1014"/>
                  </a:lnTo>
                  <a:lnTo>
                    <a:pt x="1170" y="955"/>
                  </a:lnTo>
                  <a:lnTo>
                    <a:pt x="1209" y="897"/>
                  </a:lnTo>
                  <a:lnTo>
                    <a:pt x="1228" y="819"/>
                  </a:lnTo>
                  <a:lnTo>
                    <a:pt x="1228" y="741"/>
                  </a:lnTo>
                  <a:lnTo>
                    <a:pt x="1228" y="663"/>
                  </a:lnTo>
                  <a:lnTo>
                    <a:pt x="1209" y="605"/>
                  </a:lnTo>
                  <a:lnTo>
                    <a:pt x="1170" y="527"/>
                  </a:lnTo>
                  <a:lnTo>
                    <a:pt x="1111" y="468"/>
                  </a:lnTo>
                  <a:lnTo>
                    <a:pt x="1053" y="429"/>
                  </a:lnTo>
                  <a:lnTo>
                    <a:pt x="995" y="390"/>
                  </a:lnTo>
                  <a:lnTo>
                    <a:pt x="975" y="390"/>
                  </a:lnTo>
                  <a:lnTo>
                    <a:pt x="917" y="312"/>
                  </a:lnTo>
                  <a:lnTo>
                    <a:pt x="819" y="234"/>
                  </a:lnTo>
                  <a:lnTo>
                    <a:pt x="702" y="156"/>
                  </a:lnTo>
                  <a:lnTo>
                    <a:pt x="469" y="20"/>
                  </a:lnTo>
                  <a:lnTo>
                    <a:pt x="41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60;p37">
              <a:extLst>
                <a:ext uri="{FF2B5EF4-FFF2-40B4-BE49-F238E27FC236}">
                  <a16:creationId xmlns:a16="http://schemas.microsoft.com/office/drawing/2014/main" id="{C03C5807-D503-9E4C-37C0-8C84FBC6C8ED}"/>
                </a:ext>
              </a:extLst>
            </p:cNvPr>
            <p:cNvSpPr/>
            <p:nvPr/>
          </p:nvSpPr>
          <p:spPr>
            <a:xfrm>
              <a:off x="5352850" y="1118300"/>
              <a:ext cx="30725" cy="28275"/>
            </a:xfrm>
            <a:custGeom>
              <a:avLst/>
              <a:gdLst/>
              <a:ahLst/>
              <a:cxnLst/>
              <a:rect l="l" t="t" r="r" b="b"/>
              <a:pathLst>
                <a:path w="1229" h="1131" fill="none" extrusionOk="0">
                  <a:moveTo>
                    <a:pt x="1" y="371"/>
                  </a:moveTo>
                  <a:lnTo>
                    <a:pt x="1" y="371"/>
                  </a:lnTo>
                  <a:lnTo>
                    <a:pt x="20" y="449"/>
                  </a:lnTo>
                  <a:lnTo>
                    <a:pt x="20" y="449"/>
                  </a:lnTo>
                  <a:lnTo>
                    <a:pt x="40" y="566"/>
                  </a:lnTo>
                  <a:lnTo>
                    <a:pt x="98" y="663"/>
                  </a:lnTo>
                  <a:lnTo>
                    <a:pt x="98" y="663"/>
                  </a:lnTo>
                  <a:lnTo>
                    <a:pt x="176" y="780"/>
                  </a:lnTo>
                  <a:lnTo>
                    <a:pt x="274" y="858"/>
                  </a:lnTo>
                  <a:lnTo>
                    <a:pt x="274" y="858"/>
                  </a:lnTo>
                  <a:lnTo>
                    <a:pt x="371" y="955"/>
                  </a:lnTo>
                  <a:lnTo>
                    <a:pt x="488" y="1014"/>
                  </a:lnTo>
                  <a:lnTo>
                    <a:pt x="488" y="1014"/>
                  </a:lnTo>
                  <a:lnTo>
                    <a:pt x="683" y="1111"/>
                  </a:lnTo>
                  <a:lnTo>
                    <a:pt x="683" y="1111"/>
                  </a:lnTo>
                  <a:lnTo>
                    <a:pt x="761" y="1131"/>
                  </a:lnTo>
                  <a:lnTo>
                    <a:pt x="839" y="1131"/>
                  </a:lnTo>
                  <a:lnTo>
                    <a:pt x="917" y="1131"/>
                  </a:lnTo>
                  <a:lnTo>
                    <a:pt x="995" y="1111"/>
                  </a:lnTo>
                  <a:lnTo>
                    <a:pt x="995" y="1111"/>
                  </a:lnTo>
                  <a:lnTo>
                    <a:pt x="1053" y="1072"/>
                  </a:lnTo>
                  <a:lnTo>
                    <a:pt x="1111" y="1014"/>
                  </a:lnTo>
                  <a:lnTo>
                    <a:pt x="1170" y="955"/>
                  </a:lnTo>
                  <a:lnTo>
                    <a:pt x="1209" y="897"/>
                  </a:lnTo>
                  <a:lnTo>
                    <a:pt x="1209" y="897"/>
                  </a:lnTo>
                  <a:lnTo>
                    <a:pt x="1228" y="819"/>
                  </a:lnTo>
                  <a:lnTo>
                    <a:pt x="1228" y="741"/>
                  </a:lnTo>
                  <a:lnTo>
                    <a:pt x="1228" y="663"/>
                  </a:lnTo>
                  <a:lnTo>
                    <a:pt x="1209" y="605"/>
                  </a:lnTo>
                  <a:lnTo>
                    <a:pt x="1170" y="527"/>
                  </a:lnTo>
                  <a:lnTo>
                    <a:pt x="1111" y="468"/>
                  </a:lnTo>
                  <a:lnTo>
                    <a:pt x="1053" y="429"/>
                  </a:lnTo>
                  <a:lnTo>
                    <a:pt x="995" y="390"/>
                  </a:lnTo>
                  <a:lnTo>
                    <a:pt x="975" y="390"/>
                  </a:lnTo>
                  <a:lnTo>
                    <a:pt x="975" y="390"/>
                  </a:lnTo>
                  <a:lnTo>
                    <a:pt x="917" y="312"/>
                  </a:lnTo>
                  <a:lnTo>
                    <a:pt x="917" y="312"/>
                  </a:lnTo>
                  <a:lnTo>
                    <a:pt x="819" y="234"/>
                  </a:lnTo>
                  <a:lnTo>
                    <a:pt x="702" y="156"/>
                  </a:lnTo>
                  <a:lnTo>
                    <a:pt x="469" y="20"/>
                  </a:lnTo>
                  <a:lnTo>
                    <a:pt x="469" y="20"/>
                  </a:lnTo>
                  <a:lnTo>
                    <a:pt x="410" y="1"/>
                  </a:lnTo>
                  <a:lnTo>
                    <a:pt x="332" y="1"/>
                  </a:lnTo>
                  <a:lnTo>
                    <a:pt x="332" y="1"/>
                  </a:lnTo>
                  <a:lnTo>
                    <a:pt x="274" y="1"/>
                  </a:lnTo>
                  <a:lnTo>
                    <a:pt x="196" y="20"/>
                  </a:lnTo>
                  <a:lnTo>
                    <a:pt x="137" y="59"/>
                  </a:lnTo>
                  <a:lnTo>
                    <a:pt x="79" y="117"/>
                  </a:lnTo>
                  <a:lnTo>
                    <a:pt x="40" y="156"/>
                  </a:lnTo>
                  <a:lnTo>
                    <a:pt x="20" y="234"/>
                  </a:lnTo>
                  <a:lnTo>
                    <a:pt x="1" y="293"/>
                  </a:lnTo>
                  <a:lnTo>
                    <a:pt x="1" y="37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61;p37">
              <a:extLst>
                <a:ext uri="{FF2B5EF4-FFF2-40B4-BE49-F238E27FC236}">
                  <a16:creationId xmlns:a16="http://schemas.microsoft.com/office/drawing/2014/main" id="{CA6FE5A2-96BB-F53E-2562-8F2D0FB322AB}"/>
                </a:ext>
              </a:extLst>
            </p:cNvPr>
            <p:cNvSpPr/>
            <p:nvPr/>
          </p:nvSpPr>
          <p:spPr>
            <a:xfrm>
              <a:off x="5302200" y="1100775"/>
              <a:ext cx="26325" cy="26800"/>
            </a:xfrm>
            <a:custGeom>
              <a:avLst/>
              <a:gdLst/>
              <a:ahLst/>
              <a:cxnLst/>
              <a:rect l="l" t="t" r="r" b="b"/>
              <a:pathLst>
                <a:path w="1053" h="1072" extrusionOk="0">
                  <a:moveTo>
                    <a:pt x="254" y="0"/>
                  </a:moveTo>
                  <a:lnTo>
                    <a:pt x="195" y="20"/>
                  </a:lnTo>
                  <a:lnTo>
                    <a:pt x="98" y="78"/>
                  </a:lnTo>
                  <a:lnTo>
                    <a:pt x="40" y="156"/>
                  </a:lnTo>
                  <a:lnTo>
                    <a:pt x="1" y="253"/>
                  </a:lnTo>
                  <a:lnTo>
                    <a:pt x="1" y="370"/>
                  </a:lnTo>
                  <a:lnTo>
                    <a:pt x="40" y="526"/>
                  </a:lnTo>
                  <a:lnTo>
                    <a:pt x="98" y="663"/>
                  </a:lnTo>
                  <a:lnTo>
                    <a:pt x="156" y="721"/>
                  </a:lnTo>
                  <a:lnTo>
                    <a:pt x="293" y="857"/>
                  </a:lnTo>
                  <a:lnTo>
                    <a:pt x="449" y="994"/>
                  </a:lnTo>
                  <a:lnTo>
                    <a:pt x="507" y="1033"/>
                  </a:lnTo>
                  <a:lnTo>
                    <a:pt x="585" y="1052"/>
                  </a:lnTo>
                  <a:lnTo>
                    <a:pt x="644" y="1072"/>
                  </a:lnTo>
                  <a:lnTo>
                    <a:pt x="721" y="1052"/>
                  </a:lnTo>
                  <a:lnTo>
                    <a:pt x="799" y="1052"/>
                  </a:lnTo>
                  <a:lnTo>
                    <a:pt x="858" y="1013"/>
                  </a:lnTo>
                  <a:lnTo>
                    <a:pt x="916" y="974"/>
                  </a:lnTo>
                  <a:lnTo>
                    <a:pt x="975" y="916"/>
                  </a:lnTo>
                  <a:lnTo>
                    <a:pt x="1014" y="857"/>
                  </a:lnTo>
                  <a:lnTo>
                    <a:pt x="1033" y="779"/>
                  </a:lnTo>
                  <a:lnTo>
                    <a:pt x="1053" y="721"/>
                  </a:lnTo>
                  <a:lnTo>
                    <a:pt x="1053" y="643"/>
                  </a:lnTo>
                  <a:lnTo>
                    <a:pt x="1033" y="565"/>
                  </a:lnTo>
                  <a:lnTo>
                    <a:pt x="994" y="507"/>
                  </a:lnTo>
                  <a:lnTo>
                    <a:pt x="955" y="448"/>
                  </a:lnTo>
                  <a:lnTo>
                    <a:pt x="897" y="390"/>
                  </a:lnTo>
                  <a:lnTo>
                    <a:pt x="780" y="292"/>
                  </a:lnTo>
                  <a:lnTo>
                    <a:pt x="644" y="175"/>
                  </a:lnTo>
                  <a:lnTo>
                    <a:pt x="527" y="59"/>
                  </a:lnTo>
                  <a:lnTo>
                    <a:pt x="429" y="20"/>
                  </a:lnTo>
                  <a:lnTo>
                    <a:pt x="3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62;p37">
              <a:extLst>
                <a:ext uri="{FF2B5EF4-FFF2-40B4-BE49-F238E27FC236}">
                  <a16:creationId xmlns:a16="http://schemas.microsoft.com/office/drawing/2014/main" id="{05DD784B-9CBB-42C7-B302-9DD2C5713A16}"/>
                </a:ext>
              </a:extLst>
            </p:cNvPr>
            <p:cNvSpPr/>
            <p:nvPr/>
          </p:nvSpPr>
          <p:spPr>
            <a:xfrm>
              <a:off x="5302200" y="1100775"/>
              <a:ext cx="26325" cy="26800"/>
            </a:xfrm>
            <a:custGeom>
              <a:avLst/>
              <a:gdLst/>
              <a:ahLst/>
              <a:cxnLst/>
              <a:rect l="l" t="t" r="r" b="b"/>
              <a:pathLst>
                <a:path w="1053" h="1072" fill="none" extrusionOk="0">
                  <a:moveTo>
                    <a:pt x="195" y="20"/>
                  </a:moveTo>
                  <a:lnTo>
                    <a:pt x="195" y="20"/>
                  </a:lnTo>
                  <a:lnTo>
                    <a:pt x="98" y="78"/>
                  </a:lnTo>
                  <a:lnTo>
                    <a:pt x="40" y="156"/>
                  </a:lnTo>
                  <a:lnTo>
                    <a:pt x="1" y="253"/>
                  </a:lnTo>
                  <a:lnTo>
                    <a:pt x="1" y="370"/>
                  </a:lnTo>
                  <a:lnTo>
                    <a:pt x="1" y="370"/>
                  </a:lnTo>
                  <a:lnTo>
                    <a:pt x="40" y="526"/>
                  </a:lnTo>
                  <a:lnTo>
                    <a:pt x="40" y="526"/>
                  </a:lnTo>
                  <a:lnTo>
                    <a:pt x="98" y="663"/>
                  </a:lnTo>
                  <a:lnTo>
                    <a:pt x="98" y="663"/>
                  </a:lnTo>
                  <a:lnTo>
                    <a:pt x="156" y="721"/>
                  </a:lnTo>
                  <a:lnTo>
                    <a:pt x="156" y="721"/>
                  </a:lnTo>
                  <a:lnTo>
                    <a:pt x="293" y="857"/>
                  </a:lnTo>
                  <a:lnTo>
                    <a:pt x="449" y="994"/>
                  </a:lnTo>
                  <a:lnTo>
                    <a:pt x="449" y="994"/>
                  </a:lnTo>
                  <a:lnTo>
                    <a:pt x="507" y="1033"/>
                  </a:lnTo>
                  <a:lnTo>
                    <a:pt x="585" y="1052"/>
                  </a:lnTo>
                  <a:lnTo>
                    <a:pt x="644" y="1072"/>
                  </a:lnTo>
                  <a:lnTo>
                    <a:pt x="721" y="1052"/>
                  </a:lnTo>
                  <a:lnTo>
                    <a:pt x="799" y="1052"/>
                  </a:lnTo>
                  <a:lnTo>
                    <a:pt x="858" y="1013"/>
                  </a:lnTo>
                  <a:lnTo>
                    <a:pt x="916" y="974"/>
                  </a:lnTo>
                  <a:lnTo>
                    <a:pt x="975" y="916"/>
                  </a:lnTo>
                  <a:lnTo>
                    <a:pt x="975" y="916"/>
                  </a:lnTo>
                  <a:lnTo>
                    <a:pt x="1014" y="857"/>
                  </a:lnTo>
                  <a:lnTo>
                    <a:pt x="1033" y="779"/>
                  </a:lnTo>
                  <a:lnTo>
                    <a:pt x="1053" y="721"/>
                  </a:lnTo>
                  <a:lnTo>
                    <a:pt x="1053" y="643"/>
                  </a:lnTo>
                  <a:lnTo>
                    <a:pt x="1033" y="565"/>
                  </a:lnTo>
                  <a:lnTo>
                    <a:pt x="994" y="507"/>
                  </a:lnTo>
                  <a:lnTo>
                    <a:pt x="955" y="448"/>
                  </a:lnTo>
                  <a:lnTo>
                    <a:pt x="897" y="390"/>
                  </a:lnTo>
                  <a:lnTo>
                    <a:pt x="897" y="390"/>
                  </a:lnTo>
                  <a:lnTo>
                    <a:pt x="780" y="292"/>
                  </a:lnTo>
                  <a:lnTo>
                    <a:pt x="780" y="292"/>
                  </a:lnTo>
                  <a:lnTo>
                    <a:pt x="644" y="175"/>
                  </a:lnTo>
                  <a:lnTo>
                    <a:pt x="527" y="59"/>
                  </a:lnTo>
                  <a:lnTo>
                    <a:pt x="527" y="59"/>
                  </a:lnTo>
                  <a:lnTo>
                    <a:pt x="429" y="20"/>
                  </a:lnTo>
                  <a:lnTo>
                    <a:pt x="312" y="0"/>
                  </a:lnTo>
                  <a:lnTo>
                    <a:pt x="312" y="0"/>
                  </a:lnTo>
                  <a:lnTo>
                    <a:pt x="254" y="0"/>
                  </a:lnTo>
                  <a:lnTo>
                    <a:pt x="195"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63;p37">
              <a:extLst>
                <a:ext uri="{FF2B5EF4-FFF2-40B4-BE49-F238E27FC236}">
                  <a16:creationId xmlns:a16="http://schemas.microsoft.com/office/drawing/2014/main" id="{D8068580-C359-1CE1-3A05-CDB60E76DDB9}"/>
                </a:ext>
              </a:extLst>
            </p:cNvPr>
            <p:cNvSpPr/>
            <p:nvPr/>
          </p:nvSpPr>
          <p:spPr>
            <a:xfrm>
              <a:off x="5197975" y="903975"/>
              <a:ext cx="31675" cy="47275"/>
            </a:xfrm>
            <a:custGeom>
              <a:avLst/>
              <a:gdLst/>
              <a:ahLst/>
              <a:cxnLst/>
              <a:rect l="l" t="t" r="r" b="b"/>
              <a:pathLst>
                <a:path w="1267" h="1891" extrusionOk="0">
                  <a:moveTo>
                    <a:pt x="351" y="1"/>
                  </a:moveTo>
                  <a:lnTo>
                    <a:pt x="253" y="20"/>
                  </a:lnTo>
                  <a:lnTo>
                    <a:pt x="156" y="79"/>
                  </a:lnTo>
                  <a:lnTo>
                    <a:pt x="97" y="137"/>
                  </a:lnTo>
                  <a:lnTo>
                    <a:pt x="39" y="234"/>
                  </a:lnTo>
                  <a:lnTo>
                    <a:pt x="0" y="351"/>
                  </a:lnTo>
                  <a:lnTo>
                    <a:pt x="0" y="488"/>
                  </a:lnTo>
                  <a:lnTo>
                    <a:pt x="0" y="624"/>
                  </a:lnTo>
                  <a:lnTo>
                    <a:pt x="0" y="741"/>
                  </a:lnTo>
                  <a:lnTo>
                    <a:pt x="58" y="1033"/>
                  </a:lnTo>
                  <a:lnTo>
                    <a:pt x="136" y="1306"/>
                  </a:lnTo>
                  <a:lnTo>
                    <a:pt x="195" y="1423"/>
                  </a:lnTo>
                  <a:lnTo>
                    <a:pt x="253" y="1540"/>
                  </a:lnTo>
                  <a:lnTo>
                    <a:pt x="331" y="1657"/>
                  </a:lnTo>
                  <a:lnTo>
                    <a:pt x="429" y="1754"/>
                  </a:lnTo>
                  <a:lnTo>
                    <a:pt x="487" y="1793"/>
                  </a:lnTo>
                  <a:lnTo>
                    <a:pt x="546" y="1832"/>
                  </a:lnTo>
                  <a:lnTo>
                    <a:pt x="701" y="1871"/>
                  </a:lnTo>
                  <a:lnTo>
                    <a:pt x="857" y="1891"/>
                  </a:lnTo>
                  <a:lnTo>
                    <a:pt x="935" y="1871"/>
                  </a:lnTo>
                  <a:lnTo>
                    <a:pt x="1013" y="1832"/>
                  </a:lnTo>
                  <a:lnTo>
                    <a:pt x="1091" y="1793"/>
                  </a:lnTo>
                  <a:lnTo>
                    <a:pt x="1150" y="1754"/>
                  </a:lnTo>
                  <a:lnTo>
                    <a:pt x="1208" y="1676"/>
                  </a:lnTo>
                  <a:lnTo>
                    <a:pt x="1247" y="1618"/>
                  </a:lnTo>
                  <a:lnTo>
                    <a:pt x="1266" y="1540"/>
                  </a:lnTo>
                  <a:lnTo>
                    <a:pt x="1266" y="1462"/>
                  </a:lnTo>
                  <a:lnTo>
                    <a:pt x="1266" y="1384"/>
                  </a:lnTo>
                  <a:lnTo>
                    <a:pt x="1247" y="1287"/>
                  </a:lnTo>
                  <a:lnTo>
                    <a:pt x="1189" y="1189"/>
                  </a:lnTo>
                  <a:lnTo>
                    <a:pt x="1150" y="1014"/>
                  </a:lnTo>
                  <a:lnTo>
                    <a:pt x="1111" y="838"/>
                  </a:lnTo>
                  <a:lnTo>
                    <a:pt x="1033" y="624"/>
                  </a:lnTo>
                  <a:lnTo>
                    <a:pt x="916" y="410"/>
                  </a:lnTo>
                  <a:lnTo>
                    <a:pt x="779" y="234"/>
                  </a:lnTo>
                  <a:lnTo>
                    <a:pt x="623" y="79"/>
                  </a:lnTo>
                  <a:lnTo>
                    <a:pt x="585" y="40"/>
                  </a:lnTo>
                  <a:lnTo>
                    <a:pt x="526" y="20"/>
                  </a:lnTo>
                  <a:lnTo>
                    <a:pt x="39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64;p37">
              <a:extLst>
                <a:ext uri="{FF2B5EF4-FFF2-40B4-BE49-F238E27FC236}">
                  <a16:creationId xmlns:a16="http://schemas.microsoft.com/office/drawing/2014/main" id="{EBF4C7A5-5291-BBAC-7B46-4EDA79AFBC73}"/>
                </a:ext>
              </a:extLst>
            </p:cNvPr>
            <p:cNvSpPr/>
            <p:nvPr/>
          </p:nvSpPr>
          <p:spPr>
            <a:xfrm>
              <a:off x="5197975" y="903975"/>
              <a:ext cx="31675" cy="47275"/>
            </a:xfrm>
            <a:custGeom>
              <a:avLst/>
              <a:gdLst/>
              <a:ahLst/>
              <a:cxnLst/>
              <a:rect l="l" t="t" r="r" b="b"/>
              <a:pathLst>
                <a:path w="1267" h="1891" fill="none" extrusionOk="0">
                  <a:moveTo>
                    <a:pt x="351" y="1"/>
                  </a:moveTo>
                  <a:lnTo>
                    <a:pt x="351" y="1"/>
                  </a:lnTo>
                  <a:lnTo>
                    <a:pt x="253" y="20"/>
                  </a:lnTo>
                  <a:lnTo>
                    <a:pt x="156" y="79"/>
                  </a:lnTo>
                  <a:lnTo>
                    <a:pt x="97" y="137"/>
                  </a:lnTo>
                  <a:lnTo>
                    <a:pt x="39" y="234"/>
                  </a:lnTo>
                  <a:lnTo>
                    <a:pt x="39" y="234"/>
                  </a:lnTo>
                  <a:lnTo>
                    <a:pt x="0" y="351"/>
                  </a:lnTo>
                  <a:lnTo>
                    <a:pt x="0" y="488"/>
                  </a:lnTo>
                  <a:lnTo>
                    <a:pt x="0" y="624"/>
                  </a:lnTo>
                  <a:lnTo>
                    <a:pt x="0" y="741"/>
                  </a:lnTo>
                  <a:lnTo>
                    <a:pt x="0" y="741"/>
                  </a:lnTo>
                  <a:lnTo>
                    <a:pt x="58" y="1033"/>
                  </a:lnTo>
                  <a:lnTo>
                    <a:pt x="136" y="1306"/>
                  </a:lnTo>
                  <a:lnTo>
                    <a:pt x="136" y="1306"/>
                  </a:lnTo>
                  <a:lnTo>
                    <a:pt x="195" y="1423"/>
                  </a:lnTo>
                  <a:lnTo>
                    <a:pt x="253" y="1540"/>
                  </a:lnTo>
                  <a:lnTo>
                    <a:pt x="331" y="1657"/>
                  </a:lnTo>
                  <a:lnTo>
                    <a:pt x="429" y="1754"/>
                  </a:lnTo>
                  <a:lnTo>
                    <a:pt x="429" y="1754"/>
                  </a:lnTo>
                  <a:lnTo>
                    <a:pt x="487" y="1793"/>
                  </a:lnTo>
                  <a:lnTo>
                    <a:pt x="546" y="1832"/>
                  </a:lnTo>
                  <a:lnTo>
                    <a:pt x="701" y="1871"/>
                  </a:lnTo>
                  <a:lnTo>
                    <a:pt x="857" y="1891"/>
                  </a:lnTo>
                  <a:lnTo>
                    <a:pt x="935" y="1871"/>
                  </a:lnTo>
                  <a:lnTo>
                    <a:pt x="1013" y="1832"/>
                  </a:lnTo>
                  <a:lnTo>
                    <a:pt x="1013" y="1832"/>
                  </a:lnTo>
                  <a:lnTo>
                    <a:pt x="1091" y="1793"/>
                  </a:lnTo>
                  <a:lnTo>
                    <a:pt x="1150" y="1754"/>
                  </a:lnTo>
                  <a:lnTo>
                    <a:pt x="1208" y="1676"/>
                  </a:lnTo>
                  <a:lnTo>
                    <a:pt x="1247" y="1618"/>
                  </a:lnTo>
                  <a:lnTo>
                    <a:pt x="1266" y="1540"/>
                  </a:lnTo>
                  <a:lnTo>
                    <a:pt x="1266" y="1462"/>
                  </a:lnTo>
                  <a:lnTo>
                    <a:pt x="1266" y="1384"/>
                  </a:lnTo>
                  <a:lnTo>
                    <a:pt x="1247" y="1287"/>
                  </a:lnTo>
                  <a:lnTo>
                    <a:pt x="1247" y="1287"/>
                  </a:lnTo>
                  <a:lnTo>
                    <a:pt x="1189" y="1189"/>
                  </a:lnTo>
                  <a:lnTo>
                    <a:pt x="1189" y="1189"/>
                  </a:lnTo>
                  <a:lnTo>
                    <a:pt x="1150" y="1014"/>
                  </a:lnTo>
                  <a:lnTo>
                    <a:pt x="1111" y="838"/>
                  </a:lnTo>
                  <a:lnTo>
                    <a:pt x="1111" y="838"/>
                  </a:lnTo>
                  <a:lnTo>
                    <a:pt x="1033" y="624"/>
                  </a:lnTo>
                  <a:lnTo>
                    <a:pt x="916" y="410"/>
                  </a:lnTo>
                  <a:lnTo>
                    <a:pt x="916" y="410"/>
                  </a:lnTo>
                  <a:lnTo>
                    <a:pt x="779" y="234"/>
                  </a:lnTo>
                  <a:lnTo>
                    <a:pt x="623" y="79"/>
                  </a:lnTo>
                  <a:lnTo>
                    <a:pt x="623" y="79"/>
                  </a:lnTo>
                  <a:lnTo>
                    <a:pt x="585" y="40"/>
                  </a:lnTo>
                  <a:lnTo>
                    <a:pt x="526" y="20"/>
                  </a:lnTo>
                  <a:lnTo>
                    <a:pt x="390" y="1"/>
                  </a:lnTo>
                  <a:lnTo>
                    <a:pt x="390" y="1"/>
                  </a:lnTo>
                  <a:lnTo>
                    <a:pt x="35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65;p37">
              <a:extLst>
                <a:ext uri="{FF2B5EF4-FFF2-40B4-BE49-F238E27FC236}">
                  <a16:creationId xmlns:a16="http://schemas.microsoft.com/office/drawing/2014/main" id="{7E292901-814C-5062-2529-AD4E5113CBCF}"/>
                </a:ext>
              </a:extLst>
            </p:cNvPr>
            <p:cNvSpPr/>
            <p:nvPr/>
          </p:nvSpPr>
          <p:spPr>
            <a:xfrm>
              <a:off x="5201375" y="974600"/>
              <a:ext cx="22925" cy="30225"/>
            </a:xfrm>
            <a:custGeom>
              <a:avLst/>
              <a:gdLst/>
              <a:ahLst/>
              <a:cxnLst/>
              <a:rect l="l" t="t" r="r" b="b"/>
              <a:pathLst>
                <a:path w="917" h="1209" extrusionOk="0">
                  <a:moveTo>
                    <a:pt x="312" y="1"/>
                  </a:moveTo>
                  <a:lnTo>
                    <a:pt x="234" y="20"/>
                  </a:lnTo>
                  <a:lnTo>
                    <a:pt x="156" y="59"/>
                  </a:lnTo>
                  <a:lnTo>
                    <a:pt x="78" y="137"/>
                  </a:lnTo>
                  <a:lnTo>
                    <a:pt x="39" y="215"/>
                  </a:lnTo>
                  <a:lnTo>
                    <a:pt x="20" y="332"/>
                  </a:lnTo>
                  <a:lnTo>
                    <a:pt x="0" y="468"/>
                  </a:lnTo>
                  <a:lnTo>
                    <a:pt x="20" y="585"/>
                  </a:lnTo>
                  <a:lnTo>
                    <a:pt x="59" y="702"/>
                  </a:lnTo>
                  <a:lnTo>
                    <a:pt x="98" y="780"/>
                  </a:lnTo>
                  <a:lnTo>
                    <a:pt x="137" y="858"/>
                  </a:lnTo>
                  <a:lnTo>
                    <a:pt x="254" y="1072"/>
                  </a:lnTo>
                  <a:lnTo>
                    <a:pt x="293" y="1131"/>
                  </a:lnTo>
                  <a:lnTo>
                    <a:pt x="351" y="1170"/>
                  </a:lnTo>
                  <a:lnTo>
                    <a:pt x="410" y="1189"/>
                  </a:lnTo>
                  <a:lnTo>
                    <a:pt x="468" y="1209"/>
                  </a:lnTo>
                  <a:lnTo>
                    <a:pt x="604" y="1209"/>
                  </a:lnTo>
                  <a:lnTo>
                    <a:pt x="721" y="1170"/>
                  </a:lnTo>
                  <a:lnTo>
                    <a:pt x="780" y="1170"/>
                  </a:lnTo>
                  <a:lnTo>
                    <a:pt x="819" y="1131"/>
                  </a:lnTo>
                  <a:lnTo>
                    <a:pt x="858" y="1092"/>
                  </a:lnTo>
                  <a:lnTo>
                    <a:pt x="877" y="1053"/>
                  </a:lnTo>
                  <a:lnTo>
                    <a:pt x="916" y="936"/>
                  </a:lnTo>
                  <a:lnTo>
                    <a:pt x="916" y="916"/>
                  </a:lnTo>
                  <a:lnTo>
                    <a:pt x="916" y="897"/>
                  </a:lnTo>
                  <a:lnTo>
                    <a:pt x="916" y="800"/>
                  </a:lnTo>
                  <a:lnTo>
                    <a:pt x="916" y="683"/>
                  </a:lnTo>
                  <a:lnTo>
                    <a:pt x="877" y="546"/>
                  </a:lnTo>
                  <a:lnTo>
                    <a:pt x="838" y="449"/>
                  </a:lnTo>
                  <a:lnTo>
                    <a:pt x="780" y="332"/>
                  </a:lnTo>
                  <a:lnTo>
                    <a:pt x="702" y="235"/>
                  </a:lnTo>
                  <a:lnTo>
                    <a:pt x="624" y="137"/>
                  </a:lnTo>
                  <a:lnTo>
                    <a:pt x="565" y="79"/>
                  </a:lnTo>
                  <a:lnTo>
                    <a:pt x="507" y="40"/>
                  </a:lnTo>
                  <a:lnTo>
                    <a:pt x="42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66;p37">
              <a:extLst>
                <a:ext uri="{FF2B5EF4-FFF2-40B4-BE49-F238E27FC236}">
                  <a16:creationId xmlns:a16="http://schemas.microsoft.com/office/drawing/2014/main" id="{2F822DAE-3612-2FDE-2D7E-8917E7E1721E}"/>
                </a:ext>
              </a:extLst>
            </p:cNvPr>
            <p:cNvSpPr/>
            <p:nvPr/>
          </p:nvSpPr>
          <p:spPr>
            <a:xfrm>
              <a:off x="5201375" y="974600"/>
              <a:ext cx="22925" cy="30225"/>
            </a:xfrm>
            <a:custGeom>
              <a:avLst/>
              <a:gdLst/>
              <a:ahLst/>
              <a:cxnLst/>
              <a:rect l="l" t="t" r="r" b="b"/>
              <a:pathLst>
                <a:path w="917" h="1209" fill="none" extrusionOk="0">
                  <a:moveTo>
                    <a:pt x="312" y="1"/>
                  </a:moveTo>
                  <a:lnTo>
                    <a:pt x="312" y="1"/>
                  </a:lnTo>
                  <a:lnTo>
                    <a:pt x="234" y="20"/>
                  </a:lnTo>
                  <a:lnTo>
                    <a:pt x="156" y="59"/>
                  </a:lnTo>
                  <a:lnTo>
                    <a:pt x="78" y="137"/>
                  </a:lnTo>
                  <a:lnTo>
                    <a:pt x="39" y="215"/>
                  </a:lnTo>
                  <a:lnTo>
                    <a:pt x="39" y="215"/>
                  </a:lnTo>
                  <a:lnTo>
                    <a:pt x="20" y="332"/>
                  </a:lnTo>
                  <a:lnTo>
                    <a:pt x="20" y="332"/>
                  </a:lnTo>
                  <a:lnTo>
                    <a:pt x="0" y="468"/>
                  </a:lnTo>
                  <a:lnTo>
                    <a:pt x="0" y="468"/>
                  </a:lnTo>
                  <a:lnTo>
                    <a:pt x="20" y="585"/>
                  </a:lnTo>
                  <a:lnTo>
                    <a:pt x="59" y="702"/>
                  </a:lnTo>
                  <a:lnTo>
                    <a:pt x="59" y="702"/>
                  </a:lnTo>
                  <a:lnTo>
                    <a:pt x="98" y="780"/>
                  </a:lnTo>
                  <a:lnTo>
                    <a:pt x="137" y="858"/>
                  </a:lnTo>
                  <a:lnTo>
                    <a:pt x="137" y="858"/>
                  </a:lnTo>
                  <a:lnTo>
                    <a:pt x="254" y="1072"/>
                  </a:lnTo>
                  <a:lnTo>
                    <a:pt x="254" y="1072"/>
                  </a:lnTo>
                  <a:lnTo>
                    <a:pt x="293" y="1131"/>
                  </a:lnTo>
                  <a:lnTo>
                    <a:pt x="351" y="1170"/>
                  </a:lnTo>
                  <a:lnTo>
                    <a:pt x="410" y="1189"/>
                  </a:lnTo>
                  <a:lnTo>
                    <a:pt x="468" y="1209"/>
                  </a:lnTo>
                  <a:lnTo>
                    <a:pt x="604" y="1209"/>
                  </a:lnTo>
                  <a:lnTo>
                    <a:pt x="721" y="1170"/>
                  </a:lnTo>
                  <a:lnTo>
                    <a:pt x="721" y="1170"/>
                  </a:lnTo>
                  <a:lnTo>
                    <a:pt x="780" y="1170"/>
                  </a:lnTo>
                  <a:lnTo>
                    <a:pt x="819" y="1131"/>
                  </a:lnTo>
                  <a:lnTo>
                    <a:pt x="858" y="1092"/>
                  </a:lnTo>
                  <a:lnTo>
                    <a:pt x="877" y="1053"/>
                  </a:lnTo>
                  <a:lnTo>
                    <a:pt x="916" y="936"/>
                  </a:lnTo>
                  <a:lnTo>
                    <a:pt x="916" y="916"/>
                  </a:lnTo>
                  <a:lnTo>
                    <a:pt x="916" y="916"/>
                  </a:lnTo>
                  <a:lnTo>
                    <a:pt x="916" y="897"/>
                  </a:lnTo>
                  <a:lnTo>
                    <a:pt x="916" y="897"/>
                  </a:lnTo>
                  <a:lnTo>
                    <a:pt x="916" y="800"/>
                  </a:lnTo>
                  <a:lnTo>
                    <a:pt x="916" y="800"/>
                  </a:lnTo>
                  <a:lnTo>
                    <a:pt x="916" y="800"/>
                  </a:lnTo>
                  <a:lnTo>
                    <a:pt x="916" y="800"/>
                  </a:lnTo>
                  <a:lnTo>
                    <a:pt x="916" y="683"/>
                  </a:lnTo>
                  <a:lnTo>
                    <a:pt x="877" y="546"/>
                  </a:lnTo>
                  <a:lnTo>
                    <a:pt x="877" y="546"/>
                  </a:lnTo>
                  <a:lnTo>
                    <a:pt x="838" y="449"/>
                  </a:lnTo>
                  <a:lnTo>
                    <a:pt x="780" y="332"/>
                  </a:lnTo>
                  <a:lnTo>
                    <a:pt x="702" y="235"/>
                  </a:lnTo>
                  <a:lnTo>
                    <a:pt x="624" y="137"/>
                  </a:lnTo>
                  <a:lnTo>
                    <a:pt x="624" y="137"/>
                  </a:lnTo>
                  <a:lnTo>
                    <a:pt x="565" y="79"/>
                  </a:lnTo>
                  <a:lnTo>
                    <a:pt x="507" y="40"/>
                  </a:lnTo>
                  <a:lnTo>
                    <a:pt x="429" y="1"/>
                  </a:lnTo>
                  <a:lnTo>
                    <a:pt x="351" y="1"/>
                  </a:lnTo>
                  <a:lnTo>
                    <a:pt x="351" y="1"/>
                  </a:lnTo>
                  <a:lnTo>
                    <a:pt x="312"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67;p37">
              <a:extLst>
                <a:ext uri="{FF2B5EF4-FFF2-40B4-BE49-F238E27FC236}">
                  <a16:creationId xmlns:a16="http://schemas.microsoft.com/office/drawing/2014/main" id="{F4B982FD-C812-EFDC-599D-B07AE4922318}"/>
                </a:ext>
              </a:extLst>
            </p:cNvPr>
            <p:cNvSpPr/>
            <p:nvPr/>
          </p:nvSpPr>
          <p:spPr>
            <a:xfrm>
              <a:off x="5397675" y="1103700"/>
              <a:ext cx="23900" cy="21450"/>
            </a:xfrm>
            <a:custGeom>
              <a:avLst/>
              <a:gdLst/>
              <a:ahLst/>
              <a:cxnLst/>
              <a:rect l="l" t="t" r="r" b="b"/>
              <a:pathLst>
                <a:path w="956" h="858" extrusionOk="0">
                  <a:moveTo>
                    <a:pt x="312" y="0"/>
                  </a:moveTo>
                  <a:lnTo>
                    <a:pt x="215" y="19"/>
                  </a:lnTo>
                  <a:lnTo>
                    <a:pt x="117" y="78"/>
                  </a:lnTo>
                  <a:lnTo>
                    <a:pt x="78" y="136"/>
                  </a:lnTo>
                  <a:lnTo>
                    <a:pt x="20" y="195"/>
                  </a:lnTo>
                  <a:lnTo>
                    <a:pt x="0" y="273"/>
                  </a:lnTo>
                  <a:lnTo>
                    <a:pt x="0" y="351"/>
                  </a:lnTo>
                  <a:lnTo>
                    <a:pt x="20" y="429"/>
                  </a:lnTo>
                  <a:lnTo>
                    <a:pt x="59" y="507"/>
                  </a:lnTo>
                  <a:lnTo>
                    <a:pt x="98" y="585"/>
                  </a:lnTo>
                  <a:lnTo>
                    <a:pt x="156" y="643"/>
                  </a:lnTo>
                  <a:lnTo>
                    <a:pt x="215" y="701"/>
                  </a:lnTo>
                  <a:lnTo>
                    <a:pt x="293" y="740"/>
                  </a:lnTo>
                  <a:lnTo>
                    <a:pt x="351" y="779"/>
                  </a:lnTo>
                  <a:lnTo>
                    <a:pt x="410" y="799"/>
                  </a:lnTo>
                  <a:lnTo>
                    <a:pt x="546" y="799"/>
                  </a:lnTo>
                  <a:lnTo>
                    <a:pt x="702" y="838"/>
                  </a:lnTo>
                  <a:lnTo>
                    <a:pt x="760" y="857"/>
                  </a:lnTo>
                  <a:lnTo>
                    <a:pt x="819" y="838"/>
                  </a:lnTo>
                  <a:lnTo>
                    <a:pt x="858" y="799"/>
                  </a:lnTo>
                  <a:lnTo>
                    <a:pt x="897" y="760"/>
                  </a:lnTo>
                  <a:lnTo>
                    <a:pt x="936" y="721"/>
                  </a:lnTo>
                  <a:lnTo>
                    <a:pt x="955" y="662"/>
                  </a:lnTo>
                  <a:lnTo>
                    <a:pt x="955" y="604"/>
                  </a:lnTo>
                  <a:lnTo>
                    <a:pt x="936" y="546"/>
                  </a:lnTo>
                  <a:lnTo>
                    <a:pt x="858" y="390"/>
                  </a:lnTo>
                  <a:lnTo>
                    <a:pt x="760" y="273"/>
                  </a:lnTo>
                  <a:lnTo>
                    <a:pt x="702" y="214"/>
                  </a:lnTo>
                  <a:lnTo>
                    <a:pt x="643" y="175"/>
                  </a:lnTo>
                  <a:lnTo>
                    <a:pt x="507" y="78"/>
                  </a:lnTo>
                  <a:lnTo>
                    <a:pt x="429" y="39"/>
                  </a:lnTo>
                  <a:lnTo>
                    <a:pt x="35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68;p37">
              <a:extLst>
                <a:ext uri="{FF2B5EF4-FFF2-40B4-BE49-F238E27FC236}">
                  <a16:creationId xmlns:a16="http://schemas.microsoft.com/office/drawing/2014/main" id="{A0EC2460-09AE-5D46-9503-BEC1FA310189}"/>
                </a:ext>
              </a:extLst>
            </p:cNvPr>
            <p:cNvSpPr/>
            <p:nvPr/>
          </p:nvSpPr>
          <p:spPr>
            <a:xfrm>
              <a:off x="5397675" y="1103700"/>
              <a:ext cx="23900" cy="21450"/>
            </a:xfrm>
            <a:custGeom>
              <a:avLst/>
              <a:gdLst/>
              <a:ahLst/>
              <a:cxnLst/>
              <a:rect l="l" t="t" r="r" b="b"/>
              <a:pathLst>
                <a:path w="956" h="858" fill="none" extrusionOk="0">
                  <a:moveTo>
                    <a:pt x="117" y="78"/>
                  </a:moveTo>
                  <a:lnTo>
                    <a:pt x="117" y="78"/>
                  </a:lnTo>
                  <a:lnTo>
                    <a:pt x="78" y="136"/>
                  </a:lnTo>
                  <a:lnTo>
                    <a:pt x="20" y="195"/>
                  </a:lnTo>
                  <a:lnTo>
                    <a:pt x="20" y="195"/>
                  </a:lnTo>
                  <a:lnTo>
                    <a:pt x="0" y="273"/>
                  </a:lnTo>
                  <a:lnTo>
                    <a:pt x="0" y="273"/>
                  </a:lnTo>
                  <a:lnTo>
                    <a:pt x="0" y="351"/>
                  </a:lnTo>
                  <a:lnTo>
                    <a:pt x="20" y="429"/>
                  </a:lnTo>
                  <a:lnTo>
                    <a:pt x="20" y="429"/>
                  </a:lnTo>
                  <a:lnTo>
                    <a:pt x="59" y="507"/>
                  </a:lnTo>
                  <a:lnTo>
                    <a:pt x="59" y="507"/>
                  </a:lnTo>
                  <a:lnTo>
                    <a:pt x="98" y="585"/>
                  </a:lnTo>
                  <a:lnTo>
                    <a:pt x="156" y="643"/>
                  </a:lnTo>
                  <a:lnTo>
                    <a:pt x="156" y="643"/>
                  </a:lnTo>
                  <a:lnTo>
                    <a:pt x="215" y="701"/>
                  </a:lnTo>
                  <a:lnTo>
                    <a:pt x="293" y="740"/>
                  </a:lnTo>
                  <a:lnTo>
                    <a:pt x="293" y="740"/>
                  </a:lnTo>
                  <a:lnTo>
                    <a:pt x="351" y="779"/>
                  </a:lnTo>
                  <a:lnTo>
                    <a:pt x="410" y="799"/>
                  </a:lnTo>
                  <a:lnTo>
                    <a:pt x="468" y="799"/>
                  </a:lnTo>
                  <a:lnTo>
                    <a:pt x="546" y="799"/>
                  </a:lnTo>
                  <a:lnTo>
                    <a:pt x="546" y="799"/>
                  </a:lnTo>
                  <a:lnTo>
                    <a:pt x="702" y="838"/>
                  </a:lnTo>
                  <a:lnTo>
                    <a:pt x="702" y="838"/>
                  </a:lnTo>
                  <a:lnTo>
                    <a:pt x="760" y="857"/>
                  </a:lnTo>
                  <a:lnTo>
                    <a:pt x="819" y="838"/>
                  </a:lnTo>
                  <a:lnTo>
                    <a:pt x="858" y="799"/>
                  </a:lnTo>
                  <a:lnTo>
                    <a:pt x="897" y="760"/>
                  </a:lnTo>
                  <a:lnTo>
                    <a:pt x="936" y="721"/>
                  </a:lnTo>
                  <a:lnTo>
                    <a:pt x="955" y="662"/>
                  </a:lnTo>
                  <a:lnTo>
                    <a:pt x="955" y="604"/>
                  </a:lnTo>
                  <a:lnTo>
                    <a:pt x="936" y="546"/>
                  </a:lnTo>
                  <a:lnTo>
                    <a:pt x="936" y="546"/>
                  </a:lnTo>
                  <a:lnTo>
                    <a:pt x="858" y="390"/>
                  </a:lnTo>
                  <a:lnTo>
                    <a:pt x="760" y="273"/>
                  </a:lnTo>
                  <a:lnTo>
                    <a:pt x="760" y="273"/>
                  </a:lnTo>
                  <a:lnTo>
                    <a:pt x="702" y="214"/>
                  </a:lnTo>
                  <a:lnTo>
                    <a:pt x="702" y="214"/>
                  </a:lnTo>
                  <a:lnTo>
                    <a:pt x="643" y="175"/>
                  </a:lnTo>
                  <a:lnTo>
                    <a:pt x="643" y="175"/>
                  </a:lnTo>
                  <a:lnTo>
                    <a:pt x="507" y="78"/>
                  </a:lnTo>
                  <a:lnTo>
                    <a:pt x="507" y="78"/>
                  </a:lnTo>
                  <a:lnTo>
                    <a:pt x="429" y="39"/>
                  </a:lnTo>
                  <a:lnTo>
                    <a:pt x="351" y="0"/>
                  </a:lnTo>
                  <a:lnTo>
                    <a:pt x="351" y="0"/>
                  </a:lnTo>
                  <a:lnTo>
                    <a:pt x="312" y="0"/>
                  </a:lnTo>
                  <a:lnTo>
                    <a:pt x="312" y="0"/>
                  </a:lnTo>
                  <a:lnTo>
                    <a:pt x="215" y="19"/>
                  </a:lnTo>
                  <a:lnTo>
                    <a:pt x="117" y="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69;p37">
              <a:extLst>
                <a:ext uri="{FF2B5EF4-FFF2-40B4-BE49-F238E27FC236}">
                  <a16:creationId xmlns:a16="http://schemas.microsoft.com/office/drawing/2014/main" id="{0FEA49AC-9604-47B9-C6B4-2D86EBF5A0EE}"/>
                </a:ext>
              </a:extLst>
            </p:cNvPr>
            <p:cNvSpPr/>
            <p:nvPr/>
          </p:nvSpPr>
          <p:spPr>
            <a:xfrm>
              <a:off x="5412275" y="1155325"/>
              <a:ext cx="35600" cy="27300"/>
            </a:xfrm>
            <a:custGeom>
              <a:avLst/>
              <a:gdLst/>
              <a:ahLst/>
              <a:cxnLst/>
              <a:rect l="l" t="t" r="r" b="b"/>
              <a:pathLst>
                <a:path w="1424" h="1092" extrusionOk="0">
                  <a:moveTo>
                    <a:pt x="371" y="0"/>
                  </a:moveTo>
                  <a:lnTo>
                    <a:pt x="274" y="20"/>
                  </a:lnTo>
                  <a:lnTo>
                    <a:pt x="196" y="59"/>
                  </a:lnTo>
                  <a:lnTo>
                    <a:pt x="118" y="98"/>
                  </a:lnTo>
                  <a:lnTo>
                    <a:pt x="79" y="156"/>
                  </a:lnTo>
                  <a:lnTo>
                    <a:pt x="20" y="234"/>
                  </a:lnTo>
                  <a:lnTo>
                    <a:pt x="1" y="312"/>
                  </a:lnTo>
                  <a:lnTo>
                    <a:pt x="1" y="409"/>
                  </a:lnTo>
                  <a:lnTo>
                    <a:pt x="40" y="487"/>
                  </a:lnTo>
                  <a:lnTo>
                    <a:pt x="98" y="624"/>
                  </a:lnTo>
                  <a:lnTo>
                    <a:pt x="196" y="741"/>
                  </a:lnTo>
                  <a:lnTo>
                    <a:pt x="293" y="838"/>
                  </a:lnTo>
                  <a:lnTo>
                    <a:pt x="430" y="936"/>
                  </a:lnTo>
                  <a:lnTo>
                    <a:pt x="546" y="994"/>
                  </a:lnTo>
                  <a:lnTo>
                    <a:pt x="702" y="1052"/>
                  </a:lnTo>
                  <a:lnTo>
                    <a:pt x="839" y="1072"/>
                  </a:lnTo>
                  <a:lnTo>
                    <a:pt x="975" y="1091"/>
                  </a:lnTo>
                  <a:lnTo>
                    <a:pt x="1131" y="1091"/>
                  </a:lnTo>
                  <a:lnTo>
                    <a:pt x="1209" y="1052"/>
                  </a:lnTo>
                  <a:lnTo>
                    <a:pt x="1287" y="1013"/>
                  </a:lnTo>
                  <a:lnTo>
                    <a:pt x="1326" y="974"/>
                  </a:lnTo>
                  <a:lnTo>
                    <a:pt x="1384" y="897"/>
                  </a:lnTo>
                  <a:lnTo>
                    <a:pt x="1404" y="838"/>
                  </a:lnTo>
                  <a:lnTo>
                    <a:pt x="1423" y="760"/>
                  </a:lnTo>
                  <a:lnTo>
                    <a:pt x="1423" y="682"/>
                  </a:lnTo>
                  <a:lnTo>
                    <a:pt x="1423" y="604"/>
                  </a:lnTo>
                  <a:lnTo>
                    <a:pt x="1384" y="526"/>
                  </a:lnTo>
                  <a:lnTo>
                    <a:pt x="1345" y="468"/>
                  </a:lnTo>
                  <a:lnTo>
                    <a:pt x="1267" y="390"/>
                  </a:lnTo>
                  <a:lnTo>
                    <a:pt x="1150" y="332"/>
                  </a:lnTo>
                  <a:lnTo>
                    <a:pt x="975" y="215"/>
                  </a:lnTo>
                  <a:lnTo>
                    <a:pt x="800" y="117"/>
                  </a:lnTo>
                  <a:lnTo>
                    <a:pt x="605" y="39"/>
                  </a:lnTo>
                  <a:lnTo>
                    <a:pt x="41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70;p37">
              <a:extLst>
                <a:ext uri="{FF2B5EF4-FFF2-40B4-BE49-F238E27FC236}">
                  <a16:creationId xmlns:a16="http://schemas.microsoft.com/office/drawing/2014/main" id="{6B5887AF-EAE5-7274-535A-854A11882D02}"/>
                </a:ext>
              </a:extLst>
            </p:cNvPr>
            <p:cNvSpPr/>
            <p:nvPr/>
          </p:nvSpPr>
          <p:spPr>
            <a:xfrm>
              <a:off x="5412275" y="1155325"/>
              <a:ext cx="35600" cy="27300"/>
            </a:xfrm>
            <a:custGeom>
              <a:avLst/>
              <a:gdLst/>
              <a:ahLst/>
              <a:cxnLst/>
              <a:rect l="l" t="t" r="r" b="b"/>
              <a:pathLst>
                <a:path w="1424" h="1092" fill="none" extrusionOk="0">
                  <a:moveTo>
                    <a:pt x="40" y="487"/>
                  </a:moveTo>
                  <a:lnTo>
                    <a:pt x="40" y="487"/>
                  </a:lnTo>
                  <a:lnTo>
                    <a:pt x="98" y="624"/>
                  </a:lnTo>
                  <a:lnTo>
                    <a:pt x="196" y="741"/>
                  </a:lnTo>
                  <a:lnTo>
                    <a:pt x="293" y="838"/>
                  </a:lnTo>
                  <a:lnTo>
                    <a:pt x="430" y="936"/>
                  </a:lnTo>
                  <a:lnTo>
                    <a:pt x="546" y="994"/>
                  </a:lnTo>
                  <a:lnTo>
                    <a:pt x="702" y="1052"/>
                  </a:lnTo>
                  <a:lnTo>
                    <a:pt x="839" y="1072"/>
                  </a:lnTo>
                  <a:lnTo>
                    <a:pt x="975" y="1091"/>
                  </a:lnTo>
                  <a:lnTo>
                    <a:pt x="975" y="1091"/>
                  </a:lnTo>
                  <a:lnTo>
                    <a:pt x="1053" y="1091"/>
                  </a:lnTo>
                  <a:lnTo>
                    <a:pt x="1131" y="1091"/>
                  </a:lnTo>
                  <a:lnTo>
                    <a:pt x="1209" y="1052"/>
                  </a:lnTo>
                  <a:lnTo>
                    <a:pt x="1287" y="1013"/>
                  </a:lnTo>
                  <a:lnTo>
                    <a:pt x="1287" y="1013"/>
                  </a:lnTo>
                  <a:lnTo>
                    <a:pt x="1326" y="974"/>
                  </a:lnTo>
                  <a:lnTo>
                    <a:pt x="1384" y="897"/>
                  </a:lnTo>
                  <a:lnTo>
                    <a:pt x="1404" y="838"/>
                  </a:lnTo>
                  <a:lnTo>
                    <a:pt x="1423" y="760"/>
                  </a:lnTo>
                  <a:lnTo>
                    <a:pt x="1423" y="760"/>
                  </a:lnTo>
                  <a:lnTo>
                    <a:pt x="1423" y="682"/>
                  </a:lnTo>
                  <a:lnTo>
                    <a:pt x="1423" y="604"/>
                  </a:lnTo>
                  <a:lnTo>
                    <a:pt x="1384" y="526"/>
                  </a:lnTo>
                  <a:lnTo>
                    <a:pt x="1345" y="468"/>
                  </a:lnTo>
                  <a:lnTo>
                    <a:pt x="1345" y="468"/>
                  </a:lnTo>
                  <a:lnTo>
                    <a:pt x="1267" y="390"/>
                  </a:lnTo>
                  <a:lnTo>
                    <a:pt x="1150" y="332"/>
                  </a:lnTo>
                  <a:lnTo>
                    <a:pt x="1150" y="332"/>
                  </a:lnTo>
                  <a:lnTo>
                    <a:pt x="975" y="215"/>
                  </a:lnTo>
                  <a:lnTo>
                    <a:pt x="800" y="117"/>
                  </a:lnTo>
                  <a:lnTo>
                    <a:pt x="605" y="39"/>
                  </a:lnTo>
                  <a:lnTo>
                    <a:pt x="410" y="0"/>
                  </a:lnTo>
                  <a:lnTo>
                    <a:pt x="410" y="0"/>
                  </a:lnTo>
                  <a:lnTo>
                    <a:pt x="371" y="0"/>
                  </a:lnTo>
                  <a:lnTo>
                    <a:pt x="371" y="0"/>
                  </a:lnTo>
                  <a:lnTo>
                    <a:pt x="274" y="20"/>
                  </a:lnTo>
                  <a:lnTo>
                    <a:pt x="196" y="59"/>
                  </a:lnTo>
                  <a:lnTo>
                    <a:pt x="118" y="98"/>
                  </a:lnTo>
                  <a:lnTo>
                    <a:pt x="79" y="156"/>
                  </a:lnTo>
                  <a:lnTo>
                    <a:pt x="20" y="234"/>
                  </a:lnTo>
                  <a:lnTo>
                    <a:pt x="1" y="312"/>
                  </a:lnTo>
                  <a:lnTo>
                    <a:pt x="1" y="409"/>
                  </a:lnTo>
                  <a:lnTo>
                    <a:pt x="40" y="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71;p37">
              <a:extLst>
                <a:ext uri="{FF2B5EF4-FFF2-40B4-BE49-F238E27FC236}">
                  <a16:creationId xmlns:a16="http://schemas.microsoft.com/office/drawing/2014/main" id="{C0C01638-8C44-DE56-52AA-75C8F63DEF20}"/>
                </a:ext>
              </a:extLst>
            </p:cNvPr>
            <p:cNvSpPr/>
            <p:nvPr/>
          </p:nvSpPr>
          <p:spPr>
            <a:xfrm>
              <a:off x="5647075" y="669200"/>
              <a:ext cx="38975" cy="40450"/>
            </a:xfrm>
            <a:custGeom>
              <a:avLst/>
              <a:gdLst/>
              <a:ahLst/>
              <a:cxnLst/>
              <a:rect l="l" t="t" r="r" b="b"/>
              <a:pathLst>
                <a:path w="1559" h="1618" extrusionOk="0">
                  <a:moveTo>
                    <a:pt x="215" y="0"/>
                  </a:moveTo>
                  <a:lnTo>
                    <a:pt x="137" y="39"/>
                  </a:lnTo>
                  <a:lnTo>
                    <a:pt x="78" y="78"/>
                  </a:lnTo>
                  <a:lnTo>
                    <a:pt x="39" y="137"/>
                  </a:lnTo>
                  <a:lnTo>
                    <a:pt x="20" y="215"/>
                  </a:lnTo>
                  <a:lnTo>
                    <a:pt x="0" y="273"/>
                  </a:lnTo>
                  <a:lnTo>
                    <a:pt x="20" y="487"/>
                  </a:lnTo>
                  <a:lnTo>
                    <a:pt x="39" y="565"/>
                  </a:lnTo>
                  <a:lnTo>
                    <a:pt x="59" y="643"/>
                  </a:lnTo>
                  <a:lnTo>
                    <a:pt x="98" y="721"/>
                  </a:lnTo>
                  <a:lnTo>
                    <a:pt x="215" y="936"/>
                  </a:lnTo>
                  <a:lnTo>
                    <a:pt x="351" y="1111"/>
                  </a:lnTo>
                  <a:lnTo>
                    <a:pt x="507" y="1267"/>
                  </a:lnTo>
                  <a:lnTo>
                    <a:pt x="682" y="1403"/>
                  </a:lnTo>
                  <a:lnTo>
                    <a:pt x="877" y="1520"/>
                  </a:lnTo>
                  <a:lnTo>
                    <a:pt x="1072" y="1598"/>
                  </a:lnTo>
                  <a:lnTo>
                    <a:pt x="1150" y="1617"/>
                  </a:lnTo>
                  <a:lnTo>
                    <a:pt x="1228" y="1617"/>
                  </a:lnTo>
                  <a:lnTo>
                    <a:pt x="1286" y="1598"/>
                  </a:lnTo>
                  <a:lnTo>
                    <a:pt x="1364" y="1559"/>
                  </a:lnTo>
                  <a:lnTo>
                    <a:pt x="1442" y="1501"/>
                  </a:lnTo>
                  <a:lnTo>
                    <a:pt x="1500" y="1423"/>
                  </a:lnTo>
                  <a:lnTo>
                    <a:pt x="1539" y="1345"/>
                  </a:lnTo>
                  <a:lnTo>
                    <a:pt x="1559" y="1247"/>
                  </a:lnTo>
                  <a:lnTo>
                    <a:pt x="1520" y="1072"/>
                  </a:lnTo>
                  <a:lnTo>
                    <a:pt x="1481" y="897"/>
                  </a:lnTo>
                  <a:lnTo>
                    <a:pt x="1403" y="721"/>
                  </a:lnTo>
                  <a:lnTo>
                    <a:pt x="1306" y="565"/>
                  </a:lnTo>
                  <a:lnTo>
                    <a:pt x="1189" y="429"/>
                  </a:lnTo>
                  <a:lnTo>
                    <a:pt x="1072" y="293"/>
                  </a:lnTo>
                  <a:lnTo>
                    <a:pt x="916" y="176"/>
                  </a:lnTo>
                  <a:lnTo>
                    <a:pt x="760" y="59"/>
                  </a:lnTo>
                  <a:lnTo>
                    <a:pt x="702" y="39"/>
                  </a:lnTo>
                  <a:lnTo>
                    <a:pt x="624" y="20"/>
                  </a:lnTo>
                  <a:lnTo>
                    <a:pt x="468" y="20"/>
                  </a:lnTo>
                  <a:lnTo>
                    <a:pt x="35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72;p37">
              <a:extLst>
                <a:ext uri="{FF2B5EF4-FFF2-40B4-BE49-F238E27FC236}">
                  <a16:creationId xmlns:a16="http://schemas.microsoft.com/office/drawing/2014/main" id="{BF994C03-C442-6D4D-6D54-31ADC8F0AEB6}"/>
                </a:ext>
              </a:extLst>
            </p:cNvPr>
            <p:cNvSpPr/>
            <p:nvPr/>
          </p:nvSpPr>
          <p:spPr>
            <a:xfrm>
              <a:off x="5647075" y="669200"/>
              <a:ext cx="38975" cy="40450"/>
            </a:xfrm>
            <a:custGeom>
              <a:avLst/>
              <a:gdLst/>
              <a:ahLst/>
              <a:cxnLst/>
              <a:rect l="l" t="t" r="r" b="b"/>
              <a:pathLst>
                <a:path w="1559" h="1618" fill="none" extrusionOk="0">
                  <a:moveTo>
                    <a:pt x="137" y="39"/>
                  </a:moveTo>
                  <a:lnTo>
                    <a:pt x="137" y="39"/>
                  </a:lnTo>
                  <a:lnTo>
                    <a:pt x="78" y="78"/>
                  </a:lnTo>
                  <a:lnTo>
                    <a:pt x="39" y="137"/>
                  </a:lnTo>
                  <a:lnTo>
                    <a:pt x="20" y="215"/>
                  </a:lnTo>
                  <a:lnTo>
                    <a:pt x="0" y="273"/>
                  </a:lnTo>
                  <a:lnTo>
                    <a:pt x="0" y="273"/>
                  </a:lnTo>
                  <a:lnTo>
                    <a:pt x="20" y="487"/>
                  </a:lnTo>
                  <a:lnTo>
                    <a:pt x="20" y="487"/>
                  </a:lnTo>
                  <a:lnTo>
                    <a:pt x="39" y="565"/>
                  </a:lnTo>
                  <a:lnTo>
                    <a:pt x="39" y="565"/>
                  </a:lnTo>
                  <a:lnTo>
                    <a:pt x="59" y="643"/>
                  </a:lnTo>
                  <a:lnTo>
                    <a:pt x="98" y="721"/>
                  </a:lnTo>
                  <a:lnTo>
                    <a:pt x="98" y="721"/>
                  </a:lnTo>
                  <a:lnTo>
                    <a:pt x="215" y="936"/>
                  </a:lnTo>
                  <a:lnTo>
                    <a:pt x="351" y="1111"/>
                  </a:lnTo>
                  <a:lnTo>
                    <a:pt x="351" y="1111"/>
                  </a:lnTo>
                  <a:lnTo>
                    <a:pt x="507" y="1267"/>
                  </a:lnTo>
                  <a:lnTo>
                    <a:pt x="682" y="1403"/>
                  </a:lnTo>
                  <a:lnTo>
                    <a:pt x="682" y="1403"/>
                  </a:lnTo>
                  <a:lnTo>
                    <a:pt x="877" y="1520"/>
                  </a:lnTo>
                  <a:lnTo>
                    <a:pt x="1072" y="1598"/>
                  </a:lnTo>
                  <a:lnTo>
                    <a:pt x="1072" y="1598"/>
                  </a:lnTo>
                  <a:lnTo>
                    <a:pt x="1150" y="1617"/>
                  </a:lnTo>
                  <a:lnTo>
                    <a:pt x="1228" y="1617"/>
                  </a:lnTo>
                  <a:lnTo>
                    <a:pt x="1286" y="1598"/>
                  </a:lnTo>
                  <a:lnTo>
                    <a:pt x="1364" y="1559"/>
                  </a:lnTo>
                  <a:lnTo>
                    <a:pt x="1364" y="1559"/>
                  </a:lnTo>
                  <a:lnTo>
                    <a:pt x="1442" y="1501"/>
                  </a:lnTo>
                  <a:lnTo>
                    <a:pt x="1500" y="1423"/>
                  </a:lnTo>
                  <a:lnTo>
                    <a:pt x="1500" y="1423"/>
                  </a:lnTo>
                  <a:lnTo>
                    <a:pt x="1539" y="1345"/>
                  </a:lnTo>
                  <a:lnTo>
                    <a:pt x="1559" y="1247"/>
                  </a:lnTo>
                  <a:lnTo>
                    <a:pt x="1559" y="1247"/>
                  </a:lnTo>
                  <a:lnTo>
                    <a:pt x="1520" y="1072"/>
                  </a:lnTo>
                  <a:lnTo>
                    <a:pt x="1481" y="897"/>
                  </a:lnTo>
                  <a:lnTo>
                    <a:pt x="1481" y="897"/>
                  </a:lnTo>
                  <a:lnTo>
                    <a:pt x="1403" y="721"/>
                  </a:lnTo>
                  <a:lnTo>
                    <a:pt x="1306" y="565"/>
                  </a:lnTo>
                  <a:lnTo>
                    <a:pt x="1306" y="565"/>
                  </a:lnTo>
                  <a:lnTo>
                    <a:pt x="1189" y="429"/>
                  </a:lnTo>
                  <a:lnTo>
                    <a:pt x="1072" y="293"/>
                  </a:lnTo>
                  <a:lnTo>
                    <a:pt x="1072" y="293"/>
                  </a:lnTo>
                  <a:lnTo>
                    <a:pt x="916" y="176"/>
                  </a:lnTo>
                  <a:lnTo>
                    <a:pt x="760" y="59"/>
                  </a:lnTo>
                  <a:lnTo>
                    <a:pt x="760" y="59"/>
                  </a:lnTo>
                  <a:lnTo>
                    <a:pt x="702" y="39"/>
                  </a:lnTo>
                  <a:lnTo>
                    <a:pt x="624" y="20"/>
                  </a:lnTo>
                  <a:lnTo>
                    <a:pt x="546" y="20"/>
                  </a:lnTo>
                  <a:lnTo>
                    <a:pt x="468" y="20"/>
                  </a:lnTo>
                  <a:lnTo>
                    <a:pt x="468" y="20"/>
                  </a:lnTo>
                  <a:lnTo>
                    <a:pt x="351" y="0"/>
                  </a:lnTo>
                  <a:lnTo>
                    <a:pt x="351" y="0"/>
                  </a:lnTo>
                  <a:lnTo>
                    <a:pt x="273" y="0"/>
                  </a:lnTo>
                  <a:lnTo>
                    <a:pt x="273" y="0"/>
                  </a:lnTo>
                  <a:lnTo>
                    <a:pt x="215" y="0"/>
                  </a:lnTo>
                  <a:lnTo>
                    <a:pt x="137"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73;p37">
              <a:extLst>
                <a:ext uri="{FF2B5EF4-FFF2-40B4-BE49-F238E27FC236}">
                  <a16:creationId xmlns:a16="http://schemas.microsoft.com/office/drawing/2014/main" id="{A478C7CE-686C-B77D-31B8-B3A38B15602A}"/>
                </a:ext>
              </a:extLst>
            </p:cNvPr>
            <p:cNvSpPr/>
            <p:nvPr/>
          </p:nvSpPr>
          <p:spPr>
            <a:xfrm>
              <a:off x="5626125" y="638025"/>
              <a:ext cx="22925" cy="23900"/>
            </a:xfrm>
            <a:custGeom>
              <a:avLst/>
              <a:gdLst/>
              <a:ahLst/>
              <a:cxnLst/>
              <a:rect l="l" t="t" r="r" b="b"/>
              <a:pathLst>
                <a:path w="917" h="956" extrusionOk="0">
                  <a:moveTo>
                    <a:pt x="273" y="0"/>
                  </a:moveTo>
                  <a:lnTo>
                    <a:pt x="195" y="20"/>
                  </a:lnTo>
                  <a:lnTo>
                    <a:pt x="137" y="39"/>
                  </a:lnTo>
                  <a:lnTo>
                    <a:pt x="59" y="98"/>
                  </a:lnTo>
                  <a:lnTo>
                    <a:pt x="20" y="176"/>
                  </a:lnTo>
                  <a:lnTo>
                    <a:pt x="0" y="254"/>
                  </a:lnTo>
                  <a:lnTo>
                    <a:pt x="0" y="351"/>
                  </a:lnTo>
                  <a:lnTo>
                    <a:pt x="20" y="429"/>
                  </a:lnTo>
                  <a:lnTo>
                    <a:pt x="59" y="507"/>
                  </a:lnTo>
                  <a:lnTo>
                    <a:pt x="98" y="585"/>
                  </a:lnTo>
                  <a:lnTo>
                    <a:pt x="176" y="663"/>
                  </a:lnTo>
                  <a:lnTo>
                    <a:pt x="273" y="780"/>
                  </a:lnTo>
                  <a:lnTo>
                    <a:pt x="390" y="858"/>
                  </a:lnTo>
                  <a:lnTo>
                    <a:pt x="487" y="936"/>
                  </a:lnTo>
                  <a:lnTo>
                    <a:pt x="546" y="955"/>
                  </a:lnTo>
                  <a:lnTo>
                    <a:pt x="663" y="955"/>
                  </a:lnTo>
                  <a:lnTo>
                    <a:pt x="721" y="936"/>
                  </a:lnTo>
                  <a:lnTo>
                    <a:pt x="780" y="897"/>
                  </a:lnTo>
                  <a:lnTo>
                    <a:pt x="838" y="858"/>
                  </a:lnTo>
                  <a:lnTo>
                    <a:pt x="897" y="760"/>
                  </a:lnTo>
                  <a:lnTo>
                    <a:pt x="916" y="702"/>
                  </a:lnTo>
                  <a:lnTo>
                    <a:pt x="916" y="643"/>
                  </a:lnTo>
                  <a:lnTo>
                    <a:pt x="897" y="526"/>
                  </a:lnTo>
                  <a:lnTo>
                    <a:pt x="858" y="468"/>
                  </a:lnTo>
                  <a:lnTo>
                    <a:pt x="819" y="429"/>
                  </a:lnTo>
                  <a:lnTo>
                    <a:pt x="741" y="351"/>
                  </a:lnTo>
                  <a:lnTo>
                    <a:pt x="663" y="254"/>
                  </a:lnTo>
                  <a:lnTo>
                    <a:pt x="585" y="176"/>
                  </a:lnTo>
                  <a:lnTo>
                    <a:pt x="410" y="39"/>
                  </a:lnTo>
                  <a:lnTo>
                    <a:pt x="351" y="20"/>
                  </a:lnTo>
                  <a:lnTo>
                    <a:pt x="27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74;p37">
              <a:extLst>
                <a:ext uri="{FF2B5EF4-FFF2-40B4-BE49-F238E27FC236}">
                  <a16:creationId xmlns:a16="http://schemas.microsoft.com/office/drawing/2014/main" id="{8671EDBD-9EDD-104A-4123-BF8C72E879B0}"/>
                </a:ext>
              </a:extLst>
            </p:cNvPr>
            <p:cNvSpPr/>
            <p:nvPr/>
          </p:nvSpPr>
          <p:spPr>
            <a:xfrm>
              <a:off x="5626125" y="638025"/>
              <a:ext cx="22925" cy="23900"/>
            </a:xfrm>
            <a:custGeom>
              <a:avLst/>
              <a:gdLst/>
              <a:ahLst/>
              <a:cxnLst/>
              <a:rect l="l" t="t" r="r" b="b"/>
              <a:pathLst>
                <a:path w="917" h="956" fill="none" extrusionOk="0">
                  <a:moveTo>
                    <a:pt x="137" y="39"/>
                  </a:moveTo>
                  <a:lnTo>
                    <a:pt x="137" y="39"/>
                  </a:lnTo>
                  <a:lnTo>
                    <a:pt x="59" y="98"/>
                  </a:lnTo>
                  <a:lnTo>
                    <a:pt x="20" y="176"/>
                  </a:lnTo>
                  <a:lnTo>
                    <a:pt x="0" y="254"/>
                  </a:lnTo>
                  <a:lnTo>
                    <a:pt x="0" y="351"/>
                  </a:lnTo>
                  <a:lnTo>
                    <a:pt x="0" y="351"/>
                  </a:lnTo>
                  <a:lnTo>
                    <a:pt x="20" y="429"/>
                  </a:lnTo>
                  <a:lnTo>
                    <a:pt x="59" y="507"/>
                  </a:lnTo>
                  <a:lnTo>
                    <a:pt x="59" y="507"/>
                  </a:lnTo>
                  <a:lnTo>
                    <a:pt x="98" y="585"/>
                  </a:lnTo>
                  <a:lnTo>
                    <a:pt x="176" y="663"/>
                  </a:lnTo>
                  <a:lnTo>
                    <a:pt x="176" y="663"/>
                  </a:lnTo>
                  <a:lnTo>
                    <a:pt x="273" y="780"/>
                  </a:lnTo>
                  <a:lnTo>
                    <a:pt x="390" y="858"/>
                  </a:lnTo>
                  <a:lnTo>
                    <a:pt x="390" y="858"/>
                  </a:lnTo>
                  <a:lnTo>
                    <a:pt x="487" y="936"/>
                  </a:lnTo>
                  <a:lnTo>
                    <a:pt x="546" y="955"/>
                  </a:lnTo>
                  <a:lnTo>
                    <a:pt x="604" y="955"/>
                  </a:lnTo>
                  <a:lnTo>
                    <a:pt x="604" y="955"/>
                  </a:lnTo>
                  <a:lnTo>
                    <a:pt x="663" y="955"/>
                  </a:lnTo>
                  <a:lnTo>
                    <a:pt x="721" y="936"/>
                  </a:lnTo>
                  <a:lnTo>
                    <a:pt x="780" y="897"/>
                  </a:lnTo>
                  <a:lnTo>
                    <a:pt x="838" y="858"/>
                  </a:lnTo>
                  <a:lnTo>
                    <a:pt x="838" y="858"/>
                  </a:lnTo>
                  <a:lnTo>
                    <a:pt x="897" y="760"/>
                  </a:lnTo>
                  <a:lnTo>
                    <a:pt x="916" y="702"/>
                  </a:lnTo>
                  <a:lnTo>
                    <a:pt x="916" y="643"/>
                  </a:lnTo>
                  <a:lnTo>
                    <a:pt x="916" y="643"/>
                  </a:lnTo>
                  <a:lnTo>
                    <a:pt x="897" y="526"/>
                  </a:lnTo>
                  <a:lnTo>
                    <a:pt x="858" y="468"/>
                  </a:lnTo>
                  <a:lnTo>
                    <a:pt x="819" y="429"/>
                  </a:lnTo>
                  <a:lnTo>
                    <a:pt x="819" y="429"/>
                  </a:lnTo>
                  <a:lnTo>
                    <a:pt x="741" y="351"/>
                  </a:lnTo>
                  <a:lnTo>
                    <a:pt x="741" y="351"/>
                  </a:lnTo>
                  <a:lnTo>
                    <a:pt x="663" y="254"/>
                  </a:lnTo>
                  <a:lnTo>
                    <a:pt x="585" y="176"/>
                  </a:lnTo>
                  <a:lnTo>
                    <a:pt x="410" y="39"/>
                  </a:lnTo>
                  <a:lnTo>
                    <a:pt x="410" y="39"/>
                  </a:lnTo>
                  <a:lnTo>
                    <a:pt x="351" y="20"/>
                  </a:lnTo>
                  <a:lnTo>
                    <a:pt x="273" y="0"/>
                  </a:lnTo>
                  <a:lnTo>
                    <a:pt x="273" y="0"/>
                  </a:lnTo>
                  <a:lnTo>
                    <a:pt x="195" y="20"/>
                  </a:lnTo>
                  <a:lnTo>
                    <a:pt x="137" y="39"/>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75;p37">
              <a:extLst>
                <a:ext uri="{FF2B5EF4-FFF2-40B4-BE49-F238E27FC236}">
                  <a16:creationId xmlns:a16="http://schemas.microsoft.com/office/drawing/2014/main" id="{ACF3E6CA-3D94-6AFA-3308-77C3AAFCAE15}"/>
                </a:ext>
              </a:extLst>
            </p:cNvPr>
            <p:cNvSpPr/>
            <p:nvPr/>
          </p:nvSpPr>
          <p:spPr>
            <a:xfrm>
              <a:off x="5578875" y="639000"/>
              <a:ext cx="36075" cy="30225"/>
            </a:xfrm>
            <a:custGeom>
              <a:avLst/>
              <a:gdLst/>
              <a:ahLst/>
              <a:cxnLst/>
              <a:rect l="l" t="t" r="r" b="b"/>
              <a:pathLst>
                <a:path w="1443" h="1209" extrusionOk="0">
                  <a:moveTo>
                    <a:pt x="234" y="0"/>
                  </a:moveTo>
                  <a:lnTo>
                    <a:pt x="176" y="20"/>
                  </a:lnTo>
                  <a:lnTo>
                    <a:pt x="137" y="39"/>
                  </a:lnTo>
                  <a:lnTo>
                    <a:pt x="98" y="59"/>
                  </a:lnTo>
                  <a:lnTo>
                    <a:pt x="59" y="117"/>
                  </a:lnTo>
                  <a:lnTo>
                    <a:pt x="20" y="215"/>
                  </a:lnTo>
                  <a:lnTo>
                    <a:pt x="0" y="254"/>
                  </a:lnTo>
                  <a:lnTo>
                    <a:pt x="20" y="312"/>
                  </a:lnTo>
                  <a:lnTo>
                    <a:pt x="59" y="468"/>
                  </a:lnTo>
                  <a:lnTo>
                    <a:pt x="137" y="604"/>
                  </a:lnTo>
                  <a:lnTo>
                    <a:pt x="195" y="682"/>
                  </a:lnTo>
                  <a:lnTo>
                    <a:pt x="254" y="760"/>
                  </a:lnTo>
                  <a:lnTo>
                    <a:pt x="390" y="877"/>
                  </a:lnTo>
                  <a:lnTo>
                    <a:pt x="527" y="974"/>
                  </a:lnTo>
                  <a:lnTo>
                    <a:pt x="663" y="1052"/>
                  </a:lnTo>
                  <a:lnTo>
                    <a:pt x="838" y="1130"/>
                  </a:lnTo>
                  <a:lnTo>
                    <a:pt x="1014" y="1189"/>
                  </a:lnTo>
                  <a:lnTo>
                    <a:pt x="1092" y="1208"/>
                  </a:lnTo>
                  <a:lnTo>
                    <a:pt x="1150" y="1208"/>
                  </a:lnTo>
                  <a:lnTo>
                    <a:pt x="1208" y="1189"/>
                  </a:lnTo>
                  <a:lnTo>
                    <a:pt x="1267" y="1169"/>
                  </a:lnTo>
                  <a:lnTo>
                    <a:pt x="1325" y="1130"/>
                  </a:lnTo>
                  <a:lnTo>
                    <a:pt x="1384" y="1072"/>
                  </a:lnTo>
                  <a:lnTo>
                    <a:pt x="1403" y="1013"/>
                  </a:lnTo>
                  <a:lnTo>
                    <a:pt x="1442" y="955"/>
                  </a:lnTo>
                  <a:lnTo>
                    <a:pt x="1442" y="897"/>
                  </a:lnTo>
                  <a:lnTo>
                    <a:pt x="1442" y="819"/>
                  </a:lnTo>
                  <a:lnTo>
                    <a:pt x="1423" y="760"/>
                  </a:lnTo>
                  <a:lnTo>
                    <a:pt x="1403" y="702"/>
                  </a:lnTo>
                  <a:lnTo>
                    <a:pt x="1325" y="624"/>
                  </a:lnTo>
                  <a:lnTo>
                    <a:pt x="1247" y="565"/>
                  </a:lnTo>
                  <a:lnTo>
                    <a:pt x="1189" y="429"/>
                  </a:lnTo>
                  <a:lnTo>
                    <a:pt x="1092" y="312"/>
                  </a:lnTo>
                  <a:lnTo>
                    <a:pt x="1014" y="254"/>
                  </a:lnTo>
                  <a:lnTo>
                    <a:pt x="936" y="195"/>
                  </a:lnTo>
                  <a:lnTo>
                    <a:pt x="760" y="117"/>
                  </a:lnTo>
                  <a:lnTo>
                    <a:pt x="643" y="59"/>
                  </a:lnTo>
                  <a:lnTo>
                    <a:pt x="507" y="39"/>
                  </a:lnTo>
                  <a:lnTo>
                    <a:pt x="25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76;p37">
              <a:extLst>
                <a:ext uri="{FF2B5EF4-FFF2-40B4-BE49-F238E27FC236}">
                  <a16:creationId xmlns:a16="http://schemas.microsoft.com/office/drawing/2014/main" id="{077062D4-2574-ED7F-6E7F-0F755069208A}"/>
                </a:ext>
              </a:extLst>
            </p:cNvPr>
            <p:cNvSpPr/>
            <p:nvPr/>
          </p:nvSpPr>
          <p:spPr>
            <a:xfrm>
              <a:off x="5578875" y="639000"/>
              <a:ext cx="36075" cy="30225"/>
            </a:xfrm>
            <a:custGeom>
              <a:avLst/>
              <a:gdLst/>
              <a:ahLst/>
              <a:cxnLst/>
              <a:rect l="l" t="t" r="r" b="b"/>
              <a:pathLst>
                <a:path w="1443" h="1209" fill="none" extrusionOk="0">
                  <a:moveTo>
                    <a:pt x="20" y="312"/>
                  </a:moveTo>
                  <a:lnTo>
                    <a:pt x="20" y="312"/>
                  </a:lnTo>
                  <a:lnTo>
                    <a:pt x="59" y="468"/>
                  </a:lnTo>
                  <a:lnTo>
                    <a:pt x="137" y="604"/>
                  </a:lnTo>
                  <a:lnTo>
                    <a:pt x="137" y="604"/>
                  </a:lnTo>
                  <a:lnTo>
                    <a:pt x="195" y="682"/>
                  </a:lnTo>
                  <a:lnTo>
                    <a:pt x="254" y="760"/>
                  </a:lnTo>
                  <a:lnTo>
                    <a:pt x="254" y="760"/>
                  </a:lnTo>
                  <a:lnTo>
                    <a:pt x="390" y="877"/>
                  </a:lnTo>
                  <a:lnTo>
                    <a:pt x="390" y="877"/>
                  </a:lnTo>
                  <a:lnTo>
                    <a:pt x="527" y="974"/>
                  </a:lnTo>
                  <a:lnTo>
                    <a:pt x="663" y="1052"/>
                  </a:lnTo>
                  <a:lnTo>
                    <a:pt x="663" y="1052"/>
                  </a:lnTo>
                  <a:lnTo>
                    <a:pt x="838" y="1130"/>
                  </a:lnTo>
                  <a:lnTo>
                    <a:pt x="1014" y="1189"/>
                  </a:lnTo>
                  <a:lnTo>
                    <a:pt x="1014" y="1189"/>
                  </a:lnTo>
                  <a:lnTo>
                    <a:pt x="1092" y="1208"/>
                  </a:lnTo>
                  <a:lnTo>
                    <a:pt x="1150" y="1208"/>
                  </a:lnTo>
                  <a:lnTo>
                    <a:pt x="1208" y="1189"/>
                  </a:lnTo>
                  <a:lnTo>
                    <a:pt x="1267" y="1169"/>
                  </a:lnTo>
                  <a:lnTo>
                    <a:pt x="1267" y="1169"/>
                  </a:lnTo>
                  <a:lnTo>
                    <a:pt x="1325" y="1130"/>
                  </a:lnTo>
                  <a:lnTo>
                    <a:pt x="1384" y="1072"/>
                  </a:lnTo>
                  <a:lnTo>
                    <a:pt x="1403" y="1013"/>
                  </a:lnTo>
                  <a:lnTo>
                    <a:pt x="1442" y="955"/>
                  </a:lnTo>
                  <a:lnTo>
                    <a:pt x="1442" y="955"/>
                  </a:lnTo>
                  <a:lnTo>
                    <a:pt x="1442" y="897"/>
                  </a:lnTo>
                  <a:lnTo>
                    <a:pt x="1442" y="819"/>
                  </a:lnTo>
                  <a:lnTo>
                    <a:pt x="1423" y="760"/>
                  </a:lnTo>
                  <a:lnTo>
                    <a:pt x="1403" y="702"/>
                  </a:lnTo>
                  <a:lnTo>
                    <a:pt x="1403" y="702"/>
                  </a:lnTo>
                  <a:lnTo>
                    <a:pt x="1325" y="624"/>
                  </a:lnTo>
                  <a:lnTo>
                    <a:pt x="1247" y="565"/>
                  </a:lnTo>
                  <a:lnTo>
                    <a:pt x="1247" y="565"/>
                  </a:lnTo>
                  <a:lnTo>
                    <a:pt x="1189" y="429"/>
                  </a:lnTo>
                  <a:lnTo>
                    <a:pt x="1092" y="312"/>
                  </a:lnTo>
                  <a:lnTo>
                    <a:pt x="1092" y="312"/>
                  </a:lnTo>
                  <a:lnTo>
                    <a:pt x="1014" y="254"/>
                  </a:lnTo>
                  <a:lnTo>
                    <a:pt x="936" y="195"/>
                  </a:lnTo>
                  <a:lnTo>
                    <a:pt x="760" y="117"/>
                  </a:lnTo>
                  <a:lnTo>
                    <a:pt x="760" y="117"/>
                  </a:lnTo>
                  <a:lnTo>
                    <a:pt x="643" y="59"/>
                  </a:lnTo>
                  <a:lnTo>
                    <a:pt x="507" y="39"/>
                  </a:lnTo>
                  <a:lnTo>
                    <a:pt x="254" y="0"/>
                  </a:lnTo>
                  <a:lnTo>
                    <a:pt x="234" y="0"/>
                  </a:lnTo>
                  <a:lnTo>
                    <a:pt x="234" y="0"/>
                  </a:lnTo>
                  <a:lnTo>
                    <a:pt x="176" y="20"/>
                  </a:lnTo>
                  <a:lnTo>
                    <a:pt x="137" y="39"/>
                  </a:lnTo>
                  <a:lnTo>
                    <a:pt x="98" y="59"/>
                  </a:lnTo>
                  <a:lnTo>
                    <a:pt x="59" y="117"/>
                  </a:lnTo>
                  <a:lnTo>
                    <a:pt x="20" y="215"/>
                  </a:lnTo>
                  <a:lnTo>
                    <a:pt x="0" y="254"/>
                  </a:lnTo>
                  <a:lnTo>
                    <a:pt x="20" y="312"/>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77;p37">
              <a:extLst>
                <a:ext uri="{FF2B5EF4-FFF2-40B4-BE49-F238E27FC236}">
                  <a16:creationId xmlns:a16="http://schemas.microsoft.com/office/drawing/2014/main" id="{22F1DC63-6D34-5D87-AA3A-438ACE6CE7A1}"/>
                </a:ext>
              </a:extLst>
            </p:cNvPr>
            <p:cNvSpPr/>
            <p:nvPr/>
          </p:nvSpPr>
          <p:spPr>
            <a:xfrm>
              <a:off x="5697725" y="707200"/>
              <a:ext cx="21450" cy="23400"/>
            </a:xfrm>
            <a:custGeom>
              <a:avLst/>
              <a:gdLst/>
              <a:ahLst/>
              <a:cxnLst/>
              <a:rect l="l" t="t" r="r" b="b"/>
              <a:pathLst>
                <a:path w="858" h="936" extrusionOk="0">
                  <a:moveTo>
                    <a:pt x="195" y="0"/>
                  </a:moveTo>
                  <a:lnTo>
                    <a:pt x="117" y="39"/>
                  </a:lnTo>
                  <a:lnTo>
                    <a:pt x="59" y="97"/>
                  </a:lnTo>
                  <a:lnTo>
                    <a:pt x="20" y="156"/>
                  </a:lnTo>
                  <a:lnTo>
                    <a:pt x="1" y="234"/>
                  </a:lnTo>
                  <a:lnTo>
                    <a:pt x="1" y="331"/>
                  </a:lnTo>
                  <a:lnTo>
                    <a:pt x="20" y="409"/>
                  </a:lnTo>
                  <a:lnTo>
                    <a:pt x="59" y="487"/>
                  </a:lnTo>
                  <a:lnTo>
                    <a:pt x="98" y="565"/>
                  </a:lnTo>
                  <a:lnTo>
                    <a:pt x="215" y="721"/>
                  </a:lnTo>
                  <a:lnTo>
                    <a:pt x="332" y="838"/>
                  </a:lnTo>
                  <a:lnTo>
                    <a:pt x="390" y="877"/>
                  </a:lnTo>
                  <a:lnTo>
                    <a:pt x="429" y="916"/>
                  </a:lnTo>
                  <a:lnTo>
                    <a:pt x="546" y="935"/>
                  </a:lnTo>
                  <a:lnTo>
                    <a:pt x="663" y="896"/>
                  </a:lnTo>
                  <a:lnTo>
                    <a:pt x="721" y="877"/>
                  </a:lnTo>
                  <a:lnTo>
                    <a:pt x="760" y="838"/>
                  </a:lnTo>
                  <a:lnTo>
                    <a:pt x="799" y="799"/>
                  </a:lnTo>
                  <a:lnTo>
                    <a:pt x="838" y="740"/>
                  </a:lnTo>
                  <a:lnTo>
                    <a:pt x="858" y="624"/>
                  </a:lnTo>
                  <a:lnTo>
                    <a:pt x="838" y="507"/>
                  </a:lnTo>
                  <a:lnTo>
                    <a:pt x="799" y="448"/>
                  </a:lnTo>
                  <a:lnTo>
                    <a:pt x="760" y="409"/>
                  </a:lnTo>
                  <a:lnTo>
                    <a:pt x="663" y="331"/>
                  </a:lnTo>
                  <a:lnTo>
                    <a:pt x="546" y="195"/>
                  </a:lnTo>
                  <a:lnTo>
                    <a:pt x="429" y="59"/>
                  </a:lnTo>
                  <a:lnTo>
                    <a:pt x="351" y="20"/>
                  </a:lnTo>
                  <a:lnTo>
                    <a:pt x="25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78;p37">
              <a:extLst>
                <a:ext uri="{FF2B5EF4-FFF2-40B4-BE49-F238E27FC236}">
                  <a16:creationId xmlns:a16="http://schemas.microsoft.com/office/drawing/2014/main" id="{B78A9AEF-B9A4-C724-F1A3-B1CA0051CE32}"/>
                </a:ext>
              </a:extLst>
            </p:cNvPr>
            <p:cNvSpPr/>
            <p:nvPr/>
          </p:nvSpPr>
          <p:spPr>
            <a:xfrm>
              <a:off x="5697725" y="707200"/>
              <a:ext cx="21450" cy="23400"/>
            </a:xfrm>
            <a:custGeom>
              <a:avLst/>
              <a:gdLst/>
              <a:ahLst/>
              <a:cxnLst/>
              <a:rect l="l" t="t" r="r" b="b"/>
              <a:pathLst>
                <a:path w="858" h="936" fill="none" extrusionOk="0">
                  <a:moveTo>
                    <a:pt x="195" y="0"/>
                  </a:moveTo>
                  <a:lnTo>
                    <a:pt x="195" y="0"/>
                  </a:lnTo>
                  <a:lnTo>
                    <a:pt x="117" y="39"/>
                  </a:lnTo>
                  <a:lnTo>
                    <a:pt x="59" y="97"/>
                  </a:lnTo>
                  <a:lnTo>
                    <a:pt x="20" y="156"/>
                  </a:lnTo>
                  <a:lnTo>
                    <a:pt x="1" y="234"/>
                  </a:lnTo>
                  <a:lnTo>
                    <a:pt x="1" y="234"/>
                  </a:lnTo>
                  <a:lnTo>
                    <a:pt x="1" y="331"/>
                  </a:lnTo>
                  <a:lnTo>
                    <a:pt x="20" y="409"/>
                  </a:lnTo>
                  <a:lnTo>
                    <a:pt x="59" y="487"/>
                  </a:lnTo>
                  <a:lnTo>
                    <a:pt x="98" y="565"/>
                  </a:lnTo>
                  <a:lnTo>
                    <a:pt x="98" y="565"/>
                  </a:lnTo>
                  <a:lnTo>
                    <a:pt x="215" y="721"/>
                  </a:lnTo>
                  <a:lnTo>
                    <a:pt x="332" y="838"/>
                  </a:lnTo>
                  <a:lnTo>
                    <a:pt x="332" y="838"/>
                  </a:lnTo>
                  <a:lnTo>
                    <a:pt x="390" y="877"/>
                  </a:lnTo>
                  <a:lnTo>
                    <a:pt x="429" y="916"/>
                  </a:lnTo>
                  <a:lnTo>
                    <a:pt x="546" y="935"/>
                  </a:lnTo>
                  <a:lnTo>
                    <a:pt x="663" y="896"/>
                  </a:lnTo>
                  <a:lnTo>
                    <a:pt x="721" y="877"/>
                  </a:lnTo>
                  <a:lnTo>
                    <a:pt x="760" y="838"/>
                  </a:lnTo>
                  <a:lnTo>
                    <a:pt x="760" y="838"/>
                  </a:lnTo>
                  <a:lnTo>
                    <a:pt x="799" y="799"/>
                  </a:lnTo>
                  <a:lnTo>
                    <a:pt x="838" y="740"/>
                  </a:lnTo>
                  <a:lnTo>
                    <a:pt x="858" y="624"/>
                  </a:lnTo>
                  <a:lnTo>
                    <a:pt x="838" y="507"/>
                  </a:lnTo>
                  <a:lnTo>
                    <a:pt x="799" y="448"/>
                  </a:lnTo>
                  <a:lnTo>
                    <a:pt x="760" y="409"/>
                  </a:lnTo>
                  <a:lnTo>
                    <a:pt x="760" y="409"/>
                  </a:lnTo>
                  <a:lnTo>
                    <a:pt x="663" y="331"/>
                  </a:lnTo>
                  <a:lnTo>
                    <a:pt x="663" y="331"/>
                  </a:lnTo>
                  <a:lnTo>
                    <a:pt x="663" y="331"/>
                  </a:lnTo>
                  <a:lnTo>
                    <a:pt x="546" y="195"/>
                  </a:lnTo>
                  <a:lnTo>
                    <a:pt x="429" y="59"/>
                  </a:lnTo>
                  <a:lnTo>
                    <a:pt x="429" y="59"/>
                  </a:lnTo>
                  <a:lnTo>
                    <a:pt x="351" y="20"/>
                  </a:lnTo>
                  <a:lnTo>
                    <a:pt x="254" y="0"/>
                  </a:lnTo>
                  <a:lnTo>
                    <a:pt x="254" y="0"/>
                  </a:lnTo>
                  <a:lnTo>
                    <a:pt x="195"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79;p37">
              <a:extLst>
                <a:ext uri="{FF2B5EF4-FFF2-40B4-BE49-F238E27FC236}">
                  <a16:creationId xmlns:a16="http://schemas.microsoft.com/office/drawing/2014/main" id="{2923CE6F-E1F8-6925-08BB-C993B169B5C2}"/>
                </a:ext>
              </a:extLst>
            </p:cNvPr>
            <p:cNvSpPr/>
            <p:nvPr/>
          </p:nvSpPr>
          <p:spPr>
            <a:xfrm>
              <a:off x="5723050" y="756375"/>
              <a:ext cx="30725" cy="41925"/>
            </a:xfrm>
            <a:custGeom>
              <a:avLst/>
              <a:gdLst/>
              <a:ahLst/>
              <a:cxnLst/>
              <a:rect l="l" t="t" r="r" b="b"/>
              <a:pathLst>
                <a:path w="1229" h="1677" extrusionOk="0">
                  <a:moveTo>
                    <a:pt x="254" y="1"/>
                  </a:moveTo>
                  <a:lnTo>
                    <a:pt x="176" y="40"/>
                  </a:lnTo>
                  <a:lnTo>
                    <a:pt x="118" y="98"/>
                  </a:lnTo>
                  <a:lnTo>
                    <a:pt x="59" y="176"/>
                  </a:lnTo>
                  <a:lnTo>
                    <a:pt x="20" y="254"/>
                  </a:lnTo>
                  <a:lnTo>
                    <a:pt x="1" y="313"/>
                  </a:lnTo>
                  <a:lnTo>
                    <a:pt x="1" y="469"/>
                  </a:lnTo>
                  <a:lnTo>
                    <a:pt x="20" y="644"/>
                  </a:lnTo>
                  <a:lnTo>
                    <a:pt x="59" y="800"/>
                  </a:lnTo>
                  <a:lnTo>
                    <a:pt x="118" y="956"/>
                  </a:lnTo>
                  <a:lnTo>
                    <a:pt x="196" y="1112"/>
                  </a:lnTo>
                  <a:lnTo>
                    <a:pt x="312" y="1267"/>
                  </a:lnTo>
                  <a:lnTo>
                    <a:pt x="429" y="1423"/>
                  </a:lnTo>
                  <a:lnTo>
                    <a:pt x="546" y="1540"/>
                  </a:lnTo>
                  <a:lnTo>
                    <a:pt x="683" y="1638"/>
                  </a:lnTo>
                  <a:lnTo>
                    <a:pt x="761" y="1657"/>
                  </a:lnTo>
                  <a:lnTo>
                    <a:pt x="858" y="1677"/>
                  </a:lnTo>
                  <a:lnTo>
                    <a:pt x="955" y="1657"/>
                  </a:lnTo>
                  <a:lnTo>
                    <a:pt x="1033" y="1618"/>
                  </a:lnTo>
                  <a:lnTo>
                    <a:pt x="1111" y="1560"/>
                  </a:lnTo>
                  <a:lnTo>
                    <a:pt x="1170" y="1501"/>
                  </a:lnTo>
                  <a:lnTo>
                    <a:pt x="1209" y="1404"/>
                  </a:lnTo>
                  <a:lnTo>
                    <a:pt x="1228" y="1306"/>
                  </a:lnTo>
                  <a:lnTo>
                    <a:pt x="1228" y="1112"/>
                  </a:lnTo>
                  <a:lnTo>
                    <a:pt x="1189" y="936"/>
                  </a:lnTo>
                  <a:lnTo>
                    <a:pt x="1150" y="819"/>
                  </a:lnTo>
                  <a:lnTo>
                    <a:pt x="1111" y="702"/>
                  </a:lnTo>
                  <a:lnTo>
                    <a:pt x="1072" y="605"/>
                  </a:lnTo>
                  <a:lnTo>
                    <a:pt x="1033" y="508"/>
                  </a:lnTo>
                  <a:lnTo>
                    <a:pt x="897" y="352"/>
                  </a:lnTo>
                  <a:lnTo>
                    <a:pt x="761" y="215"/>
                  </a:lnTo>
                  <a:lnTo>
                    <a:pt x="624" y="79"/>
                  </a:lnTo>
                  <a:lnTo>
                    <a:pt x="507" y="20"/>
                  </a:lnTo>
                  <a:lnTo>
                    <a:pt x="42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80;p37">
              <a:extLst>
                <a:ext uri="{FF2B5EF4-FFF2-40B4-BE49-F238E27FC236}">
                  <a16:creationId xmlns:a16="http://schemas.microsoft.com/office/drawing/2014/main" id="{C08AD44B-8BF6-47B6-67AE-3918086226F6}"/>
                </a:ext>
              </a:extLst>
            </p:cNvPr>
            <p:cNvSpPr/>
            <p:nvPr/>
          </p:nvSpPr>
          <p:spPr>
            <a:xfrm>
              <a:off x="5723050" y="756375"/>
              <a:ext cx="30725" cy="41925"/>
            </a:xfrm>
            <a:custGeom>
              <a:avLst/>
              <a:gdLst/>
              <a:ahLst/>
              <a:cxnLst/>
              <a:rect l="l" t="t" r="r" b="b"/>
              <a:pathLst>
                <a:path w="1229" h="1677" fill="none" extrusionOk="0">
                  <a:moveTo>
                    <a:pt x="351" y="1"/>
                  </a:moveTo>
                  <a:lnTo>
                    <a:pt x="351" y="1"/>
                  </a:lnTo>
                  <a:lnTo>
                    <a:pt x="254" y="1"/>
                  </a:lnTo>
                  <a:lnTo>
                    <a:pt x="176" y="40"/>
                  </a:lnTo>
                  <a:lnTo>
                    <a:pt x="118" y="98"/>
                  </a:lnTo>
                  <a:lnTo>
                    <a:pt x="59" y="176"/>
                  </a:lnTo>
                  <a:lnTo>
                    <a:pt x="59" y="176"/>
                  </a:lnTo>
                  <a:lnTo>
                    <a:pt x="20" y="254"/>
                  </a:lnTo>
                  <a:lnTo>
                    <a:pt x="1" y="313"/>
                  </a:lnTo>
                  <a:lnTo>
                    <a:pt x="1" y="469"/>
                  </a:lnTo>
                  <a:lnTo>
                    <a:pt x="1" y="469"/>
                  </a:lnTo>
                  <a:lnTo>
                    <a:pt x="20" y="644"/>
                  </a:lnTo>
                  <a:lnTo>
                    <a:pt x="59" y="800"/>
                  </a:lnTo>
                  <a:lnTo>
                    <a:pt x="118" y="956"/>
                  </a:lnTo>
                  <a:lnTo>
                    <a:pt x="196" y="1112"/>
                  </a:lnTo>
                  <a:lnTo>
                    <a:pt x="196" y="1112"/>
                  </a:lnTo>
                  <a:lnTo>
                    <a:pt x="312" y="1267"/>
                  </a:lnTo>
                  <a:lnTo>
                    <a:pt x="429" y="1423"/>
                  </a:lnTo>
                  <a:lnTo>
                    <a:pt x="429" y="1423"/>
                  </a:lnTo>
                  <a:lnTo>
                    <a:pt x="546" y="1540"/>
                  </a:lnTo>
                  <a:lnTo>
                    <a:pt x="683" y="1638"/>
                  </a:lnTo>
                  <a:lnTo>
                    <a:pt x="683" y="1638"/>
                  </a:lnTo>
                  <a:lnTo>
                    <a:pt x="761" y="1657"/>
                  </a:lnTo>
                  <a:lnTo>
                    <a:pt x="858" y="1677"/>
                  </a:lnTo>
                  <a:lnTo>
                    <a:pt x="955" y="1657"/>
                  </a:lnTo>
                  <a:lnTo>
                    <a:pt x="1033" y="1618"/>
                  </a:lnTo>
                  <a:lnTo>
                    <a:pt x="1033" y="1618"/>
                  </a:lnTo>
                  <a:lnTo>
                    <a:pt x="1111" y="1560"/>
                  </a:lnTo>
                  <a:lnTo>
                    <a:pt x="1170" y="1501"/>
                  </a:lnTo>
                  <a:lnTo>
                    <a:pt x="1209" y="1404"/>
                  </a:lnTo>
                  <a:lnTo>
                    <a:pt x="1228" y="1306"/>
                  </a:lnTo>
                  <a:lnTo>
                    <a:pt x="1228" y="1306"/>
                  </a:lnTo>
                  <a:lnTo>
                    <a:pt x="1228" y="1112"/>
                  </a:lnTo>
                  <a:lnTo>
                    <a:pt x="1189" y="936"/>
                  </a:lnTo>
                  <a:lnTo>
                    <a:pt x="1189" y="936"/>
                  </a:lnTo>
                  <a:lnTo>
                    <a:pt x="1150" y="819"/>
                  </a:lnTo>
                  <a:lnTo>
                    <a:pt x="1111" y="702"/>
                  </a:lnTo>
                  <a:lnTo>
                    <a:pt x="1111" y="702"/>
                  </a:lnTo>
                  <a:lnTo>
                    <a:pt x="1072" y="605"/>
                  </a:lnTo>
                  <a:lnTo>
                    <a:pt x="1033" y="508"/>
                  </a:lnTo>
                  <a:lnTo>
                    <a:pt x="897" y="352"/>
                  </a:lnTo>
                  <a:lnTo>
                    <a:pt x="897" y="352"/>
                  </a:lnTo>
                  <a:lnTo>
                    <a:pt x="761" y="215"/>
                  </a:lnTo>
                  <a:lnTo>
                    <a:pt x="624" y="79"/>
                  </a:lnTo>
                  <a:lnTo>
                    <a:pt x="624" y="79"/>
                  </a:lnTo>
                  <a:lnTo>
                    <a:pt x="507" y="20"/>
                  </a:lnTo>
                  <a:lnTo>
                    <a:pt x="429" y="1"/>
                  </a:lnTo>
                  <a:lnTo>
                    <a:pt x="371" y="1"/>
                  </a:lnTo>
                  <a:lnTo>
                    <a:pt x="351"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81;p37">
              <a:extLst>
                <a:ext uri="{FF2B5EF4-FFF2-40B4-BE49-F238E27FC236}">
                  <a16:creationId xmlns:a16="http://schemas.microsoft.com/office/drawing/2014/main" id="{77848E3A-5A27-CF58-DF73-8837C71764CF}"/>
                </a:ext>
              </a:extLst>
            </p:cNvPr>
            <p:cNvSpPr/>
            <p:nvPr/>
          </p:nvSpPr>
          <p:spPr>
            <a:xfrm>
              <a:off x="5658750" y="730075"/>
              <a:ext cx="28275" cy="31700"/>
            </a:xfrm>
            <a:custGeom>
              <a:avLst/>
              <a:gdLst/>
              <a:ahLst/>
              <a:cxnLst/>
              <a:rect l="l" t="t" r="r" b="b"/>
              <a:pathLst>
                <a:path w="1131" h="1268" extrusionOk="0">
                  <a:moveTo>
                    <a:pt x="332" y="1"/>
                  </a:moveTo>
                  <a:lnTo>
                    <a:pt x="254" y="20"/>
                  </a:lnTo>
                  <a:lnTo>
                    <a:pt x="176" y="40"/>
                  </a:lnTo>
                  <a:lnTo>
                    <a:pt x="98" y="98"/>
                  </a:lnTo>
                  <a:lnTo>
                    <a:pt x="59" y="157"/>
                  </a:lnTo>
                  <a:lnTo>
                    <a:pt x="20" y="235"/>
                  </a:lnTo>
                  <a:lnTo>
                    <a:pt x="1" y="332"/>
                  </a:lnTo>
                  <a:lnTo>
                    <a:pt x="20" y="468"/>
                  </a:lnTo>
                  <a:lnTo>
                    <a:pt x="40" y="585"/>
                  </a:lnTo>
                  <a:lnTo>
                    <a:pt x="98" y="722"/>
                  </a:lnTo>
                  <a:lnTo>
                    <a:pt x="176" y="839"/>
                  </a:lnTo>
                  <a:lnTo>
                    <a:pt x="254" y="956"/>
                  </a:lnTo>
                  <a:lnTo>
                    <a:pt x="352" y="1053"/>
                  </a:lnTo>
                  <a:lnTo>
                    <a:pt x="468" y="1150"/>
                  </a:lnTo>
                  <a:lnTo>
                    <a:pt x="585" y="1228"/>
                  </a:lnTo>
                  <a:lnTo>
                    <a:pt x="663" y="1248"/>
                  </a:lnTo>
                  <a:lnTo>
                    <a:pt x="722" y="1267"/>
                  </a:lnTo>
                  <a:lnTo>
                    <a:pt x="800" y="1267"/>
                  </a:lnTo>
                  <a:lnTo>
                    <a:pt x="858" y="1248"/>
                  </a:lnTo>
                  <a:lnTo>
                    <a:pt x="936" y="1228"/>
                  </a:lnTo>
                  <a:lnTo>
                    <a:pt x="994" y="1189"/>
                  </a:lnTo>
                  <a:lnTo>
                    <a:pt x="1053" y="1150"/>
                  </a:lnTo>
                  <a:lnTo>
                    <a:pt x="1092" y="1092"/>
                  </a:lnTo>
                  <a:lnTo>
                    <a:pt x="1111" y="1014"/>
                  </a:lnTo>
                  <a:lnTo>
                    <a:pt x="1131" y="956"/>
                  </a:lnTo>
                  <a:lnTo>
                    <a:pt x="1131" y="878"/>
                  </a:lnTo>
                  <a:lnTo>
                    <a:pt x="1131" y="819"/>
                  </a:lnTo>
                  <a:lnTo>
                    <a:pt x="1092" y="722"/>
                  </a:lnTo>
                  <a:lnTo>
                    <a:pt x="1033" y="644"/>
                  </a:lnTo>
                  <a:lnTo>
                    <a:pt x="936" y="468"/>
                  </a:lnTo>
                  <a:lnTo>
                    <a:pt x="858" y="352"/>
                  </a:lnTo>
                  <a:lnTo>
                    <a:pt x="741" y="235"/>
                  </a:lnTo>
                  <a:lnTo>
                    <a:pt x="624" y="137"/>
                  </a:lnTo>
                  <a:lnTo>
                    <a:pt x="488" y="40"/>
                  </a:lnTo>
                  <a:lnTo>
                    <a:pt x="410" y="20"/>
                  </a:lnTo>
                  <a:lnTo>
                    <a:pt x="332" y="1"/>
                  </a:ln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82;p37">
              <a:extLst>
                <a:ext uri="{FF2B5EF4-FFF2-40B4-BE49-F238E27FC236}">
                  <a16:creationId xmlns:a16="http://schemas.microsoft.com/office/drawing/2014/main" id="{90FA6026-0823-E9F0-51CC-927BAFBAED67}"/>
                </a:ext>
              </a:extLst>
            </p:cNvPr>
            <p:cNvSpPr/>
            <p:nvPr/>
          </p:nvSpPr>
          <p:spPr>
            <a:xfrm>
              <a:off x="5658750" y="730075"/>
              <a:ext cx="28275" cy="31700"/>
            </a:xfrm>
            <a:custGeom>
              <a:avLst/>
              <a:gdLst/>
              <a:ahLst/>
              <a:cxnLst/>
              <a:rect l="l" t="t" r="r" b="b"/>
              <a:pathLst>
                <a:path w="1131" h="1268" fill="none" extrusionOk="0">
                  <a:moveTo>
                    <a:pt x="176" y="40"/>
                  </a:moveTo>
                  <a:lnTo>
                    <a:pt x="176" y="40"/>
                  </a:lnTo>
                  <a:lnTo>
                    <a:pt x="98" y="98"/>
                  </a:lnTo>
                  <a:lnTo>
                    <a:pt x="59" y="157"/>
                  </a:lnTo>
                  <a:lnTo>
                    <a:pt x="20" y="235"/>
                  </a:lnTo>
                  <a:lnTo>
                    <a:pt x="1" y="332"/>
                  </a:lnTo>
                  <a:lnTo>
                    <a:pt x="1" y="332"/>
                  </a:lnTo>
                  <a:lnTo>
                    <a:pt x="20" y="468"/>
                  </a:lnTo>
                  <a:lnTo>
                    <a:pt x="40" y="585"/>
                  </a:lnTo>
                  <a:lnTo>
                    <a:pt x="98" y="722"/>
                  </a:lnTo>
                  <a:lnTo>
                    <a:pt x="176" y="839"/>
                  </a:lnTo>
                  <a:lnTo>
                    <a:pt x="176" y="839"/>
                  </a:lnTo>
                  <a:lnTo>
                    <a:pt x="254" y="956"/>
                  </a:lnTo>
                  <a:lnTo>
                    <a:pt x="352" y="1053"/>
                  </a:lnTo>
                  <a:lnTo>
                    <a:pt x="468" y="1150"/>
                  </a:lnTo>
                  <a:lnTo>
                    <a:pt x="585" y="1228"/>
                  </a:lnTo>
                  <a:lnTo>
                    <a:pt x="585" y="1228"/>
                  </a:lnTo>
                  <a:lnTo>
                    <a:pt x="663" y="1248"/>
                  </a:lnTo>
                  <a:lnTo>
                    <a:pt x="722" y="1267"/>
                  </a:lnTo>
                  <a:lnTo>
                    <a:pt x="800" y="1267"/>
                  </a:lnTo>
                  <a:lnTo>
                    <a:pt x="858" y="1248"/>
                  </a:lnTo>
                  <a:lnTo>
                    <a:pt x="936" y="1228"/>
                  </a:lnTo>
                  <a:lnTo>
                    <a:pt x="994" y="1189"/>
                  </a:lnTo>
                  <a:lnTo>
                    <a:pt x="1053" y="1150"/>
                  </a:lnTo>
                  <a:lnTo>
                    <a:pt x="1092" y="1092"/>
                  </a:lnTo>
                  <a:lnTo>
                    <a:pt x="1092" y="1092"/>
                  </a:lnTo>
                  <a:lnTo>
                    <a:pt x="1111" y="1014"/>
                  </a:lnTo>
                  <a:lnTo>
                    <a:pt x="1131" y="956"/>
                  </a:lnTo>
                  <a:lnTo>
                    <a:pt x="1131" y="878"/>
                  </a:lnTo>
                  <a:lnTo>
                    <a:pt x="1131" y="819"/>
                  </a:lnTo>
                  <a:lnTo>
                    <a:pt x="1131" y="819"/>
                  </a:lnTo>
                  <a:lnTo>
                    <a:pt x="1092" y="722"/>
                  </a:lnTo>
                  <a:lnTo>
                    <a:pt x="1033" y="644"/>
                  </a:lnTo>
                  <a:lnTo>
                    <a:pt x="1033" y="644"/>
                  </a:lnTo>
                  <a:lnTo>
                    <a:pt x="936" y="468"/>
                  </a:lnTo>
                  <a:lnTo>
                    <a:pt x="936" y="468"/>
                  </a:lnTo>
                  <a:lnTo>
                    <a:pt x="858" y="352"/>
                  </a:lnTo>
                  <a:lnTo>
                    <a:pt x="741" y="235"/>
                  </a:lnTo>
                  <a:lnTo>
                    <a:pt x="624" y="137"/>
                  </a:lnTo>
                  <a:lnTo>
                    <a:pt x="488" y="40"/>
                  </a:lnTo>
                  <a:lnTo>
                    <a:pt x="488" y="40"/>
                  </a:lnTo>
                  <a:lnTo>
                    <a:pt x="410" y="20"/>
                  </a:lnTo>
                  <a:lnTo>
                    <a:pt x="332" y="1"/>
                  </a:lnTo>
                  <a:lnTo>
                    <a:pt x="332" y="1"/>
                  </a:lnTo>
                  <a:lnTo>
                    <a:pt x="254" y="20"/>
                  </a:lnTo>
                  <a:lnTo>
                    <a:pt x="176"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583;p37">
              <a:extLst>
                <a:ext uri="{FF2B5EF4-FFF2-40B4-BE49-F238E27FC236}">
                  <a16:creationId xmlns:a16="http://schemas.microsoft.com/office/drawing/2014/main" id="{1D3380C8-5631-6EFF-8CBE-080C5580C0E7}"/>
                </a:ext>
              </a:extLst>
            </p:cNvPr>
            <p:cNvSpPr/>
            <p:nvPr/>
          </p:nvSpPr>
          <p:spPr>
            <a:xfrm>
              <a:off x="5248125" y="710100"/>
              <a:ext cx="118875" cy="179300"/>
            </a:xfrm>
            <a:custGeom>
              <a:avLst/>
              <a:gdLst/>
              <a:ahLst/>
              <a:cxnLst/>
              <a:rect l="l" t="t" r="r" b="b"/>
              <a:pathLst>
                <a:path w="4755" h="7172" extrusionOk="0">
                  <a:moveTo>
                    <a:pt x="3235" y="1"/>
                  </a:moveTo>
                  <a:lnTo>
                    <a:pt x="2904" y="20"/>
                  </a:lnTo>
                  <a:lnTo>
                    <a:pt x="2573" y="59"/>
                  </a:lnTo>
                  <a:lnTo>
                    <a:pt x="2261" y="157"/>
                  </a:lnTo>
                  <a:lnTo>
                    <a:pt x="1969" y="274"/>
                  </a:lnTo>
                  <a:lnTo>
                    <a:pt x="1696" y="430"/>
                  </a:lnTo>
                  <a:lnTo>
                    <a:pt x="1423" y="605"/>
                  </a:lnTo>
                  <a:lnTo>
                    <a:pt x="1170" y="819"/>
                  </a:lnTo>
                  <a:lnTo>
                    <a:pt x="936" y="1053"/>
                  </a:lnTo>
                  <a:lnTo>
                    <a:pt x="741" y="1306"/>
                  </a:lnTo>
                  <a:lnTo>
                    <a:pt x="546" y="1579"/>
                  </a:lnTo>
                  <a:lnTo>
                    <a:pt x="391" y="1871"/>
                  </a:lnTo>
                  <a:lnTo>
                    <a:pt x="254" y="2183"/>
                  </a:lnTo>
                  <a:lnTo>
                    <a:pt x="137" y="2514"/>
                  </a:lnTo>
                  <a:lnTo>
                    <a:pt x="59" y="2865"/>
                  </a:lnTo>
                  <a:lnTo>
                    <a:pt x="20" y="3216"/>
                  </a:lnTo>
                  <a:lnTo>
                    <a:pt x="1" y="3586"/>
                  </a:lnTo>
                  <a:lnTo>
                    <a:pt x="20" y="3937"/>
                  </a:lnTo>
                  <a:lnTo>
                    <a:pt x="59" y="4307"/>
                  </a:lnTo>
                  <a:lnTo>
                    <a:pt x="137" y="4638"/>
                  </a:lnTo>
                  <a:lnTo>
                    <a:pt x="254" y="4969"/>
                  </a:lnTo>
                  <a:lnTo>
                    <a:pt x="391" y="5281"/>
                  </a:lnTo>
                  <a:lnTo>
                    <a:pt x="546" y="5573"/>
                  </a:lnTo>
                  <a:lnTo>
                    <a:pt x="741" y="5866"/>
                  </a:lnTo>
                  <a:lnTo>
                    <a:pt x="936" y="6119"/>
                  </a:lnTo>
                  <a:lnTo>
                    <a:pt x="1170" y="6353"/>
                  </a:lnTo>
                  <a:lnTo>
                    <a:pt x="1423" y="6548"/>
                  </a:lnTo>
                  <a:lnTo>
                    <a:pt x="1696" y="6723"/>
                  </a:lnTo>
                  <a:lnTo>
                    <a:pt x="1969" y="6879"/>
                  </a:lnTo>
                  <a:lnTo>
                    <a:pt x="2261" y="6996"/>
                  </a:lnTo>
                  <a:lnTo>
                    <a:pt x="2573" y="7093"/>
                  </a:lnTo>
                  <a:lnTo>
                    <a:pt x="2904" y="7152"/>
                  </a:lnTo>
                  <a:lnTo>
                    <a:pt x="3235" y="7171"/>
                  </a:lnTo>
                  <a:lnTo>
                    <a:pt x="3430" y="7152"/>
                  </a:lnTo>
                  <a:lnTo>
                    <a:pt x="3644" y="7132"/>
                  </a:lnTo>
                  <a:lnTo>
                    <a:pt x="3839" y="7093"/>
                  </a:lnTo>
                  <a:lnTo>
                    <a:pt x="4034" y="7054"/>
                  </a:lnTo>
                  <a:lnTo>
                    <a:pt x="4209" y="6996"/>
                  </a:lnTo>
                  <a:lnTo>
                    <a:pt x="4404" y="6918"/>
                  </a:lnTo>
                  <a:lnTo>
                    <a:pt x="4580" y="6840"/>
                  </a:lnTo>
                  <a:lnTo>
                    <a:pt x="4755" y="6742"/>
                  </a:lnTo>
                  <a:lnTo>
                    <a:pt x="4560" y="6703"/>
                  </a:lnTo>
                  <a:lnTo>
                    <a:pt x="4365" y="6664"/>
                  </a:lnTo>
                  <a:lnTo>
                    <a:pt x="4190" y="6606"/>
                  </a:lnTo>
                  <a:lnTo>
                    <a:pt x="3995" y="6528"/>
                  </a:lnTo>
                  <a:lnTo>
                    <a:pt x="3820" y="6431"/>
                  </a:lnTo>
                  <a:lnTo>
                    <a:pt x="3644" y="6314"/>
                  </a:lnTo>
                  <a:lnTo>
                    <a:pt x="3488" y="6197"/>
                  </a:lnTo>
                  <a:lnTo>
                    <a:pt x="3333" y="6060"/>
                  </a:lnTo>
                  <a:lnTo>
                    <a:pt x="3196" y="5924"/>
                  </a:lnTo>
                  <a:lnTo>
                    <a:pt x="3060" y="5768"/>
                  </a:lnTo>
                  <a:lnTo>
                    <a:pt x="2943" y="5593"/>
                  </a:lnTo>
                  <a:lnTo>
                    <a:pt x="2826" y="5437"/>
                  </a:lnTo>
                  <a:lnTo>
                    <a:pt x="2729" y="5242"/>
                  </a:lnTo>
                  <a:lnTo>
                    <a:pt x="2631" y="5047"/>
                  </a:lnTo>
                  <a:lnTo>
                    <a:pt x="2553" y="4852"/>
                  </a:lnTo>
                  <a:lnTo>
                    <a:pt x="2495" y="4658"/>
                  </a:lnTo>
                  <a:lnTo>
                    <a:pt x="2378" y="4248"/>
                  </a:lnTo>
                  <a:lnTo>
                    <a:pt x="2319" y="3839"/>
                  </a:lnTo>
                  <a:lnTo>
                    <a:pt x="2300" y="3411"/>
                  </a:lnTo>
                  <a:lnTo>
                    <a:pt x="2300" y="3196"/>
                  </a:lnTo>
                  <a:lnTo>
                    <a:pt x="2319" y="2982"/>
                  </a:lnTo>
                  <a:lnTo>
                    <a:pt x="2378" y="2573"/>
                  </a:lnTo>
                  <a:lnTo>
                    <a:pt x="2436" y="2359"/>
                  </a:lnTo>
                  <a:lnTo>
                    <a:pt x="2495" y="2164"/>
                  </a:lnTo>
                  <a:lnTo>
                    <a:pt x="2573" y="1969"/>
                  </a:lnTo>
                  <a:lnTo>
                    <a:pt x="2651" y="1793"/>
                  </a:lnTo>
                  <a:lnTo>
                    <a:pt x="2748" y="1618"/>
                  </a:lnTo>
                  <a:lnTo>
                    <a:pt x="2865" y="1443"/>
                  </a:lnTo>
                  <a:lnTo>
                    <a:pt x="2982" y="1287"/>
                  </a:lnTo>
                  <a:lnTo>
                    <a:pt x="3118" y="1131"/>
                  </a:lnTo>
                  <a:lnTo>
                    <a:pt x="3255" y="995"/>
                  </a:lnTo>
                  <a:lnTo>
                    <a:pt x="3411" y="858"/>
                  </a:lnTo>
                  <a:lnTo>
                    <a:pt x="3586" y="741"/>
                  </a:lnTo>
                  <a:lnTo>
                    <a:pt x="3781" y="644"/>
                  </a:lnTo>
                  <a:lnTo>
                    <a:pt x="3976" y="566"/>
                  </a:lnTo>
                  <a:lnTo>
                    <a:pt x="4170" y="488"/>
                  </a:lnTo>
                  <a:lnTo>
                    <a:pt x="4424" y="430"/>
                  </a:lnTo>
                  <a:lnTo>
                    <a:pt x="4696" y="391"/>
                  </a:lnTo>
                  <a:lnTo>
                    <a:pt x="4521" y="293"/>
                  </a:lnTo>
                  <a:lnTo>
                    <a:pt x="4346" y="215"/>
                  </a:lnTo>
                  <a:lnTo>
                    <a:pt x="4170" y="157"/>
                  </a:lnTo>
                  <a:lnTo>
                    <a:pt x="3995" y="98"/>
                  </a:lnTo>
                  <a:lnTo>
                    <a:pt x="3800" y="59"/>
                  </a:lnTo>
                  <a:lnTo>
                    <a:pt x="3625" y="20"/>
                  </a:lnTo>
                  <a:lnTo>
                    <a:pt x="343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584;p37">
              <a:extLst>
                <a:ext uri="{FF2B5EF4-FFF2-40B4-BE49-F238E27FC236}">
                  <a16:creationId xmlns:a16="http://schemas.microsoft.com/office/drawing/2014/main" id="{0983B926-08CA-5255-9049-109D61CACA18}"/>
                </a:ext>
              </a:extLst>
            </p:cNvPr>
            <p:cNvSpPr/>
            <p:nvPr/>
          </p:nvSpPr>
          <p:spPr>
            <a:xfrm>
              <a:off x="5248125" y="710100"/>
              <a:ext cx="118875" cy="179300"/>
            </a:xfrm>
            <a:custGeom>
              <a:avLst/>
              <a:gdLst/>
              <a:ahLst/>
              <a:cxnLst/>
              <a:rect l="l" t="t" r="r" b="b"/>
              <a:pathLst>
                <a:path w="4755" h="7172" fill="none" extrusionOk="0">
                  <a:moveTo>
                    <a:pt x="1" y="3586"/>
                  </a:moveTo>
                  <a:lnTo>
                    <a:pt x="1" y="3586"/>
                  </a:lnTo>
                  <a:lnTo>
                    <a:pt x="20" y="3937"/>
                  </a:lnTo>
                  <a:lnTo>
                    <a:pt x="59" y="4307"/>
                  </a:lnTo>
                  <a:lnTo>
                    <a:pt x="137" y="4638"/>
                  </a:lnTo>
                  <a:lnTo>
                    <a:pt x="254" y="4969"/>
                  </a:lnTo>
                  <a:lnTo>
                    <a:pt x="391" y="5281"/>
                  </a:lnTo>
                  <a:lnTo>
                    <a:pt x="546" y="5573"/>
                  </a:lnTo>
                  <a:lnTo>
                    <a:pt x="741" y="5866"/>
                  </a:lnTo>
                  <a:lnTo>
                    <a:pt x="936" y="6119"/>
                  </a:lnTo>
                  <a:lnTo>
                    <a:pt x="1170" y="6353"/>
                  </a:lnTo>
                  <a:lnTo>
                    <a:pt x="1423" y="6548"/>
                  </a:lnTo>
                  <a:lnTo>
                    <a:pt x="1696" y="6723"/>
                  </a:lnTo>
                  <a:lnTo>
                    <a:pt x="1969" y="6879"/>
                  </a:lnTo>
                  <a:lnTo>
                    <a:pt x="2261" y="6996"/>
                  </a:lnTo>
                  <a:lnTo>
                    <a:pt x="2573" y="7093"/>
                  </a:lnTo>
                  <a:lnTo>
                    <a:pt x="2904" y="7152"/>
                  </a:lnTo>
                  <a:lnTo>
                    <a:pt x="3235" y="7171"/>
                  </a:lnTo>
                  <a:lnTo>
                    <a:pt x="3235" y="7171"/>
                  </a:lnTo>
                  <a:lnTo>
                    <a:pt x="3430" y="7152"/>
                  </a:lnTo>
                  <a:lnTo>
                    <a:pt x="3644" y="7132"/>
                  </a:lnTo>
                  <a:lnTo>
                    <a:pt x="3839" y="7093"/>
                  </a:lnTo>
                  <a:lnTo>
                    <a:pt x="4034" y="7054"/>
                  </a:lnTo>
                  <a:lnTo>
                    <a:pt x="4209" y="6996"/>
                  </a:lnTo>
                  <a:lnTo>
                    <a:pt x="4404" y="6918"/>
                  </a:lnTo>
                  <a:lnTo>
                    <a:pt x="4580" y="6840"/>
                  </a:lnTo>
                  <a:lnTo>
                    <a:pt x="4755" y="6742"/>
                  </a:lnTo>
                  <a:lnTo>
                    <a:pt x="4755" y="6742"/>
                  </a:lnTo>
                  <a:lnTo>
                    <a:pt x="4560" y="6703"/>
                  </a:lnTo>
                  <a:lnTo>
                    <a:pt x="4365" y="6664"/>
                  </a:lnTo>
                  <a:lnTo>
                    <a:pt x="4365" y="6664"/>
                  </a:lnTo>
                  <a:lnTo>
                    <a:pt x="4190" y="6606"/>
                  </a:lnTo>
                  <a:lnTo>
                    <a:pt x="3995" y="6528"/>
                  </a:lnTo>
                  <a:lnTo>
                    <a:pt x="3995" y="6528"/>
                  </a:lnTo>
                  <a:lnTo>
                    <a:pt x="3820" y="6431"/>
                  </a:lnTo>
                  <a:lnTo>
                    <a:pt x="3644" y="6314"/>
                  </a:lnTo>
                  <a:lnTo>
                    <a:pt x="3488" y="6197"/>
                  </a:lnTo>
                  <a:lnTo>
                    <a:pt x="3333" y="6060"/>
                  </a:lnTo>
                  <a:lnTo>
                    <a:pt x="3333" y="6060"/>
                  </a:lnTo>
                  <a:lnTo>
                    <a:pt x="3196" y="5924"/>
                  </a:lnTo>
                  <a:lnTo>
                    <a:pt x="3060" y="5768"/>
                  </a:lnTo>
                  <a:lnTo>
                    <a:pt x="2943" y="5593"/>
                  </a:lnTo>
                  <a:lnTo>
                    <a:pt x="2826" y="5437"/>
                  </a:lnTo>
                  <a:lnTo>
                    <a:pt x="2826" y="5437"/>
                  </a:lnTo>
                  <a:lnTo>
                    <a:pt x="2729" y="5242"/>
                  </a:lnTo>
                  <a:lnTo>
                    <a:pt x="2631" y="5047"/>
                  </a:lnTo>
                  <a:lnTo>
                    <a:pt x="2553" y="4852"/>
                  </a:lnTo>
                  <a:lnTo>
                    <a:pt x="2495" y="4658"/>
                  </a:lnTo>
                  <a:lnTo>
                    <a:pt x="2378" y="4248"/>
                  </a:lnTo>
                  <a:lnTo>
                    <a:pt x="2319" y="3839"/>
                  </a:lnTo>
                  <a:lnTo>
                    <a:pt x="2319" y="3839"/>
                  </a:lnTo>
                  <a:lnTo>
                    <a:pt x="2300" y="3411"/>
                  </a:lnTo>
                  <a:lnTo>
                    <a:pt x="2300" y="3196"/>
                  </a:lnTo>
                  <a:lnTo>
                    <a:pt x="2319" y="2982"/>
                  </a:lnTo>
                  <a:lnTo>
                    <a:pt x="2319" y="2982"/>
                  </a:lnTo>
                  <a:lnTo>
                    <a:pt x="2378" y="2573"/>
                  </a:lnTo>
                  <a:lnTo>
                    <a:pt x="2436" y="2359"/>
                  </a:lnTo>
                  <a:lnTo>
                    <a:pt x="2495" y="2164"/>
                  </a:lnTo>
                  <a:lnTo>
                    <a:pt x="2495" y="2164"/>
                  </a:lnTo>
                  <a:lnTo>
                    <a:pt x="2573" y="1969"/>
                  </a:lnTo>
                  <a:lnTo>
                    <a:pt x="2651" y="1793"/>
                  </a:lnTo>
                  <a:lnTo>
                    <a:pt x="2748" y="1618"/>
                  </a:lnTo>
                  <a:lnTo>
                    <a:pt x="2865" y="1443"/>
                  </a:lnTo>
                  <a:lnTo>
                    <a:pt x="2865" y="1443"/>
                  </a:lnTo>
                  <a:lnTo>
                    <a:pt x="2982" y="1287"/>
                  </a:lnTo>
                  <a:lnTo>
                    <a:pt x="3118" y="1131"/>
                  </a:lnTo>
                  <a:lnTo>
                    <a:pt x="3255" y="995"/>
                  </a:lnTo>
                  <a:lnTo>
                    <a:pt x="3411" y="858"/>
                  </a:lnTo>
                  <a:lnTo>
                    <a:pt x="3411" y="858"/>
                  </a:lnTo>
                  <a:lnTo>
                    <a:pt x="3586" y="741"/>
                  </a:lnTo>
                  <a:lnTo>
                    <a:pt x="3781" y="644"/>
                  </a:lnTo>
                  <a:lnTo>
                    <a:pt x="3976" y="566"/>
                  </a:lnTo>
                  <a:lnTo>
                    <a:pt x="4170" y="488"/>
                  </a:lnTo>
                  <a:lnTo>
                    <a:pt x="4170" y="488"/>
                  </a:lnTo>
                  <a:lnTo>
                    <a:pt x="4424" y="430"/>
                  </a:lnTo>
                  <a:lnTo>
                    <a:pt x="4696" y="391"/>
                  </a:lnTo>
                  <a:lnTo>
                    <a:pt x="4696" y="391"/>
                  </a:lnTo>
                  <a:lnTo>
                    <a:pt x="4521" y="293"/>
                  </a:lnTo>
                  <a:lnTo>
                    <a:pt x="4346" y="215"/>
                  </a:lnTo>
                  <a:lnTo>
                    <a:pt x="4170" y="157"/>
                  </a:lnTo>
                  <a:lnTo>
                    <a:pt x="3995" y="98"/>
                  </a:lnTo>
                  <a:lnTo>
                    <a:pt x="3800" y="59"/>
                  </a:lnTo>
                  <a:lnTo>
                    <a:pt x="3625" y="20"/>
                  </a:lnTo>
                  <a:lnTo>
                    <a:pt x="3430" y="1"/>
                  </a:lnTo>
                  <a:lnTo>
                    <a:pt x="3235" y="1"/>
                  </a:lnTo>
                  <a:lnTo>
                    <a:pt x="3235" y="1"/>
                  </a:lnTo>
                  <a:lnTo>
                    <a:pt x="2904" y="20"/>
                  </a:lnTo>
                  <a:lnTo>
                    <a:pt x="2573" y="59"/>
                  </a:lnTo>
                  <a:lnTo>
                    <a:pt x="2261" y="157"/>
                  </a:lnTo>
                  <a:lnTo>
                    <a:pt x="1969" y="274"/>
                  </a:lnTo>
                  <a:lnTo>
                    <a:pt x="1696" y="430"/>
                  </a:lnTo>
                  <a:lnTo>
                    <a:pt x="1423" y="605"/>
                  </a:lnTo>
                  <a:lnTo>
                    <a:pt x="1170" y="819"/>
                  </a:lnTo>
                  <a:lnTo>
                    <a:pt x="936" y="1053"/>
                  </a:lnTo>
                  <a:lnTo>
                    <a:pt x="741" y="1306"/>
                  </a:lnTo>
                  <a:lnTo>
                    <a:pt x="546" y="1579"/>
                  </a:lnTo>
                  <a:lnTo>
                    <a:pt x="391" y="1871"/>
                  </a:lnTo>
                  <a:lnTo>
                    <a:pt x="254" y="2183"/>
                  </a:lnTo>
                  <a:lnTo>
                    <a:pt x="137" y="2514"/>
                  </a:lnTo>
                  <a:lnTo>
                    <a:pt x="59" y="2865"/>
                  </a:lnTo>
                  <a:lnTo>
                    <a:pt x="20" y="3216"/>
                  </a:lnTo>
                  <a:lnTo>
                    <a:pt x="1" y="35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85;p37">
              <a:extLst>
                <a:ext uri="{FF2B5EF4-FFF2-40B4-BE49-F238E27FC236}">
                  <a16:creationId xmlns:a16="http://schemas.microsoft.com/office/drawing/2014/main" id="{F7DBFDBF-69E1-3210-CE7C-0BDB17C72616}"/>
                </a:ext>
              </a:extLst>
            </p:cNvPr>
            <p:cNvSpPr/>
            <p:nvPr/>
          </p:nvSpPr>
          <p:spPr>
            <a:xfrm>
              <a:off x="5291000" y="717425"/>
              <a:ext cx="118875" cy="164175"/>
            </a:xfrm>
            <a:custGeom>
              <a:avLst/>
              <a:gdLst/>
              <a:ahLst/>
              <a:cxnLst/>
              <a:rect l="l" t="t" r="r" b="b"/>
              <a:pathLst>
                <a:path w="4755" h="6567" extrusionOk="0">
                  <a:moveTo>
                    <a:pt x="2631" y="0"/>
                  </a:moveTo>
                  <a:lnTo>
                    <a:pt x="2377" y="20"/>
                  </a:lnTo>
                  <a:lnTo>
                    <a:pt x="2300" y="20"/>
                  </a:lnTo>
                  <a:lnTo>
                    <a:pt x="2261" y="39"/>
                  </a:lnTo>
                  <a:lnTo>
                    <a:pt x="2085" y="78"/>
                  </a:lnTo>
                  <a:lnTo>
                    <a:pt x="1910" y="137"/>
                  </a:lnTo>
                  <a:lnTo>
                    <a:pt x="1871" y="137"/>
                  </a:lnTo>
                  <a:lnTo>
                    <a:pt x="1851" y="156"/>
                  </a:lnTo>
                  <a:lnTo>
                    <a:pt x="1832" y="156"/>
                  </a:lnTo>
                  <a:lnTo>
                    <a:pt x="1793" y="176"/>
                  </a:lnTo>
                  <a:lnTo>
                    <a:pt x="1598" y="273"/>
                  </a:lnTo>
                  <a:lnTo>
                    <a:pt x="1579" y="273"/>
                  </a:lnTo>
                  <a:lnTo>
                    <a:pt x="1559" y="292"/>
                  </a:lnTo>
                  <a:lnTo>
                    <a:pt x="1540" y="292"/>
                  </a:lnTo>
                  <a:lnTo>
                    <a:pt x="1501" y="331"/>
                  </a:lnTo>
                  <a:lnTo>
                    <a:pt x="1384" y="390"/>
                  </a:lnTo>
                  <a:lnTo>
                    <a:pt x="1247" y="487"/>
                  </a:lnTo>
                  <a:lnTo>
                    <a:pt x="1208" y="526"/>
                  </a:lnTo>
                  <a:lnTo>
                    <a:pt x="1092" y="643"/>
                  </a:lnTo>
                  <a:lnTo>
                    <a:pt x="1072" y="643"/>
                  </a:lnTo>
                  <a:lnTo>
                    <a:pt x="975" y="741"/>
                  </a:lnTo>
                  <a:lnTo>
                    <a:pt x="838" y="877"/>
                  </a:lnTo>
                  <a:lnTo>
                    <a:pt x="741" y="1013"/>
                  </a:lnTo>
                  <a:lnTo>
                    <a:pt x="702" y="1052"/>
                  </a:lnTo>
                  <a:lnTo>
                    <a:pt x="585" y="1228"/>
                  </a:lnTo>
                  <a:lnTo>
                    <a:pt x="488" y="1384"/>
                  </a:lnTo>
                  <a:lnTo>
                    <a:pt x="312" y="1734"/>
                  </a:lnTo>
                  <a:lnTo>
                    <a:pt x="312" y="1773"/>
                  </a:lnTo>
                  <a:lnTo>
                    <a:pt x="176" y="2104"/>
                  </a:lnTo>
                  <a:lnTo>
                    <a:pt x="176" y="2163"/>
                  </a:lnTo>
                  <a:lnTo>
                    <a:pt x="117" y="2377"/>
                  </a:lnTo>
                  <a:lnTo>
                    <a:pt x="39" y="2708"/>
                  </a:lnTo>
                  <a:lnTo>
                    <a:pt x="20" y="3001"/>
                  </a:lnTo>
                  <a:lnTo>
                    <a:pt x="0" y="3293"/>
                  </a:lnTo>
                  <a:lnTo>
                    <a:pt x="20" y="3566"/>
                  </a:lnTo>
                  <a:lnTo>
                    <a:pt x="39" y="3839"/>
                  </a:lnTo>
                  <a:lnTo>
                    <a:pt x="98" y="4092"/>
                  </a:lnTo>
                  <a:lnTo>
                    <a:pt x="156" y="4345"/>
                  </a:lnTo>
                  <a:lnTo>
                    <a:pt x="215" y="4579"/>
                  </a:lnTo>
                  <a:lnTo>
                    <a:pt x="312" y="4813"/>
                  </a:lnTo>
                  <a:lnTo>
                    <a:pt x="410" y="5008"/>
                  </a:lnTo>
                  <a:lnTo>
                    <a:pt x="507" y="5222"/>
                  </a:lnTo>
                  <a:lnTo>
                    <a:pt x="624" y="5397"/>
                  </a:lnTo>
                  <a:lnTo>
                    <a:pt x="741" y="5553"/>
                  </a:lnTo>
                  <a:lnTo>
                    <a:pt x="858" y="5709"/>
                  </a:lnTo>
                  <a:lnTo>
                    <a:pt x="994" y="5845"/>
                  </a:lnTo>
                  <a:lnTo>
                    <a:pt x="1247" y="6079"/>
                  </a:lnTo>
                  <a:lnTo>
                    <a:pt x="1520" y="6255"/>
                  </a:lnTo>
                  <a:lnTo>
                    <a:pt x="1793" y="6391"/>
                  </a:lnTo>
                  <a:lnTo>
                    <a:pt x="1929" y="6449"/>
                  </a:lnTo>
                  <a:lnTo>
                    <a:pt x="2085" y="6488"/>
                  </a:lnTo>
                  <a:lnTo>
                    <a:pt x="2358" y="6547"/>
                  </a:lnTo>
                  <a:lnTo>
                    <a:pt x="2631" y="6566"/>
                  </a:lnTo>
                  <a:lnTo>
                    <a:pt x="2845" y="6547"/>
                  </a:lnTo>
                  <a:lnTo>
                    <a:pt x="3040" y="6449"/>
                  </a:lnTo>
                  <a:lnTo>
                    <a:pt x="3254" y="6313"/>
                  </a:lnTo>
                  <a:lnTo>
                    <a:pt x="3430" y="6177"/>
                  </a:lnTo>
                  <a:lnTo>
                    <a:pt x="3605" y="6021"/>
                  </a:lnTo>
                  <a:lnTo>
                    <a:pt x="3780" y="5845"/>
                  </a:lnTo>
                  <a:lnTo>
                    <a:pt x="3936" y="5651"/>
                  </a:lnTo>
                  <a:lnTo>
                    <a:pt x="4092" y="5456"/>
                  </a:lnTo>
                  <a:lnTo>
                    <a:pt x="4209" y="5261"/>
                  </a:lnTo>
                  <a:lnTo>
                    <a:pt x="4345" y="5047"/>
                  </a:lnTo>
                  <a:lnTo>
                    <a:pt x="4443" y="4813"/>
                  </a:lnTo>
                  <a:lnTo>
                    <a:pt x="4540" y="4579"/>
                  </a:lnTo>
                  <a:lnTo>
                    <a:pt x="4618" y="4326"/>
                  </a:lnTo>
                  <a:lnTo>
                    <a:pt x="4677" y="4072"/>
                  </a:lnTo>
                  <a:lnTo>
                    <a:pt x="4716" y="3819"/>
                  </a:lnTo>
                  <a:lnTo>
                    <a:pt x="4735" y="3566"/>
                  </a:lnTo>
                  <a:lnTo>
                    <a:pt x="4755" y="3293"/>
                  </a:lnTo>
                  <a:lnTo>
                    <a:pt x="4735" y="3020"/>
                  </a:lnTo>
                  <a:lnTo>
                    <a:pt x="4716" y="2747"/>
                  </a:lnTo>
                  <a:lnTo>
                    <a:pt x="4677" y="2494"/>
                  </a:lnTo>
                  <a:lnTo>
                    <a:pt x="4618" y="2241"/>
                  </a:lnTo>
                  <a:lnTo>
                    <a:pt x="4540" y="1988"/>
                  </a:lnTo>
                  <a:lnTo>
                    <a:pt x="4443" y="1754"/>
                  </a:lnTo>
                  <a:lnTo>
                    <a:pt x="4326" y="1520"/>
                  </a:lnTo>
                  <a:lnTo>
                    <a:pt x="4209" y="1306"/>
                  </a:lnTo>
                  <a:lnTo>
                    <a:pt x="4073" y="1111"/>
                  </a:lnTo>
                  <a:lnTo>
                    <a:pt x="3936" y="896"/>
                  </a:lnTo>
                  <a:lnTo>
                    <a:pt x="3780" y="721"/>
                  </a:lnTo>
                  <a:lnTo>
                    <a:pt x="3605" y="546"/>
                  </a:lnTo>
                  <a:lnTo>
                    <a:pt x="3430" y="390"/>
                  </a:lnTo>
                  <a:lnTo>
                    <a:pt x="3235" y="254"/>
                  </a:lnTo>
                  <a:lnTo>
                    <a:pt x="3040" y="117"/>
                  </a:lnTo>
                  <a:lnTo>
                    <a:pt x="28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86;p37">
              <a:extLst>
                <a:ext uri="{FF2B5EF4-FFF2-40B4-BE49-F238E27FC236}">
                  <a16:creationId xmlns:a16="http://schemas.microsoft.com/office/drawing/2014/main" id="{65DC1517-46F9-A6F4-B1BC-D75DAB1C28A9}"/>
                </a:ext>
              </a:extLst>
            </p:cNvPr>
            <p:cNvSpPr/>
            <p:nvPr/>
          </p:nvSpPr>
          <p:spPr>
            <a:xfrm>
              <a:off x="5291000" y="717425"/>
              <a:ext cx="118875" cy="164175"/>
            </a:xfrm>
            <a:custGeom>
              <a:avLst/>
              <a:gdLst/>
              <a:ahLst/>
              <a:cxnLst/>
              <a:rect l="l" t="t" r="r" b="b"/>
              <a:pathLst>
                <a:path w="4755" h="6567" fill="none" extrusionOk="0">
                  <a:moveTo>
                    <a:pt x="2631" y="0"/>
                  </a:moveTo>
                  <a:lnTo>
                    <a:pt x="2631" y="0"/>
                  </a:lnTo>
                  <a:lnTo>
                    <a:pt x="2377" y="20"/>
                  </a:lnTo>
                  <a:lnTo>
                    <a:pt x="2377" y="20"/>
                  </a:lnTo>
                  <a:lnTo>
                    <a:pt x="2319" y="20"/>
                  </a:lnTo>
                  <a:lnTo>
                    <a:pt x="2319" y="20"/>
                  </a:lnTo>
                  <a:lnTo>
                    <a:pt x="2300" y="20"/>
                  </a:lnTo>
                  <a:lnTo>
                    <a:pt x="2300" y="20"/>
                  </a:lnTo>
                  <a:lnTo>
                    <a:pt x="2261" y="39"/>
                  </a:lnTo>
                  <a:lnTo>
                    <a:pt x="2261" y="39"/>
                  </a:lnTo>
                  <a:lnTo>
                    <a:pt x="2261" y="39"/>
                  </a:lnTo>
                  <a:lnTo>
                    <a:pt x="2085" y="78"/>
                  </a:lnTo>
                  <a:lnTo>
                    <a:pt x="2085" y="78"/>
                  </a:lnTo>
                  <a:lnTo>
                    <a:pt x="1910" y="137"/>
                  </a:lnTo>
                  <a:lnTo>
                    <a:pt x="1890" y="137"/>
                  </a:lnTo>
                  <a:lnTo>
                    <a:pt x="1890" y="137"/>
                  </a:lnTo>
                  <a:lnTo>
                    <a:pt x="1871" y="137"/>
                  </a:lnTo>
                  <a:lnTo>
                    <a:pt x="1851" y="156"/>
                  </a:lnTo>
                  <a:lnTo>
                    <a:pt x="1851" y="156"/>
                  </a:lnTo>
                  <a:lnTo>
                    <a:pt x="1832" y="156"/>
                  </a:lnTo>
                  <a:lnTo>
                    <a:pt x="1832" y="156"/>
                  </a:lnTo>
                  <a:lnTo>
                    <a:pt x="1832" y="156"/>
                  </a:lnTo>
                  <a:lnTo>
                    <a:pt x="1793" y="176"/>
                  </a:lnTo>
                  <a:lnTo>
                    <a:pt x="1793" y="176"/>
                  </a:lnTo>
                  <a:lnTo>
                    <a:pt x="1812" y="176"/>
                  </a:lnTo>
                  <a:lnTo>
                    <a:pt x="1793" y="176"/>
                  </a:lnTo>
                  <a:lnTo>
                    <a:pt x="1793" y="176"/>
                  </a:lnTo>
                  <a:lnTo>
                    <a:pt x="1598" y="273"/>
                  </a:lnTo>
                  <a:lnTo>
                    <a:pt x="1579" y="273"/>
                  </a:lnTo>
                  <a:lnTo>
                    <a:pt x="1559" y="292"/>
                  </a:lnTo>
                  <a:lnTo>
                    <a:pt x="1540" y="292"/>
                  </a:lnTo>
                  <a:lnTo>
                    <a:pt x="1540" y="292"/>
                  </a:lnTo>
                  <a:lnTo>
                    <a:pt x="1501" y="331"/>
                  </a:lnTo>
                  <a:lnTo>
                    <a:pt x="1501" y="331"/>
                  </a:lnTo>
                  <a:lnTo>
                    <a:pt x="1384" y="390"/>
                  </a:lnTo>
                  <a:lnTo>
                    <a:pt x="1384" y="390"/>
                  </a:lnTo>
                  <a:lnTo>
                    <a:pt x="1247" y="487"/>
                  </a:lnTo>
                  <a:lnTo>
                    <a:pt x="1247" y="487"/>
                  </a:lnTo>
                  <a:lnTo>
                    <a:pt x="1247" y="487"/>
                  </a:lnTo>
                  <a:lnTo>
                    <a:pt x="1247" y="487"/>
                  </a:lnTo>
                  <a:lnTo>
                    <a:pt x="1247" y="487"/>
                  </a:lnTo>
                  <a:lnTo>
                    <a:pt x="1247" y="487"/>
                  </a:lnTo>
                  <a:lnTo>
                    <a:pt x="1247" y="487"/>
                  </a:lnTo>
                  <a:lnTo>
                    <a:pt x="1208" y="526"/>
                  </a:lnTo>
                  <a:lnTo>
                    <a:pt x="1208" y="526"/>
                  </a:lnTo>
                  <a:lnTo>
                    <a:pt x="1092" y="643"/>
                  </a:lnTo>
                  <a:lnTo>
                    <a:pt x="1092" y="643"/>
                  </a:lnTo>
                  <a:lnTo>
                    <a:pt x="1072" y="643"/>
                  </a:lnTo>
                  <a:lnTo>
                    <a:pt x="1072" y="643"/>
                  </a:lnTo>
                  <a:lnTo>
                    <a:pt x="975" y="741"/>
                  </a:lnTo>
                  <a:lnTo>
                    <a:pt x="975" y="741"/>
                  </a:lnTo>
                  <a:lnTo>
                    <a:pt x="838" y="877"/>
                  </a:lnTo>
                  <a:lnTo>
                    <a:pt x="838" y="877"/>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02" y="1052"/>
                  </a:lnTo>
                  <a:lnTo>
                    <a:pt x="702" y="1052"/>
                  </a:lnTo>
                  <a:lnTo>
                    <a:pt x="585" y="1228"/>
                  </a:lnTo>
                  <a:lnTo>
                    <a:pt x="585" y="1228"/>
                  </a:lnTo>
                  <a:lnTo>
                    <a:pt x="488" y="1384"/>
                  </a:lnTo>
                  <a:lnTo>
                    <a:pt x="488" y="1384"/>
                  </a:lnTo>
                  <a:lnTo>
                    <a:pt x="312" y="1734"/>
                  </a:lnTo>
                  <a:lnTo>
                    <a:pt x="312" y="1734"/>
                  </a:lnTo>
                  <a:lnTo>
                    <a:pt x="312" y="1734"/>
                  </a:lnTo>
                  <a:lnTo>
                    <a:pt x="312" y="1734"/>
                  </a:lnTo>
                  <a:lnTo>
                    <a:pt x="312" y="1773"/>
                  </a:lnTo>
                  <a:lnTo>
                    <a:pt x="312" y="1773"/>
                  </a:lnTo>
                  <a:lnTo>
                    <a:pt x="312" y="1773"/>
                  </a:lnTo>
                  <a:lnTo>
                    <a:pt x="312" y="1773"/>
                  </a:lnTo>
                  <a:lnTo>
                    <a:pt x="312" y="1773"/>
                  </a:lnTo>
                  <a:lnTo>
                    <a:pt x="176" y="2104"/>
                  </a:lnTo>
                  <a:lnTo>
                    <a:pt x="176" y="2163"/>
                  </a:lnTo>
                  <a:lnTo>
                    <a:pt x="176" y="2163"/>
                  </a:lnTo>
                  <a:lnTo>
                    <a:pt x="117" y="2377"/>
                  </a:lnTo>
                  <a:lnTo>
                    <a:pt x="117" y="2377"/>
                  </a:lnTo>
                  <a:lnTo>
                    <a:pt x="39" y="2708"/>
                  </a:lnTo>
                  <a:lnTo>
                    <a:pt x="39" y="2728"/>
                  </a:lnTo>
                  <a:lnTo>
                    <a:pt x="39" y="2708"/>
                  </a:lnTo>
                  <a:lnTo>
                    <a:pt x="39" y="2708"/>
                  </a:lnTo>
                  <a:lnTo>
                    <a:pt x="39" y="2708"/>
                  </a:lnTo>
                  <a:lnTo>
                    <a:pt x="20" y="3001"/>
                  </a:lnTo>
                  <a:lnTo>
                    <a:pt x="0" y="3293"/>
                  </a:lnTo>
                  <a:lnTo>
                    <a:pt x="0" y="3293"/>
                  </a:lnTo>
                  <a:lnTo>
                    <a:pt x="20" y="3566"/>
                  </a:lnTo>
                  <a:lnTo>
                    <a:pt x="39" y="3839"/>
                  </a:lnTo>
                  <a:lnTo>
                    <a:pt x="39" y="3839"/>
                  </a:lnTo>
                  <a:lnTo>
                    <a:pt x="39" y="3839"/>
                  </a:lnTo>
                  <a:lnTo>
                    <a:pt x="98" y="4092"/>
                  </a:lnTo>
                  <a:lnTo>
                    <a:pt x="156" y="4345"/>
                  </a:lnTo>
                  <a:lnTo>
                    <a:pt x="156" y="4345"/>
                  </a:lnTo>
                  <a:lnTo>
                    <a:pt x="215" y="4579"/>
                  </a:lnTo>
                  <a:lnTo>
                    <a:pt x="312" y="4813"/>
                  </a:lnTo>
                  <a:lnTo>
                    <a:pt x="312" y="4813"/>
                  </a:lnTo>
                  <a:lnTo>
                    <a:pt x="312" y="4813"/>
                  </a:lnTo>
                  <a:lnTo>
                    <a:pt x="312" y="4813"/>
                  </a:lnTo>
                  <a:lnTo>
                    <a:pt x="312" y="4813"/>
                  </a:lnTo>
                  <a:lnTo>
                    <a:pt x="410" y="5008"/>
                  </a:lnTo>
                  <a:lnTo>
                    <a:pt x="507" y="5222"/>
                  </a:lnTo>
                  <a:lnTo>
                    <a:pt x="507" y="5222"/>
                  </a:lnTo>
                  <a:lnTo>
                    <a:pt x="624" y="5397"/>
                  </a:lnTo>
                  <a:lnTo>
                    <a:pt x="741" y="5553"/>
                  </a:lnTo>
                  <a:lnTo>
                    <a:pt x="741" y="5553"/>
                  </a:lnTo>
                  <a:lnTo>
                    <a:pt x="741" y="5553"/>
                  </a:lnTo>
                  <a:lnTo>
                    <a:pt x="741" y="5553"/>
                  </a:lnTo>
                  <a:lnTo>
                    <a:pt x="741" y="5553"/>
                  </a:lnTo>
                  <a:lnTo>
                    <a:pt x="741" y="5553"/>
                  </a:lnTo>
                  <a:lnTo>
                    <a:pt x="741" y="5573"/>
                  </a:lnTo>
                  <a:lnTo>
                    <a:pt x="741" y="5553"/>
                  </a:lnTo>
                  <a:lnTo>
                    <a:pt x="741" y="5553"/>
                  </a:lnTo>
                  <a:lnTo>
                    <a:pt x="741" y="5553"/>
                  </a:lnTo>
                  <a:lnTo>
                    <a:pt x="741" y="5553"/>
                  </a:lnTo>
                  <a:lnTo>
                    <a:pt x="858" y="5709"/>
                  </a:lnTo>
                  <a:lnTo>
                    <a:pt x="994" y="5845"/>
                  </a:lnTo>
                  <a:lnTo>
                    <a:pt x="994" y="5845"/>
                  </a:lnTo>
                  <a:lnTo>
                    <a:pt x="1247" y="6079"/>
                  </a:lnTo>
                  <a:lnTo>
                    <a:pt x="1247" y="6079"/>
                  </a:lnTo>
                  <a:lnTo>
                    <a:pt x="1247" y="6079"/>
                  </a:lnTo>
                  <a:lnTo>
                    <a:pt x="1247" y="6060"/>
                  </a:lnTo>
                  <a:lnTo>
                    <a:pt x="1247" y="6079"/>
                  </a:lnTo>
                  <a:lnTo>
                    <a:pt x="1247" y="6079"/>
                  </a:lnTo>
                  <a:lnTo>
                    <a:pt x="1520" y="6255"/>
                  </a:lnTo>
                  <a:lnTo>
                    <a:pt x="1520" y="6255"/>
                  </a:lnTo>
                  <a:lnTo>
                    <a:pt x="1793" y="6391"/>
                  </a:lnTo>
                  <a:lnTo>
                    <a:pt x="1793" y="6391"/>
                  </a:lnTo>
                  <a:lnTo>
                    <a:pt x="1793" y="6391"/>
                  </a:lnTo>
                  <a:lnTo>
                    <a:pt x="1929" y="6449"/>
                  </a:lnTo>
                  <a:lnTo>
                    <a:pt x="2085" y="6488"/>
                  </a:lnTo>
                  <a:lnTo>
                    <a:pt x="2085" y="6488"/>
                  </a:lnTo>
                  <a:lnTo>
                    <a:pt x="2358" y="6547"/>
                  </a:lnTo>
                  <a:lnTo>
                    <a:pt x="2358" y="6547"/>
                  </a:lnTo>
                  <a:lnTo>
                    <a:pt x="2358" y="6547"/>
                  </a:lnTo>
                  <a:lnTo>
                    <a:pt x="2631" y="6566"/>
                  </a:lnTo>
                  <a:lnTo>
                    <a:pt x="2631" y="6566"/>
                  </a:lnTo>
                  <a:lnTo>
                    <a:pt x="2845" y="6547"/>
                  </a:lnTo>
                  <a:lnTo>
                    <a:pt x="2845" y="6547"/>
                  </a:lnTo>
                  <a:lnTo>
                    <a:pt x="3040" y="6449"/>
                  </a:lnTo>
                  <a:lnTo>
                    <a:pt x="3254" y="6313"/>
                  </a:lnTo>
                  <a:lnTo>
                    <a:pt x="3430" y="6177"/>
                  </a:lnTo>
                  <a:lnTo>
                    <a:pt x="3605" y="6021"/>
                  </a:lnTo>
                  <a:lnTo>
                    <a:pt x="3780" y="5845"/>
                  </a:lnTo>
                  <a:lnTo>
                    <a:pt x="3936" y="5651"/>
                  </a:lnTo>
                  <a:lnTo>
                    <a:pt x="4092" y="5456"/>
                  </a:lnTo>
                  <a:lnTo>
                    <a:pt x="4209" y="5261"/>
                  </a:lnTo>
                  <a:lnTo>
                    <a:pt x="4345" y="5047"/>
                  </a:lnTo>
                  <a:lnTo>
                    <a:pt x="4443" y="4813"/>
                  </a:lnTo>
                  <a:lnTo>
                    <a:pt x="4540" y="4579"/>
                  </a:lnTo>
                  <a:lnTo>
                    <a:pt x="4618" y="4326"/>
                  </a:lnTo>
                  <a:lnTo>
                    <a:pt x="4677" y="4072"/>
                  </a:lnTo>
                  <a:lnTo>
                    <a:pt x="4716" y="3819"/>
                  </a:lnTo>
                  <a:lnTo>
                    <a:pt x="4735" y="3566"/>
                  </a:lnTo>
                  <a:lnTo>
                    <a:pt x="4755" y="3293"/>
                  </a:lnTo>
                  <a:lnTo>
                    <a:pt x="4755" y="3293"/>
                  </a:lnTo>
                  <a:lnTo>
                    <a:pt x="4735" y="3020"/>
                  </a:lnTo>
                  <a:lnTo>
                    <a:pt x="4716" y="2747"/>
                  </a:lnTo>
                  <a:lnTo>
                    <a:pt x="4677" y="2494"/>
                  </a:lnTo>
                  <a:lnTo>
                    <a:pt x="4618" y="2241"/>
                  </a:lnTo>
                  <a:lnTo>
                    <a:pt x="4540" y="1988"/>
                  </a:lnTo>
                  <a:lnTo>
                    <a:pt x="4443" y="1754"/>
                  </a:lnTo>
                  <a:lnTo>
                    <a:pt x="4326" y="1520"/>
                  </a:lnTo>
                  <a:lnTo>
                    <a:pt x="4209" y="1306"/>
                  </a:lnTo>
                  <a:lnTo>
                    <a:pt x="4073" y="1111"/>
                  </a:lnTo>
                  <a:lnTo>
                    <a:pt x="3936" y="896"/>
                  </a:lnTo>
                  <a:lnTo>
                    <a:pt x="3780" y="721"/>
                  </a:lnTo>
                  <a:lnTo>
                    <a:pt x="3605" y="546"/>
                  </a:lnTo>
                  <a:lnTo>
                    <a:pt x="3430" y="390"/>
                  </a:lnTo>
                  <a:lnTo>
                    <a:pt x="3235" y="254"/>
                  </a:lnTo>
                  <a:lnTo>
                    <a:pt x="3040" y="117"/>
                  </a:lnTo>
                  <a:lnTo>
                    <a:pt x="2826" y="0"/>
                  </a:lnTo>
                  <a:lnTo>
                    <a:pt x="2826" y="0"/>
                  </a:lnTo>
                  <a:lnTo>
                    <a:pt x="2650" y="0"/>
                  </a:lnTo>
                  <a:lnTo>
                    <a:pt x="26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87;p37">
              <a:extLst>
                <a:ext uri="{FF2B5EF4-FFF2-40B4-BE49-F238E27FC236}">
                  <a16:creationId xmlns:a16="http://schemas.microsoft.com/office/drawing/2014/main" id="{0908B790-8680-F368-AE2C-9EE3F35DDE6E}"/>
                </a:ext>
              </a:extLst>
            </p:cNvPr>
            <p:cNvSpPr/>
            <p:nvPr/>
          </p:nvSpPr>
          <p:spPr>
            <a:xfrm>
              <a:off x="5298800" y="837725"/>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88;p37">
              <a:extLst>
                <a:ext uri="{FF2B5EF4-FFF2-40B4-BE49-F238E27FC236}">
                  <a16:creationId xmlns:a16="http://schemas.microsoft.com/office/drawing/2014/main" id="{C7BB7E45-672C-0D83-B0BB-83B3D97D2B59}"/>
                </a:ext>
              </a:extLst>
            </p:cNvPr>
            <p:cNvSpPr/>
            <p:nvPr/>
          </p:nvSpPr>
          <p:spPr>
            <a:xfrm>
              <a:off x="5322175" y="86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89;p37">
              <a:extLst>
                <a:ext uri="{FF2B5EF4-FFF2-40B4-BE49-F238E27FC236}">
                  <a16:creationId xmlns:a16="http://schemas.microsoft.com/office/drawing/2014/main" id="{AA71C86F-D67A-B1B2-EECE-65D9898FAB00}"/>
                </a:ext>
              </a:extLst>
            </p:cNvPr>
            <p:cNvSpPr/>
            <p:nvPr/>
          </p:nvSpPr>
          <p:spPr>
            <a:xfrm>
              <a:off x="5267625" y="789025"/>
              <a:ext cx="49225" cy="20475"/>
            </a:xfrm>
            <a:custGeom>
              <a:avLst/>
              <a:gdLst/>
              <a:ahLst/>
              <a:cxnLst/>
              <a:rect l="l" t="t" r="r" b="b"/>
              <a:pathLst>
                <a:path w="1969" h="819" extrusionOk="0">
                  <a:moveTo>
                    <a:pt x="780" y="0"/>
                  </a:moveTo>
                  <a:lnTo>
                    <a:pt x="604" y="20"/>
                  </a:lnTo>
                  <a:lnTo>
                    <a:pt x="429" y="59"/>
                  </a:lnTo>
                  <a:lnTo>
                    <a:pt x="292" y="117"/>
                  </a:lnTo>
                  <a:lnTo>
                    <a:pt x="176" y="176"/>
                  </a:lnTo>
                  <a:lnTo>
                    <a:pt x="78" y="254"/>
                  </a:lnTo>
                  <a:lnTo>
                    <a:pt x="20" y="332"/>
                  </a:lnTo>
                  <a:lnTo>
                    <a:pt x="0" y="410"/>
                  </a:lnTo>
                  <a:lnTo>
                    <a:pt x="20" y="487"/>
                  </a:lnTo>
                  <a:lnTo>
                    <a:pt x="78" y="565"/>
                  </a:lnTo>
                  <a:lnTo>
                    <a:pt x="176" y="624"/>
                  </a:lnTo>
                  <a:lnTo>
                    <a:pt x="292" y="702"/>
                  </a:lnTo>
                  <a:lnTo>
                    <a:pt x="429" y="741"/>
                  </a:lnTo>
                  <a:lnTo>
                    <a:pt x="604" y="780"/>
                  </a:lnTo>
                  <a:lnTo>
                    <a:pt x="780" y="799"/>
                  </a:lnTo>
                  <a:lnTo>
                    <a:pt x="994" y="819"/>
                  </a:lnTo>
                  <a:lnTo>
                    <a:pt x="1189" y="799"/>
                  </a:lnTo>
                  <a:lnTo>
                    <a:pt x="1364" y="780"/>
                  </a:lnTo>
                  <a:lnTo>
                    <a:pt x="1539" y="741"/>
                  </a:lnTo>
                  <a:lnTo>
                    <a:pt x="1676" y="702"/>
                  </a:lnTo>
                  <a:lnTo>
                    <a:pt x="1793" y="624"/>
                  </a:lnTo>
                  <a:lnTo>
                    <a:pt x="1890" y="565"/>
                  </a:lnTo>
                  <a:lnTo>
                    <a:pt x="1949" y="487"/>
                  </a:lnTo>
                  <a:lnTo>
                    <a:pt x="1968" y="410"/>
                  </a:lnTo>
                  <a:lnTo>
                    <a:pt x="1949" y="332"/>
                  </a:lnTo>
                  <a:lnTo>
                    <a:pt x="1890" y="254"/>
                  </a:lnTo>
                  <a:lnTo>
                    <a:pt x="1793" y="176"/>
                  </a:lnTo>
                  <a:lnTo>
                    <a:pt x="1676" y="117"/>
                  </a:lnTo>
                  <a:lnTo>
                    <a:pt x="1539" y="59"/>
                  </a:lnTo>
                  <a:lnTo>
                    <a:pt x="1364" y="20"/>
                  </a:lnTo>
                  <a:lnTo>
                    <a:pt x="1189"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90;p37">
              <a:extLst>
                <a:ext uri="{FF2B5EF4-FFF2-40B4-BE49-F238E27FC236}">
                  <a16:creationId xmlns:a16="http://schemas.microsoft.com/office/drawing/2014/main" id="{F9B68FC2-B8BA-EECD-E244-E97072ABA55B}"/>
                </a:ext>
              </a:extLst>
            </p:cNvPr>
            <p:cNvSpPr/>
            <p:nvPr/>
          </p:nvSpPr>
          <p:spPr>
            <a:xfrm>
              <a:off x="5267625" y="789025"/>
              <a:ext cx="49225" cy="20475"/>
            </a:xfrm>
            <a:custGeom>
              <a:avLst/>
              <a:gdLst/>
              <a:ahLst/>
              <a:cxnLst/>
              <a:rect l="l" t="t" r="r" b="b"/>
              <a:pathLst>
                <a:path w="1969" h="819" fill="none" extrusionOk="0">
                  <a:moveTo>
                    <a:pt x="0" y="410"/>
                  </a:moveTo>
                  <a:lnTo>
                    <a:pt x="0" y="410"/>
                  </a:lnTo>
                  <a:lnTo>
                    <a:pt x="20" y="487"/>
                  </a:lnTo>
                  <a:lnTo>
                    <a:pt x="78" y="565"/>
                  </a:lnTo>
                  <a:lnTo>
                    <a:pt x="176" y="624"/>
                  </a:lnTo>
                  <a:lnTo>
                    <a:pt x="292" y="702"/>
                  </a:lnTo>
                  <a:lnTo>
                    <a:pt x="429" y="741"/>
                  </a:lnTo>
                  <a:lnTo>
                    <a:pt x="604" y="780"/>
                  </a:lnTo>
                  <a:lnTo>
                    <a:pt x="780" y="799"/>
                  </a:lnTo>
                  <a:lnTo>
                    <a:pt x="994" y="819"/>
                  </a:lnTo>
                  <a:lnTo>
                    <a:pt x="994" y="819"/>
                  </a:lnTo>
                  <a:lnTo>
                    <a:pt x="1189" y="799"/>
                  </a:lnTo>
                  <a:lnTo>
                    <a:pt x="1364" y="780"/>
                  </a:lnTo>
                  <a:lnTo>
                    <a:pt x="1539" y="741"/>
                  </a:lnTo>
                  <a:lnTo>
                    <a:pt x="1676" y="702"/>
                  </a:lnTo>
                  <a:lnTo>
                    <a:pt x="1793" y="624"/>
                  </a:lnTo>
                  <a:lnTo>
                    <a:pt x="1890" y="565"/>
                  </a:lnTo>
                  <a:lnTo>
                    <a:pt x="1949" y="487"/>
                  </a:lnTo>
                  <a:lnTo>
                    <a:pt x="1968" y="410"/>
                  </a:lnTo>
                  <a:lnTo>
                    <a:pt x="1968" y="410"/>
                  </a:lnTo>
                  <a:lnTo>
                    <a:pt x="1949" y="332"/>
                  </a:lnTo>
                  <a:lnTo>
                    <a:pt x="1890" y="254"/>
                  </a:lnTo>
                  <a:lnTo>
                    <a:pt x="1793" y="176"/>
                  </a:lnTo>
                  <a:lnTo>
                    <a:pt x="1676" y="117"/>
                  </a:lnTo>
                  <a:lnTo>
                    <a:pt x="1539" y="59"/>
                  </a:lnTo>
                  <a:lnTo>
                    <a:pt x="1364" y="20"/>
                  </a:lnTo>
                  <a:lnTo>
                    <a:pt x="1189" y="0"/>
                  </a:lnTo>
                  <a:lnTo>
                    <a:pt x="994" y="0"/>
                  </a:lnTo>
                  <a:lnTo>
                    <a:pt x="994" y="0"/>
                  </a:lnTo>
                  <a:lnTo>
                    <a:pt x="780" y="0"/>
                  </a:lnTo>
                  <a:lnTo>
                    <a:pt x="604" y="20"/>
                  </a:lnTo>
                  <a:lnTo>
                    <a:pt x="429" y="59"/>
                  </a:lnTo>
                  <a:lnTo>
                    <a:pt x="292" y="117"/>
                  </a:lnTo>
                  <a:lnTo>
                    <a:pt x="176" y="176"/>
                  </a:lnTo>
                  <a:lnTo>
                    <a:pt x="78" y="254"/>
                  </a:lnTo>
                  <a:lnTo>
                    <a:pt x="20" y="332"/>
                  </a:lnTo>
                  <a:lnTo>
                    <a:pt x="0" y="41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91;p37">
              <a:extLst>
                <a:ext uri="{FF2B5EF4-FFF2-40B4-BE49-F238E27FC236}">
                  <a16:creationId xmlns:a16="http://schemas.microsoft.com/office/drawing/2014/main" id="{B9114B00-D6E6-1CB6-32B5-4CF7B160645C}"/>
                </a:ext>
              </a:extLst>
            </p:cNvPr>
            <p:cNvSpPr/>
            <p:nvPr/>
          </p:nvSpPr>
          <p:spPr>
            <a:xfrm>
              <a:off x="5589600" y="707200"/>
              <a:ext cx="118875" cy="179275"/>
            </a:xfrm>
            <a:custGeom>
              <a:avLst/>
              <a:gdLst/>
              <a:ahLst/>
              <a:cxnLst/>
              <a:rect l="l" t="t" r="r" b="b"/>
              <a:pathLst>
                <a:path w="4755" h="7171" extrusionOk="0">
                  <a:moveTo>
                    <a:pt x="1520" y="0"/>
                  </a:moveTo>
                  <a:lnTo>
                    <a:pt x="1325" y="20"/>
                  </a:lnTo>
                  <a:lnTo>
                    <a:pt x="1130" y="39"/>
                  </a:lnTo>
                  <a:lnTo>
                    <a:pt x="935" y="59"/>
                  </a:lnTo>
                  <a:lnTo>
                    <a:pt x="760" y="97"/>
                  </a:lnTo>
                  <a:lnTo>
                    <a:pt x="565" y="156"/>
                  </a:lnTo>
                  <a:lnTo>
                    <a:pt x="390" y="234"/>
                  </a:lnTo>
                  <a:lnTo>
                    <a:pt x="214" y="312"/>
                  </a:lnTo>
                  <a:lnTo>
                    <a:pt x="59" y="390"/>
                  </a:lnTo>
                  <a:lnTo>
                    <a:pt x="312" y="429"/>
                  </a:lnTo>
                  <a:lnTo>
                    <a:pt x="585" y="507"/>
                  </a:lnTo>
                  <a:lnTo>
                    <a:pt x="779" y="565"/>
                  </a:lnTo>
                  <a:lnTo>
                    <a:pt x="974" y="663"/>
                  </a:lnTo>
                  <a:lnTo>
                    <a:pt x="1150" y="760"/>
                  </a:lnTo>
                  <a:lnTo>
                    <a:pt x="1325" y="877"/>
                  </a:lnTo>
                  <a:lnTo>
                    <a:pt x="1481" y="994"/>
                  </a:lnTo>
                  <a:lnTo>
                    <a:pt x="1637" y="1150"/>
                  </a:lnTo>
                  <a:lnTo>
                    <a:pt x="1754" y="1286"/>
                  </a:lnTo>
                  <a:lnTo>
                    <a:pt x="1890" y="1442"/>
                  </a:lnTo>
                  <a:lnTo>
                    <a:pt x="1987" y="1617"/>
                  </a:lnTo>
                  <a:lnTo>
                    <a:pt x="2085" y="1793"/>
                  </a:lnTo>
                  <a:lnTo>
                    <a:pt x="2182" y="1987"/>
                  </a:lnTo>
                  <a:lnTo>
                    <a:pt x="2241" y="2182"/>
                  </a:lnTo>
                  <a:lnTo>
                    <a:pt x="2319" y="2377"/>
                  </a:lnTo>
                  <a:lnTo>
                    <a:pt x="2358" y="2572"/>
                  </a:lnTo>
                  <a:lnTo>
                    <a:pt x="2436" y="2981"/>
                  </a:lnTo>
                  <a:lnTo>
                    <a:pt x="2436" y="3195"/>
                  </a:lnTo>
                  <a:lnTo>
                    <a:pt x="2455" y="3410"/>
                  </a:lnTo>
                  <a:lnTo>
                    <a:pt x="2436" y="3838"/>
                  </a:lnTo>
                  <a:lnTo>
                    <a:pt x="2358" y="4267"/>
                  </a:lnTo>
                  <a:lnTo>
                    <a:pt x="2260" y="4676"/>
                  </a:lnTo>
                  <a:lnTo>
                    <a:pt x="2182" y="4871"/>
                  </a:lnTo>
                  <a:lnTo>
                    <a:pt x="2104" y="5066"/>
                  </a:lnTo>
                  <a:lnTo>
                    <a:pt x="2007" y="5261"/>
                  </a:lnTo>
                  <a:lnTo>
                    <a:pt x="1910" y="5436"/>
                  </a:lnTo>
                  <a:lnTo>
                    <a:pt x="1812" y="5611"/>
                  </a:lnTo>
                  <a:lnTo>
                    <a:pt x="1676" y="5787"/>
                  </a:lnTo>
                  <a:lnTo>
                    <a:pt x="1559" y="5943"/>
                  </a:lnTo>
                  <a:lnTo>
                    <a:pt x="1403" y="6079"/>
                  </a:lnTo>
                  <a:lnTo>
                    <a:pt x="1267" y="6215"/>
                  </a:lnTo>
                  <a:lnTo>
                    <a:pt x="1111" y="6332"/>
                  </a:lnTo>
                  <a:lnTo>
                    <a:pt x="935" y="6449"/>
                  </a:lnTo>
                  <a:lnTo>
                    <a:pt x="760" y="6527"/>
                  </a:lnTo>
                  <a:lnTo>
                    <a:pt x="565" y="6625"/>
                  </a:lnTo>
                  <a:lnTo>
                    <a:pt x="370" y="6683"/>
                  </a:lnTo>
                  <a:lnTo>
                    <a:pt x="175" y="6722"/>
                  </a:lnTo>
                  <a:lnTo>
                    <a:pt x="0" y="6761"/>
                  </a:lnTo>
                  <a:lnTo>
                    <a:pt x="175" y="6858"/>
                  </a:lnTo>
                  <a:lnTo>
                    <a:pt x="351" y="6936"/>
                  </a:lnTo>
                  <a:lnTo>
                    <a:pt x="526" y="7014"/>
                  </a:lnTo>
                  <a:lnTo>
                    <a:pt x="721" y="7073"/>
                  </a:lnTo>
                  <a:lnTo>
                    <a:pt x="916" y="7112"/>
                  </a:lnTo>
                  <a:lnTo>
                    <a:pt x="1111" y="7151"/>
                  </a:lnTo>
                  <a:lnTo>
                    <a:pt x="1306" y="7170"/>
                  </a:lnTo>
                  <a:lnTo>
                    <a:pt x="1520" y="7170"/>
                  </a:lnTo>
                  <a:lnTo>
                    <a:pt x="1851" y="7151"/>
                  </a:lnTo>
                  <a:lnTo>
                    <a:pt x="2163" y="7112"/>
                  </a:lnTo>
                  <a:lnTo>
                    <a:pt x="2475" y="7014"/>
                  </a:lnTo>
                  <a:lnTo>
                    <a:pt x="2767" y="6897"/>
                  </a:lnTo>
                  <a:lnTo>
                    <a:pt x="3059" y="6742"/>
                  </a:lnTo>
                  <a:lnTo>
                    <a:pt x="3332" y="6566"/>
                  </a:lnTo>
                  <a:lnTo>
                    <a:pt x="3566" y="6352"/>
                  </a:lnTo>
                  <a:lnTo>
                    <a:pt x="3799" y="6118"/>
                  </a:lnTo>
                  <a:lnTo>
                    <a:pt x="4014" y="5865"/>
                  </a:lnTo>
                  <a:lnTo>
                    <a:pt x="4209" y="5592"/>
                  </a:lnTo>
                  <a:lnTo>
                    <a:pt x="4364" y="5300"/>
                  </a:lnTo>
                  <a:lnTo>
                    <a:pt x="4501" y="4988"/>
                  </a:lnTo>
                  <a:lnTo>
                    <a:pt x="4598" y="4657"/>
                  </a:lnTo>
                  <a:lnTo>
                    <a:pt x="4696" y="4306"/>
                  </a:lnTo>
                  <a:lnTo>
                    <a:pt x="4735" y="3955"/>
                  </a:lnTo>
                  <a:lnTo>
                    <a:pt x="4754" y="3585"/>
                  </a:lnTo>
                  <a:lnTo>
                    <a:pt x="4735" y="3215"/>
                  </a:lnTo>
                  <a:lnTo>
                    <a:pt x="4696" y="2864"/>
                  </a:lnTo>
                  <a:lnTo>
                    <a:pt x="4598" y="2533"/>
                  </a:lnTo>
                  <a:lnTo>
                    <a:pt x="4501" y="2202"/>
                  </a:lnTo>
                  <a:lnTo>
                    <a:pt x="4364" y="1890"/>
                  </a:lnTo>
                  <a:lnTo>
                    <a:pt x="4209" y="1578"/>
                  </a:lnTo>
                  <a:lnTo>
                    <a:pt x="4014" y="1305"/>
                  </a:lnTo>
                  <a:lnTo>
                    <a:pt x="3799" y="1052"/>
                  </a:lnTo>
                  <a:lnTo>
                    <a:pt x="3566" y="818"/>
                  </a:lnTo>
                  <a:lnTo>
                    <a:pt x="3332" y="624"/>
                  </a:lnTo>
                  <a:lnTo>
                    <a:pt x="3059" y="429"/>
                  </a:lnTo>
                  <a:lnTo>
                    <a:pt x="2767" y="292"/>
                  </a:lnTo>
                  <a:lnTo>
                    <a:pt x="2475" y="175"/>
                  </a:lnTo>
                  <a:lnTo>
                    <a:pt x="2163" y="78"/>
                  </a:lnTo>
                  <a:lnTo>
                    <a:pt x="1851" y="20"/>
                  </a:lnTo>
                  <a:lnTo>
                    <a:pt x="152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92;p37">
              <a:extLst>
                <a:ext uri="{FF2B5EF4-FFF2-40B4-BE49-F238E27FC236}">
                  <a16:creationId xmlns:a16="http://schemas.microsoft.com/office/drawing/2014/main" id="{038224A4-0A22-3FD4-69BF-96AC82671036}"/>
                </a:ext>
              </a:extLst>
            </p:cNvPr>
            <p:cNvSpPr/>
            <p:nvPr/>
          </p:nvSpPr>
          <p:spPr>
            <a:xfrm>
              <a:off x="5589600" y="707200"/>
              <a:ext cx="118875" cy="179275"/>
            </a:xfrm>
            <a:custGeom>
              <a:avLst/>
              <a:gdLst/>
              <a:ahLst/>
              <a:cxnLst/>
              <a:rect l="l" t="t" r="r" b="b"/>
              <a:pathLst>
                <a:path w="4755" h="7171" fill="none" extrusionOk="0">
                  <a:moveTo>
                    <a:pt x="4754" y="3585"/>
                  </a:moveTo>
                  <a:lnTo>
                    <a:pt x="4754" y="3585"/>
                  </a:lnTo>
                  <a:lnTo>
                    <a:pt x="4735" y="3955"/>
                  </a:lnTo>
                  <a:lnTo>
                    <a:pt x="4696" y="4306"/>
                  </a:lnTo>
                  <a:lnTo>
                    <a:pt x="4598" y="4657"/>
                  </a:lnTo>
                  <a:lnTo>
                    <a:pt x="4501" y="4988"/>
                  </a:lnTo>
                  <a:lnTo>
                    <a:pt x="4364" y="5300"/>
                  </a:lnTo>
                  <a:lnTo>
                    <a:pt x="4209" y="5592"/>
                  </a:lnTo>
                  <a:lnTo>
                    <a:pt x="4014" y="5865"/>
                  </a:lnTo>
                  <a:lnTo>
                    <a:pt x="3799" y="6118"/>
                  </a:lnTo>
                  <a:lnTo>
                    <a:pt x="3566" y="6352"/>
                  </a:lnTo>
                  <a:lnTo>
                    <a:pt x="3332" y="6566"/>
                  </a:lnTo>
                  <a:lnTo>
                    <a:pt x="3059" y="6742"/>
                  </a:lnTo>
                  <a:lnTo>
                    <a:pt x="2767" y="6897"/>
                  </a:lnTo>
                  <a:lnTo>
                    <a:pt x="2475" y="7014"/>
                  </a:lnTo>
                  <a:lnTo>
                    <a:pt x="2163" y="7112"/>
                  </a:lnTo>
                  <a:lnTo>
                    <a:pt x="1851" y="7151"/>
                  </a:lnTo>
                  <a:lnTo>
                    <a:pt x="1520" y="7170"/>
                  </a:lnTo>
                  <a:lnTo>
                    <a:pt x="1520" y="7170"/>
                  </a:lnTo>
                  <a:lnTo>
                    <a:pt x="1306" y="7170"/>
                  </a:lnTo>
                  <a:lnTo>
                    <a:pt x="1111" y="7151"/>
                  </a:lnTo>
                  <a:lnTo>
                    <a:pt x="916" y="7112"/>
                  </a:lnTo>
                  <a:lnTo>
                    <a:pt x="721" y="7073"/>
                  </a:lnTo>
                  <a:lnTo>
                    <a:pt x="526" y="7014"/>
                  </a:lnTo>
                  <a:lnTo>
                    <a:pt x="351" y="6936"/>
                  </a:lnTo>
                  <a:lnTo>
                    <a:pt x="175" y="6858"/>
                  </a:lnTo>
                  <a:lnTo>
                    <a:pt x="0" y="6761"/>
                  </a:lnTo>
                  <a:lnTo>
                    <a:pt x="0" y="6761"/>
                  </a:lnTo>
                  <a:lnTo>
                    <a:pt x="175" y="6722"/>
                  </a:lnTo>
                  <a:lnTo>
                    <a:pt x="370" y="6683"/>
                  </a:lnTo>
                  <a:lnTo>
                    <a:pt x="370" y="6683"/>
                  </a:lnTo>
                  <a:lnTo>
                    <a:pt x="565" y="6625"/>
                  </a:lnTo>
                  <a:lnTo>
                    <a:pt x="760" y="6527"/>
                  </a:lnTo>
                  <a:lnTo>
                    <a:pt x="760" y="6527"/>
                  </a:lnTo>
                  <a:lnTo>
                    <a:pt x="935" y="6449"/>
                  </a:lnTo>
                  <a:lnTo>
                    <a:pt x="1111" y="6332"/>
                  </a:lnTo>
                  <a:lnTo>
                    <a:pt x="1267" y="6215"/>
                  </a:lnTo>
                  <a:lnTo>
                    <a:pt x="1403" y="6079"/>
                  </a:lnTo>
                  <a:lnTo>
                    <a:pt x="1403" y="6079"/>
                  </a:lnTo>
                  <a:lnTo>
                    <a:pt x="1559" y="5943"/>
                  </a:lnTo>
                  <a:lnTo>
                    <a:pt x="1676" y="5787"/>
                  </a:lnTo>
                  <a:lnTo>
                    <a:pt x="1812" y="5611"/>
                  </a:lnTo>
                  <a:lnTo>
                    <a:pt x="1910" y="5436"/>
                  </a:lnTo>
                  <a:lnTo>
                    <a:pt x="1910" y="5436"/>
                  </a:lnTo>
                  <a:lnTo>
                    <a:pt x="2007" y="5261"/>
                  </a:lnTo>
                  <a:lnTo>
                    <a:pt x="2104" y="5066"/>
                  </a:lnTo>
                  <a:lnTo>
                    <a:pt x="2182" y="4871"/>
                  </a:lnTo>
                  <a:lnTo>
                    <a:pt x="2260" y="4676"/>
                  </a:lnTo>
                  <a:lnTo>
                    <a:pt x="2358" y="4267"/>
                  </a:lnTo>
                  <a:lnTo>
                    <a:pt x="2436" y="3838"/>
                  </a:lnTo>
                  <a:lnTo>
                    <a:pt x="2436" y="3838"/>
                  </a:lnTo>
                  <a:lnTo>
                    <a:pt x="2455" y="3410"/>
                  </a:lnTo>
                  <a:lnTo>
                    <a:pt x="2436" y="3195"/>
                  </a:lnTo>
                  <a:lnTo>
                    <a:pt x="2436" y="2981"/>
                  </a:lnTo>
                  <a:lnTo>
                    <a:pt x="2436" y="2981"/>
                  </a:lnTo>
                  <a:lnTo>
                    <a:pt x="2358" y="2572"/>
                  </a:lnTo>
                  <a:lnTo>
                    <a:pt x="2319" y="2377"/>
                  </a:lnTo>
                  <a:lnTo>
                    <a:pt x="2241" y="2182"/>
                  </a:lnTo>
                  <a:lnTo>
                    <a:pt x="2241" y="2182"/>
                  </a:lnTo>
                  <a:lnTo>
                    <a:pt x="2182" y="1987"/>
                  </a:lnTo>
                  <a:lnTo>
                    <a:pt x="2085" y="1793"/>
                  </a:lnTo>
                  <a:lnTo>
                    <a:pt x="1987" y="1617"/>
                  </a:lnTo>
                  <a:lnTo>
                    <a:pt x="1890" y="1442"/>
                  </a:lnTo>
                  <a:lnTo>
                    <a:pt x="1890" y="1442"/>
                  </a:lnTo>
                  <a:lnTo>
                    <a:pt x="1754" y="1286"/>
                  </a:lnTo>
                  <a:lnTo>
                    <a:pt x="1637" y="1150"/>
                  </a:lnTo>
                  <a:lnTo>
                    <a:pt x="1481" y="994"/>
                  </a:lnTo>
                  <a:lnTo>
                    <a:pt x="1325" y="877"/>
                  </a:lnTo>
                  <a:lnTo>
                    <a:pt x="1325" y="877"/>
                  </a:lnTo>
                  <a:lnTo>
                    <a:pt x="1150" y="760"/>
                  </a:lnTo>
                  <a:lnTo>
                    <a:pt x="974" y="663"/>
                  </a:lnTo>
                  <a:lnTo>
                    <a:pt x="779" y="565"/>
                  </a:lnTo>
                  <a:lnTo>
                    <a:pt x="585" y="507"/>
                  </a:lnTo>
                  <a:lnTo>
                    <a:pt x="585" y="507"/>
                  </a:lnTo>
                  <a:lnTo>
                    <a:pt x="312" y="429"/>
                  </a:lnTo>
                  <a:lnTo>
                    <a:pt x="59" y="390"/>
                  </a:lnTo>
                  <a:lnTo>
                    <a:pt x="59" y="390"/>
                  </a:lnTo>
                  <a:lnTo>
                    <a:pt x="214" y="312"/>
                  </a:lnTo>
                  <a:lnTo>
                    <a:pt x="390" y="234"/>
                  </a:lnTo>
                  <a:lnTo>
                    <a:pt x="565" y="156"/>
                  </a:lnTo>
                  <a:lnTo>
                    <a:pt x="760" y="97"/>
                  </a:lnTo>
                  <a:lnTo>
                    <a:pt x="935" y="59"/>
                  </a:lnTo>
                  <a:lnTo>
                    <a:pt x="1130" y="39"/>
                  </a:lnTo>
                  <a:lnTo>
                    <a:pt x="1325" y="20"/>
                  </a:lnTo>
                  <a:lnTo>
                    <a:pt x="1520" y="0"/>
                  </a:lnTo>
                  <a:lnTo>
                    <a:pt x="1520" y="0"/>
                  </a:lnTo>
                  <a:lnTo>
                    <a:pt x="1851" y="20"/>
                  </a:lnTo>
                  <a:lnTo>
                    <a:pt x="2163" y="78"/>
                  </a:lnTo>
                  <a:lnTo>
                    <a:pt x="2475" y="175"/>
                  </a:lnTo>
                  <a:lnTo>
                    <a:pt x="2767" y="292"/>
                  </a:lnTo>
                  <a:lnTo>
                    <a:pt x="3059" y="429"/>
                  </a:lnTo>
                  <a:lnTo>
                    <a:pt x="3332" y="624"/>
                  </a:lnTo>
                  <a:lnTo>
                    <a:pt x="3566" y="818"/>
                  </a:lnTo>
                  <a:lnTo>
                    <a:pt x="3799" y="1052"/>
                  </a:lnTo>
                  <a:lnTo>
                    <a:pt x="4014" y="1305"/>
                  </a:lnTo>
                  <a:lnTo>
                    <a:pt x="4209" y="1578"/>
                  </a:lnTo>
                  <a:lnTo>
                    <a:pt x="4364" y="1890"/>
                  </a:lnTo>
                  <a:lnTo>
                    <a:pt x="4501" y="2202"/>
                  </a:lnTo>
                  <a:lnTo>
                    <a:pt x="4598" y="2533"/>
                  </a:lnTo>
                  <a:lnTo>
                    <a:pt x="4696" y="2864"/>
                  </a:lnTo>
                  <a:lnTo>
                    <a:pt x="4735" y="3215"/>
                  </a:lnTo>
                  <a:lnTo>
                    <a:pt x="4754" y="35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93;p37">
              <a:extLst>
                <a:ext uri="{FF2B5EF4-FFF2-40B4-BE49-F238E27FC236}">
                  <a16:creationId xmlns:a16="http://schemas.microsoft.com/office/drawing/2014/main" id="{F04684A9-C619-EC7A-BEAB-9D10DD9CD67B}"/>
                </a:ext>
              </a:extLst>
            </p:cNvPr>
            <p:cNvSpPr/>
            <p:nvPr/>
          </p:nvSpPr>
          <p:spPr>
            <a:xfrm>
              <a:off x="5546725" y="714975"/>
              <a:ext cx="118400" cy="164175"/>
            </a:xfrm>
            <a:custGeom>
              <a:avLst/>
              <a:gdLst/>
              <a:ahLst/>
              <a:cxnLst/>
              <a:rect l="l" t="t" r="r" b="b"/>
              <a:pathLst>
                <a:path w="4736" h="6567" extrusionOk="0">
                  <a:moveTo>
                    <a:pt x="1929" y="1"/>
                  </a:moveTo>
                  <a:lnTo>
                    <a:pt x="1715" y="118"/>
                  </a:lnTo>
                  <a:lnTo>
                    <a:pt x="1520" y="235"/>
                  </a:lnTo>
                  <a:lnTo>
                    <a:pt x="1325" y="390"/>
                  </a:lnTo>
                  <a:lnTo>
                    <a:pt x="1150" y="546"/>
                  </a:lnTo>
                  <a:lnTo>
                    <a:pt x="975" y="722"/>
                  </a:lnTo>
                  <a:lnTo>
                    <a:pt x="819" y="897"/>
                  </a:lnTo>
                  <a:lnTo>
                    <a:pt x="663" y="1092"/>
                  </a:lnTo>
                  <a:lnTo>
                    <a:pt x="527" y="1306"/>
                  </a:lnTo>
                  <a:lnTo>
                    <a:pt x="410" y="1521"/>
                  </a:lnTo>
                  <a:lnTo>
                    <a:pt x="312" y="1754"/>
                  </a:lnTo>
                  <a:lnTo>
                    <a:pt x="215" y="1988"/>
                  </a:lnTo>
                  <a:lnTo>
                    <a:pt x="137" y="2222"/>
                  </a:lnTo>
                  <a:lnTo>
                    <a:pt x="78" y="2475"/>
                  </a:lnTo>
                  <a:lnTo>
                    <a:pt x="39" y="2748"/>
                  </a:lnTo>
                  <a:lnTo>
                    <a:pt x="1" y="3001"/>
                  </a:lnTo>
                  <a:lnTo>
                    <a:pt x="1" y="3274"/>
                  </a:lnTo>
                  <a:lnTo>
                    <a:pt x="1" y="3547"/>
                  </a:lnTo>
                  <a:lnTo>
                    <a:pt x="39" y="3820"/>
                  </a:lnTo>
                  <a:lnTo>
                    <a:pt x="78" y="4073"/>
                  </a:lnTo>
                  <a:lnTo>
                    <a:pt x="137" y="4326"/>
                  </a:lnTo>
                  <a:lnTo>
                    <a:pt x="215" y="4560"/>
                  </a:lnTo>
                  <a:lnTo>
                    <a:pt x="312" y="4813"/>
                  </a:lnTo>
                  <a:lnTo>
                    <a:pt x="410" y="5028"/>
                  </a:lnTo>
                  <a:lnTo>
                    <a:pt x="527" y="5242"/>
                  </a:lnTo>
                  <a:lnTo>
                    <a:pt x="663" y="5456"/>
                  </a:lnTo>
                  <a:lnTo>
                    <a:pt x="799" y="5651"/>
                  </a:lnTo>
                  <a:lnTo>
                    <a:pt x="975" y="5827"/>
                  </a:lnTo>
                  <a:lnTo>
                    <a:pt x="1131" y="6002"/>
                  </a:lnTo>
                  <a:lnTo>
                    <a:pt x="1306" y="6158"/>
                  </a:lnTo>
                  <a:lnTo>
                    <a:pt x="1501" y="6314"/>
                  </a:lnTo>
                  <a:lnTo>
                    <a:pt x="1696" y="6431"/>
                  </a:lnTo>
                  <a:lnTo>
                    <a:pt x="1910" y="6547"/>
                  </a:lnTo>
                  <a:lnTo>
                    <a:pt x="2105" y="6567"/>
                  </a:lnTo>
                  <a:lnTo>
                    <a:pt x="2397" y="6547"/>
                  </a:lnTo>
                  <a:lnTo>
                    <a:pt x="2670" y="6489"/>
                  </a:lnTo>
                  <a:lnTo>
                    <a:pt x="2806" y="6450"/>
                  </a:lnTo>
                  <a:lnTo>
                    <a:pt x="2962" y="6392"/>
                  </a:lnTo>
                  <a:lnTo>
                    <a:pt x="2943" y="6392"/>
                  </a:lnTo>
                  <a:lnTo>
                    <a:pt x="3215" y="6255"/>
                  </a:lnTo>
                  <a:lnTo>
                    <a:pt x="3488" y="6060"/>
                  </a:lnTo>
                  <a:lnTo>
                    <a:pt x="3508" y="6060"/>
                  </a:lnTo>
                  <a:lnTo>
                    <a:pt x="3761" y="5846"/>
                  </a:lnTo>
                  <a:lnTo>
                    <a:pt x="3878" y="5710"/>
                  </a:lnTo>
                  <a:lnTo>
                    <a:pt x="3995" y="5554"/>
                  </a:lnTo>
                  <a:lnTo>
                    <a:pt x="4014" y="5554"/>
                  </a:lnTo>
                  <a:lnTo>
                    <a:pt x="4131" y="5378"/>
                  </a:lnTo>
                  <a:lnTo>
                    <a:pt x="4229" y="5203"/>
                  </a:lnTo>
                  <a:lnTo>
                    <a:pt x="4345" y="5008"/>
                  </a:lnTo>
                  <a:lnTo>
                    <a:pt x="4443" y="4794"/>
                  </a:lnTo>
                  <a:lnTo>
                    <a:pt x="4443" y="4813"/>
                  </a:lnTo>
                  <a:lnTo>
                    <a:pt x="4521" y="4560"/>
                  </a:lnTo>
                  <a:lnTo>
                    <a:pt x="4599" y="4326"/>
                  </a:lnTo>
                  <a:lnTo>
                    <a:pt x="4657" y="4073"/>
                  </a:lnTo>
                  <a:lnTo>
                    <a:pt x="4696" y="3820"/>
                  </a:lnTo>
                  <a:lnTo>
                    <a:pt x="4696" y="3839"/>
                  </a:lnTo>
                  <a:lnTo>
                    <a:pt x="4735" y="3566"/>
                  </a:lnTo>
                  <a:lnTo>
                    <a:pt x="4735" y="3274"/>
                  </a:lnTo>
                  <a:lnTo>
                    <a:pt x="4735" y="2982"/>
                  </a:lnTo>
                  <a:lnTo>
                    <a:pt x="4696" y="2709"/>
                  </a:lnTo>
                  <a:lnTo>
                    <a:pt x="4638" y="2378"/>
                  </a:lnTo>
                  <a:lnTo>
                    <a:pt x="4579" y="2144"/>
                  </a:lnTo>
                  <a:lnTo>
                    <a:pt x="4560" y="2105"/>
                  </a:lnTo>
                  <a:lnTo>
                    <a:pt x="4443" y="1754"/>
                  </a:lnTo>
                  <a:lnTo>
                    <a:pt x="4423" y="1735"/>
                  </a:lnTo>
                  <a:lnTo>
                    <a:pt x="4248" y="1384"/>
                  </a:lnTo>
                  <a:lnTo>
                    <a:pt x="4151" y="1209"/>
                  </a:lnTo>
                  <a:lnTo>
                    <a:pt x="4034" y="1053"/>
                  </a:lnTo>
                  <a:lnTo>
                    <a:pt x="4014" y="1014"/>
                  </a:lnTo>
                  <a:lnTo>
                    <a:pt x="3897" y="878"/>
                  </a:lnTo>
                  <a:lnTo>
                    <a:pt x="3761" y="741"/>
                  </a:lnTo>
                  <a:lnTo>
                    <a:pt x="3683" y="644"/>
                  </a:lnTo>
                  <a:lnTo>
                    <a:pt x="3663" y="624"/>
                  </a:lnTo>
                  <a:lnTo>
                    <a:pt x="3547" y="527"/>
                  </a:lnTo>
                  <a:lnTo>
                    <a:pt x="3488" y="488"/>
                  </a:lnTo>
                  <a:lnTo>
                    <a:pt x="3371" y="390"/>
                  </a:lnTo>
                  <a:lnTo>
                    <a:pt x="3254" y="313"/>
                  </a:lnTo>
                  <a:lnTo>
                    <a:pt x="3215" y="293"/>
                  </a:lnTo>
                  <a:lnTo>
                    <a:pt x="3196" y="274"/>
                  </a:lnTo>
                  <a:lnTo>
                    <a:pt x="3176" y="274"/>
                  </a:lnTo>
                  <a:lnTo>
                    <a:pt x="3157" y="254"/>
                  </a:lnTo>
                  <a:lnTo>
                    <a:pt x="2943" y="157"/>
                  </a:lnTo>
                  <a:lnTo>
                    <a:pt x="2923" y="157"/>
                  </a:lnTo>
                  <a:lnTo>
                    <a:pt x="2884" y="137"/>
                  </a:lnTo>
                  <a:lnTo>
                    <a:pt x="2845" y="118"/>
                  </a:lnTo>
                  <a:lnTo>
                    <a:pt x="2670" y="59"/>
                  </a:lnTo>
                  <a:lnTo>
                    <a:pt x="2475" y="20"/>
                  </a:lnTo>
                  <a:lnTo>
                    <a:pt x="2436" y="20"/>
                  </a:lnTo>
                  <a:lnTo>
                    <a:pt x="23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94;p37">
              <a:extLst>
                <a:ext uri="{FF2B5EF4-FFF2-40B4-BE49-F238E27FC236}">
                  <a16:creationId xmlns:a16="http://schemas.microsoft.com/office/drawing/2014/main" id="{E4C2F56A-F4C6-F6B6-19CE-E664BE971504}"/>
                </a:ext>
              </a:extLst>
            </p:cNvPr>
            <p:cNvSpPr/>
            <p:nvPr/>
          </p:nvSpPr>
          <p:spPr>
            <a:xfrm>
              <a:off x="5546725" y="714975"/>
              <a:ext cx="118400" cy="164175"/>
            </a:xfrm>
            <a:custGeom>
              <a:avLst/>
              <a:gdLst/>
              <a:ahLst/>
              <a:cxnLst/>
              <a:rect l="l" t="t" r="r" b="b"/>
              <a:pathLst>
                <a:path w="4736" h="6567" fill="none" extrusionOk="0">
                  <a:moveTo>
                    <a:pt x="2105" y="1"/>
                  </a:moveTo>
                  <a:lnTo>
                    <a:pt x="2105" y="1"/>
                  </a:lnTo>
                  <a:lnTo>
                    <a:pt x="2378" y="1"/>
                  </a:lnTo>
                  <a:lnTo>
                    <a:pt x="2378" y="1"/>
                  </a:lnTo>
                  <a:lnTo>
                    <a:pt x="2436" y="20"/>
                  </a:lnTo>
                  <a:lnTo>
                    <a:pt x="2436" y="20"/>
                  </a:lnTo>
                  <a:lnTo>
                    <a:pt x="2455" y="20"/>
                  </a:lnTo>
                  <a:lnTo>
                    <a:pt x="2455" y="20"/>
                  </a:lnTo>
                  <a:lnTo>
                    <a:pt x="2475" y="20"/>
                  </a:lnTo>
                  <a:lnTo>
                    <a:pt x="2475" y="20"/>
                  </a:lnTo>
                  <a:lnTo>
                    <a:pt x="2475" y="20"/>
                  </a:lnTo>
                  <a:lnTo>
                    <a:pt x="2670" y="59"/>
                  </a:lnTo>
                  <a:lnTo>
                    <a:pt x="2670" y="59"/>
                  </a:lnTo>
                  <a:lnTo>
                    <a:pt x="2845" y="118"/>
                  </a:lnTo>
                  <a:lnTo>
                    <a:pt x="2845" y="118"/>
                  </a:lnTo>
                  <a:lnTo>
                    <a:pt x="2845" y="118"/>
                  </a:lnTo>
                  <a:lnTo>
                    <a:pt x="2884" y="137"/>
                  </a:lnTo>
                  <a:lnTo>
                    <a:pt x="2884" y="137"/>
                  </a:lnTo>
                  <a:lnTo>
                    <a:pt x="2884" y="137"/>
                  </a:lnTo>
                  <a:lnTo>
                    <a:pt x="2923" y="157"/>
                  </a:lnTo>
                  <a:lnTo>
                    <a:pt x="2923" y="157"/>
                  </a:lnTo>
                  <a:lnTo>
                    <a:pt x="2923" y="157"/>
                  </a:lnTo>
                  <a:lnTo>
                    <a:pt x="2962" y="157"/>
                  </a:lnTo>
                  <a:lnTo>
                    <a:pt x="2943" y="157"/>
                  </a:lnTo>
                  <a:lnTo>
                    <a:pt x="2943" y="157"/>
                  </a:lnTo>
                  <a:lnTo>
                    <a:pt x="2943" y="157"/>
                  </a:lnTo>
                  <a:lnTo>
                    <a:pt x="2943" y="157"/>
                  </a:lnTo>
                  <a:lnTo>
                    <a:pt x="3157" y="254"/>
                  </a:lnTo>
                  <a:lnTo>
                    <a:pt x="3176" y="274"/>
                  </a:lnTo>
                  <a:lnTo>
                    <a:pt x="3196" y="274"/>
                  </a:lnTo>
                  <a:lnTo>
                    <a:pt x="3215" y="293"/>
                  </a:lnTo>
                  <a:lnTo>
                    <a:pt x="3215" y="293"/>
                  </a:lnTo>
                  <a:lnTo>
                    <a:pt x="3254" y="313"/>
                  </a:lnTo>
                  <a:lnTo>
                    <a:pt x="3254" y="313"/>
                  </a:lnTo>
                  <a:lnTo>
                    <a:pt x="3371" y="390"/>
                  </a:lnTo>
                  <a:lnTo>
                    <a:pt x="3371" y="390"/>
                  </a:lnTo>
                  <a:lnTo>
                    <a:pt x="3488" y="488"/>
                  </a:lnTo>
                  <a:lnTo>
                    <a:pt x="3488" y="488"/>
                  </a:lnTo>
                  <a:lnTo>
                    <a:pt x="3488" y="488"/>
                  </a:lnTo>
                  <a:lnTo>
                    <a:pt x="3488" y="488"/>
                  </a:lnTo>
                  <a:lnTo>
                    <a:pt x="3488" y="488"/>
                  </a:lnTo>
                  <a:lnTo>
                    <a:pt x="3488" y="488"/>
                  </a:lnTo>
                  <a:lnTo>
                    <a:pt x="3488" y="488"/>
                  </a:lnTo>
                  <a:lnTo>
                    <a:pt x="3547" y="527"/>
                  </a:lnTo>
                  <a:lnTo>
                    <a:pt x="3547" y="527"/>
                  </a:lnTo>
                  <a:lnTo>
                    <a:pt x="3663" y="624"/>
                  </a:lnTo>
                  <a:lnTo>
                    <a:pt x="3663" y="624"/>
                  </a:lnTo>
                  <a:lnTo>
                    <a:pt x="3683" y="644"/>
                  </a:lnTo>
                  <a:lnTo>
                    <a:pt x="3683" y="644"/>
                  </a:lnTo>
                  <a:lnTo>
                    <a:pt x="3761" y="741"/>
                  </a:lnTo>
                  <a:lnTo>
                    <a:pt x="3761" y="741"/>
                  </a:lnTo>
                  <a:lnTo>
                    <a:pt x="3897" y="878"/>
                  </a:lnTo>
                  <a:lnTo>
                    <a:pt x="3897" y="878"/>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34" y="1053"/>
                  </a:lnTo>
                  <a:lnTo>
                    <a:pt x="4034" y="1053"/>
                  </a:lnTo>
                  <a:lnTo>
                    <a:pt x="4151" y="1209"/>
                  </a:lnTo>
                  <a:lnTo>
                    <a:pt x="4151" y="1209"/>
                  </a:lnTo>
                  <a:lnTo>
                    <a:pt x="4248" y="1384"/>
                  </a:lnTo>
                  <a:lnTo>
                    <a:pt x="4248" y="1384"/>
                  </a:lnTo>
                  <a:lnTo>
                    <a:pt x="4423" y="1735"/>
                  </a:lnTo>
                  <a:lnTo>
                    <a:pt x="4423" y="1735"/>
                  </a:lnTo>
                  <a:lnTo>
                    <a:pt x="4423" y="1735"/>
                  </a:lnTo>
                  <a:lnTo>
                    <a:pt x="4423" y="1735"/>
                  </a:lnTo>
                  <a:lnTo>
                    <a:pt x="4443" y="1754"/>
                  </a:lnTo>
                  <a:lnTo>
                    <a:pt x="4443" y="1754"/>
                  </a:lnTo>
                  <a:lnTo>
                    <a:pt x="4443" y="1754"/>
                  </a:lnTo>
                  <a:lnTo>
                    <a:pt x="4443" y="1754"/>
                  </a:lnTo>
                  <a:lnTo>
                    <a:pt x="4443" y="1754"/>
                  </a:lnTo>
                  <a:lnTo>
                    <a:pt x="4560" y="2105"/>
                  </a:lnTo>
                  <a:lnTo>
                    <a:pt x="4579" y="2144"/>
                  </a:lnTo>
                  <a:lnTo>
                    <a:pt x="4579" y="2144"/>
                  </a:lnTo>
                  <a:lnTo>
                    <a:pt x="4638" y="2378"/>
                  </a:lnTo>
                  <a:lnTo>
                    <a:pt x="4638" y="2378"/>
                  </a:lnTo>
                  <a:lnTo>
                    <a:pt x="4696" y="2709"/>
                  </a:lnTo>
                  <a:lnTo>
                    <a:pt x="4696" y="2729"/>
                  </a:lnTo>
                  <a:lnTo>
                    <a:pt x="4696" y="2709"/>
                  </a:lnTo>
                  <a:lnTo>
                    <a:pt x="4696" y="2709"/>
                  </a:lnTo>
                  <a:lnTo>
                    <a:pt x="4696" y="2709"/>
                  </a:lnTo>
                  <a:lnTo>
                    <a:pt x="4735" y="2982"/>
                  </a:lnTo>
                  <a:lnTo>
                    <a:pt x="4735" y="3274"/>
                  </a:lnTo>
                  <a:lnTo>
                    <a:pt x="4735" y="3274"/>
                  </a:lnTo>
                  <a:lnTo>
                    <a:pt x="4735" y="3566"/>
                  </a:lnTo>
                  <a:lnTo>
                    <a:pt x="4696" y="3839"/>
                  </a:lnTo>
                  <a:lnTo>
                    <a:pt x="4696" y="3820"/>
                  </a:lnTo>
                  <a:lnTo>
                    <a:pt x="4696" y="3820"/>
                  </a:lnTo>
                  <a:lnTo>
                    <a:pt x="4657" y="4073"/>
                  </a:lnTo>
                  <a:lnTo>
                    <a:pt x="4599" y="4326"/>
                  </a:lnTo>
                  <a:lnTo>
                    <a:pt x="4599" y="4326"/>
                  </a:lnTo>
                  <a:lnTo>
                    <a:pt x="4521" y="4560"/>
                  </a:lnTo>
                  <a:lnTo>
                    <a:pt x="4443" y="4813"/>
                  </a:lnTo>
                  <a:lnTo>
                    <a:pt x="4443" y="4813"/>
                  </a:lnTo>
                  <a:lnTo>
                    <a:pt x="4443" y="4813"/>
                  </a:lnTo>
                  <a:lnTo>
                    <a:pt x="4443" y="4794"/>
                  </a:lnTo>
                  <a:lnTo>
                    <a:pt x="4443" y="4794"/>
                  </a:lnTo>
                  <a:lnTo>
                    <a:pt x="4345" y="5008"/>
                  </a:lnTo>
                  <a:lnTo>
                    <a:pt x="4229" y="5203"/>
                  </a:lnTo>
                  <a:lnTo>
                    <a:pt x="4229" y="5203"/>
                  </a:lnTo>
                  <a:lnTo>
                    <a:pt x="4131" y="5378"/>
                  </a:lnTo>
                  <a:lnTo>
                    <a:pt x="4014" y="5554"/>
                  </a:lnTo>
                  <a:lnTo>
                    <a:pt x="4014" y="5554"/>
                  </a:lnTo>
                  <a:lnTo>
                    <a:pt x="4014" y="5554"/>
                  </a:lnTo>
                  <a:lnTo>
                    <a:pt x="4014" y="5554"/>
                  </a:lnTo>
                  <a:lnTo>
                    <a:pt x="3995" y="5554"/>
                  </a:lnTo>
                  <a:lnTo>
                    <a:pt x="3995" y="5554"/>
                  </a:lnTo>
                  <a:lnTo>
                    <a:pt x="3995" y="5554"/>
                  </a:lnTo>
                  <a:lnTo>
                    <a:pt x="3995" y="5554"/>
                  </a:lnTo>
                  <a:lnTo>
                    <a:pt x="3995" y="5554"/>
                  </a:lnTo>
                  <a:lnTo>
                    <a:pt x="3995" y="5554"/>
                  </a:lnTo>
                  <a:lnTo>
                    <a:pt x="3995" y="5554"/>
                  </a:lnTo>
                  <a:lnTo>
                    <a:pt x="3878" y="5710"/>
                  </a:lnTo>
                  <a:lnTo>
                    <a:pt x="3761" y="5846"/>
                  </a:lnTo>
                  <a:lnTo>
                    <a:pt x="3761" y="5846"/>
                  </a:lnTo>
                  <a:lnTo>
                    <a:pt x="3508" y="6060"/>
                  </a:lnTo>
                  <a:lnTo>
                    <a:pt x="3508" y="6060"/>
                  </a:lnTo>
                  <a:lnTo>
                    <a:pt x="3508" y="6060"/>
                  </a:lnTo>
                  <a:lnTo>
                    <a:pt x="3508" y="6060"/>
                  </a:lnTo>
                  <a:lnTo>
                    <a:pt x="3488" y="6060"/>
                  </a:lnTo>
                  <a:lnTo>
                    <a:pt x="3488" y="6060"/>
                  </a:lnTo>
                  <a:lnTo>
                    <a:pt x="3215" y="6255"/>
                  </a:lnTo>
                  <a:lnTo>
                    <a:pt x="3215" y="6255"/>
                  </a:lnTo>
                  <a:lnTo>
                    <a:pt x="2943" y="6392"/>
                  </a:lnTo>
                  <a:lnTo>
                    <a:pt x="2962" y="6392"/>
                  </a:lnTo>
                  <a:lnTo>
                    <a:pt x="2962" y="6392"/>
                  </a:lnTo>
                  <a:lnTo>
                    <a:pt x="2806" y="6450"/>
                  </a:lnTo>
                  <a:lnTo>
                    <a:pt x="2670" y="6489"/>
                  </a:lnTo>
                  <a:lnTo>
                    <a:pt x="2670" y="6489"/>
                  </a:lnTo>
                  <a:lnTo>
                    <a:pt x="2397" y="6547"/>
                  </a:lnTo>
                  <a:lnTo>
                    <a:pt x="2397" y="6547"/>
                  </a:lnTo>
                  <a:lnTo>
                    <a:pt x="2397" y="6547"/>
                  </a:lnTo>
                  <a:lnTo>
                    <a:pt x="2105" y="6567"/>
                  </a:lnTo>
                  <a:lnTo>
                    <a:pt x="2105" y="6567"/>
                  </a:lnTo>
                  <a:lnTo>
                    <a:pt x="1910" y="6547"/>
                  </a:lnTo>
                  <a:lnTo>
                    <a:pt x="1910" y="6547"/>
                  </a:lnTo>
                  <a:lnTo>
                    <a:pt x="1696" y="6431"/>
                  </a:lnTo>
                  <a:lnTo>
                    <a:pt x="1501" y="6314"/>
                  </a:lnTo>
                  <a:lnTo>
                    <a:pt x="1306" y="6158"/>
                  </a:lnTo>
                  <a:lnTo>
                    <a:pt x="1131" y="6002"/>
                  </a:lnTo>
                  <a:lnTo>
                    <a:pt x="975" y="5827"/>
                  </a:lnTo>
                  <a:lnTo>
                    <a:pt x="799" y="5651"/>
                  </a:lnTo>
                  <a:lnTo>
                    <a:pt x="663" y="5456"/>
                  </a:lnTo>
                  <a:lnTo>
                    <a:pt x="527" y="5242"/>
                  </a:lnTo>
                  <a:lnTo>
                    <a:pt x="410" y="5028"/>
                  </a:lnTo>
                  <a:lnTo>
                    <a:pt x="312" y="4813"/>
                  </a:lnTo>
                  <a:lnTo>
                    <a:pt x="215" y="4560"/>
                  </a:lnTo>
                  <a:lnTo>
                    <a:pt x="137" y="4326"/>
                  </a:lnTo>
                  <a:lnTo>
                    <a:pt x="78" y="4073"/>
                  </a:lnTo>
                  <a:lnTo>
                    <a:pt x="39" y="3820"/>
                  </a:lnTo>
                  <a:lnTo>
                    <a:pt x="1" y="3547"/>
                  </a:lnTo>
                  <a:lnTo>
                    <a:pt x="1" y="3274"/>
                  </a:lnTo>
                  <a:lnTo>
                    <a:pt x="1" y="3274"/>
                  </a:lnTo>
                  <a:lnTo>
                    <a:pt x="1" y="3001"/>
                  </a:lnTo>
                  <a:lnTo>
                    <a:pt x="39" y="2748"/>
                  </a:lnTo>
                  <a:lnTo>
                    <a:pt x="78" y="2475"/>
                  </a:lnTo>
                  <a:lnTo>
                    <a:pt x="137" y="2222"/>
                  </a:lnTo>
                  <a:lnTo>
                    <a:pt x="215" y="1988"/>
                  </a:lnTo>
                  <a:lnTo>
                    <a:pt x="312" y="1754"/>
                  </a:lnTo>
                  <a:lnTo>
                    <a:pt x="410" y="1521"/>
                  </a:lnTo>
                  <a:lnTo>
                    <a:pt x="527" y="1306"/>
                  </a:lnTo>
                  <a:lnTo>
                    <a:pt x="663" y="1092"/>
                  </a:lnTo>
                  <a:lnTo>
                    <a:pt x="819" y="897"/>
                  </a:lnTo>
                  <a:lnTo>
                    <a:pt x="975" y="722"/>
                  </a:lnTo>
                  <a:lnTo>
                    <a:pt x="1150" y="546"/>
                  </a:lnTo>
                  <a:lnTo>
                    <a:pt x="1325" y="390"/>
                  </a:lnTo>
                  <a:lnTo>
                    <a:pt x="1520" y="235"/>
                  </a:lnTo>
                  <a:lnTo>
                    <a:pt x="1715" y="118"/>
                  </a:lnTo>
                  <a:lnTo>
                    <a:pt x="1929" y="1"/>
                  </a:lnTo>
                  <a:lnTo>
                    <a:pt x="1929" y="1"/>
                  </a:lnTo>
                  <a:lnTo>
                    <a:pt x="2105" y="1"/>
                  </a:lnTo>
                  <a:lnTo>
                    <a:pt x="2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95;p37">
              <a:extLst>
                <a:ext uri="{FF2B5EF4-FFF2-40B4-BE49-F238E27FC236}">
                  <a16:creationId xmlns:a16="http://schemas.microsoft.com/office/drawing/2014/main" id="{6B36474D-CE91-F51B-86C9-39B09D95BF1C}"/>
                </a:ext>
              </a:extLst>
            </p:cNvPr>
            <p:cNvSpPr/>
            <p:nvPr/>
          </p:nvSpPr>
          <p:spPr>
            <a:xfrm>
              <a:off x="5657775" y="8353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96;p37">
              <a:extLst>
                <a:ext uri="{FF2B5EF4-FFF2-40B4-BE49-F238E27FC236}">
                  <a16:creationId xmlns:a16="http://schemas.microsoft.com/office/drawing/2014/main" id="{C17BB7C5-A8C3-5C8C-F409-E2D9C47570B4}"/>
                </a:ext>
              </a:extLst>
            </p:cNvPr>
            <p:cNvSpPr/>
            <p:nvPr/>
          </p:nvSpPr>
          <p:spPr>
            <a:xfrm>
              <a:off x="5633925" y="866475"/>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97;p37">
              <a:extLst>
                <a:ext uri="{FF2B5EF4-FFF2-40B4-BE49-F238E27FC236}">
                  <a16:creationId xmlns:a16="http://schemas.microsoft.com/office/drawing/2014/main" id="{6371F478-5397-D0C8-2C49-F60A1A8A3FE4}"/>
                </a:ext>
              </a:extLst>
            </p:cNvPr>
            <p:cNvSpPr/>
            <p:nvPr/>
          </p:nvSpPr>
          <p:spPr>
            <a:xfrm>
              <a:off x="5639750" y="786100"/>
              <a:ext cx="48750" cy="20475"/>
            </a:xfrm>
            <a:custGeom>
              <a:avLst/>
              <a:gdLst/>
              <a:ahLst/>
              <a:cxnLst/>
              <a:rect l="l" t="t" r="r" b="b"/>
              <a:pathLst>
                <a:path w="1950" h="819" extrusionOk="0">
                  <a:moveTo>
                    <a:pt x="975" y="0"/>
                  </a:moveTo>
                  <a:lnTo>
                    <a:pt x="780" y="20"/>
                  </a:lnTo>
                  <a:lnTo>
                    <a:pt x="585" y="39"/>
                  </a:lnTo>
                  <a:lnTo>
                    <a:pt x="430" y="78"/>
                  </a:lnTo>
                  <a:lnTo>
                    <a:pt x="274" y="137"/>
                  </a:lnTo>
                  <a:lnTo>
                    <a:pt x="157" y="195"/>
                  </a:lnTo>
                  <a:lnTo>
                    <a:pt x="79" y="254"/>
                  </a:lnTo>
                  <a:lnTo>
                    <a:pt x="20" y="332"/>
                  </a:lnTo>
                  <a:lnTo>
                    <a:pt x="1" y="410"/>
                  </a:lnTo>
                  <a:lnTo>
                    <a:pt x="20" y="507"/>
                  </a:lnTo>
                  <a:lnTo>
                    <a:pt x="79" y="585"/>
                  </a:lnTo>
                  <a:lnTo>
                    <a:pt x="157" y="643"/>
                  </a:lnTo>
                  <a:lnTo>
                    <a:pt x="274" y="702"/>
                  </a:lnTo>
                  <a:lnTo>
                    <a:pt x="430" y="760"/>
                  </a:lnTo>
                  <a:lnTo>
                    <a:pt x="585" y="799"/>
                  </a:lnTo>
                  <a:lnTo>
                    <a:pt x="780" y="819"/>
                  </a:lnTo>
                  <a:lnTo>
                    <a:pt x="1170" y="819"/>
                  </a:lnTo>
                  <a:lnTo>
                    <a:pt x="1365" y="799"/>
                  </a:lnTo>
                  <a:lnTo>
                    <a:pt x="1521" y="760"/>
                  </a:lnTo>
                  <a:lnTo>
                    <a:pt x="1677" y="702"/>
                  </a:lnTo>
                  <a:lnTo>
                    <a:pt x="1793" y="643"/>
                  </a:lnTo>
                  <a:lnTo>
                    <a:pt x="1871" y="585"/>
                  </a:lnTo>
                  <a:lnTo>
                    <a:pt x="1930" y="507"/>
                  </a:lnTo>
                  <a:lnTo>
                    <a:pt x="1949" y="410"/>
                  </a:lnTo>
                  <a:lnTo>
                    <a:pt x="1930" y="332"/>
                  </a:lnTo>
                  <a:lnTo>
                    <a:pt x="1871" y="254"/>
                  </a:lnTo>
                  <a:lnTo>
                    <a:pt x="1793" y="195"/>
                  </a:lnTo>
                  <a:lnTo>
                    <a:pt x="1677" y="137"/>
                  </a:lnTo>
                  <a:lnTo>
                    <a:pt x="1521" y="78"/>
                  </a:lnTo>
                  <a:lnTo>
                    <a:pt x="1365" y="39"/>
                  </a:lnTo>
                  <a:lnTo>
                    <a:pt x="1170" y="20"/>
                  </a:lnTo>
                  <a:lnTo>
                    <a:pt x="97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98;p37">
              <a:extLst>
                <a:ext uri="{FF2B5EF4-FFF2-40B4-BE49-F238E27FC236}">
                  <a16:creationId xmlns:a16="http://schemas.microsoft.com/office/drawing/2014/main" id="{64593E18-F0C8-F433-E7E7-389F931EA5D0}"/>
                </a:ext>
              </a:extLst>
            </p:cNvPr>
            <p:cNvSpPr/>
            <p:nvPr/>
          </p:nvSpPr>
          <p:spPr>
            <a:xfrm>
              <a:off x="5639750" y="786100"/>
              <a:ext cx="48750" cy="20475"/>
            </a:xfrm>
            <a:custGeom>
              <a:avLst/>
              <a:gdLst/>
              <a:ahLst/>
              <a:cxnLst/>
              <a:rect l="l" t="t" r="r" b="b"/>
              <a:pathLst>
                <a:path w="1950" h="819" fill="none" extrusionOk="0">
                  <a:moveTo>
                    <a:pt x="1949" y="410"/>
                  </a:moveTo>
                  <a:lnTo>
                    <a:pt x="1949" y="410"/>
                  </a:lnTo>
                  <a:lnTo>
                    <a:pt x="1930" y="507"/>
                  </a:lnTo>
                  <a:lnTo>
                    <a:pt x="1871" y="585"/>
                  </a:lnTo>
                  <a:lnTo>
                    <a:pt x="1793" y="643"/>
                  </a:lnTo>
                  <a:lnTo>
                    <a:pt x="1677" y="702"/>
                  </a:lnTo>
                  <a:lnTo>
                    <a:pt x="1521" y="760"/>
                  </a:lnTo>
                  <a:lnTo>
                    <a:pt x="1365" y="799"/>
                  </a:lnTo>
                  <a:lnTo>
                    <a:pt x="1170" y="819"/>
                  </a:lnTo>
                  <a:lnTo>
                    <a:pt x="975" y="819"/>
                  </a:lnTo>
                  <a:lnTo>
                    <a:pt x="975" y="819"/>
                  </a:lnTo>
                  <a:lnTo>
                    <a:pt x="780" y="819"/>
                  </a:lnTo>
                  <a:lnTo>
                    <a:pt x="585" y="799"/>
                  </a:lnTo>
                  <a:lnTo>
                    <a:pt x="430" y="760"/>
                  </a:lnTo>
                  <a:lnTo>
                    <a:pt x="274" y="702"/>
                  </a:lnTo>
                  <a:lnTo>
                    <a:pt x="157" y="643"/>
                  </a:lnTo>
                  <a:lnTo>
                    <a:pt x="79" y="585"/>
                  </a:lnTo>
                  <a:lnTo>
                    <a:pt x="20" y="507"/>
                  </a:lnTo>
                  <a:lnTo>
                    <a:pt x="1" y="410"/>
                  </a:lnTo>
                  <a:lnTo>
                    <a:pt x="1" y="410"/>
                  </a:lnTo>
                  <a:lnTo>
                    <a:pt x="20" y="332"/>
                  </a:lnTo>
                  <a:lnTo>
                    <a:pt x="79" y="254"/>
                  </a:lnTo>
                  <a:lnTo>
                    <a:pt x="157" y="195"/>
                  </a:lnTo>
                  <a:lnTo>
                    <a:pt x="274" y="137"/>
                  </a:lnTo>
                  <a:lnTo>
                    <a:pt x="430" y="78"/>
                  </a:lnTo>
                  <a:lnTo>
                    <a:pt x="585" y="39"/>
                  </a:lnTo>
                  <a:lnTo>
                    <a:pt x="780" y="20"/>
                  </a:lnTo>
                  <a:lnTo>
                    <a:pt x="975" y="0"/>
                  </a:lnTo>
                  <a:lnTo>
                    <a:pt x="975" y="0"/>
                  </a:lnTo>
                  <a:lnTo>
                    <a:pt x="1170" y="20"/>
                  </a:lnTo>
                  <a:lnTo>
                    <a:pt x="1365" y="39"/>
                  </a:lnTo>
                  <a:lnTo>
                    <a:pt x="1521" y="78"/>
                  </a:lnTo>
                  <a:lnTo>
                    <a:pt x="1677" y="137"/>
                  </a:lnTo>
                  <a:lnTo>
                    <a:pt x="1793" y="195"/>
                  </a:lnTo>
                  <a:lnTo>
                    <a:pt x="1871" y="254"/>
                  </a:lnTo>
                  <a:lnTo>
                    <a:pt x="1930" y="332"/>
                  </a:lnTo>
                  <a:lnTo>
                    <a:pt x="1949" y="41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99;p37">
              <a:extLst>
                <a:ext uri="{FF2B5EF4-FFF2-40B4-BE49-F238E27FC236}">
                  <a16:creationId xmlns:a16="http://schemas.microsoft.com/office/drawing/2014/main" id="{EB204E87-2008-B5C5-131E-49E32DCACEEE}"/>
                </a:ext>
              </a:extLst>
            </p:cNvPr>
            <p:cNvSpPr/>
            <p:nvPr/>
          </p:nvSpPr>
          <p:spPr>
            <a:xfrm>
              <a:off x="5432250" y="837250"/>
              <a:ext cx="90150" cy="48250"/>
            </a:xfrm>
            <a:custGeom>
              <a:avLst/>
              <a:gdLst/>
              <a:ahLst/>
              <a:cxnLst/>
              <a:rect l="l" t="t" r="r" b="b"/>
              <a:pathLst>
                <a:path w="3606" h="1930" extrusionOk="0">
                  <a:moveTo>
                    <a:pt x="1715" y="0"/>
                  </a:moveTo>
                  <a:lnTo>
                    <a:pt x="1423" y="39"/>
                  </a:lnTo>
                  <a:lnTo>
                    <a:pt x="1150" y="117"/>
                  </a:lnTo>
                  <a:lnTo>
                    <a:pt x="878" y="215"/>
                  </a:lnTo>
                  <a:lnTo>
                    <a:pt x="644" y="370"/>
                  </a:lnTo>
                  <a:lnTo>
                    <a:pt x="449" y="526"/>
                  </a:lnTo>
                  <a:lnTo>
                    <a:pt x="274" y="702"/>
                  </a:lnTo>
                  <a:lnTo>
                    <a:pt x="137" y="916"/>
                  </a:lnTo>
                  <a:lnTo>
                    <a:pt x="20" y="1130"/>
                  </a:lnTo>
                  <a:lnTo>
                    <a:pt x="1" y="1189"/>
                  </a:lnTo>
                  <a:lnTo>
                    <a:pt x="20" y="1228"/>
                  </a:lnTo>
                  <a:lnTo>
                    <a:pt x="137" y="1403"/>
                  </a:lnTo>
                  <a:lnTo>
                    <a:pt x="274" y="1540"/>
                  </a:lnTo>
                  <a:lnTo>
                    <a:pt x="449" y="1656"/>
                  </a:lnTo>
                  <a:lnTo>
                    <a:pt x="624" y="1754"/>
                  </a:lnTo>
                  <a:lnTo>
                    <a:pt x="819" y="1812"/>
                  </a:lnTo>
                  <a:lnTo>
                    <a:pt x="1033" y="1871"/>
                  </a:lnTo>
                  <a:lnTo>
                    <a:pt x="1248" y="1910"/>
                  </a:lnTo>
                  <a:lnTo>
                    <a:pt x="1501" y="1910"/>
                  </a:lnTo>
                  <a:lnTo>
                    <a:pt x="1618" y="1929"/>
                  </a:lnTo>
                  <a:lnTo>
                    <a:pt x="2008" y="1890"/>
                  </a:lnTo>
                  <a:lnTo>
                    <a:pt x="2417" y="1832"/>
                  </a:lnTo>
                  <a:lnTo>
                    <a:pt x="2631" y="1793"/>
                  </a:lnTo>
                  <a:lnTo>
                    <a:pt x="2826" y="1734"/>
                  </a:lnTo>
                  <a:lnTo>
                    <a:pt x="3021" y="1656"/>
                  </a:lnTo>
                  <a:lnTo>
                    <a:pt x="3196" y="1578"/>
                  </a:lnTo>
                  <a:lnTo>
                    <a:pt x="3391" y="1462"/>
                  </a:lnTo>
                  <a:lnTo>
                    <a:pt x="3488" y="1384"/>
                  </a:lnTo>
                  <a:lnTo>
                    <a:pt x="3547" y="1286"/>
                  </a:lnTo>
                  <a:lnTo>
                    <a:pt x="3586" y="1208"/>
                  </a:lnTo>
                  <a:lnTo>
                    <a:pt x="3605" y="1091"/>
                  </a:lnTo>
                  <a:lnTo>
                    <a:pt x="3605" y="1013"/>
                  </a:lnTo>
                  <a:lnTo>
                    <a:pt x="3586" y="897"/>
                  </a:lnTo>
                  <a:lnTo>
                    <a:pt x="3547" y="799"/>
                  </a:lnTo>
                  <a:lnTo>
                    <a:pt x="3488" y="702"/>
                  </a:lnTo>
                  <a:lnTo>
                    <a:pt x="3410" y="604"/>
                  </a:lnTo>
                  <a:lnTo>
                    <a:pt x="3313" y="507"/>
                  </a:lnTo>
                  <a:lnTo>
                    <a:pt x="3118" y="351"/>
                  </a:lnTo>
                  <a:lnTo>
                    <a:pt x="2865" y="215"/>
                  </a:lnTo>
                  <a:lnTo>
                    <a:pt x="2651" y="117"/>
                  </a:lnTo>
                  <a:lnTo>
                    <a:pt x="2397" y="59"/>
                  </a:lnTo>
                  <a:lnTo>
                    <a:pt x="2144" y="20"/>
                  </a:lnTo>
                  <a:lnTo>
                    <a:pt x="1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600;p37">
              <a:extLst>
                <a:ext uri="{FF2B5EF4-FFF2-40B4-BE49-F238E27FC236}">
                  <a16:creationId xmlns:a16="http://schemas.microsoft.com/office/drawing/2014/main" id="{B3460537-1208-7197-F5FC-03F87802EB27}"/>
                </a:ext>
              </a:extLst>
            </p:cNvPr>
            <p:cNvSpPr/>
            <p:nvPr/>
          </p:nvSpPr>
          <p:spPr>
            <a:xfrm>
              <a:off x="5432250" y="837250"/>
              <a:ext cx="90150" cy="48250"/>
            </a:xfrm>
            <a:custGeom>
              <a:avLst/>
              <a:gdLst/>
              <a:ahLst/>
              <a:cxnLst/>
              <a:rect l="l" t="t" r="r" b="b"/>
              <a:pathLst>
                <a:path w="3606" h="1930" fill="none" extrusionOk="0">
                  <a:moveTo>
                    <a:pt x="1871" y="0"/>
                  </a:moveTo>
                  <a:lnTo>
                    <a:pt x="1871" y="0"/>
                  </a:lnTo>
                  <a:lnTo>
                    <a:pt x="1715" y="0"/>
                  </a:lnTo>
                  <a:lnTo>
                    <a:pt x="1715" y="0"/>
                  </a:lnTo>
                  <a:lnTo>
                    <a:pt x="1423" y="39"/>
                  </a:lnTo>
                  <a:lnTo>
                    <a:pt x="1150" y="117"/>
                  </a:lnTo>
                  <a:lnTo>
                    <a:pt x="1150" y="117"/>
                  </a:lnTo>
                  <a:lnTo>
                    <a:pt x="878" y="215"/>
                  </a:lnTo>
                  <a:lnTo>
                    <a:pt x="644" y="370"/>
                  </a:lnTo>
                  <a:lnTo>
                    <a:pt x="644" y="370"/>
                  </a:lnTo>
                  <a:lnTo>
                    <a:pt x="449" y="526"/>
                  </a:lnTo>
                  <a:lnTo>
                    <a:pt x="274" y="702"/>
                  </a:lnTo>
                  <a:lnTo>
                    <a:pt x="274" y="702"/>
                  </a:lnTo>
                  <a:lnTo>
                    <a:pt x="137" y="916"/>
                  </a:lnTo>
                  <a:lnTo>
                    <a:pt x="137" y="916"/>
                  </a:lnTo>
                  <a:lnTo>
                    <a:pt x="20" y="1130"/>
                  </a:lnTo>
                  <a:lnTo>
                    <a:pt x="20" y="1130"/>
                  </a:lnTo>
                  <a:lnTo>
                    <a:pt x="1" y="1189"/>
                  </a:lnTo>
                  <a:lnTo>
                    <a:pt x="20" y="1228"/>
                  </a:lnTo>
                  <a:lnTo>
                    <a:pt x="20" y="1228"/>
                  </a:lnTo>
                  <a:lnTo>
                    <a:pt x="137" y="1403"/>
                  </a:lnTo>
                  <a:lnTo>
                    <a:pt x="274" y="1540"/>
                  </a:lnTo>
                  <a:lnTo>
                    <a:pt x="274" y="1540"/>
                  </a:lnTo>
                  <a:lnTo>
                    <a:pt x="449" y="1656"/>
                  </a:lnTo>
                  <a:lnTo>
                    <a:pt x="624" y="1754"/>
                  </a:lnTo>
                  <a:lnTo>
                    <a:pt x="624" y="1754"/>
                  </a:lnTo>
                  <a:lnTo>
                    <a:pt x="819" y="1812"/>
                  </a:lnTo>
                  <a:lnTo>
                    <a:pt x="1033" y="1871"/>
                  </a:lnTo>
                  <a:lnTo>
                    <a:pt x="1248" y="1910"/>
                  </a:lnTo>
                  <a:lnTo>
                    <a:pt x="1501" y="1910"/>
                  </a:lnTo>
                  <a:lnTo>
                    <a:pt x="1501" y="1910"/>
                  </a:lnTo>
                  <a:lnTo>
                    <a:pt x="1618" y="1929"/>
                  </a:lnTo>
                  <a:lnTo>
                    <a:pt x="1618" y="1929"/>
                  </a:lnTo>
                  <a:lnTo>
                    <a:pt x="2008" y="1890"/>
                  </a:lnTo>
                  <a:lnTo>
                    <a:pt x="2417" y="1832"/>
                  </a:lnTo>
                  <a:lnTo>
                    <a:pt x="2417" y="1832"/>
                  </a:lnTo>
                  <a:lnTo>
                    <a:pt x="2631" y="1793"/>
                  </a:lnTo>
                  <a:lnTo>
                    <a:pt x="2826" y="1734"/>
                  </a:lnTo>
                  <a:lnTo>
                    <a:pt x="3021" y="1656"/>
                  </a:lnTo>
                  <a:lnTo>
                    <a:pt x="3196" y="1578"/>
                  </a:lnTo>
                  <a:lnTo>
                    <a:pt x="3196" y="1578"/>
                  </a:lnTo>
                  <a:lnTo>
                    <a:pt x="3391" y="1462"/>
                  </a:lnTo>
                  <a:lnTo>
                    <a:pt x="3391" y="1462"/>
                  </a:lnTo>
                  <a:lnTo>
                    <a:pt x="3488" y="1384"/>
                  </a:lnTo>
                  <a:lnTo>
                    <a:pt x="3547" y="1286"/>
                  </a:lnTo>
                  <a:lnTo>
                    <a:pt x="3547" y="1286"/>
                  </a:lnTo>
                  <a:lnTo>
                    <a:pt x="3586" y="1208"/>
                  </a:lnTo>
                  <a:lnTo>
                    <a:pt x="3605" y="1091"/>
                  </a:lnTo>
                  <a:lnTo>
                    <a:pt x="3605" y="1091"/>
                  </a:lnTo>
                  <a:lnTo>
                    <a:pt x="3605" y="1013"/>
                  </a:lnTo>
                  <a:lnTo>
                    <a:pt x="3605" y="1013"/>
                  </a:lnTo>
                  <a:lnTo>
                    <a:pt x="3586" y="897"/>
                  </a:lnTo>
                  <a:lnTo>
                    <a:pt x="3586" y="897"/>
                  </a:lnTo>
                  <a:lnTo>
                    <a:pt x="3547" y="799"/>
                  </a:lnTo>
                  <a:lnTo>
                    <a:pt x="3488" y="702"/>
                  </a:lnTo>
                  <a:lnTo>
                    <a:pt x="3410" y="604"/>
                  </a:lnTo>
                  <a:lnTo>
                    <a:pt x="3313" y="507"/>
                  </a:lnTo>
                  <a:lnTo>
                    <a:pt x="3313" y="507"/>
                  </a:lnTo>
                  <a:lnTo>
                    <a:pt x="3118" y="351"/>
                  </a:lnTo>
                  <a:lnTo>
                    <a:pt x="2865" y="215"/>
                  </a:lnTo>
                  <a:lnTo>
                    <a:pt x="2865" y="215"/>
                  </a:lnTo>
                  <a:lnTo>
                    <a:pt x="2651" y="117"/>
                  </a:lnTo>
                  <a:lnTo>
                    <a:pt x="2397" y="59"/>
                  </a:lnTo>
                  <a:lnTo>
                    <a:pt x="2144" y="20"/>
                  </a:lnTo>
                  <a:lnTo>
                    <a:pt x="18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601;p37">
              <a:extLst>
                <a:ext uri="{FF2B5EF4-FFF2-40B4-BE49-F238E27FC236}">
                  <a16:creationId xmlns:a16="http://schemas.microsoft.com/office/drawing/2014/main" id="{0D3E2571-22FA-8EB2-2B2B-CFF3C3A04FF5}"/>
                </a:ext>
              </a:extLst>
            </p:cNvPr>
            <p:cNvSpPr/>
            <p:nvPr/>
          </p:nvSpPr>
          <p:spPr>
            <a:xfrm>
              <a:off x="5529675" y="856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602;p37">
              <a:extLst>
                <a:ext uri="{FF2B5EF4-FFF2-40B4-BE49-F238E27FC236}">
                  <a16:creationId xmlns:a16="http://schemas.microsoft.com/office/drawing/2014/main" id="{1BE0A42A-470F-42E6-C474-629295AFDB25}"/>
                </a:ext>
              </a:extLst>
            </p:cNvPr>
            <p:cNvSpPr/>
            <p:nvPr/>
          </p:nvSpPr>
          <p:spPr>
            <a:xfrm>
              <a:off x="5529675" y="856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603;p37">
              <a:extLst>
                <a:ext uri="{FF2B5EF4-FFF2-40B4-BE49-F238E27FC236}">
                  <a16:creationId xmlns:a16="http://schemas.microsoft.com/office/drawing/2014/main" id="{7DBDAADD-7C2A-5C4B-5AB1-45316FB2A099}"/>
                </a:ext>
              </a:extLst>
            </p:cNvPr>
            <p:cNvSpPr/>
            <p:nvPr/>
          </p:nvSpPr>
          <p:spPr>
            <a:xfrm>
              <a:off x="5418125" y="809475"/>
              <a:ext cx="119375" cy="78450"/>
            </a:xfrm>
            <a:custGeom>
              <a:avLst/>
              <a:gdLst/>
              <a:ahLst/>
              <a:cxnLst/>
              <a:rect l="l" t="t" r="r" b="b"/>
              <a:pathLst>
                <a:path w="4775" h="3138" extrusionOk="0">
                  <a:moveTo>
                    <a:pt x="2378" y="1209"/>
                  </a:moveTo>
                  <a:lnTo>
                    <a:pt x="2728" y="1228"/>
                  </a:lnTo>
                  <a:lnTo>
                    <a:pt x="3021" y="1287"/>
                  </a:lnTo>
                  <a:lnTo>
                    <a:pt x="3274" y="1384"/>
                  </a:lnTo>
                  <a:lnTo>
                    <a:pt x="3488" y="1481"/>
                  </a:lnTo>
                  <a:lnTo>
                    <a:pt x="3683" y="1618"/>
                  </a:lnTo>
                  <a:lnTo>
                    <a:pt x="3800" y="1715"/>
                  </a:lnTo>
                  <a:lnTo>
                    <a:pt x="3917" y="1832"/>
                  </a:lnTo>
                  <a:lnTo>
                    <a:pt x="4014" y="2027"/>
                  </a:lnTo>
                  <a:lnTo>
                    <a:pt x="4034" y="2066"/>
                  </a:lnTo>
                  <a:lnTo>
                    <a:pt x="4053" y="2105"/>
                  </a:lnTo>
                  <a:lnTo>
                    <a:pt x="4073" y="2163"/>
                  </a:lnTo>
                  <a:lnTo>
                    <a:pt x="4092" y="2183"/>
                  </a:lnTo>
                  <a:lnTo>
                    <a:pt x="4073" y="2183"/>
                  </a:lnTo>
                  <a:lnTo>
                    <a:pt x="4092" y="2261"/>
                  </a:lnTo>
                  <a:lnTo>
                    <a:pt x="4092" y="2280"/>
                  </a:lnTo>
                  <a:lnTo>
                    <a:pt x="4112" y="2358"/>
                  </a:lnTo>
                  <a:lnTo>
                    <a:pt x="3995" y="2475"/>
                  </a:lnTo>
                  <a:lnTo>
                    <a:pt x="3878" y="2573"/>
                  </a:lnTo>
                  <a:lnTo>
                    <a:pt x="3644" y="2709"/>
                  </a:lnTo>
                  <a:lnTo>
                    <a:pt x="3391" y="2826"/>
                  </a:lnTo>
                  <a:lnTo>
                    <a:pt x="3040" y="2923"/>
                  </a:lnTo>
                  <a:lnTo>
                    <a:pt x="2690" y="2982"/>
                  </a:lnTo>
                  <a:lnTo>
                    <a:pt x="2086" y="2982"/>
                  </a:lnTo>
                  <a:lnTo>
                    <a:pt x="1735" y="2923"/>
                  </a:lnTo>
                  <a:lnTo>
                    <a:pt x="1404" y="2826"/>
                  </a:lnTo>
                  <a:lnTo>
                    <a:pt x="1150" y="2709"/>
                  </a:lnTo>
                  <a:lnTo>
                    <a:pt x="916" y="2573"/>
                  </a:lnTo>
                  <a:lnTo>
                    <a:pt x="780" y="2475"/>
                  </a:lnTo>
                  <a:lnTo>
                    <a:pt x="663" y="2358"/>
                  </a:lnTo>
                  <a:lnTo>
                    <a:pt x="663" y="2339"/>
                  </a:lnTo>
                  <a:lnTo>
                    <a:pt x="663" y="2300"/>
                  </a:lnTo>
                  <a:lnTo>
                    <a:pt x="683" y="2183"/>
                  </a:lnTo>
                  <a:lnTo>
                    <a:pt x="722" y="2066"/>
                  </a:lnTo>
                  <a:lnTo>
                    <a:pt x="780" y="1949"/>
                  </a:lnTo>
                  <a:lnTo>
                    <a:pt x="858" y="1832"/>
                  </a:lnTo>
                  <a:lnTo>
                    <a:pt x="975" y="1715"/>
                  </a:lnTo>
                  <a:lnTo>
                    <a:pt x="1092" y="1618"/>
                  </a:lnTo>
                  <a:lnTo>
                    <a:pt x="1267" y="1481"/>
                  </a:lnTo>
                  <a:lnTo>
                    <a:pt x="1462" y="1384"/>
                  </a:lnTo>
                  <a:lnTo>
                    <a:pt x="1754" y="1287"/>
                  </a:lnTo>
                  <a:lnTo>
                    <a:pt x="2047" y="1228"/>
                  </a:lnTo>
                  <a:lnTo>
                    <a:pt x="2378" y="1209"/>
                  </a:lnTo>
                  <a:close/>
                  <a:moveTo>
                    <a:pt x="1053" y="1"/>
                  </a:moveTo>
                  <a:lnTo>
                    <a:pt x="916" y="20"/>
                  </a:lnTo>
                  <a:lnTo>
                    <a:pt x="780" y="59"/>
                  </a:lnTo>
                  <a:lnTo>
                    <a:pt x="663" y="118"/>
                  </a:lnTo>
                  <a:lnTo>
                    <a:pt x="566" y="157"/>
                  </a:lnTo>
                  <a:lnTo>
                    <a:pt x="371" y="293"/>
                  </a:lnTo>
                  <a:lnTo>
                    <a:pt x="293" y="371"/>
                  </a:lnTo>
                  <a:lnTo>
                    <a:pt x="235" y="449"/>
                  </a:lnTo>
                  <a:lnTo>
                    <a:pt x="118" y="644"/>
                  </a:lnTo>
                  <a:lnTo>
                    <a:pt x="40" y="838"/>
                  </a:lnTo>
                  <a:lnTo>
                    <a:pt x="1" y="1053"/>
                  </a:lnTo>
                  <a:lnTo>
                    <a:pt x="1" y="1267"/>
                  </a:lnTo>
                  <a:lnTo>
                    <a:pt x="40" y="1501"/>
                  </a:lnTo>
                  <a:lnTo>
                    <a:pt x="98" y="1735"/>
                  </a:lnTo>
                  <a:lnTo>
                    <a:pt x="196" y="1969"/>
                  </a:lnTo>
                  <a:lnTo>
                    <a:pt x="312" y="2183"/>
                  </a:lnTo>
                  <a:lnTo>
                    <a:pt x="468" y="2358"/>
                  </a:lnTo>
                  <a:lnTo>
                    <a:pt x="624" y="2534"/>
                  </a:lnTo>
                  <a:lnTo>
                    <a:pt x="819" y="2689"/>
                  </a:lnTo>
                  <a:lnTo>
                    <a:pt x="1033" y="2826"/>
                  </a:lnTo>
                  <a:lnTo>
                    <a:pt x="1248" y="2923"/>
                  </a:lnTo>
                  <a:lnTo>
                    <a:pt x="1462" y="3001"/>
                  </a:lnTo>
                  <a:lnTo>
                    <a:pt x="1696" y="3079"/>
                  </a:lnTo>
                  <a:lnTo>
                    <a:pt x="1949" y="3118"/>
                  </a:lnTo>
                  <a:lnTo>
                    <a:pt x="2300" y="3138"/>
                  </a:lnTo>
                  <a:lnTo>
                    <a:pt x="2612" y="3138"/>
                  </a:lnTo>
                  <a:lnTo>
                    <a:pt x="2826" y="3118"/>
                  </a:lnTo>
                  <a:lnTo>
                    <a:pt x="3079" y="3060"/>
                  </a:lnTo>
                  <a:lnTo>
                    <a:pt x="3313" y="3001"/>
                  </a:lnTo>
                  <a:lnTo>
                    <a:pt x="3547" y="2923"/>
                  </a:lnTo>
                  <a:lnTo>
                    <a:pt x="3761" y="2826"/>
                  </a:lnTo>
                  <a:lnTo>
                    <a:pt x="3956" y="2689"/>
                  </a:lnTo>
                  <a:lnTo>
                    <a:pt x="4151" y="2534"/>
                  </a:lnTo>
                  <a:lnTo>
                    <a:pt x="4326" y="2358"/>
                  </a:lnTo>
                  <a:lnTo>
                    <a:pt x="4463" y="2163"/>
                  </a:lnTo>
                  <a:lnTo>
                    <a:pt x="4579" y="1969"/>
                  </a:lnTo>
                  <a:lnTo>
                    <a:pt x="4677" y="1735"/>
                  </a:lnTo>
                  <a:lnTo>
                    <a:pt x="4735" y="1501"/>
                  </a:lnTo>
                  <a:lnTo>
                    <a:pt x="4774" y="1267"/>
                  </a:lnTo>
                  <a:lnTo>
                    <a:pt x="4774" y="1053"/>
                  </a:lnTo>
                  <a:lnTo>
                    <a:pt x="4735" y="819"/>
                  </a:lnTo>
                  <a:lnTo>
                    <a:pt x="4657" y="644"/>
                  </a:lnTo>
                  <a:lnTo>
                    <a:pt x="4541" y="449"/>
                  </a:lnTo>
                  <a:lnTo>
                    <a:pt x="4482" y="371"/>
                  </a:lnTo>
                  <a:lnTo>
                    <a:pt x="4404" y="293"/>
                  </a:lnTo>
                  <a:lnTo>
                    <a:pt x="4229" y="157"/>
                  </a:lnTo>
                  <a:lnTo>
                    <a:pt x="4112" y="98"/>
                  </a:lnTo>
                  <a:lnTo>
                    <a:pt x="3995" y="59"/>
                  </a:lnTo>
                  <a:lnTo>
                    <a:pt x="3859" y="20"/>
                  </a:lnTo>
                  <a:lnTo>
                    <a:pt x="3722" y="1"/>
                  </a:lnTo>
                  <a:lnTo>
                    <a:pt x="3391" y="1"/>
                  </a:lnTo>
                  <a:lnTo>
                    <a:pt x="3177" y="59"/>
                  </a:lnTo>
                  <a:lnTo>
                    <a:pt x="2962" y="118"/>
                  </a:lnTo>
                  <a:lnTo>
                    <a:pt x="2767" y="196"/>
                  </a:lnTo>
                  <a:lnTo>
                    <a:pt x="2670" y="234"/>
                  </a:lnTo>
                  <a:lnTo>
                    <a:pt x="2651" y="234"/>
                  </a:lnTo>
                  <a:lnTo>
                    <a:pt x="2417" y="312"/>
                  </a:lnTo>
                  <a:lnTo>
                    <a:pt x="2358" y="312"/>
                  </a:lnTo>
                  <a:lnTo>
                    <a:pt x="2124" y="234"/>
                  </a:lnTo>
                  <a:lnTo>
                    <a:pt x="2008" y="196"/>
                  </a:lnTo>
                  <a:lnTo>
                    <a:pt x="1813" y="118"/>
                  </a:lnTo>
                  <a:lnTo>
                    <a:pt x="1598" y="59"/>
                  </a:lnTo>
                  <a:lnTo>
                    <a:pt x="1384" y="20"/>
                  </a:lnTo>
                  <a:lnTo>
                    <a:pt x="1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604;p37">
              <a:extLst>
                <a:ext uri="{FF2B5EF4-FFF2-40B4-BE49-F238E27FC236}">
                  <a16:creationId xmlns:a16="http://schemas.microsoft.com/office/drawing/2014/main" id="{274CCB92-8C40-5545-E506-E5D273E2392A}"/>
                </a:ext>
              </a:extLst>
            </p:cNvPr>
            <p:cNvSpPr/>
            <p:nvPr/>
          </p:nvSpPr>
          <p:spPr>
            <a:xfrm>
              <a:off x="5418125" y="809475"/>
              <a:ext cx="119375" cy="78450"/>
            </a:xfrm>
            <a:custGeom>
              <a:avLst/>
              <a:gdLst/>
              <a:ahLst/>
              <a:cxnLst/>
              <a:rect l="l" t="t" r="r" b="b"/>
              <a:pathLst>
                <a:path w="4775" h="3138" fill="none" extrusionOk="0">
                  <a:moveTo>
                    <a:pt x="3586" y="1"/>
                  </a:moveTo>
                  <a:lnTo>
                    <a:pt x="3586" y="1"/>
                  </a:lnTo>
                  <a:lnTo>
                    <a:pt x="3391" y="1"/>
                  </a:lnTo>
                  <a:lnTo>
                    <a:pt x="3177" y="59"/>
                  </a:lnTo>
                  <a:lnTo>
                    <a:pt x="3177" y="59"/>
                  </a:lnTo>
                  <a:lnTo>
                    <a:pt x="2962" y="118"/>
                  </a:lnTo>
                  <a:lnTo>
                    <a:pt x="2767" y="196"/>
                  </a:lnTo>
                  <a:lnTo>
                    <a:pt x="2670" y="234"/>
                  </a:lnTo>
                  <a:lnTo>
                    <a:pt x="2651" y="234"/>
                  </a:lnTo>
                  <a:lnTo>
                    <a:pt x="2651" y="234"/>
                  </a:lnTo>
                  <a:lnTo>
                    <a:pt x="2651" y="234"/>
                  </a:lnTo>
                  <a:lnTo>
                    <a:pt x="2651" y="234"/>
                  </a:lnTo>
                  <a:lnTo>
                    <a:pt x="2651" y="234"/>
                  </a:lnTo>
                  <a:lnTo>
                    <a:pt x="2651" y="234"/>
                  </a:lnTo>
                  <a:lnTo>
                    <a:pt x="2417" y="312"/>
                  </a:lnTo>
                  <a:lnTo>
                    <a:pt x="2417" y="312"/>
                  </a:lnTo>
                  <a:lnTo>
                    <a:pt x="2397" y="312"/>
                  </a:lnTo>
                  <a:lnTo>
                    <a:pt x="2378" y="312"/>
                  </a:lnTo>
                  <a:lnTo>
                    <a:pt x="2358" y="312"/>
                  </a:lnTo>
                  <a:lnTo>
                    <a:pt x="2358" y="312"/>
                  </a:lnTo>
                  <a:lnTo>
                    <a:pt x="2124" y="234"/>
                  </a:lnTo>
                  <a:lnTo>
                    <a:pt x="2008" y="196"/>
                  </a:lnTo>
                  <a:lnTo>
                    <a:pt x="2008" y="196"/>
                  </a:lnTo>
                  <a:lnTo>
                    <a:pt x="1813" y="118"/>
                  </a:lnTo>
                  <a:lnTo>
                    <a:pt x="1598" y="59"/>
                  </a:lnTo>
                  <a:lnTo>
                    <a:pt x="1598" y="59"/>
                  </a:lnTo>
                  <a:lnTo>
                    <a:pt x="1384" y="20"/>
                  </a:lnTo>
                  <a:lnTo>
                    <a:pt x="1189" y="1"/>
                  </a:lnTo>
                  <a:lnTo>
                    <a:pt x="1189" y="1"/>
                  </a:lnTo>
                  <a:lnTo>
                    <a:pt x="1053" y="1"/>
                  </a:lnTo>
                  <a:lnTo>
                    <a:pt x="1053" y="1"/>
                  </a:lnTo>
                  <a:lnTo>
                    <a:pt x="916" y="20"/>
                  </a:lnTo>
                  <a:lnTo>
                    <a:pt x="780" y="59"/>
                  </a:lnTo>
                  <a:lnTo>
                    <a:pt x="663" y="118"/>
                  </a:lnTo>
                  <a:lnTo>
                    <a:pt x="566" y="157"/>
                  </a:lnTo>
                  <a:lnTo>
                    <a:pt x="566" y="157"/>
                  </a:lnTo>
                  <a:lnTo>
                    <a:pt x="371" y="293"/>
                  </a:lnTo>
                  <a:lnTo>
                    <a:pt x="293" y="371"/>
                  </a:lnTo>
                  <a:lnTo>
                    <a:pt x="235" y="449"/>
                  </a:lnTo>
                  <a:lnTo>
                    <a:pt x="235" y="449"/>
                  </a:lnTo>
                  <a:lnTo>
                    <a:pt x="118" y="644"/>
                  </a:lnTo>
                  <a:lnTo>
                    <a:pt x="118" y="644"/>
                  </a:lnTo>
                  <a:lnTo>
                    <a:pt x="40" y="838"/>
                  </a:lnTo>
                  <a:lnTo>
                    <a:pt x="40" y="838"/>
                  </a:lnTo>
                  <a:lnTo>
                    <a:pt x="1" y="1053"/>
                  </a:lnTo>
                  <a:lnTo>
                    <a:pt x="1" y="1267"/>
                  </a:lnTo>
                  <a:lnTo>
                    <a:pt x="1" y="1267"/>
                  </a:lnTo>
                  <a:lnTo>
                    <a:pt x="40" y="1501"/>
                  </a:lnTo>
                  <a:lnTo>
                    <a:pt x="98" y="1735"/>
                  </a:lnTo>
                  <a:lnTo>
                    <a:pt x="98" y="1735"/>
                  </a:lnTo>
                  <a:lnTo>
                    <a:pt x="196" y="1969"/>
                  </a:lnTo>
                  <a:lnTo>
                    <a:pt x="312" y="2183"/>
                  </a:lnTo>
                  <a:lnTo>
                    <a:pt x="312" y="2183"/>
                  </a:lnTo>
                  <a:lnTo>
                    <a:pt x="468" y="2358"/>
                  </a:lnTo>
                  <a:lnTo>
                    <a:pt x="624" y="2534"/>
                  </a:lnTo>
                  <a:lnTo>
                    <a:pt x="819" y="2689"/>
                  </a:lnTo>
                  <a:lnTo>
                    <a:pt x="1033" y="2826"/>
                  </a:lnTo>
                  <a:lnTo>
                    <a:pt x="1033" y="2826"/>
                  </a:lnTo>
                  <a:lnTo>
                    <a:pt x="1248" y="2923"/>
                  </a:lnTo>
                  <a:lnTo>
                    <a:pt x="1462" y="3001"/>
                  </a:lnTo>
                  <a:lnTo>
                    <a:pt x="1696" y="3079"/>
                  </a:lnTo>
                  <a:lnTo>
                    <a:pt x="1949" y="3118"/>
                  </a:lnTo>
                  <a:lnTo>
                    <a:pt x="1949" y="3118"/>
                  </a:lnTo>
                  <a:lnTo>
                    <a:pt x="2300" y="3138"/>
                  </a:lnTo>
                  <a:lnTo>
                    <a:pt x="2300" y="3138"/>
                  </a:lnTo>
                  <a:lnTo>
                    <a:pt x="2397" y="3138"/>
                  </a:lnTo>
                  <a:lnTo>
                    <a:pt x="2397" y="3138"/>
                  </a:lnTo>
                  <a:lnTo>
                    <a:pt x="2612" y="3138"/>
                  </a:lnTo>
                  <a:lnTo>
                    <a:pt x="2826" y="3118"/>
                  </a:lnTo>
                  <a:lnTo>
                    <a:pt x="2826" y="3118"/>
                  </a:lnTo>
                  <a:lnTo>
                    <a:pt x="3079" y="3060"/>
                  </a:lnTo>
                  <a:lnTo>
                    <a:pt x="3313" y="3001"/>
                  </a:lnTo>
                  <a:lnTo>
                    <a:pt x="3547" y="2923"/>
                  </a:lnTo>
                  <a:lnTo>
                    <a:pt x="3761" y="2826"/>
                  </a:lnTo>
                  <a:lnTo>
                    <a:pt x="3761" y="2826"/>
                  </a:lnTo>
                  <a:lnTo>
                    <a:pt x="3956" y="2689"/>
                  </a:lnTo>
                  <a:lnTo>
                    <a:pt x="4151" y="2534"/>
                  </a:lnTo>
                  <a:lnTo>
                    <a:pt x="4326" y="2358"/>
                  </a:lnTo>
                  <a:lnTo>
                    <a:pt x="4463" y="2163"/>
                  </a:lnTo>
                  <a:lnTo>
                    <a:pt x="4463" y="2163"/>
                  </a:lnTo>
                  <a:lnTo>
                    <a:pt x="4579" y="1969"/>
                  </a:lnTo>
                  <a:lnTo>
                    <a:pt x="4677" y="1735"/>
                  </a:lnTo>
                  <a:lnTo>
                    <a:pt x="4677" y="1735"/>
                  </a:lnTo>
                  <a:lnTo>
                    <a:pt x="4735" y="1501"/>
                  </a:lnTo>
                  <a:lnTo>
                    <a:pt x="4774" y="1267"/>
                  </a:lnTo>
                  <a:lnTo>
                    <a:pt x="4774" y="1267"/>
                  </a:lnTo>
                  <a:lnTo>
                    <a:pt x="4774" y="1053"/>
                  </a:lnTo>
                  <a:lnTo>
                    <a:pt x="4735" y="819"/>
                  </a:lnTo>
                  <a:lnTo>
                    <a:pt x="4735" y="819"/>
                  </a:lnTo>
                  <a:lnTo>
                    <a:pt x="4657" y="644"/>
                  </a:lnTo>
                  <a:lnTo>
                    <a:pt x="4657" y="644"/>
                  </a:lnTo>
                  <a:lnTo>
                    <a:pt x="4541" y="449"/>
                  </a:lnTo>
                  <a:lnTo>
                    <a:pt x="4541" y="449"/>
                  </a:lnTo>
                  <a:lnTo>
                    <a:pt x="4482" y="371"/>
                  </a:lnTo>
                  <a:lnTo>
                    <a:pt x="4404" y="293"/>
                  </a:lnTo>
                  <a:lnTo>
                    <a:pt x="4229" y="157"/>
                  </a:lnTo>
                  <a:lnTo>
                    <a:pt x="4229" y="157"/>
                  </a:lnTo>
                  <a:lnTo>
                    <a:pt x="4112" y="98"/>
                  </a:lnTo>
                  <a:lnTo>
                    <a:pt x="3995" y="59"/>
                  </a:lnTo>
                  <a:lnTo>
                    <a:pt x="3859" y="20"/>
                  </a:lnTo>
                  <a:lnTo>
                    <a:pt x="3722" y="1"/>
                  </a:lnTo>
                  <a:lnTo>
                    <a:pt x="3722" y="1"/>
                  </a:lnTo>
                  <a:lnTo>
                    <a:pt x="35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605;p37">
              <a:extLst>
                <a:ext uri="{FF2B5EF4-FFF2-40B4-BE49-F238E27FC236}">
                  <a16:creationId xmlns:a16="http://schemas.microsoft.com/office/drawing/2014/main" id="{AF6FB751-44B4-5ABD-ED52-56115E65A449}"/>
                </a:ext>
              </a:extLst>
            </p:cNvPr>
            <p:cNvSpPr/>
            <p:nvPr/>
          </p:nvSpPr>
          <p:spPr>
            <a:xfrm>
              <a:off x="5434700" y="839675"/>
              <a:ext cx="86225" cy="44350"/>
            </a:xfrm>
            <a:custGeom>
              <a:avLst/>
              <a:gdLst/>
              <a:ahLst/>
              <a:cxnLst/>
              <a:rect l="l" t="t" r="r" b="b"/>
              <a:pathLst>
                <a:path w="3449" h="1774" fill="none" extrusionOk="0">
                  <a:moveTo>
                    <a:pt x="1384" y="20"/>
                  </a:moveTo>
                  <a:lnTo>
                    <a:pt x="1384" y="20"/>
                  </a:lnTo>
                  <a:lnTo>
                    <a:pt x="1715" y="1"/>
                  </a:lnTo>
                  <a:lnTo>
                    <a:pt x="1715" y="1"/>
                  </a:lnTo>
                  <a:lnTo>
                    <a:pt x="1715" y="1"/>
                  </a:lnTo>
                  <a:lnTo>
                    <a:pt x="2065" y="20"/>
                  </a:lnTo>
                  <a:lnTo>
                    <a:pt x="2065" y="20"/>
                  </a:lnTo>
                  <a:lnTo>
                    <a:pt x="2358" y="79"/>
                  </a:lnTo>
                  <a:lnTo>
                    <a:pt x="2611" y="176"/>
                  </a:lnTo>
                  <a:lnTo>
                    <a:pt x="2611" y="176"/>
                  </a:lnTo>
                  <a:lnTo>
                    <a:pt x="2825" y="273"/>
                  </a:lnTo>
                  <a:lnTo>
                    <a:pt x="3020" y="410"/>
                  </a:lnTo>
                  <a:lnTo>
                    <a:pt x="3020" y="410"/>
                  </a:lnTo>
                  <a:lnTo>
                    <a:pt x="3137" y="507"/>
                  </a:lnTo>
                  <a:lnTo>
                    <a:pt x="3254" y="624"/>
                  </a:lnTo>
                  <a:lnTo>
                    <a:pt x="3254" y="624"/>
                  </a:lnTo>
                  <a:lnTo>
                    <a:pt x="3351" y="819"/>
                  </a:lnTo>
                  <a:lnTo>
                    <a:pt x="3351" y="819"/>
                  </a:lnTo>
                  <a:lnTo>
                    <a:pt x="3371" y="858"/>
                  </a:lnTo>
                  <a:lnTo>
                    <a:pt x="3371" y="858"/>
                  </a:lnTo>
                  <a:lnTo>
                    <a:pt x="3371" y="858"/>
                  </a:lnTo>
                  <a:lnTo>
                    <a:pt x="3390" y="897"/>
                  </a:lnTo>
                  <a:lnTo>
                    <a:pt x="3390" y="897"/>
                  </a:lnTo>
                  <a:lnTo>
                    <a:pt x="3410" y="955"/>
                  </a:lnTo>
                  <a:lnTo>
                    <a:pt x="3429" y="975"/>
                  </a:lnTo>
                  <a:lnTo>
                    <a:pt x="3410" y="975"/>
                  </a:lnTo>
                  <a:lnTo>
                    <a:pt x="3410" y="975"/>
                  </a:lnTo>
                  <a:lnTo>
                    <a:pt x="3429" y="1053"/>
                  </a:lnTo>
                  <a:lnTo>
                    <a:pt x="3429" y="1072"/>
                  </a:lnTo>
                  <a:lnTo>
                    <a:pt x="3429" y="1072"/>
                  </a:lnTo>
                  <a:lnTo>
                    <a:pt x="3449" y="1150"/>
                  </a:lnTo>
                  <a:lnTo>
                    <a:pt x="3449" y="1150"/>
                  </a:lnTo>
                  <a:lnTo>
                    <a:pt x="3332" y="1267"/>
                  </a:lnTo>
                  <a:lnTo>
                    <a:pt x="3215" y="1365"/>
                  </a:lnTo>
                  <a:lnTo>
                    <a:pt x="3215" y="1365"/>
                  </a:lnTo>
                  <a:lnTo>
                    <a:pt x="2981" y="1501"/>
                  </a:lnTo>
                  <a:lnTo>
                    <a:pt x="2728" y="1618"/>
                  </a:lnTo>
                  <a:lnTo>
                    <a:pt x="2728" y="1618"/>
                  </a:lnTo>
                  <a:lnTo>
                    <a:pt x="2728" y="1618"/>
                  </a:lnTo>
                  <a:lnTo>
                    <a:pt x="2377" y="1715"/>
                  </a:lnTo>
                  <a:lnTo>
                    <a:pt x="2027" y="1774"/>
                  </a:lnTo>
                  <a:lnTo>
                    <a:pt x="2027" y="1774"/>
                  </a:lnTo>
                  <a:lnTo>
                    <a:pt x="1812" y="1774"/>
                  </a:lnTo>
                  <a:lnTo>
                    <a:pt x="1812" y="1774"/>
                  </a:lnTo>
                  <a:lnTo>
                    <a:pt x="1734" y="1774"/>
                  </a:lnTo>
                  <a:lnTo>
                    <a:pt x="1695" y="1774"/>
                  </a:lnTo>
                  <a:lnTo>
                    <a:pt x="1695" y="1774"/>
                  </a:lnTo>
                  <a:lnTo>
                    <a:pt x="1423" y="1774"/>
                  </a:lnTo>
                  <a:lnTo>
                    <a:pt x="1423" y="1774"/>
                  </a:lnTo>
                  <a:lnTo>
                    <a:pt x="1072" y="1715"/>
                  </a:lnTo>
                  <a:lnTo>
                    <a:pt x="741" y="1618"/>
                  </a:lnTo>
                  <a:lnTo>
                    <a:pt x="741" y="1618"/>
                  </a:lnTo>
                  <a:lnTo>
                    <a:pt x="741" y="1618"/>
                  </a:lnTo>
                  <a:lnTo>
                    <a:pt x="487" y="1501"/>
                  </a:lnTo>
                  <a:lnTo>
                    <a:pt x="253" y="1365"/>
                  </a:lnTo>
                  <a:lnTo>
                    <a:pt x="253" y="1365"/>
                  </a:lnTo>
                  <a:lnTo>
                    <a:pt x="117" y="1267"/>
                  </a:lnTo>
                  <a:lnTo>
                    <a:pt x="0" y="1150"/>
                  </a:lnTo>
                  <a:lnTo>
                    <a:pt x="0" y="1150"/>
                  </a:lnTo>
                  <a:lnTo>
                    <a:pt x="0" y="1131"/>
                  </a:lnTo>
                  <a:lnTo>
                    <a:pt x="0" y="1092"/>
                  </a:lnTo>
                  <a:lnTo>
                    <a:pt x="0" y="1092"/>
                  </a:lnTo>
                  <a:lnTo>
                    <a:pt x="20" y="975"/>
                  </a:lnTo>
                  <a:lnTo>
                    <a:pt x="59" y="858"/>
                  </a:lnTo>
                  <a:lnTo>
                    <a:pt x="59" y="858"/>
                  </a:lnTo>
                  <a:lnTo>
                    <a:pt x="59" y="858"/>
                  </a:lnTo>
                  <a:lnTo>
                    <a:pt x="59" y="858"/>
                  </a:lnTo>
                  <a:lnTo>
                    <a:pt x="59" y="858"/>
                  </a:lnTo>
                  <a:lnTo>
                    <a:pt x="117" y="741"/>
                  </a:lnTo>
                  <a:lnTo>
                    <a:pt x="195" y="624"/>
                  </a:lnTo>
                  <a:lnTo>
                    <a:pt x="195" y="624"/>
                  </a:lnTo>
                  <a:lnTo>
                    <a:pt x="312" y="507"/>
                  </a:lnTo>
                  <a:lnTo>
                    <a:pt x="429" y="410"/>
                  </a:lnTo>
                  <a:lnTo>
                    <a:pt x="429" y="410"/>
                  </a:lnTo>
                  <a:lnTo>
                    <a:pt x="604" y="273"/>
                  </a:lnTo>
                  <a:lnTo>
                    <a:pt x="799" y="176"/>
                  </a:lnTo>
                  <a:lnTo>
                    <a:pt x="799" y="176"/>
                  </a:lnTo>
                  <a:lnTo>
                    <a:pt x="1091" y="79"/>
                  </a:lnTo>
                  <a:lnTo>
                    <a:pt x="1384" y="20"/>
                  </a:lnTo>
                  <a:lnTo>
                    <a:pt x="1384"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601B95A5-5141-422B-A3DA-13E5851932E4}"/>
              </a:ext>
            </a:extLst>
          </p:cNvPr>
          <p:cNvPicPr>
            <a:picLocks noChangeAspect="1"/>
          </p:cNvPicPr>
          <p:nvPr/>
        </p:nvPicPr>
        <p:blipFill>
          <a:blip r:embed="rId3"/>
          <a:stretch>
            <a:fillRect/>
          </a:stretch>
        </p:blipFill>
        <p:spPr>
          <a:xfrm>
            <a:off x="7443387" y="346824"/>
            <a:ext cx="1719165" cy="1633023"/>
          </a:xfrm>
          <a:prstGeom prst="rect">
            <a:avLst/>
          </a:prstGeom>
        </p:spPr>
      </p:pic>
      <p:pic>
        <p:nvPicPr>
          <p:cNvPr id="221" name="Picture 220">
            <a:extLst>
              <a:ext uri="{FF2B5EF4-FFF2-40B4-BE49-F238E27FC236}">
                <a16:creationId xmlns:a16="http://schemas.microsoft.com/office/drawing/2014/main" id="{1F36DD21-2287-4B01-B268-EC18056EB06A}"/>
              </a:ext>
            </a:extLst>
          </p:cNvPr>
          <p:cNvPicPr>
            <a:picLocks noChangeAspect="1"/>
          </p:cNvPicPr>
          <p:nvPr/>
        </p:nvPicPr>
        <p:blipFill>
          <a:blip r:embed="rId3"/>
          <a:stretch>
            <a:fillRect/>
          </a:stretch>
        </p:blipFill>
        <p:spPr>
          <a:xfrm>
            <a:off x="-343033" y="3548107"/>
            <a:ext cx="1719165" cy="1633023"/>
          </a:xfrm>
          <a:prstGeom prst="rect">
            <a:avLst/>
          </a:prstGeom>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90"/>
        <p:cNvGrpSpPr/>
        <p:nvPr/>
      </p:nvGrpSpPr>
      <p:grpSpPr>
        <a:xfrm>
          <a:off x="0" y="0"/>
          <a:ext cx="0" cy="0"/>
          <a:chOff x="0" y="0"/>
          <a:chExt cx="0" cy="0"/>
        </a:xfrm>
      </p:grpSpPr>
      <p:sp>
        <p:nvSpPr>
          <p:cNvPr id="2491" name="Google Shape;2491;p44"/>
          <p:cNvSpPr/>
          <p:nvPr/>
        </p:nvSpPr>
        <p:spPr>
          <a:xfrm rot="10800000" flipH="1">
            <a:off x="7813688"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4"/>
          <p:cNvSpPr/>
          <p:nvPr/>
        </p:nvSpPr>
        <p:spPr>
          <a:xfrm>
            <a:off x="431013" y="410163"/>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4">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4" name="Google Shape;2494;p44"/>
          <p:cNvGrpSpPr/>
          <p:nvPr/>
        </p:nvGrpSpPr>
        <p:grpSpPr>
          <a:xfrm>
            <a:off x="8110016" y="552732"/>
            <a:ext cx="320750" cy="262985"/>
            <a:chOff x="615275" y="238125"/>
            <a:chExt cx="6389450" cy="5238750"/>
          </a:xfrm>
        </p:grpSpPr>
        <p:sp>
          <p:nvSpPr>
            <p:cNvPr id="2495" name="Google Shape;2495;p44"/>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4"/>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4"/>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4"/>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4"/>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4"/>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1" name="Google Shape;2501;p44">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2" name="Google Shape;2502;p44"/>
          <p:cNvGrpSpPr/>
          <p:nvPr/>
        </p:nvGrpSpPr>
        <p:grpSpPr>
          <a:xfrm flipH="1">
            <a:off x="713216" y="539507"/>
            <a:ext cx="320750" cy="262985"/>
            <a:chOff x="615275" y="238125"/>
            <a:chExt cx="6389450" cy="5238750"/>
          </a:xfrm>
        </p:grpSpPr>
        <p:sp>
          <p:nvSpPr>
            <p:cNvPr id="2503" name="Google Shape;2503;p44"/>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4"/>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4"/>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4"/>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4"/>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4"/>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9" name="Google Shape;2509;p44">
            <a:hlinkClick r:id="" action="ppaction://hlinkshowjump?jump=previousslide"/>
          </p:cNvPr>
          <p:cNvSpPr/>
          <p:nvPr/>
        </p:nvSpPr>
        <p:spPr>
          <a:xfrm rot="-5400000">
            <a:off x="777010"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0" name="Google Shape;2510;p44"/>
          <p:cNvGrpSpPr/>
          <p:nvPr/>
        </p:nvGrpSpPr>
        <p:grpSpPr>
          <a:xfrm>
            <a:off x="354834" y="3704851"/>
            <a:ext cx="1548892" cy="1438652"/>
            <a:chOff x="6892600" y="6805900"/>
            <a:chExt cx="1071675" cy="995400"/>
          </a:xfrm>
        </p:grpSpPr>
        <p:sp>
          <p:nvSpPr>
            <p:cNvPr id="2511" name="Google Shape;2511;p44"/>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4"/>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4"/>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4"/>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4"/>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4"/>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4"/>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8" name="Google Shape;2518;p44"/>
          <p:cNvGrpSpPr/>
          <p:nvPr/>
        </p:nvGrpSpPr>
        <p:grpSpPr>
          <a:xfrm>
            <a:off x="7392671" y="3648764"/>
            <a:ext cx="1275557" cy="1550821"/>
            <a:chOff x="5712800" y="2850000"/>
            <a:chExt cx="934200" cy="1135800"/>
          </a:xfrm>
        </p:grpSpPr>
        <p:sp>
          <p:nvSpPr>
            <p:cNvPr id="2519" name="Google Shape;2519;p44"/>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4"/>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4"/>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4"/>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4"/>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4"/>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4"/>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4"/>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4"/>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4"/>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4"/>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4"/>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4"/>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4"/>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4"/>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4"/>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4"/>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4"/>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4"/>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4"/>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4"/>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4"/>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4"/>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4"/>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4"/>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4"/>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Nhóm 1">
            <a:extLst>
              <a:ext uri="{FF2B5EF4-FFF2-40B4-BE49-F238E27FC236}">
                <a16:creationId xmlns:a16="http://schemas.microsoft.com/office/drawing/2014/main" id="{BBB37C07-3CE3-64B3-F33F-7E2120B09A7E}"/>
              </a:ext>
            </a:extLst>
          </p:cNvPr>
          <p:cNvGrpSpPr/>
          <p:nvPr/>
        </p:nvGrpSpPr>
        <p:grpSpPr>
          <a:xfrm>
            <a:off x="1809013" y="198631"/>
            <a:ext cx="5816151" cy="2425369"/>
            <a:chOff x="1370260" y="109907"/>
            <a:chExt cx="6593430" cy="2875546"/>
          </a:xfrm>
        </p:grpSpPr>
        <p:sp>
          <p:nvSpPr>
            <p:cNvPr id="57" name="Hình chữ nhật: Góc Tròn 56">
              <a:extLst>
                <a:ext uri="{FF2B5EF4-FFF2-40B4-BE49-F238E27FC236}">
                  <a16:creationId xmlns:a16="http://schemas.microsoft.com/office/drawing/2014/main" id="{002E5ECC-474D-D6FB-3ABD-736799F3A7F7}"/>
                </a:ext>
              </a:extLst>
            </p:cNvPr>
            <p:cNvSpPr/>
            <p:nvPr/>
          </p:nvSpPr>
          <p:spPr>
            <a:xfrm>
              <a:off x="2408170" y="109907"/>
              <a:ext cx="4761178" cy="2875546"/>
            </a:xfrm>
            <a:custGeom>
              <a:avLst/>
              <a:gdLst>
                <a:gd name="connsiteX0" fmla="*/ 0 w 4761178"/>
                <a:gd name="connsiteY0" fmla="*/ 479267 h 2875546"/>
                <a:gd name="connsiteX1" fmla="*/ 479267 w 4761178"/>
                <a:gd name="connsiteY1" fmla="*/ 0 h 2875546"/>
                <a:gd name="connsiteX2" fmla="*/ 4281911 w 4761178"/>
                <a:gd name="connsiteY2" fmla="*/ 0 h 2875546"/>
                <a:gd name="connsiteX3" fmla="*/ 4761178 w 4761178"/>
                <a:gd name="connsiteY3" fmla="*/ 479267 h 2875546"/>
                <a:gd name="connsiteX4" fmla="*/ 4761178 w 4761178"/>
                <a:gd name="connsiteY4" fmla="*/ 2396279 h 2875546"/>
                <a:gd name="connsiteX5" fmla="*/ 4281911 w 4761178"/>
                <a:gd name="connsiteY5" fmla="*/ 2875546 h 2875546"/>
                <a:gd name="connsiteX6" fmla="*/ 479267 w 4761178"/>
                <a:gd name="connsiteY6" fmla="*/ 2875546 h 2875546"/>
                <a:gd name="connsiteX7" fmla="*/ 0 w 4761178"/>
                <a:gd name="connsiteY7" fmla="*/ 2396279 h 2875546"/>
                <a:gd name="connsiteX8" fmla="*/ 0 w 4761178"/>
                <a:gd name="connsiteY8" fmla="*/ 479267 h 287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1178" h="2875546" fill="none" extrusionOk="0">
                  <a:moveTo>
                    <a:pt x="0" y="479267"/>
                  </a:moveTo>
                  <a:cubicBezTo>
                    <a:pt x="4274" y="257270"/>
                    <a:pt x="225385" y="-7957"/>
                    <a:pt x="479267" y="0"/>
                  </a:cubicBezTo>
                  <a:cubicBezTo>
                    <a:pt x="2119387" y="139772"/>
                    <a:pt x="3465181" y="14259"/>
                    <a:pt x="4281911" y="0"/>
                  </a:cubicBezTo>
                  <a:cubicBezTo>
                    <a:pt x="4494445" y="-8700"/>
                    <a:pt x="4778534" y="200441"/>
                    <a:pt x="4761178" y="479267"/>
                  </a:cubicBezTo>
                  <a:cubicBezTo>
                    <a:pt x="4720726" y="1107843"/>
                    <a:pt x="4868251" y="1863663"/>
                    <a:pt x="4761178" y="2396279"/>
                  </a:cubicBezTo>
                  <a:cubicBezTo>
                    <a:pt x="4735572" y="2688170"/>
                    <a:pt x="4591315" y="2873938"/>
                    <a:pt x="4281911" y="2875546"/>
                  </a:cubicBezTo>
                  <a:cubicBezTo>
                    <a:pt x="3167316" y="2763592"/>
                    <a:pt x="2108853" y="2849313"/>
                    <a:pt x="479267" y="2875546"/>
                  </a:cubicBezTo>
                  <a:cubicBezTo>
                    <a:pt x="209469" y="2842913"/>
                    <a:pt x="784" y="2698238"/>
                    <a:pt x="0" y="2396279"/>
                  </a:cubicBezTo>
                  <a:cubicBezTo>
                    <a:pt x="-155877" y="1489619"/>
                    <a:pt x="-40573" y="1176136"/>
                    <a:pt x="0" y="479267"/>
                  </a:cubicBezTo>
                  <a:close/>
                </a:path>
                <a:path w="4761178" h="2875546" stroke="0" extrusionOk="0">
                  <a:moveTo>
                    <a:pt x="0" y="479267"/>
                  </a:moveTo>
                  <a:cubicBezTo>
                    <a:pt x="-1975" y="193705"/>
                    <a:pt x="239484" y="20680"/>
                    <a:pt x="479267" y="0"/>
                  </a:cubicBezTo>
                  <a:cubicBezTo>
                    <a:pt x="1576183" y="-123725"/>
                    <a:pt x="2715592" y="31472"/>
                    <a:pt x="4281911" y="0"/>
                  </a:cubicBezTo>
                  <a:cubicBezTo>
                    <a:pt x="4523135" y="1350"/>
                    <a:pt x="4789447" y="253334"/>
                    <a:pt x="4761178" y="479267"/>
                  </a:cubicBezTo>
                  <a:cubicBezTo>
                    <a:pt x="4678812" y="1125555"/>
                    <a:pt x="4927351" y="1596061"/>
                    <a:pt x="4761178" y="2396279"/>
                  </a:cubicBezTo>
                  <a:cubicBezTo>
                    <a:pt x="4758927" y="2664752"/>
                    <a:pt x="4530385" y="2858207"/>
                    <a:pt x="4281911" y="2875546"/>
                  </a:cubicBezTo>
                  <a:cubicBezTo>
                    <a:pt x="3321444" y="2812277"/>
                    <a:pt x="1106680" y="2737720"/>
                    <a:pt x="479267" y="2875546"/>
                  </a:cubicBezTo>
                  <a:cubicBezTo>
                    <a:pt x="203390" y="2851422"/>
                    <a:pt x="29742" y="2663433"/>
                    <a:pt x="0" y="2396279"/>
                  </a:cubicBezTo>
                  <a:cubicBezTo>
                    <a:pt x="-143197" y="1938063"/>
                    <a:pt x="-97552" y="1230613"/>
                    <a:pt x="0" y="479267"/>
                  </a:cubicBezTo>
                  <a:close/>
                </a:path>
              </a:pathLst>
            </a:custGeom>
            <a:solidFill>
              <a:schemeClr val="bg1"/>
            </a:solidFill>
            <a:ln>
              <a:solidFill>
                <a:schemeClr val="tx1"/>
              </a:solidFill>
              <a:prstDash val="dash"/>
              <a:extLst>
                <a:ext uri="{C807C97D-BFC1-408E-A445-0C87EB9F89A2}">
                  <ask:lineSketchStyleProps xmlns:ask="http://schemas.microsoft.com/office/drawing/2018/sketchyshapes" sd="36947802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ộp Văn bản 55">
              <a:extLst>
                <a:ext uri="{FF2B5EF4-FFF2-40B4-BE49-F238E27FC236}">
                  <a16:creationId xmlns:a16="http://schemas.microsoft.com/office/drawing/2014/main" id="{62985F4D-B995-CE83-5F25-8F120DB4155B}"/>
                </a:ext>
              </a:extLst>
            </p:cNvPr>
            <p:cNvSpPr txBox="1"/>
            <p:nvPr/>
          </p:nvSpPr>
          <p:spPr>
            <a:xfrm>
              <a:off x="1370260" y="112795"/>
              <a:ext cx="6593430" cy="2736776"/>
            </a:xfrm>
            <a:prstGeom prst="rect">
              <a:avLst/>
            </a:prstGeom>
            <a:noFill/>
          </p:spPr>
          <p:txBody>
            <a:bodyPr wrap="square" rtlCol="0">
              <a:spAutoFit/>
            </a:bodyPr>
            <a:lstStyle/>
            <a:p>
              <a:pPr algn="ctr"/>
              <a:r>
                <a:rPr lang="en-US" sz="5400" dirty="0" err="1">
                  <a:solidFill>
                    <a:schemeClr val="tx2"/>
                  </a:solidFill>
                  <a:latin typeface="+mj-lt"/>
                </a:rPr>
                <a:t>Tạm</a:t>
              </a:r>
              <a:r>
                <a:rPr lang="vi-VN" sz="5400" dirty="0">
                  <a:solidFill>
                    <a:srgbClr val="FFC000"/>
                  </a:solidFill>
                  <a:latin typeface="+mj-lt"/>
                </a:rPr>
                <a:t> </a:t>
              </a:r>
              <a:r>
                <a:rPr lang="en-US" sz="5400" dirty="0" err="1">
                  <a:solidFill>
                    <a:srgbClr val="92D050"/>
                  </a:solidFill>
                  <a:latin typeface="+mj-lt"/>
                </a:rPr>
                <a:t>Biệt</a:t>
              </a:r>
              <a:r>
                <a:rPr lang="vi-VN" sz="5400" dirty="0">
                  <a:solidFill>
                    <a:srgbClr val="FFC000"/>
                  </a:solidFill>
                  <a:latin typeface="+mj-lt"/>
                </a:rPr>
                <a:t> </a:t>
              </a:r>
              <a:endParaRPr lang="en-US" sz="5400" dirty="0">
                <a:solidFill>
                  <a:srgbClr val="FFC000"/>
                </a:solidFill>
                <a:latin typeface="+mj-lt"/>
              </a:endParaRPr>
            </a:p>
            <a:p>
              <a:pPr algn="ctr"/>
              <a:r>
                <a:rPr lang="en-US" sz="3600" dirty="0">
                  <a:solidFill>
                    <a:srgbClr val="0070C0"/>
                  </a:solidFill>
                  <a:latin typeface="+mj-lt"/>
                </a:rPr>
                <a:t>&amp;</a:t>
              </a:r>
            </a:p>
            <a:p>
              <a:pPr algn="ctr"/>
              <a:r>
                <a:rPr lang="vi-VN" sz="5400" dirty="0">
                  <a:solidFill>
                    <a:srgbClr val="FFC000"/>
                  </a:solidFill>
                  <a:latin typeface="+mj-lt"/>
                </a:rPr>
                <a:t> </a:t>
              </a:r>
              <a:r>
                <a:rPr lang="en-US" sz="5400" dirty="0" err="1">
                  <a:solidFill>
                    <a:srgbClr val="002060"/>
                  </a:solidFill>
                  <a:latin typeface="+mj-lt"/>
                </a:rPr>
                <a:t>Hẹn</a:t>
              </a:r>
              <a:r>
                <a:rPr lang="vi-VN" sz="5400" dirty="0">
                  <a:solidFill>
                    <a:schemeClr val="accent4"/>
                  </a:solidFill>
                  <a:latin typeface="+mj-lt"/>
                </a:rPr>
                <a:t> </a:t>
              </a:r>
              <a:r>
                <a:rPr lang="en-US" sz="5400" dirty="0" err="1">
                  <a:solidFill>
                    <a:schemeClr val="accent3"/>
                  </a:solidFill>
                  <a:latin typeface="+mj-lt"/>
                </a:rPr>
                <a:t>Gặp</a:t>
              </a:r>
              <a:r>
                <a:rPr lang="vi-VN" sz="5400" dirty="0">
                  <a:solidFill>
                    <a:schemeClr val="accent4"/>
                  </a:solidFill>
                  <a:latin typeface="+mj-lt"/>
                </a:rPr>
                <a:t> </a:t>
              </a:r>
              <a:r>
                <a:rPr lang="en-US" sz="5400" dirty="0" err="1">
                  <a:solidFill>
                    <a:schemeClr val="tx2">
                      <a:lumMod val="75000"/>
                    </a:schemeClr>
                  </a:solidFill>
                  <a:latin typeface="+mj-lt"/>
                </a:rPr>
                <a:t>Lại</a:t>
              </a:r>
              <a:endParaRPr lang="en-US" sz="5400" dirty="0">
                <a:solidFill>
                  <a:schemeClr val="tx2">
                    <a:lumMod val="75000"/>
                  </a:schemeClr>
                </a:solidFill>
                <a:latin typeface="+mj-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39"/>
          <p:cNvSpPr/>
          <p:nvPr/>
        </p:nvSpPr>
        <p:spPr>
          <a:xfrm>
            <a:off x="1459607" y="1535101"/>
            <a:ext cx="1185592" cy="65092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9"/>
          <p:cNvSpPr/>
          <p:nvPr/>
        </p:nvSpPr>
        <p:spPr>
          <a:xfrm rot="10800000" flipH="1">
            <a:off x="7683152" y="-1181215"/>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9"/>
          <p:cNvSpPr/>
          <p:nvPr/>
        </p:nvSpPr>
        <p:spPr>
          <a:xfrm>
            <a:off x="300477" y="-1181215"/>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9">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9" name="Google Shape;1809;p39"/>
          <p:cNvGrpSpPr/>
          <p:nvPr/>
        </p:nvGrpSpPr>
        <p:grpSpPr>
          <a:xfrm>
            <a:off x="7979480" y="-1038646"/>
            <a:ext cx="320750" cy="262985"/>
            <a:chOff x="615275" y="238125"/>
            <a:chExt cx="6389450" cy="5238750"/>
          </a:xfrm>
        </p:grpSpPr>
        <p:sp>
          <p:nvSpPr>
            <p:cNvPr id="1810" name="Google Shape;1810;p3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6" name="Google Shape;1816;p39">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9">
            <a:hlinkClick r:id="" action="ppaction://hlinkshowjump?jump=previousslide"/>
          </p:cNvPr>
          <p:cNvSpPr/>
          <p:nvPr/>
        </p:nvSpPr>
        <p:spPr>
          <a:xfrm rot="-5400000">
            <a:off x="646474" y="-1067803"/>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9"/>
          <p:cNvSpPr/>
          <p:nvPr/>
        </p:nvSpPr>
        <p:spPr>
          <a:xfrm>
            <a:off x="2843923" y="8157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Hình chữ nhật: Góc Tròn 5">
            <a:extLst>
              <a:ext uri="{FF2B5EF4-FFF2-40B4-BE49-F238E27FC236}">
                <a16:creationId xmlns:a16="http://schemas.microsoft.com/office/drawing/2014/main" id="{4B608E42-B62A-8350-A49F-06B6242FE603}"/>
              </a:ext>
            </a:extLst>
          </p:cNvPr>
          <p:cNvSpPr/>
          <p:nvPr/>
        </p:nvSpPr>
        <p:spPr>
          <a:xfrm>
            <a:off x="300477" y="415593"/>
            <a:ext cx="8596780" cy="4585031"/>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descr="Ảnh có chứa đồ chơi, búp bê&#10;&#10;Mô tả được tạo tự động">
            <a:extLst>
              <a:ext uri="{FF2B5EF4-FFF2-40B4-BE49-F238E27FC236}">
                <a16:creationId xmlns:a16="http://schemas.microsoft.com/office/drawing/2014/main" id="{D514C659-2903-FF83-0A7E-B376B1BB08D9}"/>
              </a:ext>
            </a:extLst>
          </p:cNvPr>
          <p:cNvPicPr>
            <a:picLocks noChangeAspect="1"/>
          </p:cNvPicPr>
          <p:nvPr/>
        </p:nvPicPr>
        <p:blipFill>
          <a:blip r:embed="rId3"/>
          <a:stretch>
            <a:fillRect/>
          </a:stretch>
        </p:blipFill>
        <p:spPr>
          <a:xfrm flipH="1">
            <a:off x="7325958" y="2412397"/>
            <a:ext cx="2696880" cy="2696880"/>
          </a:xfrm>
          <a:prstGeom prst="rect">
            <a:avLst/>
          </a:prstGeom>
        </p:spPr>
      </p:pic>
      <p:grpSp>
        <p:nvGrpSpPr>
          <p:cNvPr id="133" name="Nhóm 132">
            <a:extLst>
              <a:ext uri="{FF2B5EF4-FFF2-40B4-BE49-F238E27FC236}">
                <a16:creationId xmlns:a16="http://schemas.microsoft.com/office/drawing/2014/main" id="{7309CCF4-BAB6-5453-E92A-7204D46D733F}"/>
              </a:ext>
            </a:extLst>
          </p:cNvPr>
          <p:cNvGrpSpPr/>
          <p:nvPr/>
        </p:nvGrpSpPr>
        <p:grpSpPr>
          <a:xfrm>
            <a:off x="1325739" y="543548"/>
            <a:ext cx="6974491" cy="1099787"/>
            <a:chOff x="1344358" y="602494"/>
            <a:chExt cx="6974491" cy="1099787"/>
          </a:xfrm>
        </p:grpSpPr>
        <p:sp>
          <p:nvSpPr>
            <p:cNvPr id="134" name="Hộp Văn bản 133">
              <a:extLst>
                <a:ext uri="{FF2B5EF4-FFF2-40B4-BE49-F238E27FC236}">
                  <a16:creationId xmlns:a16="http://schemas.microsoft.com/office/drawing/2014/main" id="{F63C51E8-BC43-D908-401D-691E8760DCD1}"/>
                </a:ext>
              </a:extLst>
            </p:cNvPr>
            <p:cNvSpPr txBox="1"/>
            <p:nvPr/>
          </p:nvSpPr>
          <p:spPr>
            <a:xfrm>
              <a:off x="1921588" y="748174"/>
              <a:ext cx="6397261" cy="954107"/>
            </a:xfrm>
            <a:prstGeom prst="rect">
              <a:avLst/>
            </a:prstGeom>
            <a:noFill/>
          </p:spPr>
          <p:txBody>
            <a:bodyPr wrap="square" rtlCol="0">
              <a:spAutoFit/>
            </a:bodyPr>
            <a:lstStyle/>
            <a:p>
              <a:pPr algn="ctr"/>
              <a:r>
                <a:rPr lang="en-US" sz="2800" b="1">
                  <a:solidFill>
                    <a:srgbClr val="1F9BDB"/>
                  </a:solidFill>
                  <a:latin typeface="+mn-lt"/>
                </a:rPr>
                <a:t>? Những chi tiết nào cho thấy chú chim nhỏ và đàn kiến đã giúp nhau thoát nạn?</a:t>
              </a:r>
              <a:endParaRPr lang="en-US" sz="2800" b="1" dirty="0">
                <a:solidFill>
                  <a:srgbClr val="1F9BDB"/>
                </a:solidFill>
                <a:latin typeface="+mn-lt"/>
              </a:endParaRPr>
            </a:p>
          </p:txBody>
        </p:sp>
        <p:pic>
          <p:nvPicPr>
            <p:cNvPr id="135" name="Hình ảnh 134" descr="Ảnh có chứa đồ họa véc-tơ&#10;&#10;Mô tả được tạo tự động">
              <a:extLst>
                <a:ext uri="{FF2B5EF4-FFF2-40B4-BE49-F238E27FC236}">
                  <a16:creationId xmlns:a16="http://schemas.microsoft.com/office/drawing/2014/main" id="{8E95EA77-E371-F69D-B6B7-A9DA39DF32A1}"/>
                </a:ext>
              </a:extLst>
            </p:cNvPr>
            <p:cNvPicPr>
              <a:picLocks noChangeAspect="1"/>
            </p:cNvPicPr>
            <p:nvPr/>
          </p:nvPicPr>
          <p:blipFill rotWithShape="1">
            <a:blip r:embed="rId4"/>
            <a:srcRect l="14564" t="52548" r="71410" b="3137"/>
            <a:stretch/>
          </p:blipFill>
          <p:spPr>
            <a:xfrm>
              <a:off x="1344358" y="602494"/>
              <a:ext cx="615078" cy="1093177"/>
            </a:xfrm>
            <a:prstGeom prst="ellipse">
              <a:avLst/>
            </a:prstGeom>
          </p:spPr>
        </p:pic>
      </p:grpSp>
      <p:grpSp>
        <p:nvGrpSpPr>
          <p:cNvPr id="1817" name="Google Shape;1817;p39"/>
          <p:cNvGrpSpPr/>
          <p:nvPr/>
        </p:nvGrpSpPr>
        <p:grpSpPr>
          <a:xfrm flipH="1">
            <a:off x="612898" y="-1065129"/>
            <a:ext cx="320750" cy="262985"/>
            <a:chOff x="615275" y="238125"/>
            <a:chExt cx="6389450" cy="5238750"/>
          </a:xfrm>
        </p:grpSpPr>
        <p:sp>
          <p:nvSpPr>
            <p:cNvPr id="1818" name="Google Shape;1818;p3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Nhóm 1837">
            <a:extLst>
              <a:ext uri="{FF2B5EF4-FFF2-40B4-BE49-F238E27FC236}">
                <a16:creationId xmlns:a16="http://schemas.microsoft.com/office/drawing/2014/main" id="{24A5F2A1-AD2A-5D73-5A8D-F52C3E9BE127}"/>
              </a:ext>
            </a:extLst>
          </p:cNvPr>
          <p:cNvGrpSpPr/>
          <p:nvPr/>
        </p:nvGrpSpPr>
        <p:grpSpPr>
          <a:xfrm>
            <a:off x="671274" y="1795623"/>
            <a:ext cx="7308206" cy="2838920"/>
            <a:chOff x="595304" y="1302613"/>
            <a:chExt cx="5183818" cy="2712030"/>
          </a:xfrm>
        </p:grpSpPr>
        <p:sp>
          <p:nvSpPr>
            <p:cNvPr id="1843" name="Hình chữ nhật: Góc Tròn 1842">
              <a:extLst>
                <a:ext uri="{FF2B5EF4-FFF2-40B4-BE49-F238E27FC236}">
                  <a16:creationId xmlns:a16="http://schemas.microsoft.com/office/drawing/2014/main" id="{7CAD542B-1E7B-080D-1DBA-2F7B0175B402}"/>
                </a:ext>
              </a:extLst>
            </p:cNvPr>
            <p:cNvSpPr/>
            <p:nvPr/>
          </p:nvSpPr>
          <p:spPr>
            <a:xfrm>
              <a:off x="595304" y="1302613"/>
              <a:ext cx="5183818" cy="2712030"/>
            </a:xfrm>
            <a:prstGeom prst="roundRect">
              <a:avLst>
                <a:gd name="adj" fmla="val 12002"/>
              </a:avLst>
            </a:prstGeom>
            <a:solidFill>
              <a:schemeClr val="bg1"/>
            </a:solid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40" name="Hộp Văn bản 1839">
              <a:extLst>
                <a:ext uri="{FF2B5EF4-FFF2-40B4-BE49-F238E27FC236}">
                  <a16:creationId xmlns:a16="http://schemas.microsoft.com/office/drawing/2014/main" id="{3980D1A4-F5D7-FB7B-349B-9FC57C7B4F7C}"/>
                </a:ext>
              </a:extLst>
            </p:cNvPr>
            <p:cNvSpPr txBox="1"/>
            <p:nvPr/>
          </p:nvSpPr>
          <p:spPr>
            <a:xfrm>
              <a:off x="741160" y="1370352"/>
              <a:ext cx="5037961" cy="2557974"/>
            </a:xfrm>
            <a:prstGeom prst="rect">
              <a:avLst/>
            </a:prstGeom>
            <a:noFill/>
          </p:spPr>
          <p:txBody>
            <a:bodyPr wrap="square" rtlCol="0">
              <a:spAutoFit/>
            </a:bodyPr>
            <a:lstStyle/>
            <a:p>
              <a:pPr algn="just"/>
              <a:r>
                <a:rPr lang="vi-VN" sz="2400" b="1">
                  <a:solidFill>
                    <a:sysClr val="windowText" lastClr="000000"/>
                  </a:solidFill>
                  <a:latin typeface="+mn-lt"/>
                </a:rPr>
                <a:t>Sau trận mưa bão, một đàn kiến bị sa vào vũng nước. Chú chim nhỏ nhìn thấy, liền tha mấy cọng cỏ thả xuống làm cầu cho kiến. Ngày tháng trôi qua, chú chim nhỏ vẫn sống trong tổ trên cành sơn trà đầy gai. Chú không nhớ việc mình cứu đàn kiến. Một hôm có con mèo rừng mò tới tổ chim. Bỗng một đàn kiến bò ra dày đặc khắp cành sơn trà. Mèo hốt hoảng bỏ chạy</a:t>
              </a:r>
              <a:r>
                <a:rPr lang="en-US" sz="2400" b="1">
                  <a:solidFill>
                    <a:sysClr val="windowText" lastClr="000000"/>
                  </a:solidFill>
                  <a:latin typeface="+mn-lt"/>
                </a:rPr>
                <a:t>.</a:t>
              </a:r>
              <a:endParaRPr lang="vi-VN" sz="2400" b="1">
                <a:solidFill>
                  <a:sysClr val="windowText" lastClr="000000"/>
                </a:solidFill>
                <a:latin typeface="+mn-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38"/>
                                        </p:tgtEl>
                                        <p:attrNameLst>
                                          <p:attrName>style.visibility</p:attrName>
                                        </p:attrNameLst>
                                      </p:cBhvr>
                                      <p:to>
                                        <p:strVal val="visible"/>
                                      </p:to>
                                    </p:set>
                                    <p:animEffect transition="in" filter="fade">
                                      <p:cBhvr>
                                        <p:cTn id="7" dur="1000"/>
                                        <p:tgtEl>
                                          <p:spTgt spid="1838"/>
                                        </p:tgtEl>
                                      </p:cBhvr>
                                    </p:animEffect>
                                    <p:anim calcmode="lin" valueType="num">
                                      <p:cBhvr>
                                        <p:cTn id="8" dur="1000" fill="hold"/>
                                        <p:tgtEl>
                                          <p:spTgt spid="1838"/>
                                        </p:tgtEl>
                                        <p:attrNameLst>
                                          <p:attrName>ppt_x</p:attrName>
                                        </p:attrNameLst>
                                      </p:cBhvr>
                                      <p:tavLst>
                                        <p:tav tm="0">
                                          <p:val>
                                            <p:strVal val="#ppt_x"/>
                                          </p:val>
                                        </p:tav>
                                        <p:tav tm="100000">
                                          <p:val>
                                            <p:strVal val="#ppt_x"/>
                                          </p:val>
                                        </p:tav>
                                      </p:tavLst>
                                    </p:anim>
                                    <p:anim calcmode="lin" valueType="num">
                                      <p:cBhvr>
                                        <p:cTn id="9" dur="1000" fill="hold"/>
                                        <p:tgtEl>
                                          <p:spTgt spid="18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778" name="Google Shape;1778;p38"/>
          <p:cNvSpPr/>
          <p:nvPr/>
        </p:nvSpPr>
        <p:spPr>
          <a:xfrm rot="10800000" flipH="1">
            <a:off x="7697122" y="130752"/>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38"/>
          <p:cNvSpPr/>
          <p:nvPr/>
        </p:nvSpPr>
        <p:spPr>
          <a:xfrm>
            <a:off x="134582" y="198786"/>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38">
            <a:hlinkClick r:id="" action="ppaction://hlinkshowjump?jump=nextslide"/>
          </p:cNvPr>
          <p:cNvSpPr/>
          <p:nvPr/>
        </p:nvSpPr>
        <p:spPr>
          <a:xfrm rot="5400000">
            <a:off x="8170002"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1" name="Google Shape;1781;p38"/>
          <p:cNvGrpSpPr/>
          <p:nvPr/>
        </p:nvGrpSpPr>
        <p:grpSpPr>
          <a:xfrm>
            <a:off x="7993450" y="273321"/>
            <a:ext cx="320750" cy="262985"/>
            <a:chOff x="615275" y="238125"/>
            <a:chExt cx="6389450" cy="5238750"/>
          </a:xfrm>
        </p:grpSpPr>
        <p:sp>
          <p:nvSpPr>
            <p:cNvPr id="1782" name="Google Shape;1782;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88" name="Google Shape;1788;p38">
            <a:hlinkClick r:id="" action="ppaction://hlinkshowjump?jump=nextslide"/>
          </p:cNvPr>
          <p:cNvSpPr/>
          <p:nvPr/>
        </p:nvSpPr>
        <p:spPr>
          <a:xfrm rot="-5400000" flipH="1">
            <a:off x="766695"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9" name="Google Shape;1789;p38"/>
          <p:cNvGrpSpPr/>
          <p:nvPr/>
        </p:nvGrpSpPr>
        <p:grpSpPr>
          <a:xfrm flipH="1">
            <a:off x="416785" y="328130"/>
            <a:ext cx="320750" cy="262985"/>
            <a:chOff x="615275" y="238125"/>
            <a:chExt cx="6389450" cy="5238750"/>
          </a:xfrm>
        </p:grpSpPr>
        <p:sp>
          <p:nvSpPr>
            <p:cNvPr id="1790" name="Google Shape;1790;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96" name="Google Shape;1796;p38">
            <a:hlinkClick r:id="" action="ppaction://hlinkshowjump?jump=previousslide"/>
          </p:cNvPr>
          <p:cNvSpPr/>
          <p:nvPr/>
        </p:nvSpPr>
        <p:spPr>
          <a:xfrm rot="-5400000">
            <a:off x="777017"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38"/>
          <p:cNvSpPr/>
          <p:nvPr/>
        </p:nvSpPr>
        <p:spPr>
          <a:xfrm>
            <a:off x="6463563" y="407298"/>
            <a:ext cx="637690" cy="350111"/>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38"/>
          <p:cNvSpPr/>
          <p:nvPr/>
        </p:nvSpPr>
        <p:spPr>
          <a:xfrm>
            <a:off x="2301899" y="358796"/>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265;p36">
            <a:extLst>
              <a:ext uri="{FF2B5EF4-FFF2-40B4-BE49-F238E27FC236}">
                <a16:creationId xmlns:a16="http://schemas.microsoft.com/office/drawing/2014/main" id="{945F4845-C5B1-7934-815F-F53710D5C5AB}"/>
              </a:ext>
            </a:extLst>
          </p:cNvPr>
          <p:cNvSpPr/>
          <p:nvPr/>
        </p:nvSpPr>
        <p:spPr>
          <a:xfrm>
            <a:off x="1002415" y="159690"/>
            <a:ext cx="6789984" cy="707539"/>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268;p36">
            <a:extLst>
              <a:ext uri="{FF2B5EF4-FFF2-40B4-BE49-F238E27FC236}">
                <a16:creationId xmlns:a16="http://schemas.microsoft.com/office/drawing/2014/main" id="{CB4D288E-0F2D-A285-FFE8-4E88292AAD38}"/>
              </a:ext>
            </a:extLst>
          </p:cNvPr>
          <p:cNvSpPr txBox="1">
            <a:spLocks noGrp="1"/>
          </p:cNvSpPr>
          <p:nvPr>
            <p:ph type="title"/>
          </p:nvPr>
        </p:nvSpPr>
        <p:spPr>
          <a:xfrm>
            <a:off x="587891" y="256090"/>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dirty="0">
                <a:solidFill>
                  <a:schemeClr val="lt1"/>
                </a:solidFill>
                <a:latin typeface="+mj-lt"/>
              </a:rPr>
              <a:t>1. </a:t>
            </a:r>
            <a:r>
              <a:rPr lang="vi-VN" dirty="0" err="1">
                <a:solidFill>
                  <a:schemeClr val="lt1"/>
                </a:solidFill>
                <a:latin typeface="+mj-lt"/>
              </a:rPr>
              <a:t>Đọc</a:t>
            </a:r>
            <a:r>
              <a:rPr lang="vi-VN" dirty="0">
                <a:solidFill>
                  <a:schemeClr val="lt1"/>
                </a:solidFill>
                <a:latin typeface="+mj-lt"/>
              </a:rPr>
              <a:t> </a:t>
            </a:r>
            <a:r>
              <a:rPr lang="vi-VN" dirty="0" err="1">
                <a:solidFill>
                  <a:schemeClr val="lt1"/>
                </a:solidFill>
                <a:latin typeface="+mj-lt"/>
              </a:rPr>
              <a:t>thành</a:t>
            </a:r>
            <a:r>
              <a:rPr lang="vi-VN" dirty="0">
                <a:solidFill>
                  <a:schemeClr val="lt1"/>
                </a:solidFill>
                <a:latin typeface="+mj-lt"/>
              </a:rPr>
              <a:t> </a:t>
            </a:r>
            <a:r>
              <a:rPr lang="vi-VN" dirty="0" err="1">
                <a:solidFill>
                  <a:schemeClr val="lt1"/>
                </a:solidFill>
                <a:latin typeface="+mj-lt"/>
              </a:rPr>
              <a:t>tiếng</a:t>
            </a:r>
            <a:r>
              <a:rPr lang="vi-VN" dirty="0">
                <a:solidFill>
                  <a:schemeClr val="lt1"/>
                </a:solidFill>
                <a:latin typeface="+mj-lt"/>
              </a:rPr>
              <a:t> </a:t>
            </a:r>
            <a:r>
              <a:rPr lang="vi-VN" dirty="0" err="1">
                <a:solidFill>
                  <a:schemeClr val="lt1"/>
                </a:solidFill>
                <a:latin typeface="+mj-lt"/>
              </a:rPr>
              <a:t>và</a:t>
            </a:r>
            <a:r>
              <a:rPr lang="vi-VN" dirty="0">
                <a:solidFill>
                  <a:schemeClr val="lt1"/>
                </a:solidFill>
                <a:latin typeface="+mj-lt"/>
              </a:rPr>
              <a:t> </a:t>
            </a:r>
            <a:r>
              <a:rPr lang="vi-VN" dirty="0" err="1">
                <a:solidFill>
                  <a:schemeClr val="lt1"/>
                </a:solidFill>
                <a:latin typeface="+mj-lt"/>
              </a:rPr>
              <a:t>trả</a:t>
            </a:r>
            <a:r>
              <a:rPr lang="vi-VN" dirty="0">
                <a:solidFill>
                  <a:schemeClr val="lt1"/>
                </a:solidFill>
                <a:latin typeface="+mj-lt"/>
              </a:rPr>
              <a:t> </a:t>
            </a:r>
            <a:r>
              <a:rPr lang="vi-VN" dirty="0" err="1">
                <a:solidFill>
                  <a:schemeClr val="lt1"/>
                </a:solidFill>
                <a:latin typeface="+mj-lt"/>
              </a:rPr>
              <a:t>lời</a:t>
            </a:r>
            <a:r>
              <a:rPr lang="vi-VN" dirty="0">
                <a:solidFill>
                  <a:schemeClr val="lt1"/>
                </a:solidFill>
                <a:latin typeface="+mj-lt"/>
              </a:rPr>
              <a:t> câu </a:t>
            </a:r>
            <a:r>
              <a:rPr lang="vi-VN" dirty="0" err="1">
                <a:solidFill>
                  <a:schemeClr val="lt1"/>
                </a:solidFill>
                <a:latin typeface="+mj-lt"/>
              </a:rPr>
              <a:t>hỏi</a:t>
            </a:r>
            <a:r>
              <a:rPr lang="vi-VN" dirty="0">
                <a:solidFill>
                  <a:schemeClr val="lt1"/>
                </a:solidFill>
                <a:latin typeface="+mj-lt"/>
              </a:rPr>
              <a:t>:</a:t>
            </a:r>
            <a:endParaRPr dirty="0">
              <a:solidFill>
                <a:schemeClr val="lt1"/>
              </a:solidFill>
              <a:latin typeface="+mj-lt"/>
            </a:endParaRPr>
          </a:p>
        </p:txBody>
      </p:sp>
      <p:grpSp>
        <p:nvGrpSpPr>
          <p:cNvPr id="36" name="Nhóm 35">
            <a:extLst>
              <a:ext uri="{FF2B5EF4-FFF2-40B4-BE49-F238E27FC236}">
                <a16:creationId xmlns:a16="http://schemas.microsoft.com/office/drawing/2014/main" id="{7268C550-3049-F55F-C1DA-730305312C35}"/>
              </a:ext>
            </a:extLst>
          </p:cNvPr>
          <p:cNvGrpSpPr/>
          <p:nvPr/>
        </p:nvGrpSpPr>
        <p:grpSpPr>
          <a:xfrm>
            <a:off x="900862" y="1128490"/>
            <a:ext cx="8560443" cy="3809708"/>
            <a:chOff x="595304" y="1234073"/>
            <a:chExt cx="8626620" cy="3639428"/>
          </a:xfrm>
        </p:grpSpPr>
        <p:grpSp>
          <p:nvGrpSpPr>
            <p:cNvPr id="35" name="Nhóm 34">
              <a:extLst>
                <a:ext uri="{FF2B5EF4-FFF2-40B4-BE49-F238E27FC236}">
                  <a16:creationId xmlns:a16="http://schemas.microsoft.com/office/drawing/2014/main" id="{E832EA50-AD35-28C5-3535-1CD92B3B171B}"/>
                </a:ext>
              </a:extLst>
            </p:cNvPr>
            <p:cNvGrpSpPr/>
            <p:nvPr/>
          </p:nvGrpSpPr>
          <p:grpSpPr>
            <a:xfrm>
              <a:off x="595304" y="1234073"/>
              <a:ext cx="7650435" cy="3606054"/>
              <a:chOff x="885818" y="1121588"/>
              <a:chExt cx="7422154" cy="3817387"/>
            </a:xfrm>
          </p:grpSpPr>
          <p:sp>
            <p:nvSpPr>
              <p:cNvPr id="193" name="Hình chữ nhật: Góc Tròn 192">
                <a:extLst>
                  <a:ext uri="{FF2B5EF4-FFF2-40B4-BE49-F238E27FC236}">
                    <a16:creationId xmlns:a16="http://schemas.microsoft.com/office/drawing/2014/main" id="{0189D77C-8E8A-56C6-4631-57EB58B70E74}"/>
                  </a:ext>
                </a:extLst>
              </p:cNvPr>
              <p:cNvSpPr/>
              <p:nvPr/>
            </p:nvSpPr>
            <p:spPr>
              <a:xfrm rot="155756">
                <a:off x="946173" y="1127207"/>
                <a:ext cx="7361799" cy="3811768"/>
              </a:xfrm>
              <a:prstGeom prst="roundRect">
                <a:avLst>
                  <a:gd name="adj" fmla="val 12002"/>
                </a:avLst>
              </a:prstGeom>
              <a:solidFill>
                <a:srgbClr val="92D0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34" name="Hình chữ nhật: Góc Tròn 33">
                <a:extLst>
                  <a:ext uri="{FF2B5EF4-FFF2-40B4-BE49-F238E27FC236}">
                    <a16:creationId xmlns:a16="http://schemas.microsoft.com/office/drawing/2014/main" id="{E6B269E8-4D0A-4EF3-3DB4-5D3473DE15C2}"/>
                  </a:ext>
                </a:extLst>
              </p:cNvPr>
              <p:cNvSpPr/>
              <p:nvPr/>
            </p:nvSpPr>
            <p:spPr>
              <a:xfrm>
                <a:off x="885818" y="1121588"/>
                <a:ext cx="7361799" cy="3811768"/>
              </a:xfrm>
              <a:prstGeom prst="roundRect">
                <a:avLst>
                  <a:gd name="adj" fmla="val 12002"/>
                </a:avLst>
              </a:prstGeom>
              <a:solidFill>
                <a:schemeClr val="bg1"/>
              </a:solid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190" name="Hộp Văn bản 189">
              <a:extLst>
                <a:ext uri="{FF2B5EF4-FFF2-40B4-BE49-F238E27FC236}">
                  <a16:creationId xmlns:a16="http://schemas.microsoft.com/office/drawing/2014/main" id="{F9D85660-892E-3FFC-A482-6D846E20BDE2}"/>
                </a:ext>
              </a:extLst>
            </p:cNvPr>
            <p:cNvSpPr txBox="1"/>
            <p:nvPr/>
          </p:nvSpPr>
          <p:spPr>
            <a:xfrm>
              <a:off x="887016" y="1391816"/>
              <a:ext cx="7105573" cy="33224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B0F0"/>
                  </a:solidFill>
                  <a:effectLst/>
                  <a:uLnTx/>
                  <a:uFillTx/>
                  <a:latin typeface="Calibri"/>
                  <a:cs typeface="Arial"/>
                  <a:sym typeface="Arial"/>
                </a:rPr>
                <a:t>Bạn người đi biển </a:t>
              </a:r>
              <a:endParaRPr kumimoji="0" lang="en-US" sz="2800" b="1" i="0" u="none" strike="noStrike" kern="0" cap="none" spc="0" normalizeH="0" baseline="0" noProof="0">
                <a:ln>
                  <a:noFill/>
                </a:ln>
                <a:solidFill>
                  <a:srgbClr val="00B0F0"/>
                </a:solidFill>
                <a:effectLst/>
                <a:uLnTx/>
                <a:uFillTx/>
                <a:latin typeface="Calibri"/>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2D38"/>
                  </a:solidFill>
                  <a:effectLst/>
                  <a:uLnTx/>
                  <a:uFillTx/>
                  <a:latin typeface="Calibri"/>
                  <a:cs typeface="Arial"/>
                  <a:sym typeface="Arial"/>
                </a:rPr>
                <a:t>	</a:t>
              </a:r>
              <a:r>
                <a:rPr kumimoji="0" lang="vi-VN" sz="2400" b="0" i="0" u="none" strike="noStrike" kern="0" cap="none" spc="0" normalizeH="0" baseline="0" noProof="0">
                  <a:ln>
                    <a:noFill/>
                  </a:ln>
                  <a:solidFill>
                    <a:srgbClr val="002D38"/>
                  </a:solidFill>
                  <a:effectLst/>
                  <a:uLnTx/>
                  <a:uFillTx/>
                  <a:latin typeface="Calibri"/>
                  <a:cs typeface="Arial"/>
                  <a:sym typeface="Arial"/>
                </a:rPr>
                <a:t>Hải âu là bè bạn của người đi biển. Chúng báo trước cho họ những cơn bão. Lúc trời sắp nổi bão, chúng càng bay nhiều, vờn sát ngọn sóng hơn và về ổ muộn hơn, chúng cần kiếm mồi sẵn cho lũ con ăn trong nhiều ngày, chờ khi biển lặng.</a:t>
              </a:r>
              <a:endParaRPr kumimoji="0" lang="en-US" sz="2400" b="0" i="0" u="none" strike="noStrike" kern="0" cap="none" spc="0" normalizeH="0" baseline="0" noProof="0">
                <a:ln>
                  <a:noFill/>
                </a:ln>
                <a:solidFill>
                  <a:srgbClr val="002D38"/>
                </a:solidFill>
                <a:effectLst/>
                <a:uLnTx/>
                <a:uFillTx/>
                <a:latin typeface="Calibri"/>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2D38"/>
                  </a:solidFill>
                  <a:effectLst/>
                  <a:uLnTx/>
                  <a:uFillTx/>
                  <a:latin typeface="Calibri"/>
                  <a:cs typeface="Arial"/>
                  <a:sym typeface="Arial"/>
                </a:rPr>
                <a:t>	</a:t>
              </a:r>
              <a:r>
                <a:rPr kumimoji="0" lang="vi-VN" sz="2400" b="0" i="0" u="none" strike="noStrike" kern="0" cap="none" spc="0" normalizeH="0" baseline="0" noProof="0">
                  <a:ln>
                    <a:noFill/>
                  </a:ln>
                  <a:solidFill>
                    <a:srgbClr val="002D38"/>
                  </a:solidFill>
                  <a:effectLst/>
                  <a:uLnTx/>
                  <a:uFillTx/>
                  <a:latin typeface="Calibri"/>
                  <a:cs typeface="Arial"/>
                  <a:sym typeface="Arial"/>
                </a:rPr>
                <a:t>Hải âu còn là dấu hiệu của điềm lành. Ai đã từng lênh đênh trên biển cả dài ngày, mà thấy những cánh hải âu, lòng lại không cháy bùng hi vọng?</a:t>
              </a:r>
              <a:endParaRPr kumimoji="0" lang="vi-VN" sz="2400" b="0" i="0" u="none" strike="noStrike" kern="0" cap="none" spc="0" normalizeH="0" baseline="0" noProof="0" dirty="0">
                <a:ln>
                  <a:noFill/>
                </a:ln>
                <a:solidFill>
                  <a:srgbClr val="002D38"/>
                </a:solidFill>
                <a:effectLst/>
                <a:uLnTx/>
                <a:uFillTx/>
                <a:latin typeface="Calibri"/>
                <a:cs typeface="Arial"/>
                <a:sym typeface="Arial"/>
              </a:endParaRPr>
            </a:p>
          </p:txBody>
        </p:sp>
        <p:sp>
          <p:nvSpPr>
            <p:cNvPr id="196" name="Hộp Văn bản 195">
              <a:extLst>
                <a:ext uri="{FF2B5EF4-FFF2-40B4-BE49-F238E27FC236}">
                  <a16:creationId xmlns:a16="http://schemas.microsoft.com/office/drawing/2014/main" id="{D3338376-36F4-A184-9B78-F6A2FFE6C28C}"/>
                </a:ext>
              </a:extLst>
            </p:cNvPr>
            <p:cNvSpPr txBox="1"/>
            <p:nvPr/>
          </p:nvSpPr>
          <p:spPr>
            <a:xfrm>
              <a:off x="5189759" y="4476574"/>
              <a:ext cx="4032165" cy="396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002D38"/>
                  </a:solidFill>
                  <a:effectLst/>
                  <a:uLnTx/>
                  <a:uFillTx/>
                  <a:latin typeface="Calibri"/>
                  <a:cs typeface="Arial"/>
                  <a:sym typeface="Arial"/>
                </a:rPr>
                <a:t>Theo Vũ Hùng</a:t>
              </a:r>
              <a:endParaRPr kumimoji="0" lang="en-US" sz="2100" b="0" i="0" u="none" strike="noStrike" kern="0" cap="none" spc="0" normalizeH="0" baseline="0" noProof="0" dirty="0">
                <a:ln>
                  <a:noFill/>
                </a:ln>
                <a:solidFill>
                  <a:srgbClr val="002D38"/>
                </a:solidFill>
                <a:effectLst/>
                <a:uLnTx/>
                <a:uFillTx/>
                <a:latin typeface="Calibri"/>
                <a:cs typeface="Arial"/>
                <a:sym typeface="Arial"/>
              </a:endParaRPr>
            </a:p>
          </p:txBody>
        </p:sp>
      </p:grpSp>
      <p:grpSp>
        <p:nvGrpSpPr>
          <p:cNvPr id="141" name="Google Shape;1531;p37">
            <a:extLst>
              <a:ext uri="{FF2B5EF4-FFF2-40B4-BE49-F238E27FC236}">
                <a16:creationId xmlns:a16="http://schemas.microsoft.com/office/drawing/2014/main" id="{1ED651EF-EFE9-A429-08FC-D54999DAB996}"/>
              </a:ext>
            </a:extLst>
          </p:cNvPr>
          <p:cNvGrpSpPr/>
          <p:nvPr/>
        </p:nvGrpSpPr>
        <p:grpSpPr>
          <a:xfrm rot="-703236">
            <a:off x="335676" y="4198581"/>
            <a:ext cx="894448" cy="876297"/>
            <a:chOff x="4961725" y="379850"/>
            <a:chExt cx="1031200" cy="1010275"/>
          </a:xfrm>
        </p:grpSpPr>
        <p:sp>
          <p:nvSpPr>
            <p:cNvPr id="142" name="Google Shape;1532;p37">
              <a:extLst>
                <a:ext uri="{FF2B5EF4-FFF2-40B4-BE49-F238E27FC236}">
                  <a16:creationId xmlns:a16="http://schemas.microsoft.com/office/drawing/2014/main" id="{E629BC07-BD4F-BAD4-DC79-CCC388A9F6B7}"/>
                </a:ext>
              </a:extLst>
            </p:cNvPr>
            <p:cNvSpPr/>
            <p:nvPr/>
          </p:nvSpPr>
          <p:spPr>
            <a:xfrm>
              <a:off x="4961725" y="379850"/>
              <a:ext cx="1031200" cy="1010275"/>
            </a:xfrm>
            <a:custGeom>
              <a:avLst/>
              <a:gdLst/>
              <a:ahLst/>
              <a:cxnLst/>
              <a:rect l="l" t="t" r="r" b="b"/>
              <a:pathLst>
                <a:path w="41248" h="40411" extrusionOk="0">
                  <a:moveTo>
                    <a:pt x="22446" y="10639"/>
                  </a:moveTo>
                  <a:lnTo>
                    <a:pt x="22426" y="10717"/>
                  </a:lnTo>
                  <a:lnTo>
                    <a:pt x="22426" y="10795"/>
                  </a:lnTo>
                  <a:lnTo>
                    <a:pt x="22426" y="10873"/>
                  </a:lnTo>
                  <a:lnTo>
                    <a:pt x="22465" y="10951"/>
                  </a:lnTo>
                  <a:lnTo>
                    <a:pt x="22504" y="11029"/>
                  </a:lnTo>
                  <a:lnTo>
                    <a:pt x="22563" y="11087"/>
                  </a:lnTo>
                  <a:lnTo>
                    <a:pt x="22621" y="11126"/>
                  </a:lnTo>
                  <a:lnTo>
                    <a:pt x="22699" y="11165"/>
                  </a:lnTo>
                  <a:lnTo>
                    <a:pt x="22777" y="11185"/>
                  </a:lnTo>
                  <a:lnTo>
                    <a:pt x="22855" y="11204"/>
                  </a:lnTo>
                  <a:lnTo>
                    <a:pt x="22933" y="11185"/>
                  </a:lnTo>
                  <a:lnTo>
                    <a:pt x="23030" y="11165"/>
                  </a:lnTo>
                  <a:lnTo>
                    <a:pt x="23089" y="11126"/>
                  </a:lnTo>
                  <a:lnTo>
                    <a:pt x="23128" y="11107"/>
                  </a:lnTo>
                  <a:lnTo>
                    <a:pt x="23186" y="11029"/>
                  </a:lnTo>
                  <a:lnTo>
                    <a:pt x="23245" y="10951"/>
                  </a:lnTo>
                  <a:lnTo>
                    <a:pt x="23362" y="10951"/>
                  </a:lnTo>
                  <a:lnTo>
                    <a:pt x="23420" y="10931"/>
                  </a:lnTo>
                  <a:lnTo>
                    <a:pt x="23478" y="10892"/>
                  </a:lnTo>
                  <a:lnTo>
                    <a:pt x="23537" y="10853"/>
                  </a:lnTo>
                  <a:lnTo>
                    <a:pt x="23576" y="10795"/>
                  </a:lnTo>
                  <a:lnTo>
                    <a:pt x="23829" y="11146"/>
                  </a:lnTo>
                  <a:lnTo>
                    <a:pt x="24121" y="11477"/>
                  </a:lnTo>
                  <a:lnTo>
                    <a:pt x="24453" y="11808"/>
                  </a:lnTo>
                  <a:lnTo>
                    <a:pt x="24842" y="12139"/>
                  </a:lnTo>
                  <a:lnTo>
                    <a:pt x="25174" y="12393"/>
                  </a:lnTo>
                  <a:lnTo>
                    <a:pt x="25524" y="12626"/>
                  </a:lnTo>
                  <a:lnTo>
                    <a:pt x="25992" y="12899"/>
                  </a:lnTo>
                  <a:lnTo>
                    <a:pt x="26479" y="13153"/>
                  </a:lnTo>
                  <a:lnTo>
                    <a:pt x="26927" y="13347"/>
                  </a:lnTo>
                  <a:lnTo>
                    <a:pt x="27336" y="13503"/>
                  </a:lnTo>
                  <a:lnTo>
                    <a:pt x="27726" y="13601"/>
                  </a:lnTo>
                  <a:lnTo>
                    <a:pt x="28174" y="13698"/>
                  </a:lnTo>
                  <a:lnTo>
                    <a:pt x="28427" y="13757"/>
                  </a:lnTo>
                  <a:lnTo>
                    <a:pt x="28369" y="13815"/>
                  </a:lnTo>
                  <a:lnTo>
                    <a:pt x="28330" y="13873"/>
                  </a:lnTo>
                  <a:lnTo>
                    <a:pt x="28291" y="13951"/>
                  </a:lnTo>
                  <a:lnTo>
                    <a:pt x="28291" y="14029"/>
                  </a:lnTo>
                  <a:lnTo>
                    <a:pt x="28271" y="14107"/>
                  </a:lnTo>
                  <a:lnTo>
                    <a:pt x="28291" y="14185"/>
                  </a:lnTo>
                  <a:lnTo>
                    <a:pt x="28330" y="14263"/>
                  </a:lnTo>
                  <a:lnTo>
                    <a:pt x="28369" y="14341"/>
                  </a:lnTo>
                  <a:lnTo>
                    <a:pt x="28408" y="14399"/>
                  </a:lnTo>
                  <a:lnTo>
                    <a:pt x="28486" y="14438"/>
                  </a:lnTo>
                  <a:lnTo>
                    <a:pt x="28564" y="14497"/>
                  </a:lnTo>
                  <a:lnTo>
                    <a:pt x="28642" y="14516"/>
                  </a:lnTo>
                  <a:lnTo>
                    <a:pt x="28759" y="14516"/>
                  </a:lnTo>
                  <a:lnTo>
                    <a:pt x="28875" y="14477"/>
                  </a:lnTo>
                  <a:lnTo>
                    <a:pt x="28973" y="14438"/>
                  </a:lnTo>
                  <a:lnTo>
                    <a:pt x="29343" y="14185"/>
                  </a:lnTo>
                  <a:lnTo>
                    <a:pt x="29752" y="13873"/>
                  </a:lnTo>
                  <a:lnTo>
                    <a:pt x="29752" y="14205"/>
                  </a:lnTo>
                  <a:lnTo>
                    <a:pt x="29791" y="14653"/>
                  </a:lnTo>
                  <a:lnTo>
                    <a:pt x="29869" y="15140"/>
                  </a:lnTo>
                  <a:lnTo>
                    <a:pt x="29986" y="15666"/>
                  </a:lnTo>
                  <a:lnTo>
                    <a:pt x="30122" y="16173"/>
                  </a:lnTo>
                  <a:lnTo>
                    <a:pt x="30259" y="16582"/>
                  </a:lnTo>
                  <a:lnTo>
                    <a:pt x="30415" y="16971"/>
                  </a:lnTo>
                  <a:lnTo>
                    <a:pt x="30649" y="17439"/>
                  </a:lnTo>
                  <a:lnTo>
                    <a:pt x="30882" y="17848"/>
                  </a:lnTo>
                  <a:lnTo>
                    <a:pt x="31136" y="18218"/>
                  </a:lnTo>
                  <a:lnTo>
                    <a:pt x="31408" y="18550"/>
                  </a:lnTo>
                  <a:lnTo>
                    <a:pt x="31330" y="18569"/>
                  </a:lnTo>
                  <a:lnTo>
                    <a:pt x="31272" y="18608"/>
                  </a:lnTo>
                  <a:lnTo>
                    <a:pt x="31233" y="18666"/>
                  </a:lnTo>
                  <a:lnTo>
                    <a:pt x="31194" y="18725"/>
                  </a:lnTo>
                  <a:lnTo>
                    <a:pt x="31155" y="18783"/>
                  </a:lnTo>
                  <a:lnTo>
                    <a:pt x="31155" y="18861"/>
                  </a:lnTo>
                  <a:lnTo>
                    <a:pt x="31155" y="18920"/>
                  </a:lnTo>
                  <a:lnTo>
                    <a:pt x="31175" y="18998"/>
                  </a:lnTo>
                  <a:lnTo>
                    <a:pt x="31194" y="19076"/>
                  </a:lnTo>
                  <a:lnTo>
                    <a:pt x="31233" y="19134"/>
                  </a:lnTo>
                  <a:lnTo>
                    <a:pt x="31292" y="19173"/>
                  </a:lnTo>
                  <a:lnTo>
                    <a:pt x="31350" y="19212"/>
                  </a:lnTo>
                  <a:lnTo>
                    <a:pt x="31408" y="19232"/>
                  </a:lnTo>
                  <a:lnTo>
                    <a:pt x="31564" y="19348"/>
                  </a:lnTo>
                  <a:lnTo>
                    <a:pt x="31720" y="19446"/>
                  </a:lnTo>
                  <a:lnTo>
                    <a:pt x="31915" y="19524"/>
                  </a:lnTo>
                  <a:lnTo>
                    <a:pt x="32129" y="19602"/>
                  </a:lnTo>
                  <a:lnTo>
                    <a:pt x="32246" y="19641"/>
                  </a:lnTo>
                  <a:lnTo>
                    <a:pt x="31973" y="19913"/>
                  </a:lnTo>
                  <a:lnTo>
                    <a:pt x="31720" y="20225"/>
                  </a:lnTo>
                  <a:lnTo>
                    <a:pt x="31467" y="20576"/>
                  </a:lnTo>
                  <a:lnTo>
                    <a:pt x="31233" y="20966"/>
                  </a:lnTo>
                  <a:lnTo>
                    <a:pt x="31038" y="21336"/>
                  </a:lnTo>
                  <a:lnTo>
                    <a:pt x="30863" y="21745"/>
                  </a:lnTo>
                  <a:lnTo>
                    <a:pt x="30668" y="22232"/>
                  </a:lnTo>
                  <a:lnTo>
                    <a:pt x="30512" y="22758"/>
                  </a:lnTo>
                  <a:lnTo>
                    <a:pt x="30395" y="23226"/>
                  </a:lnTo>
                  <a:lnTo>
                    <a:pt x="30317" y="23674"/>
                  </a:lnTo>
                  <a:lnTo>
                    <a:pt x="30278" y="24064"/>
                  </a:lnTo>
                  <a:lnTo>
                    <a:pt x="30259" y="24531"/>
                  </a:lnTo>
                  <a:lnTo>
                    <a:pt x="30239" y="24784"/>
                  </a:lnTo>
                  <a:lnTo>
                    <a:pt x="30181" y="24745"/>
                  </a:lnTo>
                  <a:lnTo>
                    <a:pt x="30103" y="24706"/>
                  </a:lnTo>
                  <a:lnTo>
                    <a:pt x="30025" y="24687"/>
                  </a:lnTo>
                  <a:lnTo>
                    <a:pt x="29869" y="24687"/>
                  </a:lnTo>
                  <a:lnTo>
                    <a:pt x="29791" y="24726"/>
                  </a:lnTo>
                  <a:lnTo>
                    <a:pt x="29713" y="24765"/>
                  </a:lnTo>
                  <a:lnTo>
                    <a:pt x="29655" y="24804"/>
                  </a:lnTo>
                  <a:lnTo>
                    <a:pt x="29616" y="24882"/>
                  </a:lnTo>
                  <a:lnTo>
                    <a:pt x="29577" y="24940"/>
                  </a:lnTo>
                  <a:lnTo>
                    <a:pt x="29538" y="25038"/>
                  </a:lnTo>
                  <a:lnTo>
                    <a:pt x="29538" y="25116"/>
                  </a:lnTo>
                  <a:lnTo>
                    <a:pt x="29538" y="25194"/>
                  </a:lnTo>
                  <a:lnTo>
                    <a:pt x="29557" y="25233"/>
                  </a:lnTo>
                  <a:lnTo>
                    <a:pt x="29596" y="25330"/>
                  </a:lnTo>
                  <a:lnTo>
                    <a:pt x="29655" y="25408"/>
                  </a:lnTo>
                  <a:lnTo>
                    <a:pt x="29616" y="25447"/>
                  </a:lnTo>
                  <a:lnTo>
                    <a:pt x="29596" y="25505"/>
                  </a:lnTo>
                  <a:lnTo>
                    <a:pt x="29596" y="25583"/>
                  </a:lnTo>
                  <a:lnTo>
                    <a:pt x="29616" y="25642"/>
                  </a:lnTo>
                  <a:lnTo>
                    <a:pt x="29635" y="25720"/>
                  </a:lnTo>
                  <a:lnTo>
                    <a:pt x="29655" y="25778"/>
                  </a:lnTo>
                  <a:lnTo>
                    <a:pt x="29246" y="25876"/>
                  </a:lnTo>
                  <a:lnTo>
                    <a:pt x="28817" y="26012"/>
                  </a:lnTo>
                  <a:lnTo>
                    <a:pt x="28388" y="26187"/>
                  </a:lnTo>
                  <a:lnTo>
                    <a:pt x="27940" y="26402"/>
                  </a:lnTo>
                  <a:lnTo>
                    <a:pt x="27570" y="26616"/>
                  </a:lnTo>
                  <a:lnTo>
                    <a:pt x="27200" y="26850"/>
                  </a:lnTo>
                  <a:lnTo>
                    <a:pt x="26771" y="27181"/>
                  </a:lnTo>
                  <a:lnTo>
                    <a:pt x="26362" y="27532"/>
                  </a:lnTo>
                  <a:lnTo>
                    <a:pt x="26011" y="27863"/>
                  </a:lnTo>
                  <a:lnTo>
                    <a:pt x="25700" y="28194"/>
                  </a:lnTo>
                  <a:lnTo>
                    <a:pt x="25466" y="28506"/>
                  </a:lnTo>
                  <a:lnTo>
                    <a:pt x="25193" y="28876"/>
                  </a:lnTo>
                  <a:lnTo>
                    <a:pt x="25115" y="29012"/>
                  </a:lnTo>
                  <a:lnTo>
                    <a:pt x="25057" y="28954"/>
                  </a:lnTo>
                  <a:lnTo>
                    <a:pt x="24979" y="28896"/>
                  </a:lnTo>
                  <a:lnTo>
                    <a:pt x="24959" y="28876"/>
                  </a:lnTo>
                  <a:lnTo>
                    <a:pt x="24881" y="28837"/>
                  </a:lnTo>
                  <a:lnTo>
                    <a:pt x="24823" y="28837"/>
                  </a:lnTo>
                  <a:lnTo>
                    <a:pt x="24686" y="28798"/>
                  </a:lnTo>
                  <a:lnTo>
                    <a:pt x="24531" y="28798"/>
                  </a:lnTo>
                  <a:lnTo>
                    <a:pt x="24453" y="28837"/>
                  </a:lnTo>
                  <a:lnTo>
                    <a:pt x="24394" y="28876"/>
                  </a:lnTo>
                  <a:lnTo>
                    <a:pt x="24316" y="28935"/>
                  </a:lnTo>
                  <a:lnTo>
                    <a:pt x="24277" y="29012"/>
                  </a:lnTo>
                  <a:lnTo>
                    <a:pt x="24238" y="29071"/>
                  </a:lnTo>
                  <a:lnTo>
                    <a:pt x="24219" y="29110"/>
                  </a:lnTo>
                  <a:lnTo>
                    <a:pt x="24199" y="29227"/>
                  </a:lnTo>
                  <a:lnTo>
                    <a:pt x="24219" y="29324"/>
                  </a:lnTo>
                  <a:lnTo>
                    <a:pt x="24238" y="29422"/>
                  </a:lnTo>
                  <a:lnTo>
                    <a:pt x="24238" y="29422"/>
                  </a:lnTo>
                  <a:lnTo>
                    <a:pt x="24121" y="29383"/>
                  </a:lnTo>
                  <a:lnTo>
                    <a:pt x="23654" y="29285"/>
                  </a:lnTo>
                  <a:lnTo>
                    <a:pt x="23264" y="29227"/>
                  </a:lnTo>
                  <a:lnTo>
                    <a:pt x="22816" y="29188"/>
                  </a:lnTo>
                  <a:lnTo>
                    <a:pt x="22329" y="29188"/>
                  </a:lnTo>
                  <a:lnTo>
                    <a:pt x="21783" y="29207"/>
                  </a:lnTo>
                  <a:lnTo>
                    <a:pt x="21257" y="29266"/>
                  </a:lnTo>
                  <a:lnTo>
                    <a:pt x="20829" y="29344"/>
                  </a:lnTo>
                  <a:lnTo>
                    <a:pt x="20419" y="29441"/>
                  </a:lnTo>
                  <a:lnTo>
                    <a:pt x="20010" y="29558"/>
                  </a:lnTo>
                  <a:lnTo>
                    <a:pt x="19621" y="29694"/>
                  </a:lnTo>
                  <a:lnTo>
                    <a:pt x="19270" y="29850"/>
                  </a:lnTo>
                  <a:lnTo>
                    <a:pt x="18939" y="30026"/>
                  </a:lnTo>
                  <a:lnTo>
                    <a:pt x="18919" y="29987"/>
                  </a:lnTo>
                  <a:lnTo>
                    <a:pt x="18861" y="29928"/>
                  </a:lnTo>
                  <a:lnTo>
                    <a:pt x="18783" y="29889"/>
                  </a:lnTo>
                  <a:lnTo>
                    <a:pt x="18705" y="29850"/>
                  </a:lnTo>
                  <a:lnTo>
                    <a:pt x="18471" y="29850"/>
                  </a:lnTo>
                  <a:lnTo>
                    <a:pt x="18471" y="29753"/>
                  </a:lnTo>
                  <a:lnTo>
                    <a:pt x="18432" y="29675"/>
                  </a:lnTo>
                  <a:lnTo>
                    <a:pt x="18413" y="29636"/>
                  </a:lnTo>
                  <a:lnTo>
                    <a:pt x="18374" y="29831"/>
                  </a:lnTo>
                  <a:lnTo>
                    <a:pt x="18354" y="29909"/>
                  </a:lnTo>
                  <a:lnTo>
                    <a:pt x="18296" y="29967"/>
                  </a:lnTo>
                  <a:lnTo>
                    <a:pt x="18237" y="30045"/>
                  </a:lnTo>
                  <a:lnTo>
                    <a:pt x="18198" y="30123"/>
                  </a:lnTo>
                  <a:lnTo>
                    <a:pt x="18179" y="30220"/>
                  </a:lnTo>
                  <a:lnTo>
                    <a:pt x="18140" y="30181"/>
                  </a:lnTo>
                  <a:lnTo>
                    <a:pt x="18179" y="30065"/>
                  </a:lnTo>
                  <a:lnTo>
                    <a:pt x="18218" y="29870"/>
                  </a:lnTo>
                  <a:lnTo>
                    <a:pt x="18140" y="29909"/>
                  </a:lnTo>
                  <a:lnTo>
                    <a:pt x="18081" y="29987"/>
                  </a:lnTo>
                  <a:lnTo>
                    <a:pt x="18042" y="30026"/>
                  </a:lnTo>
                  <a:lnTo>
                    <a:pt x="18023" y="30045"/>
                  </a:lnTo>
                  <a:lnTo>
                    <a:pt x="17984" y="30006"/>
                  </a:lnTo>
                  <a:lnTo>
                    <a:pt x="17672" y="29675"/>
                  </a:lnTo>
                  <a:lnTo>
                    <a:pt x="17380" y="29422"/>
                  </a:lnTo>
                  <a:lnTo>
                    <a:pt x="17029" y="29129"/>
                  </a:lnTo>
                  <a:lnTo>
                    <a:pt x="16620" y="28857"/>
                  </a:lnTo>
                  <a:lnTo>
                    <a:pt x="16152" y="28584"/>
                  </a:lnTo>
                  <a:lnTo>
                    <a:pt x="15685" y="28331"/>
                  </a:lnTo>
                  <a:lnTo>
                    <a:pt x="15295" y="28155"/>
                  </a:lnTo>
                  <a:lnTo>
                    <a:pt x="14906" y="27999"/>
                  </a:lnTo>
                  <a:lnTo>
                    <a:pt x="14418" y="27863"/>
                  </a:lnTo>
                  <a:lnTo>
                    <a:pt x="13951" y="27746"/>
                  </a:lnTo>
                  <a:lnTo>
                    <a:pt x="13522" y="27668"/>
                  </a:lnTo>
                  <a:lnTo>
                    <a:pt x="13093" y="27649"/>
                  </a:lnTo>
                  <a:lnTo>
                    <a:pt x="13113" y="27590"/>
                  </a:lnTo>
                  <a:lnTo>
                    <a:pt x="13132" y="27512"/>
                  </a:lnTo>
                  <a:lnTo>
                    <a:pt x="13132" y="27434"/>
                  </a:lnTo>
                  <a:lnTo>
                    <a:pt x="13113" y="27376"/>
                  </a:lnTo>
                  <a:lnTo>
                    <a:pt x="13074" y="27317"/>
                  </a:lnTo>
                  <a:lnTo>
                    <a:pt x="13055" y="27278"/>
                  </a:lnTo>
                  <a:lnTo>
                    <a:pt x="13093" y="27200"/>
                  </a:lnTo>
                  <a:lnTo>
                    <a:pt x="13113" y="27103"/>
                  </a:lnTo>
                  <a:lnTo>
                    <a:pt x="13113" y="27064"/>
                  </a:lnTo>
                  <a:lnTo>
                    <a:pt x="13113" y="26986"/>
                  </a:lnTo>
                  <a:lnTo>
                    <a:pt x="13093" y="26889"/>
                  </a:lnTo>
                  <a:lnTo>
                    <a:pt x="13055" y="26811"/>
                  </a:lnTo>
                  <a:lnTo>
                    <a:pt x="13016" y="26752"/>
                  </a:lnTo>
                  <a:lnTo>
                    <a:pt x="12957" y="26694"/>
                  </a:lnTo>
                  <a:lnTo>
                    <a:pt x="12879" y="26655"/>
                  </a:lnTo>
                  <a:lnTo>
                    <a:pt x="12801" y="26616"/>
                  </a:lnTo>
                  <a:lnTo>
                    <a:pt x="12645" y="26616"/>
                  </a:lnTo>
                  <a:lnTo>
                    <a:pt x="12567" y="26635"/>
                  </a:lnTo>
                  <a:lnTo>
                    <a:pt x="12489" y="26655"/>
                  </a:lnTo>
                  <a:lnTo>
                    <a:pt x="12412" y="26694"/>
                  </a:lnTo>
                  <a:lnTo>
                    <a:pt x="12353" y="26752"/>
                  </a:lnTo>
                  <a:lnTo>
                    <a:pt x="12314" y="26499"/>
                  </a:lnTo>
                  <a:lnTo>
                    <a:pt x="12217" y="26051"/>
                  </a:lnTo>
                  <a:lnTo>
                    <a:pt x="12119" y="25661"/>
                  </a:lnTo>
                  <a:lnTo>
                    <a:pt x="11963" y="25233"/>
                  </a:lnTo>
                  <a:lnTo>
                    <a:pt x="11788" y="24804"/>
                  </a:lnTo>
                  <a:lnTo>
                    <a:pt x="11535" y="24297"/>
                  </a:lnTo>
                  <a:lnTo>
                    <a:pt x="11281" y="23849"/>
                  </a:lnTo>
                  <a:lnTo>
                    <a:pt x="11028" y="23479"/>
                  </a:lnTo>
                  <a:lnTo>
                    <a:pt x="10775" y="23148"/>
                  </a:lnTo>
                  <a:lnTo>
                    <a:pt x="10483" y="22797"/>
                  </a:lnTo>
                  <a:lnTo>
                    <a:pt x="10190" y="22485"/>
                  </a:lnTo>
                  <a:lnTo>
                    <a:pt x="9898" y="22213"/>
                  </a:lnTo>
                  <a:lnTo>
                    <a:pt x="9586" y="21979"/>
                  </a:lnTo>
                  <a:lnTo>
                    <a:pt x="9684" y="21940"/>
                  </a:lnTo>
                  <a:lnTo>
                    <a:pt x="9898" y="21823"/>
                  </a:lnTo>
                  <a:lnTo>
                    <a:pt x="10054" y="21725"/>
                  </a:lnTo>
                  <a:lnTo>
                    <a:pt x="10210" y="21609"/>
                  </a:lnTo>
                  <a:lnTo>
                    <a:pt x="10346" y="21472"/>
                  </a:lnTo>
                  <a:lnTo>
                    <a:pt x="10405" y="21433"/>
                  </a:lnTo>
                  <a:lnTo>
                    <a:pt x="10463" y="21375"/>
                  </a:lnTo>
                  <a:lnTo>
                    <a:pt x="10502" y="21336"/>
                  </a:lnTo>
                  <a:lnTo>
                    <a:pt x="10522" y="21258"/>
                  </a:lnTo>
                  <a:lnTo>
                    <a:pt x="10541" y="21199"/>
                  </a:lnTo>
                  <a:lnTo>
                    <a:pt x="10541" y="21121"/>
                  </a:lnTo>
                  <a:lnTo>
                    <a:pt x="10541" y="21044"/>
                  </a:lnTo>
                  <a:lnTo>
                    <a:pt x="10522" y="20985"/>
                  </a:lnTo>
                  <a:lnTo>
                    <a:pt x="10483" y="20907"/>
                  </a:lnTo>
                  <a:lnTo>
                    <a:pt x="10424" y="20868"/>
                  </a:lnTo>
                  <a:lnTo>
                    <a:pt x="10385" y="20829"/>
                  </a:lnTo>
                  <a:lnTo>
                    <a:pt x="10307" y="20790"/>
                  </a:lnTo>
                  <a:lnTo>
                    <a:pt x="10249" y="20771"/>
                  </a:lnTo>
                  <a:lnTo>
                    <a:pt x="10463" y="20401"/>
                  </a:lnTo>
                  <a:lnTo>
                    <a:pt x="10658" y="20011"/>
                  </a:lnTo>
                  <a:lnTo>
                    <a:pt x="10814" y="19563"/>
                  </a:lnTo>
                  <a:lnTo>
                    <a:pt x="10970" y="19076"/>
                  </a:lnTo>
                  <a:lnTo>
                    <a:pt x="11067" y="18666"/>
                  </a:lnTo>
                  <a:lnTo>
                    <a:pt x="11145" y="18238"/>
                  </a:lnTo>
                  <a:lnTo>
                    <a:pt x="11204" y="17712"/>
                  </a:lnTo>
                  <a:lnTo>
                    <a:pt x="11223" y="17166"/>
                  </a:lnTo>
                  <a:lnTo>
                    <a:pt x="11223" y="16699"/>
                  </a:lnTo>
                  <a:lnTo>
                    <a:pt x="11184" y="16250"/>
                  </a:lnTo>
                  <a:lnTo>
                    <a:pt x="11184" y="16250"/>
                  </a:lnTo>
                  <a:lnTo>
                    <a:pt x="11398" y="16328"/>
                  </a:lnTo>
                  <a:lnTo>
                    <a:pt x="11496" y="16367"/>
                  </a:lnTo>
                  <a:lnTo>
                    <a:pt x="11613" y="16387"/>
                  </a:lnTo>
                  <a:lnTo>
                    <a:pt x="11652" y="16387"/>
                  </a:lnTo>
                  <a:lnTo>
                    <a:pt x="11730" y="16367"/>
                  </a:lnTo>
                  <a:lnTo>
                    <a:pt x="11808" y="16328"/>
                  </a:lnTo>
                  <a:lnTo>
                    <a:pt x="11885" y="16289"/>
                  </a:lnTo>
                  <a:lnTo>
                    <a:pt x="11944" y="16231"/>
                  </a:lnTo>
                  <a:lnTo>
                    <a:pt x="11983" y="16153"/>
                  </a:lnTo>
                  <a:lnTo>
                    <a:pt x="12022" y="16095"/>
                  </a:lnTo>
                  <a:lnTo>
                    <a:pt x="12041" y="15997"/>
                  </a:lnTo>
                  <a:lnTo>
                    <a:pt x="12041" y="15919"/>
                  </a:lnTo>
                  <a:lnTo>
                    <a:pt x="12022" y="15841"/>
                  </a:lnTo>
                  <a:lnTo>
                    <a:pt x="11983" y="15763"/>
                  </a:lnTo>
                  <a:lnTo>
                    <a:pt x="11944" y="15705"/>
                  </a:lnTo>
                  <a:lnTo>
                    <a:pt x="11905" y="15646"/>
                  </a:lnTo>
                  <a:lnTo>
                    <a:pt x="11827" y="15588"/>
                  </a:lnTo>
                  <a:lnTo>
                    <a:pt x="12080" y="15510"/>
                  </a:lnTo>
                  <a:lnTo>
                    <a:pt x="12509" y="15354"/>
                  </a:lnTo>
                  <a:lnTo>
                    <a:pt x="12879" y="15198"/>
                  </a:lnTo>
                  <a:lnTo>
                    <a:pt x="13288" y="14984"/>
                  </a:lnTo>
                  <a:lnTo>
                    <a:pt x="13698" y="14731"/>
                  </a:lnTo>
                  <a:lnTo>
                    <a:pt x="14146" y="14419"/>
                  </a:lnTo>
                  <a:lnTo>
                    <a:pt x="14555" y="14088"/>
                  </a:lnTo>
                  <a:lnTo>
                    <a:pt x="14886" y="13795"/>
                  </a:lnTo>
                  <a:lnTo>
                    <a:pt x="15178" y="13503"/>
                  </a:lnTo>
                  <a:lnTo>
                    <a:pt x="15510" y="13114"/>
                  </a:lnTo>
                  <a:lnTo>
                    <a:pt x="15802" y="12743"/>
                  </a:lnTo>
                  <a:lnTo>
                    <a:pt x="16036" y="12373"/>
                  </a:lnTo>
                  <a:lnTo>
                    <a:pt x="16230" y="11983"/>
                  </a:lnTo>
                  <a:lnTo>
                    <a:pt x="16289" y="12042"/>
                  </a:lnTo>
                  <a:lnTo>
                    <a:pt x="16347" y="12081"/>
                  </a:lnTo>
                  <a:lnTo>
                    <a:pt x="16406" y="12100"/>
                  </a:lnTo>
                  <a:lnTo>
                    <a:pt x="16484" y="12120"/>
                  </a:lnTo>
                  <a:lnTo>
                    <a:pt x="16562" y="12120"/>
                  </a:lnTo>
                  <a:lnTo>
                    <a:pt x="16620" y="12100"/>
                  </a:lnTo>
                  <a:lnTo>
                    <a:pt x="16698" y="12081"/>
                  </a:lnTo>
                  <a:lnTo>
                    <a:pt x="16756" y="12022"/>
                  </a:lnTo>
                  <a:lnTo>
                    <a:pt x="16795" y="11983"/>
                  </a:lnTo>
                  <a:lnTo>
                    <a:pt x="16834" y="11925"/>
                  </a:lnTo>
                  <a:lnTo>
                    <a:pt x="16873" y="11847"/>
                  </a:lnTo>
                  <a:lnTo>
                    <a:pt x="16873" y="11789"/>
                  </a:lnTo>
                  <a:lnTo>
                    <a:pt x="16873" y="11730"/>
                  </a:lnTo>
                  <a:lnTo>
                    <a:pt x="16932" y="11516"/>
                  </a:lnTo>
                  <a:lnTo>
                    <a:pt x="16951" y="11340"/>
                  </a:lnTo>
                  <a:lnTo>
                    <a:pt x="16951" y="11146"/>
                  </a:lnTo>
                  <a:lnTo>
                    <a:pt x="16932" y="10912"/>
                  </a:lnTo>
                  <a:lnTo>
                    <a:pt x="16912" y="10795"/>
                  </a:lnTo>
                  <a:lnTo>
                    <a:pt x="17283" y="10931"/>
                  </a:lnTo>
                  <a:lnTo>
                    <a:pt x="17672" y="11048"/>
                  </a:lnTo>
                  <a:lnTo>
                    <a:pt x="18081" y="11126"/>
                  </a:lnTo>
                  <a:lnTo>
                    <a:pt x="18530" y="11204"/>
                  </a:lnTo>
                  <a:lnTo>
                    <a:pt x="18958" y="11243"/>
                  </a:lnTo>
                  <a:lnTo>
                    <a:pt x="19387" y="11243"/>
                  </a:lnTo>
                  <a:lnTo>
                    <a:pt x="19913" y="11224"/>
                  </a:lnTo>
                  <a:lnTo>
                    <a:pt x="20458" y="11185"/>
                  </a:lnTo>
                  <a:lnTo>
                    <a:pt x="20946" y="11107"/>
                  </a:lnTo>
                  <a:lnTo>
                    <a:pt x="21374" y="11009"/>
                  </a:lnTo>
                  <a:lnTo>
                    <a:pt x="21764" y="10892"/>
                  </a:lnTo>
                  <a:lnTo>
                    <a:pt x="22193" y="10736"/>
                  </a:lnTo>
                  <a:lnTo>
                    <a:pt x="22446" y="10639"/>
                  </a:lnTo>
                  <a:close/>
                  <a:moveTo>
                    <a:pt x="19348" y="1"/>
                  </a:moveTo>
                  <a:lnTo>
                    <a:pt x="18997" y="157"/>
                  </a:lnTo>
                  <a:lnTo>
                    <a:pt x="18666" y="332"/>
                  </a:lnTo>
                  <a:lnTo>
                    <a:pt x="18335" y="546"/>
                  </a:lnTo>
                  <a:lnTo>
                    <a:pt x="18023" y="780"/>
                  </a:lnTo>
                  <a:lnTo>
                    <a:pt x="17692" y="1053"/>
                  </a:lnTo>
                  <a:lnTo>
                    <a:pt x="17399" y="1306"/>
                  </a:lnTo>
                  <a:lnTo>
                    <a:pt x="17107" y="1618"/>
                  </a:lnTo>
                  <a:lnTo>
                    <a:pt x="16815" y="1930"/>
                  </a:lnTo>
                  <a:lnTo>
                    <a:pt x="16542" y="2280"/>
                  </a:lnTo>
                  <a:lnTo>
                    <a:pt x="16269" y="2651"/>
                  </a:lnTo>
                  <a:lnTo>
                    <a:pt x="16036" y="3021"/>
                  </a:lnTo>
                  <a:lnTo>
                    <a:pt x="15802" y="3391"/>
                  </a:lnTo>
                  <a:lnTo>
                    <a:pt x="15568" y="3820"/>
                  </a:lnTo>
                  <a:lnTo>
                    <a:pt x="15354" y="4248"/>
                  </a:lnTo>
                  <a:lnTo>
                    <a:pt x="15178" y="4677"/>
                  </a:lnTo>
                  <a:lnTo>
                    <a:pt x="15042" y="5086"/>
                  </a:lnTo>
                  <a:lnTo>
                    <a:pt x="14925" y="5456"/>
                  </a:lnTo>
                  <a:lnTo>
                    <a:pt x="14828" y="5846"/>
                  </a:lnTo>
                  <a:lnTo>
                    <a:pt x="14769" y="6255"/>
                  </a:lnTo>
                  <a:lnTo>
                    <a:pt x="14711" y="6684"/>
                  </a:lnTo>
                  <a:lnTo>
                    <a:pt x="14672" y="7132"/>
                  </a:lnTo>
                  <a:lnTo>
                    <a:pt x="14282" y="6820"/>
                  </a:lnTo>
                  <a:lnTo>
                    <a:pt x="13912" y="6567"/>
                  </a:lnTo>
                  <a:lnTo>
                    <a:pt x="13522" y="6353"/>
                  </a:lnTo>
                  <a:lnTo>
                    <a:pt x="13113" y="6138"/>
                  </a:lnTo>
                  <a:lnTo>
                    <a:pt x="12684" y="5943"/>
                  </a:lnTo>
                  <a:lnTo>
                    <a:pt x="12236" y="5768"/>
                  </a:lnTo>
                  <a:lnTo>
                    <a:pt x="11808" y="5632"/>
                  </a:lnTo>
                  <a:lnTo>
                    <a:pt x="11379" y="5515"/>
                  </a:lnTo>
                  <a:lnTo>
                    <a:pt x="10950" y="5398"/>
                  </a:lnTo>
                  <a:lnTo>
                    <a:pt x="10502" y="5320"/>
                  </a:lnTo>
                  <a:lnTo>
                    <a:pt x="10073" y="5262"/>
                  </a:lnTo>
                  <a:lnTo>
                    <a:pt x="9664" y="5223"/>
                  </a:lnTo>
                  <a:lnTo>
                    <a:pt x="9275" y="5203"/>
                  </a:lnTo>
                  <a:lnTo>
                    <a:pt x="8827" y="5203"/>
                  </a:lnTo>
                  <a:lnTo>
                    <a:pt x="8456" y="5242"/>
                  </a:lnTo>
                  <a:lnTo>
                    <a:pt x="8086" y="5281"/>
                  </a:lnTo>
                  <a:lnTo>
                    <a:pt x="7696" y="5359"/>
                  </a:lnTo>
                  <a:lnTo>
                    <a:pt x="7326" y="5456"/>
                  </a:lnTo>
                  <a:lnTo>
                    <a:pt x="7092" y="5846"/>
                  </a:lnTo>
                  <a:lnTo>
                    <a:pt x="6976" y="6099"/>
                  </a:lnTo>
                  <a:lnTo>
                    <a:pt x="6859" y="6372"/>
                  </a:lnTo>
                  <a:lnTo>
                    <a:pt x="6761" y="6664"/>
                  </a:lnTo>
                  <a:lnTo>
                    <a:pt x="6664" y="6976"/>
                  </a:lnTo>
                  <a:lnTo>
                    <a:pt x="6586" y="7346"/>
                  </a:lnTo>
                  <a:lnTo>
                    <a:pt x="6508" y="7775"/>
                  </a:lnTo>
                  <a:lnTo>
                    <a:pt x="6469" y="8184"/>
                  </a:lnTo>
                  <a:lnTo>
                    <a:pt x="6449" y="8554"/>
                  </a:lnTo>
                  <a:lnTo>
                    <a:pt x="6449" y="9119"/>
                  </a:lnTo>
                  <a:lnTo>
                    <a:pt x="6469" y="9626"/>
                  </a:lnTo>
                  <a:lnTo>
                    <a:pt x="6508" y="9938"/>
                  </a:lnTo>
                  <a:lnTo>
                    <a:pt x="6547" y="10308"/>
                  </a:lnTo>
                  <a:lnTo>
                    <a:pt x="6605" y="10620"/>
                  </a:lnTo>
                  <a:lnTo>
                    <a:pt x="6683" y="10892"/>
                  </a:lnTo>
                  <a:lnTo>
                    <a:pt x="6839" y="11457"/>
                  </a:lnTo>
                  <a:lnTo>
                    <a:pt x="7034" y="11964"/>
                  </a:lnTo>
                  <a:lnTo>
                    <a:pt x="7268" y="12471"/>
                  </a:lnTo>
                  <a:lnTo>
                    <a:pt x="7521" y="12919"/>
                  </a:lnTo>
                  <a:lnTo>
                    <a:pt x="7112" y="12880"/>
                  </a:lnTo>
                  <a:lnTo>
                    <a:pt x="6683" y="12860"/>
                  </a:lnTo>
                  <a:lnTo>
                    <a:pt x="6411" y="12860"/>
                  </a:lnTo>
                  <a:lnTo>
                    <a:pt x="6118" y="12880"/>
                  </a:lnTo>
                  <a:lnTo>
                    <a:pt x="5807" y="12899"/>
                  </a:lnTo>
                  <a:lnTo>
                    <a:pt x="5514" y="12938"/>
                  </a:lnTo>
                  <a:lnTo>
                    <a:pt x="5203" y="12997"/>
                  </a:lnTo>
                  <a:lnTo>
                    <a:pt x="4891" y="13055"/>
                  </a:lnTo>
                  <a:lnTo>
                    <a:pt x="4579" y="13133"/>
                  </a:lnTo>
                  <a:lnTo>
                    <a:pt x="4267" y="13230"/>
                  </a:lnTo>
                  <a:lnTo>
                    <a:pt x="3994" y="13328"/>
                  </a:lnTo>
                  <a:lnTo>
                    <a:pt x="3722" y="13425"/>
                  </a:lnTo>
                  <a:lnTo>
                    <a:pt x="3371" y="13581"/>
                  </a:lnTo>
                  <a:lnTo>
                    <a:pt x="3079" y="13718"/>
                  </a:lnTo>
                  <a:lnTo>
                    <a:pt x="2631" y="13971"/>
                  </a:lnTo>
                  <a:lnTo>
                    <a:pt x="2163" y="14263"/>
                  </a:lnTo>
                  <a:lnTo>
                    <a:pt x="1851" y="14477"/>
                  </a:lnTo>
                  <a:lnTo>
                    <a:pt x="1540" y="14731"/>
                  </a:lnTo>
                  <a:lnTo>
                    <a:pt x="1208" y="15023"/>
                  </a:lnTo>
                  <a:lnTo>
                    <a:pt x="936" y="15276"/>
                  </a:lnTo>
                  <a:lnTo>
                    <a:pt x="721" y="15530"/>
                  </a:lnTo>
                  <a:lnTo>
                    <a:pt x="507" y="15763"/>
                  </a:lnTo>
                  <a:lnTo>
                    <a:pt x="351" y="15997"/>
                  </a:lnTo>
                  <a:lnTo>
                    <a:pt x="195" y="16231"/>
                  </a:lnTo>
                  <a:lnTo>
                    <a:pt x="0" y="16660"/>
                  </a:lnTo>
                  <a:lnTo>
                    <a:pt x="117" y="17010"/>
                  </a:lnTo>
                  <a:lnTo>
                    <a:pt x="234" y="17381"/>
                  </a:lnTo>
                  <a:lnTo>
                    <a:pt x="390" y="17731"/>
                  </a:lnTo>
                  <a:lnTo>
                    <a:pt x="585" y="18062"/>
                  </a:lnTo>
                  <a:lnTo>
                    <a:pt x="799" y="18433"/>
                  </a:lnTo>
                  <a:lnTo>
                    <a:pt x="1013" y="18764"/>
                  </a:lnTo>
                  <a:lnTo>
                    <a:pt x="1267" y="19095"/>
                  </a:lnTo>
                  <a:lnTo>
                    <a:pt x="1540" y="19426"/>
                  </a:lnTo>
                  <a:lnTo>
                    <a:pt x="1851" y="19758"/>
                  </a:lnTo>
                  <a:lnTo>
                    <a:pt x="2182" y="20069"/>
                  </a:lnTo>
                  <a:lnTo>
                    <a:pt x="2514" y="20362"/>
                  </a:lnTo>
                  <a:lnTo>
                    <a:pt x="2845" y="20654"/>
                  </a:lnTo>
                  <a:lnTo>
                    <a:pt x="3235" y="20946"/>
                  </a:lnTo>
                  <a:lnTo>
                    <a:pt x="3624" y="21199"/>
                  </a:lnTo>
                  <a:lnTo>
                    <a:pt x="4014" y="21433"/>
                  </a:lnTo>
                  <a:lnTo>
                    <a:pt x="4404" y="21648"/>
                  </a:lnTo>
                  <a:lnTo>
                    <a:pt x="4832" y="21842"/>
                  </a:lnTo>
                  <a:lnTo>
                    <a:pt x="5280" y="22018"/>
                  </a:lnTo>
                  <a:lnTo>
                    <a:pt x="4930" y="22271"/>
                  </a:lnTo>
                  <a:lnTo>
                    <a:pt x="4599" y="22544"/>
                  </a:lnTo>
                  <a:lnTo>
                    <a:pt x="4287" y="22817"/>
                  </a:lnTo>
                  <a:lnTo>
                    <a:pt x="3994" y="23109"/>
                  </a:lnTo>
                  <a:lnTo>
                    <a:pt x="3741" y="23401"/>
                  </a:lnTo>
                  <a:lnTo>
                    <a:pt x="3468" y="23732"/>
                  </a:lnTo>
                  <a:lnTo>
                    <a:pt x="3196" y="24102"/>
                  </a:lnTo>
                  <a:lnTo>
                    <a:pt x="2942" y="24512"/>
                  </a:lnTo>
                  <a:lnTo>
                    <a:pt x="2709" y="24940"/>
                  </a:lnTo>
                  <a:lnTo>
                    <a:pt x="2514" y="25330"/>
                  </a:lnTo>
                  <a:lnTo>
                    <a:pt x="2319" y="25739"/>
                  </a:lnTo>
                  <a:lnTo>
                    <a:pt x="2163" y="26148"/>
                  </a:lnTo>
                  <a:lnTo>
                    <a:pt x="2007" y="26577"/>
                  </a:lnTo>
                  <a:lnTo>
                    <a:pt x="1871" y="26986"/>
                  </a:lnTo>
                  <a:lnTo>
                    <a:pt x="1793" y="27395"/>
                  </a:lnTo>
                  <a:lnTo>
                    <a:pt x="1715" y="27785"/>
                  </a:lnTo>
                  <a:lnTo>
                    <a:pt x="1656" y="28214"/>
                  </a:lnTo>
                  <a:lnTo>
                    <a:pt x="1617" y="28584"/>
                  </a:lnTo>
                  <a:lnTo>
                    <a:pt x="1617" y="28973"/>
                  </a:lnTo>
                  <a:lnTo>
                    <a:pt x="1637" y="29344"/>
                  </a:lnTo>
                  <a:lnTo>
                    <a:pt x="1676" y="29733"/>
                  </a:lnTo>
                  <a:lnTo>
                    <a:pt x="2027" y="30026"/>
                  </a:lnTo>
                  <a:lnTo>
                    <a:pt x="2260" y="30181"/>
                  </a:lnTo>
                  <a:lnTo>
                    <a:pt x="2514" y="30337"/>
                  </a:lnTo>
                  <a:lnTo>
                    <a:pt x="2786" y="30474"/>
                  </a:lnTo>
                  <a:lnTo>
                    <a:pt x="3098" y="30610"/>
                  </a:lnTo>
                  <a:lnTo>
                    <a:pt x="3449" y="30747"/>
                  </a:lnTo>
                  <a:lnTo>
                    <a:pt x="3858" y="30883"/>
                  </a:lnTo>
                  <a:lnTo>
                    <a:pt x="4248" y="30980"/>
                  </a:lnTo>
                  <a:lnTo>
                    <a:pt x="4618" y="31058"/>
                  </a:lnTo>
                  <a:lnTo>
                    <a:pt x="5164" y="31156"/>
                  </a:lnTo>
                  <a:lnTo>
                    <a:pt x="5670" y="31195"/>
                  </a:lnTo>
                  <a:lnTo>
                    <a:pt x="6001" y="31214"/>
                  </a:lnTo>
                  <a:lnTo>
                    <a:pt x="6372" y="31214"/>
                  </a:lnTo>
                  <a:lnTo>
                    <a:pt x="6683" y="31195"/>
                  </a:lnTo>
                  <a:lnTo>
                    <a:pt x="6956" y="31175"/>
                  </a:lnTo>
                  <a:lnTo>
                    <a:pt x="7287" y="31136"/>
                  </a:lnTo>
                  <a:lnTo>
                    <a:pt x="7599" y="31078"/>
                  </a:lnTo>
                  <a:lnTo>
                    <a:pt x="7911" y="31019"/>
                  </a:lnTo>
                  <a:lnTo>
                    <a:pt x="8223" y="30941"/>
                  </a:lnTo>
                  <a:lnTo>
                    <a:pt x="8515" y="30863"/>
                  </a:lnTo>
                  <a:lnTo>
                    <a:pt x="8788" y="30766"/>
                  </a:lnTo>
                  <a:lnTo>
                    <a:pt x="9060" y="30669"/>
                  </a:lnTo>
                  <a:lnTo>
                    <a:pt x="9333" y="30552"/>
                  </a:lnTo>
                  <a:lnTo>
                    <a:pt x="9450" y="30493"/>
                  </a:lnTo>
                  <a:lnTo>
                    <a:pt x="9333" y="30883"/>
                  </a:lnTo>
                  <a:lnTo>
                    <a:pt x="9236" y="31253"/>
                  </a:lnTo>
                  <a:lnTo>
                    <a:pt x="9138" y="31623"/>
                  </a:lnTo>
                  <a:lnTo>
                    <a:pt x="9080" y="31993"/>
                  </a:lnTo>
                  <a:lnTo>
                    <a:pt x="9041" y="32422"/>
                  </a:lnTo>
                  <a:lnTo>
                    <a:pt x="9021" y="32870"/>
                  </a:lnTo>
                  <a:lnTo>
                    <a:pt x="9021" y="33338"/>
                  </a:lnTo>
                  <a:lnTo>
                    <a:pt x="9041" y="33844"/>
                  </a:lnTo>
                  <a:lnTo>
                    <a:pt x="9080" y="34273"/>
                  </a:lnTo>
                  <a:lnTo>
                    <a:pt x="9138" y="34721"/>
                  </a:lnTo>
                  <a:lnTo>
                    <a:pt x="9216" y="35150"/>
                  </a:lnTo>
                  <a:lnTo>
                    <a:pt x="9314" y="35598"/>
                  </a:lnTo>
                  <a:lnTo>
                    <a:pt x="9431" y="36007"/>
                  </a:lnTo>
                  <a:lnTo>
                    <a:pt x="9567" y="36416"/>
                  </a:lnTo>
                  <a:lnTo>
                    <a:pt x="9723" y="36767"/>
                  </a:lnTo>
                  <a:lnTo>
                    <a:pt x="9898" y="37176"/>
                  </a:lnTo>
                  <a:lnTo>
                    <a:pt x="10073" y="37507"/>
                  </a:lnTo>
                  <a:lnTo>
                    <a:pt x="10288" y="37839"/>
                  </a:lnTo>
                  <a:lnTo>
                    <a:pt x="10502" y="38131"/>
                  </a:lnTo>
                  <a:lnTo>
                    <a:pt x="10736" y="38443"/>
                  </a:lnTo>
                  <a:lnTo>
                    <a:pt x="11204" y="38501"/>
                  </a:lnTo>
                  <a:lnTo>
                    <a:pt x="11476" y="38521"/>
                  </a:lnTo>
                  <a:lnTo>
                    <a:pt x="11769" y="38501"/>
                  </a:lnTo>
                  <a:lnTo>
                    <a:pt x="12061" y="38482"/>
                  </a:lnTo>
                  <a:lnTo>
                    <a:pt x="12392" y="38423"/>
                  </a:lnTo>
                  <a:lnTo>
                    <a:pt x="12782" y="38345"/>
                  </a:lnTo>
                  <a:lnTo>
                    <a:pt x="13191" y="38248"/>
                  </a:lnTo>
                  <a:lnTo>
                    <a:pt x="13581" y="38131"/>
                  </a:lnTo>
                  <a:lnTo>
                    <a:pt x="13931" y="37995"/>
                  </a:lnTo>
                  <a:lnTo>
                    <a:pt x="14438" y="37761"/>
                  </a:lnTo>
                  <a:lnTo>
                    <a:pt x="14906" y="37527"/>
                  </a:lnTo>
                  <a:lnTo>
                    <a:pt x="15178" y="37371"/>
                  </a:lnTo>
                  <a:lnTo>
                    <a:pt x="15490" y="37176"/>
                  </a:lnTo>
                  <a:lnTo>
                    <a:pt x="15743" y="37001"/>
                  </a:lnTo>
                  <a:lnTo>
                    <a:pt x="15977" y="36826"/>
                  </a:lnTo>
                  <a:lnTo>
                    <a:pt x="16445" y="36416"/>
                  </a:lnTo>
                  <a:lnTo>
                    <a:pt x="16893" y="35988"/>
                  </a:lnTo>
                  <a:lnTo>
                    <a:pt x="17088" y="35773"/>
                  </a:lnTo>
                  <a:lnTo>
                    <a:pt x="17263" y="35540"/>
                  </a:lnTo>
                  <a:lnTo>
                    <a:pt x="17438" y="35306"/>
                  </a:lnTo>
                  <a:lnTo>
                    <a:pt x="17614" y="35072"/>
                  </a:lnTo>
                  <a:lnTo>
                    <a:pt x="17594" y="35481"/>
                  </a:lnTo>
                  <a:lnTo>
                    <a:pt x="17809" y="35968"/>
                  </a:lnTo>
                  <a:lnTo>
                    <a:pt x="18003" y="36358"/>
                  </a:lnTo>
                  <a:lnTo>
                    <a:pt x="18237" y="36748"/>
                  </a:lnTo>
                  <a:lnTo>
                    <a:pt x="18510" y="37137"/>
                  </a:lnTo>
                  <a:lnTo>
                    <a:pt x="18802" y="37546"/>
                  </a:lnTo>
                  <a:lnTo>
                    <a:pt x="19075" y="37878"/>
                  </a:lnTo>
                  <a:lnTo>
                    <a:pt x="19367" y="38209"/>
                  </a:lnTo>
                  <a:lnTo>
                    <a:pt x="19679" y="38540"/>
                  </a:lnTo>
                  <a:lnTo>
                    <a:pt x="20010" y="38852"/>
                  </a:lnTo>
                  <a:lnTo>
                    <a:pt x="20342" y="39125"/>
                  </a:lnTo>
                  <a:lnTo>
                    <a:pt x="20673" y="39378"/>
                  </a:lnTo>
                  <a:lnTo>
                    <a:pt x="20984" y="39592"/>
                  </a:lnTo>
                  <a:lnTo>
                    <a:pt x="21374" y="39826"/>
                  </a:lnTo>
                  <a:lnTo>
                    <a:pt x="21705" y="40001"/>
                  </a:lnTo>
                  <a:lnTo>
                    <a:pt x="22056" y="40177"/>
                  </a:lnTo>
                  <a:lnTo>
                    <a:pt x="22407" y="40294"/>
                  </a:lnTo>
                  <a:lnTo>
                    <a:pt x="22777" y="40411"/>
                  </a:lnTo>
                  <a:lnTo>
                    <a:pt x="23186" y="40216"/>
                  </a:lnTo>
                  <a:lnTo>
                    <a:pt x="23420" y="40079"/>
                  </a:lnTo>
                  <a:lnTo>
                    <a:pt x="23654" y="39904"/>
                  </a:lnTo>
                  <a:lnTo>
                    <a:pt x="23888" y="39709"/>
                  </a:lnTo>
                  <a:lnTo>
                    <a:pt x="24141" y="39495"/>
                  </a:lnTo>
                  <a:lnTo>
                    <a:pt x="24414" y="39222"/>
                  </a:lnTo>
                  <a:lnTo>
                    <a:pt x="24706" y="38891"/>
                  </a:lnTo>
                  <a:lnTo>
                    <a:pt x="24959" y="38579"/>
                  </a:lnTo>
                  <a:lnTo>
                    <a:pt x="25174" y="38287"/>
                  </a:lnTo>
                  <a:lnTo>
                    <a:pt x="25466" y="37800"/>
                  </a:lnTo>
                  <a:lnTo>
                    <a:pt x="25719" y="37352"/>
                  </a:lnTo>
                  <a:lnTo>
                    <a:pt x="25875" y="37059"/>
                  </a:lnTo>
                  <a:lnTo>
                    <a:pt x="26011" y="36728"/>
                  </a:lnTo>
                  <a:lnTo>
                    <a:pt x="26128" y="36436"/>
                  </a:lnTo>
                  <a:lnTo>
                    <a:pt x="26226" y="36163"/>
                  </a:lnTo>
                  <a:lnTo>
                    <a:pt x="26382" y="35618"/>
                  </a:lnTo>
                  <a:lnTo>
                    <a:pt x="26498" y="35091"/>
                  </a:lnTo>
                  <a:lnTo>
                    <a:pt x="26557" y="34565"/>
                  </a:lnTo>
                  <a:lnTo>
                    <a:pt x="26596" y="34059"/>
                  </a:lnTo>
                  <a:lnTo>
                    <a:pt x="26966" y="34390"/>
                  </a:lnTo>
                  <a:lnTo>
                    <a:pt x="27356" y="34702"/>
                  </a:lnTo>
                  <a:lnTo>
                    <a:pt x="27784" y="35014"/>
                  </a:lnTo>
                  <a:lnTo>
                    <a:pt x="28252" y="35286"/>
                  </a:lnTo>
                  <a:lnTo>
                    <a:pt x="28505" y="35423"/>
                  </a:lnTo>
                  <a:lnTo>
                    <a:pt x="28778" y="35559"/>
                  </a:lnTo>
                  <a:lnTo>
                    <a:pt x="29129" y="35715"/>
                  </a:lnTo>
                  <a:lnTo>
                    <a:pt x="29421" y="35832"/>
                  </a:lnTo>
                  <a:lnTo>
                    <a:pt x="29908" y="35988"/>
                  </a:lnTo>
                  <a:lnTo>
                    <a:pt x="30454" y="36124"/>
                  </a:lnTo>
                  <a:lnTo>
                    <a:pt x="30804" y="36202"/>
                  </a:lnTo>
                  <a:lnTo>
                    <a:pt x="31233" y="36260"/>
                  </a:lnTo>
                  <a:lnTo>
                    <a:pt x="31642" y="36299"/>
                  </a:lnTo>
                  <a:lnTo>
                    <a:pt x="32032" y="36319"/>
                  </a:lnTo>
                  <a:lnTo>
                    <a:pt x="32363" y="36319"/>
                  </a:lnTo>
                  <a:lnTo>
                    <a:pt x="32675" y="36299"/>
                  </a:lnTo>
                  <a:lnTo>
                    <a:pt x="32967" y="36260"/>
                  </a:lnTo>
                  <a:lnTo>
                    <a:pt x="33240" y="36202"/>
                  </a:lnTo>
                  <a:lnTo>
                    <a:pt x="33669" y="36066"/>
                  </a:lnTo>
                  <a:lnTo>
                    <a:pt x="33863" y="35734"/>
                  </a:lnTo>
                  <a:lnTo>
                    <a:pt x="34039" y="35403"/>
                  </a:lnTo>
                  <a:lnTo>
                    <a:pt x="34175" y="35033"/>
                  </a:lnTo>
                  <a:lnTo>
                    <a:pt x="34312" y="34682"/>
                  </a:lnTo>
                  <a:lnTo>
                    <a:pt x="34428" y="34254"/>
                  </a:lnTo>
                  <a:lnTo>
                    <a:pt x="34506" y="33883"/>
                  </a:lnTo>
                  <a:lnTo>
                    <a:pt x="34584" y="33474"/>
                  </a:lnTo>
                  <a:lnTo>
                    <a:pt x="34623" y="33046"/>
                  </a:lnTo>
                  <a:lnTo>
                    <a:pt x="34662" y="32598"/>
                  </a:lnTo>
                  <a:lnTo>
                    <a:pt x="34682" y="32149"/>
                  </a:lnTo>
                  <a:lnTo>
                    <a:pt x="34662" y="31701"/>
                  </a:lnTo>
                  <a:lnTo>
                    <a:pt x="34643" y="31253"/>
                  </a:lnTo>
                  <a:lnTo>
                    <a:pt x="34584" y="30766"/>
                  </a:lnTo>
                  <a:lnTo>
                    <a:pt x="34506" y="30298"/>
                  </a:lnTo>
                  <a:lnTo>
                    <a:pt x="34409" y="29850"/>
                  </a:lnTo>
                  <a:lnTo>
                    <a:pt x="34292" y="29441"/>
                  </a:lnTo>
                  <a:lnTo>
                    <a:pt x="34175" y="29090"/>
                  </a:lnTo>
                  <a:lnTo>
                    <a:pt x="34039" y="28740"/>
                  </a:lnTo>
                  <a:lnTo>
                    <a:pt x="33883" y="28369"/>
                  </a:lnTo>
                  <a:lnTo>
                    <a:pt x="33688" y="28019"/>
                  </a:lnTo>
                  <a:lnTo>
                    <a:pt x="33824" y="28058"/>
                  </a:lnTo>
                  <a:lnTo>
                    <a:pt x="34117" y="28116"/>
                  </a:lnTo>
                  <a:lnTo>
                    <a:pt x="34409" y="28194"/>
                  </a:lnTo>
                  <a:lnTo>
                    <a:pt x="34701" y="28233"/>
                  </a:lnTo>
                  <a:lnTo>
                    <a:pt x="34993" y="28272"/>
                  </a:lnTo>
                  <a:lnTo>
                    <a:pt x="35305" y="28292"/>
                  </a:lnTo>
                  <a:lnTo>
                    <a:pt x="35617" y="28311"/>
                  </a:lnTo>
                  <a:lnTo>
                    <a:pt x="35948" y="28311"/>
                  </a:lnTo>
                  <a:lnTo>
                    <a:pt x="36260" y="28292"/>
                  </a:lnTo>
                  <a:lnTo>
                    <a:pt x="36552" y="28272"/>
                  </a:lnTo>
                  <a:lnTo>
                    <a:pt x="36864" y="28253"/>
                  </a:lnTo>
                  <a:lnTo>
                    <a:pt x="37234" y="28194"/>
                  </a:lnTo>
                  <a:lnTo>
                    <a:pt x="37546" y="28116"/>
                  </a:lnTo>
                  <a:lnTo>
                    <a:pt x="38033" y="27999"/>
                  </a:lnTo>
                  <a:lnTo>
                    <a:pt x="38578" y="27824"/>
                  </a:lnTo>
                  <a:lnTo>
                    <a:pt x="38910" y="27688"/>
                  </a:lnTo>
                  <a:lnTo>
                    <a:pt x="39299" y="27532"/>
                  </a:lnTo>
                  <a:lnTo>
                    <a:pt x="39670" y="27337"/>
                  </a:lnTo>
                  <a:lnTo>
                    <a:pt x="40001" y="27142"/>
                  </a:lnTo>
                  <a:lnTo>
                    <a:pt x="40293" y="26967"/>
                  </a:lnTo>
                  <a:lnTo>
                    <a:pt x="40546" y="26772"/>
                  </a:lnTo>
                  <a:lnTo>
                    <a:pt x="40761" y="26596"/>
                  </a:lnTo>
                  <a:lnTo>
                    <a:pt x="40956" y="26402"/>
                  </a:lnTo>
                  <a:lnTo>
                    <a:pt x="41248" y="26051"/>
                  </a:lnTo>
                  <a:lnTo>
                    <a:pt x="41248" y="25661"/>
                  </a:lnTo>
                  <a:lnTo>
                    <a:pt x="41209" y="25291"/>
                  </a:lnTo>
                  <a:lnTo>
                    <a:pt x="41131" y="24921"/>
                  </a:lnTo>
                  <a:lnTo>
                    <a:pt x="41053" y="24551"/>
                  </a:lnTo>
                  <a:lnTo>
                    <a:pt x="40917" y="24122"/>
                  </a:lnTo>
                  <a:lnTo>
                    <a:pt x="40800" y="23752"/>
                  </a:lnTo>
                  <a:lnTo>
                    <a:pt x="40644" y="23382"/>
                  </a:lnTo>
                  <a:lnTo>
                    <a:pt x="40449" y="22992"/>
                  </a:lnTo>
                  <a:lnTo>
                    <a:pt x="40235" y="22583"/>
                  </a:lnTo>
                  <a:lnTo>
                    <a:pt x="40001" y="22193"/>
                  </a:lnTo>
                  <a:lnTo>
                    <a:pt x="39748" y="21823"/>
                  </a:lnTo>
                  <a:lnTo>
                    <a:pt x="39494" y="21472"/>
                  </a:lnTo>
                  <a:lnTo>
                    <a:pt x="39182" y="21082"/>
                  </a:lnTo>
                  <a:lnTo>
                    <a:pt x="38871" y="20732"/>
                  </a:lnTo>
                  <a:lnTo>
                    <a:pt x="38559" y="20420"/>
                  </a:lnTo>
                  <a:lnTo>
                    <a:pt x="38228" y="20108"/>
                  </a:lnTo>
                  <a:lnTo>
                    <a:pt x="37936" y="19874"/>
                  </a:lnTo>
                  <a:lnTo>
                    <a:pt x="37624" y="19641"/>
                  </a:lnTo>
                  <a:lnTo>
                    <a:pt x="37273" y="19407"/>
                  </a:lnTo>
                  <a:lnTo>
                    <a:pt x="36883" y="19193"/>
                  </a:lnTo>
                  <a:lnTo>
                    <a:pt x="36494" y="18998"/>
                  </a:lnTo>
                  <a:lnTo>
                    <a:pt x="36922" y="18744"/>
                  </a:lnTo>
                  <a:lnTo>
                    <a:pt x="37312" y="18491"/>
                  </a:lnTo>
                  <a:lnTo>
                    <a:pt x="37663" y="18238"/>
                  </a:lnTo>
                  <a:lnTo>
                    <a:pt x="38013" y="17946"/>
                  </a:lnTo>
                  <a:lnTo>
                    <a:pt x="38345" y="17614"/>
                  </a:lnTo>
                  <a:lnTo>
                    <a:pt x="38695" y="17264"/>
                  </a:lnTo>
                  <a:lnTo>
                    <a:pt x="38988" y="16932"/>
                  </a:lnTo>
                  <a:lnTo>
                    <a:pt x="39260" y="16582"/>
                  </a:lnTo>
                  <a:lnTo>
                    <a:pt x="39533" y="16231"/>
                  </a:lnTo>
                  <a:lnTo>
                    <a:pt x="39787" y="15841"/>
                  </a:lnTo>
                  <a:lnTo>
                    <a:pt x="40001" y="15471"/>
                  </a:lnTo>
                  <a:lnTo>
                    <a:pt x="40196" y="15101"/>
                  </a:lnTo>
                  <a:lnTo>
                    <a:pt x="40352" y="14750"/>
                  </a:lnTo>
                  <a:lnTo>
                    <a:pt x="40527" y="14341"/>
                  </a:lnTo>
                  <a:lnTo>
                    <a:pt x="40644" y="13990"/>
                  </a:lnTo>
                  <a:lnTo>
                    <a:pt x="40741" y="13620"/>
                  </a:lnTo>
                  <a:lnTo>
                    <a:pt x="40819" y="13250"/>
                  </a:lnTo>
                  <a:lnTo>
                    <a:pt x="40878" y="12860"/>
                  </a:lnTo>
                  <a:lnTo>
                    <a:pt x="40605" y="12490"/>
                  </a:lnTo>
                  <a:lnTo>
                    <a:pt x="40429" y="12276"/>
                  </a:lnTo>
                  <a:lnTo>
                    <a:pt x="40235" y="12081"/>
                  </a:lnTo>
                  <a:lnTo>
                    <a:pt x="40001" y="11867"/>
                  </a:lnTo>
                  <a:lnTo>
                    <a:pt x="39728" y="11672"/>
                  </a:lnTo>
                  <a:lnTo>
                    <a:pt x="39416" y="11438"/>
                  </a:lnTo>
                  <a:lnTo>
                    <a:pt x="39066" y="11224"/>
                  </a:lnTo>
                  <a:lnTo>
                    <a:pt x="38695" y="11009"/>
                  </a:lnTo>
                  <a:lnTo>
                    <a:pt x="38384" y="10853"/>
                  </a:lnTo>
                  <a:lnTo>
                    <a:pt x="37858" y="10639"/>
                  </a:lnTo>
                  <a:lnTo>
                    <a:pt x="37370" y="10444"/>
                  </a:lnTo>
                  <a:lnTo>
                    <a:pt x="37059" y="10366"/>
                  </a:lnTo>
                  <a:lnTo>
                    <a:pt x="36708" y="10269"/>
                  </a:lnTo>
                  <a:lnTo>
                    <a:pt x="36396" y="10210"/>
                  </a:lnTo>
                  <a:lnTo>
                    <a:pt x="36124" y="10152"/>
                  </a:lnTo>
                  <a:lnTo>
                    <a:pt x="35792" y="10113"/>
                  </a:lnTo>
                  <a:lnTo>
                    <a:pt x="35481" y="10094"/>
                  </a:lnTo>
                  <a:lnTo>
                    <a:pt x="35169" y="10074"/>
                  </a:lnTo>
                  <a:lnTo>
                    <a:pt x="34545" y="10074"/>
                  </a:lnTo>
                  <a:lnTo>
                    <a:pt x="34253" y="10094"/>
                  </a:lnTo>
                  <a:lnTo>
                    <a:pt x="33961" y="10132"/>
                  </a:lnTo>
                  <a:lnTo>
                    <a:pt x="33669" y="10171"/>
                  </a:lnTo>
                  <a:lnTo>
                    <a:pt x="33337" y="10249"/>
                  </a:lnTo>
                  <a:lnTo>
                    <a:pt x="33006" y="10327"/>
                  </a:lnTo>
                  <a:lnTo>
                    <a:pt x="32675" y="10425"/>
                  </a:lnTo>
                  <a:lnTo>
                    <a:pt x="32344" y="10522"/>
                  </a:lnTo>
                  <a:lnTo>
                    <a:pt x="32538" y="10035"/>
                  </a:lnTo>
                  <a:lnTo>
                    <a:pt x="32694" y="9509"/>
                  </a:lnTo>
                  <a:lnTo>
                    <a:pt x="32811" y="8963"/>
                  </a:lnTo>
                  <a:lnTo>
                    <a:pt x="32909" y="8398"/>
                  </a:lnTo>
                  <a:lnTo>
                    <a:pt x="32928" y="8106"/>
                  </a:lnTo>
                  <a:lnTo>
                    <a:pt x="32948" y="7814"/>
                  </a:lnTo>
                  <a:lnTo>
                    <a:pt x="32948" y="7444"/>
                  </a:lnTo>
                  <a:lnTo>
                    <a:pt x="32928" y="7112"/>
                  </a:lnTo>
                  <a:lnTo>
                    <a:pt x="32889" y="6606"/>
                  </a:lnTo>
                  <a:lnTo>
                    <a:pt x="32811" y="6041"/>
                  </a:lnTo>
                  <a:lnTo>
                    <a:pt x="32733" y="5690"/>
                  </a:lnTo>
                  <a:lnTo>
                    <a:pt x="32636" y="5281"/>
                  </a:lnTo>
                  <a:lnTo>
                    <a:pt x="32519" y="4872"/>
                  </a:lnTo>
                  <a:lnTo>
                    <a:pt x="32383" y="4521"/>
                  </a:lnTo>
                  <a:lnTo>
                    <a:pt x="32246" y="4209"/>
                  </a:lnTo>
                  <a:lnTo>
                    <a:pt x="32110" y="3937"/>
                  </a:lnTo>
                  <a:lnTo>
                    <a:pt x="31954" y="3683"/>
                  </a:lnTo>
                  <a:lnTo>
                    <a:pt x="31798" y="3449"/>
                  </a:lnTo>
                  <a:lnTo>
                    <a:pt x="31506" y="3099"/>
                  </a:lnTo>
                  <a:lnTo>
                    <a:pt x="31136" y="3060"/>
                  </a:lnTo>
                  <a:lnTo>
                    <a:pt x="30746" y="3040"/>
                  </a:lnTo>
                  <a:lnTo>
                    <a:pt x="30376" y="3040"/>
                  </a:lnTo>
                  <a:lnTo>
                    <a:pt x="29986" y="3060"/>
                  </a:lnTo>
                  <a:lnTo>
                    <a:pt x="29557" y="3118"/>
                  </a:lnTo>
                  <a:lnTo>
                    <a:pt x="29168" y="3177"/>
                  </a:lnTo>
                  <a:lnTo>
                    <a:pt x="28759" y="3274"/>
                  </a:lnTo>
                  <a:lnTo>
                    <a:pt x="28349" y="3391"/>
                  </a:lnTo>
                  <a:lnTo>
                    <a:pt x="27921" y="3547"/>
                  </a:lnTo>
                  <a:lnTo>
                    <a:pt x="27512" y="3703"/>
                  </a:lnTo>
                  <a:lnTo>
                    <a:pt x="27102" y="3878"/>
                  </a:lnTo>
                  <a:lnTo>
                    <a:pt x="26693" y="4073"/>
                  </a:lnTo>
                  <a:lnTo>
                    <a:pt x="26265" y="4326"/>
                  </a:lnTo>
                  <a:lnTo>
                    <a:pt x="25875" y="4560"/>
                  </a:lnTo>
                  <a:lnTo>
                    <a:pt x="25505" y="4833"/>
                  </a:lnTo>
                  <a:lnTo>
                    <a:pt x="25154" y="5106"/>
                  </a:lnTo>
                  <a:lnTo>
                    <a:pt x="24881" y="5339"/>
                  </a:lnTo>
                  <a:lnTo>
                    <a:pt x="24609" y="5612"/>
                  </a:lnTo>
                  <a:lnTo>
                    <a:pt x="24336" y="5885"/>
                  </a:lnTo>
                  <a:lnTo>
                    <a:pt x="24082" y="6197"/>
                  </a:lnTo>
                  <a:lnTo>
                    <a:pt x="24063" y="6060"/>
                  </a:lnTo>
                  <a:lnTo>
                    <a:pt x="24024" y="5768"/>
                  </a:lnTo>
                  <a:lnTo>
                    <a:pt x="23966" y="5495"/>
                  </a:lnTo>
                  <a:lnTo>
                    <a:pt x="23888" y="5203"/>
                  </a:lnTo>
                  <a:lnTo>
                    <a:pt x="23810" y="4911"/>
                  </a:lnTo>
                  <a:lnTo>
                    <a:pt x="23712" y="4619"/>
                  </a:lnTo>
                  <a:lnTo>
                    <a:pt x="23595" y="4307"/>
                  </a:lnTo>
                  <a:lnTo>
                    <a:pt x="23478" y="4015"/>
                  </a:lnTo>
                  <a:lnTo>
                    <a:pt x="23342" y="3722"/>
                  </a:lnTo>
                  <a:lnTo>
                    <a:pt x="23206" y="3469"/>
                  </a:lnTo>
                  <a:lnTo>
                    <a:pt x="23069" y="3196"/>
                  </a:lnTo>
                  <a:lnTo>
                    <a:pt x="22874" y="2884"/>
                  </a:lnTo>
                  <a:lnTo>
                    <a:pt x="22680" y="2612"/>
                  </a:lnTo>
                  <a:lnTo>
                    <a:pt x="22387" y="2222"/>
                  </a:lnTo>
                  <a:lnTo>
                    <a:pt x="22017" y="1774"/>
                  </a:lnTo>
                  <a:lnTo>
                    <a:pt x="21764" y="1521"/>
                  </a:lnTo>
                  <a:lnTo>
                    <a:pt x="21452" y="1228"/>
                  </a:lnTo>
                  <a:lnTo>
                    <a:pt x="21140" y="956"/>
                  </a:lnTo>
                  <a:lnTo>
                    <a:pt x="20829" y="722"/>
                  </a:lnTo>
                  <a:lnTo>
                    <a:pt x="20556" y="546"/>
                  </a:lnTo>
                  <a:lnTo>
                    <a:pt x="20283" y="371"/>
                  </a:lnTo>
                  <a:lnTo>
                    <a:pt x="20030" y="235"/>
                  </a:lnTo>
                  <a:lnTo>
                    <a:pt x="19776" y="137"/>
                  </a:lnTo>
                  <a:lnTo>
                    <a:pt x="1934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533;p37">
              <a:extLst>
                <a:ext uri="{FF2B5EF4-FFF2-40B4-BE49-F238E27FC236}">
                  <a16:creationId xmlns:a16="http://schemas.microsoft.com/office/drawing/2014/main" id="{4C98DC1D-AE9D-C7A8-B140-5308E8466B19}"/>
                </a:ext>
              </a:extLst>
            </p:cNvPr>
            <p:cNvSpPr/>
            <p:nvPr/>
          </p:nvSpPr>
          <p:spPr>
            <a:xfrm>
              <a:off x="5391825" y="481175"/>
              <a:ext cx="114500" cy="135925"/>
            </a:xfrm>
            <a:custGeom>
              <a:avLst/>
              <a:gdLst/>
              <a:ahLst/>
              <a:cxnLst/>
              <a:rect l="l" t="t" r="r" b="b"/>
              <a:pathLst>
                <a:path w="4580" h="5437" extrusionOk="0">
                  <a:moveTo>
                    <a:pt x="2261" y="0"/>
                  </a:moveTo>
                  <a:lnTo>
                    <a:pt x="2085" y="78"/>
                  </a:lnTo>
                  <a:lnTo>
                    <a:pt x="1930" y="176"/>
                  </a:lnTo>
                  <a:lnTo>
                    <a:pt x="1774" y="273"/>
                  </a:lnTo>
                  <a:lnTo>
                    <a:pt x="1618" y="371"/>
                  </a:lnTo>
                  <a:lnTo>
                    <a:pt x="1326" y="643"/>
                  </a:lnTo>
                  <a:lnTo>
                    <a:pt x="1189" y="780"/>
                  </a:lnTo>
                  <a:lnTo>
                    <a:pt x="1053" y="936"/>
                  </a:lnTo>
                  <a:lnTo>
                    <a:pt x="780" y="1286"/>
                  </a:lnTo>
                  <a:lnTo>
                    <a:pt x="546" y="1637"/>
                  </a:lnTo>
                  <a:lnTo>
                    <a:pt x="332" y="2066"/>
                  </a:lnTo>
                  <a:lnTo>
                    <a:pt x="254" y="2261"/>
                  </a:lnTo>
                  <a:lnTo>
                    <a:pt x="176" y="2455"/>
                  </a:lnTo>
                  <a:lnTo>
                    <a:pt x="79" y="2826"/>
                  </a:lnTo>
                  <a:lnTo>
                    <a:pt x="20" y="3235"/>
                  </a:lnTo>
                  <a:lnTo>
                    <a:pt x="1" y="3605"/>
                  </a:lnTo>
                  <a:lnTo>
                    <a:pt x="20" y="3800"/>
                  </a:lnTo>
                  <a:lnTo>
                    <a:pt x="40" y="4014"/>
                  </a:lnTo>
                  <a:lnTo>
                    <a:pt x="59" y="4190"/>
                  </a:lnTo>
                  <a:lnTo>
                    <a:pt x="118" y="4365"/>
                  </a:lnTo>
                  <a:lnTo>
                    <a:pt x="176" y="4540"/>
                  </a:lnTo>
                  <a:lnTo>
                    <a:pt x="254" y="4716"/>
                  </a:lnTo>
                  <a:lnTo>
                    <a:pt x="332" y="4871"/>
                  </a:lnTo>
                  <a:lnTo>
                    <a:pt x="410" y="5008"/>
                  </a:lnTo>
                  <a:lnTo>
                    <a:pt x="546" y="5164"/>
                  </a:lnTo>
                  <a:lnTo>
                    <a:pt x="683" y="5300"/>
                  </a:lnTo>
                  <a:lnTo>
                    <a:pt x="702" y="5320"/>
                  </a:lnTo>
                  <a:lnTo>
                    <a:pt x="760" y="5359"/>
                  </a:lnTo>
                  <a:lnTo>
                    <a:pt x="838" y="5378"/>
                  </a:lnTo>
                  <a:lnTo>
                    <a:pt x="897" y="5359"/>
                  </a:lnTo>
                  <a:lnTo>
                    <a:pt x="955" y="5320"/>
                  </a:lnTo>
                  <a:lnTo>
                    <a:pt x="994" y="5261"/>
                  </a:lnTo>
                  <a:lnTo>
                    <a:pt x="1014" y="5183"/>
                  </a:lnTo>
                  <a:lnTo>
                    <a:pt x="1209" y="5261"/>
                  </a:lnTo>
                  <a:lnTo>
                    <a:pt x="1403" y="5339"/>
                  </a:lnTo>
                  <a:lnTo>
                    <a:pt x="1637" y="5378"/>
                  </a:lnTo>
                  <a:lnTo>
                    <a:pt x="1871" y="5417"/>
                  </a:lnTo>
                  <a:lnTo>
                    <a:pt x="2280" y="5437"/>
                  </a:lnTo>
                  <a:lnTo>
                    <a:pt x="2534" y="5437"/>
                  </a:lnTo>
                  <a:lnTo>
                    <a:pt x="2806" y="5417"/>
                  </a:lnTo>
                  <a:lnTo>
                    <a:pt x="3040" y="5378"/>
                  </a:lnTo>
                  <a:lnTo>
                    <a:pt x="3254" y="5320"/>
                  </a:lnTo>
                  <a:lnTo>
                    <a:pt x="3430" y="5281"/>
                  </a:lnTo>
                  <a:lnTo>
                    <a:pt x="3644" y="5203"/>
                  </a:lnTo>
                  <a:lnTo>
                    <a:pt x="3761" y="5144"/>
                  </a:lnTo>
                  <a:lnTo>
                    <a:pt x="3742" y="5222"/>
                  </a:lnTo>
                  <a:lnTo>
                    <a:pt x="3761" y="5300"/>
                  </a:lnTo>
                  <a:lnTo>
                    <a:pt x="3819" y="5359"/>
                  </a:lnTo>
                  <a:lnTo>
                    <a:pt x="3878" y="5398"/>
                  </a:lnTo>
                  <a:lnTo>
                    <a:pt x="3956" y="5417"/>
                  </a:lnTo>
                  <a:lnTo>
                    <a:pt x="4053" y="5398"/>
                  </a:lnTo>
                  <a:lnTo>
                    <a:pt x="4073" y="5378"/>
                  </a:lnTo>
                  <a:lnTo>
                    <a:pt x="4092" y="5378"/>
                  </a:lnTo>
                  <a:lnTo>
                    <a:pt x="4131" y="5339"/>
                  </a:lnTo>
                  <a:lnTo>
                    <a:pt x="4151" y="5281"/>
                  </a:lnTo>
                  <a:lnTo>
                    <a:pt x="4268" y="5027"/>
                  </a:lnTo>
                  <a:lnTo>
                    <a:pt x="4384" y="4716"/>
                  </a:lnTo>
                  <a:lnTo>
                    <a:pt x="4384" y="4696"/>
                  </a:lnTo>
                  <a:lnTo>
                    <a:pt x="4443" y="4599"/>
                  </a:lnTo>
                  <a:lnTo>
                    <a:pt x="4482" y="4482"/>
                  </a:lnTo>
                  <a:lnTo>
                    <a:pt x="4521" y="4365"/>
                  </a:lnTo>
                  <a:lnTo>
                    <a:pt x="4540" y="4229"/>
                  </a:lnTo>
                  <a:lnTo>
                    <a:pt x="4521" y="4151"/>
                  </a:lnTo>
                  <a:lnTo>
                    <a:pt x="4521" y="4112"/>
                  </a:lnTo>
                  <a:lnTo>
                    <a:pt x="4560" y="3819"/>
                  </a:lnTo>
                  <a:lnTo>
                    <a:pt x="4579" y="3527"/>
                  </a:lnTo>
                  <a:lnTo>
                    <a:pt x="4579" y="3235"/>
                  </a:lnTo>
                  <a:lnTo>
                    <a:pt x="4540" y="2943"/>
                  </a:lnTo>
                  <a:lnTo>
                    <a:pt x="4501" y="2650"/>
                  </a:lnTo>
                  <a:lnTo>
                    <a:pt x="4423" y="2378"/>
                  </a:lnTo>
                  <a:lnTo>
                    <a:pt x="4326" y="2085"/>
                  </a:lnTo>
                  <a:lnTo>
                    <a:pt x="4209" y="1813"/>
                  </a:lnTo>
                  <a:lnTo>
                    <a:pt x="4073" y="1559"/>
                  </a:lnTo>
                  <a:lnTo>
                    <a:pt x="3878" y="1267"/>
                  </a:lnTo>
                  <a:lnTo>
                    <a:pt x="3722" y="1072"/>
                  </a:lnTo>
                  <a:lnTo>
                    <a:pt x="3547" y="858"/>
                  </a:lnTo>
                  <a:lnTo>
                    <a:pt x="3293" y="605"/>
                  </a:lnTo>
                  <a:lnTo>
                    <a:pt x="2982" y="351"/>
                  </a:lnTo>
                  <a:lnTo>
                    <a:pt x="2728" y="195"/>
                  </a:lnTo>
                  <a:lnTo>
                    <a:pt x="2475" y="78"/>
                  </a:lnTo>
                  <a:lnTo>
                    <a:pt x="2300" y="20"/>
                  </a:lnTo>
                  <a:lnTo>
                    <a:pt x="2261" y="0"/>
                  </a:lnTo>
                  <a:close/>
                </a:path>
              </a:pathLst>
            </a:custGeom>
            <a:solidFill>
              <a:srgbClr val="FFE2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534;p37">
              <a:extLst>
                <a:ext uri="{FF2B5EF4-FFF2-40B4-BE49-F238E27FC236}">
                  <a16:creationId xmlns:a16="http://schemas.microsoft.com/office/drawing/2014/main" id="{3E097C8F-32E8-7639-52B3-CAD1FA74FDC4}"/>
                </a:ext>
              </a:extLst>
            </p:cNvPr>
            <p:cNvSpPr/>
            <p:nvPr/>
          </p:nvSpPr>
          <p:spPr>
            <a:xfrm>
              <a:off x="5592025" y="544000"/>
              <a:ext cx="123250" cy="138850"/>
            </a:xfrm>
            <a:custGeom>
              <a:avLst/>
              <a:gdLst/>
              <a:ahLst/>
              <a:cxnLst/>
              <a:rect l="l" t="t" r="r" b="b"/>
              <a:pathLst>
                <a:path w="4930" h="5554" extrusionOk="0">
                  <a:moveTo>
                    <a:pt x="3683" y="1"/>
                  </a:moveTo>
                  <a:lnTo>
                    <a:pt x="3488" y="20"/>
                  </a:lnTo>
                  <a:lnTo>
                    <a:pt x="3098" y="79"/>
                  </a:lnTo>
                  <a:lnTo>
                    <a:pt x="2904" y="118"/>
                  </a:lnTo>
                  <a:lnTo>
                    <a:pt x="2709" y="176"/>
                  </a:lnTo>
                  <a:lnTo>
                    <a:pt x="2300" y="332"/>
                  </a:lnTo>
                  <a:lnTo>
                    <a:pt x="1910" y="508"/>
                  </a:lnTo>
                  <a:lnTo>
                    <a:pt x="1501" y="741"/>
                  </a:lnTo>
                  <a:lnTo>
                    <a:pt x="1325" y="878"/>
                  </a:lnTo>
                  <a:lnTo>
                    <a:pt x="1150" y="995"/>
                  </a:lnTo>
                  <a:lnTo>
                    <a:pt x="877" y="1248"/>
                  </a:lnTo>
                  <a:lnTo>
                    <a:pt x="605" y="1579"/>
                  </a:lnTo>
                  <a:lnTo>
                    <a:pt x="390" y="1871"/>
                  </a:lnTo>
                  <a:lnTo>
                    <a:pt x="312" y="2027"/>
                  </a:lnTo>
                  <a:lnTo>
                    <a:pt x="195" y="2242"/>
                  </a:lnTo>
                  <a:lnTo>
                    <a:pt x="137" y="2397"/>
                  </a:lnTo>
                  <a:lnTo>
                    <a:pt x="78" y="2573"/>
                  </a:lnTo>
                  <a:lnTo>
                    <a:pt x="39" y="2748"/>
                  </a:lnTo>
                  <a:lnTo>
                    <a:pt x="1" y="2943"/>
                  </a:lnTo>
                  <a:lnTo>
                    <a:pt x="1" y="3099"/>
                  </a:lnTo>
                  <a:lnTo>
                    <a:pt x="1" y="3274"/>
                  </a:lnTo>
                  <a:lnTo>
                    <a:pt x="20" y="3489"/>
                  </a:lnTo>
                  <a:lnTo>
                    <a:pt x="78" y="3664"/>
                  </a:lnTo>
                  <a:lnTo>
                    <a:pt x="78" y="3683"/>
                  </a:lnTo>
                  <a:lnTo>
                    <a:pt x="98" y="3761"/>
                  </a:lnTo>
                  <a:lnTo>
                    <a:pt x="156" y="3800"/>
                  </a:lnTo>
                  <a:lnTo>
                    <a:pt x="215" y="3839"/>
                  </a:lnTo>
                  <a:lnTo>
                    <a:pt x="293" y="3839"/>
                  </a:lnTo>
                  <a:lnTo>
                    <a:pt x="351" y="3800"/>
                  </a:lnTo>
                  <a:lnTo>
                    <a:pt x="410" y="3742"/>
                  </a:lnTo>
                  <a:lnTo>
                    <a:pt x="527" y="3917"/>
                  </a:lnTo>
                  <a:lnTo>
                    <a:pt x="663" y="4073"/>
                  </a:lnTo>
                  <a:lnTo>
                    <a:pt x="819" y="4248"/>
                  </a:lnTo>
                  <a:lnTo>
                    <a:pt x="1014" y="4404"/>
                  </a:lnTo>
                  <a:lnTo>
                    <a:pt x="1170" y="4521"/>
                  </a:lnTo>
                  <a:lnTo>
                    <a:pt x="1345" y="4638"/>
                  </a:lnTo>
                  <a:lnTo>
                    <a:pt x="1559" y="4774"/>
                  </a:lnTo>
                  <a:lnTo>
                    <a:pt x="1793" y="4891"/>
                  </a:lnTo>
                  <a:lnTo>
                    <a:pt x="2007" y="4989"/>
                  </a:lnTo>
                  <a:lnTo>
                    <a:pt x="2222" y="5067"/>
                  </a:lnTo>
                  <a:lnTo>
                    <a:pt x="2397" y="5106"/>
                  </a:lnTo>
                  <a:lnTo>
                    <a:pt x="2611" y="5164"/>
                  </a:lnTo>
                  <a:lnTo>
                    <a:pt x="2748" y="5184"/>
                  </a:lnTo>
                  <a:lnTo>
                    <a:pt x="2689" y="5242"/>
                  </a:lnTo>
                  <a:lnTo>
                    <a:pt x="2670" y="5320"/>
                  </a:lnTo>
                  <a:lnTo>
                    <a:pt x="2670" y="5398"/>
                  </a:lnTo>
                  <a:lnTo>
                    <a:pt x="2709" y="5476"/>
                  </a:lnTo>
                  <a:lnTo>
                    <a:pt x="2767" y="5515"/>
                  </a:lnTo>
                  <a:lnTo>
                    <a:pt x="2845" y="5554"/>
                  </a:lnTo>
                  <a:lnTo>
                    <a:pt x="2904" y="5554"/>
                  </a:lnTo>
                  <a:lnTo>
                    <a:pt x="2962" y="5534"/>
                  </a:lnTo>
                  <a:lnTo>
                    <a:pt x="3001" y="5515"/>
                  </a:lnTo>
                  <a:lnTo>
                    <a:pt x="3235" y="5359"/>
                  </a:lnTo>
                  <a:lnTo>
                    <a:pt x="3488" y="5164"/>
                  </a:lnTo>
                  <a:lnTo>
                    <a:pt x="3508" y="5145"/>
                  </a:lnTo>
                  <a:lnTo>
                    <a:pt x="3625" y="5086"/>
                  </a:lnTo>
                  <a:lnTo>
                    <a:pt x="3722" y="5008"/>
                  </a:lnTo>
                  <a:lnTo>
                    <a:pt x="3800" y="4930"/>
                  </a:lnTo>
                  <a:lnTo>
                    <a:pt x="3878" y="4833"/>
                  </a:lnTo>
                  <a:lnTo>
                    <a:pt x="3917" y="4736"/>
                  </a:lnTo>
                  <a:lnTo>
                    <a:pt x="3936" y="4716"/>
                  </a:lnTo>
                  <a:lnTo>
                    <a:pt x="4131" y="4502"/>
                  </a:lnTo>
                  <a:lnTo>
                    <a:pt x="4306" y="4248"/>
                  </a:lnTo>
                  <a:lnTo>
                    <a:pt x="4462" y="3995"/>
                  </a:lnTo>
                  <a:lnTo>
                    <a:pt x="4599" y="3742"/>
                  </a:lnTo>
                  <a:lnTo>
                    <a:pt x="4696" y="3469"/>
                  </a:lnTo>
                  <a:lnTo>
                    <a:pt x="4794" y="3196"/>
                  </a:lnTo>
                  <a:lnTo>
                    <a:pt x="4852" y="2904"/>
                  </a:lnTo>
                  <a:lnTo>
                    <a:pt x="4910" y="2592"/>
                  </a:lnTo>
                  <a:lnTo>
                    <a:pt x="4930" y="2320"/>
                  </a:lnTo>
                  <a:lnTo>
                    <a:pt x="4930" y="1969"/>
                  </a:lnTo>
                  <a:lnTo>
                    <a:pt x="4891" y="1735"/>
                  </a:lnTo>
                  <a:lnTo>
                    <a:pt x="4871" y="1462"/>
                  </a:lnTo>
                  <a:lnTo>
                    <a:pt x="4774" y="1092"/>
                  </a:lnTo>
                  <a:lnTo>
                    <a:pt x="4657" y="722"/>
                  </a:lnTo>
                  <a:lnTo>
                    <a:pt x="4521" y="430"/>
                  </a:lnTo>
                  <a:lnTo>
                    <a:pt x="4384" y="215"/>
                  </a:lnTo>
                  <a:lnTo>
                    <a:pt x="4267" y="79"/>
                  </a:lnTo>
                  <a:lnTo>
                    <a:pt x="4229" y="40"/>
                  </a:lnTo>
                  <a:lnTo>
                    <a:pt x="4053" y="20"/>
                  </a:lnTo>
                  <a:lnTo>
                    <a:pt x="3858" y="1"/>
                  </a:lnTo>
                  <a:close/>
                </a:path>
              </a:pathLst>
            </a:custGeom>
            <a:solidFill>
              <a:srgbClr val="FFE2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535;p37">
              <a:extLst>
                <a:ext uri="{FF2B5EF4-FFF2-40B4-BE49-F238E27FC236}">
                  <a16:creationId xmlns:a16="http://schemas.microsoft.com/office/drawing/2014/main" id="{CB038B45-0239-F2D7-8793-CB7778F2248D}"/>
                </a:ext>
              </a:extLst>
            </p:cNvPr>
            <p:cNvSpPr/>
            <p:nvPr/>
          </p:nvSpPr>
          <p:spPr>
            <a:xfrm>
              <a:off x="5197475" y="592725"/>
              <a:ext cx="126675" cy="135425"/>
            </a:xfrm>
            <a:custGeom>
              <a:avLst/>
              <a:gdLst/>
              <a:ahLst/>
              <a:cxnLst/>
              <a:rect l="l" t="t" r="r" b="b"/>
              <a:pathLst>
                <a:path w="5067" h="5417" extrusionOk="0">
                  <a:moveTo>
                    <a:pt x="1150" y="0"/>
                  </a:moveTo>
                  <a:lnTo>
                    <a:pt x="975" y="20"/>
                  </a:lnTo>
                  <a:lnTo>
                    <a:pt x="780" y="39"/>
                  </a:lnTo>
                  <a:lnTo>
                    <a:pt x="605" y="78"/>
                  </a:lnTo>
                  <a:lnTo>
                    <a:pt x="429" y="137"/>
                  </a:lnTo>
                  <a:lnTo>
                    <a:pt x="410" y="176"/>
                  </a:lnTo>
                  <a:lnTo>
                    <a:pt x="312" y="312"/>
                  </a:lnTo>
                  <a:lnTo>
                    <a:pt x="195" y="565"/>
                  </a:lnTo>
                  <a:lnTo>
                    <a:pt x="98" y="858"/>
                  </a:lnTo>
                  <a:lnTo>
                    <a:pt x="39" y="1247"/>
                  </a:lnTo>
                  <a:lnTo>
                    <a:pt x="1" y="1617"/>
                  </a:lnTo>
                  <a:lnTo>
                    <a:pt x="1" y="2144"/>
                  </a:lnTo>
                  <a:lnTo>
                    <a:pt x="59" y="2475"/>
                  </a:lnTo>
                  <a:lnTo>
                    <a:pt x="117" y="2748"/>
                  </a:lnTo>
                  <a:lnTo>
                    <a:pt x="195" y="3059"/>
                  </a:lnTo>
                  <a:lnTo>
                    <a:pt x="312" y="3332"/>
                  </a:lnTo>
                  <a:lnTo>
                    <a:pt x="429" y="3605"/>
                  </a:lnTo>
                  <a:lnTo>
                    <a:pt x="585" y="3839"/>
                  </a:lnTo>
                  <a:lnTo>
                    <a:pt x="741" y="4092"/>
                  </a:lnTo>
                  <a:lnTo>
                    <a:pt x="936" y="4326"/>
                  </a:lnTo>
                  <a:lnTo>
                    <a:pt x="1150" y="4540"/>
                  </a:lnTo>
                  <a:lnTo>
                    <a:pt x="1364" y="4735"/>
                  </a:lnTo>
                  <a:lnTo>
                    <a:pt x="1384" y="4754"/>
                  </a:lnTo>
                  <a:lnTo>
                    <a:pt x="1403" y="4793"/>
                  </a:lnTo>
                  <a:lnTo>
                    <a:pt x="1423" y="4832"/>
                  </a:lnTo>
                  <a:lnTo>
                    <a:pt x="1520" y="4910"/>
                  </a:lnTo>
                  <a:lnTo>
                    <a:pt x="1618" y="4988"/>
                  </a:lnTo>
                  <a:lnTo>
                    <a:pt x="1735" y="5047"/>
                  </a:lnTo>
                  <a:lnTo>
                    <a:pt x="1851" y="5086"/>
                  </a:lnTo>
                  <a:lnTo>
                    <a:pt x="1851" y="5105"/>
                  </a:lnTo>
                  <a:lnTo>
                    <a:pt x="2144" y="5261"/>
                  </a:lnTo>
                  <a:lnTo>
                    <a:pt x="2397" y="5378"/>
                  </a:lnTo>
                  <a:lnTo>
                    <a:pt x="2436" y="5397"/>
                  </a:lnTo>
                  <a:lnTo>
                    <a:pt x="2494" y="5417"/>
                  </a:lnTo>
                  <a:lnTo>
                    <a:pt x="2514" y="5417"/>
                  </a:lnTo>
                  <a:lnTo>
                    <a:pt x="2553" y="5397"/>
                  </a:lnTo>
                  <a:lnTo>
                    <a:pt x="2631" y="5358"/>
                  </a:lnTo>
                  <a:lnTo>
                    <a:pt x="2670" y="5300"/>
                  </a:lnTo>
                  <a:lnTo>
                    <a:pt x="2709" y="5222"/>
                  </a:lnTo>
                  <a:lnTo>
                    <a:pt x="2689" y="5144"/>
                  </a:lnTo>
                  <a:lnTo>
                    <a:pt x="2670" y="5086"/>
                  </a:lnTo>
                  <a:lnTo>
                    <a:pt x="2611" y="5027"/>
                  </a:lnTo>
                  <a:lnTo>
                    <a:pt x="2728" y="4988"/>
                  </a:lnTo>
                  <a:lnTo>
                    <a:pt x="2943" y="4910"/>
                  </a:lnTo>
                  <a:lnTo>
                    <a:pt x="3118" y="4832"/>
                  </a:lnTo>
                  <a:lnTo>
                    <a:pt x="3293" y="4735"/>
                  </a:lnTo>
                  <a:lnTo>
                    <a:pt x="3508" y="4618"/>
                  </a:lnTo>
                  <a:lnTo>
                    <a:pt x="3722" y="4462"/>
                  </a:lnTo>
                  <a:lnTo>
                    <a:pt x="3917" y="4306"/>
                  </a:lnTo>
                  <a:lnTo>
                    <a:pt x="4073" y="4170"/>
                  </a:lnTo>
                  <a:lnTo>
                    <a:pt x="4229" y="4014"/>
                  </a:lnTo>
                  <a:lnTo>
                    <a:pt x="4384" y="3839"/>
                  </a:lnTo>
                  <a:lnTo>
                    <a:pt x="4521" y="3644"/>
                  </a:lnTo>
                  <a:lnTo>
                    <a:pt x="4638" y="3468"/>
                  </a:lnTo>
                  <a:lnTo>
                    <a:pt x="4735" y="3293"/>
                  </a:lnTo>
                  <a:lnTo>
                    <a:pt x="4774" y="3332"/>
                  </a:lnTo>
                  <a:lnTo>
                    <a:pt x="4852" y="3352"/>
                  </a:lnTo>
                  <a:lnTo>
                    <a:pt x="4910" y="3352"/>
                  </a:lnTo>
                  <a:lnTo>
                    <a:pt x="4988" y="3313"/>
                  </a:lnTo>
                  <a:lnTo>
                    <a:pt x="5027" y="3254"/>
                  </a:lnTo>
                  <a:lnTo>
                    <a:pt x="5047" y="3176"/>
                  </a:lnTo>
                  <a:lnTo>
                    <a:pt x="5047" y="3157"/>
                  </a:lnTo>
                  <a:lnTo>
                    <a:pt x="5066" y="2981"/>
                  </a:lnTo>
                  <a:lnTo>
                    <a:pt x="5066" y="2767"/>
                  </a:lnTo>
                  <a:lnTo>
                    <a:pt x="5047" y="2592"/>
                  </a:lnTo>
                  <a:lnTo>
                    <a:pt x="5008" y="2436"/>
                  </a:lnTo>
                  <a:lnTo>
                    <a:pt x="4949" y="2241"/>
                  </a:lnTo>
                  <a:lnTo>
                    <a:pt x="4891" y="2066"/>
                  </a:lnTo>
                  <a:lnTo>
                    <a:pt x="4813" y="1910"/>
                  </a:lnTo>
                  <a:lnTo>
                    <a:pt x="4716" y="1754"/>
                  </a:lnTo>
                  <a:lnTo>
                    <a:pt x="4599" y="1579"/>
                  </a:lnTo>
                  <a:lnTo>
                    <a:pt x="4482" y="1423"/>
                  </a:lnTo>
                  <a:lnTo>
                    <a:pt x="4229" y="1150"/>
                  </a:lnTo>
                  <a:lnTo>
                    <a:pt x="3917" y="877"/>
                  </a:lnTo>
                  <a:lnTo>
                    <a:pt x="3605" y="663"/>
                  </a:lnTo>
                  <a:lnTo>
                    <a:pt x="3410" y="565"/>
                  </a:lnTo>
                  <a:lnTo>
                    <a:pt x="3215" y="448"/>
                  </a:lnTo>
                  <a:lnTo>
                    <a:pt x="2787" y="273"/>
                  </a:lnTo>
                  <a:lnTo>
                    <a:pt x="2397" y="156"/>
                  </a:lnTo>
                  <a:lnTo>
                    <a:pt x="1968" y="59"/>
                  </a:lnTo>
                  <a:lnTo>
                    <a:pt x="1754" y="20"/>
                  </a:lnTo>
                  <a:lnTo>
                    <a:pt x="1559" y="20"/>
                  </a:lnTo>
                  <a:lnTo>
                    <a:pt x="1150" y="0"/>
                  </a:lnTo>
                  <a:close/>
                </a:path>
              </a:pathLst>
            </a:custGeom>
            <a:solidFill>
              <a:srgbClr val="FFE2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536;p37">
              <a:extLst>
                <a:ext uri="{FF2B5EF4-FFF2-40B4-BE49-F238E27FC236}">
                  <a16:creationId xmlns:a16="http://schemas.microsoft.com/office/drawing/2014/main" id="{96C20384-54E4-34AA-9A21-8CF575769205}"/>
                </a:ext>
              </a:extLst>
            </p:cNvPr>
            <p:cNvSpPr/>
            <p:nvPr/>
          </p:nvSpPr>
          <p:spPr>
            <a:xfrm>
              <a:off x="5756675" y="902525"/>
              <a:ext cx="141750" cy="119350"/>
            </a:xfrm>
            <a:custGeom>
              <a:avLst/>
              <a:gdLst/>
              <a:ahLst/>
              <a:cxnLst/>
              <a:rect l="l" t="t" r="r" b="b"/>
              <a:pathLst>
                <a:path w="5670" h="4774" extrusionOk="0">
                  <a:moveTo>
                    <a:pt x="2104" y="0"/>
                  </a:moveTo>
                  <a:lnTo>
                    <a:pt x="1929" y="20"/>
                  </a:lnTo>
                  <a:lnTo>
                    <a:pt x="1773" y="39"/>
                  </a:lnTo>
                  <a:lnTo>
                    <a:pt x="1559" y="98"/>
                  </a:lnTo>
                  <a:lnTo>
                    <a:pt x="1403" y="195"/>
                  </a:lnTo>
                  <a:lnTo>
                    <a:pt x="1364" y="195"/>
                  </a:lnTo>
                  <a:lnTo>
                    <a:pt x="1306" y="234"/>
                  </a:lnTo>
                  <a:lnTo>
                    <a:pt x="1267" y="292"/>
                  </a:lnTo>
                  <a:lnTo>
                    <a:pt x="1267" y="370"/>
                  </a:lnTo>
                  <a:lnTo>
                    <a:pt x="1267" y="429"/>
                  </a:lnTo>
                  <a:lnTo>
                    <a:pt x="1306" y="487"/>
                  </a:lnTo>
                  <a:lnTo>
                    <a:pt x="1364" y="526"/>
                  </a:lnTo>
                  <a:lnTo>
                    <a:pt x="1228" y="663"/>
                  </a:lnTo>
                  <a:lnTo>
                    <a:pt x="1091" y="838"/>
                  </a:lnTo>
                  <a:lnTo>
                    <a:pt x="955" y="1013"/>
                  </a:lnTo>
                  <a:lnTo>
                    <a:pt x="818" y="1228"/>
                  </a:lnTo>
                  <a:lnTo>
                    <a:pt x="643" y="1598"/>
                  </a:lnTo>
                  <a:lnTo>
                    <a:pt x="546" y="1832"/>
                  </a:lnTo>
                  <a:lnTo>
                    <a:pt x="468" y="2085"/>
                  </a:lnTo>
                  <a:lnTo>
                    <a:pt x="409" y="2319"/>
                  </a:lnTo>
                  <a:lnTo>
                    <a:pt x="370" y="2533"/>
                  </a:lnTo>
                  <a:lnTo>
                    <a:pt x="351" y="2728"/>
                  </a:lnTo>
                  <a:lnTo>
                    <a:pt x="351" y="2942"/>
                  </a:lnTo>
                  <a:lnTo>
                    <a:pt x="351" y="3079"/>
                  </a:lnTo>
                  <a:lnTo>
                    <a:pt x="273" y="3040"/>
                  </a:lnTo>
                  <a:lnTo>
                    <a:pt x="195" y="3020"/>
                  </a:lnTo>
                  <a:lnTo>
                    <a:pt x="117" y="3040"/>
                  </a:lnTo>
                  <a:lnTo>
                    <a:pt x="59" y="3079"/>
                  </a:lnTo>
                  <a:lnTo>
                    <a:pt x="20" y="3157"/>
                  </a:lnTo>
                  <a:lnTo>
                    <a:pt x="0" y="3234"/>
                  </a:lnTo>
                  <a:lnTo>
                    <a:pt x="0" y="3273"/>
                  </a:lnTo>
                  <a:lnTo>
                    <a:pt x="0" y="3293"/>
                  </a:lnTo>
                  <a:lnTo>
                    <a:pt x="39" y="3351"/>
                  </a:lnTo>
                  <a:lnTo>
                    <a:pt x="59" y="3390"/>
                  </a:lnTo>
                  <a:lnTo>
                    <a:pt x="253" y="3585"/>
                  </a:lnTo>
                  <a:lnTo>
                    <a:pt x="487" y="3799"/>
                  </a:lnTo>
                  <a:lnTo>
                    <a:pt x="507" y="3819"/>
                  </a:lnTo>
                  <a:lnTo>
                    <a:pt x="585" y="3916"/>
                  </a:lnTo>
                  <a:lnTo>
                    <a:pt x="682" y="4014"/>
                  </a:lnTo>
                  <a:lnTo>
                    <a:pt x="779" y="4072"/>
                  </a:lnTo>
                  <a:lnTo>
                    <a:pt x="877" y="4150"/>
                  </a:lnTo>
                  <a:lnTo>
                    <a:pt x="974" y="4150"/>
                  </a:lnTo>
                  <a:lnTo>
                    <a:pt x="994" y="4170"/>
                  </a:lnTo>
                  <a:lnTo>
                    <a:pt x="1247" y="4326"/>
                  </a:lnTo>
                  <a:lnTo>
                    <a:pt x="1520" y="4462"/>
                  </a:lnTo>
                  <a:lnTo>
                    <a:pt x="1793" y="4559"/>
                  </a:lnTo>
                  <a:lnTo>
                    <a:pt x="2085" y="4657"/>
                  </a:lnTo>
                  <a:lnTo>
                    <a:pt x="2358" y="4715"/>
                  </a:lnTo>
                  <a:lnTo>
                    <a:pt x="2650" y="4754"/>
                  </a:lnTo>
                  <a:lnTo>
                    <a:pt x="2942" y="4774"/>
                  </a:lnTo>
                  <a:lnTo>
                    <a:pt x="3254" y="4774"/>
                  </a:lnTo>
                  <a:lnTo>
                    <a:pt x="3546" y="4754"/>
                  </a:lnTo>
                  <a:lnTo>
                    <a:pt x="3877" y="4696"/>
                  </a:lnTo>
                  <a:lnTo>
                    <a:pt x="4364" y="4540"/>
                  </a:lnTo>
                  <a:lnTo>
                    <a:pt x="4715" y="4403"/>
                  </a:lnTo>
                  <a:lnTo>
                    <a:pt x="5066" y="4209"/>
                  </a:lnTo>
                  <a:lnTo>
                    <a:pt x="5319" y="4033"/>
                  </a:lnTo>
                  <a:lnTo>
                    <a:pt x="5514" y="3858"/>
                  </a:lnTo>
                  <a:lnTo>
                    <a:pt x="5631" y="3722"/>
                  </a:lnTo>
                  <a:lnTo>
                    <a:pt x="5670" y="3683"/>
                  </a:lnTo>
                  <a:lnTo>
                    <a:pt x="5650" y="3507"/>
                  </a:lnTo>
                  <a:lnTo>
                    <a:pt x="5650" y="3312"/>
                  </a:lnTo>
                  <a:lnTo>
                    <a:pt x="5611" y="3137"/>
                  </a:lnTo>
                  <a:lnTo>
                    <a:pt x="5572" y="2962"/>
                  </a:lnTo>
                  <a:lnTo>
                    <a:pt x="5436" y="2572"/>
                  </a:lnTo>
                  <a:lnTo>
                    <a:pt x="5358" y="2397"/>
                  </a:lnTo>
                  <a:lnTo>
                    <a:pt x="5280" y="2202"/>
                  </a:lnTo>
                  <a:lnTo>
                    <a:pt x="5066" y="1832"/>
                  </a:lnTo>
                  <a:lnTo>
                    <a:pt x="4813" y="1481"/>
                  </a:lnTo>
                  <a:lnTo>
                    <a:pt x="4520" y="1111"/>
                  </a:lnTo>
                  <a:lnTo>
                    <a:pt x="4364" y="955"/>
                  </a:lnTo>
                  <a:lnTo>
                    <a:pt x="4209" y="818"/>
                  </a:lnTo>
                  <a:lnTo>
                    <a:pt x="3916" y="585"/>
                  </a:lnTo>
                  <a:lnTo>
                    <a:pt x="3546" y="370"/>
                  </a:lnTo>
                  <a:lnTo>
                    <a:pt x="3234" y="214"/>
                  </a:lnTo>
                  <a:lnTo>
                    <a:pt x="3040" y="137"/>
                  </a:lnTo>
                  <a:lnTo>
                    <a:pt x="2825" y="78"/>
                  </a:lnTo>
                  <a:lnTo>
                    <a:pt x="2650" y="39"/>
                  </a:lnTo>
                  <a:lnTo>
                    <a:pt x="2475" y="20"/>
                  </a:lnTo>
                  <a:lnTo>
                    <a:pt x="2299" y="0"/>
                  </a:lnTo>
                  <a:close/>
                </a:path>
              </a:pathLst>
            </a:custGeom>
            <a:solidFill>
              <a:srgbClr val="FFE2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537;p37">
              <a:extLst>
                <a:ext uri="{FF2B5EF4-FFF2-40B4-BE49-F238E27FC236}">
                  <a16:creationId xmlns:a16="http://schemas.microsoft.com/office/drawing/2014/main" id="{C016AB3B-01F9-660A-3A2E-03906996E64A}"/>
                </a:ext>
              </a:extLst>
            </p:cNvPr>
            <p:cNvSpPr/>
            <p:nvPr/>
          </p:nvSpPr>
          <p:spPr>
            <a:xfrm>
              <a:off x="5628550" y="1068625"/>
              <a:ext cx="126675" cy="134450"/>
            </a:xfrm>
            <a:custGeom>
              <a:avLst/>
              <a:gdLst/>
              <a:ahLst/>
              <a:cxnLst/>
              <a:rect l="l" t="t" r="r" b="b"/>
              <a:pathLst>
                <a:path w="5067" h="5378" extrusionOk="0">
                  <a:moveTo>
                    <a:pt x="2748" y="0"/>
                  </a:moveTo>
                  <a:lnTo>
                    <a:pt x="2690" y="39"/>
                  </a:lnTo>
                  <a:lnTo>
                    <a:pt x="2631" y="78"/>
                  </a:lnTo>
                  <a:lnTo>
                    <a:pt x="2612" y="156"/>
                  </a:lnTo>
                  <a:lnTo>
                    <a:pt x="2612" y="214"/>
                  </a:lnTo>
                  <a:lnTo>
                    <a:pt x="2631" y="292"/>
                  </a:lnTo>
                  <a:lnTo>
                    <a:pt x="2436" y="331"/>
                  </a:lnTo>
                  <a:lnTo>
                    <a:pt x="2241" y="390"/>
                  </a:lnTo>
                  <a:lnTo>
                    <a:pt x="2027" y="468"/>
                  </a:lnTo>
                  <a:lnTo>
                    <a:pt x="1793" y="585"/>
                  </a:lnTo>
                  <a:lnTo>
                    <a:pt x="1618" y="682"/>
                  </a:lnTo>
                  <a:lnTo>
                    <a:pt x="1443" y="799"/>
                  </a:lnTo>
                  <a:lnTo>
                    <a:pt x="1248" y="955"/>
                  </a:lnTo>
                  <a:lnTo>
                    <a:pt x="1033" y="1130"/>
                  </a:lnTo>
                  <a:lnTo>
                    <a:pt x="878" y="1286"/>
                  </a:lnTo>
                  <a:lnTo>
                    <a:pt x="722" y="1442"/>
                  </a:lnTo>
                  <a:lnTo>
                    <a:pt x="605" y="1598"/>
                  </a:lnTo>
                  <a:lnTo>
                    <a:pt x="468" y="1773"/>
                  </a:lnTo>
                  <a:lnTo>
                    <a:pt x="410" y="1890"/>
                  </a:lnTo>
                  <a:lnTo>
                    <a:pt x="371" y="1812"/>
                  </a:lnTo>
                  <a:lnTo>
                    <a:pt x="313" y="1773"/>
                  </a:lnTo>
                  <a:lnTo>
                    <a:pt x="235" y="1734"/>
                  </a:lnTo>
                  <a:lnTo>
                    <a:pt x="157" y="1734"/>
                  </a:lnTo>
                  <a:lnTo>
                    <a:pt x="98" y="1773"/>
                  </a:lnTo>
                  <a:lnTo>
                    <a:pt x="40" y="1832"/>
                  </a:lnTo>
                  <a:lnTo>
                    <a:pt x="20" y="1871"/>
                  </a:lnTo>
                  <a:lnTo>
                    <a:pt x="1" y="1890"/>
                  </a:lnTo>
                  <a:lnTo>
                    <a:pt x="1" y="1949"/>
                  </a:lnTo>
                  <a:lnTo>
                    <a:pt x="1" y="2007"/>
                  </a:lnTo>
                  <a:lnTo>
                    <a:pt x="59" y="2260"/>
                  </a:lnTo>
                  <a:lnTo>
                    <a:pt x="137" y="2592"/>
                  </a:lnTo>
                  <a:lnTo>
                    <a:pt x="157" y="2611"/>
                  </a:lnTo>
                  <a:lnTo>
                    <a:pt x="157" y="2728"/>
                  </a:lnTo>
                  <a:lnTo>
                    <a:pt x="196" y="2845"/>
                  </a:lnTo>
                  <a:lnTo>
                    <a:pt x="235" y="2962"/>
                  </a:lnTo>
                  <a:lnTo>
                    <a:pt x="293" y="3079"/>
                  </a:lnTo>
                  <a:lnTo>
                    <a:pt x="352" y="3137"/>
                  </a:lnTo>
                  <a:lnTo>
                    <a:pt x="371" y="3157"/>
                  </a:lnTo>
                  <a:lnTo>
                    <a:pt x="507" y="3429"/>
                  </a:lnTo>
                  <a:lnTo>
                    <a:pt x="663" y="3683"/>
                  </a:lnTo>
                  <a:lnTo>
                    <a:pt x="839" y="3916"/>
                  </a:lnTo>
                  <a:lnTo>
                    <a:pt x="1033" y="4150"/>
                  </a:lnTo>
                  <a:lnTo>
                    <a:pt x="1228" y="4345"/>
                  </a:lnTo>
                  <a:lnTo>
                    <a:pt x="1443" y="4540"/>
                  </a:lnTo>
                  <a:lnTo>
                    <a:pt x="1696" y="4715"/>
                  </a:lnTo>
                  <a:lnTo>
                    <a:pt x="1949" y="4871"/>
                  </a:lnTo>
                  <a:lnTo>
                    <a:pt x="2202" y="5008"/>
                  </a:lnTo>
                  <a:lnTo>
                    <a:pt x="2514" y="5144"/>
                  </a:lnTo>
                  <a:lnTo>
                    <a:pt x="2748" y="5222"/>
                  </a:lnTo>
                  <a:lnTo>
                    <a:pt x="3021" y="5280"/>
                  </a:lnTo>
                  <a:lnTo>
                    <a:pt x="3391" y="5358"/>
                  </a:lnTo>
                  <a:lnTo>
                    <a:pt x="3781" y="5378"/>
                  </a:lnTo>
                  <a:lnTo>
                    <a:pt x="4092" y="5358"/>
                  </a:lnTo>
                  <a:lnTo>
                    <a:pt x="4365" y="5319"/>
                  </a:lnTo>
                  <a:lnTo>
                    <a:pt x="4541" y="5261"/>
                  </a:lnTo>
                  <a:lnTo>
                    <a:pt x="4580" y="5261"/>
                  </a:lnTo>
                  <a:lnTo>
                    <a:pt x="4677" y="5085"/>
                  </a:lnTo>
                  <a:lnTo>
                    <a:pt x="4755" y="4930"/>
                  </a:lnTo>
                  <a:lnTo>
                    <a:pt x="4813" y="4754"/>
                  </a:lnTo>
                  <a:lnTo>
                    <a:pt x="4891" y="4579"/>
                  </a:lnTo>
                  <a:lnTo>
                    <a:pt x="4989" y="4189"/>
                  </a:lnTo>
                  <a:lnTo>
                    <a:pt x="5008" y="3994"/>
                  </a:lnTo>
                  <a:lnTo>
                    <a:pt x="5047" y="3800"/>
                  </a:lnTo>
                  <a:lnTo>
                    <a:pt x="5067" y="3351"/>
                  </a:lnTo>
                  <a:lnTo>
                    <a:pt x="5047" y="2923"/>
                  </a:lnTo>
                  <a:lnTo>
                    <a:pt x="4989" y="2475"/>
                  </a:lnTo>
                  <a:lnTo>
                    <a:pt x="4930" y="2260"/>
                  </a:lnTo>
                  <a:lnTo>
                    <a:pt x="4872" y="2046"/>
                  </a:lnTo>
                  <a:lnTo>
                    <a:pt x="4755" y="1695"/>
                  </a:lnTo>
                  <a:lnTo>
                    <a:pt x="4560" y="1325"/>
                  </a:lnTo>
                  <a:lnTo>
                    <a:pt x="4365" y="1013"/>
                  </a:lnTo>
                  <a:lnTo>
                    <a:pt x="4268" y="857"/>
                  </a:lnTo>
                  <a:lnTo>
                    <a:pt x="4112" y="682"/>
                  </a:lnTo>
                  <a:lnTo>
                    <a:pt x="3976" y="565"/>
                  </a:lnTo>
                  <a:lnTo>
                    <a:pt x="3859" y="448"/>
                  </a:lnTo>
                  <a:lnTo>
                    <a:pt x="3703" y="331"/>
                  </a:lnTo>
                  <a:lnTo>
                    <a:pt x="3527" y="234"/>
                  </a:lnTo>
                  <a:lnTo>
                    <a:pt x="3391" y="156"/>
                  </a:lnTo>
                  <a:lnTo>
                    <a:pt x="3235" y="98"/>
                  </a:lnTo>
                  <a:lnTo>
                    <a:pt x="3021" y="39"/>
                  </a:lnTo>
                  <a:lnTo>
                    <a:pt x="2845" y="20"/>
                  </a:lnTo>
                  <a:lnTo>
                    <a:pt x="2826" y="0"/>
                  </a:lnTo>
                  <a:close/>
                </a:path>
              </a:pathLst>
            </a:custGeom>
            <a:solidFill>
              <a:srgbClr val="FFE2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538;p37">
              <a:extLst>
                <a:ext uri="{FF2B5EF4-FFF2-40B4-BE49-F238E27FC236}">
                  <a16:creationId xmlns:a16="http://schemas.microsoft.com/office/drawing/2014/main" id="{8989E046-DE92-1922-0292-22E3ED482B38}"/>
                </a:ext>
              </a:extLst>
            </p:cNvPr>
            <p:cNvSpPr/>
            <p:nvPr/>
          </p:nvSpPr>
          <p:spPr>
            <a:xfrm>
              <a:off x="5090800" y="967300"/>
              <a:ext cx="139325" cy="122775"/>
            </a:xfrm>
            <a:custGeom>
              <a:avLst/>
              <a:gdLst/>
              <a:ahLst/>
              <a:cxnLst/>
              <a:rect l="l" t="t" r="r" b="b"/>
              <a:pathLst>
                <a:path w="5573" h="4911" extrusionOk="0">
                  <a:moveTo>
                    <a:pt x="2982" y="0"/>
                  </a:moveTo>
                  <a:lnTo>
                    <a:pt x="2787" y="39"/>
                  </a:lnTo>
                  <a:lnTo>
                    <a:pt x="2611" y="78"/>
                  </a:lnTo>
                  <a:lnTo>
                    <a:pt x="2436" y="137"/>
                  </a:lnTo>
                  <a:lnTo>
                    <a:pt x="2280" y="195"/>
                  </a:lnTo>
                  <a:lnTo>
                    <a:pt x="2066" y="293"/>
                  </a:lnTo>
                  <a:lnTo>
                    <a:pt x="1910" y="390"/>
                  </a:lnTo>
                  <a:lnTo>
                    <a:pt x="1598" y="585"/>
                  </a:lnTo>
                  <a:lnTo>
                    <a:pt x="1286" y="858"/>
                  </a:lnTo>
                  <a:lnTo>
                    <a:pt x="1033" y="1131"/>
                  </a:lnTo>
                  <a:lnTo>
                    <a:pt x="897" y="1306"/>
                  </a:lnTo>
                  <a:lnTo>
                    <a:pt x="780" y="1481"/>
                  </a:lnTo>
                  <a:lnTo>
                    <a:pt x="527" y="1890"/>
                  </a:lnTo>
                  <a:lnTo>
                    <a:pt x="351" y="2261"/>
                  </a:lnTo>
                  <a:lnTo>
                    <a:pt x="195" y="2670"/>
                  </a:lnTo>
                  <a:lnTo>
                    <a:pt x="137" y="2865"/>
                  </a:lnTo>
                  <a:lnTo>
                    <a:pt x="78" y="3079"/>
                  </a:lnTo>
                  <a:lnTo>
                    <a:pt x="20" y="3469"/>
                  </a:lnTo>
                  <a:lnTo>
                    <a:pt x="1" y="3644"/>
                  </a:lnTo>
                  <a:lnTo>
                    <a:pt x="1" y="3839"/>
                  </a:lnTo>
                  <a:lnTo>
                    <a:pt x="20" y="4014"/>
                  </a:lnTo>
                  <a:lnTo>
                    <a:pt x="40" y="4209"/>
                  </a:lnTo>
                  <a:lnTo>
                    <a:pt x="78" y="4229"/>
                  </a:lnTo>
                  <a:lnTo>
                    <a:pt x="215" y="4345"/>
                  </a:lnTo>
                  <a:lnTo>
                    <a:pt x="429" y="4501"/>
                  </a:lnTo>
                  <a:lnTo>
                    <a:pt x="721" y="4638"/>
                  </a:lnTo>
                  <a:lnTo>
                    <a:pt x="1092" y="4755"/>
                  </a:lnTo>
                  <a:lnTo>
                    <a:pt x="1462" y="4852"/>
                  </a:lnTo>
                  <a:lnTo>
                    <a:pt x="1715" y="4891"/>
                  </a:lnTo>
                  <a:lnTo>
                    <a:pt x="1968" y="4910"/>
                  </a:lnTo>
                  <a:lnTo>
                    <a:pt x="2300" y="4910"/>
                  </a:lnTo>
                  <a:lnTo>
                    <a:pt x="2592" y="4891"/>
                  </a:lnTo>
                  <a:lnTo>
                    <a:pt x="2904" y="4852"/>
                  </a:lnTo>
                  <a:lnTo>
                    <a:pt x="3196" y="4794"/>
                  </a:lnTo>
                  <a:lnTo>
                    <a:pt x="3469" y="4696"/>
                  </a:lnTo>
                  <a:lnTo>
                    <a:pt x="3741" y="4599"/>
                  </a:lnTo>
                  <a:lnTo>
                    <a:pt x="3995" y="4462"/>
                  </a:lnTo>
                  <a:lnTo>
                    <a:pt x="4268" y="4306"/>
                  </a:lnTo>
                  <a:lnTo>
                    <a:pt x="4501" y="4131"/>
                  </a:lnTo>
                  <a:lnTo>
                    <a:pt x="4735" y="3956"/>
                  </a:lnTo>
                  <a:lnTo>
                    <a:pt x="4755" y="3936"/>
                  </a:lnTo>
                  <a:lnTo>
                    <a:pt x="4833" y="3897"/>
                  </a:lnTo>
                  <a:lnTo>
                    <a:pt x="4930" y="3819"/>
                  </a:lnTo>
                  <a:lnTo>
                    <a:pt x="5027" y="3741"/>
                  </a:lnTo>
                  <a:lnTo>
                    <a:pt x="5086" y="3644"/>
                  </a:lnTo>
                  <a:lnTo>
                    <a:pt x="5144" y="3527"/>
                  </a:lnTo>
                  <a:lnTo>
                    <a:pt x="5164" y="3508"/>
                  </a:lnTo>
                  <a:lnTo>
                    <a:pt x="5378" y="3254"/>
                  </a:lnTo>
                  <a:lnTo>
                    <a:pt x="5534" y="3021"/>
                  </a:lnTo>
                  <a:lnTo>
                    <a:pt x="5553" y="2982"/>
                  </a:lnTo>
                  <a:lnTo>
                    <a:pt x="5573" y="2923"/>
                  </a:lnTo>
                  <a:lnTo>
                    <a:pt x="5573" y="2904"/>
                  </a:lnTo>
                  <a:lnTo>
                    <a:pt x="5573" y="2865"/>
                  </a:lnTo>
                  <a:lnTo>
                    <a:pt x="5534" y="2787"/>
                  </a:lnTo>
                  <a:lnTo>
                    <a:pt x="5476" y="2728"/>
                  </a:lnTo>
                  <a:lnTo>
                    <a:pt x="5417" y="2689"/>
                  </a:lnTo>
                  <a:lnTo>
                    <a:pt x="5339" y="2689"/>
                  </a:lnTo>
                  <a:lnTo>
                    <a:pt x="5261" y="2709"/>
                  </a:lnTo>
                  <a:lnTo>
                    <a:pt x="5203" y="2767"/>
                  </a:lnTo>
                  <a:lnTo>
                    <a:pt x="5183" y="2631"/>
                  </a:lnTo>
                  <a:lnTo>
                    <a:pt x="5125" y="2417"/>
                  </a:lnTo>
                  <a:lnTo>
                    <a:pt x="5086" y="2241"/>
                  </a:lnTo>
                  <a:lnTo>
                    <a:pt x="5008" y="2027"/>
                  </a:lnTo>
                  <a:lnTo>
                    <a:pt x="4910" y="1812"/>
                  </a:lnTo>
                  <a:lnTo>
                    <a:pt x="4794" y="1579"/>
                  </a:lnTo>
                  <a:lnTo>
                    <a:pt x="4677" y="1364"/>
                  </a:lnTo>
                  <a:lnTo>
                    <a:pt x="4443" y="1014"/>
                  </a:lnTo>
                  <a:lnTo>
                    <a:pt x="4287" y="838"/>
                  </a:lnTo>
                  <a:lnTo>
                    <a:pt x="4112" y="663"/>
                  </a:lnTo>
                  <a:lnTo>
                    <a:pt x="3956" y="527"/>
                  </a:lnTo>
                  <a:lnTo>
                    <a:pt x="3800" y="410"/>
                  </a:lnTo>
                  <a:lnTo>
                    <a:pt x="3839" y="371"/>
                  </a:lnTo>
                  <a:lnTo>
                    <a:pt x="3878" y="293"/>
                  </a:lnTo>
                  <a:lnTo>
                    <a:pt x="3878" y="234"/>
                  </a:lnTo>
                  <a:lnTo>
                    <a:pt x="3839" y="156"/>
                  </a:lnTo>
                  <a:lnTo>
                    <a:pt x="3800" y="117"/>
                  </a:lnTo>
                  <a:lnTo>
                    <a:pt x="3741" y="78"/>
                  </a:lnTo>
                  <a:lnTo>
                    <a:pt x="3702" y="78"/>
                  </a:lnTo>
                  <a:lnTo>
                    <a:pt x="3527" y="20"/>
                  </a:lnTo>
                  <a:lnTo>
                    <a:pt x="3332" y="0"/>
                  </a:lnTo>
                  <a:close/>
                </a:path>
              </a:pathLst>
            </a:custGeom>
            <a:solidFill>
              <a:srgbClr val="FFE2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539;p37">
              <a:extLst>
                <a:ext uri="{FF2B5EF4-FFF2-40B4-BE49-F238E27FC236}">
                  <a16:creationId xmlns:a16="http://schemas.microsoft.com/office/drawing/2014/main" id="{AB239AC3-940A-351A-AFD4-A9A543283D18}"/>
                </a:ext>
              </a:extLst>
            </p:cNvPr>
            <p:cNvSpPr/>
            <p:nvPr/>
          </p:nvSpPr>
          <p:spPr>
            <a:xfrm>
              <a:off x="5256425" y="1113925"/>
              <a:ext cx="121300" cy="137875"/>
            </a:xfrm>
            <a:custGeom>
              <a:avLst/>
              <a:gdLst/>
              <a:ahLst/>
              <a:cxnLst/>
              <a:rect l="l" t="t" r="r" b="b"/>
              <a:pathLst>
                <a:path w="4852" h="5515" extrusionOk="0">
                  <a:moveTo>
                    <a:pt x="1832" y="0"/>
                  </a:moveTo>
                  <a:lnTo>
                    <a:pt x="1754" y="20"/>
                  </a:lnTo>
                  <a:lnTo>
                    <a:pt x="1734" y="20"/>
                  </a:lnTo>
                  <a:lnTo>
                    <a:pt x="1539" y="78"/>
                  </a:lnTo>
                  <a:lnTo>
                    <a:pt x="1364" y="156"/>
                  </a:lnTo>
                  <a:lnTo>
                    <a:pt x="1208" y="253"/>
                  </a:lnTo>
                  <a:lnTo>
                    <a:pt x="1091" y="351"/>
                  </a:lnTo>
                  <a:lnTo>
                    <a:pt x="935" y="487"/>
                  </a:lnTo>
                  <a:lnTo>
                    <a:pt x="799" y="604"/>
                  </a:lnTo>
                  <a:lnTo>
                    <a:pt x="682" y="741"/>
                  </a:lnTo>
                  <a:lnTo>
                    <a:pt x="585" y="896"/>
                  </a:lnTo>
                  <a:lnTo>
                    <a:pt x="468" y="1091"/>
                  </a:lnTo>
                  <a:lnTo>
                    <a:pt x="370" y="1247"/>
                  </a:lnTo>
                  <a:lnTo>
                    <a:pt x="234" y="1578"/>
                  </a:lnTo>
                  <a:lnTo>
                    <a:pt x="117" y="1988"/>
                  </a:lnTo>
                  <a:lnTo>
                    <a:pt x="39" y="2358"/>
                  </a:lnTo>
                  <a:lnTo>
                    <a:pt x="20" y="2572"/>
                  </a:lnTo>
                  <a:lnTo>
                    <a:pt x="0" y="2786"/>
                  </a:lnTo>
                  <a:lnTo>
                    <a:pt x="20" y="3254"/>
                  </a:lnTo>
                  <a:lnTo>
                    <a:pt x="59" y="3663"/>
                  </a:lnTo>
                  <a:lnTo>
                    <a:pt x="156" y="4111"/>
                  </a:lnTo>
                  <a:lnTo>
                    <a:pt x="273" y="4501"/>
                  </a:lnTo>
                  <a:lnTo>
                    <a:pt x="429" y="4852"/>
                  </a:lnTo>
                  <a:lnTo>
                    <a:pt x="526" y="5027"/>
                  </a:lnTo>
                  <a:lnTo>
                    <a:pt x="604" y="5183"/>
                  </a:lnTo>
                  <a:lnTo>
                    <a:pt x="721" y="5339"/>
                  </a:lnTo>
                  <a:lnTo>
                    <a:pt x="838" y="5475"/>
                  </a:lnTo>
                  <a:lnTo>
                    <a:pt x="877" y="5475"/>
                  </a:lnTo>
                  <a:lnTo>
                    <a:pt x="1052" y="5514"/>
                  </a:lnTo>
                  <a:lnTo>
                    <a:pt x="1325" y="5514"/>
                  </a:lnTo>
                  <a:lnTo>
                    <a:pt x="1637" y="5475"/>
                  </a:lnTo>
                  <a:lnTo>
                    <a:pt x="2026" y="5378"/>
                  </a:lnTo>
                  <a:lnTo>
                    <a:pt x="2377" y="5261"/>
                  </a:lnTo>
                  <a:lnTo>
                    <a:pt x="2845" y="5047"/>
                  </a:lnTo>
                  <a:lnTo>
                    <a:pt x="3137" y="4871"/>
                  </a:lnTo>
                  <a:lnTo>
                    <a:pt x="3371" y="4696"/>
                  </a:lnTo>
                  <a:lnTo>
                    <a:pt x="3605" y="4501"/>
                  </a:lnTo>
                  <a:lnTo>
                    <a:pt x="3819" y="4287"/>
                  </a:lnTo>
                  <a:lnTo>
                    <a:pt x="4014" y="4053"/>
                  </a:lnTo>
                  <a:lnTo>
                    <a:pt x="4170" y="3839"/>
                  </a:lnTo>
                  <a:lnTo>
                    <a:pt x="4326" y="3566"/>
                  </a:lnTo>
                  <a:lnTo>
                    <a:pt x="4462" y="3312"/>
                  </a:lnTo>
                  <a:lnTo>
                    <a:pt x="4579" y="3040"/>
                  </a:lnTo>
                  <a:lnTo>
                    <a:pt x="4657" y="2747"/>
                  </a:lnTo>
                  <a:lnTo>
                    <a:pt x="4676" y="2728"/>
                  </a:lnTo>
                  <a:lnTo>
                    <a:pt x="4735" y="2650"/>
                  </a:lnTo>
                  <a:lnTo>
                    <a:pt x="4774" y="2533"/>
                  </a:lnTo>
                  <a:lnTo>
                    <a:pt x="4793" y="2416"/>
                  </a:lnTo>
                  <a:lnTo>
                    <a:pt x="4793" y="2299"/>
                  </a:lnTo>
                  <a:lnTo>
                    <a:pt x="4793" y="2163"/>
                  </a:lnTo>
                  <a:lnTo>
                    <a:pt x="4793" y="2143"/>
                  </a:lnTo>
                  <a:lnTo>
                    <a:pt x="4832" y="1812"/>
                  </a:lnTo>
                  <a:lnTo>
                    <a:pt x="4852" y="1539"/>
                  </a:lnTo>
                  <a:lnTo>
                    <a:pt x="4832" y="1500"/>
                  </a:lnTo>
                  <a:lnTo>
                    <a:pt x="4832" y="1442"/>
                  </a:lnTo>
                  <a:lnTo>
                    <a:pt x="4813" y="1422"/>
                  </a:lnTo>
                  <a:lnTo>
                    <a:pt x="4793" y="1384"/>
                  </a:lnTo>
                  <a:lnTo>
                    <a:pt x="4715" y="1345"/>
                  </a:lnTo>
                  <a:lnTo>
                    <a:pt x="4657" y="1325"/>
                  </a:lnTo>
                  <a:lnTo>
                    <a:pt x="4559" y="1325"/>
                  </a:lnTo>
                  <a:lnTo>
                    <a:pt x="4501" y="1364"/>
                  </a:lnTo>
                  <a:lnTo>
                    <a:pt x="4442" y="1422"/>
                  </a:lnTo>
                  <a:lnTo>
                    <a:pt x="4423" y="1500"/>
                  </a:lnTo>
                  <a:lnTo>
                    <a:pt x="4345" y="1403"/>
                  </a:lnTo>
                  <a:lnTo>
                    <a:pt x="4189" y="1247"/>
                  </a:lnTo>
                  <a:lnTo>
                    <a:pt x="4053" y="1111"/>
                  </a:lnTo>
                  <a:lnTo>
                    <a:pt x="3877" y="974"/>
                  </a:lnTo>
                  <a:lnTo>
                    <a:pt x="3683" y="838"/>
                  </a:lnTo>
                  <a:lnTo>
                    <a:pt x="3449" y="702"/>
                  </a:lnTo>
                  <a:lnTo>
                    <a:pt x="3234" y="585"/>
                  </a:lnTo>
                  <a:lnTo>
                    <a:pt x="3040" y="507"/>
                  </a:lnTo>
                  <a:lnTo>
                    <a:pt x="2845" y="429"/>
                  </a:lnTo>
                  <a:lnTo>
                    <a:pt x="2611" y="351"/>
                  </a:lnTo>
                  <a:lnTo>
                    <a:pt x="2397" y="312"/>
                  </a:lnTo>
                  <a:lnTo>
                    <a:pt x="2182" y="273"/>
                  </a:lnTo>
                  <a:lnTo>
                    <a:pt x="1968" y="273"/>
                  </a:lnTo>
                  <a:lnTo>
                    <a:pt x="1987" y="195"/>
                  </a:lnTo>
                  <a:lnTo>
                    <a:pt x="1987" y="137"/>
                  </a:lnTo>
                  <a:lnTo>
                    <a:pt x="1948" y="59"/>
                  </a:lnTo>
                  <a:lnTo>
                    <a:pt x="1890" y="20"/>
                  </a:lnTo>
                  <a:lnTo>
                    <a:pt x="1832" y="0"/>
                  </a:lnTo>
                  <a:close/>
                </a:path>
              </a:pathLst>
            </a:custGeom>
            <a:solidFill>
              <a:srgbClr val="FFE2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40;p37">
              <a:extLst>
                <a:ext uri="{FF2B5EF4-FFF2-40B4-BE49-F238E27FC236}">
                  <a16:creationId xmlns:a16="http://schemas.microsoft.com/office/drawing/2014/main" id="{F4FB69BB-6143-AF60-BC99-F1D93CC8CFC2}"/>
                </a:ext>
              </a:extLst>
            </p:cNvPr>
            <p:cNvSpPr/>
            <p:nvPr/>
          </p:nvSpPr>
          <p:spPr>
            <a:xfrm>
              <a:off x="5062550" y="761750"/>
              <a:ext cx="140300" cy="115950"/>
            </a:xfrm>
            <a:custGeom>
              <a:avLst/>
              <a:gdLst/>
              <a:ahLst/>
              <a:cxnLst/>
              <a:rect l="l" t="t" r="r" b="b"/>
              <a:pathLst>
                <a:path w="5612" h="4638" extrusionOk="0">
                  <a:moveTo>
                    <a:pt x="3235" y="0"/>
                  </a:moveTo>
                  <a:lnTo>
                    <a:pt x="2962" y="20"/>
                  </a:lnTo>
                  <a:lnTo>
                    <a:pt x="2670" y="39"/>
                  </a:lnTo>
                  <a:lnTo>
                    <a:pt x="2378" y="98"/>
                  </a:lnTo>
                  <a:lnTo>
                    <a:pt x="2066" y="195"/>
                  </a:lnTo>
                  <a:lnTo>
                    <a:pt x="1793" y="293"/>
                  </a:lnTo>
                  <a:lnTo>
                    <a:pt x="1501" y="429"/>
                  </a:lnTo>
                  <a:lnTo>
                    <a:pt x="1286" y="546"/>
                  </a:lnTo>
                  <a:lnTo>
                    <a:pt x="1053" y="682"/>
                  </a:lnTo>
                  <a:lnTo>
                    <a:pt x="741" y="916"/>
                  </a:lnTo>
                  <a:lnTo>
                    <a:pt x="449" y="1189"/>
                  </a:lnTo>
                  <a:lnTo>
                    <a:pt x="254" y="1423"/>
                  </a:lnTo>
                  <a:lnTo>
                    <a:pt x="98" y="1637"/>
                  </a:lnTo>
                  <a:lnTo>
                    <a:pt x="20" y="1812"/>
                  </a:lnTo>
                  <a:lnTo>
                    <a:pt x="0" y="1832"/>
                  </a:lnTo>
                  <a:lnTo>
                    <a:pt x="0" y="1851"/>
                  </a:lnTo>
                  <a:lnTo>
                    <a:pt x="59" y="2027"/>
                  </a:lnTo>
                  <a:lnTo>
                    <a:pt x="117" y="2182"/>
                  </a:lnTo>
                  <a:lnTo>
                    <a:pt x="195" y="2358"/>
                  </a:lnTo>
                  <a:lnTo>
                    <a:pt x="273" y="2533"/>
                  </a:lnTo>
                  <a:lnTo>
                    <a:pt x="488" y="2864"/>
                  </a:lnTo>
                  <a:lnTo>
                    <a:pt x="624" y="3020"/>
                  </a:lnTo>
                  <a:lnTo>
                    <a:pt x="741" y="3176"/>
                  </a:lnTo>
                  <a:lnTo>
                    <a:pt x="1053" y="3488"/>
                  </a:lnTo>
                  <a:lnTo>
                    <a:pt x="1384" y="3780"/>
                  </a:lnTo>
                  <a:lnTo>
                    <a:pt x="1754" y="4053"/>
                  </a:lnTo>
                  <a:lnTo>
                    <a:pt x="1949" y="4150"/>
                  </a:lnTo>
                  <a:lnTo>
                    <a:pt x="2124" y="4267"/>
                  </a:lnTo>
                  <a:lnTo>
                    <a:pt x="2475" y="4404"/>
                  </a:lnTo>
                  <a:lnTo>
                    <a:pt x="2884" y="4521"/>
                  </a:lnTo>
                  <a:lnTo>
                    <a:pt x="3235" y="4598"/>
                  </a:lnTo>
                  <a:lnTo>
                    <a:pt x="3430" y="4618"/>
                  </a:lnTo>
                  <a:lnTo>
                    <a:pt x="3663" y="4637"/>
                  </a:lnTo>
                  <a:lnTo>
                    <a:pt x="3819" y="4618"/>
                  </a:lnTo>
                  <a:lnTo>
                    <a:pt x="3995" y="4598"/>
                  </a:lnTo>
                  <a:lnTo>
                    <a:pt x="4190" y="4560"/>
                  </a:lnTo>
                  <a:lnTo>
                    <a:pt x="4384" y="4521"/>
                  </a:lnTo>
                  <a:lnTo>
                    <a:pt x="4540" y="4462"/>
                  </a:lnTo>
                  <a:lnTo>
                    <a:pt x="4696" y="4404"/>
                  </a:lnTo>
                  <a:lnTo>
                    <a:pt x="4871" y="4287"/>
                  </a:lnTo>
                  <a:lnTo>
                    <a:pt x="5008" y="4170"/>
                  </a:lnTo>
                  <a:lnTo>
                    <a:pt x="5027" y="4150"/>
                  </a:lnTo>
                  <a:lnTo>
                    <a:pt x="5086" y="4092"/>
                  </a:lnTo>
                  <a:lnTo>
                    <a:pt x="5105" y="4033"/>
                  </a:lnTo>
                  <a:lnTo>
                    <a:pt x="5105" y="3956"/>
                  </a:lnTo>
                  <a:lnTo>
                    <a:pt x="5066" y="3897"/>
                  </a:lnTo>
                  <a:lnTo>
                    <a:pt x="5027" y="3858"/>
                  </a:lnTo>
                  <a:lnTo>
                    <a:pt x="4949" y="3839"/>
                  </a:lnTo>
                  <a:lnTo>
                    <a:pt x="5066" y="3663"/>
                  </a:lnTo>
                  <a:lnTo>
                    <a:pt x="5144" y="3468"/>
                  </a:lnTo>
                  <a:lnTo>
                    <a:pt x="5242" y="3254"/>
                  </a:lnTo>
                  <a:lnTo>
                    <a:pt x="5300" y="3020"/>
                  </a:lnTo>
                  <a:lnTo>
                    <a:pt x="5398" y="2611"/>
                  </a:lnTo>
                  <a:lnTo>
                    <a:pt x="5417" y="2358"/>
                  </a:lnTo>
                  <a:lnTo>
                    <a:pt x="5436" y="2085"/>
                  </a:lnTo>
                  <a:lnTo>
                    <a:pt x="5436" y="1851"/>
                  </a:lnTo>
                  <a:lnTo>
                    <a:pt x="5417" y="1637"/>
                  </a:lnTo>
                  <a:lnTo>
                    <a:pt x="5378" y="1462"/>
                  </a:lnTo>
                  <a:lnTo>
                    <a:pt x="5339" y="1228"/>
                  </a:lnTo>
                  <a:lnTo>
                    <a:pt x="5320" y="1111"/>
                  </a:lnTo>
                  <a:lnTo>
                    <a:pt x="5378" y="1130"/>
                  </a:lnTo>
                  <a:lnTo>
                    <a:pt x="5456" y="1130"/>
                  </a:lnTo>
                  <a:lnTo>
                    <a:pt x="5534" y="1091"/>
                  </a:lnTo>
                  <a:lnTo>
                    <a:pt x="5592" y="1033"/>
                  </a:lnTo>
                  <a:lnTo>
                    <a:pt x="5612" y="955"/>
                  </a:lnTo>
                  <a:lnTo>
                    <a:pt x="5612" y="858"/>
                  </a:lnTo>
                  <a:lnTo>
                    <a:pt x="5592" y="838"/>
                  </a:lnTo>
                  <a:lnTo>
                    <a:pt x="5573" y="819"/>
                  </a:lnTo>
                  <a:lnTo>
                    <a:pt x="5553" y="780"/>
                  </a:lnTo>
                  <a:lnTo>
                    <a:pt x="5495" y="741"/>
                  </a:lnTo>
                  <a:lnTo>
                    <a:pt x="5281" y="585"/>
                  </a:lnTo>
                  <a:lnTo>
                    <a:pt x="4988" y="448"/>
                  </a:lnTo>
                  <a:lnTo>
                    <a:pt x="4969" y="429"/>
                  </a:lnTo>
                  <a:lnTo>
                    <a:pt x="4871" y="351"/>
                  </a:lnTo>
                  <a:lnTo>
                    <a:pt x="4755" y="293"/>
                  </a:lnTo>
                  <a:lnTo>
                    <a:pt x="4638" y="234"/>
                  </a:lnTo>
                  <a:lnTo>
                    <a:pt x="4521" y="215"/>
                  </a:lnTo>
                  <a:lnTo>
                    <a:pt x="4404" y="215"/>
                  </a:lnTo>
                  <a:lnTo>
                    <a:pt x="4131" y="117"/>
                  </a:lnTo>
                  <a:lnTo>
                    <a:pt x="3839" y="59"/>
                  </a:lnTo>
                  <a:lnTo>
                    <a:pt x="3547" y="20"/>
                  </a:lnTo>
                  <a:lnTo>
                    <a:pt x="3235" y="0"/>
                  </a:lnTo>
                  <a:close/>
                </a:path>
              </a:pathLst>
            </a:custGeom>
            <a:solidFill>
              <a:srgbClr val="FFE2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41;p37">
              <a:extLst>
                <a:ext uri="{FF2B5EF4-FFF2-40B4-BE49-F238E27FC236}">
                  <a16:creationId xmlns:a16="http://schemas.microsoft.com/office/drawing/2014/main" id="{8C68A380-C975-A652-F58F-D39945E4E7DD}"/>
                </a:ext>
              </a:extLst>
            </p:cNvPr>
            <p:cNvSpPr/>
            <p:nvPr/>
          </p:nvSpPr>
          <p:spPr>
            <a:xfrm>
              <a:off x="5743025" y="695000"/>
              <a:ext cx="142750" cy="117925"/>
            </a:xfrm>
            <a:custGeom>
              <a:avLst/>
              <a:gdLst/>
              <a:ahLst/>
              <a:cxnLst/>
              <a:rect l="l" t="t" r="r" b="b"/>
              <a:pathLst>
                <a:path w="5710" h="4717" extrusionOk="0">
                  <a:moveTo>
                    <a:pt x="2806" y="1"/>
                  </a:moveTo>
                  <a:lnTo>
                    <a:pt x="2514" y="20"/>
                  </a:lnTo>
                  <a:lnTo>
                    <a:pt x="2222" y="59"/>
                  </a:lnTo>
                  <a:lnTo>
                    <a:pt x="1890" y="137"/>
                  </a:lnTo>
                  <a:lnTo>
                    <a:pt x="1559" y="235"/>
                  </a:lnTo>
                  <a:lnTo>
                    <a:pt x="1501" y="254"/>
                  </a:lnTo>
                  <a:lnTo>
                    <a:pt x="1306" y="313"/>
                  </a:lnTo>
                  <a:lnTo>
                    <a:pt x="1150" y="371"/>
                  </a:lnTo>
                  <a:lnTo>
                    <a:pt x="994" y="449"/>
                  </a:lnTo>
                  <a:lnTo>
                    <a:pt x="975" y="449"/>
                  </a:lnTo>
                  <a:lnTo>
                    <a:pt x="838" y="527"/>
                  </a:lnTo>
                  <a:lnTo>
                    <a:pt x="721" y="624"/>
                  </a:lnTo>
                  <a:lnTo>
                    <a:pt x="488" y="761"/>
                  </a:lnTo>
                  <a:lnTo>
                    <a:pt x="312" y="878"/>
                  </a:lnTo>
                  <a:lnTo>
                    <a:pt x="156" y="995"/>
                  </a:lnTo>
                  <a:lnTo>
                    <a:pt x="137" y="1014"/>
                  </a:lnTo>
                  <a:lnTo>
                    <a:pt x="137" y="1034"/>
                  </a:lnTo>
                  <a:lnTo>
                    <a:pt x="40" y="1092"/>
                  </a:lnTo>
                  <a:lnTo>
                    <a:pt x="20" y="1112"/>
                  </a:lnTo>
                  <a:lnTo>
                    <a:pt x="1" y="1151"/>
                  </a:lnTo>
                  <a:lnTo>
                    <a:pt x="1" y="1170"/>
                  </a:lnTo>
                  <a:lnTo>
                    <a:pt x="20" y="1228"/>
                  </a:lnTo>
                  <a:lnTo>
                    <a:pt x="40" y="1228"/>
                  </a:lnTo>
                  <a:lnTo>
                    <a:pt x="20" y="1267"/>
                  </a:lnTo>
                  <a:lnTo>
                    <a:pt x="40" y="1345"/>
                  </a:lnTo>
                  <a:lnTo>
                    <a:pt x="78" y="1423"/>
                  </a:lnTo>
                  <a:lnTo>
                    <a:pt x="137" y="1482"/>
                  </a:lnTo>
                  <a:lnTo>
                    <a:pt x="195" y="1501"/>
                  </a:lnTo>
                  <a:lnTo>
                    <a:pt x="332" y="1716"/>
                  </a:lnTo>
                  <a:lnTo>
                    <a:pt x="332" y="2008"/>
                  </a:lnTo>
                  <a:lnTo>
                    <a:pt x="351" y="2222"/>
                  </a:lnTo>
                  <a:lnTo>
                    <a:pt x="390" y="2456"/>
                  </a:lnTo>
                  <a:lnTo>
                    <a:pt x="449" y="2709"/>
                  </a:lnTo>
                  <a:lnTo>
                    <a:pt x="507" y="2963"/>
                  </a:lnTo>
                  <a:lnTo>
                    <a:pt x="663" y="3333"/>
                  </a:lnTo>
                  <a:lnTo>
                    <a:pt x="760" y="3567"/>
                  </a:lnTo>
                  <a:lnTo>
                    <a:pt x="877" y="3761"/>
                  </a:lnTo>
                  <a:lnTo>
                    <a:pt x="994" y="3937"/>
                  </a:lnTo>
                  <a:lnTo>
                    <a:pt x="1131" y="4093"/>
                  </a:lnTo>
                  <a:lnTo>
                    <a:pt x="1072" y="4132"/>
                  </a:lnTo>
                  <a:lnTo>
                    <a:pt x="1033" y="4171"/>
                  </a:lnTo>
                  <a:lnTo>
                    <a:pt x="1014" y="4248"/>
                  </a:lnTo>
                  <a:lnTo>
                    <a:pt x="1014" y="4326"/>
                  </a:lnTo>
                  <a:lnTo>
                    <a:pt x="1053" y="4385"/>
                  </a:lnTo>
                  <a:lnTo>
                    <a:pt x="1111" y="4424"/>
                  </a:lnTo>
                  <a:lnTo>
                    <a:pt x="1131" y="4443"/>
                  </a:lnTo>
                  <a:lnTo>
                    <a:pt x="1286" y="4541"/>
                  </a:lnTo>
                  <a:lnTo>
                    <a:pt x="1481" y="4599"/>
                  </a:lnTo>
                  <a:lnTo>
                    <a:pt x="1657" y="4658"/>
                  </a:lnTo>
                  <a:lnTo>
                    <a:pt x="1813" y="4677"/>
                  </a:lnTo>
                  <a:lnTo>
                    <a:pt x="2007" y="4697"/>
                  </a:lnTo>
                  <a:lnTo>
                    <a:pt x="2183" y="4716"/>
                  </a:lnTo>
                  <a:lnTo>
                    <a:pt x="2378" y="4697"/>
                  </a:lnTo>
                  <a:lnTo>
                    <a:pt x="2533" y="4677"/>
                  </a:lnTo>
                  <a:lnTo>
                    <a:pt x="2767" y="4638"/>
                  </a:lnTo>
                  <a:lnTo>
                    <a:pt x="2943" y="4580"/>
                  </a:lnTo>
                  <a:lnTo>
                    <a:pt x="3293" y="4463"/>
                  </a:lnTo>
                  <a:lnTo>
                    <a:pt x="3664" y="4268"/>
                  </a:lnTo>
                  <a:lnTo>
                    <a:pt x="3995" y="4073"/>
                  </a:lnTo>
                  <a:lnTo>
                    <a:pt x="4151" y="3937"/>
                  </a:lnTo>
                  <a:lnTo>
                    <a:pt x="4326" y="3800"/>
                  </a:lnTo>
                  <a:lnTo>
                    <a:pt x="4657" y="3469"/>
                  </a:lnTo>
                  <a:lnTo>
                    <a:pt x="4930" y="3157"/>
                  </a:lnTo>
                  <a:lnTo>
                    <a:pt x="5183" y="2787"/>
                  </a:lnTo>
                  <a:lnTo>
                    <a:pt x="5281" y="2612"/>
                  </a:lnTo>
                  <a:lnTo>
                    <a:pt x="5378" y="2436"/>
                  </a:lnTo>
                  <a:lnTo>
                    <a:pt x="5534" y="2066"/>
                  </a:lnTo>
                  <a:lnTo>
                    <a:pt x="5592" y="1891"/>
                  </a:lnTo>
                  <a:lnTo>
                    <a:pt x="5651" y="1716"/>
                  </a:lnTo>
                  <a:lnTo>
                    <a:pt x="5690" y="1540"/>
                  </a:lnTo>
                  <a:lnTo>
                    <a:pt x="5709" y="1365"/>
                  </a:lnTo>
                  <a:lnTo>
                    <a:pt x="5709" y="1345"/>
                  </a:lnTo>
                  <a:lnTo>
                    <a:pt x="5690" y="1326"/>
                  </a:lnTo>
                  <a:lnTo>
                    <a:pt x="5573" y="1170"/>
                  </a:lnTo>
                  <a:lnTo>
                    <a:pt x="5398" y="975"/>
                  </a:lnTo>
                  <a:lnTo>
                    <a:pt x="5164" y="780"/>
                  </a:lnTo>
                  <a:lnTo>
                    <a:pt x="4833" y="547"/>
                  </a:lnTo>
                  <a:lnTo>
                    <a:pt x="4501" y="371"/>
                  </a:lnTo>
                  <a:lnTo>
                    <a:pt x="4248" y="274"/>
                  </a:lnTo>
                  <a:lnTo>
                    <a:pt x="4014" y="176"/>
                  </a:lnTo>
                  <a:lnTo>
                    <a:pt x="3683" y="98"/>
                  </a:lnTo>
                  <a:lnTo>
                    <a:pt x="3410" y="40"/>
                  </a:lnTo>
                  <a:lnTo>
                    <a:pt x="3098" y="1"/>
                  </a:lnTo>
                  <a:close/>
                </a:path>
              </a:pathLst>
            </a:custGeom>
            <a:solidFill>
              <a:srgbClr val="FFE2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42;p37">
              <a:extLst>
                <a:ext uri="{FF2B5EF4-FFF2-40B4-BE49-F238E27FC236}">
                  <a16:creationId xmlns:a16="http://schemas.microsoft.com/office/drawing/2014/main" id="{E3425C93-CB6E-2BA8-B0A0-91D3FEE4B02C}"/>
                </a:ext>
              </a:extLst>
            </p:cNvPr>
            <p:cNvSpPr/>
            <p:nvPr/>
          </p:nvSpPr>
          <p:spPr>
            <a:xfrm>
              <a:off x="5451250" y="1149475"/>
              <a:ext cx="114975" cy="139825"/>
            </a:xfrm>
            <a:custGeom>
              <a:avLst/>
              <a:gdLst/>
              <a:ahLst/>
              <a:cxnLst/>
              <a:rect l="l" t="t" r="r" b="b"/>
              <a:pathLst>
                <a:path w="4599" h="5593" extrusionOk="0">
                  <a:moveTo>
                    <a:pt x="3683" y="0"/>
                  </a:moveTo>
                  <a:lnTo>
                    <a:pt x="3605" y="20"/>
                  </a:lnTo>
                  <a:lnTo>
                    <a:pt x="3547" y="78"/>
                  </a:lnTo>
                  <a:lnTo>
                    <a:pt x="3508" y="137"/>
                  </a:lnTo>
                  <a:lnTo>
                    <a:pt x="3508" y="215"/>
                  </a:lnTo>
                  <a:lnTo>
                    <a:pt x="3527" y="293"/>
                  </a:lnTo>
                  <a:lnTo>
                    <a:pt x="3410" y="254"/>
                  </a:lnTo>
                  <a:lnTo>
                    <a:pt x="3177" y="215"/>
                  </a:lnTo>
                  <a:lnTo>
                    <a:pt x="3001" y="176"/>
                  </a:lnTo>
                  <a:lnTo>
                    <a:pt x="2787" y="176"/>
                  </a:lnTo>
                  <a:lnTo>
                    <a:pt x="2534" y="156"/>
                  </a:lnTo>
                  <a:lnTo>
                    <a:pt x="2280" y="176"/>
                  </a:lnTo>
                  <a:lnTo>
                    <a:pt x="2027" y="195"/>
                  </a:lnTo>
                  <a:lnTo>
                    <a:pt x="1813" y="234"/>
                  </a:lnTo>
                  <a:lnTo>
                    <a:pt x="1618" y="273"/>
                  </a:lnTo>
                  <a:lnTo>
                    <a:pt x="1384" y="351"/>
                  </a:lnTo>
                  <a:lnTo>
                    <a:pt x="1170" y="429"/>
                  </a:lnTo>
                  <a:lnTo>
                    <a:pt x="975" y="527"/>
                  </a:lnTo>
                  <a:lnTo>
                    <a:pt x="799" y="624"/>
                  </a:lnTo>
                  <a:lnTo>
                    <a:pt x="780" y="566"/>
                  </a:lnTo>
                  <a:lnTo>
                    <a:pt x="741" y="507"/>
                  </a:lnTo>
                  <a:lnTo>
                    <a:pt x="663" y="488"/>
                  </a:lnTo>
                  <a:lnTo>
                    <a:pt x="605" y="468"/>
                  </a:lnTo>
                  <a:lnTo>
                    <a:pt x="527" y="507"/>
                  </a:lnTo>
                  <a:lnTo>
                    <a:pt x="488" y="546"/>
                  </a:lnTo>
                  <a:lnTo>
                    <a:pt x="468" y="566"/>
                  </a:lnTo>
                  <a:lnTo>
                    <a:pt x="332" y="702"/>
                  </a:lnTo>
                  <a:lnTo>
                    <a:pt x="234" y="897"/>
                  </a:lnTo>
                  <a:lnTo>
                    <a:pt x="157" y="1053"/>
                  </a:lnTo>
                  <a:lnTo>
                    <a:pt x="98" y="1208"/>
                  </a:lnTo>
                  <a:lnTo>
                    <a:pt x="59" y="1384"/>
                  </a:lnTo>
                  <a:lnTo>
                    <a:pt x="20" y="1579"/>
                  </a:lnTo>
                  <a:lnTo>
                    <a:pt x="1" y="1754"/>
                  </a:lnTo>
                  <a:lnTo>
                    <a:pt x="1" y="1929"/>
                  </a:lnTo>
                  <a:lnTo>
                    <a:pt x="1" y="2144"/>
                  </a:lnTo>
                  <a:lnTo>
                    <a:pt x="20" y="2339"/>
                  </a:lnTo>
                  <a:lnTo>
                    <a:pt x="79" y="2689"/>
                  </a:lnTo>
                  <a:lnTo>
                    <a:pt x="215" y="3098"/>
                  </a:lnTo>
                  <a:lnTo>
                    <a:pt x="351" y="3449"/>
                  </a:lnTo>
                  <a:lnTo>
                    <a:pt x="449" y="3625"/>
                  </a:lnTo>
                  <a:lnTo>
                    <a:pt x="566" y="3819"/>
                  </a:lnTo>
                  <a:lnTo>
                    <a:pt x="838" y="4209"/>
                  </a:lnTo>
                  <a:lnTo>
                    <a:pt x="1111" y="4521"/>
                  </a:lnTo>
                  <a:lnTo>
                    <a:pt x="1423" y="4833"/>
                  </a:lnTo>
                  <a:lnTo>
                    <a:pt x="1579" y="4969"/>
                  </a:lnTo>
                  <a:lnTo>
                    <a:pt x="1735" y="5086"/>
                  </a:lnTo>
                  <a:lnTo>
                    <a:pt x="2066" y="5300"/>
                  </a:lnTo>
                  <a:lnTo>
                    <a:pt x="2241" y="5398"/>
                  </a:lnTo>
                  <a:lnTo>
                    <a:pt x="2397" y="5475"/>
                  </a:lnTo>
                  <a:lnTo>
                    <a:pt x="2573" y="5534"/>
                  </a:lnTo>
                  <a:lnTo>
                    <a:pt x="2748" y="5592"/>
                  </a:lnTo>
                  <a:lnTo>
                    <a:pt x="2787" y="5573"/>
                  </a:lnTo>
                  <a:lnTo>
                    <a:pt x="2962" y="5495"/>
                  </a:lnTo>
                  <a:lnTo>
                    <a:pt x="3177" y="5339"/>
                  </a:lnTo>
                  <a:lnTo>
                    <a:pt x="3410" y="5144"/>
                  </a:lnTo>
                  <a:lnTo>
                    <a:pt x="3683" y="4852"/>
                  </a:lnTo>
                  <a:lnTo>
                    <a:pt x="3917" y="4560"/>
                  </a:lnTo>
                  <a:lnTo>
                    <a:pt x="4053" y="4326"/>
                  </a:lnTo>
                  <a:lnTo>
                    <a:pt x="4190" y="4112"/>
                  </a:lnTo>
                  <a:lnTo>
                    <a:pt x="4326" y="3800"/>
                  </a:lnTo>
                  <a:lnTo>
                    <a:pt x="4424" y="3547"/>
                  </a:lnTo>
                  <a:lnTo>
                    <a:pt x="4501" y="3235"/>
                  </a:lnTo>
                  <a:lnTo>
                    <a:pt x="4560" y="2943"/>
                  </a:lnTo>
                  <a:lnTo>
                    <a:pt x="4599" y="2650"/>
                  </a:lnTo>
                  <a:lnTo>
                    <a:pt x="4599" y="2378"/>
                  </a:lnTo>
                  <a:lnTo>
                    <a:pt x="4599" y="2066"/>
                  </a:lnTo>
                  <a:lnTo>
                    <a:pt x="4560" y="1774"/>
                  </a:lnTo>
                  <a:lnTo>
                    <a:pt x="4501" y="1481"/>
                  </a:lnTo>
                  <a:lnTo>
                    <a:pt x="4424" y="1208"/>
                  </a:lnTo>
                  <a:lnTo>
                    <a:pt x="4404" y="1170"/>
                  </a:lnTo>
                  <a:lnTo>
                    <a:pt x="4424" y="1092"/>
                  </a:lnTo>
                  <a:lnTo>
                    <a:pt x="4385" y="955"/>
                  </a:lnTo>
                  <a:lnTo>
                    <a:pt x="4346" y="838"/>
                  </a:lnTo>
                  <a:lnTo>
                    <a:pt x="4268" y="741"/>
                  </a:lnTo>
                  <a:lnTo>
                    <a:pt x="4209" y="643"/>
                  </a:lnTo>
                  <a:lnTo>
                    <a:pt x="4190" y="624"/>
                  </a:lnTo>
                  <a:lnTo>
                    <a:pt x="4034" y="332"/>
                  </a:lnTo>
                  <a:lnTo>
                    <a:pt x="3897" y="98"/>
                  </a:lnTo>
                  <a:lnTo>
                    <a:pt x="3858" y="59"/>
                  </a:lnTo>
                  <a:lnTo>
                    <a:pt x="3820" y="20"/>
                  </a:lnTo>
                  <a:lnTo>
                    <a:pt x="3800" y="20"/>
                  </a:lnTo>
                  <a:lnTo>
                    <a:pt x="3761" y="0"/>
                  </a:lnTo>
                  <a:close/>
                </a:path>
              </a:pathLst>
            </a:custGeom>
            <a:solidFill>
              <a:srgbClr val="FFE2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43;p37">
              <a:extLst>
                <a:ext uri="{FF2B5EF4-FFF2-40B4-BE49-F238E27FC236}">
                  <a16:creationId xmlns:a16="http://schemas.microsoft.com/office/drawing/2014/main" id="{22DCEF74-6EC2-D908-72AD-8E96269777C4}"/>
                </a:ext>
              </a:extLst>
            </p:cNvPr>
            <p:cNvSpPr/>
            <p:nvPr/>
          </p:nvSpPr>
          <p:spPr>
            <a:xfrm>
              <a:off x="5162900" y="582000"/>
              <a:ext cx="631300" cy="631300"/>
            </a:xfrm>
            <a:custGeom>
              <a:avLst/>
              <a:gdLst/>
              <a:ahLst/>
              <a:cxnLst/>
              <a:rect l="l" t="t" r="r" b="b"/>
              <a:pathLst>
                <a:path w="25252" h="25252" extrusionOk="0">
                  <a:moveTo>
                    <a:pt x="12528" y="1"/>
                  </a:moveTo>
                  <a:lnTo>
                    <a:pt x="11885" y="20"/>
                  </a:lnTo>
                  <a:lnTo>
                    <a:pt x="11262" y="79"/>
                  </a:lnTo>
                  <a:lnTo>
                    <a:pt x="10619" y="157"/>
                  </a:lnTo>
                  <a:lnTo>
                    <a:pt x="9976" y="293"/>
                  </a:lnTo>
                  <a:lnTo>
                    <a:pt x="9352" y="429"/>
                  </a:lnTo>
                  <a:lnTo>
                    <a:pt x="8729" y="624"/>
                  </a:lnTo>
                  <a:lnTo>
                    <a:pt x="8144" y="819"/>
                  </a:lnTo>
                  <a:lnTo>
                    <a:pt x="7560" y="1072"/>
                  </a:lnTo>
                  <a:lnTo>
                    <a:pt x="6995" y="1326"/>
                  </a:lnTo>
                  <a:lnTo>
                    <a:pt x="6449" y="1618"/>
                  </a:lnTo>
                  <a:lnTo>
                    <a:pt x="5923" y="1930"/>
                  </a:lnTo>
                  <a:lnTo>
                    <a:pt x="5417" y="2261"/>
                  </a:lnTo>
                  <a:lnTo>
                    <a:pt x="4910" y="2631"/>
                  </a:lnTo>
                  <a:lnTo>
                    <a:pt x="4442" y="3021"/>
                  </a:lnTo>
                  <a:lnTo>
                    <a:pt x="3994" y="3430"/>
                  </a:lnTo>
                  <a:lnTo>
                    <a:pt x="3566" y="3859"/>
                  </a:lnTo>
                  <a:lnTo>
                    <a:pt x="3157" y="4287"/>
                  </a:lnTo>
                  <a:lnTo>
                    <a:pt x="2767" y="4755"/>
                  </a:lnTo>
                  <a:lnTo>
                    <a:pt x="2397" y="5242"/>
                  </a:lnTo>
                  <a:lnTo>
                    <a:pt x="2046" y="5748"/>
                  </a:lnTo>
                  <a:lnTo>
                    <a:pt x="1734" y="6255"/>
                  </a:lnTo>
                  <a:lnTo>
                    <a:pt x="1442" y="6781"/>
                  </a:lnTo>
                  <a:lnTo>
                    <a:pt x="1169" y="7327"/>
                  </a:lnTo>
                  <a:lnTo>
                    <a:pt x="935" y="7892"/>
                  </a:lnTo>
                  <a:lnTo>
                    <a:pt x="721" y="8457"/>
                  </a:lnTo>
                  <a:lnTo>
                    <a:pt x="526" y="9041"/>
                  </a:lnTo>
                  <a:lnTo>
                    <a:pt x="370" y="9645"/>
                  </a:lnTo>
                  <a:lnTo>
                    <a:pt x="234" y="10230"/>
                  </a:lnTo>
                  <a:lnTo>
                    <a:pt x="137" y="10853"/>
                  </a:lnTo>
                  <a:lnTo>
                    <a:pt x="59" y="11477"/>
                  </a:lnTo>
                  <a:lnTo>
                    <a:pt x="20" y="12100"/>
                  </a:lnTo>
                  <a:lnTo>
                    <a:pt x="0" y="12724"/>
                  </a:lnTo>
                  <a:lnTo>
                    <a:pt x="39" y="13367"/>
                  </a:lnTo>
                  <a:lnTo>
                    <a:pt x="78" y="14010"/>
                  </a:lnTo>
                  <a:lnTo>
                    <a:pt x="176" y="14653"/>
                  </a:lnTo>
                  <a:lnTo>
                    <a:pt x="292" y="15276"/>
                  </a:lnTo>
                  <a:lnTo>
                    <a:pt x="448" y="15900"/>
                  </a:lnTo>
                  <a:lnTo>
                    <a:pt x="624" y="16523"/>
                  </a:lnTo>
                  <a:lnTo>
                    <a:pt x="838" y="17108"/>
                  </a:lnTo>
                  <a:lnTo>
                    <a:pt x="1072" y="17692"/>
                  </a:lnTo>
                  <a:lnTo>
                    <a:pt x="1345" y="18257"/>
                  </a:lnTo>
                  <a:lnTo>
                    <a:pt x="1617" y="18803"/>
                  </a:lnTo>
                  <a:lnTo>
                    <a:pt x="1949" y="19329"/>
                  </a:lnTo>
                  <a:lnTo>
                    <a:pt x="2280" y="19835"/>
                  </a:lnTo>
                  <a:lnTo>
                    <a:pt x="2650" y="20342"/>
                  </a:lnTo>
                  <a:lnTo>
                    <a:pt x="3020" y="20810"/>
                  </a:lnTo>
                  <a:lnTo>
                    <a:pt x="3429" y="21258"/>
                  </a:lnTo>
                  <a:lnTo>
                    <a:pt x="3858" y="21686"/>
                  </a:lnTo>
                  <a:lnTo>
                    <a:pt x="4306" y="22095"/>
                  </a:lnTo>
                  <a:lnTo>
                    <a:pt x="4774" y="22485"/>
                  </a:lnTo>
                  <a:lnTo>
                    <a:pt x="5261" y="22855"/>
                  </a:lnTo>
                  <a:lnTo>
                    <a:pt x="5748" y="23206"/>
                  </a:lnTo>
                  <a:lnTo>
                    <a:pt x="6274" y="23518"/>
                  </a:lnTo>
                  <a:lnTo>
                    <a:pt x="6800" y="23810"/>
                  </a:lnTo>
                  <a:lnTo>
                    <a:pt x="7346" y="24083"/>
                  </a:lnTo>
                  <a:lnTo>
                    <a:pt x="7911" y="24317"/>
                  </a:lnTo>
                  <a:lnTo>
                    <a:pt x="8476" y="24531"/>
                  </a:lnTo>
                  <a:lnTo>
                    <a:pt x="9060" y="24726"/>
                  </a:lnTo>
                  <a:lnTo>
                    <a:pt x="9645" y="24882"/>
                  </a:lnTo>
                  <a:lnTo>
                    <a:pt x="10249" y="25018"/>
                  </a:lnTo>
                  <a:lnTo>
                    <a:pt x="10853" y="25116"/>
                  </a:lnTo>
                  <a:lnTo>
                    <a:pt x="11476" y="25193"/>
                  </a:lnTo>
                  <a:lnTo>
                    <a:pt x="12100" y="25232"/>
                  </a:lnTo>
                  <a:lnTo>
                    <a:pt x="12723" y="25252"/>
                  </a:lnTo>
                  <a:lnTo>
                    <a:pt x="13366" y="25213"/>
                  </a:lnTo>
                  <a:lnTo>
                    <a:pt x="14009" y="25174"/>
                  </a:lnTo>
                  <a:lnTo>
                    <a:pt x="14652" y="25077"/>
                  </a:lnTo>
                  <a:lnTo>
                    <a:pt x="15295" y="24960"/>
                  </a:lnTo>
                  <a:lnTo>
                    <a:pt x="15919" y="24804"/>
                  </a:lnTo>
                  <a:lnTo>
                    <a:pt x="16523" y="24628"/>
                  </a:lnTo>
                  <a:lnTo>
                    <a:pt x="17127" y="24414"/>
                  </a:lnTo>
                  <a:lnTo>
                    <a:pt x="17692" y="24180"/>
                  </a:lnTo>
                  <a:lnTo>
                    <a:pt x="18257" y="23927"/>
                  </a:lnTo>
                  <a:lnTo>
                    <a:pt x="18802" y="23635"/>
                  </a:lnTo>
                  <a:lnTo>
                    <a:pt x="19348" y="23323"/>
                  </a:lnTo>
                  <a:lnTo>
                    <a:pt x="19854" y="22972"/>
                  </a:lnTo>
                  <a:lnTo>
                    <a:pt x="20341" y="22622"/>
                  </a:lnTo>
                  <a:lnTo>
                    <a:pt x="20809" y="22232"/>
                  </a:lnTo>
                  <a:lnTo>
                    <a:pt x="21277" y="21823"/>
                  </a:lnTo>
                  <a:lnTo>
                    <a:pt x="21705" y="21394"/>
                  </a:lnTo>
                  <a:lnTo>
                    <a:pt x="22114" y="20946"/>
                  </a:lnTo>
                  <a:lnTo>
                    <a:pt x="22504" y="20478"/>
                  </a:lnTo>
                  <a:lnTo>
                    <a:pt x="22874" y="19991"/>
                  </a:lnTo>
                  <a:lnTo>
                    <a:pt x="23206" y="19504"/>
                  </a:lnTo>
                  <a:lnTo>
                    <a:pt x="23537" y="18978"/>
                  </a:lnTo>
                  <a:lnTo>
                    <a:pt x="23829" y="18452"/>
                  </a:lnTo>
                  <a:lnTo>
                    <a:pt x="24082" y="17906"/>
                  </a:lnTo>
                  <a:lnTo>
                    <a:pt x="24336" y="17361"/>
                  </a:lnTo>
                  <a:lnTo>
                    <a:pt x="24550" y="16776"/>
                  </a:lnTo>
                  <a:lnTo>
                    <a:pt x="24725" y="16192"/>
                  </a:lnTo>
                  <a:lnTo>
                    <a:pt x="24901" y="15607"/>
                  </a:lnTo>
                  <a:lnTo>
                    <a:pt x="25018" y="15003"/>
                  </a:lnTo>
                  <a:lnTo>
                    <a:pt x="25134" y="14399"/>
                  </a:lnTo>
                  <a:lnTo>
                    <a:pt x="25193" y="13776"/>
                  </a:lnTo>
                  <a:lnTo>
                    <a:pt x="25251" y="13152"/>
                  </a:lnTo>
                  <a:lnTo>
                    <a:pt x="25251" y="12529"/>
                  </a:lnTo>
                  <a:lnTo>
                    <a:pt x="25232" y="11886"/>
                  </a:lnTo>
                  <a:lnTo>
                    <a:pt x="25173" y="11243"/>
                  </a:lnTo>
                  <a:lnTo>
                    <a:pt x="25095" y="10600"/>
                  </a:lnTo>
                  <a:lnTo>
                    <a:pt x="24959" y="9957"/>
                  </a:lnTo>
                  <a:lnTo>
                    <a:pt x="24823" y="9333"/>
                  </a:lnTo>
                  <a:lnTo>
                    <a:pt x="24628" y="8729"/>
                  </a:lnTo>
                  <a:lnTo>
                    <a:pt x="24433" y="8125"/>
                  </a:lnTo>
                  <a:lnTo>
                    <a:pt x="24199" y="7560"/>
                  </a:lnTo>
                  <a:lnTo>
                    <a:pt x="23926" y="6995"/>
                  </a:lnTo>
                  <a:lnTo>
                    <a:pt x="23634" y="6450"/>
                  </a:lnTo>
                  <a:lnTo>
                    <a:pt x="23322" y="5904"/>
                  </a:lnTo>
                  <a:lnTo>
                    <a:pt x="22991" y="5398"/>
                  </a:lnTo>
                  <a:lnTo>
                    <a:pt x="22621" y="4911"/>
                  </a:lnTo>
                  <a:lnTo>
                    <a:pt x="22231" y="4443"/>
                  </a:lnTo>
                  <a:lnTo>
                    <a:pt x="21822" y="3975"/>
                  </a:lnTo>
                  <a:lnTo>
                    <a:pt x="21394" y="3547"/>
                  </a:lnTo>
                  <a:lnTo>
                    <a:pt x="20965" y="3138"/>
                  </a:lnTo>
                  <a:lnTo>
                    <a:pt x="20497" y="2748"/>
                  </a:lnTo>
                  <a:lnTo>
                    <a:pt x="20010" y="2378"/>
                  </a:lnTo>
                  <a:lnTo>
                    <a:pt x="19504" y="2046"/>
                  </a:lnTo>
                  <a:lnTo>
                    <a:pt x="18997" y="1735"/>
                  </a:lnTo>
                  <a:lnTo>
                    <a:pt x="18471" y="1423"/>
                  </a:lnTo>
                  <a:lnTo>
                    <a:pt x="17925" y="1170"/>
                  </a:lnTo>
                  <a:lnTo>
                    <a:pt x="17360" y="916"/>
                  </a:lnTo>
                  <a:lnTo>
                    <a:pt x="16795" y="702"/>
                  </a:lnTo>
                  <a:lnTo>
                    <a:pt x="16211" y="527"/>
                  </a:lnTo>
                  <a:lnTo>
                    <a:pt x="15607" y="351"/>
                  </a:lnTo>
                  <a:lnTo>
                    <a:pt x="15022" y="234"/>
                  </a:lnTo>
                  <a:lnTo>
                    <a:pt x="14399" y="118"/>
                  </a:lnTo>
                  <a:lnTo>
                    <a:pt x="13795" y="59"/>
                  </a:lnTo>
                  <a:lnTo>
                    <a:pt x="13152" y="20"/>
                  </a:lnTo>
                  <a:lnTo>
                    <a:pt x="125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4;p37">
              <a:extLst>
                <a:ext uri="{FF2B5EF4-FFF2-40B4-BE49-F238E27FC236}">
                  <a16:creationId xmlns:a16="http://schemas.microsoft.com/office/drawing/2014/main" id="{549FCCF7-F912-F764-75DA-6E245585C7A4}"/>
                </a:ext>
              </a:extLst>
            </p:cNvPr>
            <p:cNvSpPr/>
            <p:nvPr/>
          </p:nvSpPr>
          <p:spPr>
            <a:xfrm>
              <a:off x="5162900" y="582000"/>
              <a:ext cx="631300" cy="631300"/>
            </a:xfrm>
            <a:custGeom>
              <a:avLst/>
              <a:gdLst/>
              <a:ahLst/>
              <a:cxnLst/>
              <a:rect l="l" t="t" r="r" b="b"/>
              <a:pathLst>
                <a:path w="25252" h="25252" fill="none" extrusionOk="0">
                  <a:moveTo>
                    <a:pt x="14652" y="25077"/>
                  </a:moveTo>
                  <a:lnTo>
                    <a:pt x="14652" y="25077"/>
                  </a:lnTo>
                  <a:lnTo>
                    <a:pt x="15295" y="24960"/>
                  </a:lnTo>
                  <a:lnTo>
                    <a:pt x="15919" y="24804"/>
                  </a:lnTo>
                  <a:lnTo>
                    <a:pt x="16523" y="24628"/>
                  </a:lnTo>
                  <a:lnTo>
                    <a:pt x="17127" y="24414"/>
                  </a:lnTo>
                  <a:lnTo>
                    <a:pt x="17692" y="24180"/>
                  </a:lnTo>
                  <a:lnTo>
                    <a:pt x="18257" y="23927"/>
                  </a:lnTo>
                  <a:lnTo>
                    <a:pt x="18802" y="23635"/>
                  </a:lnTo>
                  <a:lnTo>
                    <a:pt x="19348" y="23323"/>
                  </a:lnTo>
                  <a:lnTo>
                    <a:pt x="19854" y="22972"/>
                  </a:lnTo>
                  <a:lnTo>
                    <a:pt x="20341" y="22622"/>
                  </a:lnTo>
                  <a:lnTo>
                    <a:pt x="20809" y="22232"/>
                  </a:lnTo>
                  <a:lnTo>
                    <a:pt x="21277" y="21823"/>
                  </a:lnTo>
                  <a:lnTo>
                    <a:pt x="21705" y="21394"/>
                  </a:lnTo>
                  <a:lnTo>
                    <a:pt x="22114" y="20946"/>
                  </a:lnTo>
                  <a:lnTo>
                    <a:pt x="22504" y="20478"/>
                  </a:lnTo>
                  <a:lnTo>
                    <a:pt x="22874" y="19991"/>
                  </a:lnTo>
                  <a:lnTo>
                    <a:pt x="23206" y="19504"/>
                  </a:lnTo>
                  <a:lnTo>
                    <a:pt x="23537" y="18978"/>
                  </a:lnTo>
                  <a:lnTo>
                    <a:pt x="23829" y="18452"/>
                  </a:lnTo>
                  <a:lnTo>
                    <a:pt x="24082" y="17906"/>
                  </a:lnTo>
                  <a:lnTo>
                    <a:pt x="24336" y="17361"/>
                  </a:lnTo>
                  <a:lnTo>
                    <a:pt x="24550" y="16776"/>
                  </a:lnTo>
                  <a:lnTo>
                    <a:pt x="24725" y="16192"/>
                  </a:lnTo>
                  <a:lnTo>
                    <a:pt x="24901" y="15607"/>
                  </a:lnTo>
                  <a:lnTo>
                    <a:pt x="25018" y="15003"/>
                  </a:lnTo>
                  <a:lnTo>
                    <a:pt x="25134" y="14399"/>
                  </a:lnTo>
                  <a:lnTo>
                    <a:pt x="25193" y="13776"/>
                  </a:lnTo>
                  <a:lnTo>
                    <a:pt x="25251" y="13152"/>
                  </a:lnTo>
                  <a:lnTo>
                    <a:pt x="25251" y="12529"/>
                  </a:lnTo>
                  <a:lnTo>
                    <a:pt x="25232" y="11886"/>
                  </a:lnTo>
                  <a:lnTo>
                    <a:pt x="25173" y="11243"/>
                  </a:lnTo>
                  <a:lnTo>
                    <a:pt x="25095" y="10600"/>
                  </a:lnTo>
                  <a:lnTo>
                    <a:pt x="25095" y="10600"/>
                  </a:lnTo>
                  <a:lnTo>
                    <a:pt x="24959" y="9957"/>
                  </a:lnTo>
                  <a:lnTo>
                    <a:pt x="24823" y="9333"/>
                  </a:lnTo>
                  <a:lnTo>
                    <a:pt x="24628" y="8729"/>
                  </a:lnTo>
                  <a:lnTo>
                    <a:pt x="24433" y="8125"/>
                  </a:lnTo>
                  <a:lnTo>
                    <a:pt x="24199" y="7560"/>
                  </a:lnTo>
                  <a:lnTo>
                    <a:pt x="23926" y="6995"/>
                  </a:lnTo>
                  <a:lnTo>
                    <a:pt x="23634" y="6450"/>
                  </a:lnTo>
                  <a:lnTo>
                    <a:pt x="23322" y="5904"/>
                  </a:lnTo>
                  <a:lnTo>
                    <a:pt x="22991" y="5398"/>
                  </a:lnTo>
                  <a:lnTo>
                    <a:pt x="22621" y="4911"/>
                  </a:lnTo>
                  <a:lnTo>
                    <a:pt x="22231" y="4443"/>
                  </a:lnTo>
                  <a:lnTo>
                    <a:pt x="21822" y="3975"/>
                  </a:lnTo>
                  <a:lnTo>
                    <a:pt x="21394" y="3547"/>
                  </a:lnTo>
                  <a:lnTo>
                    <a:pt x="20965" y="3138"/>
                  </a:lnTo>
                  <a:lnTo>
                    <a:pt x="20497" y="2748"/>
                  </a:lnTo>
                  <a:lnTo>
                    <a:pt x="20010" y="2378"/>
                  </a:lnTo>
                  <a:lnTo>
                    <a:pt x="19504" y="2046"/>
                  </a:lnTo>
                  <a:lnTo>
                    <a:pt x="18997" y="1735"/>
                  </a:lnTo>
                  <a:lnTo>
                    <a:pt x="18471" y="1423"/>
                  </a:lnTo>
                  <a:lnTo>
                    <a:pt x="17925" y="1170"/>
                  </a:lnTo>
                  <a:lnTo>
                    <a:pt x="17360" y="916"/>
                  </a:lnTo>
                  <a:lnTo>
                    <a:pt x="16795" y="702"/>
                  </a:lnTo>
                  <a:lnTo>
                    <a:pt x="16211" y="527"/>
                  </a:lnTo>
                  <a:lnTo>
                    <a:pt x="15607" y="351"/>
                  </a:lnTo>
                  <a:lnTo>
                    <a:pt x="15022" y="234"/>
                  </a:lnTo>
                  <a:lnTo>
                    <a:pt x="14399" y="118"/>
                  </a:lnTo>
                  <a:lnTo>
                    <a:pt x="13795" y="59"/>
                  </a:lnTo>
                  <a:lnTo>
                    <a:pt x="13152" y="20"/>
                  </a:lnTo>
                  <a:lnTo>
                    <a:pt x="12528" y="1"/>
                  </a:lnTo>
                  <a:lnTo>
                    <a:pt x="11885" y="20"/>
                  </a:lnTo>
                  <a:lnTo>
                    <a:pt x="11262" y="79"/>
                  </a:lnTo>
                  <a:lnTo>
                    <a:pt x="10619" y="157"/>
                  </a:lnTo>
                  <a:lnTo>
                    <a:pt x="10619" y="157"/>
                  </a:lnTo>
                  <a:lnTo>
                    <a:pt x="9976" y="293"/>
                  </a:lnTo>
                  <a:lnTo>
                    <a:pt x="9352" y="429"/>
                  </a:lnTo>
                  <a:lnTo>
                    <a:pt x="8729" y="624"/>
                  </a:lnTo>
                  <a:lnTo>
                    <a:pt x="8144" y="819"/>
                  </a:lnTo>
                  <a:lnTo>
                    <a:pt x="7560" y="1072"/>
                  </a:lnTo>
                  <a:lnTo>
                    <a:pt x="6995" y="1326"/>
                  </a:lnTo>
                  <a:lnTo>
                    <a:pt x="6449" y="1618"/>
                  </a:lnTo>
                  <a:lnTo>
                    <a:pt x="5923" y="1930"/>
                  </a:lnTo>
                  <a:lnTo>
                    <a:pt x="5417" y="2261"/>
                  </a:lnTo>
                  <a:lnTo>
                    <a:pt x="4910" y="2631"/>
                  </a:lnTo>
                  <a:lnTo>
                    <a:pt x="4442" y="3021"/>
                  </a:lnTo>
                  <a:lnTo>
                    <a:pt x="3994" y="3430"/>
                  </a:lnTo>
                  <a:lnTo>
                    <a:pt x="3566" y="3859"/>
                  </a:lnTo>
                  <a:lnTo>
                    <a:pt x="3157" y="4287"/>
                  </a:lnTo>
                  <a:lnTo>
                    <a:pt x="2767" y="4755"/>
                  </a:lnTo>
                  <a:lnTo>
                    <a:pt x="2397" y="5242"/>
                  </a:lnTo>
                  <a:lnTo>
                    <a:pt x="2046" y="5748"/>
                  </a:lnTo>
                  <a:lnTo>
                    <a:pt x="1734" y="6255"/>
                  </a:lnTo>
                  <a:lnTo>
                    <a:pt x="1442" y="6781"/>
                  </a:lnTo>
                  <a:lnTo>
                    <a:pt x="1169" y="7327"/>
                  </a:lnTo>
                  <a:lnTo>
                    <a:pt x="935" y="7892"/>
                  </a:lnTo>
                  <a:lnTo>
                    <a:pt x="721" y="8457"/>
                  </a:lnTo>
                  <a:lnTo>
                    <a:pt x="526" y="9041"/>
                  </a:lnTo>
                  <a:lnTo>
                    <a:pt x="370" y="9645"/>
                  </a:lnTo>
                  <a:lnTo>
                    <a:pt x="234" y="10230"/>
                  </a:lnTo>
                  <a:lnTo>
                    <a:pt x="137" y="10853"/>
                  </a:lnTo>
                  <a:lnTo>
                    <a:pt x="59" y="11477"/>
                  </a:lnTo>
                  <a:lnTo>
                    <a:pt x="20" y="12100"/>
                  </a:lnTo>
                  <a:lnTo>
                    <a:pt x="0" y="12724"/>
                  </a:lnTo>
                  <a:lnTo>
                    <a:pt x="39" y="13367"/>
                  </a:lnTo>
                  <a:lnTo>
                    <a:pt x="78" y="14010"/>
                  </a:lnTo>
                  <a:lnTo>
                    <a:pt x="176" y="14653"/>
                  </a:lnTo>
                  <a:lnTo>
                    <a:pt x="176" y="14653"/>
                  </a:lnTo>
                  <a:lnTo>
                    <a:pt x="292" y="15276"/>
                  </a:lnTo>
                  <a:lnTo>
                    <a:pt x="448" y="15900"/>
                  </a:lnTo>
                  <a:lnTo>
                    <a:pt x="624" y="16523"/>
                  </a:lnTo>
                  <a:lnTo>
                    <a:pt x="838" y="17108"/>
                  </a:lnTo>
                  <a:lnTo>
                    <a:pt x="1072" y="17692"/>
                  </a:lnTo>
                  <a:lnTo>
                    <a:pt x="1345" y="18257"/>
                  </a:lnTo>
                  <a:lnTo>
                    <a:pt x="1617" y="18803"/>
                  </a:lnTo>
                  <a:lnTo>
                    <a:pt x="1949" y="19329"/>
                  </a:lnTo>
                  <a:lnTo>
                    <a:pt x="2280" y="19835"/>
                  </a:lnTo>
                  <a:lnTo>
                    <a:pt x="2650" y="20342"/>
                  </a:lnTo>
                  <a:lnTo>
                    <a:pt x="3020" y="20810"/>
                  </a:lnTo>
                  <a:lnTo>
                    <a:pt x="3429" y="21258"/>
                  </a:lnTo>
                  <a:lnTo>
                    <a:pt x="3858" y="21686"/>
                  </a:lnTo>
                  <a:lnTo>
                    <a:pt x="4306" y="22095"/>
                  </a:lnTo>
                  <a:lnTo>
                    <a:pt x="4774" y="22485"/>
                  </a:lnTo>
                  <a:lnTo>
                    <a:pt x="5261" y="22855"/>
                  </a:lnTo>
                  <a:lnTo>
                    <a:pt x="5748" y="23206"/>
                  </a:lnTo>
                  <a:lnTo>
                    <a:pt x="6274" y="23518"/>
                  </a:lnTo>
                  <a:lnTo>
                    <a:pt x="6800" y="23810"/>
                  </a:lnTo>
                  <a:lnTo>
                    <a:pt x="7346" y="24083"/>
                  </a:lnTo>
                  <a:lnTo>
                    <a:pt x="7911" y="24317"/>
                  </a:lnTo>
                  <a:lnTo>
                    <a:pt x="8476" y="24531"/>
                  </a:lnTo>
                  <a:lnTo>
                    <a:pt x="9060" y="24726"/>
                  </a:lnTo>
                  <a:lnTo>
                    <a:pt x="9645" y="24882"/>
                  </a:lnTo>
                  <a:lnTo>
                    <a:pt x="10249" y="25018"/>
                  </a:lnTo>
                  <a:lnTo>
                    <a:pt x="10853" y="25116"/>
                  </a:lnTo>
                  <a:lnTo>
                    <a:pt x="11476" y="25193"/>
                  </a:lnTo>
                  <a:lnTo>
                    <a:pt x="12100" y="25232"/>
                  </a:lnTo>
                  <a:lnTo>
                    <a:pt x="12723" y="25252"/>
                  </a:lnTo>
                  <a:lnTo>
                    <a:pt x="13366" y="25213"/>
                  </a:lnTo>
                  <a:lnTo>
                    <a:pt x="14009" y="25174"/>
                  </a:lnTo>
                  <a:lnTo>
                    <a:pt x="14652" y="2507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45;p37">
              <a:extLst>
                <a:ext uri="{FF2B5EF4-FFF2-40B4-BE49-F238E27FC236}">
                  <a16:creationId xmlns:a16="http://schemas.microsoft.com/office/drawing/2014/main" id="{108EABAE-42B8-414C-9C6D-E7CF165DFE29}"/>
                </a:ext>
              </a:extLst>
            </p:cNvPr>
            <p:cNvSpPr/>
            <p:nvPr/>
          </p:nvSpPr>
          <p:spPr>
            <a:xfrm>
              <a:off x="5724525" y="1044750"/>
              <a:ext cx="25" cy="25"/>
            </a:xfrm>
            <a:custGeom>
              <a:avLst/>
              <a:gdLst/>
              <a:ahLst/>
              <a:cxnLst/>
              <a:rect l="l" t="t" r="r" b="b"/>
              <a:pathLst>
                <a:path w="1" h="1" extrusionOk="0">
                  <a:moveTo>
                    <a:pt x="0" y="0"/>
                  </a:moveTo>
                  <a:lnTo>
                    <a:pt x="0" y="0"/>
                  </a:lnTo>
                  <a:lnTo>
                    <a:pt x="0" y="0"/>
                  </a:lnTo>
                  <a:close/>
                </a:path>
              </a:pathLst>
            </a:custGeom>
            <a:solidFill>
              <a:srgbClr val="B37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46;p37">
              <a:extLst>
                <a:ext uri="{FF2B5EF4-FFF2-40B4-BE49-F238E27FC236}">
                  <a16:creationId xmlns:a16="http://schemas.microsoft.com/office/drawing/2014/main" id="{2B431920-369D-6886-A37D-F3E35D04BAE3}"/>
                </a:ext>
              </a:extLst>
            </p:cNvPr>
            <p:cNvSpPr/>
            <p:nvPr/>
          </p:nvSpPr>
          <p:spPr>
            <a:xfrm>
              <a:off x="5162900" y="583950"/>
              <a:ext cx="631300" cy="629350"/>
            </a:xfrm>
            <a:custGeom>
              <a:avLst/>
              <a:gdLst/>
              <a:ahLst/>
              <a:cxnLst/>
              <a:rect l="l" t="t" r="r" b="b"/>
              <a:pathLst>
                <a:path w="25252" h="25174" extrusionOk="0">
                  <a:moveTo>
                    <a:pt x="11223" y="1"/>
                  </a:moveTo>
                  <a:lnTo>
                    <a:pt x="10619" y="79"/>
                  </a:lnTo>
                  <a:lnTo>
                    <a:pt x="9976" y="195"/>
                  </a:lnTo>
                  <a:lnTo>
                    <a:pt x="9352" y="351"/>
                  </a:lnTo>
                  <a:lnTo>
                    <a:pt x="8729" y="527"/>
                  </a:lnTo>
                  <a:lnTo>
                    <a:pt x="8144" y="741"/>
                  </a:lnTo>
                  <a:lnTo>
                    <a:pt x="7560" y="975"/>
                  </a:lnTo>
                  <a:lnTo>
                    <a:pt x="6995" y="1248"/>
                  </a:lnTo>
                  <a:lnTo>
                    <a:pt x="6449" y="1540"/>
                  </a:lnTo>
                  <a:lnTo>
                    <a:pt x="5923" y="1852"/>
                  </a:lnTo>
                  <a:lnTo>
                    <a:pt x="5417" y="2183"/>
                  </a:lnTo>
                  <a:lnTo>
                    <a:pt x="4910" y="2553"/>
                  </a:lnTo>
                  <a:lnTo>
                    <a:pt x="4442" y="2943"/>
                  </a:lnTo>
                  <a:lnTo>
                    <a:pt x="3994" y="3352"/>
                  </a:lnTo>
                  <a:lnTo>
                    <a:pt x="3566" y="3761"/>
                  </a:lnTo>
                  <a:lnTo>
                    <a:pt x="3157" y="4209"/>
                  </a:lnTo>
                  <a:lnTo>
                    <a:pt x="2767" y="4677"/>
                  </a:lnTo>
                  <a:lnTo>
                    <a:pt x="2397" y="5164"/>
                  </a:lnTo>
                  <a:lnTo>
                    <a:pt x="2046" y="5670"/>
                  </a:lnTo>
                  <a:lnTo>
                    <a:pt x="1734" y="6177"/>
                  </a:lnTo>
                  <a:lnTo>
                    <a:pt x="1442" y="6703"/>
                  </a:lnTo>
                  <a:lnTo>
                    <a:pt x="1169" y="7249"/>
                  </a:lnTo>
                  <a:lnTo>
                    <a:pt x="935" y="7814"/>
                  </a:lnTo>
                  <a:lnTo>
                    <a:pt x="721" y="8379"/>
                  </a:lnTo>
                  <a:lnTo>
                    <a:pt x="526" y="8963"/>
                  </a:lnTo>
                  <a:lnTo>
                    <a:pt x="370" y="9567"/>
                  </a:lnTo>
                  <a:lnTo>
                    <a:pt x="234" y="10171"/>
                  </a:lnTo>
                  <a:lnTo>
                    <a:pt x="137" y="10775"/>
                  </a:lnTo>
                  <a:lnTo>
                    <a:pt x="59" y="11399"/>
                  </a:lnTo>
                  <a:lnTo>
                    <a:pt x="20" y="12022"/>
                  </a:lnTo>
                  <a:lnTo>
                    <a:pt x="0" y="12646"/>
                  </a:lnTo>
                  <a:lnTo>
                    <a:pt x="20" y="13289"/>
                  </a:lnTo>
                  <a:lnTo>
                    <a:pt x="78" y="13932"/>
                  </a:lnTo>
                  <a:lnTo>
                    <a:pt x="176" y="14575"/>
                  </a:lnTo>
                  <a:lnTo>
                    <a:pt x="273" y="15140"/>
                  </a:lnTo>
                  <a:lnTo>
                    <a:pt x="409" y="15705"/>
                  </a:lnTo>
                  <a:lnTo>
                    <a:pt x="565" y="16250"/>
                  </a:lnTo>
                  <a:lnTo>
                    <a:pt x="741" y="16776"/>
                  </a:lnTo>
                  <a:lnTo>
                    <a:pt x="935" y="17322"/>
                  </a:lnTo>
                  <a:lnTo>
                    <a:pt x="1150" y="17828"/>
                  </a:lnTo>
                  <a:lnTo>
                    <a:pt x="1403" y="18335"/>
                  </a:lnTo>
                  <a:lnTo>
                    <a:pt x="1656" y="18822"/>
                  </a:lnTo>
                  <a:lnTo>
                    <a:pt x="1949" y="19290"/>
                  </a:lnTo>
                  <a:lnTo>
                    <a:pt x="2241" y="19757"/>
                  </a:lnTo>
                  <a:lnTo>
                    <a:pt x="2572" y="20186"/>
                  </a:lnTo>
                  <a:lnTo>
                    <a:pt x="2903" y="20615"/>
                  </a:lnTo>
                  <a:lnTo>
                    <a:pt x="3273" y="21043"/>
                  </a:lnTo>
                  <a:lnTo>
                    <a:pt x="3644" y="21433"/>
                  </a:lnTo>
                  <a:lnTo>
                    <a:pt x="4033" y="21803"/>
                  </a:lnTo>
                  <a:lnTo>
                    <a:pt x="4442" y="22173"/>
                  </a:lnTo>
                  <a:lnTo>
                    <a:pt x="4852" y="22524"/>
                  </a:lnTo>
                  <a:lnTo>
                    <a:pt x="5300" y="22836"/>
                  </a:lnTo>
                  <a:lnTo>
                    <a:pt x="5748" y="23148"/>
                  </a:lnTo>
                  <a:lnTo>
                    <a:pt x="6216" y="23440"/>
                  </a:lnTo>
                  <a:lnTo>
                    <a:pt x="6683" y="23713"/>
                  </a:lnTo>
                  <a:lnTo>
                    <a:pt x="7170" y="23946"/>
                  </a:lnTo>
                  <a:lnTo>
                    <a:pt x="7677" y="24180"/>
                  </a:lnTo>
                  <a:lnTo>
                    <a:pt x="8183" y="24375"/>
                  </a:lnTo>
                  <a:lnTo>
                    <a:pt x="8709" y="24570"/>
                  </a:lnTo>
                  <a:lnTo>
                    <a:pt x="9255" y="24726"/>
                  </a:lnTo>
                  <a:lnTo>
                    <a:pt x="9781" y="24862"/>
                  </a:lnTo>
                  <a:lnTo>
                    <a:pt x="10346" y="24960"/>
                  </a:lnTo>
                  <a:lnTo>
                    <a:pt x="10892" y="25057"/>
                  </a:lnTo>
                  <a:lnTo>
                    <a:pt x="11457" y="25115"/>
                  </a:lnTo>
                  <a:lnTo>
                    <a:pt x="12041" y="25154"/>
                  </a:lnTo>
                  <a:lnTo>
                    <a:pt x="12626" y="25174"/>
                  </a:lnTo>
                  <a:lnTo>
                    <a:pt x="13132" y="25154"/>
                  </a:lnTo>
                  <a:lnTo>
                    <a:pt x="13639" y="25135"/>
                  </a:lnTo>
                  <a:lnTo>
                    <a:pt x="14146" y="25076"/>
                  </a:lnTo>
                  <a:lnTo>
                    <a:pt x="14652" y="24999"/>
                  </a:lnTo>
                  <a:lnTo>
                    <a:pt x="15276" y="24882"/>
                  </a:lnTo>
                  <a:lnTo>
                    <a:pt x="15880" y="24745"/>
                  </a:lnTo>
                  <a:lnTo>
                    <a:pt x="16484" y="24570"/>
                  </a:lnTo>
                  <a:lnTo>
                    <a:pt x="17068" y="24375"/>
                  </a:lnTo>
                  <a:lnTo>
                    <a:pt x="17633" y="24141"/>
                  </a:lnTo>
                  <a:lnTo>
                    <a:pt x="18198" y="23888"/>
                  </a:lnTo>
                  <a:lnTo>
                    <a:pt x="18744" y="23596"/>
                  </a:lnTo>
                  <a:lnTo>
                    <a:pt x="19270" y="23284"/>
                  </a:lnTo>
                  <a:lnTo>
                    <a:pt x="19776" y="22953"/>
                  </a:lnTo>
                  <a:lnTo>
                    <a:pt x="20283" y="22602"/>
                  </a:lnTo>
                  <a:lnTo>
                    <a:pt x="20751" y="22212"/>
                  </a:lnTo>
                  <a:lnTo>
                    <a:pt x="21218" y="21803"/>
                  </a:lnTo>
                  <a:lnTo>
                    <a:pt x="21666" y="21355"/>
                  </a:lnTo>
                  <a:lnTo>
                    <a:pt x="22095" y="20907"/>
                  </a:lnTo>
                  <a:lnTo>
                    <a:pt x="22485" y="20420"/>
                  </a:lnTo>
                  <a:lnTo>
                    <a:pt x="22874" y="19933"/>
                  </a:lnTo>
                  <a:lnTo>
                    <a:pt x="23225" y="19407"/>
                  </a:lnTo>
                  <a:lnTo>
                    <a:pt x="23556" y="18881"/>
                  </a:lnTo>
                  <a:lnTo>
                    <a:pt x="23849" y="18335"/>
                  </a:lnTo>
                  <a:lnTo>
                    <a:pt x="24121" y="17770"/>
                  </a:lnTo>
                  <a:lnTo>
                    <a:pt x="24375" y="17205"/>
                  </a:lnTo>
                  <a:lnTo>
                    <a:pt x="24589" y="16620"/>
                  </a:lnTo>
                  <a:lnTo>
                    <a:pt x="24764" y="16036"/>
                  </a:lnTo>
                  <a:lnTo>
                    <a:pt x="24920" y="15451"/>
                  </a:lnTo>
                  <a:lnTo>
                    <a:pt x="25057" y="14847"/>
                  </a:lnTo>
                  <a:lnTo>
                    <a:pt x="25154" y="14243"/>
                  </a:lnTo>
                  <a:lnTo>
                    <a:pt x="25212" y="13620"/>
                  </a:lnTo>
                  <a:lnTo>
                    <a:pt x="25251" y="13016"/>
                  </a:lnTo>
                  <a:lnTo>
                    <a:pt x="25251" y="12392"/>
                  </a:lnTo>
                  <a:lnTo>
                    <a:pt x="25232" y="11769"/>
                  </a:lnTo>
                  <a:lnTo>
                    <a:pt x="25173" y="11145"/>
                  </a:lnTo>
                  <a:lnTo>
                    <a:pt x="25095" y="10522"/>
                  </a:lnTo>
                  <a:lnTo>
                    <a:pt x="24959" y="9840"/>
                  </a:lnTo>
                  <a:lnTo>
                    <a:pt x="24803" y="9178"/>
                  </a:lnTo>
                  <a:lnTo>
                    <a:pt x="24823" y="9353"/>
                  </a:lnTo>
                  <a:lnTo>
                    <a:pt x="24940" y="10015"/>
                  </a:lnTo>
                  <a:lnTo>
                    <a:pt x="24998" y="10697"/>
                  </a:lnTo>
                  <a:lnTo>
                    <a:pt x="25018" y="11379"/>
                  </a:lnTo>
                  <a:lnTo>
                    <a:pt x="24998" y="12061"/>
                  </a:lnTo>
                  <a:lnTo>
                    <a:pt x="24940" y="12743"/>
                  </a:lnTo>
                  <a:lnTo>
                    <a:pt x="24842" y="13425"/>
                  </a:lnTo>
                  <a:lnTo>
                    <a:pt x="24706" y="14088"/>
                  </a:lnTo>
                  <a:lnTo>
                    <a:pt x="24530" y="14750"/>
                  </a:lnTo>
                  <a:lnTo>
                    <a:pt x="24316" y="15373"/>
                  </a:lnTo>
                  <a:lnTo>
                    <a:pt x="24082" y="15997"/>
                  </a:lnTo>
                  <a:lnTo>
                    <a:pt x="23790" y="16601"/>
                  </a:lnTo>
                  <a:lnTo>
                    <a:pt x="23478" y="17166"/>
                  </a:lnTo>
                  <a:lnTo>
                    <a:pt x="23147" y="17731"/>
                  </a:lnTo>
                  <a:lnTo>
                    <a:pt x="22777" y="18257"/>
                  </a:lnTo>
                  <a:lnTo>
                    <a:pt x="22387" y="18764"/>
                  </a:lnTo>
                  <a:lnTo>
                    <a:pt x="21978" y="19251"/>
                  </a:lnTo>
                  <a:lnTo>
                    <a:pt x="21530" y="19718"/>
                  </a:lnTo>
                  <a:lnTo>
                    <a:pt x="21062" y="20147"/>
                  </a:lnTo>
                  <a:lnTo>
                    <a:pt x="20575" y="20556"/>
                  </a:lnTo>
                  <a:lnTo>
                    <a:pt x="20049" y="20926"/>
                  </a:lnTo>
                  <a:lnTo>
                    <a:pt x="19523" y="21277"/>
                  </a:lnTo>
                  <a:lnTo>
                    <a:pt x="18978" y="21608"/>
                  </a:lnTo>
                  <a:lnTo>
                    <a:pt x="18412" y="21901"/>
                  </a:lnTo>
                  <a:lnTo>
                    <a:pt x="17828" y="22154"/>
                  </a:lnTo>
                  <a:lnTo>
                    <a:pt x="17204" y="22388"/>
                  </a:lnTo>
                  <a:lnTo>
                    <a:pt x="16562" y="22583"/>
                  </a:lnTo>
                  <a:lnTo>
                    <a:pt x="15919" y="22758"/>
                  </a:lnTo>
                  <a:lnTo>
                    <a:pt x="15276" y="22875"/>
                  </a:lnTo>
                  <a:lnTo>
                    <a:pt x="14574" y="22972"/>
                  </a:lnTo>
                  <a:lnTo>
                    <a:pt x="13873" y="23011"/>
                  </a:lnTo>
                  <a:lnTo>
                    <a:pt x="13171" y="23031"/>
                  </a:lnTo>
                  <a:lnTo>
                    <a:pt x="12470" y="22992"/>
                  </a:lnTo>
                  <a:lnTo>
                    <a:pt x="11788" y="22914"/>
                  </a:lnTo>
                  <a:lnTo>
                    <a:pt x="11125" y="22797"/>
                  </a:lnTo>
                  <a:lnTo>
                    <a:pt x="10463" y="22660"/>
                  </a:lnTo>
                  <a:lnTo>
                    <a:pt x="9820" y="22466"/>
                  </a:lnTo>
                  <a:lnTo>
                    <a:pt x="9197" y="22251"/>
                  </a:lnTo>
                  <a:lnTo>
                    <a:pt x="8593" y="21979"/>
                  </a:lnTo>
                  <a:lnTo>
                    <a:pt x="7989" y="21686"/>
                  </a:lnTo>
                  <a:lnTo>
                    <a:pt x="7404" y="21375"/>
                  </a:lnTo>
                  <a:lnTo>
                    <a:pt x="6859" y="21004"/>
                  </a:lnTo>
                  <a:lnTo>
                    <a:pt x="6332" y="20634"/>
                  </a:lnTo>
                  <a:lnTo>
                    <a:pt x="5826" y="20225"/>
                  </a:lnTo>
                  <a:lnTo>
                    <a:pt x="5339" y="19777"/>
                  </a:lnTo>
                  <a:lnTo>
                    <a:pt x="4871" y="19309"/>
                  </a:lnTo>
                  <a:lnTo>
                    <a:pt x="4442" y="18822"/>
                  </a:lnTo>
                  <a:lnTo>
                    <a:pt x="4033" y="18296"/>
                  </a:lnTo>
                  <a:lnTo>
                    <a:pt x="3663" y="17751"/>
                  </a:lnTo>
                  <a:lnTo>
                    <a:pt x="3312" y="17185"/>
                  </a:lnTo>
                  <a:lnTo>
                    <a:pt x="3001" y="16581"/>
                  </a:lnTo>
                  <a:lnTo>
                    <a:pt x="2708" y="15977"/>
                  </a:lnTo>
                  <a:lnTo>
                    <a:pt x="2475" y="15354"/>
                  </a:lnTo>
                  <a:lnTo>
                    <a:pt x="2260" y="14730"/>
                  </a:lnTo>
                  <a:lnTo>
                    <a:pt x="2085" y="14068"/>
                  </a:lnTo>
                  <a:lnTo>
                    <a:pt x="1949" y="13425"/>
                  </a:lnTo>
                  <a:lnTo>
                    <a:pt x="1851" y="12763"/>
                  </a:lnTo>
                  <a:lnTo>
                    <a:pt x="1793" y="12061"/>
                  </a:lnTo>
                  <a:lnTo>
                    <a:pt x="1773" y="11379"/>
                  </a:lnTo>
                  <a:lnTo>
                    <a:pt x="1793" y="10678"/>
                  </a:lnTo>
                  <a:lnTo>
                    <a:pt x="1871" y="9976"/>
                  </a:lnTo>
                  <a:lnTo>
                    <a:pt x="1968" y="9333"/>
                  </a:lnTo>
                  <a:lnTo>
                    <a:pt x="2104" y="8671"/>
                  </a:lnTo>
                  <a:lnTo>
                    <a:pt x="2280" y="8028"/>
                  </a:lnTo>
                  <a:lnTo>
                    <a:pt x="2494" y="7385"/>
                  </a:lnTo>
                  <a:lnTo>
                    <a:pt x="2689" y="6898"/>
                  </a:lnTo>
                  <a:lnTo>
                    <a:pt x="2903" y="6411"/>
                  </a:lnTo>
                  <a:lnTo>
                    <a:pt x="2923" y="6411"/>
                  </a:lnTo>
                  <a:lnTo>
                    <a:pt x="3196" y="5865"/>
                  </a:lnTo>
                  <a:lnTo>
                    <a:pt x="3507" y="5339"/>
                  </a:lnTo>
                  <a:lnTo>
                    <a:pt x="3605" y="5164"/>
                  </a:lnTo>
                  <a:lnTo>
                    <a:pt x="3605" y="5144"/>
                  </a:lnTo>
                  <a:lnTo>
                    <a:pt x="3624" y="5125"/>
                  </a:lnTo>
                  <a:lnTo>
                    <a:pt x="3663" y="5086"/>
                  </a:lnTo>
                  <a:lnTo>
                    <a:pt x="3683" y="5047"/>
                  </a:lnTo>
                  <a:lnTo>
                    <a:pt x="3702" y="5027"/>
                  </a:lnTo>
                  <a:lnTo>
                    <a:pt x="3702" y="5008"/>
                  </a:lnTo>
                  <a:lnTo>
                    <a:pt x="3722" y="4989"/>
                  </a:lnTo>
                  <a:lnTo>
                    <a:pt x="3741" y="4950"/>
                  </a:lnTo>
                  <a:lnTo>
                    <a:pt x="3761" y="4911"/>
                  </a:lnTo>
                  <a:lnTo>
                    <a:pt x="3800" y="4891"/>
                  </a:lnTo>
                  <a:lnTo>
                    <a:pt x="4189" y="4326"/>
                  </a:lnTo>
                  <a:lnTo>
                    <a:pt x="4598" y="3819"/>
                  </a:lnTo>
                  <a:lnTo>
                    <a:pt x="5046" y="3352"/>
                  </a:lnTo>
                  <a:lnTo>
                    <a:pt x="5495" y="2884"/>
                  </a:lnTo>
                  <a:lnTo>
                    <a:pt x="5982" y="2456"/>
                  </a:lnTo>
                  <a:lnTo>
                    <a:pt x="6040" y="2417"/>
                  </a:lnTo>
                  <a:lnTo>
                    <a:pt x="6371" y="2163"/>
                  </a:lnTo>
                  <a:lnTo>
                    <a:pt x="6703" y="1910"/>
                  </a:lnTo>
                  <a:lnTo>
                    <a:pt x="7034" y="1696"/>
                  </a:lnTo>
                  <a:lnTo>
                    <a:pt x="7385" y="1462"/>
                  </a:lnTo>
                  <a:lnTo>
                    <a:pt x="7774" y="1248"/>
                  </a:lnTo>
                  <a:lnTo>
                    <a:pt x="8183" y="1033"/>
                  </a:lnTo>
                  <a:lnTo>
                    <a:pt x="8515" y="858"/>
                  </a:lnTo>
                  <a:lnTo>
                    <a:pt x="8534" y="858"/>
                  </a:lnTo>
                  <a:lnTo>
                    <a:pt x="8554" y="838"/>
                  </a:lnTo>
                  <a:lnTo>
                    <a:pt x="9099" y="605"/>
                  </a:lnTo>
                  <a:lnTo>
                    <a:pt x="9664" y="410"/>
                  </a:lnTo>
                  <a:lnTo>
                    <a:pt x="10151" y="254"/>
                  </a:lnTo>
                  <a:lnTo>
                    <a:pt x="10658" y="118"/>
                  </a:lnTo>
                  <a:lnTo>
                    <a:pt x="11009" y="40"/>
                  </a:lnTo>
                  <a:lnTo>
                    <a:pt x="11223"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47;p37">
              <a:extLst>
                <a:ext uri="{FF2B5EF4-FFF2-40B4-BE49-F238E27FC236}">
                  <a16:creationId xmlns:a16="http://schemas.microsoft.com/office/drawing/2014/main" id="{432F3C23-8AA9-963A-493C-646E5DEAF5DB}"/>
                </a:ext>
              </a:extLst>
            </p:cNvPr>
            <p:cNvSpPr/>
            <p:nvPr/>
          </p:nvSpPr>
          <p:spPr>
            <a:xfrm>
              <a:off x="5162900" y="583950"/>
              <a:ext cx="631300" cy="629350"/>
            </a:xfrm>
            <a:custGeom>
              <a:avLst/>
              <a:gdLst/>
              <a:ahLst/>
              <a:cxnLst/>
              <a:rect l="l" t="t" r="r" b="b"/>
              <a:pathLst>
                <a:path w="25252" h="25174" fill="none" extrusionOk="0">
                  <a:moveTo>
                    <a:pt x="10619" y="79"/>
                  </a:moveTo>
                  <a:lnTo>
                    <a:pt x="10619" y="79"/>
                  </a:lnTo>
                  <a:lnTo>
                    <a:pt x="9976" y="195"/>
                  </a:lnTo>
                  <a:lnTo>
                    <a:pt x="9352" y="351"/>
                  </a:lnTo>
                  <a:lnTo>
                    <a:pt x="8729" y="527"/>
                  </a:lnTo>
                  <a:lnTo>
                    <a:pt x="8144" y="741"/>
                  </a:lnTo>
                  <a:lnTo>
                    <a:pt x="7560" y="975"/>
                  </a:lnTo>
                  <a:lnTo>
                    <a:pt x="6995" y="1248"/>
                  </a:lnTo>
                  <a:lnTo>
                    <a:pt x="6449" y="1540"/>
                  </a:lnTo>
                  <a:lnTo>
                    <a:pt x="5923" y="1852"/>
                  </a:lnTo>
                  <a:lnTo>
                    <a:pt x="5417" y="2183"/>
                  </a:lnTo>
                  <a:lnTo>
                    <a:pt x="4910" y="2553"/>
                  </a:lnTo>
                  <a:lnTo>
                    <a:pt x="4442" y="2943"/>
                  </a:lnTo>
                  <a:lnTo>
                    <a:pt x="3994" y="3352"/>
                  </a:lnTo>
                  <a:lnTo>
                    <a:pt x="3566" y="3761"/>
                  </a:lnTo>
                  <a:lnTo>
                    <a:pt x="3157" y="4209"/>
                  </a:lnTo>
                  <a:lnTo>
                    <a:pt x="2767" y="4677"/>
                  </a:lnTo>
                  <a:lnTo>
                    <a:pt x="2397" y="5164"/>
                  </a:lnTo>
                  <a:lnTo>
                    <a:pt x="2046" y="5670"/>
                  </a:lnTo>
                  <a:lnTo>
                    <a:pt x="1734" y="6177"/>
                  </a:lnTo>
                  <a:lnTo>
                    <a:pt x="1442" y="6703"/>
                  </a:lnTo>
                  <a:lnTo>
                    <a:pt x="1169" y="7249"/>
                  </a:lnTo>
                  <a:lnTo>
                    <a:pt x="935" y="7814"/>
                  </a:lnTo>
                  <a:lnTo>
                    <a:pt x="721" y="8379"/>
                  </a:lnTo>
                  <a:lnTo>
                    <a:pt x="526" y="8963"/>
                  </a:lnTo>
                  <a:lnTo>
                    <a:pt x="370" y="9567"/>
                  </a:lnTo>
                  <a:lnTo>
                    <a:pt x="234" y="10171"/>
                  </a:lnTo>
                  <a:lnTo>
                    <a:pt x="137" y="10775"/>
                  </a:lnTo>
                  <a:lnTo>
                    <a:pt x="59" y="11399"/>
                  </a:lnTo>
                  <a:lnTo>
                    <a:pt x="20" y="12022"/>
                  </a:lnTo>
                  <a:lnTo>
                    <a:pt x="0" y="12646"/>
                  </a:lnTo>
                  <a:lnTo>
                    <a:pt x="20" y="13289"/>
                  </a:lnTo>
                  <a:lnTo>
                    <a:pt x="78" y="13932"/>
                  </a:lnTo>
                  <a:lnTo>
                    <a:pt x="176" y="14575"/>
                  </a:lnTo>
                  <a:lnTo>
                    <a:pt x="176" y="14575"/>
                  </a:lnTo>
                  <a:lnTo>
                    <a:pt x="273" y="15140"/>
                  </a:lnTo>
                  <a:lnTo>
                    <a:pt x="409" y="15705"/>
                  </a:lnTo>
                  <a:lnTo>
                    <a:pt x="565" y="16250"/>
                  </a:lnTo>
                  <a:lnTo>
                    <a:pt x="741" y="16776"/>
                  </a:lnTo>
                  <a:lnTo>
                    <a:pt x="935" y="17322"/>
                  </a:lnTo>
                  <a:lnTo>
                    <a:pt x="1150" y="17828"/>
                  </a:lnTo>
                  <a:lnTo>
                    <a:pt x="1403" y="18335"/>
                  </a:lnTo>
                  <a:lnTo>
                    <a:pt x="1656" y="18822"/>
                  </a:lnTo>
                  <a:lnTo>
                    <a:pt x="1949" y="19290"/>
                  </a:lnTo>
                  <a:lnTo>
                    <a:pt x="2241" y="19757"/>
                  </a:lnTo>
                  <a:lnTo>
                    <a:pt x="2572" y="20186"/>
                  </a:lnTo>
                  <a:lnTo>
                    <a:pt x="2903" y="20615"/>
                  </a:lnTo>
                  <a:lnTo>
                    <a:pt x="3273" y="21043"/>
                  </a:lnTo>
                  <a:lnTo>
                    <a:pt x="3644" y="21433"/>
                  </a:lnTo>
                  <a:lnTo>
                    <a:pt x="4033" y="21803"/>
                  </a:lnTo>
                  <a:lnTo>
                    <a:pt x="4442" y="22173"/>
                  </a:lnTo>
                  <a:lnTo>
                    <a:pt x="4852" y="22524"/>
                  </a:lnTo>
                  <a:lnTo>
                    <a:pt x="5300" y="22836"/>
                  </a:lnTo>
                  <a:lnTo>
                    <a:pt x="5748" y="23148"/>
                  </a:lnTo>
                  <a:lnTo>
                    <a:pt x="6216" y="23440"/>
                  </a:lnTo>
                  <a:lnTo>
                    <a:pt x="6683" y="23713"/>
                  </a:lnTo>
                  <a:lnTo>
                    <a:pt x="7170" y="23946"/>
                  </a:lnTo>
                  <a:lnTo>
                    <a:pt x="7677" y="24180"/>
                  </a:lnTo>
                  <a:lnTo>
                    <a:pt x="8183" y="24375"/>
                  </a:lnTo>
                  <a:lnTo>
                    <a:pt x="8709" y="24570"/>
                  </a:lnTo>
                  <a:lnTo>
                    <a:pt x="9255" y="24726"/>
                  </a:lnTo>
                  <a:lnTo>
                    <a:pt x="9781" y="24862"/>
                  </a:lnTo>
                  <a:lnTo>
                    <a:pt x="10346" y="24960"/>
                  </a:lnTo>
                  <a:lnTo>
                    <a:pt x="10892" y="25057"/>
                  </a:lnTo>
                  <a:lnTo>
                    <a:pt x="11457" y="25115"/>
                  </a:lnTo>
                  <a:lnTo>
                    <a:pt x="12041" y="25154"/>
                  </a:lnTo>
                  <a:lnTo>
                    <a:pt x="12626" y="25174"/>
                  </a:lnTo>
                  <a:lnTo>
                    <a:pt x="12626" y="25174"/>
                  </a:lnTo>
                  <a:lnTo>
                    <a:pt x="13132" y="25154"/>
                  </a:lnTo>
                  <a:lnTo>
                    <a:pt x="13639" y="25135"/>
                  </a:lnTo>
                  <a:lnTo>
                    <a:pt x="14146" y="25076"/>
                  </a:lnTo>
                  <a:lnTo>
                    <a:pt x="14652" y="24999"/>
                  </a:lnTo>
                  <a:lnTo>
                    <a:pt x="14652" y="24999"/>
                  </a:lnTo>
                  <a:lnTo>
                    <a:pt x="15276" y="24882"/>
                  </a:lnTo>
                  <a:lnTo>
                    <a:pt x="15880" y="24745"/>
                  </a:lnTo>
                  <a:lnTo>
                    <a:pt x="16484" y="24570"/>
                  </a:lnTo>
                  <a:lnTo>
                    <a:pt x="17068" y="24375"/>
                  </a:lnTo>
                  <a:lnTo>
                    <a:pt x="17633" y="24141"/>
                  </a:lnTo>
                  <a:lnTo>
                    <a:pt x="18198" y="23888"/>
                  </a:lnTo>
                  <a:lnTo>
                    <a:pt x="18744" y="23596"/>
                  </a:lnTo>
                  <a:lnTo>
                    <a:pt x="19270" y="23284"/>
                  </a:lnTo>
                  <a:lnTo>
                    <a:pt x="19776" y="22953"/>
                  </a:lnTo>
                  <a:lnTo>
                    <a:pt x="20283" y="22602"/>
                  </a:lnTo>
                  <a:lnTo>
                    <a:pt x="20751" y="22212"/>
                  </a:lnTo>
                  <a:lnTo>
                    <a:pt x="21218" y="21803"/>
                  </a:lnTo>
                  <a:lnTo>
                    <a:pt x="21666" y="21355"/>
                  </a:lnTo>
                  <a:lnTo>
                    <a:pt x="22095" y="20907"/>
                  </a:lnTo>
                  <a:lnTo>
                    <a:pt x="22485" y="20420"/>
                  </a:lnTo>
                  <a:lnTo>
                    <a:pt x="22874" y="19933"/>
                  </a:lnTo>
                  <a:lnTo>
                    <a:pt x="22874" y="19933"/>
                  </a:lnTo>
                  <a:lnTo>
                    <a:pt x="23225" y="19407"/>
                  </a:lnTo>
                  <a:lnTo>
                    <a:pt x="23556" y="18881"/>
                  </a:lnTo>
                  <a:lnTo>
                    <a:pt x="23849" y="18335"/>
                  </a:lnTo>
                  <a:lnTo>
                    <a:pt x="24121" y="17770"/>
                  </a:lnTo>
                  <a:lnTo>
                    <a:pt x="24375" y="17205"/>
                  </a:lnTo>
                  <a:lnTo>
                    <a:pt x="24589" y="16620"/>
                  </a:lnTo>
                  <a:lnTo>
                    <a:pt x="24764" y="16036"/>
                  </a:lnTo>
                  <a:lnTo>
                    <a:pt x="24920" y="15451"/>
                  </a:lnTo>
                  <a:lnTo>
                    <a:pt x="25057" y="14847"/>
                  </a:lnTo>
                  <a:lnTo>
                    <a:pt x="25154" y="14243"/>
                  </a:lnTo>
                  <a:lnTo>
                    <a:pt x="25212" y="13620"/>
                  </a:lnTo>
                  <a:lnTo>
                    <a:pt x="25251" y="13016"/>
                  </a:lnTo>
                  <a:lnTo>
                    <a:pt x="25251" y="12392"/>
                  </a:lnTo>
                  <a:lnTo>
                    <a:pt x="25232" y="11769"/>
                  </a:lnTo>
                  <a:lnTo>
                    <a:pt x="25173" y="11145"/>
                  </a:lnTo>
                  <a:lnTo>
                    <a:pt x="25095" y="10522"/>
                  </a:lnTo>
                  <a:lnTo>
                    <a:pt x="25095" y="10522"/>
                  </a:lnTo>
                  <a:lnTo>
                    <a:pt x="24959" y="9840"/>
                  </a:lnTo>
                  <a:lnTo>
                    <a:pt x="24803" y="9178"/>
                  </a:lnTo>
                  <a:lnTo>
                    <a:pt x="24803" y="9178"/>
                  </a:lnTo>
                  <a:lnTo>
                    <a:pt x="24823" y="9353"/>
                  </a:lnTo>
                  <a:lnTo>
                    <a:pt x="24823" y="9353"/>
                  </a:lnTo>
                  <a:lnTo>
                    <a:pt x="24940" y="10015"/>
                  </a:lnTo>
                  <a:lnTo>
                    <a:pt x="24998" y="10697"/>
                  </a:lnTo>
                  <a:lnTo>
                    <a:pt x="25018" y="11379"/>
                  </a:lnTo>
                  <a:lnTo>
                    <a:pt x="24998" y="12061"/>
                  </a:lnTo>
                  <a:lnTo>
                    <a:pt x="24998" y="12061"/>
                  </a:lnTo>
                  <a:lnTo>
                    <a:pt x="24940" y="12743"/>
                  </a:lnTo>
                  <a:lnTo>
                    <a:pt x="24842" y="13425"/>
                  </a:lnTo>
                  <a:lnTo>
                    <a:pt x="24706" y="14088"/>
                  </a:lnTo>
                  <a:lnTo>
                    <a:pt x="24530" y="14750"/>
                  </a:lnTo>
                  <a:lnTo>
                    <a:pt x="24530" y="14750"/>
                  </a:lnTo>
                  <a:lnTo>
                    <a:pt x="24316" y="15373"/>
                  </a:lnTo>
                  <a:lnTo>
                    <a:pt x="24082" y="15997"/>
                  </a:lnTo>
                  <a:lnTo>
                    <a:pt x="23790" y="16601"/>
                  </a:lnTo>
                  <a:lnTo>
                    <a:pt x="23478" y="17166"/>
                  </a:lnTo>
                  <a:lnTo>
                    <a:pt x="23478" y="17166"/>
                  </a:lnTo>
                  <a:lnTo>
                    <a:pt x="23147" y="17731"/>
                  </a:lnTo>
                  <a:lnTo>
                    <a:pt x="22777" y="18257"/>
                  </a:lnTo>
                  <a:lnTo>
                    <a:pt x="22387" y="18764"/>
                  </a:lnTo>
                  <a:lnTo>
                    <a:pt x="21978" y="19251"/>
                  </a:lnTo>
                  <a:lnTo>
                    <a:pt x="21978" y="19251"/>
                  </a:lnTo>
                  <a:lnTo>
                    <a:pt x="21530" y="19718"/>
                  </a:lnTo>
                  <a:lnTo>
                    <a:pt x="21062" y="20147"/>
                  </a:lnTo>
                  <a:lnTo>
                    <a:pt x="20575" y="20556"/>
                  </a:lnTo>
                  <a:lnTo>
                    <a:pt x="20049" y="20926"/>
                  </a:lnTo>
                  <a:lnTo>
                    <a:pt x="20049" y="20926"/>
                  </a:lnTo>
                  <a:lnTo>
                    <a:pt x="19523" y="21277"/>
                  </a:lnTo>
                  <a:lnTo>
                    <a:pt x="18978" y="21608"/>
                  </a:lnTo>
                  <a:lnTo>
                    <a:pt x="18412" y="21901"/>
                  </a:lnTo>
                  <a:lnTo>
                    <a:pt x="17828" y="22154"/>
                  </a:lnTo>
                  <a:lnTo>
                    <a:pt x="17828" y="22154"/>
                  </a:lnTo>
                  <a:lnTo>
                    <a:pt x="17204" y="22388"/>
                  </a:lnTo>
                  <a:lnTo>
                    <a:pt x="16562" y="22583"/>
                  </a:lnTo>
                  <a:lnTo>
                    <a:pt x="15919" y="22758"/>
                  </a:lnTo>
                  <a:lnTo>
                    <a:pt x="15276" y="22875"/>
                  </a:lnTo>
                  <a:lnTo>
                    <a:pt x="15276" y="22875"/>
                  </a:lnTo>
                  <a:lnTo>
                    <a:pt x="14574" y="22972"/>
                  </a:lnTo>
                  <a:lnTo>
                    <a:pt x="13873" y="23011"/>
                  </a:lnTo>
                  <a:lnTo>
                    <a:pt x="13171" y="23031"/>
                  </a:lnTo>
                  <a:lnTo>
                    <a:pt x="12470" y="22992"/>
                  </a:lnTo>
                  <a:lnTo>
                    <a:pt x="12470" y="22992"/>
                  </a:lnTo>
                  <a:lnTo>
                    <a:pt x="11788" y="22914"/>
                  </a:lnTo>
                  <a:lnTo>
                    <a:pt x="11125" y="22797"/>
                  </a:lnTo>
                  <a:lnTo>
                    <a:pt x="10463" y="22660"/>
                  </a:lnTo>
                  <a:lnTo>
                    <a:pt x="9820" y="22466"/>
                  </a:lnTo>
                  <a:lnTo>
                    <a:pt x="9820" y="22466"/>
                  </a:lnTo>
                  <a:lnTo>
                    <a:pt x="9197" y="22251"/>
                  </a:lnTo>
                  <a:lnTo>
                    <a:pt x="8593" y="21979"/>
                  </a:lnTo>
                  <a:lnTo>
                    <a:pt x="7989" y="21686"/>
                  </a:lnTo>
                  <a:lnTo>
                    <a:pt x="7404" y="21375"/>
                  </a:lnTo>
                  <a:lnTo>
                    <a:pt x="7404" y="21375"/>
                  </a:lnTo>
                  <a:lnTo>
                    <a:pt x="6859" y="21004"/>
                  </a:lnTo>
                  <a:lnTo>
                    <a:pt x="6332" y="20634"/>
                  </a:lnTo>
                  <a:lnTo>
                    <a:pt x="5826" y="20225"/>
                  </a:lnTo>
                  <a:lnTo>
                    <a:pt x="5339" y="19777"/>
                  </a:lnTo>
                  <a:lnTo>
                    <a:pt x="5339" y="19777"/>
                  </a:lnTo>
                  <a:lnTo>
                    <a:pt x="4871" y="19309"/>
                  </a:lnTo>
                  <a:lnTo>
                    <a:pt x="4442" y="18822"/>
                  </a:lnTo>
                  <a:lnTo>
                    <a:pt x="4033" y="18296"/>
                  </a:lnTo>
                  <a:lnTo>
                    <a:pt x="3663" y="17751"/>
                  </a:lnTo>
                  <a:lnTo>
                    <a:pt x="3663" y="17751"/>
                  </a:lnTo>
                  <a:lnTo>
                    <a:pt x="3312" y="17185"/>
                  </a:lnTo>
                  <a:lnTo>
                    <a:pt x="3001" y="16581"/>
                  </a:lnTo>
                  <a:lnTo>
                    <a:pt x="2708" y="15977"/>
                  </a:lnTo>
                  <a:lnTo>
                    <a:pt x="2475" y="15354"/>
                  </a:lnTo>
                  <a:lnTo>
                    <a:pt x="2475" y="15354"/>
                  </a:lnTo>
                  <a:lnTo>
                    <a:pt x="2260" y="14730"/>
                  </a:lnTo>
                  <a:lnTo>
                    <a:pt x="2085" y="14068"/>
                  </a:lnTo>
                  <a:lnTo>
                    <a:pt x="1949" y="13425"/>
                  </a:lnTo>
                  <a:lnTo>
                    <a:pt x="1851" y="12763"/>
                  </a:lnTo>
                  <a:lnTo>
                    <a:pt x="1851" y="12763"/>
                  </a:lnTo>
                  <a:lnTo>
                    <a:pt x="1793" y="12061"/>
                  </a:lnTo>
                  <a:lnTo>
                    <a:pt x="1773" y="11379"/>
                  </a:lnTo>
                  <a:lnTo>
                    <a:pt x="1793" y="10678"/>
                  </a:lnTo>
                  <a:lnTo>
                    <a:pt x="1871" y="9976"/>
                  </a:lnTo>
                  <a:lnTo>
                    <a:pt x="1871" y="9976"/>
                  </a:lnTo>
                  <a:lnTo>
                    <a:pt x="1968" y="9333"/>
                  </a:lnTo>
                  <a:lnTo>
                    <a:pt x="2104" y="8671"/>
                  </a:lnTo>
                  <a:lnTo>
                    <a:pt x="2104" y="8671"/>
                  </a:lnTo>
                  <a:lnTo>
                    <a:pt x="2280" y="8028"/>
                  </a:lnTo>
                  <a:lnTo>
                    <a:pt x="2494" y="7385"/>
                  </a:lnTo>
                  <a:lnTo>
                    <a:pt x="2494" y="7385"/>
                  </a:lnTo>
                  <a:lnTo>
                    <a:pt x="2689" y="6898"/>
                  </a:lnTo>
                  <a:lnTo>
                    <a:pt x="2903" y="6411"/>
                  </a:lnTo>
                  <a:lnTo>
                    <a:pt x="2923" y="6411"/>
                  </a:lnTo>
                  <a:lnTo>
                    <a:pt x="2923" y="6411"/>
                  </a:lnTo>
                  <a:lnTo>
                    <a:pt x="3196" y="5865"/>
                  </a:lnTo>
                  <a:lnTo>
                    <a:pt x="3507" y="5339"/>
                  </a:lnTo>
                  <a:lnTo>
                    <a:pt x="3507" y="5339"/>
                  </a:lnTo>
                  <a:lnTo>
                    <a:pt x="3605" y="5164"/>
                  </a:lnTo>
                  <a:lnTo>
                    <a:pt x="3605" y="5144"/>
                  </a:lnTo>
                  <a:lnTo>
                    <a:pt x="3605" y="5144"/>
                  </a:lnTo>
                  <a:lnTo>
                    <a:pt x="3624" y="5125"/>
                  </a:lnTo>
                  <a:lnTo>
                    <a:pt x="3624" y="5125"/>
                  </a:lnTo>
                  <a:lnTo>
                    <a:pt x="3663" y="5086"/>
                  </a:lnTo>
                  <a:lnTo>
                    <a:pt x="3663" y="5086"/>
                  </a:lnTo>
                  <a:lnTo>
                    <a:pt x="3683" y="5047"/>
                  </a:lnTo>
                  <a:lnTo>
                    <a:pt x="3683" y="5047"/>
                  </a:lnTo>
                  <a:lnTo>
                    <a:pt x="3702" y="5027"/>
                  </a:lnTo>
                  <a:lnTo>
                    <a:pt x="3702" y="5008"/>
                  </a:lnTo>
                  <a:lnTo>
                    <a:pt x="3702" y="5008"/>
                  </a:lnTo>
                  <a:lnTo>
                    <a:pt x="3722" y="4989"/>
                  </a:lnTo>
                  <a:lnTo>
                    <a:pt x="3722" y="4989"/>
                  </a:lnTo>
                  <a:lnTo>
                    <a:pt x="3741" y="4950"/>
                  </a:lnTo>
                  <a:lnTo>
                    <a:pt x="3741" y="4950"/>
                  </a:lnTo>
                  <a:lnTo>
                    <a:pt x="3761" y="4911"/>
                  </a:lnTo>
                  <a:lnTo>
                    <a:pt x="3800" y="4891"/>
                  </a:lnTo>
                  <a:lnTo>
                    <a:pt x="3800" y="4891"/>
                  </a:lnTo>
                  <a:lnTo>
                    <a:pt x="4189" y="4326"/>
                  </a:lnTo>
                  <a:lnTo>
                    <a:pt x="4189" y="4326"/>
                  </a:lnTo>
                  <a:lnTo>
                    <a:pt x="4598" y="3819"/>
                  </a:lnTo>
                  <a:lnTo>
                    <a:pt x="5046" y="3352"/>
                  </a:lnTo>
                  <a:lnTo>
                    <a:pt x="5495" y="2884"/>
                  </a:lnTo>
                  <a:lnTo>
                    <a:pt x="5982" y="2456"/>
                  </a:lnTo>
                  <a:lnTo>
                    <a:pt x="5982" y="2456"/>
                  </a:lnTo>
                  <a:lnTo>
                    <a:pt x="6040" y="2417"/>
                  </a:lnTo>
                  <a:lnTo>
                    <a:pt x="6040" y="2417"/>
                  </a:lnTo>
                  <a:lnTo>
                    <a:pt x="6371" y="2163"/>
                  </a:lnTo>
                  <a:lnTo>
                    <a:pt x="6703" y="1910"/>
                  </a:lnTo>
                  <a:lnTo>
                    <a:pt x="7034" y="1696"/>
                  </a:lnTo>
                  <a:lnTo>
                    <a:pt x="7385" y="1462"/>
                  </a:lnTo>
                  <a:lnTo>
                    <a:pt x="7385" y="1462"/>
                  </a:lnTo>
                  <a:lnTo>
                    <a:pt x="7774" y="1248"/>
                  </a:lnTo>
                  <a:lnTo>
                    <a:pt x="8183" y="1033"/>
                  </a:lnTo>
                  <a:lnTo>
                    <a:pt x="8183" y="1033"/>
                  </a:lnTo>
                  <a:lnTo>
                    <a:pt x="8515" y="858"/>
                  </a:lnTo>
                  <a:lnTo>
                    <a:pt x="8534" y="858"/>
                  </a:lnTo>
                  <a:lnTo>
                    <a:pt x="8534" y="858"/>
                  </a:lnTo>
                  <a:lnTo>
                    <a:pt x="8554" y="838"/>
                  </a:lnTo>
                  <a:lnTo>
                    <a:pt x="8554" y="838"/>
                  </a:lnTo>
                  <a:lnTo>
                    <a:pt x="9099" y="605"/>
                  </a:lnTo>
                  <a:lnTo>
                    <a:pt x="9664" y="410"/>
                  </a:lnTo>
                  <a:lnTo>
                    <a:pt x="9664" y="410"/>
                  </a:lnTo>
                  <a:lnTo>
                    <a:pt x="10151" y="254"/>
                  </a:lnTo>
                  <a:lnTo>
                    <a:pt x="10658" y="118"/>
                  </a:lnTo>
                  <a:lnTo>
                    <a:pt x="10658" y="118"/>
                  </a:lnTo>
                  <a:lnTo>
                    <a:pt x="11009" y="40"/>
                  </a:lnTo>
                  <a:lnTo>
                    <a:pt x="11009" y="40"/>
                  </a:lnTo>
                  <a:lnTo>
                    <a:pt x="11223" y="1"/>
                  </a:lnTo>
                  <a:lnTo>
                    <a:pt x="11223" y="1"/>
                  </a:lnTo>
                  <a:lnTo>
                    <a:pt x="10619"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48;p37">
              <a:extLst>
                <a:ext uri="{FF2B5EF4-FFF2-40B4-BE49-F238E27FC236}">
                  <a16:creationId xmlns:a16="http://schemas.microsoft.com/office/drawing/2014/main" id="{15BDC9F9-6D8D-099E-3FD6-DB16A3AADE77}"/>
                </a:ext>
              </a:extLst>
            </p:cNvPr>
            <p:cNvSpPr/>
            <p:nvPr/>
          </p:nvSpPr>
          <p:spPr>
            <a:xfrm>
              <a:off x="5724525" y="1044750"/>
              <a:ext cx="25" cy="25"/>
            </a:xfrm>
            <a:custGeom>
              <a:avLst/>
              <a:gdLst/>
              <a:ahLst/>
              <a:cxnLst/>
              <a:rect l="l" t="t" r="r" b="b"/>
              <a:pathLst>
                <a:path w="1" h="1" extrusionOk="0">
                  <a:moveTo>
                    <a:pt x="0" y="0"/>
                  </a:moveTo>
                  <a:lnTo>
                    <a:pt x="0" y="0"/>
                  </a:lnTo>
                  <a:lnTo>
                    <a:pt x="0" y="0"/>
                  </a:lnTo>
                  <a:lnTo>
                    <a:pt x="0" y="0"/>
                  </a:lnTo>
                  <a:close/>
                </a:path>
              </a:pathLst>
            </a:custGeom>
            <a:solidFill>
              <a:srgbClr val="B37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49;p37">
              <a:extLst>
                <a:ext uri="{FF2B5EF4-FFF2-40B4-BE49-F238E27FC236}">
                  <a16:creationId xmlns:a16="http://schemas.microsoft.com/office/drawing/2014/main" id="{15D7AD41-A17F-5468-E0FD-5C1DE028A95D}"/>
                </a:ext>
              </a:extLst>
            </p:cNvPr>
            <p:cNvSpPr/>
            <p:nvPr/>
          </p:nvSpPr>
          <p:spPr>
            <a:xfrm>
              <a:off x="5724525" y="1044750"/>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550;p37">
              <a:extLst>
                <a:ext uri="{FF2B5EF4-FFF2-40B4-BE49-F238E27FC236}">
                  <a16:creationId xmlns:a16="http://schemas.microsoft.com/office/drawing/2014/main" id="{24CB5F81-EBF7-0375-04D1-E5FA244F6A21}"/>
                </a:ext>
              </a:extLst>
            </p:cNvPr>
            <p:cNvSpPr/>
            <p:nvPr/>
          </p:nvSpPr>
          <p:spPr>
            <a:xfrm>
              <a:off x="5672875" y="1096375"/>
              <a:ext cx="25" cy="25"/>
            </a:xfrm>
            <a:custGeom>
              <a:avLst/>
              <a:gdLst/>
              <a:ahLst/>
              <a:cxnLst/>
              <a:rect l="l" t="t" r="r" b="b"/>
              <a:pathLst>
                <a:path w="1" h="1" extrusionOk="0">
                  <a:moveTo>
                    <a:pt x="1" y="1"/>
                  </a:moveTo>
                  <a:lnTo>
                    <a:pt x="1" y="1"/>
                  </a:lnTo>
                  <a:lnTo>
                    <a:pt x="1" y="1"/>
                  </a:lnTo>
                  <a:lnTo>
                    <a:pt x="1" y="1"/>
                  </a:lnTo>
                  <a:close/>
                </a:path>
              </a:pathLst>
            </a:custGeom>
            <a:solidFill>
              <a:srgbClr val="B37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551;p37">
              <a:extLst>
                <a:ext uri="{FF2B5EF4-FFF2-40B4-BE49-F238E27FC236}">
                  <a16:creationId xmlns:a16="http://schemas.microsoft.com/office/drawing/2014/main" id="{75AA75B0-AF0D-A419-C323-A89780351652}"/>
                </a:ext>
              </a:extLst>
            </p:cNvPr>
            <p:cNvSpPr/>
            <p:nvPr/>
          </p:nvSpPr>
          <p:spPr>
            <a:xfrm>
              <a:off x="5242775" y="1022350"/>
              <a:ext cx="37050" cy="41425"/>
            </a:xfrm>
            <a:custGeom>
              <a:avLst/>
              <a:gdLst/>
              <a:ahLst/>
              <a:cxnLst/>
              <a:rect l="l" t="t" r="r" b="b"/>
              <a:pathLst>
                <a:path w="1482" h="1657" extrusionOk="0">
                  <a:moveTo>
                    <a:pt x="254" y="0"/>
                  </a:moveTo>
                  <a:lnTo>
                    <a:pt x="176" y="39"/>
                  </a:lnTo>
                  <a:lnTo>
                    <a:pt x="137" y="78"/>
                  </a:lnTo>
                  <a:lnTo>
                    <a:pt x="98" y="117"/>
                  </a:lnTo>
                  <a:lnTo>
                    <a:pt x="59" y="215"/>
                  </a:lnTo>
                  <a:lnTo>
                    <a:pt x="20" y="292"/>
                  </a:lnTo>
                  <a:lnTo>
                    <a:pt x="1" y="370"/>
                  </a:lnTo>
                  <a:lnTo>
                    <a:pt x="1" y="448"/>
                  </a:lnTo>
                  <a:lnTo>
                    <a:pt x="20" y="526"/>
                  </a:lnTo>
                  <a:lnTo>
                    <a:pt x="98" y="741"/>
                  </a:lnTo>
                  <a:lnTo>
                    <a:pt x="215" y="955"/>
                  </a:lnTo>
                  <a:lnTo>
                    <a:pt x="390" y="1150"/>
                  </a:lnTo>
                  <a:lnTo>
                    <a:pt x="507" y="1286"/>
                  </a:lnTo>
                  <a:lnTo>
                    <a:pt x="643" y="1403"/>
                  </a:lnTo>
                  <a:lnTo>
                    <a:pt x="799" y="1520"/>
                  </a:lnTo>
                  <a:lnTo>
                    <a:pt x="975" y="1617"/>
                  </a:lnTo>
                  <a:lnTo>
                    <a:pt x="1053" y="1656"/>
                  </a:lnTo>
                  <a:lnTo>
                    <a:pt x="1228" y="1656"/>
                  </a:lnTo>
                  <a:lnTo>
                    <a:pt x="1306" y="1617"/>
                  </a:lnTo>
                  <a:lnTo>
                    <a:pt x="1384" y="1559"/>
                  </a:lnTo>
                  <a:lnTo>
                    <a:pt x="1442" y="1481"/>
                  </a:lnTo>
                  <a:lnTo>
                    <a:pt x="1481" y="1403"/>
                  </a:lnTo>
                  <a:lnTo>
                    <a:pt x="1481" y="1306"/>
                  </a:lnTo>
                  <a:lnTo>
                    <a:pt x="1481" y="1111"/>
                  </a:lnTo>
                  <a:lnTo>
                    <a:pt x="1423" y="896"/>
                  </a:lnTo>
                  <a:lnTo>
                    <a:pt x="1345" y="721"/>
                  </a:lnTo>
                  <a:lnTo>
                    <a:pt x="1247" y="526"/>
                  </a:lnTo>
                  <a:lnTo>
                    <a:pt x="1092" y="370"/>
                  </a:lnTo>
                  <a:lnTo>
                    <a:pt x="994" y="273"/>
                  </a:lnTo>
                  <a:lnTo>
                    <a:pt x="897" y="195"/>
                  </a:lnTo>
                  <a:lnTo>
                    <a:pt x="721" y="98"/>
                  </a:lnTo>
                  <a:lnTo>
                    <a:pt x="507" y="20"/>
                  </a:lnTo>
                  <a:lnTo>
                    <a:pt x="41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552;p37">
              <a:extLst>
                <a:ext uri="{FF2B5EF4-FFF2-40B4-BE49-F238E27FC236}">
                  <a16:creationId xmlns:a16="http://schemas.microsoft.com/office/drawing/2014/main" id="{13A4F789-5E59-B40F-F361-0851FC46289F}"/>
                </a:ext>
              </a:extLst>
            </p:cNvPr>
            <p:cNvSpPr/>
            <p:nvPr/>
          </p:nvSpPr>
          <p:spPr>
            <a:xfrm>
              <a:off x="5242775" y="1022350"/>
              <a:ext cx="37050" cy="41425"/>
            </a:xfrm>
            <a:custGeom>
              <a:avLst/>
              <a:gdLst/>
              <a:ahLst/>
              <a:cxnLst/>
              <a:rect l="l" t="t" r="r" b="b"/>
              <a:pathLst>
                <a:path w="1482" h="1657" fill="none" extrusionOk="0">
                  <a:moveTo>
                    <a:pt x="351" y="0"/>
                  </a:moveTo>
                  <a:lnTo>
                    <a:pt x="351" y="0"/>
                  </a:lnTo>
                  <a:lnTo>
                    <a:pt x="254" y="0"/>
                  </a:lnTo>
                  <a:lnTo>
                    <a:pt x="176" y="39"/>
                  </a:lnTo>
                  <a:lnTo>
                    <a:pt x="176" y="39"/>
                  </a:lnTo>
                  <a:lnTo>
                    <a:pt x="137" y="78"/>
                  </a:lnTo>
                  <a:lnTo>
                    <a:pt x="98" y="117"/>
                  </a:lnTo>
                  <a:lnTo>
                    <a:pt x="59" y="215"/>
                  </a:lnTo>
                  <a:lnTo>
                    <a:pt x="59" y="215"/>
                  </a:lnTo>
                  <a:lnTo>
                    <a:pt x="20" y="292"/>
                  </a:lnTo>
                  <a:lnTo>
                    <a:pt x="1" y="370"/>
                  </a:lnTo>
                  <a:lnTo>
                    <a:pt x="1" y="448"/>
                  </a:lnTo>
                  <a:lnTo>
                    <a:pt x="20" y="526"/>
                  </a:lnTo>
                  <a:lnTo>
                    <a:pt x="20" y="526"/>
                  </a:lnTo>
                  <a:lnTo>
                    <a:pt x="98" y="741"/>
                  </a:lnTo>
                  <a:lnTo>
                    <a:pt x="215" y="955"/>
                  </a:lnTo>
                  <a:lnTo>
                    <a:pt x="215" y="955"/>
                  </a:lnTo>
                  <a:lnTo>
                    <a:pt x="390" y="1150"/>
                  </a:lnTo>
                  <a:lnTo>
                    <a:pt x="390" y="1150"/>
                  </a:lnTo>
                  <a:lnTo>
                    <a:pt x="507" y="1286"/>
                  </a:lnTo>
                  <a:lnTo>
                    <a:pt x="643" y="1403"/>
                  </a:lnTo>
                  <a:lnTo>
                    <a:pt x="799" y="1520"/>
                  </a:lnTo>
                  <a:lnTo>
                    <a:pt x="975" y="1617"/>
                  </a:lnTo>
                  <a:lnTo>
                    <a:pt x="975" y="1617"/>
                  </a:lnTo>
                  <a:lnTo>
                    <a:pt x="1053" y="1656"/>
                  </a:lnTo>
                  <a:lnTo>
                    <a:pt x="1150" y="1656"/>
                  </a:lnTo>
                  <a:lnTo>
                    <a:pt x="1228" y="1656"/>
                  </a:lnTo>
                  <a:lnTo>
                    <a:pt x="1306" y="1617"/>
                  </a:lnTo>
                  <a:lnTo>
                    <a:pt x="1306" y="1617"/>
                  </a:lnTo>
                  <a:lnTo>
                    <a:pt x="1384" y="1559"/>
                  </a:lnTo>
                  <a:lnTo>
                    <a:pt x="1442" y="1481"/>
                  </a:lnTo>
                  <a:lnTo>
                    <a:pt x="1481" y="1403"/>
                  </a:lnTo>
                  <a:lnTo>
                    <a:pt x="1481" y="1306"/>
                  </a:lnTo>
                  <a:lnTo>
                    <a:pt x="1481" y="1306"/>
                  </a:lnTo>
                  <a:lnTo>
                    <a:pt x="1481" y="1111"/>
                  </a:lnTo>
                  <a:lnTo>
                    <a:pt x="1423" y="896"/>
                  </a:lnTo>
                  <a:lnTo>
                    <a:pt x="1345" y="721"/>
                  </a:lnTo>
                  <a:lnTo>
                    <a:pt x="1247" y="526"/>
                  </a:lnTo>
                  <a:lnTo>
                    <a:pt x="1247" y="526"/>
                  </a:lnTo>
                  <a:lnTo>
                    <a:pt x="1092" y="370"/>
                  </a:lnTo>
                  <a:lnTo>
                    <a:pt x="1092" y="370"/>
                  </a:lnTo>
                  <a:lnTo>
                    <a:pt x="994" y="273"/>
                  </a:lnTo>
                  <a:lnTo>
                    <a:pt x="897" y="195"/>
                  </a:lnTo>
                  <a:lnTo>
                    <a:pt x="897" y="195"/>
                  </a:lnTo>
                  <a:lnTo>
                    <a:pt x="721" y="98"/>
                  </a:lnTo>
                  <a:lnTo>
                    <a:pt x="507" y="20"/>
                  </a:lnTo>
                  <a:lnTo>
                    <a:pt x="507" y="20"/>
                  </a:lnTo>
                  <a:lnTo>
                    <a:pt x="410" y="0"/>
                  </a:lnTo>
                  <a:lnTo>
                    <a:pt x="410" y="0"/>
                  </a:lnTo>
                  <a:lnTo>
                    <a:pt x="35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553;p37">
              <a:extLst>
                <a:ext uri="{FF2B5EF4-FFF2-40B4-BE49-F238E27FC236}">
                  <a16:creationId xmlns:a16="http://schemas.microsoft.com/office/drawing/2014/main" id="{4B4864B0-E602-2A50-106D-DA4D10E16742}"/>
                </a:ext>
              </a:extLst>
            </p:cNvPr>
            <p:cNvSpPr/>
            <p:nvPr/>
          </p:nvSpPr>
          <p:spPr>
            <a:xfrm>
              <a:off x="5235950" y="968750"/>
              <a:ext cx="33650" cy="39975"/>
            </a:xfrm>
            <a:custGeom>
              <a:avLst/>
              <a:gdLst/>
              <a:ahLst/>
              <a:cxnLst/>
              <a:rect l="l" t="t" r="r" b="b"/>
              <a:pathLst>
                <a:path w="1346" h="1599" extrusionOk="0">
                  <a:moveTo>
                    <a:pt x="371" y="1"/>
                  </a:moveTo>
                  <a:lnTo>
                    <a:pt x="312" y="20"/>
                  </a:lnTo>
                  <a:lnTo>
                    <a:pt x="235" y="40"/>
                  </a:lnTo>
                  <a:lnTo>
                    <a:pt x="157" y="79"/>
                  </a:lnTo>
                  <a:lnTo>
                    <a:pt x="79" y="157"/>
                  </a:lnTo>
                  <a:lnTo>
                    <a:pt x="20" y="235"/>
                  </a:lnTo>
                  <a:lnTo>
                    <a:pt x="1" y="332"/>
                  </a:lnTo>
                  <a:lnTo>
                    <a:pt x="1" y="527"/>
                  </a:lnTo>
                  <a:lnTo>
                    <a:pt x="20" y="624"/>
                  </a:lnTo>
                  <a:lnTo>
                    <a:pt x="59" y="722"/>
                  </a:lnTo>
                  <a:lnTo>
                    <a:pt x="118" y="878"/>
                  </a:lnTo>
                  <a:lnTo>
                    <a:pt x="215" y="1034"/>
                  </a:lnTo>
                  <a:lnTo>
                    <a:pt x="312" y="1170"/>
                  </a:lnTo>
                  <a:lnTo>
                    <a:pt x="410" y="1306"/>
                  </a:lnTo>
                  <a:lnTo>
                    <a:pt x="527" y="1423"/>
                  </a:lnTo>
                  <a:lnTo>
                    <a:pt x="663" y="1521"/>
                  </a:lnTo>
                  <a:lnTo>
                    <a:pt x="741" y="1560"/>
                  </a:lnTo>
                  <a:lnTo>
                    <a:pt x="819" y="1599"/>
                  </a:lnTo>
                  <a:lnTo>
                    <a:pt x="975" y="1599"/>
                  </a:lnTo>
                  <a:lnTo>
                    <a:pt x="1053" y="1579"/>
                  </a:lnTo>
                  <a:lnTo>
                    <a:pt x="1131" y="1560"/>
                  </a:lnTo>
                  <a:lnTo>
                    <a:pt x="1209" y="1501"/>
                  </a:lnTo>
                  <a:lnTo>
                    <a:pt x="1267" y="1443"/>
                  </a:lnTo>
                  <a:lnTo>
                    <a:pt x="1306" y="1365"/>
                  </a:lnTo>
                  <a:lnTo>
                    <a:pt x="1345" y="1306"/>
                  </a:lnTo>
                  <a:lnTo>
                    <a:pt x="1345" y="1209"/>
                  </a:lnTo>
                  <a:lnTo>
                    <a:pt x="1345" y="1131"/>
                  </a:lnTo>
                  <a:lnTo>
                    <a:pt x="1326" y="1034"/>
                  </a:lnTo>
                  <a:lnTo>
                    <a:pt x="1267" y="917"/>
                  </a:lnTo>
                  <a:lnTo>
                    <a:pt x="1209" y="858"/>
                  </a:lnTo>
                  <a:lnTo>
                    <a:pt x="1170" y="741"/>
                  </a:lnTo>
                  <a:lnTo>
                    <a:pt x="1111" y="624"/>
                  </a:lnTo>
                  <a:lnTo>
                    <a:pt x="994" y="469"/>
                  </a:lnTo>
                  <a:lnTo>
                    <a:pt x="878" y="332"/>
                  </a:lnTo>
                  <a:lnTo>
                    <a:pt x="761" y="196"/>
                  </a:lnTo>
                  <a:lnTo>
                    <a:pt x="624" y="79"/>
                  </a:lnTo>
                  <a:lnTo>
                    <a:pt x="507" y="20"/>
                  </a:lnTo>
                  <a:lnTo>
                    <a:pt x="37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554;p37">
              <a:extLst>
                <a:ext uri="{FF2B5EF4-FFF2-40B4-BE49-F238E27FC236}">
                  <a16:creationId xmlns:a16="http://schemas.microsoft.com/office/drawing/2014/main" id="{328266C1-B80D-2B07-E491-1F05E99F9330}"/>
                </a:ext>
              </a:extLst>
            </p:cNvPr>
            <p:cNvSpPr/>
            <p:nvPr/>
          </p:nvSpPr>
          <p:spPr>
            <a:xfrm>
              <a:off x="5235950" y="968750"/>
              <a:ext cx="33650" cy="39975"/>
            </a:xfrm>
            <a:custGeom>
              <a:avLst/>
              <a:gdLst/>
              <a:ahLst/>
              <a:cxnLst/>
              <a:rect l="l" t="t" r="r" b="b"/>
              <a:pathLst>
                <a:path w="1346" h="1599" fill="none" extrusionOk="0">
                  <a:moveTo>
                    <a:pt x="235" y="40"/>
                  </a:moveTo>
                  <a:lnTo>
                    <a:pt x="235" y="40"/>
                  </a:lnTo>
                  <a:lnTo>
                    <a:pt x="157" y="79"/>
                  </a:lnTo>
                  <a:lnTo>
                    <a:pt x="79" y="157"/>
                  </a:lnTo>
                  <a:lnTo>
                    <a:pt x="20" y="235"/>
                  </a:lnTo>
                  <a:lnTo>
                    <a:pt x="1" y="332"/>
                  </a:lnTo>
                  <a:lnTo>
                    <a:pt x="1" y="332"/>
                  </a:lnTo>
                  <a:lnTo>
                    <a:pt x="1" y="527"/>
                  </a:lnTo>
                  <a:lnTo>
                    <a:pt x="1" y="527"/>
                  </a:lnTo>
                  <a:lnTo>
                    <a:pt x="20" y="624"/>
                  </a:lnTo>
                  <a:lnTo>
                    <a:pt x="59" y="722"/>
                  </a:lnTo>
                  <a:lnTo>
                    <a:pt x="59" y="722"/>
                  </a:lnTo>
                  <a:lnTo>
                    <a:pt x="118" y="878"/>
                  </a:lnTo>
                  <a:lnTo>
                    <a:pt x="215" y="1034"/>
                  </a:lnTo>
                  <a:lnTo>
                    <a:pt x="215" y="1034"/>
                  </a:lnTo>
                  <a:lnTo>
                    <a:pt x="312" y="1170"/>
                  </a:lnTo>
                  <a:lnTo>
                    <a:pt x="410" y="1306"/>
                  </a:lnTo>
                  <a:lnTo>
                    <a:pt x="527" y="1423"/>
                  </a:lnTo>
                  <a:lnTo>
                    <a:pt x="663" y="1521"/>
                  </a:lnTo>
                  <a:lnTo>
                    <a:pt x="663" y="1521"/>
                  </a:lnTo>
                  <a:lnTo>
                    <a:pt x="741" y="1560"/>
                  </a:lnTo>
                  <a:lnTo>
                    <a:pt x="819" y="1599"/>
                  </a:lnTo>
                  <a:lnTo>
                    <a:pt x="897" y="1599"/>
                  </a:lnTo>
                  <a:lnTo>
                    <a:pt x="975" y="1599"/>
                  </a:lnTo>
                  <a:lnTo>
                    <a:pt x="975" y="1599"/>
                  </a:lnTo>
                  <a:lnTo>
                    <a:pt x="1053" y="1579"/>
                  </a:lnTo>
                  <a:lnTo>
                    <a:pt x="1131" y="1560"/>
                  </a:lnTo>
                  <a:lnTo>
                    <a:pt x="1209" y="1501"/>
                  </a:lnTo>
                  <a:lnTo>
                    <a:pt x="1267" y="1443"/>
                  </a:lnTo>
                  <a:lnTo>
                    <a:pt x="1267" y="1443"/>
                  </a:lnTo>
                  <a:lnTo>
                    <a:pt x="1306" y="1365"/>
                  </a:lnTo>
                  <a:lnTo>
                    <a:pt x="1345" y="1306"/>
                  </a:lnTo>
                  <a:lnTo>
                    <a:pt x="1345" y="1209"/>
                  </a:lnTo>
                  <a:lnTo>
                    <a:pt x="1345" y="1131"/>
                  </a:lnTo>
                  <a:lnTo>
                    <a:pt x="1345" y="1131"/>
                  </a:lnTo>
                  <a:lnTo>
                    <a:pt x="1326" y="1034"/>
                  </a:lnTo>
                  <a:lnTo>
                    <a:pt x="1267" y="917"/>
                  </a:lnTo>
                  <a:lnTo>
                    <a:pt x="1267" y="917"/>
                  </a:lnTo>
                  <a:lnTo>
                    <a:pt x="1209" y="858"/>
                  </a:lnTo>
                  <a:lnTo>
                    <a:pt x="1209" y="858"/>
                  </a:lnTo>
                  <a:lnTo>
                    <a:pt x="1170" y="741"/>
                  </a:lnTo>
                  <a:lnTo>
                    <a:pt x="1111" y="624"/>
                  </a:lnTo>
                  <a:lnTo>
                    <a:pt x="1111" y="624"/>
                  </a:lnTo>
                  <a:lnTo>
                    <a:pt x="994" y="469"/>
                  </a:lnTo>
                  <a:lnTo>
                    <a:pt x="878" y="332"/>
                  </a:lnTo>
                  <a:lnTo>
                    <a:pt x="878" y="332"/>
                  </a:lnTo>
                  <a:lnTo>
                    <a:pt x="761" y="196"/>
                  </a:lnTo>
                  <a:lnTo>
                    <a:pt x="624" y="79"/>
                  </a:lnTo>
                  <a:lnTo>
                    <a:pt x="624" y="79"/>
                  </a:lnTo>
                  <a:lnTo>
                    <a:pt x="507" y="20"/>
                  </a:lnTo>
                  <a:lnTo>
                    <a:pt x="371" y="1"/>
                  </a:lnTo>
                  <a:lnTo>
                    <a:pt x="371" y="1"/>
                  </a:lnTo>
                  <a:lnTo>
                    <a:pt x="312" y="20"/>
                  </a:lnTo>
                  <a:lnTo>
                    <a:pt x="235"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555;p37">
              <a:extLst>
                <a:ext uri="{FF2B5EF4-FFF2-40B4-BE49-F238E27FC236}">
                  <a16:creationId xmlns:a16="http://schemas.microsoft.com/office/drawing/2014/main" id="{DC298BB0-135A-88C5-348D-447D721E94EB}"/>
                </a:ext>
              </a:extLst>
            </p:cNvPr>
            <p:cNvSpPr/>
            <p:nvPr/>
          </p:nvSpPr>
          <p:spPr>
            <a:xfrm>
              <a:off x="5279800" y="1014550"/>
              <a:ext cx="30225" cy="35100"/>
            </a:xfrm>
            <a:custGeom>
              <a:avLst/>
              <a:gdLst/>
              <a:ahLst/>
              <a:cxnLst/>
              <a:rect l="l" t="t" r="r" b="b"/>
              <a:pathLst>
                <a:path w="1209" h="1404" extrusionOk="0">
                  <a:moveTo>
                    <a:pt x="332" y="0"/>
                  </a:moveTo>
                  <a:lnTo>
                    <a:pt x="254" y="20"/>
                  </a:lnTo>
                  <a:lnTo>
                    <a:pt x="195" y="39"/>
                  </a:lnTo>
                  <a:lnTo>
                    <a:pt x="137" y="78"/>
                  </a:lnTo>
                  <a:lnTo>
                    <a:pt x="78" y="137"/>
                  </a:lnTo>
                  <a:lnTo>
                    <a:pt x="39" y="195"/>
                  </a:lnTo>
                  <a:lnTo>
                    <a:pt x="20" y="254"/>
                  </a:lnTo>
                  <a:lnTo>
                    <a:pt x="0" y="332"/>
                  </a:lnTo>
                  <a:lnTo>
                    <a:pt x="0" y="468"/>
                  </a:lnTo>
                  <a:lnTo>
                    <a:pt x="20" y="604"/>
                  </a:lnTo>
                  <a:lnTo>
                    <a:pt x="59" y="741"/>
                  </a:lnTo>
                  <a:lnTo>
                    <a:pt x="117" y="858"/>
                  </a:lnTo>
                  <a:lnTo>
                    <a:pt x="195" y="994"/>
                  </a:lnTo>
                  <a:lnTo>
                    <a:pt x="293" y="1111"/>
                  </a:lnTo>
                  <a:lnTo>
                    <a:pt x="409" y="1228"/>
                  </a:lnTo>
                  <a:lnTo>
                    <a:pt x="526" y="1325"/>
                  </a:lnTo>
                  <a:lnTo>
                    <a:pt x="604" y="1364"/>
                  </a:lnTo>
                  <a:lnTo>
                    <a:pt x="682" y="1403"/>
                  </a:lnTo>
                  <a:lnTo>
                    <a:pt x="838" y="1403"/>
                  </a:lnTo>
                  <a:lnTo>
                    <a:pt x="916" y="1384"/>
                  </a:lnTo>
                  <a:lnTo>
                    <a:pt x="994" y="1364"/>
                  </a:lnTo>
                  <a:lnTo>
                    <a:pt x="1072" y="1306"/>
                  </a:lnTo>
                  <a:lnTo>
                    <a:pt x="1130" y="1247"/>
                  </a:lnTo>
                  <a:lnTo>
                    <a:pt x="1189" y="1131"/>
                  </a:lnTo>
                  <a:lnTo>
                    <a:pt x="1208" y="994"/>
                  </a:lnTo>
                  <a:lnTo>
                    <a:pt x="1189" y="858"/>
                  </a:lnTo>
                  <a:lnTo>
                    <a:pt x="1130" y="741"/>
                  </a:lnTo>
                  <a:lnTo>
                    <a:pt x="1091" y="624"/>
                  </a:lnTo>
                  <a:lnTo>
                    <a:pt x="1033" y="507"/>
                  </a:lnTo>
                  <a:lnTo>
                    <a:pt x="955" y="390"/>
                  </a:lnTo>
                  <a:lnTo>
                    <a:pt x="838" y="273"/>
                  </a:lnTo>
                  <a:lnTo>
                    <a:pt x="624" y="78"/>
                  </a:lnTo>
                  <a:lnTo>
                    <a:pt x="507" y="20"/>
                  </a:lnTo>
                  <a:lnTo>
                    <a:pt x="39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556;p37">
              <a:extLst>
                <a:ext uri="{FF2B5EF4-FFF2-40B4-BE49-F238E27FC236}">
                  <a16:creationId xmlns:a16="http://schemas.microsoft.com/office/drawing/2014/main" id="{61CC20CE-3A03-5881-A1D0-7A21E4F25E69}"/>
                </a:ext>
              </a:extLst>
            </p:cNvPr>
            <p:cNvSpPr/>
            <p:nvPr/>
          </p:nvSpPr>
          <p:spPr>
            <a:xfrm>
              <a:off x="5279800" y="1014550"/>
              <a:ext cx="30225" cy="35100"/>
            </a:xfrm>
            <a:custGeom>
              <a:avLst/>
              <a:gdLst/>
              <a:ahLst/>
              <a:cxnLst/>
              <a:rect l="l" t="t" r="r" b="b"/>
              <a:pathLst>
                <a:path w="1209" h="1404" fill="none" extrusionOk="0">
                  <a:moveTo>
                    <a:pt x="0" y="332"/>
                  </a:moveTo>
                  <a:lnTo>
                    <a:pt x="0" y="332"/>
                  </a:lnTo>
                  <a:lnTo>
                    <a:pt x="0" y="468"/>
                  </a:lnTo>
                  <a:lnTo>
                    <a:pt x="20" y="604"/>
                  </a:lnTo>
                  <a:lnTo>
                    <a:pt x="59" y="741"/>
                  </a:lnTo>
                  <a:lnTo>
                    <a:pt x="117" y="858"/>
                  </a:lnTo>
                  <a:lnTo>
                    <a:pt x="117" y="858"/>
                  </a:lnTo>
                  <a:lnTo>
                    <a:pt x="195" y="994"/>
                  </a:lnTo>
                  <a:lnTo>
                    <a:pt x="293" y="1111"/>
                  </a:lnTo>
                  <a:lnTo>
                    <a:pt x="409" y="1228"/>
                  </a:lnTo>
                  <a:lnTo>
                    <a:pt x="526" y="1325"/>
                  </a:lnTo>
                  <a:lnTo>
                    <a:pt x="526" y="1325"/>
                  </a:lnTo>
                  <a:lnTo>
                    <a:pt x="604" y="1364"/>
                  </a:lnTo>
                  <a:lnTo>
                    <a:pt x="682" y="1403"/>
                  </a:lnTo>
                  <a:lnTo>
                    <a:pt x="760" y="1403"/>
                  </a:lnTo>
                  <a:lnTo>
                    <a:pt x="838" y="1403"/>
                  </a:lnTo>
                  <a:lnTo>
                    <a:pt x="838" y="1403"/>
                  </a:lnTo>
                  <a:lnTo>
                    <a:pt x="916" y="1384"/>
                  </a:lnTo>
                  <a:lnTo>
                    <a:pt x="994" y="1364"/>
                  </a:lnTo>
                  <a:lnTo>
                    <a:pt x="1072" y="1306"/>
                  </a:lnTo>
                  <a:lnTo>
                    <a:pt x="1130" y="1247"/>
                  </a:lnTo>
                  <a:lnTo>
                    <a:pt x="1130" y="1247"/>
                  </a:lnTo>
                  <a:lnTo>
                    <a:pt x="1189" y="1131"/>
                  </a:lnTo>
                  <a:lnTo>
                    <a:pt x="1208" y="994"/>
                  </a:lnTo>
                  <a:lnTo>
                    <a:pt x="1189" y="858"/>
                  </a:lnTo>
                  <a:lnTo>
                    <a:pt x="1130" y="741"/>
                  </a:lnTo>
                  <a:lnTo>
                    <a:pt x="1130" y="741"/>
                  </a:lnTo>
                  <a:lnTo>
                    <a:pt x="1091" y="624"/>
                  </a:lnTo>
                  <a:lnTo>
                    <a:pt x="1033" y="507"/>
                  </a:lnTo>
                  <a:lnTo>
                    <a:pt x="1033" y="507"/>
                  </a:lnTo>
                  <a:lnTo>
                    <a:pt x="955" y="390"/>
                  </a:lnTo>
                  <a:lnTo>
                    <a:pt x="838" y="273"/>
                  </a:lnTo>
                  <a:lnTo>
                    <a:pt x="624" y="78"/>
                  </a:lnTo>
                  <a:lnTo>
                    <a:pt x="624" y="78"/>
                  </a:lnTo>
                  <a:lnTo>
                    <a:pt x="507" y="20"/>
                  </a:lnTo>
                  <a:lnTo>
                    <a:pt x="390" y="0"/>
                  </a:lnTo>
                  <a:lnTo>
                    <a:pt x="390" y="0"/>
                  </a:lnTo>
                  <a:lnTo>
                    <a:pt x="332" y="0"/>
                  </a:lnTo>
                  <a:lnTo>
                    <a:pt x="254" y="20"/>
                  </a:lnTo>
                  <a:lnTo>
                    <a:pt x="195" y="39"/>
                  </a:lnTo>
                  <a:lnTo>
                    <a:pt x="137" y="78"/>
                  </a:lnTo>
                  <a:lnTo>
                    <a:pt x="78" y="137"/>
                  </a:lnTo>
                  <a:lnTo>
                    <a:pt x="39" y="195"/>
                  </a:lnTo>
                  <a:lnTo>
                    <a:pt x="20" y="254"/>
                  </a:lnTo>
                  <a:lnTo>
                    <a:pt x="0" y="332"/>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557;p37">
              <a:extLst>
                <a:ext uri="{FF2B5EF4-FFF2-40B4-BE49-F238E27FC236}">
                  <a16:creationId xmlns:a16="http://schemas.microsoft.com/office/drawing/2014/main" id="{21B0BF22-F491-18ED-3EB4-F4B0078C700F}"/>
                </a:ext>
              </a:extLst>
            </p:cNvPr>
            <p:cNvSpPr/>
            <p:nvPr/>
          </p:nvSpPr>
          <p:spPr>
            <a:xfrm>
              <a:off x="5315350" y="1057900"/>
              <a:ext cx="41425" cy="43875"/>
            </a:xfrm>
            <a:custGeom>
              <a:avLst/>
              <a:gdLst/>
              <a:ahLst/>
              <a:cxnLst/>
              <a:rect l="l" t="t" r="r" b="b"/>
              <a:pathLst>
                <a:path w="1657" h="1755" extrusionOk="0">
                  <a:moveTo>
                    <a:pt x="332" y="1"/>
                  </a:moveTo>
                  <a:lnTo>
                    <a:pt x="273" y="20"/>
                  </a:lnTo>
                  <a:lnTo>
                    <a:pt x="215" y="39"/>
                  </a:lnTo>
                  <a:lnTo>
                    <a:pt x="137" y="78"/>
                  </a:lnTo>
                  <a:lnTo>
                    <a:pt x="79" y="137"/>
                  </a:lnTo>
                  <a:lnTo>
                    <a:pt x="40" y="215"/>
                  </a:lnTo>
                  <a:lnTo>
                    <a:pt x="1" y="293"/>
                  </a:lnTo>
                  <a:lnTo>
                    <a:pt x="1" y="410"/>
                  </a:lnTo>
                  <a:lnTo>
                    <a:pt x="1" y="546"/>
                  </a:lnTo>
                  <a:lnTo>
                    <a:pt x="20" y="663"/>
                  </a:lnTo>
                  <a:lnTo>
                    <a:pt x="59" y="760"/>
                  </a:lnTo>
                  <a:lnTo>
                    <a:pt x="118" y="877"/>
                  </a:lnTo>
                  <a:lnTo>
                    <a:pt x="176" y="994"/>
                  </a:lnTo>
                  <a:lnTo>
                    <a:pt x="312" y="1209"/>
                  </a:lnTo>
                  <a:lnTo>
                    <a:pt x="488" y="1384"/>
                  </a:lnTo>
                  <a:lnTo>
                    <a:pt x="683" y="1540"/>
                  </a:lnTo>
                  <a:lnTo>
                    <a:pt x="799" y="1598"/>
                  </a:lnTo>
                  <a:lnTo>
                    <a:pt x="916" y="1657"/>
                  </a:lnTo>
                  <a:lnTo>
                    <a:pt x="1033" y="1715"/>
                  </a:lnTo>
                  <a:lnTo>
                    <a:pt x="1170" y="1735"/>
                  </a:lnTo>
                  <a:lnTo>
                    <a:pt x="1248" y="1754"/>
                  </a:lnTo>
                  <a:lnTo>
                    <a:pt x="1345" y="1735"/>
                  </a:lnTo>
                  <a:lnTo>
                    <a:pt x="1423" y="1696"/>
                  </a:lnTo>
                  <a:lnTo>
                    <a:pt x="1481" y="1657"/>
                  </a:lnTo>
                  <a:lnTo>
                    <a:pt x="1559" y="1579"/>
                  </a:lnTo>
                  <a:lnTo>
                    <a:pt x="1618" y="1481"/>
                  </a:lnTo>
                  <a:lnTo>
                    <a:pt x="1657" y="1384"/>
                  </a:lnTo>
                  <a:lnTo>
                    <a:pt x="1657" y="1267"/>
                  </a:lnTo>
                  <a:lnTo>
                    <a:pt x="1618" y="1111"/>
                  </a:lnTo>
                  <a:lnTo>
                    <a:pt x="1540" y="936"/>
                  </a:lnTo>
                  <a:lnTo>
                    <a:pt x="1462" y="780"/>
                  </a:lnTo>
                  <a:lnTo>
                    <a:pt x="1345" y="643"/>
                  </a:lnTo>
                  <a:lnTo>
                    <a:pt x="1228" y="527"/>
                  </a:lnTo>
                  <a:lnTo>
                    <a:pt x="1111" y="410"/>
                  </a:lnTo>
                  <a:lnTo>
                    <a:pt x="838" y="195"/>
                  </a:lnTo>
                  <a:lnTo>
                    <a:pt x="741" y="137"/>
                  </a:lnTo>
                  <a:lnTo>
                    <a:pt x="644" y="98"/>
                  </a:lnTo>
                  <a:lnTo>
                    <a:pt x="468" y="39"/>
                  </a:lnTo>
                  <a:lnTo>
                    <a:pt x="410" y="20"/>
                  </a:lnTo>
                  <a:lnTo>
                    <a:pt x="33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558;p37">
              <a:extLst>
                <a:ext uri="{FF2B5EF4-FFF2-40B4-BE49-F238E27FC236}">
                  <a16:creationId xmlns:a16="http://schemas.microsoft.com/office/drawing/2014/main" id="{58A7CAFF-6EC2-5CC1-A1AD-F55C66914F13}"/>
                </a:ext>
              </a:extLst>
            </p:cNvPr>
            <p:cNvSpPr/>
            <p:nvPr/>
          </p:nvSpPr>
          <p:spPr>
            <a:xfrm>
              <a:off x="5315350" y="1057900"/>
              <a:ext cx="41425" cy="43875"/>
            </a:xfrm>
            <a:custGeom>
              <a:avLst/>
              <a:gdLst/>
              <a:ahLst/>
              <a:cxnLst/>
              <a:rect l="l" t="t" r="r" b="b"/>
              <a:pathLst>
                <a:path w="1657" h="1755" fill="none" extrusionOk="0">
                  <a:moveTo>
                    <a:pt x="215" y="39"/>
                  </a:moveTo>
                  <a:lnTo>
                    <a:pt x="215" y="39"/>
                  </a:lnTo>
                  <a:lnTo>
                    <a:pt x="137" y="78"/>
                  </a:lnTo>
                  <a:lnTo>
                    <a:pt x="79" y="137"/>
                  </a:lnTo>
                  <a:lnTo>
                    <a:pt x="79" y="137"/>
                  </a:lnTo>
                  <a:lnTo>
                    <a:pt x="40" y="215"/>
                  </a:lnTo>
                  <a:lnTo>
                    <a:pt x="1" y="293"/>
                  </a:lnTo>
                  <a:lnTo>
                    <a:pt x="1" y="293"/>
                  </a:lnTo>
                  <a:lnTo>
                    <a:pt x="1" y="410"/>
                  </a:lnTo>
                  <a:lnTo>
                    <a:pt x="1" y="546"/>
                  </a:lnTo>
                  <a:lnTo>
                    <a:pt x="20" y="663"/>
                  </a:lnTo>
                  <a:lnTo>
                    <a:pt x="59" y="760"/>
                  </a:lnTo>
                  <a:lnTo>
                    <a:pt x="59" y="760"/>
                  </a:lnTo>
                  <a:lnTo>
                    <a:pt x="118" y="877"/>
                  </a:lnTo>
                  <a:lnTo>
                    <a:pt x="176" y="994"/>
                  </a:lnTo>
                  <a:lnTo>
                    <a:pt x="176" y="994"/>
                  </a:lnTo>
                  <a:lnTo>
                    <a:pt x="312" y="1209"/>
                  </a:lnTo>
                  <a:lnTo>
                    <a:pt x="312" y="1209"/>
                  </a:lnTo>
                  <a:lnTo>
                    <a:pt x="488" y="1384"/>
                  </a:lnTo>
                  <a:lnTo>
                    <a:pt x="683" y="1540"/>
                  </a:lnTo>
                  <a:lnTo>
                    <a:pt x="683" y="1540"/>
                  </a:lnTo>
                  <a:lnTo>
                    <a:pt x="799" y="1598"/>
                  </a:lnTo>
                  <a:lnTo>
                    <a:pt x="916" y="1657"/>
                  </a:lnTo>
                  <a:lnTo>
                    <a:pt x="1033" y="1715"/>
                  </a:lnTo>
                  <a:lnTo>
                    <a:pt x="1170" y="1735"/>
                  </a:lnTo>
                  <a:lnTo>
                    <a:pt x="1170" y="1735"/>
                  </a:lnTo>
                  <a:lnTo>
                    <a:pt x="1248" y="1754"/>
                  </a:lnTo>
                  <a:lnTo>
                    <a:pt x="1345" y="1735"/>
                  </a:lnTo>
                  <a:lnTo>
                    <a:pt x="1423" y="1696"/>
                  </a:lnTo>
                  <a:lnTo>
                    <a:pt x="1481" y="1657"/>
                  </a:lnTo>
                  <a:lnTo>
                    <a:pt x="1481" y="1657"/>
                  </a:lnTo>
                  <a:lnTo>
                    <a:pt x="1559" y="1579"/>
                  </a:lnTo>
                  <a:lnTo>
                    <a:pt x="1618" y="1481"/>
                  </a:lnTo>
                  <a:lnTo>
                    <a:pt x="1657" y="1384"/>
                  </a:lnTo>
                  <a:lnTo>
                    <a:pt x="1657" y="1267"/>
                  </a:lnTo>
                  <a:lnTo>
                    <a:pt x="1657" y="1267"/>
                  </a:lnTo>
                  <a:lnTo>
                    <a:pt x="1618" y="1111"/>
                  </a:lnTo>
                  <a:lnTo>
                    <a:pt x="1540" y="936"/>
                  </a:lnTo>
                  <a:lnTo>
                    <a:pt x="1462" y="780"/>
                  </a:lnTo>
                  <a:lnTo>
                    <a:pt x="1345" y="643"/>
                  </a:lnTo>
                  <a:lnTo>
                    <a:pt x="1345" y="643"/>
                  </a:lnTo>
                  <a:lnTo>
                    <a:pt x="1228" y="527"/>
                  </a:lnTo>
                  <a:lnTo>
                    <a:pt x="1111" y="410"/>
                  </a:lnTo>
                  <a:lnTo>
                    <a:pt x="838" y="195"/>
                  </a:lnTo>
                  <a:lnTo>
                    <a:pt x="838" y="195"/>
                  </a:lnTo>
                  <a:lnTo>
                    <a:pt x="741" y="137"/>
                  </a:lnTo>
                  <a:lnTo>
                    <a:pt x="644" y="98"/>
                  </a:lnTo>
                  <a:lnTo>
                    <a:pt x="644" y="98"/>
                  </a:lnTo>
                  <a:lnTo>
                    <a:pt x="468" y="39"/>
                  </a:lnTo>
                  <a:lnTo>
                    <a:pt x="468" y="39"/>
                  </a:lnTo>
                  <a:lnTo>
                    <a:pt x="410" y="20"/>
                  </a:lnTo>
                  <a:lnTo>
                    <a:pt x="332" y="1"/>
                  </a:lnTo>
                  <a:lnTo>
                    <a:pt x="332" y="1"/>
                  </a:lnTo>
                  <a:lnTo>
                    <a:pt x="273" y="20"/>
                  </a:lnTo>
                  <a:lnTo>
                    <a:pt x="215" y="3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559;p37">
              <a:extLst>
                <a:ext uri="{FF2B5EF4-FFF2-40B4-BE49-F238E27FC236}">
                  <a16:creationId xmlns:a16="http://schemas.microsoft.com/office/drawing/2014/main" id="{9CE1BDA4-52FD-9CB1-2BBE-785C9739FC4A}"/>
                </a:ext>
              </a:extLst>
            </p:cNvPr>
            <p:cNvSpPr/>
            <p:nvPr/>
          </p:nvSpPr>
          <p:spPr>
            <a:xfrm>
              <a:off x="5352850" y="1118300"/>
              <a:ext cx="30725" cy="28275"/>
            </a:xfrm>
            <a:custGeom>
              <a:avLst/>
              <a:gdLst/>
              <a:ahLst/>
              <a:cxnLst/>
              <a:rect l="l" t="t" r="r" b="b"/>
              <a:pathLst>
                <a:path w="1229" h="1131" extrusionOk="0">
                  <a:moveTo>
                    <a:pt x="274" y="1"/>
                  </a:moveTo>
                  <a:lnTo>
                    <a:pt x="196" y="20"/>
                  </a:lnTo>
                  <a:lnTo>
                    <a:pt x="137" y="59"/>
                  </a:lnTo>
                  <a:lnTo>
                    <a:pt x="79" y="117"/>
                  </a:lnTo>
                  <a:lnTo>
                    <a:pt x="40" y="156"/>
                  </a:lnTo>
                  <a:lnTo>
                    <a:pt x="20" y="234"/>
                  </a:lnTo>
                  <a:lnTo>
                    <a:pt x="1" y="293"/>
                  </a:lnTo>
                  <a:lnTo>
                    <a:pt x="1" y="371"/>
                  </a:lnTo>
                  <a:lnTo>
                    <a:pt x="20" y="449"/>
                  </a:lnTo>
                  <a:lnTo>
                    <a:pt x="40" y="566"/>
                  </a:lnTo>
                  <a:lnTo>
                    <a:pt x="98" y="663"/>
                  </a:lnTo>
                  <a:lnTo>
                    <a:pt x="176" y="780"/>
                  </a:lnTo>
                  <a:lnTo>
                    <a:pt x="274" y="858"/>
                  </a:lnTo>
                  <a:lnTo>
                    <a:pt x="371" y="955"/>
                  </a:lnTo>
                  <a:lnTo>
                    <a:pt x="488" y="1014"/>
                  </a:lnTo>
                  <a:lnTo>
                    <a:pt x="683" y="1111"/>
                  </a:lnTo>
                  <a:lnTo>
                    <a:pt x="761" y="1131"/>
                  </a:lnTo>
                  <a:lnTo>
                    <a:pt x="917" y="1131"/>
                  </a:lnTo>
                  <a:lnTo>
                    <a:pt x="995" y="1111"/>
                  </a:lnTo>
                  <a:lnTo>
                    <a:pt x="1053" y="1072"/>
                  </a:lnTo>
                  <a:lnTo>
                    <a:pt x="1111" y="1014"/>
                  </a:lnTo>
                  <a:lnTo>
                    <a:pt x="1170" y="955"/>
                  </a:lnTo>
                  <a:lnTo>
                    <a:pt x="1209" y="897"/>
                  </a:lnTo>
                  <a:lnTo>
                    <a:pt x="1228" y="819"/>
                  </a:lnTo>
                  <a:lnTo>
                    <a:pt x="1228" y="741"/>
                  </a:lnTo>
                  <a:lnTo>
                    <a:pt x="1228" y="663"/>
                  </a:lnTo>
                  <a:lnTo>
                    <a:pt x="1209" y="605"/>
                  </a:lnTo>
                  <a:lnTo>
                    <a:pt x="1170" y="527"/>
                  </a:lnTo>
                  <a:lnTo>
                    <a:pt x="1111" y="468"/>
                  </a:lnTo>
                  <a:lnTo>
                    <a:pt x="1053" y="429"/>
                  </a:lnTo>
                  <a:lnTo>
                    <a:pt x="995" y="390"/>
                  </a:lnTo>
                  <a:lnTo>
                    <a:pt x="975" y="390"/>
                  </a:lnTo>
                  <a:lnTo>
                    <a:pt x="917" y="312"/>
                  </a:lnTo>
                  <a:lnTo>
                    <a:pt x="819" y="234"/>
                  </a:lnTo>
                  <a:lnTo>
                    <a:pt x="702" y="156"/>
                  </a:lnTo>
                  <a:lnTo>
                    <a:pt x="469" y="20"/>
                  </a:lnTo>
                  <a:lnTo>
                    <a:pt x="41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560;p37">
              <a:extLst>
                <a:ext uri="{FF2B5EF4-FFF2-40B4-BE49-F238E27FC236}">
                  <a16:creationId xmlns:a16="http://schemas.microsoft.com/office/drawing/2014/main" id="{C03C5807-D503-9E4C-37C0-8C84FBC6C8ED}"/>
                </a:ext>
              </a:extLst>
            </p:cNvPr>
            <p:cNvSpPr/>
            <p:nvPr/>
          </p:nvSpPr>
          <p:spPr>
            <a:xfrm>
              <a:off x="5352850" y="1118300"/>
              <a:ext cx="30725" cy="28275"/>
            </a:xfrm>
            <a:custGeom>
              <a:avLst/>
              <a:gdLst/>
              <a:ahLst/>
              <a:cxnLst/>
              <a:rect l="l" t="t" r="r" b="b"/>
              <a:pathLst>
                <a:path w="1229" h="1131" fill="none" extrusionOk="0">
                  <a:moveTo>
                    <a:pt x="1" y="371"/>
                  </a:moveTo>
                  <a:lnTo>
                    <a:pt x="1" y="371"/>
                  </a:lnTo>
                  <a:lnTo>
                    <a:pt x="20" y="449"/>
                  </a:lnTo>
                  <a:lnTo>
                    <a:pt x="20" y="449"/>
                  </a:lnTo>
                  <a:lnTo>
                    <a:pt x="40" y="566"/>
                  </a:lnTo>
                  <a:lnTo>
                    <a:pt x="98" y="663"/>
                  </a:lnTo>
                  <a:lnTo>
                    <a:pt x="98" y="663"/>
                  </a:lnTo>
                  <a:lnTo>
                    <a:pt x="176" y="780"/>
                  </a:lnTo>
                  <a:lnTo>
                    <a:pt x="274" y="858"/>
                  </a:lnTo>
                  <a:lnTo>
                    <a:pt x="274" y="858"/>
                  </a:lnTo>
                  <a:lnTo>
                    <a:pt x="371" y="955"/>
                  </a:lnTo>
                  <a:lnTo>
                    <a:pt x="488" y="1014"/>
                  </a:lnTo>
                  <a:lnTo>
                    <a:pt x="488" y="1014"/>
                  </a:lnTo>
                  <a:lnTo>
                    <a:pt x="683" y="1111"/>
                  </a:lnTo>
                  <a:lnTo>
                    <a:pt x="683" y="1111"/>
                  </a:lnTo>
                  <a:lnTo>
                    <a:pt x="761" y="1131"/>
                  </a:lnTo>
                  <a:lnTo>
                    <a:pt x="839" y="1131"/>
                  </a:lnTo>
                  <a:lnTo>
                    <a:pt x="917" y="1131"/>
                  </a:lnTo>
                  <a:lnTo>
                    <a:pt x="995" y="1111"/>
                  </a:lnTo>
                  <a:lnTo>
                    <a:pt x="995" y="1111"/>
                  </a:lnTo>
                  <a:lnTo>
                    <a:pt x="1053" y="1072"/>
                  </a:lnTo>
                  <a:lnTo>
                    <a:pt x="1111" y="1014"/>
                  </a:lnTo>
                  <a:lnTo>
                    <a:pt x="1170" y="955"/>
                  </a:lnTo>
                  <a:lnTo>
                    <a:pt x="1209" y="897"/>
                  </a:lnTo>
                  <a:lnTo>
                    <a:pt x="1209" y="897"/>
                  </a:lnTo>
                  <a:lnTo>
                    <a:pt x="1228" y="819"/>
                  </a:lnTo>
                  <a:lnTo>
                    <a:pt x="1228" y="741"/>
                  </a:lnTo>
                  <a:lnTo>
                    <a:pt x="1228" y="663"/>
                  </a:lnTo>
                  <a:lnTo>
                    <a:pt x="1209" y="605"/>
                  </a:lnTo>
                  <a:lnTo>
                    <a:pt x="1170" y="527"/>
                  </a:lnTo>
                  <a:lnTo>
                    <a:pt x="1111" y="468"/>
                  </a:lnTo>
                  <a:lnTo>
                    <a:pt x="1053" y="429"/>
                  </a:lnTo>
                  <a:lnTo>
                    <a:pt x="995" y="390"/>
                  </a:lnTo>
                  <a:lnTo>
                    <a:pt x="975" y="390"/>
                  </a:lnTo>
                  <a:lnTo>
                    <a:pt x="975" y="390"/>
                  </a:lnTo>
                  <a:lnTo>
                    <a:pt x="917" y="312"/>
                  </a:lnTo>
                  <a:lnTo>
                    <a:pt x="917" y="312"/>
                  </a:lnTo>
                  <a:lnTo>
                    <a:pt x="819" y="234"/>
                  </a:lnTo>
                  <a:lnTo>
                    <a:pt x="702" y="156"/>
                  </a:lnTo>
                  <a:lnTo>
                    <a:pt x="469" y="20"/>
                  </a:lnTo>
                  <a:lnTo>
                    <a:pt x="469" y="20"/>
                  </a:lnTo>
                  <a:lnTo>
                    <a:pt x="410" y="1"/>
                  </a:lnTo>
                  <a:lnTo>
                    <a:pt x="332" y="1"/>
                  </a:lnTo>
                  <a:lnTo>
                    <a:pt x="332" y="1"/>
                  </a:lnTo>
                  <a:lnTo>
                    <a:pt x="274" y="1"/>
                  </a:lnTo>
                  <a:lnTo>
                    <a:pt x="196" y="20"/>
                  </a:lnTo>
                  <a:lnTo>
                    <a:pt x="137" y="59"/>
                  </a:lnTo>
                  <a:lnTo>
                    <a:pt x="79" y="117"/>
                  </a:lnTo>
                  <a:lnTo>
                    <a:pt x="40" y="156"/>
                  </a:lnTo>
                  <a:lnTo>
                    <a:pt x="20" y="234"/>
                  </a:lnTo>
                  <a:lnTo>
                    <a:pt x="1" y="293"/>
                  </a:lnTo>
                  <a:lnTo>
                    <a:pt x="1" y="37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561;p37">
              <a:extLst>
                <a:ext uri="{FF2B5EF4-FFF2-40B4-BE49-F238E27FC236}">
                  <a16:creationId xmlns:a16="http://schemas.microsoft.com/office/drawing/2014/main" id="{CA6FE5A2-96BB-F53E-2562-8F2D0FB322AB}"/>
                </a:ext>
              </a:extLst>
            </p:cNvPr>
            <p:cNvSpPr/>
            <p:nvPr/>
          </p:nvSpPr>
          <p:spPr>
            <a:xfrm>
              <a:off x="5302200" y="1100775"/>
              <a:ext cx="26325" cy="26800"/>
            </a:xfrm>
            <a:custGeom>
              <a:avLst/>
              <a:gdLst/>
              <a:ahLst/>
              <a:cxnLst/>
              <a:rect l="l" t="t" r="r" b="b"/>
              <a:pathLst>
                <a:path w="1053" h="1072" extrusionOk="0">
                  <a:moveTo>
                    <a:pt x="254" y="0"/>
                  </a:moveTo>
                  <a:lnTo>
                    <a:pt x="195" y="20"/>
                  </a:lnTo>
                  <a:lnTo>
                    <a:pt x="98" y="78"/>
                  </a:lnTo>
                  <a:lnTo>
                    <a:pt x="40" y="156"/>
                  </a:lnTo>
                  <a:lnTo>
                    <a:pt x="1" y="253"/>
                  </a:lnTo>
                  <a:lnTo>
                    <a:pt x="1" y="370"/>
                  </a:lnTo>
                  <a:lnTo>
                    <a:pt x="40" y="526"/>
                  </a:lnTo>
                  <a:lnTo>
                    <a:pt x="98" y="663"/>
                  </a:lnTo>
                  <a:lnTo>
                    <a:pt x="156" y="721"/>
                  </a:lnTo>
                  <a:lnTo>
                    <a:pt x="293" y="857"/>
                  </a:lnTo>
                  <a:lnTo>
                    <a:pt x="449" y="994"/>
                  </a:lnTo>
                  <a:lnTo>
                    <a:pt x="507" y="1033"/>
                  </a:lnTo>
                  <a:lnTo>
                    <a:pt x="585" y="1052"/>
                  </a:lnTo>
                  <a:lnTo>
                    <a:pt x="644" y="1072"/>
                  </a:lnTo>
                  <a:lnTo>
                    <a:pt x="721" y="1052"/>
                  </a:lnTo>
                  <a:lnTo>
                    <a:pt x="799" y="1052"/>
                  </a:lnTo>
                  <a:lnTo>
                    <a:pt x="858" y="1013"/>
                  </a:lnTo>
                  <a:lnTo>
                    <a:pt x="916" y="974"/>
                  </a:lnTo>
                  <a:lnTo>
                    <a:pt x="975" y="916"/>
                  </a:lnTo>
                  <a:lnTo>
                    <a:pt x="1014" y="857"/>
                  </a:lnTo>
                  <a:lnTo>
                    <a:pt x="1033" y="779"/>
                  </a:lnTo>
                  <a:lnTo>
                    <a:pt x="1053" y="721"/>
                  </a:lnTo>
                  <a:lnTo>
                    <a:pt x="1053" y="643"/>
                  </a:lnTo>
                  <a:lnTo>
                    <a:pt x="1033" y="565"/>
                  </a:lnTo>
                  <a:lnTo>
                    <a:pt x="994" y="507"/>
                  </a:lnTo>
                  <a:lnTo>
                    <a:pt x="955" y="448"/>
                  </a:lnTo>
                  <a:lnTo>
                    <a:pt x="897" y="390"/>
                  </a:lnTo>
                  <a:lnTo>
                    <a:pt x="780" y="292"/>
                  </a:lnTo>
                  <a:lnTo>
                    <a:pt x="644" y="175"/>
                  </a:lnTo>
                  <a:lnTo>
                    <a:pt x="527" y="59"/>
                  </a:lnTo>
                  <a:lnTo>
                    <a:pt x="429" y="20"/>
                  </a:lnTo>
                  <a:lnTo>
                    <a:pt x="3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562;p37">
              <a:extLst>
                <a:ext uri="{FF2B5EF4-FFF2-40B4-BE49-F238E27FC236}">
                  <a16:creationId xmlns:a16="http://schemas.microsoft.com/office/drawing/2014/main" id="{05DD784B-9CBB-42C7-B302-9DD2C5713A16}"/>
                </a:ext>
              </a:extLst>
            </p:cNvPr>
            <p:cNvSpPr/>
            <p:nvPr/>
          </p:nvSpPr>
          <p:spPr>
            <a:xfrm>
              <a:off x="5302200" y="1100775"/>
              <a:ext cx="26325" cy="26800"/>
            </a:xfrm>
            <a:custGeom>
              <a:avLst/>
              <a:gdLst/>
              <a:ahLst/>
              <a:cxnLst/>
              <a:rect l="l" t="t" r="r" b="b"/>
              <a:pathLst>
                <a:path w="1053" h="1072" fill="none" extrusionOk="0">
                  <a:moveTo>
                    <a:pt x="195" y="20"/>
                  </a:moveTo>
                  <a:lnTo>
                    <a:pt x="195" y="20"/>
                  </a:lnTo>
                  <a:lnTo>
                    <a:pt x="98" y="78"/>
                  </a:lnTo>
                  <a:lnTo>
                    <a:pt x="40" y="156"/>
                  </a:lnTo>
                  <a:lnTo>
                    <a:pt x="1" y="253"/>
                  </a:lnTo>
                  <a:lnTo>
                    <a:pt x="1" y="370"/>
                  </a:lnTo>
                  <a:lnTo>
                    <a:pt x="1" y="370"/>
                  </a:lnTo>
                  <a:lnTo>
                    <a:pt x="40" y="526"/>
                  </a:lnTo>
                  <a:lnTo>
                    <a:pt x="40" y="526"/>
                  </a:lnTo>
                  <a:lnTo>
                    <a:pt x="98" y="663"/>
                  </a:lnTo>
                  <a:lnTo>
                    <a:pt x="98" y="663"/>
                  </a:lnTo>
                  <a:lnTo>
                    <a:pt x="156" y="721"/>
                  </a:lnTo>
                  <a:lnTo>
                    <a:pt x="156" y="721"/>
                  </a:lnTo>
                  <a:lnTo>
                    <a:pt x="293" y="857"/>
                  </a:lnTo>
                  <a:lnTo>
                    <a:pt x="449" y="994"/>
                  </a:lnTo>
                  <a:lnTo>
                    <a:pt x="449" y="994"/>
                  </a:lnTo>
                  <a:lnTo>
                    <a:pt x="507" y="1033"/>
                  </a:lnTo>
                  <a:lnTo>
                    <a:pt x="585" y="1052"/>
                  </a:lnTo>
                  <a:lnTo>
                    <a:pt x="644" y="1072"/>
                  </a:lnTo>
                  <a:lnTo>
                    <a:pt x="721" y="1052"/>
                  </a:lnTo>
                  <a:lnTo>
                    <a:pt x="799" y="1052"/>
                  </a:lnTo>
                  <a:lnTo>
                    <a:pt x="858" y="1013"/>
                  </a:lnTo>
                  <a:lnTo>
                    <a:pt x="916" y="974"/>
                  </a:lnTo>
                  <a:lnTo>
                    <a:pt x="975" y="916"/>
                  </a:lnTo>
                  <a:lnTo>
                    <a:pt x="975" y="916"/>
                  </a:lnTo>
                  <a:lnTo>
                    <a:pt x="1014" y="857"/>
                  </a:lnTo>
                  <a:lnTo>
                    <a:pt x="1033" y="779"/>
                  </a:lnTo>
                  <a:lnTo>
                    <a:pt x="1053" y="721"/>
                  </a:lnTo>
                  <a:lnTo>
                    <a:pt x="1053" y="643"/>
                  </a:lnTo>
                  <a:lnTo>
                    <a:pt x="1033" y="565"/>
                  </a:lnTo>
                  <a:lnTo>
                    <a:pt x="994" y="507"/>
                  </a:lnTo>
                  <a:lnTo>
                    <a:pt x="955" y="448"/>
                  </a:lnTo>
                  <a:lnTo>
                    <a:pt x="897" y="390"/>
                  </a:lnTo>
                  <a:lnTo>
                    <a:pt x="897" y="390"/>
                  </a:lnTo>
                  <a:lnTo>
                    <a:pt x="780" y="292"/>
                  </a:lnTo>
                  <a:lnTo>
                    <a:pt x="780" y="292"/>
                  </a:lnTo>
                  <a:lnTo>
                    <a:pt x="644" y="175"/>
                  </a:lnTo>
                  <a:lnTo>
                    <a:pt x="527" y="59"/>
                  </a:lnTo>
                  <a:lnTo>
                    <a:pt x="527" y="59"/>
                  </a:lnTo>
                  <a:lnTo>
                    <a:pt x="429" y="20"/>
                  </a:lnTo>
                  <a:lnTo>
                    <a:pt x="312" y="0"/>
                  </a:lnTo>
                  <a:lnTo>
                    <a:pt x="312" y="0"/>
                  </a:lnTo>
                  <a:lnTo>
                    <a:pt x="254" y="0"/>
                  </a:lnTo>
                  <a:lnTo>
                    <a:pt x="195"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563;p37">
              <a:extLst>
                <a:ext uri="{FF2B5EF4-FFF2-40B4-BE49-F238E27FC236}">
                  <a16:creationId xmlns:a16="http://schemas.microsoft.com/office/drawing/2014/main" id="{D8068580-C359-1CE1-3A05-CDB60E76DDB9}"/>
                </a:ext>
              </a:extLst>
            </p:cNvPr>
            <p:cNvSpPr/>
            <p:nvPr/>
          </p:nvSpPr>
          <p:spPr>
            <a:xfrm>
              <a:off x="5197975" y="903975"/>
              <a:ext cx="31675" cy="47275"/>
            </a:xfrm>
            <a:custGeom>
              <a:avLst/>
              <a:gdLst/>
              <a:ahLst/>
              <a:cxnLst/>
              <a:rect l="l" t="t" r="r" b="b"/>
              <a:pathLst>
                <a:path w="1267" h="1891" extrusionOk="0">
                  <a:moveTo>
                    <a:pt x="351" y="1"/>
                  </a:moveTo>
                  <a:lnTo>
                    <a:pt x="253" y="20"/>
                  </a:lnTo>
                  <a:lnTo>
                    <a:pt x="156" y="79"/>
                  </a:lnTo>
                  <a:lnTo>
                    <a:pt x="97" y="137"/>
                  </a:lnTo>
                  <a:lnTo>
                    <a:pt x="39" y="234"/>
                  </a:lnTo>
                  <a:lnTo>
                    <a:pt x="0" y="351"/>
                  </a:lnTo>
                  <a:lnTo>
                    <a:pt x="0" y="488"/>
                  </a:lnTo>
                  <a:lnTo>
                    <a:pt x="0" y="624"/>
                  </a:lnTo>
                  <a:lnTo>
                    <a:pt x="0" y="741"/>
                  </a:lnTo>
                  <a:lnTo>
                    <a:pt x="58" y="1033"/>
                  </a:lnTo>
                  <a:lnTo>
                    <a:pt x="136" y="1306"/>
                  </a:lnTo>
                  <a:lnTo>
                    <a:pt x="195" y="1423"/>
                  </a:lnTo>
                  <a:lnTo>
                    <a:pt x="253" y="1540"/>
                  </a:lnTo>
                  <a:lnTo>
                    <a:pt x="331" y="1657"/>
                  </a:lnTo>
                  <a:lnTo>
                    <a:pt x="429" y="1754"/>
                  </a:lnTo>
                  <a:lnTo>
                    <a:pt x="487" y="1793"/>
                  </a:lnTo>
                  <a:lnTo>
                    <a:pt x="546" y="1832"/>
                  </a:lnTo>
                  <a:lnTo>
                    <a:pt x="701" y="1871"/>
                  </a:lnTo>
                  <a:lnTo>
                    <a:pt x="857" y="1891"/>
                  </a:lnTo>
                  <a:lnTo>
                    <a:pt x="935" y="1871"/>
                  </a:lnTo>
                  <a:lnTo>
                    <a:pt x="1013" y="1832"/>
                  </a:lnTo>
                  <a:lnTo>
                    <a:pt x="1091" y="1793"/>
                  </a:lnTo>
                  <a:lnTo>
                    <a:pt x="1150" y="1754"/>
                  </a:lnTo>
                  <a:lnTo>
                    <a:pt x="1208" y="1676"/>
                  </a:lnTo>
                  <a:lnTo>
                    <a:pt x="1247" y="1618"/>
                  </a:lnTo>
                  <a:lnTo>
                    <a:pt x="1266" y="1540"/>
                  </a:lnTo>
                  <a:lnTo>
                    <a:pt x="1266" y="1462"/>
                  </a:lnTo>
                  <a:lnTo>
                    <a:pt x="1266" y="1384"/>
                  </a:lnTo>
                  <a:lnTo>
                    <a:pt x="1247" y="1287"/>
                  </a:lnTo>
                  <a:lnTo>
                    <a:pt x="1189" y="1189"/>
                  </a:lnTo>
                  <a:lnTo>
                    <a:pt x="1150" y="1014"/>
                  </a:lnTo>
                  <a:lnTo>
                    <a:pt x="1111" y="838"/>
                  </a:lnTo>
                  <a:lnTo>
                    <a:pt x="1033" y="624"/>
                  </a:lnTo>
                  <a:lnTo>
                    <a:pt x="916" y="410"/>
                  </a:lnTo>
                  <a:lnTo>
                    <a:pt x="779" y="234"/>
                  </a:lnTo>
                  <a:lnTo>
                    <a:pt x="623" y="79"/>
                  </a:lnTo>
                  <a:lnTo>
                    <a:pt x="585" y="40"/>
                  </a:lnTo>
                  <a:lnTo>
                    <a:pt x="526" y="20"/>
                  </a:lnTo>
                  <a:lnTo>
                    <a:pt x="39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564;p37">
              <a:extLst>
                <a:ext uri="{FF2B5EF4-FFF2-40B4-BE49-F238E27FC236}">
                  <a16:creationId xmlns:a16="http://schemas.microsoft.com/office/drawing/2014/main" id="{EBF4C7A5-5291-BBAC-7B46-4EDA79AFBC73}"/>
                </a:ext>
              </a:extLst>
            </p:cNvPr>
            <p:cNvSpPr/>
            <p:nvPr/>
          </p:nvSpPr>
          <p:spPr>
            <a:xfrm>
              <a:off x="5197975" y="903975"/>
              <a:ext cx="31675" cy="47275"/>
            </a:xfrm>
            <a:custGeom>
              <a:avLst/>
              <a:gdLst/>
              <a:ahLst/>
              <a:cxnLst/>
              <a:rect l="l" t="t" r="r" b="b"/>
              <a:pathLst>
                <a:path w="1267" h="1891" fill="none" extrusionOk="0">
                  <a:moveTo>
                    <a:pt x="351" y="1"/>
                  </a:moveTo>
                  <a:lnTo>
                    <a:pt x="351" y="1"/>
                  </a:lnTo>
                  <a:lnTo>
                    <a:pt x="253" y="20"/>
                  </a:lnTo>
                  <a:lnTo>
                    <a:pt x="156" y="79"/>
                  </a:lnTo>
                  <a:lnTo>
                    <a:pt x="97" y="137"/>
                  </a:lnTo>
                  <a:lnTo>
                    <a:pt x="39" y="234"/>
                  </a:lnTo>
                  <a:lnTo>
                    <a:pt x="39" y="234"/>
                  </a:lnTo>
                  <a:lnTo>
                    <a:pt x="0" y="351"/>
                  </a:lnTo>
                  <a:lnTo>
                    <a:pt x="0" y="488"/>
                  </a:lnTo>
                  <a:lnTo>
                    <a:pt x="0" y="624"/>
                  </a:lnTo>
                  <a:lnTo>
                    <a:pt x="0" y="741"/>
                  </a:lnTo>
                  <a:lnTo>
                    <a:pt x="0" y="741"/>
                  </a:lnTo>
                  <a:lnTo>
                    <a:pt x="58" y="1033"/>
                  </a:lnTo>
                  <a:lnTo>
                    <a:pt x="136" y="1306"/>
                  </a:lnTo>
                  <a:lnTo>
                    <a:pt x="136" y="1306"/>
                  </a:lnTo>
                  <a:lnTo>
                    <a:pt x="195" y="1423"/>
                  </a:lnTo>
                  <a:lnTo>
                    <a:pt x="253" y="1540"/>
                  </a:lnTo>
                  <a:lnTo>
                    <a:pt x="331" y="1657"/>
                  </a:lnTo>
                  <a:lnTo>
                    <a:pt x="429" y="1754"/>
                  </a:lnTo>
                  <a:lnTo>
                    <a:pt x="429" y="1754"/>
                  </a:lnTo>
                  <a:lnTo>
                    <a:pt x="487" y="1793"/>
                  </a:lnTo>
                  <a:lnTo>
                    <a:pt x="546" y="1832"/>
                  </a:lnTo>
                  <a:lnTo>
                    <a:pt x="701" y="1871"/>
                  </a:lnTo>
                  <a:lnTo>
                    <a:pt x="857" y="1891"/>
                  </a:lnTo>
                  <a:lnTo>
                    <a:pt x="935" y="1871"/>
                  </a:lnTo>
                  <a:lnTo>
                    <a:pt x="1013" y="1832"/>
                  </a:lnTo>
                  <a:lnTo>
                    <a:pt x="1013" y="1832"/>
                  </a:lnTo>
                  <a:lnTo>
                    <a:pt x="1091" y="1793"/>
                  </a:lnTo>
                  <a:lnTo>
                    <a:pt x="1150" y="1754"/>
                  </a:lnTo>
                  <a:lnTo>
                    <a:pt x="1208" y="1676"/>
                  </a:lnTo>
                  <a:lnTo>
                    <a:pt x="1247" y="1618"/>
                  </a:lnTo>
                  <a:lnTo>
                    <a:pt x="1266" y="1540"/>
                  </a:lnTo>
                  <a:lnTo>
                    <a:pt x="1266" y="1462"/>
                  </a:lnTo>
                  <a:lnTo>
                    <a:pt x="1266" y="1384"/>
                  </a:lnTo>
                  <a:lnTo>
                    <a:pt x="1247" y="1287"/>
                  </a:lnTo>
                  <a:lnTo>
                    <a:pt x="1247" y="1287"/>
                  </a:lnTo>
                  <a:lnTo>
                    <a:pt x="1189" y="1189"/>
                  </a:lnTo>
                  <a:lnTo>
                    <a:pt x="1189" y="1189"/>
                  </a:lnTo>
                  <a:lnTo>
                    <a:pt x="1150" y="1014"/>
                  </a:lnTo>
                  <a:lnTo>
                    <a:pt x="1111" y="838"/>
                  </a:lnTo>
                  <a:lnTo>
                    <a:pt x="1111" y="838"/>
                  </a:lnTo>
                  <a:lnTo>
                    <a:pt x="1033" y="624"/>
                  </a:lnTo>
                  <a:lnTo>
                    <a:pt x="916" y="410"/>
                  </a:lnTo>
                  <a:lnTo>
                    <a:pt x="916" y="410"/>
                  </a:lnTo>
                  <a:lnTo>
                    <a:pt x="779" y="234"/>
                  </a:lnTo>
                  <a:lnTo>
                    <a:pt x="623" y="79"/>
                  </a:lnTo>
                  <a:lnTo>
                    <a:pt x="623" y="79"/>
                  </a:lnTo>
                  <a:lnTo>
                    <a:pt x="585" y="40"/>
                  </a:lnTo>
                  <a:lnTo>
                    <a:pt x="526" y="20"/>
                  </a:lnTo>
                  <a:lnTo>
                    <a:pt x="390" y="1"/>
                  </a:lnTo>
                  <a:lnTo>
                    <a:pt x="390" y="1"/>
                  </a:lnTo>
                  <a:lnTo>
                    <a:pt x="35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565;p37">
              <a:extLst>
                <a:ext uri="{FF2B5EF4-FFF2-40B4-BE49-F238E27FC236}">
                  <a16:creationId xmlns:a16="http://schemas.microsoft.com/office/drawing/2014/main" id="{7E292901-814C-5062-2529-AD4E5113CBCF}"/>
                </a:ext>
              </a:extLst>
            </p:cNvPr>
            <p:cNvSpPr/>
            <p:nvPr/>
          </p:nvSpPr>
          <p:spPr>
            <a:xfrm>
              <a:off x="5201375" y="974600"/>
              <a:ext cx="22925" cy="30225"/>
            </a:xfrm>
            <a:custGeom>
              <a:avLst/>
              <a:gdLst/>
              <a:ahLst/>
              <a:cxnLst/>
              <a:rect l="l" t="t" r="r" b="b"/>
              <a:pathLst>
                <a:path w="917" h="1209" extrusionOk="0">
                  <a:moveTo>
                    <a:pt x="312" y="1"/>
                  </a:moveTo>
                  <a:lnTo>
                    <a:pt x="234" y="20"/>
                  </a:lnTo>
                  <a:lnTo>
                    <a:pt x="156" y="59"/>
                  </a:lnTo>
                  <a:lnTo>
                    <a:pt x="78" y="137"/>
                  </a:lnTo>
                  <a:lnTo>
                    <a:pt x="39" y="215"/>
                  </a:lnTo>
                  <a:lnTo>
                    <a:pt x="20" y="332"/>
                  </a:lnTo>
                  <a:lnTo>
                    <a:pt x="0" y="468"/>
                  </a:lnTo>
                  <a:lnTo>
                    <a:pt x="20" y="585"/>
                  </a:lnTo>
                  <a:lnTo>
                    <a:pt x="59" y="702"/>
                  </a:lnTo>
                  <a:lnTo>
                    <a:pt x="98" y="780"/>
                  </a:lnTo>
                  <a:lnTo>
                    <a:pt x="137" y="858"/>
                  </a:lnTo>
                  <a:lnTo>
                    <a:pt x="254" y="1072"/>
                  </a:lnTo>
                  <a:lnTo>
                    <a:pt x="293" y="1131"/>
                  </a:lnTo>
                  <a:lnTo>
                    <a:pt x="351" y="1170"/>
                  </a:lnTo>
                  <a:lnTo>
                    <a:pt x="410" y="1189"/>
                  </a:lnTo>
                  <a:lnTo>
                    <a:pt x="468" y="1209"/>
                  </a:lnTo>
                  <a:lnTo>
                    <a:pt x="604" y="1209"/>
                  </a:lnTo>
                  <a:lnTo>
                    <a:pt x="721" y="1170"/>
                  </a:lnTo>
                  <a:lnTo>
                    <a:pt x="780" y="1170"/>
                  </a:lnTo>
                  <a:lnTo>
                    <a:pt x="819" y="1131"/>
                  </a:lnTo>
                  <a:lnTo>
                    <a:pt x="858" y="1092"/>
                  </a:lnTo>
                  <a:lnTo>
                    <a:pt x="877" y="1053"/>
                  </a:lnTo>
                  <a:lnTo>
                    <a:pt x="916" y="936"/>
                  </a:lnTo>
                  <a:lnTo>
                    <a:pt x="916" y="916"/>
                  </a:lnTo>
                  <a:lnTo>
                    <a:pt x="916" y="897"/>
                  </a:lnTo>
                  <a:lnTo>
                    <a:pt x="916" y="800"/>
                  </a:lnTo>
                  <a:lnTo>
                    <a:pt x="916" y="683"/>
                  </a:lnTo>
                  <a:lnTo>
                    <a:pt x="877" y="546"/>
                  </a:lnTo>
                  <a:lnTo>
                    <a:pt x="838" y="449"/>
                  </a:lnTo>
                  <a:lnTo>
                    <a:pt x="780" y="332"/>
                  </a:lnTo>
                  <a:lnTo>
                    <a:pt x="702" y="235"/>
                  </a:lnTo>
                  <a:lnTo>
                    <a:pt x="624" y="137"/>
                  </a:lnTo>
                  <a:lnTo>
                    <a:pt x="565" y="79"/>
                  </a:lnTo>
                  <a:lnTo>
                    <a:pt x="507" y="40"/>
                  </a:lnTo>
                  <a:lnTo>
                    <a:pt x="42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566;p37">
              <a:extLst>
                <a:ext uri="{FF2B5EF4-FFF2-40B4-BE49-F238E27FC236}">
                  <a16:creationId xmlns:a16="http://schemas.microsoft.com/office/drawing/2014/main" id="{2F822DAE-3612-2FDE-2D7E-8917E7E1721E}"/>
                </a:ext>
              </a:extLst>
            </p:cNvPr>
            <p:cNvSpPr/>
            <p:nvPr/>
          </p:nvSpPr>
          <p:spPr>
            <a:xfrm>
              <a:off x="5201375" y="974600"/>
              <a:ext cx="22925" cy="30225"/>
            </a:xfrm>
            <a:custGeom>
              <a:avLst/>
              <a:gdLst/>
              <a:ahLst/>
              <a:cxnLst/>
              <a:rect l="l" t="t" r="r" b="b"/>
              <a:pathLst>
                <a:path w="917" h="1209" fill="none" extrusionOk="0">
                  <a:moveTo>
                    <a:pt x="312" y="1"/>
                  </a:moveTo>
                  <a:lnTo>
                    <a:pt x="312" y="1"/>
                  </a:lnTo>
                  <a:lnTo>
                    <a:pt x="234" y="20"/>
                  </a:lnTo>
                  <a:lnTo>
                    <a:pt x="156" y="59"/>
                  </a:lnTo>
                  <a:lnTo>
                    <a:pt x="78" y="137"/>
                  </a:lnTo>
                  <a:lnTo>
                    <a:pt x="39" y="215"/>
                  </a:lnTo>
                  <a:lnTo>
                    <a:pt x="39" y="215"/>
                  </a:lnTo>
                  <a:lnTo>
                    <a:pt x="20" y="332"/>
                  </a:lnTo>
                  <a:lnTo>
                    <a:pt x="20" y="332"/>
                  </a:lnTo>
                  <a:lnTo>
                    <a:pt x="0" y="468"/>
                  </a:lnTo>
                  <a:lnTo>
                    <a:pt x="0" y="468"/>
                  </a:lnTo>
                  <a:lnTo>
                    <a:pt x="20" y="585"/>
                  </a:lnTo>
                  <a:lnTo>
                    <a:pt x="59" y="702"/>
                  </a:lnTo>
                  <a:lnTo>
                    <a:pt x="59" y="702"/>
                  </a:lnTo>
                  <a:lnTo>
                    <a:pt x="98" y="780"/>
                  </a:lnTo>
                  <a:lnTo>
                    <a:pt x="137" y="858"/>
                  </a:lnTo>
                  <a:lnTo>
                    <a:pt x="137" y="858"/>
                  </a:lnTo>
                  <a:lnTo>
                    <a:pt x="254" y="1072"/>
                  </a:lnTo>
                  <a:lnTo>
                    <a:pt x="254" y="1072"/>
                  </a:lnTo>
                  <a:lnTo>
                    <a:pt x="293" y="1131"/>
                  </a:lnTo>
                  <a:lnTo>
                    <a:pt x="351" y="1170"/>
                  </a:lnTo>
                  <a:lnTo>
                    <a:pt x="410" y="1189"/>
                  </a:lnTo>
                  <a:lnTo>
                    <a:pt x="468" y="1209"/>
                  </a:lnTo>
                  <a:lnTo>
                    <a:pt x="604" y="1209"/>
                  </a:lnTo>
                  <a:lnTo>
                    <a:pt x="721" y="1170"/>
                  </a:lnTo>
                  <a:lnTo>
                    <a:pt x="721" y="1170"/>
                  </a:lnTo>
                  <a:lnTo>
                    <a:pt x="780" y="1170"/>
                  </a:lnTo>
                  <a:lnTo>
                    <a:pt x="819" y="1131"/>
                  </a:lnTo>
                  <a:lnTo>
                    <a:pt x="858" y="1092"/>
                  </a:lnTo>
                  <a:lnTo>
                    <a:pt x="877" y="1053"/>
                  </a:lnTo>
                  <a:lnTo>
                    <a:pt x="916" y="936"/>
                  </a:lnTo>
                  <a:lnTo>
                    <a:pt x="916" y="916"/>
                  </a:lnTo>
                  <a:lnTo>
                    <a:pt x="916" y="916"/>
                  </a:lnTo>
                  <a:lnTo>
                    <a:pt x="916" y="897"/>
                  </a:lnTo>
                  <a:lnTo>
                    <a:pt x="916" y="897"/>
                  </a:lnTo>
                  <a:lnTo>
                    <a:pt x="916" y="800"/>
                  </a:lnTo>
                  <a:lnTo>
                    <a:pt x="916" y="800"/>
                  </a:lnTo>
                  <a:lnTo>
                    <a:pt x="916" y="800"/>
                  </a:lnTo>
                  <a:lnTo>
                    <a:pt x="916" y="800"/>
                  </a:lnTo>
                  <a:lnTo>
                    <a:pt x="916" y="683"/>
                  </a:lnTo>
                  <a:lnTo>
                    <a:pt x="877" y="546"/>
                  </a:lnTo>
                  <a:lnTo>
                    <a:pt x="877" y="546"/>
                  </a:lnTo>
                  <a:lnTo>
                    <a:pt x="838" y="449"/>
                  </a:lnTo>
                  <a:lnTo>
                    <a:pt x="780" y="332"/>
                  </a:lnTo>
                  <a:lnTo>
                    <a:pt x="702" y="235"/>
                  </a:lnTo>
                  <a:lnTo>
                    <a:pt x="624" y="137"/>
                  </a:lnTo>
                  <a:lnTo>
                    <a:pt x="624" y="137"/>
                  </a:lnTo>
                  <a:lnTo>
                    <a:pt x="565" y="79"/>
                  </a:lnTo>
                  <a:lnTo>
                    <a:pt x="507" y="40"/>
                  </a:lnTo>
                  <a:lnTo>
                    <a:pt x="429" y="1"/>
                  </a:lnTo>
                  <a:lnTo>
                    <a:pt x="351" y="1"/>
                  </a:lnTo>
                  <a:lnTo>
                    <a:pt x="351" y="1"/>
                  </a:lnTo>
                  <a:lnTo>
                    <a:pt x="312"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567;p37">
              <a:extLst>
                <a:ext uri="{FF2B5EF4-FFF2-40B4-BE49-F238E27FC236}">
                  <a16:creationId xmlns:a16="http://schemas.microsoft.com/office/drawing/2014/main" id="{F4B982FD-C812-EFDC-599D-B07AE4922318}"/>
                </a:ext>
              </a:extLst>
            </p:cNvPr>
            <p:cNvSpPr/>
            <p:nvPr/>
          </p:nvSpPr>
          <p:spPr>
            <a:xfrm>
              <a:off x="5397675" y="1103700"/>
              <a:ext cx="23900" cy="21450"/>
            </a:xfrm>
            <a:custGeom>
              <a:avLst/>
              <a:gdLst/>
              <a:ahLst/>
              <a:cxnLst/>
              <a:rect l="l" t="t" r="r" b="b"/>
              <a:pathLst>
                <a:path w="956" h="858" extrusionOk="0">
                  <a:moveTo>
                    <a:pt x="312" y="0"/>
                  </a:moveTo>
                  <a:lnTo>
                    <a:pt x="215" y="19"/>
                  </a:lnTo>
                  <a:lnTo>
                    <a:pt x="117" y="78"/>
                  </a:lnTo>
                  <a:lnTo>
                    <a:pt x="78" y="136"/>
                  </a:lnTo>
                  <a:lnTo>
                    <a:pt x="20" y="195"/>
                  </a:lnTo>
                  <a:lnTo>
                    <a:pt x="0" y="273"/>
                  </a:lnTo>
                  <a:lnTo>
                    <a:pt x="0" y="351"/>
                  </a:lnTo>
                  <a:lnTo>
                    <a:pt x="20" y="429"/>
                  </a:lnTo>
                  <a:lnTo>
                    <a:pt x="59" y="507"/>
                  </a:lnTo>
                  <a:lnTo>
                    <a:pt x="98" y="585"/>
                  </a:lnTo>
                  <a:lnTo>
                    <a:pt x="156" y="643"/>
                  </a:lnTo>
                  <a:lnTo>
                    <a:pt x="215" y="701"/>
                  </a:lnTo>
                  <a:lnTo>
                    <a:pt x="293" y="740"/>
                  </a:lnTo>
                  <a:lnTo>
                    <a:pt x="351" y="779"/>
                  </a:lnTo>
                  <a:lnTo>
                    <a:pt x="410" y="799"/>
                  </a:lnTo>
                  <a:lnTo>
                    <a:pt x="546" y="799"/>
                  </a:lnTo>
                  <a:lnTo>
                    <a:pt x="702" y="838"/>
                  </a:lnTo>
                  <a:lnTo>
                    <a:pt x="760" y="857"/>
                  </a:lnTo>
                  <a:lnTo>
                    <a:pt x="819" y="838"/>
                  </a:lnTo>
                  <a:lnTo>
                    <a:pt x="858" y="799"/>
                  </a:lnTo>
                  <a:lnTo>
                    <a:pt x="897" y="760"/>
                  </a:lnTo>
                  <a:lnTo>
                    <a:pt x="936" y="721"/>
                  </a:lnTo>
                  <a:lnTo>
                    <a:pt x="955" y="662"/>
                  </a:lnTo>
                  <a:lnTo>
                    <a:pt x="955" y="604"/>
                  </a:lnTo>
                  <a:lnTo>
                    <a:pt x="936" y="546"/>
                  </a:lnTo>
                  <a:lnTo>
                    <a:pt x="858" y="390"/>
                  </a:lnTo>
                  <a:lnTo>
                    <a:pt x="760" y="273"/>
                  </a:lnTo>
                  <a:lnTo>
                    <a:pt x="702" y="214"/>
                  </a:lnTo>
                  <a:lnTo>
                    <a:pt x="643" y="175"/>
                  </a:lnTo>
                  <a:lnTo>
                    <a:pt x="507" y="78"/>
                  </a:lnTo>
                  <a:lnTo>
                    <a:pt x="429" y="39"/>
                  </a:lnTo>
                  <a:lnTo>
                    <a:pt x="35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568;p37">
              <a:extLst>
                <a:ext uri="{FF2B5EF4-FFF2-40B4-BE49-F238E27FC236}">
                  <a16:creationId xmlns:a16="http://schemas.microsoft.com/office/drawing/2014/main" id="{A0EC2460-09AE-5D46-9503-BEC1FA310189}"/>
                </a:ext>
              </a:extLst>
            </p:cNvPr>
            <p:cNvSpPr/>
            <p:nvPr/>
          </p:nvSpPr>
          <p:spPr>
            <a:xfrm>
              <a:off x="5397675" y="1103700"/>
              <a:ext cx="23900" cy="21450"/>
            </a:xfrm>
            <a:custGeom>
              <a:avLst/>
              <a:gdLst/>
              <a:ahLst/>
              <a:cxnLst/>
              <a:rect l="l" t="t" r="r" b="b"/>
              <a:pathLst>
                <a:path w="956" h="858" fill="none" extrusionOk="0">
                  <a:moveTo>
                    <a:pt x="117" y="78"/>
                  </a:moveTo>
                  <a:lnTo>
                    <a:pt x="117" y="78"/>
                  </a:lnTo>
                  <a:lnTo>
                    <a:pt x="78" y="136"/>
                  </a:lnTo>
                  <a:lnTo>
                    <a:pt x="20" y="195"/>
                  </a:lnTo>
                  <a:lnTo>
                    <a:pt x="20" y="195"/>
                  </a:lnTo>
                  <a:lnTo>
                    <a:pt x="0" y="273"/>
                  </a:lnTo>
                  <a:lnTo>
                    <a:pt x="0" y="273"/>
                  </a:lnTo>
                  <a:lnTo>
                    <a:pt x="0" y="351"/>
                  </a:lnTo>
                  <a:lnTo>
                    <a:pt x="20" y="429"/>
                  </a:lnTo>
                  <a:lnTo>
                    <a:pt x="20" y="429"/>
                  </a:lnTo>
                  <a:lnTo>
                    <a:pt x="59" y="507"/>
                  </a:lnTo>
                  <a:lnTo>
                    <a:pt x="59" y="507"/>
                  </a:lnTo>
                  <a:lnTo>
                    <a:pt x="98" y="585"/>
                  </a:lnTo>
                  <a:lnTo>
                    <a:pt x="156" y="643"/>
                  </a:lnTo>
                  <a:lnTo>
                    <a:pt x="156" y="643"/>
                  </a:lnTo>
                  <a:lnTo>
                    <a:pt x="215" y="701"/>
                  </a:lnTo>
                  <a:lnTo>
                    <a:pt x="293" y="740"/>
                  </a:lnTo>
                  <a:lnTo>
                    <a:pt x="293" y="740"/>
                  </a:lnTo>
                  <a:lnTo>
                    <a:pt x="351" y="779"/>
                  </a:lnTo>
                  <a:lnTo>
                    <a:pt x="410" y="799"/>
                  </a:lnTo>
                  <a:lnTo>
                    <a:pt x="468" y="799"/>
                  </a:lnTo>
                  <a:lnTo>
                    <a:pt x="546" y="799"/>
                  </a:lnTo>
                  <a:lnTo>
                    <a:pt x="546" y="799"/>
                  </a:lnTo>
                  <a:lnTo>
                    <a:pt x="702" y="838"/>
                  </a:lnTo>
                  <a:lnTo>
                    <a:pt x="702" y="838"/>
                  </a:lnTo>
                  <a:lnTo>
                    <a:pt x="760" y="857"/>
                  </a:lnTo>
                  <a:lnTo>
                    <a:pt x="819" y="838"/>
                  </a:lnTo>
                  <a:lnTo>
                    <a:pt x="858" y="799"/>
                  </a:lnTo>
                  <a:lnTo>
                    <a:pt x="897" y="760"/>
                  </a:lnTo>
                  <a:lnTo>
                    <a:pt x="936" y="721"/>
                  </a:lnTo>
                  <a:lnTo>
                    <a:pt x="955" y="662"/>
                  </a:lnTo>
                  <a:lnTo>
                    <a:pt x="955" y="604"/>
                  </a:lnTo>
                  <a:lnTo>
                    <a:pt x="936" y="546"/>
                  </a:lnTo>
                  <a:lnTo>
                    <a:pt x="936" y="546"/>
                  </a:lnTo>
                  <a:lnTo>
                    <a:pt x="858" y="390"/>
                  </a:lnTo>
                  <a:lnTo>
                    <a:pt x="760" y="273"/>
                  </a:lnTo>
                  <a:lnTo>
                    <a:pt x="760" y="273"/>
                  </a:lnTo>
                  <a:lnTo>
                    <a:pt x="702" y="214"/>
                  </a:lnTo>
                  <a:lnTo>
                    <a:pt x="702" y="214"/>
                  </a:lnTo>
                  <a:lnTo>
                    <a:pt x="643" y="175"/>
                  </a:lnTo>
                  <a:lnTo>
                    <a:pt x="643" y="175"/>
                  </a:lnTo>
                  <a:lnTo>
                    <a:pt x="507" y="78"/>
                  </a:lnTo>
                  <a:lnTo>
                    <a:pt x="507" y="78"/>
                  </a:lnTo>
                  <a:lnTo>
                    <a:pt x="429" y="39"/>
                  </a:lnTo>
                  <a:lnTo>
                    <a:pt x="351" y="0"/>
                  </a:lnTo>
                  <a:lnTo>
                    <a:pt x="351" y="0"/>
                  </a:lnTo>
                  <a:lnTo>
                    <a:pt x="312" y="0"/>
                  </a:lnTo>
                  <a:lnTo>
                    <a:pt x="312" y="0"/>
                  </a:lnTo>
                  <a:lnTo>
                    <a:pt x="215" y="19"/>
                  </a:lnTo>
                  <a:lnTo>
                    <a:pt x="117" y="7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569;p37">
              <a:extLst>
                <a:ext uri="{FF2B5EF4-FFF2-40B4-BE49-F238E27FC236}">
                  <a16:creationId xmlns:a16="http://schemas.microsoft.com/office/drawing/2014/main" id="{0FEA49AC-9604-47B9-C6B4-2D86EBF5A0EE}"/>
                </a:ext>
              </a:extLst>
            </p:cNvPr>
            <p:cNvSpPr/>
            <p:nvPr/>
          </p:nvSpPr>
          <p:spPr>
            <a:xfrm>
              <a:off x="5412275" y="1155325"/>
              <a:ext cx="35600" cy="27300"/>
            </a:xfrm>
            <a:custGeom>
              <a:avLst/>
              <a:gdLst/>
              <a:ahLst/>
              <a:cxnLst/>
              <a:rect l="l" t="t" r="r" b="b"/>
              <a:pathLst>
                <a:path w="1424" h="1092" extrusionOk="0">
                  <a:moveTo>
                    <a:pt x="371" y="0"/>
                  </a:moveTo>
                  <a:lnTo>
                    <a:pt x="274" y="20"/>
                  </a:lnTo>
                  <a:lnTo>
                    <a:pt x="196" y="59"/>
                  </a:lnTo>
                  <a:lnTo>
                    <a:pt x="118" y="98"/>
                  </a:lnTo>
                  <a:lnTo>
                    <a:pt x="79" y="156"/>
                  </a:lnTo>
                  <a:lnTo>
                    <a:pt x="20" y="234"/>
                  </a:lnTo>
                  <a:lnTo>
                    <a:pt x="1" y="312"/>
                  </a:lnTo>
                  <a:lnTo>
                    <a:pt x="1" y="409"/>
                  </a:lnTo>
                  <a:lnTo>
                    <a:pt x="40" y="487"/>
                  </a:lnTo>
                  <a:lnTo>
                    <a:pt x="98" y="624"/>
                  </a:lnTo>
                  <a:lnTo>
                    <a:pt x="196" y="741"/>
                  </a:lnTo>
                  <a:lnTo>
                    <a:pt x="293" y="838"/>
                  </a:lnTo>
                  <a:lnTo>
                    <a:pt x="430" y="936"/>
                  </a:lnTo>
                  <a:lnTo>
                    <a:pt x="546" y="994"/>
                  </a:lnTo>
                  <a:lnTo>
                    <a:pt x="702" y="1052"/>
                  </a:lnTo>
                  <a:lnTo>
                    <a:pt x="839" y="1072"/>
                  </a:lnTo>
                  <a:lnTo>
                    <a:pt x="975" y="1091"/>
                  </a:lnTo>
                  <a:lnTo>
                    <a:pt x="1131" y="1091"/>
                  </a:lnTo>
                  <a:lnTo>
                    <a:pt x="1209" y="1052"/>
                  </a:lnTo>
                  <a:lnTo>
                    <a:pt x="1287" y="1013"/>
                  </a:lnTo>
                  <a:lnTo>
                    <a:pt x="1326" y="974"/>
                  </a:lnTo>
                  <a:lnTo>
                    <a:pt x="1384" y="897"/>
                  </a:lnTo>
                  <a:lnTo>
                    <a:pt x="1404" y="838"/>
                  </a:lnTo>
                  <a:lnTo>
                    <a:pt x="1423" y="760"/>
                  </a:lnTo>
                  <a:lnTo>
                    <a:pt x="1423" y="682"/>
                  </a:lnTo>
                  <a:lnTo>
                    <a:pt x="1423" y="604"/>
                  </a:lnTo>
                  <a:lnTo>
                    <a:pt x="1384" y="526"/>
                  </a:lnTo>
                  <a:lnTo>
                    <a:pt x="1345" y="468"/>
                  </a:lnTo>
                  <a:lnTo>
                    <a:pt x="1267" y="390"/>
                  </a:lnTo>
                  <a:lnTo>
                    <a:pt x="1150" y="332"/>
                  </a:lnTo>
                  <a:lnTo>
                    <a:pt x="975" y="215"/>
                  </a:lnTo>
                  <a:lnTo>
                    <a:pt x="800" y="117"/>
                  </a:lnTo>
                  <a:lnTo>
                    <a:pt x="605" y="39"/>
                  </a:lnTo>
                  <a:lnTo>
                    <a:pt x="41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570;p37">
              <a:extLst>
                <a:ext uri="{FF2B5EF4-FFF2-40B4-BE49-F238E27FC236}">
                  <a16:creationId xmlns:a16="http://schemas.microsoft.com/office/drawing/2014/main" id="{6B5887AF-EAE5-7274-535A-854A11882D02}"/>
                </a:ext>
              </a:extLst>
            </p:cNvPr>
            <p:cNvSpPr/>
            <p:nvPr/>
          </p:nvSpPr>
          <p:spPr>
            <a:xfrm>
              <a:off x="5412275" y="1155325"/>
              <a:ext cx="35600" cy="27300"/>
            </a:xfrm>
            <a:custGeom>
              <a:avLst/>
              <a:gdLst/>
              <a:ahLst/>
              <a:cxnLst/>
              <a:rect l="l" t="t" r="r" b="b"/>
              <a:pathLst>
                <a:path w="1424" h="1092" fill="none" extrusionOk="0">
                  <a:moveTo>
                    <a:pt x="40" y="487"/>
                  </a:moveTo>
                  <a:lnTo>
                    <a:pt x="40" y="487"/>
                  </a:lnTo>
                  <a:lnTo>
                    <a:pt x="98" y="624"/>
                  </a:lnTo>
                  <a:lnTo>
                    <a:pt x="196" y="741"/>
                  </a:lnTo>
                  <a:lnTo>
                    <a:pt x="293" y="838"/>
                  </a:lnTo>
                  <a:lnTo>
                    <a:pt x="430" y="936"/>
                  </a:lnTo>
                  <a:lnTo>
                    <a:pt x="546" y="994"/>
                  </a:lnTo>
                  <a:lnTo>
                    <a:pt x="702" y="1052"/>
                  </a:lnTo>
                  <a:lnTo>
                    <a:pt x="839" y="1072"/>
                  </a:lnTo>
                  <a:lnTo>
                    <a:pt x="975" y="1091"/>
                  </a:lnTo>
                  <a:lnTo>
                    <a:pt x="975" y="1091"/>
                  </a:lnTo>
                  <a:lnTo>
                    <a:pt x="1053" y="1091"/>
                  </a:lnTo>
                  <a:lnTo>
                    <a:pt x="1131" y="1091"/>
                  </a:lnTo>
                  <a:lnTo>
                    <a:pt x="1209" y="1052"/>
                  </a:lnTo>
                  <a:lnTo>
                    <a:pt x="1287" y="1013"/>
                  </a:lnTo>
                  <a:lnTo>
                    <a:pt x="1287" y="1013"/>
                  </a:lnTo>
                  <a:lnTo>
                    <a:pt x="1326" y="974"/>
                  </a:lnTo>
                  <a:lnTo>
                    <a:pt x="1384" y="897"/>
                  </a:lnTo>
                  <a:lnTo>
                    <a:pt x="1404" y="838"/>
                  </a:lnTo>
                  <a:lnTo>
                    <a:pt x="1423" y="760"/>
                  </a:lnTo>
                  <a:lnTo>
                    <a:pt x="1423" y="760"/>
                  </a:lnTo>
                  <a:lnTo>
                    <a:pt x="1423" y="682"/>
                  </a:lnTo>
                  <a:lnTo>
                    <a:pt x="1423" y="604"/>
                  </a:lnTo>
                  <a:lnTo>
                    <a:pt x="1384" y="526"/>
                  </a:lnTo>
                  <a:lnTo>
                    <a:pt x="1345" y="468"/>
                  </a:lnTo>
                  <a:lnTo>
                    <a:pt x="1345" y="468"/>
                  </a:lnTo>
                  <a:lnTo>
                    <a:pt x="1267" y="390"/>
                  </a:lnTo>
                  <a:lnTo>
                    <a:pt x="1150" y="332"/>
                  </a:lnTo>
                  <a:lnTo>
                    <a:pt x="1150" y="332"/>
                  </a:lnTo>
                  <a:lnTo>
                    <a:pt x="975" y="215"/>
                  </a:lnTo>
                  <a:lnTo>
                    <a:pt x="800" y="117"/>
                  </a:lnTo>
                  <a:lnTo>
                    <a:pt x="605" y="39"/>
                  </a:lnTo>
                  <a:lnTo>
                    <a:pt x="410" y="0"/>
                  </a:lnTo>
                  <a:lnTo>
                    <a:pt x="410" y="0"/>
                  </a:lnTo>
                  <a:lnTo>
                    <a:pt x="371" y="0"/>
                  </a:lnTo>
                  <a:lnTo>
                    <a:pt x="371" y="0"/>
                  </a:lnTo>
                  <a:lnTo>
                    <a:pt x="274" y="20"/>
                  </a:lnTo>
                  <a:lnTo>
                    <a:pt x="196" y="59"/>
                  </a:lnTo>
                  <a:lnTo>
                    <a:pt x="118" y="98"/>
                  </a:lnTo>
                  <a:lnTo>
                    <a:pt x="79" y="156"/>
                  </a:lnTo>
                  <a:lnTo>
                    <a:pt x="20" y="234"/>
                  </a:lnTo>
                  <a:lnTo>
                    <a:pt x="1" y="312"/>
                  </a:lnTo>
                  <a:lnTo>
                    <a:pt x="1" y="409"/>
                  </a:lnTo>
                  <a:lnTo>
                    <a:pt x="40" y="48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571;p37">
              <a:extLst>
                <a:ext uri="{FF2B5EF4-FFF2-40B4-BE49-F238E27FC236}">
                  <a16:creationId xmlns:a16="http://schemas.microsoft.com/office/drawing/2014/main" id="{C0C01638-8C44-DE56-52AA-75C8F63DEF20}"/>
                </a:ext>
              </a:extLst>
            </p:cNvPr>
            <p:cNvSpPr/>
            <p:nvPr/>
          </p:nvSpPr>
          <p:spPr>
            <a:xfrm>
              <a:off x="5647075" y="669200"/>
              <a:ext cx="38975" cy="40450"/>
            </a:xfrm>
            <a:custGeom>
              <a:avLst/>
              <a:gdLst/>
              <a:ahLst/>
              <a:cxnLst/>
              <a:rect l="l" t="t" r="r" b="b"/>
              <a:pathLst>
                <a:path w="1559" h="1618" extrusionOk="0">
                  <a:moveTo>
                    <a:pt x="215" y="0"/>
                  </a:moveTo>
                  <a:lnTo>
                    <a:pt x="137" y="39"/>
                  </a:lnTo>
                  <a:lnTo>
                    <a:pt x="78" y="78"/>
                  </a:lnTo>
                  <a:lnTo>
                    <a:pt x="39" y="137"/>
                  </a:lnTo>
                  <a:lnTo>
                    <a:pt x="20" y="215"/>
                  </a:lnTo>
                  <a:lnTo>
                    <a:pt x="0" y="273"/>
                  </a:lnTo>
                  <a:lnTo>
                    <a:pt x="20" y="487"/>
                  </a:lnTo>
                  <a:lnTo>
                    <a:pt x="39" y="565"/>
                  </a:lnTo>
                  <a:lnTo>
                    <a:pt x="59" y="643"/>
                  </a:lnTo>
                  <a:lnTo>
                    <a:pt x="98" y="721"/>
                  </a:lnTo>
                  <a:lnTo>
                    <a:pt x="215" y="936"/>
                  </a:lnTo>
                  <a:lnTo>
                    <a:pt x="351" y="1111"/>
                  </a:lnTo>
                  <a:lnTo>
                    <a:pt x="507" y="1267"/>
                  </a:lnTo>
                  <a:lnTo>
                    <a:pt x="682" y="1403"/>
                  </a:lnTo>
                  <a:lnTo>
                    <a:pt x="877" y="1520"/>
                  </a:lnTo>
                  <a:lnTo>
                    <a:pt x="1072" y="1598"/>
                  </a:lnTo>
                  <a:lnTo>
                    <a:pt x="1150" y="1617"/>
                  </a:lnTo>
                  <a:lnTo>
                    <a:pt x="1228" y="1617"/>
                  </a:lnTo>
                  <a:lnTo>
                    <a:pt x="1286" y="1598"/>
                  </a:lnTo>
                  <a:lnTo>
                    <a:pt x="1364" y="1559"/>
                  </a:lnTo>
                  <a:lnTo>
                    <a:pt x="1442" y="1501"/>
                  </a:lnTo>
                  <a:lnTo>
                    <a:pt x="1500" y="1423"/>
                  </a:lnTo>
                  <a:lnTo>
                    <a:pt x="1539" y="1345"/>
                  </a:lnTo>
                  <a:lnTo>
                    <a:pt x="1559" y="1247"/>
                  </a:lnTo>
                  <a:lnTo>
                    <a:pt x="1520" y="1072"/>
                  </a:lnTo>
                  <a:lnTo>
                    <a:pt x="1481" y="897"/>
                  </a:lnTo>
                  <a:lnTo>
                    <a:pt x="1403" y="721"/>
                  </a:lnTo>
                  <a:lnTo>
                    <a:pt x="1306" y="565"/>
                  </a:lnTo>
                  <a:lnTo>
                    <a:pt x="1189" y="429"/>
                  </a:lnTo>
                  <a:lnTo>
                    <a:pt x="1072" y="293"/>
                  </a:lnTo>
                  <a:lnTo>
                    <a:pt x="916" y="176"/>
                  </a:lnTo>
                  <a:lnTo>
                    <a:pt x="760" y="59"/>
                  </a:lnTo>
                  <a:lnTo>
                    <a:pt x="702" y="39"/>
                  </a:lnTo>
                  <a:lnTo>
                    <a:pt x="624" y="20"/>
                  </a:lnTo>
                  <a:lnTo>
                    <a:pt x="468" y="20"/>
                  </a:lnTo>
                  <a:lnTo>
                    <a:pt x="35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572;p37">
              <a:extLst>
                <a:ext uri="{FF2B5EF4-FFF2-40B4-BE49-F238E27FC236}">
                  <a16:creationId xmlns:a16="http://schemas.microsoft.com/office/drawing/2014/main" id="{BF994C03-C442-6D4D-6D54-31ADC8F0AEB6}"/>
                </a:ext>
              </a:extLst>
            </p:cNvPr>
            <p:cNvSpPr/>
            <p:nvPr/>
          </p:nvSpPr>
          <p:spPr>
            <a:xfrm>
              <a:off x="5647075" y="669200"/>
              <a:ext cx="38975" cy="40450"/>
            </a:xfrm>
            <a:custGeom>
              <a:avLst/>
              <a:gdLst/>
              <a:ahLst/>
              <a:cxnLst/>
              <a:rect l="l" t="t" r="r" b="b"/>
              <a:pathLst>
                <a:path w="1559" h="1618" fill="none" extrusionOk="0">
                  <a:moveTo>
                    <a:pt x="137" y="39"/>
                  </a:moveTo>
                  <a:lnTo>
                    <a:pt x="137" y="39"/>
                  </a:lnTo>
                  <a:lnTo>
                    <a:pt x="78" y="78"/>
                  </a:lnTo>
                  <a:lnTo>
                    <a:pt x="39" y="137"/>
                  </a:lnTo>
                  <a:lnTo>
                    <a:pt x="20" y="215"/>
                  </a:lnTo>
                  <a:lnTo>
                    <a:pt x="0" y="273"/>
                  </a:lnTo>
                  <a:lnTo>
                    <a:pt x="0" y="273"/>
                  </a:lnTo>
                  <a:lnTo>
                    <a:pt x="20" y="487"/>
                  </a:lnTo>
                  <a:lnTo>
                    <a:pt x="20" y="487"/>
                  </a:lnTo>
                  <a:lnTo>
                    <a:pt x="39" y="565"/>
                  </a:lnTo>
                  <a:lnTo>
                    <a:pt x="39" y="565"/>
                  </a:lnTo>
                  <a:lnTo>
                    <a:pt x="59" y="643"/>
                  </a:lnTo>
                  <a:lnTo>
                    <a:pt x="98" y="721"/>
                  </a:lnTo>
                  <a:lnTo>
                    <a:pt x="98" y="721"/>
                  </a:lnTo>
                  <a:lnTo>
                    <a:pt x="215" y="936"/>
                  </a:lnTo>
                  <a:lnTo>
                    <a:pt x="351" y="1111"/>
                  </a:lnTo>
                  <a:lnTo>
                    <a:pt x="351" y="1111"/>
                  </a:lnTo>
                  <a:lnTo>
                    <a:pt x="507" y="1267"/>
                  </a:lnTo>
                  <a:lnTo>
                    <a:pt x="682" y="1403"/>
                  </a:lnTo>
                  <a:lnTo>
                    <a:pt x="682" y="1403"/>
                  </a:lnTo>
                  <a:lnTo>
                    <a:pt x="877" y="1520"/>
                  </a:lnTo>
                  <a:lnTo>
                    <a:pt x="1072" y="1598"/>
                  </a:lnTo>
                  <a:lnTo>
                    <a:pt x="1072" y="1598"/>
                  </a:lnTo>
                  <a:lnTo>
                    <a:pt x="1150" y="1617"/>
                  </a:lnTo>
                  <a:lnTo>
                    <a:pt x="1228" y="1617"/>
                  </a:lnTo>
                  <a:lnTo>
                    <a:pt x="1286" y="1598"/>
                  </a:lnTo>
                  <a:lnTo>
                    <a:pt x="1364" y="1559"/>
                  </a:lnTo>
                  <a:lnTo>
                    <a:pt x="1364" y="1559"/>
                  </a:lnTo>
                  <a:lnTo>
                    <a:pt x="1442" y="1501"/>
                  </a:lnTo>
                  <a:lnTo>
                    <a:pt x="1500" y="1423"/>
                  </a:lnTo>
                  <a:lnTo>
                    <a:pt x="1500" y="1423"/>
                  </a:lnTo>
                  <a:lnTo>
                    <a:pt x="1539" y="1345"/>
                  </a:lnTo>
                  <a:lnTo>
                    <a:pt x="1559" y="1247"/>
                  </a:lnTo>
                  <a:lnTo>
                    <a:pt x="1559" y="1247"/>
                  </a:lnTo>
                  <a:lnTo>
                    <a:pt x="1520" y="1072"/>
                  </a:lnTo>
                  <a:lnTo>
                    <a:pt x="1481" y="897"/>
                  </a:lnTo>
                  <a:lnTo>
                    <a:pt x="1481" y="897"/>
                  </a:lnTo>
                  <a:lnTo>
                    <a:pt x="1403" y="721"/>
                  </a:lnTo>
                  <a:lnTo>
                    <a:pt x="1306" y="565"/>
                  </a:lnTo>
                  <a:lnTo>
                    <a:pt x="1306" y="565"/>
                  </a:lnTo>
                  <a:lnTo>
                    <a:pt x="1189" y="429"/>
                  </a:lnTo>
                  <a:lnTo>
                    <a:pt x="1072" y="293"/>
                  </a:lnTo>
                  <a:lnTo>
                    <a:pt x="1072" y="293"/>
                  </a:lnTo>
                  <a:lnTo>
                    <a:pt x="916" y="176"/>
                  </a:lnTo>
                  <a:lnTo>
                    <a:pt x="760" y="59"/>
                  </a:lnTo>
                  <a:lnTo>
                    <a:pt x="760" y="59"/>
                  </a:lnTo>
                  <a:lnTo>
                    <a:pt x="702" y="39"/>
                  </a:lnTo>
                  <a:lnTo>
                    <a:pt x="624" y="20"/>
                  </a:lnTo>
                  <a:lnTo>
                    <a:pt x="546" y="20"/>
                  </a:lnTo>
                  <a:lnTo>
                    <a:pt x="468" y="20"/>
                  </a:lnTo>
                  <a:lnTo>
                    <a:pt x="468" y="20"/>
                  </a:lnTo>
                  <a:lnTo>
                    <a:pt x="351" y="0"/>
                  </a:lnTo>
                  <a:lnTo>
                    <a:pt x="351" y="0"/>
                  </a:lnTo>
                  <a:lnTo>
                    <a:pt x="273" y="0"/>
                  </a:lnTo>
                  <a:lnTo>
                    <a:pt x="273" y="0"/>
                  </a:lnTo>
                  <a:lnTo>
                    <a:pt x="215" y="0"/>
                  </a:lnTo>
                  <a:lnTo>
                    <a:pt x="137" y="3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573;p37">
              <a:extLst>
                <a:ext uri="{FF2B5EF4-FFF2-40B4-BE49-F238E27FC236}">
                  <a16:creationId xmlns:a16="http://schemas.microsoft.com/office/drawing/2014/main" id="{A478C7CE-686C-B77D-31B8-B3A38B15602A}"/>
                </a:ext>
              </a:extLst>
            </p:cNvPr>
            <p:cNvSpPr/>
            <p:nvPr/>
          </p:nvSpPr>
          <p:spPr>
            <a:xfrm>
              <a:off x="5626125" y="638025"/>
              <a:ext cx="22925" cy="23900"/>
            </a:xfrm>
            <a:custGeom>
              <a:avLst/>
              <a:gdLst/>
              <a:ahLst/>
              <a:cxnLst/>
              <a:rect l="l" t="t" r="r" b="b"/>
              <a:pathLst>
                <a:path w="917" h="956" extrusionOk="0">
                  <a:moveTo>
                    <a:pt x="273" y="0"/>
                  </a:moveTo>
                  <a:lnTo>
                    <a:pt x="195" y="20"/>
                  </a:lnTo>
                  <a:lnTo>
                    <a:pt x="137" y="39"/>
                  </a:lnTo>
                  <a:lnTo>
                    <a:pt x="59" y="98"/>
                  </a:lnTo>
                  <a:lnTo>
                    <a:pt x="20" y="176"/>
                  </a:lnTo>
                  <a:lnTo>
                    <a:pt x="0" y="254"/>
                  </a:lnTo>
                  <a:lnTo>
                    <a:pt x="0" y="351"/>
                  </a:lnTo>
                  <a:lnTo>
                    <a:pt x="20" y="429"/>
                  </a:lnTo>
                  <a:lnTo>
                    <a:pt x="59" y="507"/>
                  </a:lnTo>
                  <a:lnTo>
                    <a:pt x="98" y="585"/>
                  </a:lnTo>
                  <a:lnTo>
                    <a:pt x="176" y="663"/>
                  </a:lnTo>
                  <a:lnTo>
                    <a:pt x="273" y="780"/>
                  </a:lnTo>
                  <a:lnTo>
                    <a:pt x="390" y="858"/>
                  </a:lnTo>
                  <a:lnTo>
                    <a:pt x="487" y="936"/>
                  </a:lnTo>
                  <a:lnTo>
                    <a:pt x="546" y="955"/>
                  </a:lnTo>
                  <a:lnTo>
                    <a:pt x="663" y="955"/>
                  </a:lnTo>
                  <a:lnTo>
                    <a:pt x="721" y="936"/>
                  </a:lnTo>
                  <a:lnTo>
                    <a:pt x="780" y="897"/>
                  </a:lnTo>
                  <a:lnTo>
                    <a:pt x="838" y="858"/>
                  </a:lnTo>
                  <a:lnTo>
                    <a:pt x="897" y="760"/>
                  </a:lnTo>
                  <a:lnTo>
                    <a:pt x="916" y="702"/>
                  </a:lnTo>
                  <a:lnTo>
                    <a:pt x="916" y="643"/>
                  </a:lnTo>
                  <a:lnTo>
                    <a:pt x="897" y="526"/>
                  </a:lnTo>
                  <a:lnTo>
                    <a:pt x="858" y="468"/>
                  </a:lnTo>
                  <a:lnTo>
                    <a:pt x="819" y="429"/>
                  </a:lnTo>
                  <a:lnTo>
                    <a:pt x="741" y="351"/>
                  </a:lnTo>
                  <a:lnTo>
                    <a:pt x="663" y="254"/>
                  </a:lnTo>
                  <a:lnTo>
                    <a:pt x="585" y="176"/>
                  </a:lnTo>
                  <a:lnTo>
                    <a:pt x="410" y="39"/>
                  </a:lnTo>
                  <a:lnTo>
                    <a:pt x="351" y="20"/>
                  </a:lnTo>
                  <a:lnTo>
                    <a:pt x="273"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574;p37">
              <a:extLst>
                <a:ext uri="{FF2B5EF4-FFF2-40B4-BE49-F238E27FC236}">
                  <a16:creationId xmlns:a16="http://schemas.microsoft.com/office/drawing/2014/main" id="{8671EDBD-9EDD-104A-4123-BF8C72E879B0}"/>
                </a:ext>
              </a:extLst>
            </p:cNvPr>
            <p:cNvSpPr/>
            <p:nvPr/>
          </p:nvSpPr>
          <p:spPr>
            <a:xfrm>
              <a:off x="5626125" y="638025"/>
              <a:ext cx="22925" cy="23900"/>
            </a:xfrm>
            <a:custGeom>
              <a:avLst/>
              <a:gdLst/>
              <a:ahLst/>
              <a:cxnLst/>
              <a:rect l="l" t="t" r="r" b="b"/>
              <a:pathLst>
                <a:path w="917" h="956" fill="none" extrusionOk="0">
                  <a:moveTo>
                    <a:pt x="137" y="39"/>
                  </a:moveTo>
                  <a:lnTo>
                    <a:pt x="137" y="39"/>
                  </a:lnTo>
                  <a:lnTo>
                    <a:pt x="59" y="98"/>
                  </a:lnTo>
                  <a:lnTo>
                    <a:pt x="20" y="176"/>
                  </a:lnTo>
                  <a:lnTo>
                    <a:pt x="0" y="254"/>
                  </a:lnTo>
                  <a:lnTo>
                    <a:pt x="0" y="351"/>
                  </a:lnTo>
                  <a:lnTo>
                    <a:pt x="0" y="351"/>
                  </a:lnTo>
                  <a:lnTo>
                    <a:pt x="20" y="429"/>
                  </a:lnTo>
                  <a:lnTo>
                    <a:pt x="59" y="507"/>
                  </a:lnTo>
                  <a:lnTo>
                    <a:pt x="59" y="507"/>
                  </a:lnTo>
                  <a:lnTo>
                    <a:pt x="98" y="585"/>
                  </a:lnTo>
                  <a:lnTo>
                    <a:pt x="176" y="663"/>
                  </a:lnTo>
                  <a:lnTo>
                    <a:pt x="176" y="663"/>
                  </a:lnTo>
                  <a:lnTo>
                    <a:pt x="273" y="780"/>
                  </a:lnTo>
                  <a:lnTo>
                    <a:pt x="390" y="858"/>
                  </a:lnTo>
                  <a:lnTo>
                    <a:pt x="390" y="858"/>
                  </a:lnTo>
                  <a:lnTo>
                    <a:pt x="487" y="936"/>
                  </a:lnTo>
                  <a:lnTo>
                    <a:pt x="546" y="955"/>
                  </a:lnTo>
                  <a:lnTo>
                    <a:pt x="604" y="955"/>
                  </a:lnTo>
                  <a:lnTo>
                    <a:pt x="604" y="955"/>
                  </a:lnTo>
                  <a:lnTo>
                    <a:pt x="663" y="955"/>
                  </a:lnTo>
                  <a:lnTo>
                    <a:pt x="721" y="936"/>
                  </a:lnTo>
                  <a:lnTo>
                    <a:pt x="780" y="897"/>
                  </a:lnTo>
                  <a:lnTo>
                    <a:pt x="838" y="858"/>
                  </a:lnTo>
                  <a:lnTo>
                    <a:pt x="838" y="858"/>
                  </a:lnTo>
                  <a:lnTo>
                    <a:pt x="897" y="760"/>
                  </a:lnTo>
                  <a:lnTo>
                    <a:pt x="916" y="702"/>
                  </a:lnTo>
                  <a:lnTo>
                    <a:pt x="916" y="643"/>
                  </a:lnTo>
                  <a:lnTo>
                    <a:pt x="916" y="643"/>
                  </a:lnTo>
                  <a:lnTo>
                    <a:pt x="897" y="526"/>
                  </a:lnTo>
                  <a:lnTo>
                    <a:pt x="858" y="468"/>
                  </a:lnTo>
                  <a:lnTo>
                    <a:pt x="819" y="429"/>
                  </a:lnTo>
                  <a:lnTo>
                    <a:pt x="819" y="429"/>
                  </a:lnTo>
                  <a:lnTo>
                    <a:pt x="741" y="351"/>
                  </a:lnTo>
                  <a:lnTo>
                    <a:pt x="741" y="351"/>
                  </a:lnTo>
                  <a:lnTo>
                    <a:pt x="663" y="254"/>
                  </a:lnTo>
                  <a:lnTo>
                    <a:pt x="585" y="176"/>
                  </a:lnTo>
                  <a:lnTo>
                    <a:pt x="410" y="39"/>
                  </a:lnTo>
                  <a:lnTo>
                    <a:pt x="410" y="39"/>
                  </a:lnTo>
                  <a:lnTo>
                    <a:pt x="351" y="20"/>
                  </a:lnTo>
                  <a:lnTo>
                    <a:pt x="273" y="0"/>
                  </a:lnTo>
                  <a:lnTo>
                    <a:pt x="273" y="0"/>
                  </a:lnTo>
                  <a:lnTo>
                    <a:pt x="195" y="20"/>
                  </a:lnTo>
                  <a:lnTo>
                    <a:pt x="137" y="39"/>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575;p37">
              <a:extLst>
                <a:ext uri="{FF2B5EF4-FFF2-40B4-BE49-F238E27FC236}">
                  <a16:creationId xmlns:a16="http://schemas.microsoft.com/office/drawing/2014/main" id="{ACF3E6CA-3D94-6AFA-3308-77C3AAFCAE15}"/>
                </a:ext>
              </a:extLst>
            </p:cNvPr>
            <p:cNvSpPr/>
            <p:nvPr/>
          </p:nvSpPr>
          <p:spPr>
            <a:xfrm>
              <a:off x="5578875" y="639000"/>
              <a:ext cx="36075" cy="30225"/>
            </a:xfrm>
            <a:custGeom>
              <a:avLst/>
              <a:gdLst/>
              <a:ahLst/>
              <a:cxnLst/>
              <a:rect l="l" t="t" r="r" b="b"/>
              <a:pathLst>
                <a:path w="1443" h="1209" extrusionOk="0">
                  <a:moveTo>
                    <a:pt x="234" y="0"/>
                  </a:moveTo>
                  <a:lnTo>
                    <a:pt x="176" y="20"/>
                  </a:lnTo>
                  <a:lnTo>
                    <a:pt x="137" y="39"/>
                  </a:lnTo>
                  <a:lnTo>
                    <a:pt x="98" y="59"/>
                  </a:lnTo>
                  <a:lnTo>
                    <a:pt x="59" y="117"/>
                  </a:lnTo>
                  <a:lnTo>
                    <a:pt x="20" y="215"/>
                  </a:lnTo>
                  <a:lnTo>
                    <a:pt x="0" y="254"/>
                  </a:lnTo>
                  <a:lnTo>
                    <a:pt x="20" y="312"/>
                  </a:lnTo>
                  <a:lnTo>
                    <a:pt x="59" y="468"/>
                  </a:lnTo>
                  <a:lnTo>
                    <a:pt x="137" y="604"/>
                  </a:lnTo>
                  <a:lnTo>
                    <a:pt x="195" y="682"/>
                  </a:lnTo>
                  <a:lnTo>
                    <a:pt x="254" y="760"/>
                  </a:lnTo>
                  <a:lnTo>
                    <a:pt x="390" y="877"/>
                  </a:lnTo>
                  <a:lnTo>
                    <a:pt x="527" y="974"/>
                  </a:lnTo>
                  <a:lnTo>
                    <a:pt x="663" y="1052"/>
                  </a:lnTo>
                  <a:lnTo>
                    <a:pt x="838" y="1130"/>
                  </a:lnTo>
                  <a:lnTo>
                    <a:pt x="1014" y="1189"/>
                  </a:lnTo>
                  <a:lnTo>
                    <a:pt x="1092" y="1208"/>
                  </a:lnTo>
                  <a:lnTo>
                    <a:pt x="1150" y="1208"/>
                  </a:lnTo>
                  <a:lnTo>
                    <a:pt x="1208" y="1189"/>
                  </a:lnTo>
                  <a:lnTo>
                    <a:pt x="1267" y="1169"/>
                  </a:lnTo>
                  <a:lnTo>
                    <a:pt x="1325" y="1130"/>
                  </a:lnTo>
                  <a:lnTo>
                    <a:pt x="1384" y="1072"/>
                  </a:lnTo>
                  <a:lnTo>
                    <a:pt x="1403" y="1013"/>
                  </a:lnTo>
                  <a:lnTo>
                    <a:pt x="1442" y="955"/>
                  </a:lnTo>
                  <a:lnTo>
                    <a:pt x="1442" y="897"/>
                  </a:lnTo>
                  <a:lnTo>
                    <a:pt x="1442" y="819"/>
                  </a:lnTo>
                  <a:lnTo>
                    <a:pt x="1423" y="760"/>
                  </a:lnTo>
                  <a:lnTo>
                    <a:pt x="1403" y="702"/>
                  </a:lnTo>
                  <a:lnTo>
                    <a:pt x="1325" y="624"/>
                  </a:lnTo>
                  <a:lnTo>
                    <a:pt x="1247" y="565"/>
                  </a:lnTo>
                  <a:lnTo>
                    <a:pt x="1189" y="429"/>
                  </a:lnTo>
                  <a:lnTo>
                    <a:pt x="1092" y="312"/>
                  </a:lnTo>
                  <a:lnTo>
                    <a:pt x="1014" y="254"/>
                  </a:lnTo>
                  <a:lnTo>
                    <a:pt x="936" y="195"/>
                  </a:lnTo>
                  <a:lnTo>
                    <a:pt x="760" y="117"/>
                  </a:lnTo>
                  <a:lnTo>
                    <a:pt x="643" y="59"/>
                  </a:lnTo>
                  <a:lnTo>
                    <a:pt x="507" y="39"/>
                  </a:lnTo>
                  <a:lnTo>
                    <a:pt x="25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576;p37">
              <a:extLst>
                <a:ext uri="{FF2B5EF4-FFF2-40B4-BE49-F238E27FC236}">
                  <a16:creationId xmlns:a16="http://schemas.microsoft.com/office/drawing/2014/main" id="{077062D4-2574-ED7F-6E7F-0F755069208A}"/>
                </a:ext>
              </a:extLst>
            </p:cNvPr>
            <p:cNvSpPr/>
            <p:nvPr/>
          </p:nvSpPr>
          <p:spPr>
            <a:xfrm>
              <a:off x="5578875" y="639000"/>
              <a:ext cx="36075" cy="30225"/>
            </a:xfrm>
            <a:custGeom>
              <a:avLst/>
              <a:gdLst/>
              <a:ahLst/>
              <a:cxnLst/>
              <a:rect l="l" t="t" r="r" b="b"/>
              <a:pathLst>
                <a:path w="1443" h="1209" fill="none" extrusionOk="0">
                  <a:moveTo>
                    <a:pt x="20" y="312"/>
                  </a:moveTo>
                  <a:lnTo>
                    <a:pt x="20" y="312"/>
                  </a:lnTo>
                  <a:lnTo>
                    <a:pt x="59" y="468"/>
                  </a:lnTo>
                  <a:lnTo>
                    <a:pt x="137" y="604"/>
                  </a:lnTo>
                  <a:lnTo>
                    <a:pt x="137" y="604"/>
                  </a:lnTo>
                  <a:lnTo>
                    <a:pt x="195" y="682"/>
                  </a:lnTo>
                  <a:lnTo>
                    <a:pt x="254" y="760"/>
                  </a:lnTo>
                  <a:lnTo>
                    <a:pt x="254" y="760"/>
                  </a:lnTo>
                  <a:lnTo>
                    <a:pt x="390" y="877"/>
                  </a:lnTo>
                  <a:lnTo>
                    <a:pt x="390" y="877"/>
                  </a:lnTo>
                  <a:lnTo>
                    <a:pt x="527" y="974"/>
                  </a:lnTo>
                  <a:lnTo>
                    <a:pt x="663" y="1052"/>
                  </a:lnTo>
                  <a:lnTo>
                    <a:pt x="663" y="1052"/>
                  </a:lnTo>
                  <a:lnTo>
                    <a:pt x="838" y="1130"/>
                  </a:lnTo>
                  <a:lnTo>
                    <a:pt x="1014" y="1189"/>
                  </a:lnTo>
                  <a:lnTo>
                    <a:pt x="1014" y="1189"/>
                  </a:lnTo>
                  <a:lnTo>
                    <a:pt x="1092" y="1208"/>
                  </a:lnTo>
                  <a:lnTo>
                    <a:pt x="1150" y="1208"/>
                  </a:lnTo>
                  <a:lnTo>
                    <a:pt x="1208" y="1189"/>
                  </a:lnTo>
                  <a:lnTo>
                    <a:pt x="1267" y="1169"/>
                  </a:lnTo>
                  <a:lnTo>
                    <a:pt x="1267" y="1169"/>
                  </a:lnTo>
                  <a:lnTo>
                    <a:pt x="1325" y="1130"/>
                  </a:lnTo>
                  <a:lnTo>
                    <a:pt x="1384" y="1072"/>
                  </a:lnTo>
                  <a:lnTo>
                    <a:pt x="1403" y="1013"/>
                  </a:lnTo>
                  <a:lnTo>
                    <a:pt x="1442" y="955"/>
                  </a:lnTo>
                  <a:lnTo>
                    <a:pt x="1442" y="955"/>
                  </a:lnTo>
                  <a:lnTo>
                    <a:pt x="1442" y="897"/>
                  </a:lnTo>
                  <a:lnTo>
                    <a:pt x="1442" y="819"/>
                  </a:lnTo>
                  <a:lnTo>
                    <a:pt x="1423" y="760"/>
                  </a:lnTo>
                  <a:lnTo>
                    <a:pt x="1403" y="702"/>
                  </a:lnTo>
                  <a:lnTo>
                    <a:pt x="1403" y="702"/>
                  </a:lnTo>
                  <a:lnTo>
                    <a:pt x="1325" y="624"/>
                  </a:lnTo>
                  <a:lnTo>
                    <a:pt x="1247" y="565"/>
                  </a:lnTo>
                  <a:lnTo>
                    <a:pt x="1247" y="565"/>
                  </a:lnTo>
                  <a:lnTo>
                    <a:pt x="1189" y="429"/>
                  </a:lnTo>
                  <a:lnTo>
                    <a:pt x="1092" y="312"/>
                  </a:lnTo>
                  <a:lnTo>
                    <a:pt x="1092" y="312"/>
                  </a:lnTo>
                  <a:lnTo>
                    <a:pt x="1014" y="254"/>
                  </a:lnTo>
                  <a:lnTo>
                    <a:pt x="936" y="195"/>
                  </a:lnTo>
                  <a:lnTo>
                    <a:pt x="760" y="117"/>
                  </a:lnTo>
                  <a:lnTo>
                    <a:pt x="760" y="117"/>
                  </a:lnTo>
                  <a:lnTo>
                    <a:pt x="643" y="59"/>
                  </a:lnTo>
                  <a:lnTo>
                    <a:pt x="507" y="39"/>
                  </a:lnTo>
                  <a:lnTo>
                    <a:pt x="254" y="0"/>
                  </a:lnTo>
                  <a:lnTo>
                    <a:pt x="234" y="0"/>
                  </a:lnTo>
                  <a:lnTo>
                    <a:pt x="234" y="0"/>
                  </a:lnTo>
                  <a:lnTo>
                    <a:pt x="176" y="20"/>
                  </a:lnTo>
                  <a:lnTo>
                    <a:pt x="137" y="39"/>
                  </a:lnTo>
                  <a:lnTo>
                    <a:pt x="98" y="59"/>
                  </a:lnTo>
                  <a:lnTo>
                    <a:pt x="59" y="117"/>
                  </a:lnTo>
                  <a:lnTo>
                    <a:pt x="20" y="215"/>
                  </a:lnTo>
                  <a:lnTo>
                    <a:pt x="0" y="254"/>
                  </a:lnTo>
                  <a:lnTo>
                    <a:pt x="20" y="312"/>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577;p37">
              <a:extLst>
                <a:ext uri="{FF2B5EF4-FFF2-40B4-BE49-F238E27FC236}">
                  <a16:creationId xmlns:a16="http://schemas.microsoft.com/office/drawing/2014/main" id="{22F1DC63-6D34-5D87-AA3A-438ACE6CE7A1}"/>
                </a:ext>
              </a:extLst>
            </p:cNvPr>
            <p:cNvSpPr/>
            <p:nvPr/>
          </p:nvSpPr>
          <p:spPr>
            <a:xfrm>
              <a:off x="5697725" y="707200"/>
              <a:ext cx="21450" cy="23400"/>
            </a:xfrm>
            <a:custGeom>
              <a:avLst/>
              <a:gdLst/>
              <a:ahLst/>
              <a:cxnLst/>
              <a:rect l="l" t="t" r="r" b="b"/>
              <a:pathLst>
                <a:path w="858" h="936" extrusionOk="0">
                  <a:moveTo>
                    <a:pt x="195" y="0"/>
                  </a:moveTo>
                  <a:lnTo>
                    <a:pt x="117" y="39"/>
                  </a:lnTo>
                  <a:lnTo>
                    <a:pt x="59" y="97"/>
                  </a:lnTo>
                  <a:lnTo>
                    <a:pt x="20" y="156"/>
                  </a:lnTo>
                  <a:lnTo>
                    <a:pt x="1" y="234"/>
                  </a:lnTo>
                  <a:lnTo>
                    <a:pt x="1" y="331"/>
                  </a:lnTo>
                  <a:lnTo>
                    <a:pt x="20" y="409"/>
                  </a:lnTo>
                  <a:lnTo>
                    <a:pt x="59" y="487"/>
                  </a:lnTo>
                  <a:lnTo>
                    <a:pt x="98" y="565"/>
                  </a:lnTo>
                  <a:lnTo>
                    <a:pt x="215" y="721"/>
                  </a:lnTo>
                  <a:lnTo>
                    <a:pt x="332" y="838"/>
                  </a:lnTo>
                  <a:lnTo>
                    <a:pt x="390" y="877"/>
                  </a:lnTo>
                  <a:lnTo>
                    <a:pt x="429" y="916"/>
                  </a:lnTo>
                  <a:lnTo>
                    <a:pt x="546" y="935"/>
                  </a:lnTo>
                  <a:lnTo>
                    <a:pt x="663" y="896"/>
                  </a:lnTo>
                  <a:lnTo>
                    <a:pt x="721" y="877"/>
                  </a:lnTo>
                  <a:lnTo>
                    <a:pt x="760" y="838"/>
                  </a:lnTo>
                  <a:lnTo>
                    <a:pt x="799" y="799"/>
                  </a:lnTo>
                  <a:lnTo>
                    <a:pt x="838" y="740"/>
                  </a:lnTo>
                  <a:lnTo>
                    <a:pt x="858" y="624"/>
                  </a:lnTo>
                  <a:lnTo>
                    <a:pt x="838" y="507"/>
                  </a:lnTo>
                  <a:lnTo>
                    <a:pt x="799" y="448"/>
                  </a:lnTo>
                  <a:lnTo>
                    <a:pt x="760" y="409"/>
                  </a:lnTo>
                  <a:lnTo>
                    <a:pt x="663" y="331"/>
                  </a:lnTo>
                  <a:lnTo>
                    <a:pt x="546" y="195"/>
                  </a:lnTo>
                  <a:lnTo>
                    <a:pt x="429" y="59"/>
                  </a:lnTo>
                  <a:lnTo>
                    <a:pt x="351" y="20"/>
                  </a:lnTo>
                  <a:lnTo>
                    <a:pt x="25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578;p37">
              <a:extLst>
                <a:ext uri="{FF2B5EF4-FFF2-40B4-BE49-F238E27FC236}">
                  <a16:creationId xmlns:a16="http://schemas.microsoft.com/office/drawing/2014/main" id="{B78A9AEF-B9A4-C724-F1A3-B1CA0051CE32}"/>
                </a:ext>
              </a:extLst>
            </p:cNvPr>
            <p:cNvSpPr/>
            <p:nvPr/>
          </p:nvSpPr>
          <p:spPr>
            <a:xfrm>
              <a:off x="5697725" y="707200"/>
              <a:ext cx="21450" cy="23400"/>
            </a:xfrm>
            <a:custGeom>
              <a:avLst/>
              <a:gdLst/>
              <a:ahLst/>
              <a:cxnLst/>
              <a:rect l="l" t="t" r="r" b="b"/>
              <a:pathLst>
                <a:path w="858" h="936" fill="none" extrusionOk="0">
                  <a:moveTo>
                    <a:pt x="195" y="0"/>
                  </a:moveTo>
                  <a:lnTo>
                    <a:pt x="195" y="0"/>
                  </a:lnTo>
                  <a:lnTo>
                    <a:pt x="117" y="39"/>
                  </a:lnTo>
                  <a:lnTo>
                    <a:pt x="59" y="97"/>
                  </a:lnTo>
                  <a:lnTo>
                    <a:pt x="20" y="156"/>
                  </a:lnTo>
                  <a:lnTo>
                    <a:pt x="1" y="234"/>
                  </a:lnTo>
                  <a:lnTo>
                    <a:pt x="1" y="234"/>
                  </a:lnTo>
                  <a:lnTo>
                    <a:pt x="1" y="331"/>
                  </a:lnTo>
                  <a:lnTo>
                    <a:pt x="20" y="409"/>
                  </a:lnTo>
                  <a:lnTo>
                    <a:pt x="59" y="487"/>
                  </a:lnTo>
                  <a:lnTo>
                    <a:pt x="98" y="565"/>
                  </a:lnTo>
                  <a:lnTo>
                    <a:pt x="98" y="565"/>
                  </a:lnTo>
                  <a:lnTo>
                    <a:pt x="215" y="721"/>
                  </a:lnTo>
                  <a:lnTo>
                    <a:pt x="332" y="838"/>
                  </a:lnTo>
                  <a:lnTo>
                    <a:pt x="332" y="838"/>
                  </a:lnTo>
                  <a:lnTo>
                    <a:pt x="390" y="877"/>
                  </a:lnTo>
                  <a:lnTo>
                    <a:pt x="429" y="916"/>
                  </a:lnTo>
                  <a:lnTo>
                    <a:pt x="546" y="935"/>
                  </a:lnTo>
                  <a:lnTo>
                    <a:pt x="663" y="896"/>
                  </a:lnTo>
                  <a:lnTo>
                    <a:pt x="721" y="877"/>
                  </a:lnTo>
                  <a:lnTo>
                    <a:pt x="760" y="838"/>
                  </a:lnTo>
                  <a:lnTo>
                    <a:pt x="760" y="838"/>
                  </a:lnTo>
                  <a:lnTo>
                    <a:pt x="799" y="799"/>
                  </a:lnTo>
                  <a:lnTo>
                    <a:pt x="838" y="740"/>
                  </a:lnTo>
                  <a:lnTo>
                    <a:pt x="858" y="624"/>
                  </a:lnTo>
                  <a:lnTo>
                    <a:pt x="838" y="507"/>
                  </a:lnTo>
                  <a:lnTo>
                    <a:pt x="799" y="448"/>
                  </a:lnTo>
                  <a:lnTo>
                    <a:pt x="760" y="409"/>
                  </a:lnTo>
                  <a:lnTo>
                    <a:pt x="760" y="409"/>
                  </a:lnTo>
                  <a:lnTo>
                    <a:pt x="663" y="331"/>
                  </a:lnTo>
                  <a:lnTo>
                    <a:pt x="663" y="331"/>
                  </a:lnTo>
                  <a:lnTo>
                    <a:pt x="663" y="331"/>
                  </a:lnTo>
                  <a:lnTo>
                    <a:pt x="546" y="195"/>
                  </a:lnTo>
                  <a:lnTo>
                    <a:pt x="429" y="59"/>
                  </a:lnTo>
                  <a:lnTo>
                    <a:pt x="429" y="59"/>
                  </a:lnTo>
                  <a:lnTo>
                    <a:pt x="351" y="20"/>
                  </a:lnTo>
                  <a:lnTo>
                    <a:pt x="254" y="0"/>
                  </a:lnTo>
                  <a:lnTo>
                    <a:pt x="254" y="0"/>
                  </a:lnTo>
                  <a:lnTo>
                    <a:pt x="195"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579;p37">
              <a:extLst>
                <a:ext uri="{FF2B5EF4-FFF2-40B4-BE49-F238E27FC236}">
                  <a16:creationId xmlns:a16="http://schemas.microsoft.com/office/drawing/2014/main" id="{2923CE6F-E1F8-6925-08BB-C993B169B5C2}"/>
                </a:ext>
              </a:extLst>
            </p:cNvPr>
            <p:cNvSpPr/>
            <p:nvPr/>
          </p:nvSpPr>
          <p:spPr>
            <a:xfrm>
              <a:off x="5723050" y="756375"/>
              <a:ext cx="30725" cy="41925"/>
            </a:xfrm>
            <a:custGeom>
              <a:avLst/>
              <a:gdLst/>
              <a:ahLst/>
              <a:cxnLst/>
              <a:rect l="l" t="t" r="r" b="b"/>
              <a:pathLst>
                <a:path w="1229" h="1677" extrusionOk="0">
                  <a:moveTo>
                    <a:pt x="254" y="1"/>
                  </a:moveTo>
                  <a:lnTo>
                    <a:pt x="176" y="40"/>
                  </a:lnTo>
                  <a:lnTo>
                    <a:pt x="118" y="98"/>
                  </a:lnTo>
                  <a:lnTo>
                    <a:pt x="59" y="176"/>
                  </a:lnTo>
                  <a:lnTo>
                    <a:pt x="20" y="254"/>
                  </a:lnTo>
                  <a:lnTo>
                    <a:pt x="1" y="313"/>
                  </a:lnTo>
                  <a:lnTo>
                    <a:pt x="1" y="469"/>
                  </a:lnTo>
                  <a:lnTo>
                    <a:pt x="20" y="644"/>
                  </a:lnTo>
                  <a:lnTo>
                    <a:pt x="59" y="800"/>
                  </a:lnTo>
                  <a:lnTo>
                    <a:pt x="118" y="956"/>
                  </a:lnTo>
                  <a:lnTo>
                    <a:pt x="196" y="1112"/>
                  </a:lnTo>
                  <a:lnTo>
                    <a:pt x="312" y="1267"/>
                  </a:lnTo>
                  <a:lnTo>
                    <a:pt x="429" y="1423"/>
                  </a:lnTo>
                  <a:lnTo>
                    <a:pt x="546" y="1540"/>
                  </a:lnTo>
                  <a:lnTo>
                    <a:pt x="683" y="1638"/>
                  </a:lnTo>
                  <a:lnTo>
                    <a:pt x="761" y="1657"/>
                  </a:lnTo>
                  <a:lnTo>
                    <a:pt x="858" y="1677"/>
                  </a:lnTo>
                  <a:lnTo>
                    <a:pt x="955" y="1657"/>
                  </a:lnTo>
                  <a:lnTo>
                    <a:pt x="1033" y="1618"/>
                  </a:lnTo>
                  <a:lnTo>
                    <a:pt x="1111" y="1560"/>
                  </a:lnTo>
                  <a:lnTo>
                    <a:pt x="1170" y="1501"/>
                  </a:lnTo>
                  <a:lnTo>
                    <a:pt x="1209" y="1404"/>
                  </a:lnTo>
                  <a:lnTo>
                    <a:pt x="1228" y="1306"/>
                  </a:lnTo>
                  <a:lnTo>
                    <a:pt x="1228" y="1112"/>
                  </a:lnTo>
                  <a:lnTo>
                    <a:pt x="1189" y="936"/>
                  </a:lnTo>
                  <a:lnTo>
                    <a:pt x="1150" y="819"/>
                  </a:lnTo>
                  <a:lnTo>
                    <a:pt x="1111" y="702"/>
                  </a:lnTo>
                  <a:lnTo>
                    <a:pt x="1072" y="605"/>
                  </a:lnTo>
                  <a:lnTo>
                    <a:pt x="1033" y="508"/>
                  </a:lnTo>
                  <a:lnTo>
                    <a:pt x="897" y="352"/>
                  </a:lnTo>
                  <a:lnTo>
                    <a:pt x="761" y="215"/>
                  </a:lnTo>
                  <a:lnTo>
                    <a:pt x="624" y="79"/>
                  </a:lnTo>
                  <a:lnTo>
                    <a:pt x="507" y="20"/>
                  </a:lnTo>
                  <a:lnTo>
                    <a:pt x="42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580;p37">
              <a:extLst>
                <a:ext uri="{FF2B5EF4-FFF2-40B4-BE49-F238E27FC236}">
                  <a16:creationId xmlns:a16="http://schemas.microsoft.com/office/drawing/2014/main" id="{C08AD44B-8BF6-47B6-67AE-3918086226F6}"/>
                </a:ext>
              </a:extLst>
            </p:cNvPr>
            <p:cNvSpPr/>
            <p:nvPr/>
          </p:nvSpPr>
          <p:spPr>
            <a:xfrm>
              <a:off x="5723050" y="756375"/>
              <a:ext cx="30725" cy="41925"/>
            </a:xfrm>
            <a:custGeom>
              <a:avLst/>
              <a:gdLst/>
              <a:ahLst/>
              <a:cxnLst/>
              <a:rect l="l" t="t" r="r" b="b"/>
              <a:pathLst>
                <a:path w="1229" h="1677" fill="none" extrusionOk="0">
                  <a:moveTo>
                    <a:pt x="351" y="1"/>
                  </a:moveTo>
                  <a:lnTo>
                    <a:pt x="351" y="1"/>
                  </a:lnTo>
                  <a:lnTo>
                    <a:pt x="254" y="1"/>
                  </a:lnTo>
                  <a:lnTo>
                    <a:pt x="176" y="40"/>
                  </a:lnTo>
                  <a:lnTo>
                    <a:pt x="118" y="98"/>
                  </a:lnTo>
                  <a:lnTo>
                    <a:pt x="59" y="176"/>
                  </a:lnTo>
                  <a:lnTo>
                    <a:pt x="59" y="176"/>
                  </a:lnTo>
                  <a:lnTo>
                    <a:pt x="20" y="254"/>
                  </a:lnTo>
                  <a:lnTo>
                    <a:pt x="1" y="313"/>
                  </a:lnTo>
                  <a:lnTo>
                    <a:pt x="1" y="469"/>
                  </a:lnTo>
                  <a:lnTo>
                    <a:pt x="1" y="469"/>
                  </a:lnTo>
                  <a:lnTo>
                    <a:pt x="20" y="644"/>
                  </a:lnTo>
                  <a:lnTo>
                    <a:pt x="59" y="800"/>
                  </a:lnTo>
                  <a:lnTo>
                    <a:pt x="118" y="956"/>
                  </a:lnTo>
                  <a:lnTo>
                    <a:pt x="196" y="1112"/>
                  </a:lnTo>
                  <a:lnTo>
                    <a:pt x="196" y="1112"/>
                  </a:lnTo>
                  <a:lnTo>
                    <a:pt x="312" y="1267"/>
                  </a:lnTo>
                  <a:lnTo>
                    <a:pt x="429" y="1423"/>
                  </a:lnTo>
                  <a:lnTo>
                    <a:pt x="429" y="1423"/>
                  </a:lnTo>
                  <a:lnTo>
                    <a:pt x="546" y="1540"/>
                  </a:lnTo>
                  <a:lnTo>
                    <a:pt x="683" y="1638"/>
                  </a:lnTo>
                  <a:lnTo>
                    <a:pt x="683" y="1638"/>
                  </a:lnTo>
                  <a:lnTo>
                    <a:pt x="761" y="1657"/>
                  </a:lnTo>
                  <a:lnTo>
                    <a:pt x="858" y="1677"/>
                  </a:lnTo>
                  <a:lnTo>
                    <a:pt x="955" y="1657"/>
                  </a:lnTo>
                  <a:lnTo>
                    <a:pt x="1033" y="1618"/>
                  </a:lnTo>
                  <a:lnTo>
                    <a:pt x="1033" y="1618"/>
                  </a:lnTo>
                  <a:lnTo>
                    <a:pt x="1111" y="1560"/>
                  </a:lnTo>
                  <a:lnTo>
                    <a:pt x="1170" y="1501"/>
                  </a:lnTo>
                  <a:lnTo>
                    <a:pt x="1209" y="1404"/>
                  </a:lnTo>
                  <a:lnTo>
                    <a:pt x="1228" y="1306"/>
                  </a:lnTo>
                  <a:lnTo>
                    <a:pt x="1228" y="1306"/>
                  </a:lnTo>
                  <a:lnTo>
                    <a:pt x="1228" y="1112"/>
                  </a:lnTo>
                  <a:lnTo>
                    <a:pt x="1189" y="936"/>
                  </a:lnTo>
                  <a:lnTo>
                    <a:pt x="1189" y="936"/>
                  </a:lnTo>
                  <a:lnTo>
                    <a:pt x="1150" y="819"/>
                  </a:lnTo>
                  <a:lnTo>
                    <a:pt x="1111" y="702"/>
                  </a:lnTo>
                  <a:lnTo>
                    <a:pt x="1111" y="702"/>
                  </a:lnTo>
                  <a:lnTo>
                    <a:pt x="1072" y="605"/>
                  </a:lnTo>
                  <a:lnTo>
                    <a:pt x="1033" y="508"/>
                  </a:lnTo>
                  <a:lnTo>
                    <a:pt x="897" y="352"/>
                  </a:lnTo>
                  <a:lnTo>
                    <a:pt x="897" y="352"/>
                  </a:lnTo>
                  <a:lnTo>
                    <a:pt x="761" y="215"/>
                  </a:lnTo>
                  <a:lnTo>
                    <a:pt x="624" y="79"/>
                  </a:lnTo>
                  <a:lnTo>
                    <a:pt x="624" y="79"/>
                  </a:lnTo>
                  <a:lnTo>
                    <a:pt x="507" y="20"/>
                  </a:lnTo>
                  <a:lnTo>
                    <a:pt x="429" y="1"/>
                  </a:lnTo>
                  <a:lnTo>
                    <a:pt x="371" y="1"/>
                  </a:lnTo>
                  <a:lnTo>
                    <a:pt x="351"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581;p37">
              <a:extLst>
                <a:ext uri="{FF2B5EF4-FFF2-40B4-BE49-F238E27FC236}">
                  <a16:creationId xmlns:a16="http://schemas.microsoft.com/office/drawing/2014/main" id="{77848E3A-5A27-CF58-DF73-8837C71764CF}"/>
                </a:ext>
              </a:extLst>
            </p:cNvPr>
            <p:cNvSpPr/>
            <p:nvPr/>
          </p:nvSpPr>
          <p:spPr>
            <a:xfrm>
              <a:off x="5658750" y="730075"/>
              <a:ext cx="28275" cy="31700"/>
            </a:xfrm>
            <a:custGeom>
              <a:avLst/>
              <a:gdLst/>
              <a:ahLst/>
              <a:cxnLst/>
              <a:rect l="l" t="t" r="r" b="b"/>
              <a:pathLst>
                <a:path w="1131" h="1268" extrusionOk="0">
                  <a:moveTo>
                    <a:pt x="332" y="1"/>
                  </a:moveTo>
                  <a:lnTo>
                    <a:pt x="254" y="20"/>
                  </a:lnTo>
                  <a:lnTo>
                    <a:pt x="176" y="40"/>
                  </a:lnTo>
                  <a:lnTo>
                    <a:pt x="98" y="98"/>
                  </a:lnTo>
                  <a:lnTo>
                    <a:pt x="59" y="157"/>
                  </a:lnTo>
                  <a:lnTo>
                    <a:pt x="20" y="235"/>
                  </a:lnTo>
                  <a:lnTo>
                    <a:pt x="1" y="332"/>
                  </a:lnTo>
                  <a:lnTo>
                    <a:pt x="20" y="468"/>
                  </a:lnTo>
                  <a:lnTo>
                    <a:pt x="40" y="585"/>
                  </a:lnTo>
                  <a:lnTo>
                    <a:pt x="98" y="722"/>
                  </a:lnTo>
                  <a:lnTo>
                    <a:pt x="176" y="839"/>
                  </a:lnTo>
                  <a:lnTo>
                    <a:pt x="254" y="956"/>
                  </a:lnTo>
                  <a:lnTo>
                    <a:pt x="352" y="1053"/>
                  </a:lnTo>
                  <a:lnTo>
                    <a:pt x="468" y="1150"/>
                  </a:lnTo>
                  <a:lnTo>
                    <a:pt x="585" y="1228"/>
                  </a:lnTo>
                  <a:lnTo>
                    <a:pt x="663" y="1248"/>
                  </a:lnTo>
                  <a:lnTo>
                    <a:pt x="722" y="1267"/>
                  </a:lnTo>
                  <a:lnTo>
                    <a:pt x="800" y="1267"/>
                  </a:lnTo>
                  <a:lnTo>
                    <a:pt x="858" y="1248"/>
                  </a:lnTo>
                  <a:lnTo>
                    <a:pt x="936" y="1228"/>
                  </a:lnTo>
                  <a:lnTo>
                    <a:pt x="994" y="1189"/>
                  </a:lnTo>
                  <a:lnTo>
                    <a:pt x="1053" y="1150"/>
                  </a:lnTo>
                  <a:lnTo>
                    <a:pt x="1092" y="1092"/>
                  </a:lnTo>
                  <a:lnTo>
                    <a:pt x="1111" y="1014"/>
                  </a:lnTo>
                  <a:lnTo>
                    <a:pt x="1131" y="956"/>
                  </a:lnTo>
                  <a:lnTo>
                    <a:pt x="1131" y="878"/>
                  </a:lnTo>
                  <a:lnTo>
                    <a:pt x="1131" y="819"/>
                  </a:lnTo>
                  <a:lnTo>
                    <a:pt x="1092" y="722"/>
                  </a:lnTo>
                  <a:lnTo>
                    <a:pt x="1033" y="644"/>
                  </a:lnTo>
                  <a:lnTo>
                    <a:pt x="936" y="468"/>
                  </a:lnTo>
                  <a:lnTo>
                    <a:pt x="858" y="352"/>
                  </a:lnTo>
                  <a:lnTo>
                    <a:pt x="741" y="235"/>
                  </a:lnTo>
                  <a:lnTo>
                    <a:pt x="624" y="137"/>
                  </a:lnTo>
                  <a:lnTo>
                    <a:pt x="488" y="40"/>
                  </a:lnTo>
                  <a:lnTo>
                    <a:pt x="410" y="20"/>
                  </a:lnTo>
                  <a:lnTo>
                    <a:pt x="332" y="1"/>
                  </a:ln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582;p37">
              <a:extLst>
                <a:ext uri="{FF2B5EF4-FFF2-40B4-BE49-F238E27FC236}">
                  <a16:creationId xmlns:a16="http://schemas.microsoft.com/office/drawing/2014/main" id="{90FA6026-0823-E9F0-51CC-927BAFBAED67}"/>
                </a:ext>
              </a:extLst>
            </p:cNvPr>
            <p:cNvSpPr/>
            <p:nvPr/>
          </p:nvSpPr>
          <p:spPr>
            <a:xfrm>
              <a:off x="5658750" y="730075"/>
              <a:ext cx="28275" cy="31700"/>
            </a:xfrm>
            <a:custGeom>
              <a:avLst/>
              <a:gdLst/>
              <a:ahLst/>
              <a:cxnLst/>
              <a:rect l="l" t="t" r="r" b="b"/>
              <a:pathLst>
                <a:path w="1131" h="1268" fill="none" extrusionOk="0">
                  <a:moveTo>
                    <a:pt x="176" y="40"/>
                  </a:moveTo>
                  <a:lnTo>
                    <a:pt x="176" y="40"/>
                  </a:lnTo>
                  <a:lnTo>
                    <a:pt x="98" y="98"/>
                  </a:lnTo>
                  <a:lnTo>
                    <a:pt x="59" y="157"/>
                  </a:lnTo>
                  <a:lnTo>
                    <a:pt x="20" y="235"/>
                  </a:lnTo>
                  <a:lnTo>
                    <a:pt x="1" y="332"/>
                  </a:lnTo>
                  <a:lnTo>
                    <a:pt x="1" y="332"/>
                  </a:lnTo>
                  <a:lnTo>
                    <a:pt x="20" y="468"/>
                  </a:lnTo>
                  <a:lnTo>
                    <a:pt x="40" y="585"/>
                  </a:lnTo>
                  <a:lnTo>
                    <a:pt x="98" y="722"/>
                  </a:lnTo>
                  <a:lnTo>
                    <a:pt x="176" y="839"/>
                  </a:lnTo>
                  <a:lnTo>
                    <a:pt x="176" y="839"/>
                  </a:lnTo>
                  <a:lnTo>
                    <a:pt x="254" y="956"/>
                  </a:lnTo>
                  <a:lnTo>
                    <a:pt x="352" y="1053"/>
                  </a:lnTo>
                  <a:lnTo>
                    <a:pt x="468" y="1150"/>
                  </a:lnTo>
                  <a:lnTo>
                    <a:pt x="585" y="1228"/>
                  </a:lnTo>
                  <a:lnTo>
                    <a:pt x="585" y="1228"/>
                  </a:lnTo>
                  <a:lnTo>
                    <a:pt x="663" y="1248"/>
                  </a:lnTo>
                  <a:lnTo>
                    <a:pt x="722" y="1267"/>
                  </a:lnTo>
                  <a:lnTo>
                    <a:pt x="800" y="1267"/>
                  </a:lnTo>
                  <a:lnTo>
                    <a:pt x="858" y="1248"/>
                  </a:lnTo>
                  <a:lnTo>
                    <a:pt x="936" y="1228"/>
                  </a:lnTo>
                  <a:lnTo>
                    <a:pt x="994" y="1189"/>
                  </a:lnTo>
                  <a:lnTo>
                    <a:pt x="1053" y="1150"/>
                  </a:lnTo>
                  <a:lnTo>
                    <a:pt x="1092" y="1092"/>
                  </a:lnTo>
                  <a:lnTo>
                    <a:pt x="1092" y="1092"/>
                  </a:lnTo>
                  <a:lnTo>
                    <a:pt x="1111" y="1014"/>
                  </a:lnTo>
                  <a:lnTo>
                    <a:pt x="1131" y="956"/>
                  </a:lnTo>
                  <a:lnTo>
                    <a:pt x="1131" y="878"/>
                  </a:lnTo>
                  <a:lnTo>
                    <a:pt x="1131" y="819"/>
                  </a:lnTo>
                  <a:lnTo>
                    <a:pt x="1131" y="819"/>
                  </a:lnTo>
                  <a:lnTo>
                    <a:pt x="1092" y="722"/>
                  </a:lnTo>
                  <a:lnTo>
                    <a:pt x="1033" y="644"/>
                  </a:lnTo>
                  <a:lnTo>
                    <a:pt x="1033" y="644"/>
                  </a:lnTo>
                  <a:lnTo>
                    <a:pt x="936" y="468"/>
                  </a:lnTo>
                  <a:lnTo>
                    <a:pt x="936" y="468"/>
                  </a:lnTo>
                  <a:lnTo>
                    <a:pt x="858" y="352"/>
                  </a:lnTo>
                  <a:lnTo>
                    <a:pt x="741" y="235"/>
                  </a:lnTo>
                  <a:lnTo>
                    <a:pt x="624" y="137"/>
                  </a:lnTo>
                  <a:lnTo>
                    <a:pt x="488" y="40"/>
                  </a:lnTo>
                  <a:lnTo>
                    <a:pt x="488" y="40"/>
                  </a:lnTo>
                  <a:lnTo>
                    <a:pt x="410" y="20"/>
                  </a:lnTo>
                  <a:lnTo>
                    <a:pt x="332" y="1"/>
                  </a:lnTo>
                  <a:lnTo>
                    <a:pt x="332" y="1"/>
                  </a:lnTo>
                  <a:lnTo>
                    <a:pt x="254" y="20"/>
                  </a:lnTo>
                  <a:lnTo>
                    <a:pt x="176"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583;p37">
              <a:extLst>
                <a:ext uri="{FF2B5EF4-FFF2-40B4-BE49-F238E27FC236}">
                  <a16:creationId xmlns:a16="http://schemas.microsoft.com/office/drawing/2014/main" id="{1D3380C8-5631-6EFF-8CBE-080C5580C0E7}"/>
                </a:ext>
              </a:extLst>
            </p:cNvPr>
            <p:cNvSpPr/>
            <p:nvPr/>
          </p:nvSpPr>
          <p:spPr>
            <a:xfrm>
              <a:off x="5248125" y="710100"/>
              <a:ext cx="118875" cy="179300"/>
            </a:xfrm>
            <a:custGeom>
              <a:avLst/>
              <a:gdLst/>
              <a:ahLst/>
              <a:cxnLst/>
              <a:rect l="l" t="t" r="r" b="b"/>
              <a:pathLst>
                <a:path w="4755" h="7172" extrusionOk="0">
                  <a:moveTo>
                    <a:pt x="3235" y="1"/>
                  </a:moveTo>
                  <a:lnTo>
                    <a:pt x="2904" y="20"/>
                  </a:lnTo>
                  <a:lnTo>
                    <a:pt x="2573" y="59"/>
                  </a:lnTo>
                  <a:lnTo>
                    <a:pt x="2261" y="157"/>
                  </a:lnTo>
                  <a:lnTo>
                    <a:pt x="1969" y="274"/>
                  </a:lnTo>
                  <a:lnTo>
                    <a:pt x="1696" y="430"/>
                  </a:lnTo>
                  <a:lnTo>
                    <a:pt x="1423" y="605"/>
                  </a:lnTo>
                  <a:lnTo>
                    <a:pt x="1170" y="819"/>
                  </a:lnTo>
                  <a:lnTo>
                    <a:pt x="936" y="1053"/>
                  </a:lnTo>
                  <a:lnTo>
                    <a:pt x="741" y="1306"/>
                  </a:lnTo>
                  <a:lnTo>
                    <a:pt x="546" y="1579"/>
                  </a:lnTo>
                  <a:lnTo>
                    <a:pt x="391" y="1871"/>
                  </a:lnTo>
                  <a:lnTo>
                    <a:pt x="254" y="2183"/>
                  </a:lnTo>
                  <a:lnTo>
                    <a:pt x="137" y="2514"/>
                  </a:lnTo>
                  <a:lnTo>
                    <a:pt x="59" y="2865"/>
                  </a:lnTo>
                  <a:lnTo>
                    <a:pt x="20" y="3216"/>
                  </a:lnTo>
                  <a:lnTo>
                    <a:pt x="1" y="3586"/>
                  </a:lnTo>
                  <a:lnTo>
                    <a:pt x="20" y="3937"/>
                  </a:lnTo>
                  <a:lnTo>
                    <a:pt x="59" y="4307"/>
                  </a:lnTo>
                  <a:lnTo>
                    <a:pt x="137" y="4638"/>
                  </a:lnTo>
                  <a:lnTo>
                    <a:pt x="254" y="4969"/>
                  </a:lnTo>
                  <a:lnTo>
                    <a:pt x="391" y="5281"/>
                  </a:lnTo>
                  <a:lnTo>
                    <a:pt x="546" y="5573"/>
                  </a:lnTo>
                  <a:lnTo>
                    <a:pt x="741" y="5866"/>
                  </a:lnTo>
                  <a:lnTo>
                    <a:pt x="936" y="6119"/>
                  </a:lnTo>
                  <a:lnTo>
                    <a:pt x="1170" y="6353"/>
                  </a:lnTo>
                  <a:lnTo>
                    <a:pt x="1423" y="6548"/>
                  </a:lnTo>
                  <a:lnTo>
                    <a:pt x="1696" y="6723"/>
                  </a:lnTo>
                  <a:lnTo>
                    <a:pt x="1969" y="6879"/>
                  </a:lnTo>
                  <a:lnTo>
                    <a:pt x="2261" y="6996"/>
                  </a:lnTo>
                  <a:lnTo>
                    <a:pt x="2573" y="7093"/>
                  </a:lnTo>
                  <a:lnTo>
                    <a:pt x="2904" y="7152"/>
                  </a:lnTo>
                  <a:lnTo>
                    <a:pt x="3235" y="7171"/>
                  </a:lnTo>
                  <a:lnTo>
                    <a:pt x="3430" y="7152"/>
                  </a:lnTo>
                  <a:lnTo>
                    <a:pt x="3644" y="7132"/>
                  </a:lnTo>
                  <a:lnTo>
                    <a:pt x="3839" y="7093"/>
                  </a:lnTo>
                  <a:lnTo>
                    <a:pt x="4034" y="7054"/>
                  </a:lnTo>
                  <a:lnTo>
                    <a:pt x="4209" y="6996"/>
                  </a:lnTo>
                  <a:lnTo>
                    <a:pt x="4404" y="6918"/>
                  </a:lnTo>
                  <a:lnTo>
                    <a:pt x="4580" y="6840"/>
                  </a:lnTo>
                  <a:lnTo>
                    <a:pt x="4755" y="6742"/>
                  </a:lnTo>
                  <a:lnTo>
                    <a:pt x="4560" y="6703"/>
                  </a:lnTo>
                  <a:lnTo>
                    <a:pt x="4365" y="6664"/>
                  </a:lnTo>
                  <a:lnTo>
                    <a:pt x="4190" y="6606"/>
                  </a:lnTo>
                  <a:lnTo>
                    <a:pt x="3995" y="6528"/>
                  </a:lnTo>
                  <a:lnTo>
                    <a:pt x="3820" y="6431"/>
                  </a:lnTo>
                  <a:lnTo>
                    <a:pt x="3644" y="6314"/>
                  </a:lnTo>
                  <a:lnTo>
                    <a:pt x="3488" y="6197"/>
                  </a:lnTo>
                  <a:lnTo>
                    <a:pt x="3333" y="6060"/>
                  </a:lnTo>
                  <a:lnTo>
                    <a:pt x="3196" y="5924"/>
                  </a:lnTo>
                  <a:lnTo>
                    <a:pt x="3060" y="5768"/>
                  </a:lnTo>
                  <a:lnTo>
                    <a:pt x="2943" y="5593"/>
                  </a:lnTo>
                  <a:lnTo>
                    <a:pt x="2826" y="5437"/>
                  </a:lnTo>
                  <a:lnTo>
                    <a:pt x="2729" y="5242"/>
                  </a:lnTo>
                  <a:lnTo>
                    <a:pt x="2631" y="5047"/>
                  </a:lnTo>
                  <a:lnTo>
                    <a:pt x="2553" y="4852"/>
                  </a:lnTo>
                  <a:lnTo>
                    <a:pt x="2495" y="4658"/>
                  </a:lnTo>
                  <a:lnTo>
                    <a:pt x="2378" y="4248"/>
                  </a:lnTo>
                  <a:lnTo>
                    <a:pt x="2319" y="3839"/>
                  </a:lnTo>
                  <a:lnTo>
                    <a:pt x="2300" y="3411"/>
                  </a:lnTo>
                  <a:lnTo>
                    <a:pt x="2300" y="3196"/>
                  </a:lnTo>
                  <a:lnTo>
                    <a:pt x="2319" y="2982"/>
                  </a:lnTo>
                  <a:lnTo>
                    <a:pt x="2378" y="2573"/>
                  </a:lnTo>
                  <a:lnTo>
                    <a:pt x="2436" y="2359"/>
                  </a:lnTo>
                  <a:lnTo>
                    <a:pt x="2495" y="2164"/>
                  </a:lnTo>
                  <a:lnTo>
                    <a:pt x="2573" y="1969"/>
                  </a:lnTo>
                  <a:lnTo>
                    <a:pt x="2651" y="1793"/>
                  </a:lnTo>
                  <a:lnTo>
                    <a:pt x="2748" y="1618"/>
                  </a:lnTo>
                  <a:lnTo>
                    <a:pt x="2865" y="1443"/>
                  </a:lnTo>
                  <a:lnTo>
                    <a:pt x="2982" y="1287"/>
                  </a:lnTo>
                  <a:lnTo>
                    <a:pt x="3118" y="1131"/>
                  </a:lnTo>
                  <a:lnTo>
                    <a:pt x="3255" y="995"/>
                  </a:lnTo>
                  <a:lnTo>
                    <a:pt x="3411" y="858"/>
                  </a:lnTo>
                  <a:lnTo>
                    <a:pt x="3586" y="741"/>
                  </a:lnTo>
                  <a:lnTo>
                    <a:pt x="3781" y="644"/>
                  </a:lnTo>
                  <a:lnTo>
                    <a:pt x="3976" y="566"/>
                  </a:lnTo>
                  <a:lnTo>
                    <a:pt x="4170" y="488"/>
                  </a:lnTo>
                  <a:lnTo>
                    <a:pt x="4424" y="430"/>
                  </a:lnTo>
                  <a:lnTo>
                    <a:pt x="4696" y="391"/>
                  </a:lnTo>
                  <a:lnTo>
                    <a:pt x="4521" y="293"/>
                  </a:lnTo>
                  <a:lnTo>
                    <a:pt x="4346" y="215"/>
                  </a:lnTo>
                  <a:lnTo>
                    <a:pt x="4170" y="157"/>
                  </a:lnTo>
                  <a:lnTo>
                    <a:pt x="3995" y="98"/>
                  </a:lnTo>
                  <a:lnTo>
                    <a:pt x="3800" y="59"/>
                  </a:lnTo>
                  <a:lnTo>
                    <a:pt x="3625" y="20"/>
                  </a:lnTo>
                  <a:lnTo>
                    <a:pt x="343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584;p37">
              <a:extLst>
                <a:ext uri="{FF2B5EF4-FFF2-40B4-BE49-F238E27FC236}">
                  <a16:creationId xmlns:a16="http://schemas.microsoft.com/office/drawing/2014/main" id="{0983B926-08CA-5255-9049-109D61CACA18}"/>
                </a:ext>
              </a:extLst>
            </p:cNvPr>
            <p:cNvSpPr/>
            <p:nvPr/>
          </p:nvSpPr>
          <p:spPr>
            <a:xfrm>
              <a:off x="5248125" y="710100"/>
              <a:ext cx="118875" cy="179300"/>
            </a:xfrm>
            <a:custGeom>
              <a:avLst/>
              <a:gdLst/>
              <a:ahLst/>
              <a:cxnLst/>
              <a:rect l="l" t="t" r="r" b="b"/>
              <a:pathLst>
                <a:path w="4755" h="7172" fill="none" extrusionOk="0">
                  <a:moveTo>
                    <a:pt x="1" y="3586"/>
                  </a:moveTo>
                  <a:lnTo>
                    <a:pt x="1" y="3586"/>
                  </a:lnTo>
                  <a:lnTo>
                    <a:pt x="20" y="3937"/>
                  </a:lnTo>
                  <a:lnTo>
                    <a:pt x="59" y="4307"/>
                  </a:lnTo>
                  <a:lnTo>
                    <a:pt x="137" y="4638"/>
                  </a:lnTo>
                  <a:lnTo>
                    <a:pt x="254" y="4969"/>
                  </a:lnTo>
                  <a:lnTo>
                    <a:pt x="391" y="5281"/>
                  </a:lnTo>
                  <a:lnTo>
                    <a:pt x="546" y="5573"/>
                  </a:lnTo>
                  <a:lnTo>
                    <a:pt x="741" y="5866"/>
                  </a:lnTo>
                  <a:lnTo>
                    <a:pt x="936" y="6119"/>
                  </a:lnTo>
                  <a:lnTo>
                    <a:pt x="1170" y="6353"/>
                  </a:lnTo>
                  <a:lnTo>
                    <a:pt x="1423" y="6548"/>
                  </a:lnTo>
                  <a:lnTo>
                    <a:pt x="1696" y="6723"/>
                  </a:lnTo>
                  <a:lnTo>
                    <a:pt x="1969" y="6879"/>
                  </a:lnTo>
                  <a:lnTo>
                    <a:pt x="2261" y="6996"/>
                  </a:lnTo>
                  <a:lnTo>
                    <a:pt x="2573" y="7093"/>
                  </a:lnTo>
                  <a:lnTo>
                    <a:pt x="2904" y="7152"/>
                  </a:lnTo>
                  <a:lnTo>
                    <a:pt x="3235" y="7171"/>
                  </a:lnTo>
                  <a:lnTo>
                    <a:pt x="3235" y="7171"/>
                  </a:lnTo>
                  <a:lnTo>
                    <a:pt x="3430" y="7152"/>
                  </a:lnTo>
                  <a:lnTo>
                    <a:pt x="3644" y="7132"/>
                  </a:lnTo>
                  <a:lnTo>
                    <a:pt x="3839" y="7093"/>
                  </a:lnTo>
                  <a:lnTo>
                    <a:pt x="4034" y="7054"/>
                  </a:lnTo>
                  <a:lnTo>
                    <a:pt x="4209" y="6996"/>
                  </a:lnTo>
                  <a:lnTo>
                    <a:pt x="4404" y="6918"/>
                  </a:lnTo>
                  <a:lnTo>
                    <a:pt x="4580" y="6840"/>
                  </a:lnTo>
                  <a:lnTo>
                    <a:pt x="4755" y="6742"/>
                  </a:lnTo>
                  <a:lnTo>
                    <a:pt x="4755" y="6742"/>
                  </a:lnTo>
                  <a:lnTo>
                    <a:pt x="4560" y="6703"/>
                  </a:lnTo>
                  <a:lnTo>
                    <a:pt x="4365" y="6664"/>
                  </a:lnTo>
                  <a:lnTo>
                    <a:pt x="4365" y="6664"/>
                  </a:lnTo>
                  <a:lnTo>
                    <a:pt x="4190" y="6606"/>
                  </a:lnTo>
                  <a:lnTo>
                    <a:pt x="3995" y="6528"/>
                  </a:lnTo>
                  <a:lnTo>
                    <a:pt x="3995" y="6528"/>
                  </a:lnTo>
                  <a:lnTo>
                    <a:pt x="3820" y="6431"/>
                  </a:lnTo>
                  <a:lnTo>
                    <a:pt x="3644" y="6314"/>
                  </a:lnTo>
                  <a:lnTo>
                    <a:pt x="3488" y="6197"/>
                  </a:lnTo>
                  <a:lnTo>
                    <a:pt x="3333" y="6060"/>
                  </a:lnTo>
                  <a:lnTo>
                    <a:pt x="3333" y="6060"/>
                  </a:lnTo>
                  <a:lnTo>
                    <a:pt x="3196" y="5924"/>
                  </a:lnTo>
                  <a:lnTo>
                    <a:pt x="3060" y="5768"/>
                  </a:lnTo>
                  <a:lnTo>
                    <a:pt x="2943" y="5593"/>
                  </a:lnTo>
                  <a:lnTo>
                    <a:pt x="2826" y="5437"/>
                  </a:lnTo>
                  <a:lnTo>
                    <a:pt x="2826" y="5437"/>
                  </a:lnTo>
                  <a:lnTo>
                    <a:pt x="2729" y="5242"/>
                  </a:lnTo>
                  <a:lnTo>
                    <a:pt x="2631" y="5047"/>
                  </a:lnTo>
                  <a:lnTo>
                    <a:pt x="2553" y="4852"/>
                  </a:lnTo>
                  <a:lnTo>
                    <a:pt x="2495" y="4658"/>
                  </a:lnTo>
                  <a:lnTo>
                    <a:pt x="2378" y="4248"/>
                  </a:lnTo>
                  <a:lnTo>
                    <a:pt x="2319" y="3839"/>
                  </a:lnTo>
                  <a:lnTo>
                    <a:pt x="2319" y="3839"/>
                  </a:lnTo>
                  <a:lnTo>
                    <a:pt x="2300" y="3411"/>
                  </a:lnTo>
                  <a:lnTo>
                    <a:pt x="2300" y="3196"/>
                  </a:lnTo>
                  <a:lnTo>
                    <a:pt x="2319" y="2982"/>
                  </a:lnTo>
                  <a:lnTo>
                    <a:pt x="2319" y="2982"/>
                  </a:lnTo>
                  <a:lnTo>
                    <a:pt x="2378" y="2573"/>
                  </a:lnTo>
                  <a:lnTo>
                    <a:pt x="2436" y="2359"/>
                  </a:lnTo>
                  <a:lnTo>
                    <a:pt x="2495" y="2164"/>
                  </a:lnTo>
                  <a:lnTo>
                    <a:pt x="2495" y="2164"/>
                  </a:lnTo>
                  <a:lnTo>
                    <a:pt x="2573" y="1969"/>
                  </a:lnTo>
                  <a:lnTo>
                    <a:pt x="2651" y="1793"/>
                  </a:lnTo>
                  <a:lnTo>
                    <a:pt x="2748" y="1618"/>
                  </a:lnTo>
                  <a:lnTo>
                    <a:pt x="2865" y="1443"/>
                  </a:lnTo>
                  <a:lnTo>
                    <a:pt x="2865" y="1443"/>
                  </a:lnTo>
                  <a:lnTo>
                    <a:pt x="2982" y="1287"/>
                  </a:lnTo>
                  <a:lnTo>
                    <a:pt x="3118" y="1131"/>
                  </a:lnTo>
                  <a:lnTo>
                    <a:pt x="3255" y="995"/>
                  </a:lnTo>
                  <a:lnTo>
                    <a:pt x="3411" y="858"/>
                  </a:lnTo>
                  <a:lnTo>
                    <a:pt x="3411" y="858"/>
                  </a:lnTo>
                  <a:lnTo>
                    <a:pt x="3586" y="741"/>
                  </a:lnTo>
                  <a:lnTo>
                    <a:pt x="3781" y="644"/>
                  </a:lnTo>
                  <a:lnTo>
                    <a:pt x="3976" y="566"/>
                  </a:lnTo>
                  <a:lnTo>
                    <a:pt x="4170" y="488"/>
                  </a:lnTo>
                  <a:lnTo>
                    <a:pt x="4170" y="488"/>
                  </a:lnTo>
                  <a:lnTo>
                    <a:pt x="4424" y="430"/>
                  </a:lnTo>
                  <a:lnTo>
                    <a:pt x="4696" y="391"/>
                  </a:lnTo>
                  <a:lnTo>
                    <a:pt x="4696" y="391"/>
                  </a:lnTo>
                  <a:lnTo>
                    <a:pt x="4521" y="293"/>
                  </a:lnTo>
                  <a:lnTo>
                    <a:pt x="4346" y="215"/>
                  </a:lnTo>
                  <a:lnTo>
                    <a:pt x="4170" y="157"/>
                  </a:lnTo>
                  <a:lnTo>
                    <a:pt x="3995" y="98"/>
                  </a:lnTo>
                  <a:lnTo>
                    <a:pt x="3800" y="59"/>
                  </a:lnTo>
                  <a:lnTo>
                    <a:pt x="3625" y="20"/>
                  </a:lnTo>
                  <a:lnTo>
                    <a:pt x="3430" y="1"/>
                  </a:lnTo>
                  <a:lnTo>
                    <a:pt x="3235" y="1"/>
                  </a:lnTo>
                  <a:lnTo>
                    <a:pt x="3235" y="1"/>
                  </a:lnTo>
                  <a:lnTo>
                    <a:pt x="2904" y="20"/>
                  </a:lnTo>
                  <a:lnTo>
                    <a:pt x="2573" y="59"/>
                  </a:lnTo>
                  <a:lnTo>
                    <a:pt x="2261" y="157"/>
                  </a:lnTo>
                  <a:lnTo>
                    <a:pt x="1969" y="274"/>
                  </a:lnTo>
                  <a:lnTo>
                    <a:pt x="1696" y="430"/>
                  </a:lnTo>
                  <a:lnTo>
                    <a:pt x="1423" y="605"/>
                  </a:lnTo>
                  <a:lnTo>
                    <a:pt x="1170" y="819"/>
                  </a:lnTo>
                  <a:lnTo>
                    <a:pt x="936" y="1053"/>
                  </a:lnTo>
                  <a:lnTo>
                    <a:pt x="741" y="1306"/>
                  </a:lnTo>
                  <a:lnTo>
                    <a:pt x="546" y="1579"/>
                  </a:lnTo>
                  <a:lnTo>
                    <a:pt x="391" y="1871"/>
                  </a:lnTo>
                  <a:lnTo>
                    <a:pt x="254" y="2183"/>
                  </a:lnTo>
                  <a:lnTo>
                    <a:pt x="137" y="2514"/>
                  </a:lnTo>
                  <a:lnTo>
                    <a:pt x="59" y="2865"/>
                  </a:lnTo>
                  <a:lnTo>
                    <a:pt x="20" y="3216"/>
                  </a:lnTo>
                  <a:lnTo>
                    <a:pt x="1" y="358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585;p37">
              <a:extLst>
                <a:ext uri="{FF2B5EF4-FFF2-40B4-BE49-F238E27FC236}">
                  <a16:creationId xmlns:a16="http://schemas.microsoft.com/office/drawing/2014/main" id="{F7DBFDBF-69E1-3210-CE7C-0BDB17C72616}"/>
                </a:ext>
              </a:extLst>
            </p:cNvPr>
            <p:cNvSpPr/>
            <p:nvPr/>
          </p:nvSpPr>
          <p:spPr>
            <a:xfrm>
              <a:off x="5291000" y="717425"/>
              <a:ext cx="118875" cy="164175"/>
            </a:xfrm>
            <a:custGeom>
              <a:avLst/>
              <a:gdLst/>
              <a:ahLst/>
              <a:cxnLst/>
              <a:rect l="l" t="t" r="r" b="b"/>
              <a:pathLst>
                <a:path w="4755" h="6567" extrusionOk="0">
                  <a:moveTo>
                    <a:pt x="2631" y="0"/>
                  </a:moveTo>
                  <a:lnTo>
                    <a:pt x="2377" y="20"/>
                  </a:lnTo>
                  <a:lnTo>
                    <a:pt x="2300" y="20"/>
                  </a:lnTo>
                  <a:lnTo>
                    <a:pt x="2261" y="39"/>
                  </a:lnTo>
                  <a:lnTo>
                    <a:pt x="2085" y="78"/>
                  </a:lnTo>
                  <a:lnTo>
                    <a:pt x="1910" y="137"/>
                  </a:lnTo>
                  <a:lnTo>
                    <a:pt x="1871" y="137"/>
                  </a:lnTo>
                  <a:lnTo>
                    <a:pt x="1851" y="156"/>
                  </a:lnTo>
                  <a:lnTo>
                    <a:pt x="1832" y="156"/>
                  </a:lnTo>
                  <a:lnTo>
                    <a:pt x="1793" y="176"/>
                  </a:lnTo>
                  <a:lnTo>
                    <a:pt x="1598" y="273"/>
                  </a:lnTo>
                  <a:lnTo>
                    <a:pt x="1579" y="273"/>
                  </a:lnTo>
                  <a:lnTo>
                    <a:pt x="1559" y="292"/>
                  </a:lnTo>
                  <a:lnTo>
                    <a:pt x="1540" y="292"/>
                  </a:lnTo>
                  <a:lnTo>
                    <a:pt x="1501" y="331"/>
                  </a:lnTo>
                  <a:lnTo>
                    <a:pt x="1384" y="390"/>
                  </a:lnTo>
                  <a:lnTo>
                    <a:pt x="1247" y="487"/>
                  </a:lnTo>
                  <a:lnTo>
                    <a:pt x="1208" y="526"/>
                  </a:lnTo>
                  <a:lnTo>
                    <a:pt x="1092" y="643"/>
                  </a:lnTo>
                  <a:lnTo>
                    <a:pt x="1072" y="643"/>
                  </a:lnTo>
                  <a:lnTo>
                    <a:pt x="975" y="741"/>
                  </a:lnTo>
                  <a:lnTo>
                    <a:pt x="838" y="877"/>
                  </a:lnTo>
                  <a:lnTo>
                    <a:pt x="741" y="1013"/>
                  </a:lnTo>
                  <a:lnTo>
                    <a:pt x="702" y="1052"/>
                  </a:lnTo>
                  <a:lnTo>
                    <a:pt x="585" y="1228"/>
                  </a:lnTo>
                  <a:lnTo>
                    <a:pt x="488" y="1384"/>
                  </a:lnTo>
                  <a:lnTo>
                    <a:pt x="312" y="1734"/>
                  </a:lnTo>
                  <a:lnTo>
                    <a:pt x="312" y="1773"/>
                  </a:lnTo>
                  <a:lnTo>
                    <a:pt x="176" y="2104"/>
                  </a:lnTo>
                  <a:lnTo>
                    <a:pt x="176" y="2163"/>
                  </a:lnTo>
                  <a:lnTo>
                    <a:pt x="117" y="2377"/>
                  </a:lnTo>
                  <a:lnTo>
                    <a:pt x="39" y="2708"/>
                  </a:lnTo>
                  <a:lnTo>
                    <a:pt x="20" y="3001"/>
                  </a:lnTo>
                  <a:lnTo>
                    <a:pt x="0" y="3293"/>
                  </a:lnTo>
                  <a:lnTo>
                    <a:pt x="20" y="3566"/>
                  </a:lnTo>
                  <a:lnTo>
                    <a:pt x="39" y="3839"/>
                  </a:lnTo>
                  <a:lnTo>
                    <a:pt x="98" y="4092"/>
                  </a:lnTo>
                  <a:lnTo>
                    <a:pt x="156" y="4345"/>
                  </a:lnTo>
                  <a:lnTo>
                    <a:pt x="215" y="4579"/>
                  </a:lnTo>
                  <a:lnTo>
                    <a:pt x="312" y="4813"/>
                  </a:lnTo>
                  <a:lnTo>
                    <a:pt x="410" y="5008"/>
                  </a:lnTo>
                  <a:lnTo>
                    <a:pt x="507" y="5222"/>
                  </a:lnTo>
                  <a:lnTo>
                    <a:pt x="624" y="5397"/>
                  </a:lnTo>
                  <a:lnTo>
                    <a:pt x="741" y="5553"/>
                  </a:lnTo>
                  <a:lnTo>
                    <a:pt x="858" y="5709"/>
                  </a:lnTo>
                  <a:lnTo>
                    <a:pt x="994" y="5845"/>
                  </a:lnTo>
                  <a:lnTo>
                    <a:pt x="1247" y="6079"/>
                  </a:lnTo>
                  <a:lnTo>
                    <a:pt x="1520" y="6255"/>
                  </a:lnTo>
                  <a:lnTo>
                    <a:pt x="1793" y="6391"/>
                  </a:lnTo>
                  <a:lnTo>
                    <a:pt x="1929" y="6449"/>
                  </a:lnTo>
                  <a:lnTo>
                    <a:pt x="2085" y="6488"/>
                  </a:lnTo>
                  <a:lnTo>
                    <a:pt x="2358" y="6547"/>
                  </a:lnTo>
                  <a:lnTo>
                    <a:pt x="2631" y="6566"/>
                  </a:lnTo>
                  <a:lnTo>
                    <a:pt x="2845" y="6547"/>
                  </a:lnTo>
                  <a:lnTo>
                    <a:pt x="3040" y="6449"/>
                  </a:lnTo>
                  <a:lnTo>
                    <a:pt x="3254" y="6313"/>
                  </a:lnTo>
                  <a:lnTo>
                    <a:pt x="3430" y="6177"/>
                  </a:lnTo>
                  <a:lnTo>
                    <a:pt x="3605" y="6021"/>
                  </a:lnTo>
                  <a:lnTo>
                    <a:pt x="3780" y="5845"/>
                  </a:lnTo>
                  <a:lnTo>
                    <a:pt x="3936" y="5651"/>
                  </a:lnTo>
                  <a:lnTo>
                    <a:pt x="4092" y="5456"/>
                  </a:lnTo>
                  <a:lnTo>
                    <a:pt x="4209" y="5261"/>
                  </a:lnTo>
                  <a:lnTo>
                    <a:pt x="4345" y="5047"/>
                  </a:lnTo>
                  <a:lnTo>
                    <a:pt x="4443" y="4813"/>
                  </a:lnTo>
                  <a:lnTo>
                    <a:pt x="4540" y="4579"/>
                  </a:lnTo>
                  <a:lnTo>
                    <a:pt x="4618" y="4326"/>
                  </a:lnTo>
                  <a:lnTo>
                    <a:pt x="4677" y="4072"/>
                  </a:lnTo>
                  <a:lnTo>
                    <a:pt x="4716" y="3819"/>
                  </a:lnTo>
                  <a:lnTo>
                    <a:pt x="4735" y="3566"/>
                  </a:lnTo>
                  <a:lnTo>
                    <a:pt x="4755" y="3293"/>
                  </a:lnTo>
                  <a:lnTo>
                    <a:pt x="4735" y="3020"/>
                  </a:lnTo>
                  <a:lnTo>
                    <a:pt x="4716" y="2747"/>
                  </a:lnTo>
                  <a:lnTo>
                    <a:pt x="4677" y="2494"/>
                  </a:lnTo>
                  <a:lnTo>
                    <a:pt x="4618" y="2241"/>
                  </a:lnTo>
                  <a:lnTo>
                    <a:pt x="4540" y="1988"/>
                  </a:lnTo>
                  <a:lnTo>
                    <a:pt x="4443" y="1754"/>
                  </a:lnTo>
                  <a:lnTo>
                    <a:pt x="4326" y="1520"/>
                  </a:lnTo>
                  <a:lnTo>
                    <a:pt x="4209" y="1306"/>
                  </a:lnTo>
                  <a:lnTo>
                    <a:pt x="4073" y="1111"/>
                  </a:lnTo>
                  <a:lnTo>
                    <a:pt x="3936" y="896"/>
                  </a:lnTo>
                  <a:lnTo>
                    <a:pt x="3780" y="721"/>
                  </a:lnTo>
                  <a:lnTo>
                    <a:pt x="3605" y="546"/>
                  </a:lnTo>
                  <a:lnTo>
                    <a:pt x="3430" y="390"/>
                  </a:lnTo>
                  <a:lnTo>
                    <a:pt x="3235" y="254"/>
                  </a:lnTo>
                  <a:lnTo>
                    <a:pt x="3040" y="117"/>
                  </a:lnTo>
                  <a:lnTo>
                    <a:pt x="282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586;p37">
              <a:extLst>
                <a:ext uri="{FF2B5EF4-FFF2-40B4-BE49-F238E27FC236}">
                  <a16:creationId xmlns:a16="http://schemas.microsoft.com/office/drawing/2014/main" id="{65DC1517-46F9-A6F4-B1BC-D75DAB1C28A9}"/>
                </a:ext>
              </a:extLst>
            </p:cNvPr>
            <p:cNvSpPr/>
            <p:nvPr/>
          </p:nvSpPr>
          <p:spPr>
            <a:xfrm>
              <a:off x="5291000" y="717425"/>
              <a:ext cx="118875" cy="164175"/>
            </a:xfrm>
            <a:custGeom>
              <a:avLst/>
              <a:gdLst/>
              <a:ahLst/>
              <a:cxnLst/>
              <a:rect l="l" t="t" r="r" b="b"/>
              <a:pathLst>
                <a:path w="4755" h="6567" fill="none" extrusionOk="0">
                  <a:moveTo>
                    <a:pt x="2631" y="0"/>
                  </a:moveTo>
                  <a:lnTo>
                    <a:pt x="2631" y="0"/>
                  </a:lnTo>
                  <a:lnTo>
                    <a:pt x="2377" y="20"/>
                  </a:lnTo>
                  <a:lnTo>
                    <a:pt x="2377" y="20"/>
                  </a:lnTo>
                  <a:lnTo>
                    <a:pt x="2319" y="20"/>
                  </a:lnTo>
                  <a:lnTo>
                    <a:pt x="2319" y="20"/>
                  </a:lnTo>
                  <a:lnTo>
                    <a:pt x="2300" y="20"/>
                  </a:lnTo>
                  <a:lnTo>
                    <a:pt x="2300" y="20"/>
                  </a:lnTo>
                  <a:lnTo>
                    <a:pt x="2261" y="39"/>
                  </a:lnTo>
                  <a:lnTo>
                    <a:pt x="2261" y="39"/>
                  </a:lnTo>
                  <a:lnTo>
                    <a:pt x="2261" y="39"/>
                  </a:lnTo>
                  <a:lnTo>
                    <a:pt x="2085" y="78"/>
                  </a:lnTo>
                  <a:lnTo>
                    <a:pt x="2085" y="78"/>
                  </a:lnTo>
                  <a:lnTo>
                    <a:pt x="1910" y="137"/>
                  </a:lnTo>
                  <a:lnTo>
                    <a:pt x="1890" y="137"/>
                  </a:lnTo>
                  <a:lnTo>
                    <a:pt x="1890" y="137"/>
                  </a:lnTo>
                  <a:lnTo>
                    <a:pt x="1871" y="137"/>
                  </a:lnTo>
                  <a:lnTo>
                    <a:pt x="1851" y="156"/>
                  </a:lnTo>
                  <a:lnTo>
                    <a:pt x="1851" y="156"/>
                  </a:lnTo>
                  <a:lnTo>
                    <a:pt x="1832" y="156"/>
                  </a:lnTo>
                  <a:lnTo>
                    <a:pt x="1832" y="156"/>
                  </a:lnTo>
                  <a:lnTo>
                    <a:pt x="1832" y="156"/>
                  </a:lnTo>
                  <a:lnTo>
                    <a:pt x="1793" y="176"/>
                  </a:lnTo>
                  <a:lnTo>
                    <a:pt x="1793" y="176"/>
                  </a:lnTo>
                  <a:lnTo>
                    <a:pt x="1812" y="176"/>
                  </a:lnTo>
                  <a:lnTo>
                    <a:pt x="1793" y="176"/>
                  </a:lnTo>
                  <a:lnTo>
                    <a:pt x="1793" y="176"/>
                  </a:lnTo>
                  <a:lnTo>
                    <a:pt x="1598" y="273"/>
                  </a:lnTo>
                  <a:lnTo>
                    <a:pt x="1579" y="273"/>
                  </a:lnTo>
                  <a:lnTo>
                    <a:pt x="1559" y="292"/>
                  </a:lnTo>
                  <a:lnTo>
                    <a:pt x="1540" y="292"/>
                  </a:lnTo>
                  <a:lnTo>
                    <a:pt x="1540" y="292"/>
                  </a:lnTo>
                  <a:lnTo>
                    <a:pt x="1501" y="331"/>
                  </a:lnTo>
                  <a:lnTo>
                    <a:pt x="1501" y="331"/>
                  </a:lnTo>
                  <a:lnTo>
                    <a:pt x="1384" y="390"/>
                  </a:lnTo>
                  <a:lnTo>
                    <a:pt x="1384" y="390"/>
                  </a:lnTo>
                  <a:lnTo>
                    <a:pt x="1247" y="487"/>
                  </a:lnTo>
                  <a:lnTo>
                    <a:pt x="1247" y="487"/>
                  </a:lnTo>
                  <a:lnTo>
                    <a:pt x="1247" y="487"/>
                  </a:lnTo>
                  <a:lnTo>
                    <a:pt x="1247" y="487"/>
                  </a:lnTo>
                  <a:lnTo>
                    <a:pt x="1247" y="487"/>
                  </a:lnTo>
                  <a:lnTo>
                    <a:pt x="1247" y="487"/>
                  </a:lnTo>
                  <a:lnTo>
                    <a:pt x="1247" y="487"/>
                  </a:lnTo>
                  <a:lnTo>
                    <a:pt x="1208" y="526"/>
                  </a:lnTo>
                  <a:lnTo>
                    <a:pt x="1208" y="526"/>
                  </a:lnTo>
                  <a:lnTo>
                    <a:pt x="1092" y="643"/>
                  </a:lnTo>
                  <a:lnTo>
                    <a:pt x="1092" y="643"/>
                  </a:lnTo>
                  <a:lnTo>
                    <a:pt x="1072" y="643"/>
                  </a:lnTo>
                  <a:lnTo>
                    <a:pt x="1072" y="643"/>
                  </a:lnTo>
                  <a:lnTo>
                    <a:pt x="975" y="741"/>
                  </a:lnTo>
                  <a:lnTo>
                    <a:pt x="975" y="741"/>
                  </a:lnTo>
                  <a:lnTo>
                    <a:pt x="838" y="877"/>
                  </a:lnTo>
                  <a:lnTo>
                    <a:pt x="838" y="877"/>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41" y="1013"/>
                  </a:lnTo>
                  <a:lnTo>
                    <a:pt x="702" y="1052"/>
                  </a:lnTo>
                  <a:lnTo>
                    <a:pt x="702" y="1052"/>
                  </a:lnTo>
                  <a:lnTo>
                    <a:pt x="585" y="1228"/>
                  </a:lnTo>
                  <a:lnTo>
                    <a:pt x="585" y="1228"/>
                  </a:lnTo>
                  <a:lnTo>
                    <a:pt x="488" y="1384"/>
                  </a:lnTo>
                  <a:lnTo>
                    <a:pt x="488" y="1384"/>
                  </a:lnTo>
                  <a:lnTo>
                    <a:pt x="312" y="1734"/>
                  </a:lnTo>
                  <a:lnTo>
                    <a:pt x="312" y="1734"/>
                  </a:lnTo>
                  <a:lnTo>
                    <a:pt x="312" y="1734"/>
                  </a:lnTo>
                  <a:lnTo>
                    <a:pt x="312" y="1734"/>
                  </a:lnTo>
                  <a:lnTo>
                    <a:pt x="312" y="1773"/>
                  </a:lnTo>
                  <a:lnTo>
                    <a:pt x="312" y="1773"/>
                  </a:lnTo>
                  <a:lnTo>
                    <a:pt x="312" y="1773"/>
                  </a:lnTo>
                  <a:lnTo>
                    <a:pt x="312" y="1773"/>
                  </a:lnTo>
                  <a:lnTo>
                    <a:pt x="312" y="1773"/>
                  </a:lnTo>
                  <a:lnTo>
                    <a:pt x="176" y="2104"/>
                  </a:lnTo>
                  <a:lnTo>
                    <a:pt x="176" y="2163"/>
                  </a:lnTo>
                  <a:lnTo>
                    <a:pt x="176" y="2163"/>
                  </a:lnTo>
                  <a:lnTo>
                    <a:pt x="117" y="2377"/>
                  </a:lnTo>
                  <a:lnTo>
                    <a:pt x="117" y="2377"/>
                  </a:lnTo>
                  <a:lnTo>
                    <a:pt x="39" y="2708"/>
                  </a:lnTo>
                  <a:lnTo>
                    <a:pt x="39" y="2728"/>
                  </a:lnTo>
                  <a:lnTo>
                    <a:pt x="39" y="2708"/>
                  </a:lnTo>
                  <a:lnTo>
                    <a:pt x="39" y="2708"/>
                  </a:lnTo>
                  <a:lnTo>
                    <a:pt x="39" y="2708"/>
                  </a:lnTo>
                  <a:lnTo>
                    <a:pt x="20" y="3001"/>
                  </a:lnTo>
                  <a:lnTo>
                    <a:pt x="0" y="3293"/>
                  </a:lnTo>
                  <a:lnTo>
                    <a:pt x="0" y="3293"/>
                  </a:lnTo>
                  <a:lnTo>
                    <a:pt x="20" y="3566"/>
                  </a:lnTo>
                  <a:lnTo>
                    <a:pt x="39" y="3839"/>
                  </a:lnTo>
                  <a:lnTo>
                    <a:pt x="39" y="3839"/>
                  </a:lnTo>
                  <a:lnTo>
                    <a:pt x="39" y="3839"/>
                  </a:lnTo>
                  <a:lnTo>
                    <a:pt x="98" y="4092"/>
                  </a:lnTo>
                  <a:lnTo>
                    <a:pt x="156" y="4345"/>
                  </a:lnTo>
                  <a:lnTo>
                    <a:pt x="156" y="4345"/>
                  </a:lnTo>
                  <a:lnTo>
                    <a:pt x="215" y="4579"/>
                  </a:lnTo>
                  <a:lnTo>
                    <a:pt x="312" y="4813"/>
                  </a:lnTo>
                  <a:lnTo>
                    <a:pt x="312" y="4813"/>
                  </a:lnTo>
                  <a:lnTo>
                    <a:pt x="312" y="4813"/>
                  </a:lnTo>
                  <a:lnTo>
                    <a:pt x="312" y="4813"/>
                  </a:lnTo>
                  <a:lnTo>
                    <a:pt x="312" y="4813"/>
                  </a:lnTo>
                  <a:lnTo>
                    <a:pt x="410" y="5008"/>
                  </a:lnTo>
                  <a:lnTo>
                    <a:pt x="507" y="5222"/>
                  </a:lnTo>
                  <a:lnTo>
                    <a:pt x="507" y="5222"/>
                  </a:lnTo>
                  <a:lnTo>
                    <a:pt x="624" y="5397"/>
                  </a:lnTo>
                  <a:lnTo>
                    <a:pt x="741" y="5553"/>
                  </a:lnTo>
                  <a:lnTo>
                    <a:pt x="741" y="5553"/>
                  </a:lnTo>
                  <a:lnTo>
                    <a:pt x="741" y="5553"/>
                  </a:lnTo>
                  <a:lnTo>
                    <a:pt x="741" y="5553"/>
                  </a:lnTo>
                  <a:lnTo>
                    <a:pt x="741" y="5553"/>
                  </a:lnTo>
                  <a:lnTo>
                    <a:pt x="741" y="5553"/>
                  </a:lnTo>
                  <a:lnTo>
                    <a:pt x="741" y="5573"/>
                  </a:lnTo>
                  <a:lnTo>
                    <a:pt x="741" y="5553"/>
                  </a:lnTo>
                  <a:lnTo>
                    <a:pt x="741" y="5553"/>
                  </a:lnTo>
                  <a:lnTo>
                    <a:pt x="741" y="5553"/>
                  </a:lnTo>
                  <a:lnTo>
                    <a:pt x="741" y="5553"/>
                  </a:lnTo>
                  <a:lnTo>
                    <a:pt x="858" y="5709"/>
                  </a:lnTo>
                  <a:lnTo>
                    <a:pt x="994" y="5845"/>
                  </a:lnTo>
                  <a:lnTo>
                    <a:pt x="994" y="5845"/>
                  </a:lnTo>
                  <a:lnTo>
                    <a:pt x="1247" y="6079"/>
                  </a:lnTo>
                  <a:lnTo>
                    <a:pt x="1247" y="6079"/>
                  </a:lnTo>
                  <a:lnTo>
                    <a:pt x="1247" y="6079"/>
                  </a:lnTo>
                  <a:lnTo>
                    <a:pt x="1247" y="6060"/>
                  </a:lnTo>
                  <a:lnTo>
                    <a:pt x="1247" y="6079"/>
                  </a:lnTo>
                  <a:lnTo>
                    <a:pt x="1247" y="6079"/>
                  </a:lnTo>
                  <a:lnTo>
                    <a:pt x="1520" y="6255"/>
                  </a:lnTo>
                  <a:lnTo>
                    <a:pt x="1520" y="6255"/>
                  </a:lnTo>
                  <a:lnTo>
                    <a:pt x="1793" y="6391"/>
                  </a:lnTo>
                  <a:lnTo>
                    <a:pt x="1793" y="6391"/>
                  </a:lnTo>
                  <a:lnTo>
                    <a:pt x="1793" y="6391"/>
                  </a:lnTo>
                  <a:lnTo>
                    <a:pt x="1929" y="6449"/>
                  </a:lnTo>
                  <a:lnTo>
                    <a:pt x="2085" y="6488"/>
                  </a:lnTo>
                  <a:lnTo>
                    <a:pt x="2085" y="6488"/>
                  </a:lnTo>
                  <a:lnTo>
                    <a:pt x="2358" y="6547"/>
                  </a:lnTo>
                  <a:lnTo>
                    <a:pt x="2358" y="6547"/>
                  </a:lnTo>
                  <a:lnTo>
                    <a:pt x="2358" y="6547"/>
                  </a:lnTo>
                  <a:lnTo>
                    <a:pt x="2631" y="6566"/>
                  </a:lnTo>
                  <a:lnTo>
                    <a:pt x="2631" y="6566"/>
                  </a:lnTo>
                  <a:lnTo>
                    <a:pt x="2845" y="6547"/>
                  </a:lnTo>
                  <a:lnTo>
                    <a:pt x="2845" y="6547"/>
                  </a:lnTo>
                  <a:lnTo>
                    <a:pt x="3040" y="6449"/>
                  </a:lnTo>
                  <a:lnTo>
                    <a:pt x="3254" y="6313"/>
                  </a:lnTo>
                  <a:lnTo>
                    <a:pt x="3430" y="6177"/>
                  </a:lnTo>
                  <a:lnTo>
                    <a:pt x="3605" y="6021"/>
                  </a:lnTo>
                  <a:lnTo>
                    <a:pt x="3780" y="5845"/>
                  </a:lnTo>
                  <a:lnTo>
                    <a:pt x="3936" y="5651"/>
                  </a:lnTo>
                  <a:lnTo>
                    <a:pt x="4092" y="5456"/>
                  </a:lnTo>
                  <a:lnTo>
                    <a:pt x="4209" y="5261"/>
                  </a:lnTo>
                  <a:lnTo>
                    <a:pt x="4345" y="5047"/>
                  </a:lnTo>
                  <a:lnTo>
                    <a:pt x="4443" y="4813"/>
                  </a:lnTo>
                  <a:lnTo>
                    <a:pt x="4540" y="4579"/>
                  </a:lnTo>
                  <a:lnTo>
                    <a:pt x="4618" y="4326"/>
                  </a:lnTo>
                  <a:lnTo>
                    <a:pt x="4677" y="4072"/>
                  </a:lnTo>
                  <a:lnTo>
                    <a:pt x="4716" y="3819"/>
                  </a:lnTo>
                  <a:lnTo>
                    <a:pt x="4735" y="3566"/>
                  </a:lnTo>
                  <a:lnTo>
                    <a:pt x="4755" y="3293"/>
                  </a:lnTo>
                  <a:lnTo>
                    <a:pt x="4755" y="3293"/>
                  </a:lnTo>
                  <a:lnTo>
                    <a:pt x="4735" y="3020"/>
                  </a:lnTo>
                  <a:lnTo>
                    <a:pt x="4716" y="2747"/>
                  </a:lnTo>
                  <a:lnTo>
                    <a:pt x="4677" y="2494"/>
                  </a:lnTo>
                  <a:lnTo>
                    <a:pt x="4618" y="2241"/>
                  </a:lnTo>
                  <a:lnTo>
                    <a:pt x="4540" y="1988"/>
                  </a:lnTo>
                  <a:lnTo>
                    <a:pt x="4443" y="1754"/>
                  </a:lnTo>
                  <a:lnTo>
                    <a:pt x="4326" y="1520"/>
                  </a:lnTo>
                  <a:lnTo>
                    <a:pt x="4209" y="1306"/>
                  </a:lnTo>
                  <a:lnTo>
                    <a:pt x="4073" y="1111"/>
                  </a:lnTo>
                  <a:lnTo>
                    <a:pt x="3936" y="896"/>
                  </a:lnTo>
                  <a:lnTo>
                    <a:pt x="3780" y="721"/>
                  </a:lnTo>
                  <a:lnTo>
                    <a:pt x="3605" y="546"/>
                  </a:lnTo>
                  <a:lnTo>
                    <a:pt x="3430" y="390"/>
                  </a:lnTo>
                  <a:lnTo>
                    <a:pt x="3235" y="254"/>
                  </a:lnTo>
                  <a:lnTo>
                    <a:pt x="3040" y="117"/>
                  </a:lnTo>
                  <a:lnTo>
                    <a:pt x="2826" y="0"/>
                  </a:lnTo>
                  <a:lnTo>
                    <a:pt x="2826" y="0"/>
                  </a:lnTo>
                  <a:lnTo>
                    <a:pt x="2650" y="0"/>
                  </a:lnTo>
                  <a:lnTo>
                    <a:pt x="263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587;p37">
              <a:extLst>
                <a:ext uri="{FF2B5EF4-FFF2-40B4-BE49-F238E27FC236}">
                  <a16:creationId xmlns:a16="http://schemas.microsoft.com/office/drawing/2014/main" id="{0908B790-8680-F368-AE2C-9EE3F35DDE6E}"/>
                </a:ext>
              </a:extLst>
            </p:cNvPr>
            <p:cNvSpPr/>
            <p:nvPr/>
          </p:nvSpPr>
          <p:spPr>
            <a:xfrm>
              <a:off x="5298800" y="837725"/>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588;p37">
              <a:extLst>
                <a:ext uri="{FF2B5EF4-FFF2-40B4-BE49-F238E27FC236}">
                  <a16:creationId xmlns:a16="http://schemas.microsoft.com/office/drawing/2014/main" id="{C7BB7E45-672C-0D83-B0BB-83B3D97D2B59}"/>
                </a:ext>
              </a:extLst>
            </p:cNvPr>
            <p:cNvSpPr/>
            <p:nvPr/>
          </p:nvSpPr>
          <p:spPr>
            <a:xfrm>
              <a:off x="5322175" y="86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589;p37">
              <a:extLst>
                <a:ext uri="{FF2B5EF4-FFF2-40B4-BE49-F238E27FC236}">
                  <a16:creationId xmlns:a16="http://schemas.microsoft.com/office/drawing/2014/main" id="{AA71C86F-D67A-B1B2-EECE-65D9898FAB00}"/>
                </a:ext>
              </a:extLst>
            </p:cNvPr>
            <p:cNvSpPr/>
            <p:nvPr/>
          </p:nvSpPr>
          <p:spPr>
            <a:xfrm>
              <a:off x="5267625" y="789025"/>
              <a:ext cx="49225" cy="20475"/>
            </a:xfrm>
            <a:custGeom>
              <a:avLst/>
              <a:gdLst/>
              <a:ahLst/>
              <a:cxnLst/>
              <a:rect l="l" t="t" r="r" b="b"/>
              <a:pathLst>
                <a:path w="1969" h="819" extrusionOk="0">
                  <a:moveTo>
                    <a:pt x="780" y="0"/>
                  </a:moveTo>
                  <a:lnTo>
                    <a:pt x="604" y="20"/>
                  </a:lnTo>
                  <a:lnTo>
                    <a:pt x="429" y="59"/>
                  </a:lnTo>
                  <a:lnTo>
                    <a:pt x="292" y="117"/>
                  </a:lnTo>
                  <a:lnTo>
                    <a:pt x="176" y="176"/>
                  </a:lnTo>
                  <a:lnTo>
                    <a:pt x="78" y="254"/>
                  </a:lnTo>
                  <a:lnTo>
                    <a:pt x="20" y="332"/>
                  </a:lnTo>
                  <a:lnTo>
                    <a:pt x="0" y="410"/>
                  </a:lnTo>
                  <a:lnTo>
                    <a:pt x="20" y="487"/>
                  </a:lnTo>
                  <a:lnTo>
                    <a:pt x="78" y="565"/>
                  </a:lnTo>
                  <a:lnTo>
                    <a:pt x="176" y="624"/>
                  </a:lnTo>
                  <a:lnTo>
                    <a:pt x="292" y="702"/>
                  </a:lnTo>
                  <a:lnTo>
                    <a:pt x="429" y="741"/>
                  </a:lnTo>
                  <a:lnTo>
                    <a:pt x="604" y="780"/>
                  </a:lnTo>
                  <a:lnTo>
                    <a:pt x="780" y="799"/>
                  </a:lnTo>
                  <a:lnTo>
                    <a:pt x="994" y="819"/>
                  </a:lnTo>
                  <a:lnTo>
                    <a:pt x="1189" y="799"/>
                  </a:lnTo>
                  <a:lnTo>
                    <a:pt x="1364" y="780"/>
                  </a:lnTo>
                  <a:lnTo>
                    <a:pt x="1539" y="741"/>
                  </a:lnTo>
                  <a:lnTo>
                    <a:pt x="1676" y="702"/>
                  </a:lnTo>
                  <a:lnTo>
                    <a:pt x="1793" y="624"/>
                  </a:lnTo>
                  <a:lnTo>
                    <a:pt x="1890" y="565"/>
                  </a:lnTo>
                  <a:lnTo>
                    <a:pt x="1949" y="487"/>
                  </a:lnTo>
                  <a:lnTo>
                    <a:pt x="1968" y="410"/>
                  </a:lnTo>
                  <a:lnTo>
                    <a:pt x="1949" y="332"/>
                  </a:lnTo>
                  <a:lnTo>
                    <a:pt x="1890" y="254"/>
                  </a:lnTo>
                  <a:lnTo>
                    <a:pt x="1793" y="176"/>
                  </a:lnTo>
                  <a:lnTo>
                    <a:pt x="1676" y="117"/>
                  </a:lnTo>
                  <a:lnTo>
                    <a:pt x="1539" y="59"/>
                  </a:lnTo>
                  <a:lnTo>
                    <a:pt x="1364" y="20"/>
                  </a:lnTo>
                  <a:lnTo>
                    <a:pt x="118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590;p37">
              <a:extLst>
                <a:ext uri="{FF2B5EF4-FFF2-40B4-BE49-F238E27FC236}">
                  <a16:creationId xmlns:a16="http://schemas.microsoft.com/office/drawing/2014/main" id="{F9B68FC2-B8BA-EECD-E244-E97072ABA55B}"/>
                </a:ext>
              </a:extLst>
            </p:cNvPr>
            <p:cNvSpPr/>
            <p:nvPr/>
          </p:nvSpPr>
          <p:spPr>
            <a:xfrm>
              <a:off x="5267625" y="789025"/>
              <a:ext cx="49225" cy="20475"/>
            </a:xfrm>
            <a:custGeom>
              <a:avLst/>
              <a:gdLst/>
              <a:ahLst/>
              <a:cxnLst/>
              <a:rect l="l" t="t" r="r" b="b"/>
              <a:pathLst>
                <a:path w="1969" h="819" fill="none" extrusionOk="0">
                  <a:moveTo>
                    <a:pt x="0" y="410"/>
                  </a:moveTo>
                  <a:lnTo>
                    <a:pt x="0" y="410"/>
                  </a:lnTo>
                  <a:lnTo>
                    <a:pt x="20" y="487"/>
                  </a:lnTo>
                  <a:lnTo>
                    <a:pt x="78" y="565"/>
                  </a:lnTo>
                  <a:lnTo>
                    <a:pt x="176" y="624"/>
                  </a:lnTo>
                  <a:lnTo>
                    <a:pt x="292" y="702"/>
                  </a:lnTo>
                  <a:lnTo>
                    <a:pt x="429" y="741"/>
                  </a:lnTo>
                  <a:lnTo>
                    <a:pt x="604" y="780"/>
                  </a:lnTo>
                  <a:lnTo>
                    <a:pt x="780" y="799"/>
                  </a:lnTo>
                  <a:lnTo>
                    <a:pt x="994" y="819"/>
                  </a:lnTo>
                  <a:lnTo>
                    <a:pt x="994" y="819"/>
                  </a:lnTo>
                  <a:lnTo>
                    <a:pt x="1189" y="799"/>
                  </a:lnTo>
                  <a:lnTo>
                    <a:pt x="1364" y="780"/>
                  </a:lnTo>
                  <a:lnTo>
                    <a:pt x="1539" y="741"/>
                  </a:lnTo>
                  <a:lnTo>
                    <a:pt x="1676" y="702"/>
                  </a:lnTo>
                  <a:lnTo>
                    <a:pt x="1793" y="624"/>
                  </a:lnTo>
                  <a:lnTo>
                    <a:pt x="1890" y="565"/>
                  </a:lnTo>
                  <a:lnTo>
                    <a:pt x="1949" y="487"/>
                  </a:lnTo>
                  <a:lnTo>
                    <a:pt x="1968" y="410"/>
                  </a:lnTo>
                  <a:lnTo>
                    <a:pt x="1968" y="410"/>
                  </a:lnTo>
                  <a:lnTo>
                    <a:pt x="1949" y="332"/>
                  </a:lnTo>
                  <a:lnTo>
                    <a:pt x="1890" y="254"/>
                  </a:lnTo>
                  <a:lnTo>
                    <a:pt x="1793" y="176"/>
                  </a:lnTo>
                  <a:lnTo>
                    <a:pt x="1676" y="117"/>
                  </a:lnTo>
                  <a:lnTo>
                    <a:pt x="1539" y="59"/>
                  </a:lnTo>
                  <a:lnTo>
                    <a:pt x="1364" y="20"/>
                  </a:lnTo>
                  <a:lnTo>
                    <a:pt x="1189" y="0"/>
                  </a:lnTo>
                  <a:lnTo>
                    <a:pt x="994" y="0"/>
                  </a:lnTo>
                  <a:lnTo>
                    <a:pt x="994" y="0"/>
                  </a:lnTo>
                  <a:lnTo>
                    <a:pt x="780" y="0"/>
                  </a:lnTo>
                  <a:lnTo>
                    <a:pt x="604" y="20"/>
                  </a:lnTo>
                  <a:lnTo>
                    <a:pt x="429" y="59"/>
                  </a:lnTo>
                  <a:lnTo>
                    <a:pt x="292" y="117"/>
                  </a:lnTo>
                  <a:lnTo>
                    <a:pt x="176" y="176"/>
                  </a:lnTo>
                  <a:lnTo>
                    <a:pt x="78" y="254"/>
                  </a:lnTo>
                  <a:lnTo>
                    <a:pt x="20" y="332"/>
                  </a:lnTo>
                  <a:lnTo>
                    <a:pt x="0" y="41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591;p37">
              <a:extLst>
                <a:ext uri="{FF2B5EF4-FFF2-40B4-BE49-F238E27FC236}">
                  <a16:creationId xmlns:a16="http://schemas.microsoft.com/office/drawing/2014/main" id="{B9114B00-D6E6-1CB6-32B5-4CF7B160645C}"/>
                </a:ext>
              </a:extLst>
            </p:cNvPr>
            <p:cNvSpPr/>
            <p:nvPr/>
          </p:nvSpPr>
          <p:spPr>
            <a:xfrm>
              <a:off x="5589600" y="707200"/>
              <a:ext cx="118875" cy="179275"/>
            </a:xfrm>
            <a:custGeom>
              <a:avLst/>
              <a:gdLst/>
              <a:ahLst/>
              <a:cxnLst/>
              <a:rect l="l" t="t" r="r" b="b"/>
              <a:pathLst>
                <a:path w="4755" h="7171" extrusionOk="0">
                  <a:moveTo>
                    <a:pt x="1520" y="0"/>
                  </a:moveTo>
                  <a:lnTo>
                    <a:pt x="1325" y="20"/>
                  </a:lnTo>
                  <a:lnTo>
                    <a:pt x="1130" y="39"/>
                  </a:lnTo>
                  <a:lnTo>
                    <a:pt x="935" y="59"/>
                  </a:lnTo>
                  <a:lnTo>
                    <a:pt x="760" y="97"/>
                  </a:lnTo>
                  <a:lnTo>
                    <a:pt x="565" y="156"/>
                  </a:lnTo>
                  <a:lnTo>
                    <a:pt x="390" y="234"/>
                  </a:lnTo>
                  <a:lnTo>
                    <a:pt x="214" y="312"/>
                  </a:lnTo>
                  <a:lnTo>
                    <a:pt x="59" y="390"/>
                  </a:lnTo>
                  <a:lnTo>
                    <a:pt x="312" y="429"/>
                  </a:lnTo>
                  <a:lnTo>
                    <a:pt x="585" y="507"/>
                  </a:lnTo>
                  <a:lnTo>
                    <a:pt x="779" y="565"/>
                  </a:lnTo>
                  <a:lnTo>
                    <a:pt x="974" y="663"/>
                  </a:lnTo>
                  <a:lnTo>
                    <a:pt x="1150" y="760"/>
                  </a:lnTo>
                  <a:lnTo>
                    <a:pt x="1325" y="877"/>
                  </a:lnTo>
                  <a:lnTo>
                    <a:pt x="1481" y="994"/>
                  </a:lnTo>
                  <a:lnTo>
                    <a:pt x="1637" y="1150"/>
                  </a:lnTo>
                  <a:lnTo>
                    <a:pt x="1754" y="1286"/>
                  </a:lnTo>
                  <a:lnTo>
                    <a:pt x="1890" y="1442"/>
                  </a:lnTo>
                  <a:lnTo>
                    <a:pt x="1987" y="1617"/>
                  </a:lnTo>
                  <a:lnTo>
                    <a:pt x="2085" y="1793"/>
                  </a:lnTo>
                  <a:lnTo>
                    <a:pt x="2182" y="1987"/>
                  </a:lnTo>
                  <a:lnTo>
                    <a:pt x="2241" y="2182"/>
                  </a:lnTo>
                  <a:lnTo>
                    <a:pt x="2319" y="2377"/>
                  </a:lnTo>
                  <a:lnTo>
                    <a:pt x="2358" y="2572"/>
                  </a:lnTo>
                  <a:lnTo>
                    <a:pt x="2436" y="2981"/>
                  </a:lnTo>
                  <a:lnTo>
                    <a:pt x="2436" y="3195"/>
                  </a:lnTo>
                  <a:lnTo>
                    <a:pt x="2455" y="3410"/>
                  </a:lnTo>
                  <a:lnTo>
                    <a:pt x="2436" y="3838"/>
                  </a:lnTo>
                  <a:lnTo>
                    <a:pt x="2358" y="4267"/>
                  </a:lnTo>
                  <a:lnTo>
                    <a:pt x="2260" y="4676"/>
                  </a:lnTo>
                  <a:lnTo>
                    <a:pt x="2182" y="4871"/>
                  </a:lnTo>
                  <a:lnTo>
                    <a:pt x="2104" y="5066"/>
                  </a:lnTo>
                  <a:lnTo>
                    <a:pt x="2007" y="5261"/>
                  </a:lnTo>
                  <a:lnTo>
                    <a:pt x="1910" y="5436"/>
                  </a:lnTo>
                  <a:lnTo>
                    <a:pt x="1812" y="5611"/>
                  </a:lnTo>
                  <a:lnTo>
                    <a:pt x="1676" y="5787"/>
                  </a:lnTo>
                  <a:lnTo>
                    <a:pt x="1559" y="5943"/>
                  </a:lnTo>
                  <a:lnTo>
                    <a:pt x="1403" y="6079"/>
                  </a:lnTo>
                  <a:lnTo>
                    <a:pt x="1267" y="6215"/>
                  </a:lnTo>
                  <a:lnTo>
                    <a:pt x="1111" y="6332"/>
                  </a:lnTo>
                  <a:lnTo>
                    <a:pt x="935" y="6449"/>
                  </a:lnTo>
                  <a:lnTo>
                    <a:pt x="760" y="6527"/>
                  </a:lnTo>
                  <a:lnTo>
                    <a:pt x="565" y="6625"/>
                  </a:lnTo>
                  <a:lnTo>
                    <a:pt x="370" y="6683"/>
                  </a:lnTo>
                  <a:lnTo>
                    <a:pt x="175" y="6722"/>
                  </a:lnTo>
                  <a:lnTo>
                    <a:pt x="0" y="6761"/>
                  </a:lnTo>
                  <a:lnTo>
                    <a:pt x="175" y="6858"/>
                  </a:lnTo>
                  <a:lnTo>
                    <a:pt x="351" y="6936"/>
                  </a:lnTo>
                  <a:lnTo>
                    <a:pt x="526" y="7014"/>
                  </a:lnTo>
                  <a:lnTo>
                    <a:pt x="721" y="7073"/>
                  </a:lnTo>
                  <a:lnTo>
                    <a:pt x="916" y="7112"/>
                  </a:lnTo>
                  <a:lnTo>
                    <a:pt x="1111" y="7151"/>
                  </a:lnTo>
                  <a:lnTo>
                    <a:pt x="1306" y="7170"/>
                  </a:lnTo>
                  <a:lnTo>
                    <a:pt x="1520" y="7170"/>
                  </a:lnTo>
                  <a:lnTo>
                    <a:pt x="1851" y="7151"/>
                  </a:lnTo>
                  <a:lnTo>
                    <a:pt x="2163" y="7112"/>
                  </a:lnTo>
                  <a:lnTo>
                    <a:pt x="2475" y="7014"/>
                  </a:lnTo>
                  <a:lnTo>
                    <a:pt x="2767" y="6897"/>
                  </a:lnTo>
                  <a:lnTo>
                    <a:pt x="3059" y="6742"/>
                  </a:lnTo>
                  <a:lnTo>
                    <a:pt x="3332" y="6566"/>
                  </a:lnTo>
                  <a:lnTo>
                    <a:pt x="3566" y="6352"/>
                  </a:lnTo>
                  <a:lnTo>
                    <a:pt x="3799" y="6118"/>
                  </a:lnTo>
                  <a:lnTo>
                    <a:pt x="4014" y="5865"/>
                  </a:lnTo>
                  <a:lnTo>
                    <a:pt x="4209" y="5592"/>
                  </a:lnTo>
                  <a:lnTo>
                    <a:pt x="4364" y="5300"/>
                  </a:lnTo>
                  <a:lnTo>
                    <a:pt x="4501" y="4988"/>
                  </a:lnTo>
                  <a:lnTo>
                    <a:pt x="4598" y="4657"/>
                  </a:lnTo>
                  <a:lnTo>
                    <a:pt x="4696" y="4306"/>
                  </a:lnTo>
                  <a:lnTo>
                    <a:pt x="4735" y="3955"/>
                  </a:lnTo>
                  <a:lnTo>
                    <a:pt x="4754" y="3585"/>
                  </a:lnTo>
                  <a:lnTo>
                    <a:pt x="4735" y="3215"/>
                  </a:lnTo>
                  <a:lnTo>
                    <a:pt x="4696" y="2864"/>
                  </a:lnTo>
                  <a:lnTo>
                    <a:pt x="4598" y="2533"/>
                  </a:lnTo>
                  <a:lnTo>
                    <a:pt x="4501" y="2202"/>
                  </a:lnTo>
                  <a:lnTo>
                    <a:pt x="4364" y="1890"/>
                  </a:lnTo>
                  <a:lnTo>
                    <a:pt x="4209" y="1578"/>
                  </a:lnTo>
                  <a:lnTo>
                    <a:pt x="4014" y="1305"/>
                  </a:lnTo>
                  <a:lnTo>
                    <a:pt x="3799" y="1052"/>
                  </a:lnTo>
                  <a:lnTo>
                    <a:pt x="3566" y="818"/>
                  </a:lnTo>
                  <a:lnTo>
                    <a:pt x="3332" y="624"/>
                  </a:lnTo>
                  <a:lnTo>
                    <a:pt x="3059" y="429"/>
                  </a:lnTo>
                  <a:lnTo>
                    <a:pt x="2767" y="292"/>
                  </a:lnTo>
                  <a:lnTo>
                    <a:pt x="2475" y="175"/>
                  </a:lnTo>
                  <a:lnTo>
                    <a:pt x="2163" y="78"/>
                  </a:lnTo>
                  <a:lnTo>
                    <a:pt x="1851" y="20"/>
                  </a:lnTo>
                  <a:lnTo>
                    <a:pt x="152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592;p37">
              <a:extLst>
                <a:ext uri="{FF2B5EF4-FFF2-40B4-BE49-F238E27FC236}">
                  <a16:creationId xmlns:a16="http://schemas.microsoft.com/office/drawing/2014/main" id="{038224A4-0A22-3FD4-69BF-96AC82671036}"/>
                </a:ext>
              </a:extLst>
            </p:cNvPr>
            <p:cNvSpPr/>
            <p:nvPr/>
          </p:nvSpPr>
          <p:spPr>
            <a:xfrm>
              <a:off x="5589600" y="707200"/>
              <a:ext cx="118875" cy="179275"/>
            </a:xfrm>
            <a:custGeom>
              <a:avLst/>
              <a:gdLst/>
              <a:ahLst/>
              <a:cxnLst/>
              <a:rect l="l" t="t" r="r" b="b"/>
              <a:pathLst>
                <a:path w="4755" h="7171" fill="none" extrusionOk="0">
                  <a:moveTo>
                    <a:pt x="4754" y="3585"/>
                  </a:moveTo>
                  <a:lnTo>
                    <a:pt x="4754" y="3585"/>
                  </a:lnTo>
                  <a:lnTo>
                    <a:pt x="4735" y="3955"/>
                  </a:lnTo>
                  <a:lnTo>
                    <a:pt x="4696" y="4306"/>
                  </a:lnTo>
                  <a:lnTo>
                    <a:pt x="4598" y="4657"/>
                  </a:lnTo>
                  <a:lnTo>
                    <a:pt x="4501" y="4988"/>
                  </a:lnTo>
                  <a:lnTo>
                    <a:pt x="4364" y="5300"/>
                  </a:lnTo>
                  <a:lnTo>
                    <a:pt x="4209" y="5592"/>
                  </a:lnTo>
                  <a:lnTo>
                    <a:pt x="4014" y="5865"/>
                  </a:lnTo>
                  <a:lnTo>
                    <a:pt x="3799" y="6118"/>
                  </a:lnTo>
                  <a:lnTo>
                    <a:pt x="3566" y="6352"/>
                  </a:lnTo>
                  <a:lnTo>
                    <a:pt x="3332" y="6566"/>
                  </a:lnTo>
                  <a:lnTo>
                    <a:pt x="3059" y="6742"/>
                  </a:lnTo>
                  <a:lnTo>
                    <a:pt x="2767" y="6897"/>
                  </a:lnTo>
                  <a:lnTo>
                    <a:pt x="2475" y="7014"/>
                  </a:lnTo>
                  <a:lnTo>
                    <a:pt x="2163" y="7112"/>
                  </a:lnTo>
                  <a:lnTo>
                    <a:pt x="1851" y="7151"/>
                  </a:lnTo>
                  <a:lnTo>
                    <a:pt x="1520" y="7170"/>
                  </a:lnTo>
                  <a:lnTo>
                    <a:pt x="1520" y="7170"/>
                  </a:lnTo>
                  <a:lnTo>
                    <a:pt x="1306" y="7170"/>
                  </a:lnTo>
                  <a:lnTo>
                    <a:pt x="1111" y="7151"/>
                  </a:lnTo>
                  <a:lnTo>
                    <a:pt x="916" y="7112"/>
                  </a:lnTo>
                  <a:lnTo>
                    <a:pt x="721" y="7073"/>
                  </a:lnTo>
                  <a:lnTo>
                    <a:pt x="526" y="7014"/>
                  </a:lnTo>
                  <a:lnTo>
                    <a:pt x="351" y="6936"/>
                  </a:lnTo>
                  <a:lnTo>
                    <a:pt x="175" y="6858"/>
                  </a:lnTo>
                  <a:lnTo>
                    <a:pt x="0" y="6761"/>
                  </a:lnTo>
                  <a:lnTo>
                    <a:pt x="0" y="6761"/>
                  </a:lnTo>
                  <a:lnTo>
                    <a:pt x="175" y="6722"/>
                  </a:lnTo>
                  <a:lnTo>
                    <a:pt x="370" y="6683"/>
                  </a:lnTo>
                  <a:lnTo>
                    <a:pt x="370" y="6683"/>
                  </a:lnTo>
                  <a:lnTo>
                    <a:pt x="565" y="6625"/>
                  </a:lnTo>
                  <a:lnTo>
                    <a:pt x="760" y="6527"/>
                  </a:lnTo>
                  <a:lnTo>
                    <a:pt x="760" y="6527"/>
                  </a:lnTo>
                  <a:lnTo>
                    <a:pt x="935" y="6449"/>
                  </a:lnTo>
                  <a:lnTo>
                    <a:pt x="1111" y="6332"/>
                  </a:lnTo>
                  <a:lnTo>
                    <a:pt x="1267" y="6215"/>
                  </a:lnTo>
                  <a:lnTo>
                    <a:pt x="1403" y="6079"/>
                  </a:lnTo>
                  <a:lnTo>
                    <a:pt x="1403" y="6079"/>
                  </a:lnTo>
                  <a:lnTo>
                    <a:pt x="1559" y="5943"/>
                  </a:lnTo>
                  <a:lnTo>
                    <a:pt x="1676" y="5787"/>
                  </a:lnTo>
                  <a:lnTo>
                    <a:pt x="1812" y="5611"/>
                  </a:lnTo>
                  <a:lnTo>
                    <a:pt x="1910" y="5436"/>
                  </a:lnTo>
                  <a:lnTo>
                    <a:pt x="1910" y="5436"/>
                  </a:lnTo>
                  <a:lnTo>
                    <a:pt x="2007" y="5261"/>
                  </a:lnTo>
                  <a:lnTo>
                    <a:pt x="2104" y="5066"/>
                  </a:lnTo>
                  <a:lnTo>
                    <a:pt x="2182" y="4871"/>
                  </a:lnTo>
                  <a:lnTo>
                    <a:pt x="2260" y="4676"/>
                  </a:lnTo>
                  <a:lnTo>
                    <a:pt x="2358" y="4267"/>
                  </a:lnTo>
                  <a:lnTo>
                    <a:pt x="2436" y="3838"/>
                  </a:lnTo>
                  <a:lnTo>
                    <a:pt x="2436" y="3838"/>
                  </a:lnTo>
                  <a:lnTo>
                    <a:pt x="2455" y="3410"/>
                  </a:lnTo>
                  <a:lnTo>
                    <a:pt x="2436" y="3195"/>
                  </a:lnTo>
                  <a:lnTo>
                    <a:pt x="2436" y="2981"/>
                  </a:lnTo>
                  <a:lnTo>
                    <a:pt x="2436" y="2981"/>
                  </a:lnTo>
                  <a:lnTo>
                    <a:pt x="2358" y="2572"/>
                  </a:lnTo>
                  <a:lnTo>
                    <a:pt x="2319" y="2377"/>
                  </a:lnTo>
                  <a:lnTo>
                    <a:pt x="2241" y="2182"/>
                  </a:lnTo>
                  <a:lnTo>
                    <a:pt x="2241" y="2182"/>
                  </a:lnTo>
                  <a:lnTo>
                    <a:pt x="2182" y="1987"/>
                  </a:lnTo>
                  <a:lnTo>
                    <a:pt x="2085" y="1793"/>
                  </a:lnTo>
                  <a:lnTo>
                    <a:pt x="1987" y="1617"/>
                  </a:lnTo>
                  <a:lnTo>
                    <a:pt x="1890" y="1442"/>
                  </a:lnTo>
                  <a:lnTo>
                    <a:pt x="1890" y="1442"/>
                  </a:lnTo>
                  <a:lnTo>
                    <a:pt x="1754" y="1286"/>
                  </a:lnTo>
                  <a:lnTo>
                    <a:pt x="1637" y="1150"/>
                  </a:lnTo>
                  <a:lnTo>
                    <a:pt x="1481" y="994"/>
                  </a:lnTo>
                  <a:lnTo>
                    <a:pt x="1325" y="877"/>
                  </a:lnTo>
                  <a:lnTo>
                    <a:pt x="1325" y="877"/>
                  </a:lnTo>
                  <a:lnTo>
                    <a:pt x="1150" y="760"/>
                  </a:lnTo>
                  <a:lnTo>
                    <a:pt x="974" y="663"/>
                  </a:lnTo>
                  <a:lnTo>
                    <a:pt x="779" y="565"/>
                  </a:lnTo>
                  <a:lnTo>
                    <a:pt x="585" y="507"/>
                  </a:lnTo>
                  <a:lnTo>
                    <a:pt x="585" y="507"/>
                  </a:lnTo>
                  <a:lnTo>
                    <a:pt x="312" y="429"/>
                  </a:lnTo>
                  <a:lnTo>
                    <a:pt x="59" y="390"/>
                  </a:lnTo>
                  <a:lnTo>
                    <a:pt x="59" y="390"/>
                  </a:lnTo>
                  <a:lnTo>
                    <a:pt x="214" y="312"/>
                  </a:lnTo>
                  <a:lnTo>
                    <a:pt x="390" y="234"/>
                  </a:lnTo>
                  <a:lnTo>
                    <a:pt x="565" y="156"/>
                  </a:lnTo>
                  <a:lnTo>
                    <a:pt x="760" y="97"/>
                  </a:lnTo>
                  <a:lnTo>
                    <a:pt x="935" y="59"/>
                  </a:lnTo>
                  <a:lnTo>
                    <a:pt x="1130" y="39"/>
                  </a:lnTo>
                  <a:lnTo>
                    <a:pt x="1325" y="20"/>
                  </a:lnTo>
                  <a:lnTo>
                    <a:pt x="1520" y="0"/>
                  </a:lnTo>
                  <a:lnTo>
                    <a:pt x="1520" y="0"/>
                  </a:lnTo>
                  <a:lnTo>
                    <a:pt x="1851" y="20"/>
                  </a:lnTo>
                  <a:lnTo>
                    <a:pt x="2163" y="78"/>
                  </a:lnTo>
                  <a:lnTo>
                    <a:pt x="2475" y="175"/>
                  </a:lnTo>
                  <a:lnTo>
                    <a:pt x="2767" y="292"/>
                  </a:lnTo>
                  <a:lnTo>
                    <a:pt x="3059" y="429"/>
                  </a:lnTo>
                  <a:lnTo>
                    <a:pt x="3332" y="624"/>
                  </a:lnTo>
                  <a:lnTo>
                    <a:pt x="3566" y="818"/>
                  </a:lnTo>
                  <a:lnTo>
                    <a:pt x="3799" y="1052"/>
                  </a:lnTo>
                  <a:lnTo>
                    <a:pt x="4014" y="1305"/>
                  </a:lnTo>
                  <a:lnTo>
                    <a:pt x="4209" y="1578"/>
                  </a:lnTo>
                  <a:lnTo>
                    <a:pt x="4364" y="1890"/>
                  </a:lnTo>
                  <a:lnTo>
                    <a:pt x="4501" y="2202"/>
                  </a:lnTo>
                  <a:lnTo>
                    <a:pt x="4598" y="2533"/>
                  </a:lnTo>
                  <a:lnTo>
                    <a:pt x="4696" y="2864"/>
                  </a:lnTo>
                  <a:lnTo>
                    <a:pt x="4735" y="3215"/>
                  </a:lnTo>
                  <a:lnTo>
                    <a:pt x="4754" y="358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593;p37">
              <a:extLst>
                <a:ext uri="{FF2B5EF4-FFF2-40B4-BE49-F238E27FC236}">
                  <a16:creationId xmlns:a16="http://schemas.microsoft.com/office/drawing/2014/main" id="{F04684A9-C619-EC7A-BEAB-9D10DD9CD67B}"/>
                </a:ext>
              </a:extLst>
            </p:cNvPr>
            <p:cNvSpPr/>
            <p:nvPr/>
          </p:nvSpPr>
          <p:spPr>
            <a:xfrm>
              <a:off x="5546725" y="714975"/>
              <a:ext cx="118400" cy="164175"/>
            </a:xfrm>
            <a:custGeom>
              <a:avLst/>
              <a:gdLst/>
              <a:ahLst/>
              <a:cxnLst/>
              <a:rect l="l" t="t" r="r" b="b"/>
              <a:pathLst>
                <a:path w="4736" h="6567" extrusionOk="0">
                  <a:moveTo>
                    <a:pt x="1929" y="1"/>
                  </a:moveTo>
                  <a:lnTo>
                    <a:pt x="1715" y="118"/>
                  </a:lnTo>
                  <a:lnTo>
                    <a:pt x="1520" y="235"/>
                  </a:lnTo>
                  <a:lnTo>
                    <a:pt x="1325" y="390"/>
                  </a:lnTo>
                  <a:lnTo>
                    <a:pt x="1150" y="546"/>
                  </a:lnTo>
                  <a:lnTo>
                    <a:pt x="975" y="722"/>
                  </a:lnTo>
                  <a:lnTo>
                    <a:pt x="819" y="897"/>
                  </a:lnTo>
                  <a:lnTo>
                    <a:pt x="663" y="1092"/>
                  </a:lnTo>
                  <a:lnTo>
                    <a:pt x="527" y="1306"/>
                  </a:lnTo>
                  <a:lnTo>
                    <a:pt x="410" y="1521"/>
                  </a:lnTo>
                  <a:lnTo>
                    <a:pt x="312" y="1754"/>
                  </a:lnTo>
                  <a:lnTo>
                    <a:pt x="215" y="1988"/>
                  </a:lnTo>
                  <a:lnTo>
                    <a:pt x="137" y="2222"/>
                  </a:lnTo>
                  <a:lnTo>
                    <a:pt x="78" y="2475"/>
                  </a:lnTo>
                  <a:lnTo>
                    <a:pt x="39" y="2748"/>
                  </a:lnTo>
                  <a:lnTo>
                    <a:pt x="1" y="3001"/>
                  </a:lnTo>
                  <a:lnTo>
                    <a:pt x="1" y="3274"/>
                  </a:lnTo>
                  <a:lnTo>
                    <a:pt x="1" y="3547"/>
                  </a:lnTo>
                  <a:lnTo>
                    <a:pt x="39" y="3820"/>
                  </a:lnTo>
                  <a:lnTo>
                    <a:pt x="78" y="4073"/>
                  </a:lnTo>
                  <a:lnTo>
                    <a:pt x="137" y="4326"/>
                  </a:lnTo>
                  <a:lnTo>
                    <a:pt x="215" y="4560"/>
                  </a:lnTo>
                  <a:lnTo>
                    <a:pt x="312" y="4813"/>
                  </a:lnTo>
                  <a:lnTo>
                    <a:pt x="410" y="5028"/>
                  </a:lnTo>
                  <a:lnTo>
                    <a:pt x="527" y="5242"/>
                  </a:lnTo>
                  <a:lnTo>
                    <a:pt x="663" y="5456"/>
                  </a:lnTo>
                  <a:lnTo>
                    <a:pt x="799" y="5651"/>
                  </a:lnTo>
                  <a:lnTo>
                    <a:pt x="975" y="5827"/>
                  </a:lnTo>
                  <a:lnTo>
                    <a:pt x="1131" y="6002"/>
                  </a:lnTo>
                  <a:lnTo>
                    <a:pt x="1306" y="6158"/>
                  </a:lnTo>
                  <a:lnTo>
                    <a:pt x="1501" y="6314"/>
                  </a:lnTo>
                  <a:lnTo>
                    <a:pt x="1696" y="6431"/>
                  </a:lnTo>
                  <a:lnTo>
                    <a:pt x="1910" y="6547"/>
                  </a:lnTo>
                  <a:lnTo>
                    <a:pt x="2105" y="6567"/>
                  </a:lnTo>
                  <a:lnTo>
                    <a:pt x="2397" y="6547"/>
                  </a:lnTo>
                  <a:lnTo>
                    <a:pt x="2670" y="6489"/>
                  </a:lnTo>
                  <a:lnTo>
                    <a:pt x="2806" y="6450"/>
                  </a:lnTo>
                  <a:lnTo>
                    <a:pt x="2962" y="6392"/>
                  </a:lnTo>
                  <a:lnTo>
                    <a:pt x="2943" y="6392"/>
                  </a:lnTo>
                  <a:lnTo>
                    <a:pt x="3215" y="6255"/>
                  </a:lnTo>
                  <a:lnTo>
                    <a:pt x="3488" y="6060"/>
                  </a:lnTo>
                  <a:lnTo>
                    <a:pt x="3508" y="6060"/>
                  </a:lnTo>
                  <a:lnTo>
                    <a:pt x="3761" y="5846"/>
                  </a:lnTo>
                  <a:lnTo>
                    <a:pt x="3878" y="5710"/>
                  </a:lnTo>
                  <a:lnTo>
                    <a:pt x="3995" y="5554"/>
                  </a:lnTo>
                  <a:lnTo>
                    <a:pt x="4014" y="5554"/>
                  </a:lnTo>
                  <a:lnTo>
                    <a:pt x="4131" y="5378"/>
                  </a:lnTo>
                  <a:lnTo>
                    <a:pt x="4229" y="5203"/>
                  </a:lnTo>
                  <a:lnTo>
                    <a:pt x="4345" y="5008"/>
                  </a:lnTo>
                  <a:lnTo>
                    <a:pt x="4443" y="4794"/>
                  </a:lnTo>
                  <a:lnTo>
                    <a:pt x="4443" y="4813"/>
                  </a:lnTo>
                  <a:lnTo>
                    <a:pt x="4521" y="4560"/>
                  </a:lnTo>
                  <a:lnTo>
                    <a:pt x="4599" y="4326"/>
                  </a:lnTo>
                  <a:lnTo>
                    <a:pt x="4657" y="4073"/>
                  </a:lnTo>
                  <a:lnTo>
                    <a:pt x="4696" y="3820"/>
                  </a:lnTo>
                  <a:lnTo>
                    <a:pt x="4696" y="3839"/>
                  </a:lnTo>
                  <a:lnTo>
                    <a:pt x="4735" y="3566"/>
                  </a:lnTo>
                  <a:lnTo>
                    <a:pt x="4735" y="3274"/>
                  </a:lnTo>
                  <a:lnTo>
                    <a:pt x="4735" y="2982"/>
                  </a:lnTo>
                  <a:lnTo>
                    <a:pt x="4696" y="2709"/>
                  </a:lnTo>
                  <a:lnTo>
                    <a:pt x="4638" y="2378"/>
                  </a:lnTo>
                  <a:lnTo>
                    <a:pt x="4579" y="2144"/>
                  </a:lnTo>
                  <a:lnTo>
                    <a:pt x="4560" y="2105"/>
                  </a:lnTo>
                  <a:lnTo>
                    <a:pt x="4443" y="1754"/>
                  </a:lnTo>
                  <a:lnTo>
                    <a:pt x="4423" y="1735"/>
                  </a:lnTo>
                  <a:lnTo>
                    <a:pt x="4248" y="1384"/>
                  </a:lnTo>
                  <a:lnTo>
                    <a:pt x="4151" y="1209"/>
                  </a:lnTo>
                  <a:lnTo>
                    <a:pt x="4034" y="1053"/>
                  </a:lnTo>
                  <a:lnTo>
                    <a:pt x="4014" y="1014"/>
                  </a:lnTo>
                  <a:lnTo>
                    <a:pt x="3897" y="878"/>
                  </a:lnTo>
                  <a:lnTo>
                    <a:pt x="3761" y="741"/>
                  </a:lnTo>
                  <a:lnTo>
                    <a:pt x="3683" y="644"/>
                  </a:lnTo>
                  <a:lnTo>
                    <a:pt x="3663" y="624"/>
                  </a:lnTo>
                  <a:lnTo>
                    <a:pt x="3547" y="527"/>
                  </a:lnTo>
                  <a:lnTo>
                    <a:pt x="3488" y="488"/>
                  </a:lnTo>
                  <a:lnTo>
                    <a:pt x="3371" y="390"/>
                  </a:lnTo>
                  <a:lnTo>
                    <a:pt x="3254" y="313"/>
                  </a:lnTo>
                  <a:lnTo>
                    <a:pt x="3215" y="293"/>
                  </a:lnTo>
                  <a:lnTo>
                    <a:pt x="3196" y="274"/>
                  </a:lnTo>
                  <a:lnTo>
                    <a:pt x="3176" y="274"/>
                  </a:lnTo>
                  <a:lnTo>
                    <a:pt x="3157" y="254"/>
                  </a:lnTo>
                  <a:lnTo>
                    <a:pt x="2943" y="157"/>
                  </a:lnTo>
                  <a:lnTo>
                    <a:pt x="2923" y="157"/>
                  </a:lnTo>
                  <a:lnTo>
                    <a:pt x="2884" y="137"/>
                  </a:lnTo>
                  <a:lnTo>
                    <a:pt x="2845" y="118"/>
                  </a:lnTo>
                  <a:lnTo>
                    <a:pt x="2670" y="59"/>
                  </a:lnTo>
                  <a:lnTo>
                    <a:pt x="2475" y="20"/>
                  </a:lnTo>
                  <a:lnTo>
                    <a:pt x="2436" y="20"/>
                  </a:lnTo>
                  <a:lnTo>
                    <a:pt x="23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1594;p37">
              <a:extLst>
                <a:ext uri="{FF2B5EF4-FFF2-40B4-BE49-F238E27FC236}">
                  <a16:creationId xmlns:a16="http://schemas.microsoft.com/office/drawing/2014/main" id="{E4C2F56A-F4C6-F6B6-19CE-E664BE971504}"/>
                </a:ext>
              </a:extLst>
            </p:cNvPr>
            <p:cNvSpPr/>
            <p:nvPr/>
          </p:nvSpPr>
          <p:spPr>
            <a:xfrm>
              <a:off x="5546725" y="714975"/>
              <a:ext cx="118400" cy="164175"/>
            </a:xfrm>
            <a:custGeom>
              <a:avLst/>
              <a:gdLst/>
              <a:ahLst/>
              <a:cxnLst/>
              <a:rect l="l" t="t" r="r" b="b"/>
              <a:pathLst>
                <a:path w="4736" h="6567" fill="none" extrusionOk="0">
                  <a:moveTo>
                    <a:pt x="2105" y="1"/>
                  </a:moveTo>
                  <a:lnTo>
                    <a:pt x="2105" y="1"/>
                  </a:lnTo>
                  <a:lnTo>
                    <a:pt x="2378" y="1"/>
                  </a:lnTo>
                  <a:lnTo>
                    <a:pt x="2378" y="1"/>
                  </a:lnTo>
                  <a:lnTo>
                    <a:pt x="2436" y="20"/>
                  </a:lnTo>
                  <a:lnTo>
                    <a:pt x="2436" y="20"/>
                  </a:lnTo>
                  <a:lnTo>
                    <a:pt x="2455" y="20"/>
                  </a:lnTo>
                  <a:lnTo>
                    <a:pt x="2455" y="20"/>
                  </a:lnTo>
                  <a:lnTo>
                    <a:pt x="2475" y="20"/>
                  </a:lnTo>
                  <a:lnTo>
                    <a:pt x="2475" y="20"/>
                  </a:lnTo>
                  <a:lnTo>
                    <a:pt x="2475" y="20"/>
                  </a:lnTo>
                  <a:lnTo>
                    <a:pt x="2670" y="59"/>
                  </a:lnTo>
                  <a:lnTo>
                    <a:pt x="2670" y="59"/>
                  </a:lnTo>
                  <a:lnTo>
                    <a:pt x="2845" y="118"/>
                  </a:lnTo>
                  <a:lnTo>
                    <a:pt x="2845" y="118"/>
                  </a:lnTo>
                  <a:lnTo>
                    <a:pt x="2845" y="118"/>
                  </a:lnTo>
                  <a:lnTo>
                    <a:pt x="2884" y="137"/>
                  </a:lnTo>
                  <a:lnTo>
                    <a:pt x="2884" y="137"/>
                  </a:lnTo>
                  <a:lnTo>
                    <a:pt x="2884" y="137"/>
                  </a:lnTo>
                  <a:lnTo>
                    <a:pt x="2923" y="157"/>
                  </a:lnTo>
                  <a:lnTo>
                    <a:pt x="2923" y="157"/>
                  </a:lnTo>
                  <a:lnTo>
                    <a:pt x="2923" y="157"/>
                  </a:lnTo>
                  <a:lnTo>
                    <a:pt x="2962" y="157"/>
                  </a:lnTo>
                  <a:lnTo>
                    <a:pt x="2943" y="157"/>
                  </a:lnTo>
                  <a:lnTo>
                    <a:pt x="2943" y="157"/>
                  </a:lnTo>
                  <a:lnTo>
                    <a:pt x="2943" y="157"/>
                  </a:lnTo>
                  <a:lnTo>
                    <a:pt x="2943" y="157"/>
                  </a:lnTo>
                  <a:lnTo>
                    <a:pt x="3157" y="254"/>
                  </a:lnTo>
                  <a:lnTo>
                    <a:pt x="3176" y="274"/>
                  </a:lnTo>
                  <a:lnTo>
                    <a:pt x="3196" y="274"/>
                  </a:lnTo>
                  <a:lnTo>
                    <a:pt x="3215" y="293"/>
                  </a:lnTo>
                  <a:lnTo>
                    <a:pt x="3215" y="293"/>
                  </a:lnTo>
                  <a:lnTo>
                    <a:pt x="3254" y="313"/>
                  </a:lnTo>
                  <a:lnTo>
                    <a:pt x="3254" y="313"/>
                  </a:lnTo>
                  <a:lnTo>
                    <a:pt x="3371" y="390"/>
                  </a:lnTo>
                  <a:lnTo>
                    <a:pt x="3371" y="390"/>
                  </a:lnTo>
                  <a:lnTo>
                    <a:pt x="3488" y="488"/>
                  </a:lnTo>
                  <a:lnTo>
                    <a:pt x="3488" y="488"/>
                  </a:lnTo>
                  <a:lnTo>
                    <a:pt x="3488" y="488"/>
                  </a:lnTo>
                  <a:lnTo>
                    <a:pt x="3488" y="488"/>
                  </a:lnTo>
                  <a:lnTo>
                    <a:pt x="3488" y="488"/>
                  </a:lnTo>
                  <a:lnTo>
                    <a:pt x="3488" y="488"/>
                  </a:lnTo>
                  <a:lnTo>
                    <a:pt x="3488" y="488"/>
                  </a:lnTo>
                  <a:lnTo>
                    <a:pt x="3547" y="527"/>
                  </a:lnTo>
                  <a:lnTo>
                    <a:pt x="3547" y="527"/>
                  </a:lnTo>
                  <a:lnTo>
                    <a:pt x="3663" y="624"/>
                  </a:lnTo>
                  <a:lnTo>
                    <a:pt x="3663" y="624"/>
                  </a:lnTo>
                  <a:lnTo>
                    <a:pt x="3683" y="644"/>
                  </a:lnTo>
                  <a:lnTo>
                    <a:pt x="3683" y="644"/>
                  </a:lnTo>
                  <a:lnTo>
                    <a:pt x="3761" y="741"/>
                  </a:lnTo>
                  <a:lnTo>
                    <a:pt x="3761" y="741"/>
                  </a:lnTo>
                  <a:lnTo>
                    <a:pt x="3897" y="878"/>
                  </a:lnTo>
                  <a:lnTo>
                    <a:pt x="3897" y="878"/>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14" y="1014"/>
                  </a:lnTo>
                  <a:lnTo>
                    <a:pt x="4034" y="1053"/>
                  </a:lnTo>
                  <a:lnTo>
                    <a:pt x="4034" y="1053"/>
                  </a:lnTo>
                  <a:lnTo>
                    <a:pt x="4151" y="1209"/>
                  </a:lnTo>
                  <a:lnTo>
                    <a:pt x="4151" y="1209"/>
                  </a:lnTo>
                  <a:lnTo>
                    <a:pt x="4248" y="1384"/>
                  </a:lnTo>
                  <a:lnTo>
                    <a:pt x="4248" y="1384"/>
                  </a:lnTo>
                  <a:lnTo>
                    <a:pt x="4423" y="1735"/>
                  </a:lnTo>
                  <a:lnTo>
                    <a:pt x="4423" y="1735"/>
                  </a:lnTo>
                  <a:lnTo>
                    <a:pt x="4423" y="1735"/>
                  </a:lnTo>
                  <a:lnTo>
                    <a:pt x="4423" y="1735"/>
                  </a:lnTo>
                  <a:lnTo>
                    <a:pt x="4443" y="1754"/>
                  </a:lnTo>
                  <a:lnTo>
                    <a:pt x="4443" y="1754"/>
                  </a:lnTo>
                  <a:lnTo>
                    <a:pt x="4443" y="1754"/>
                  </a:lnTo>
                  <a:lnTo>
                    <a:pt x="4443" y="1754"/>
                  </a:lnTo>
                  <a:lnTo>
                    <a:pt x="4443" y="1754"/>
                  </a:lnTo>
                  <a:lnTo>
                    <a:pt x="4560" y="2105"/>
                  </a:lnTo>
                  <a:lnTo>
                    <a:pt x="4579" y="2144"/>
                  </a:lnTo>
                  <a:lnTo>
                    <a:pt x="4579" y="2144"/>
                  </a:lnTo>
                  <a:lnTo>
                    <a:pt x="4638" y="2378"/>
                  </a:lnTo>
                  <a:lnTo>
                    <a:pt x="4638" y="2378"/>
                  </a:lnTo>
                  <a:lnTo>
                    <a:pt x="4696" y="2709"/>
                  </a:lnTo>
                  <a:lnTo>
                    <a:pt x="4696" y="2729"/>
                  </a:lnTo>
                  <a:lnTo>
                    <a:pt x="4696" y="2709"/>
                  </a:lnTo>
                  <a:lnTo>
                    <a:pt x="4696" y="2709"/>
                  </a:lnTo>
                  <a:lnTo>
                    <a:pt x="4696" y="2709"/>
                  </a:lnTo>
                  <a:lnTo>
                    <a:pt x="4735" y="2982"/>
                  </a:lnTo>
                  <a:lnTo>
                    <a:pt x="4735" y="3274"/>
                  </a:lnTo>
                  <a:lnTo>
                    <a:pt x="4735" y="3274"/>
                  </a:lnTo>
                  <a:lnTo>
                    <a:pt x="4735" y="3566"/>
                  </a:lnTo>
                  <a:lnTo>
                    <a:pt x="4696" y="3839"/>
                  </a:lnTo>
                  <a:lnTo>
                    <a:pt x="4696" y="3820"/>
                  </a:lnTo>
                  <a:lnTo>
                    <a:pt x="4696" y="3820"/>
                  </a:lnTo>
                  <a:lnTo>
                    <a:pt x="4657" y="4073"/>
                  </a:lnTo>
                  <a:lnTo>
                    <a:pt x="4599" y="4326"/>
                  </a:lnTo>
                  <a:lnTo>
                    <a:pt x="4599" y="4326"/>
                  </a:lnTo>
                  <a:lnTo>
                    <a:pt x="4521" y="4560"/>
                  </a:lnTo>
                  <a:lnTo>
                    <a:pt x="4443" y="4813"/>
                  </a:lnTo>
                  <a:lnTo>
                    <a:pt x="4443" y="4813"/>
                  </a:lnTo>
                  <a:lnTo>
                    <a:pt x="4443" y="4813"/>
                  </a:lnTo>
                  <a:lnTo>
                    <a:pt x="4443" y="4794"/>
                  </a:lnTo>
                  <a:lnTo>
                    <a:pt x="4443" y="4794"/>
                  </a:lnTo>
                  <a:lnTo>
                    <a:pt x="4345" y="5008"/>
                  </a:lnTo>
                  <a:lnTo>
                    <a:pt x="4229" y="5203"/>
                  </a:lnTo>
                  <a:lnTo>
                    <a:pt x="4229" y="5203"/>
                  </a:lnTo>
                  <a:lnTo>
                    <a:pt x="4131" y="5378"/>
                  </a:lnTo>
                  <a:lnTo>
                    <a:pt x="4014" y="5554"/>
                  </a:lnTo>
                  <a:lnTo>
                    <a:pt x="4014" y="5554"/>
                  </a:lnTo>
                  <a:lnTo>
                    <a:pt x="4014" y="5554"/>
                  </a:lnTo>
                  <a:lnTo>
                    <a:pt x="4014" y="5554"/>
                  </a:lnTo>
                  <a:lnTo>
                    <a:pt x="3995" y="5554"/>
                  </a:lnTo>
                  <a:lnTo>
                    <a:pt x="3995" y="5554"/>
                  </a:lnTo>
                  <a:lnTo>
                    <a:pt x="3995" y="5554"/>
                  </a:lnTo>
                  <a:lnTo>
                    <a:pt x="3995" y="5554"/>
                  </a:lnTo>
                  <a:lnTo>
                    <a:pt x="3995" y="5554"/>
                  </a:lnTo>
                  <a:lnTo>
                    <a:pt x="3995" y="5554"/>
                  </a:lnTo>
                  <a:lnTo>
                    <a:pt x="3995" y="5554"/>
                  </a:lnTo>
                  <a:lnTo>
                    <a:pt x="3878" y="5710"/>
                  </a:lnTo>
                  <a:lnTo>
                    <a:pt x="3761" y="5846"/>
                  </a:lnTo>
                  <a:lnTo>
                    <a:pt x="3761" y="5846"/>
                  </a:lnTo>
                  <a:lnTo>
                    <a:pt x="3508" y="6060"/>
                  </a:lnTo>
                  <a:lnTo>
                    <a:pt x="3508" y="6060"/>
                  </a:lnTo>
                  <a:lnTo>
                    <a:pt x="3508" y="6060"/>
                  </a:lnTo>
                  <a:lnTo>
                    <a:pt x="3508" y="6060"/>
                  </a:lnTo>
                  <a:lnTo>
                    <a:pt x="3488" y="6060"/>
                  </a:lnTo>
                  <a:lnTo>
                    <a:pt x="3488" y="6060"/>
                  </a:lnTo>
                  <a:lnTo>
                    <a:pt x="3215" y="6255"/>
                  </a:lnTo>
                  <a:lnTo>
                    <a:pt x="3215" y="6255"/>
                  </a:lnTo>
                  <a:lnTo>
                    <a:pt x="2943" y="6392"/>
                  </a:lnTo>
                  <a:lnTo>
                    <a:pt x="2962" y="6392"/>
                  </a:lnTo>
                  <a:lnTo>
                    <a:pt x="2962" y="6392"/>
                  </a:lnTo>
                  <a:lnTo>
                    <a:pt x="2806" y="6450"/>
                  </a:lnTo>
                  <a:lnTo>
                    <a:pt x="2670" y="6489"/>
                  </a:lnTo>
                  <a:lnTo>
                    <a:pt x="2670" y="6489"/>
                  </a:lnTo>
                  <a:lnTo>
                    <a:pt x="2397" y="6547"/>
                  </a:lnTo>
                  <a:lnTo>
                    <a:pt x="2397" y="6547"/>
                  </a:lnTo>
                  <a:lnTo>
                    <a:pt x="2397" y="6547"/>
                  </a:lnTo>
                  <a:lnTo>
                    <a:pt x="2105" y="6567"/>
                  </a:lnTo>
                  <a:lnTo>
                    <a:pt x="2105" y="6567"/>
                  </a:lnTo>
                  <a:lnTo>
                    <a:pt x="1910" y="6547"/>
                  </a:lnTo>
                  <a:lnTo>
                    <a:pt x="1910" y="6547"/>
                  </a:lnTo>
                  <a:lnTo>
                    <a:pt x="1696" y="6431"/>
                  </a:lnTo>
                  <a:lnTo>
                    <a:pt x="1501" y="6314"/>
                  </a:lnTo>
                  <a:lnTo>
                    <a:pt x="1306" y="6158"/>
                  </a:lnTo>
                  <a:lnTo>
                    <a:pt x="1131" y="6002"/>
                  </a:lnTo>
                  <a:lnTo>
                    <a:pt x="975" y="5827"/>
                  </a:lnTo>
                  <a:lnTo>
                    <a:pt x="799" y="5651"/>
                  </a:lnTo>
                  <a:lnTo>
                    <a:pt x="663" y="5456"/>
                  </a:lnTo>
                  <a:lnTo>
                    <a:pt x="527" y="5242"/>
                  </a:lnTo>
                  <a:lnTo>
                    <a:pt x="410" y="5028"/>
                  </a:lnTo>
                  <a:lnTo>
                    <a:pt x="312" y="4813"/>
                  </a:lnTo>
                  <a:lnTo>
                    <a:pt x="215" y="4560"/>
                  </a:lnTo>
                  <a:lnTo>
                    <a:pt x="137" y="4326"/>
                  </a:lnTo>
                  <a:lnTo>
                    <a:pt x="78" y="4073"/>
                  </a:lnTo>
                  <a:lnTo>
                    <a:pt x="39" y="3820"/>
                  </a:lnTo>
                  <a:lnTo>
                    <a:pt x="1" y="3547"/>
                  </a:lnTo>
                  <a:lnTo>
                    <a:pt x="1" y="3274"/>
                  </a:lnTo>
                  <a:lnTo>
                    <a:pt x="1" y="3274"/>
                  </a:lnTo>
                  <a:lnTo>
                    <a:pt x="1" y="3001"/>
                  </a:lnTo>
                  <a:lnTo>
                    <a:pt x="39" y="2748"/>
                  </a:lnTo>
                  <a:lnTo>
                    <a:pt x="78" y="2475"/>
                  </a:lnTo>
                  <a:lnTo>
                    <a:pt x="137" y="2222"/>
                  </a:lnTo>
                  <a:lnTo>
                    <a:pt x="215" y="1988"/>
                  </a:lnTo>
                  <a:lnTo>
                    <a:pt x="312" y="1754"/>
                  </a:lnTo>
                  <a:lnTo>
                    <a:pt x="410" y="1521"/>
                  </a:lnTo>
                  <a:lnTo>
                    <a:pt x="527" y="1306"/>
                  </a:lnTo>
                  <a:lnTo>
                    <a:pt x="663" y="1092"/>
                  </a:lnTo>
                  <a:lnTo>
                    <a:pt x="819" y="897"/>
                  </a:lnTo>
                  <a:lnTo>
                    <a:pt x="975" y="722"/>
                  </a:lnTo>
                  <a:lnTo>
                    <a:pt x="1150" y="546"/>
                  </a:lnTo>
                  <a:lnTo>
                    <a:pt x="1325" y="390"/>
                  </a:lnTo>
                  <a:lnTo>
                    <a:pt x="1520" y="235"/>
                  </a:lnTo>
                  <a:lnTo>
                    <a:pt x="1715" y="118"/>
                  </a:lnTo>
                  <a:lnTo>
                    <a:pt x="1929" y="1"/>
                  </a:lnTo>
                  <a:lnTo>
                    <a:pt x="1929" y="1"/>
                  </a:lnTo>
                  <a:lnTo>
                    <a:pt x="2105" y="1"/>
                  </a:lnTo>
                  <a:lnTo>
                    <a:pt x="210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1595;p37">
              <a:extLst>
                <a:ext uri="{FF2B5EF4-FFF2-40B4-BE49-F238E27FC236}">
                  <a16:creationId xmlns:a16="http://schemas.microsoft.com/office/drawing/2014/main" id="{6B36474D-CE91-F51B-86C9-39B09D95BF1C}"/>
                </a:ext>
              </a:extLst>
            </p:cNvPr>
            <p:cNvSpPr/>
            <p:nvPr/>
          </p:nvSpPr>
          <p:spPr>
            <a:xfrm>
              <a:off x="5657775" y="8353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596;p37">
              <a:extLst>
                <a:ext uri="{FF2B5EF4-FFF2-40B4-BE49-F238E27FC236}">
                  <a16:creationId xmlns:a16="http://schemas.microsoft.com/office/drawing/2014/main" id="{C17BB7C5-A8C3-5C8C-F409-E2D9C47570B4}"/>
                </a:ext>
              </a:extLst>
            </p:cNvPr>
            <p:cNvSpPr/>
            <p:nvPr/>
          </p:nvSpPr>
          <p:spPr>
            <a:xfrm>
              <a:off x="5633925" y="866475"/>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1597;p37">
              <a:extLst>
                <a:ext uri="{FF2B5EF4-FFF2-40B4-BE49-F238E27FC236}">
                  <a16:creationId xmlns:a16="http://schemas.microsoft.com/office/drawing/2014/main" id="{6371F478-5397-D0C8-2C49-F60A1A8A3FE4}"/>
                </a:ext>
              </a:extLst>
            </p:cNvPr>
            <p:cNvSpPr/>
            <p:nvPr/>
          </p:nvSpPr>
          <p:spPr>
            <a:xfrm>
              <a:off x="5639750" y="786100"/>
              <a:ext cx="48750" cy="20475"/>
            </a:xfrm>
            <a:custGeom>
              <a:avLst/>
              <a:gdLst/>
              <a:ahLst/>
              <a:cxnLst/>
              <a:rect l="l" t="t" r="r" b="b"/>
              <a:pathLst>
                <a:path w="1950" h="819" extrusionOk="0">
                  <a:moveTo>
                    <a:pt x="975" y="0"/>
                  </a:moveTo>
                  <a:lnTo>
                    <a:pt x="780" y="20"/>
                  </a:lnTo>
                  <a:lnTo>
                    <a:pt x="585" y="39"/>
                  </a:lnTo>
                  <a:lnTo>
                    <a:pt x="430" y="78"/>
                  </a:lnTo>
                  <a:lnTo>
                    <a:pt x="274" y="137"/>
                  </a:lnTo>
                  <a:lnTo>
                    <a:pt x="157" y="195"/>
                  </a:lnTo>
                  <a:lnTo>
                    <a:pt x="79" y="254"/>
                  </a:lnTo>
                  <a:lnTo>
                    <a:pt x="20" y="332"/>
                  </a:lnTo>
                  <a:lnTo>
                    <a:pt x="1" y="410"/>
                  </a:lnTo>
                  <a:lnTo>
                    <a:pt x="20" y="507"/>
                  </a:lnTo>
                  <a:lnTo>
                    <a:pt x="79" y="585"/>
                  </a:lnTo>
                  <a:lnTo>
                    <a:pt x="157" y="643"/>
                  </a:lnTo>
                  <a:lnTo>
                    <a:pt x="274" y="702"/>
                  </a:lnTo>
                  <a:lnTo>
                    <a:pt x="430" y="760"/>
                  </a:lnTo>
                  <a:lnTo>
                    <a:pt x="585" y="799"/>
                  </a:lnTo>
                  <a:lnTo>
                    <a:pt x="780" y="819"/>
                  </a:lnTo>
                  <a:lnTo>
                    <a:pt x="1170" y="819"/>
                  </a:lnTo>
                  <a:lnTo>
                    <a:pt x="1365" y="799"/>
                  </a:lnTo>
                  <a:lnTo>
                    <a:pt x="1521" y="760"/>
                  </a:lnTo>
                  <a:lnTo>
                    <a:pt x="1677" y="702"/>
                  </a:lnTo>
                  <a:lnTo>
                    <a:pt x="1793" y="643"/>
                  </a:lnTo>
                  <a:lnTo>
                    <a:pt x="1871" y="585"/>
                  </a:lnTo>
                  <a:lnTo>
                    <a:pt x="1930" y="507"/>
                  </a:lnTo>
                  <a:lnTo>
                    <a:pt x="1949" y="410"/>
                  </a:lnTo>
                  <a:lnTo>
                    <a:pt x="1930" y="332"/>
                  </a:lnTo>
                  <a:lnTo>
                    <a:pt x="1871" y="254"/>
                  </a:lnTo>
                  <a:lnTo>
                    <a:pt x="1793" y="195"/>
                  </a:lnTo>
                  <a:lnTo>
                    <a:pt x="1677" y="137"/>
                  </a:lnTo>
                  <a:lnTo>
                    <a:pt x="1521" y="78"/>
                  </a:lnTo>
                  <a:lnTo>
                    <a:pt x="1365" y="39"/>
                  </a:lnTo>
                  <a:lnTo>
                    <a:pt x="1170" y="20"/>
                  </a:lnTo>
                  <a:lnTo>
                    <a:pt x="97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598;p37">
              <a:extLst>
                <a:ext uri="{FF2B5EF4-FFF2-40B4-BE49-F238E27FC236}">
                  <a16:creationId xmlns:a16="http://schemas.microsoft.com/office/drawing/2014/main" id="{64593E18-F0C8-F433-E7E7-389F931EA5D0}"/>
                </a:ext>
              </a:extLst>
            </p:cNvPr>
            <p:cNvSpPr/>
            <p:nvPr/>
          </p:nvSpPr>
          <p:spPr>
            <a:xfrm>
              <a:off x="5639750" y="786100"/>
              <a:ext cx="48750" cy="20475"/>
            </a:xfrm>
            <a:custGeom>
              <a:avLst/>
              <a:gdLst/>
              <a:ahLst/>
              <a:cxnLst/>
              <a:rect l="l" t="t" r="r" b="b"/>
              <a:pathLst>
                <a:path w="1950" h="819" fill="none" extrusionOk="0">
                  <a:moveTo>
                    <a:pt x="1949" y="410"/>
                  </a:moveTo>
                  <a:lnTo>
                    <a:pt x="1949" y="410"/>
                  </a:lnTo>
                  <a:lnTo>
                    <a:pt x="1930" y="507"/>
                  </a:lnTo>
                  <a:lnTo>
                    <a:pt x="1871" y="585"/>
                  </a:lnTo>
                  <a:lnTo>
                    <a:pt x="1793" y="643"/>
                  </a:lnTo>
                  <a:lnTo>
                    <a:pt x="1677" y="702"/>
                  </a:lnTo>
                  <a:lnTo>
                    <a:pt x="1521" y="760"/>
                  </a:lnTo>
                  <a:lnTo>
                    <a:pt x="1365" y="799"/>
                  </a:lnTo>
                  <a:lnTo>
                    <a:pt x="1170" y="819"/>
                  </a:lnTo>
                  <a:lnTo>
                    <a:pt x="975" y="819"/>
                  </a:lnTo>
                  <a:lnTo>
                    <a:pt x="975" y="819"/>
                  </a:lnTo>
                  <a:lnTo>
                    <a:pt x="780" y="819"/>
                  </a:lnTo>
                  <a:lnTo>
                    <a:pt x="585" y="799"/>
                  </a:lnTo>
                  <a:lnTo>
                    <a:pt x="430" y="760"/>
                  </a:lnTo>
                  <a:lnTo>
                    <a:pt x="274" y="702"/>
                  </a:lnTo>
                  <a:lnTo>
                    <a:pt x="157" y="643"/>
                  </a:lnTo>
                  <a:lnTo>
                    <a:pt x="79" y="585"/>
                  </a:lnTo>
                  <a:lnTo>
                    <a:pt x="20" y="507"/>
                  </a:lnTo>
                  <a:lnTo>
                    <a:pt x="1" y="410"/>
                  </a:lnTo>
                  <a:lnTo>
                    <a:pt x="1" y="410"/>
                  </a:lnTo>
                  <a:lnTo>
                    <a:pt x="20" y="332"/>
                  </a:lnTo>
                  <a:lnTo>
                    <a:pt x="79" y="254"/>
                  </a:lnTo>
                  <a:lnTo>
                    <a:pt x="157" y="195"/>
                  </a:lnTo>
                  <a:lnTo>
                    <a:pt x="274" y="137"/>
                  </a:lnTo>
                  <a:lnTo>
                    <a:pt x="430" y="78"/>
                  </a:lnTo>
                  <a:lnTo>
                    <a:pt x="585" y="39"/>
                  </a:lnTo>
                  <a:lnTo>
                    <a:pt x="780" y="20"/>
                  </a:lnTo>
                  <a:lnTo>
                    <a:pt x="975" y="0"/>
                  </a:lnTo>
                  <a:lnTo>
                    <a:pt x="975" y="0"/>
                  </a:lnTo>
                  <a:lnTo>
                    <a:pt x="1170" y="20"/>
                  </a:lnTo>
                  <a:lnTo>
                    <a:pt x="1365" y="39"/>
                  </a:lnTo>
                  <a:lnTo>
                    <a:pt x="1521" y="78"/>
                  </a:lnTo>
                  <a:lnTo>
                    <a:pt x="1677" y="137"/>
                  </a:lnTo>
                  <a:lnTo>
                    <a:pt x="1793" y="195"/>
                  </a:lnTo>
                  <a:lnTo>
                    <a:pt x="1871" y="254"/>
                  </a:lnTo>
                  <a:lnTo>
                    <a:pt x="1930" y="332"/>
                  </a:lnTo>
                  <a:lnTo>
                    <a:pt x="1949" y="41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1599;p37">
              <a:extLst>
                <a:ext uri="{FF2B5EF4-FFF2-40B4-BE49-F238E27FC236}">
                  <a16:creationId xmlns:a16="http://schemas.microsoft.com/office/drawing/2014/main" id="{EB204E87-2008-B5C5-131E-49E32DCACEEE}"/>
                </a:ext>
              </a:extLst>
            </p:cNvPr>
            <p:cNvSpPr/>
            <p:nvPr/>
          </p:nvSpPr>
          <p:spPr>
            <a:xfrm>
              <a:off x="5432250" y="837250"/>
              <a:ext cx="90150" cy="48250"/>
            </a:xfrm>
            <a:custGeom>
              <a:avLst/>
              <a:gdLst/>
              <a:ahLst/>
              <a:cxnLst/>
              <a:rect l="l" t="t" r="r" b="b"/>
              <a:pathLst>
                <a:path w="3606" h="1930" extrusionOk="0">
                  <a:moveTo>
                    <a:pt x="1715" y="0"/>
                  </a:moveTo>
                  <a:lnTo>
                    <a:pt x="1423" y="39"/>
                  </a:lnTo>
                  <a:lnTo>
                    <a:pt x="1150" y="117"/>
                  </a:lnTo>
                  <a:lnTo>
                    <a:pt x="878" y="215"/>
                  </a:lnTo>
                  <a:lnTo>
                    <a:pt x="644" y="370"/>
                  </a:lnTo>
                  <a:lnTo>
                    <a:pt x="449" y="526"/>
                  </a:lnTo>
                  <a:lnTo>
                    <a:pt x="274" y="702"/>
                  </a:lnTo>
                  <a:lnTo>
                    <a:pt x="137" y="916"/>
                  </a:lnTo>
                  <a:lnTo>
                    <a:pt x="20" y="1130"/>
                  </a:lnTo>
                  <a:lnTo>
                    <a:pt x="1" y="1189"/>
                  </a:lnTo>
                  <a:lnTo>
                    <a:pt x="20" y="1228"/>
                  </a:lnTo>
                  <a:lnTo>
                    <a:pt x="137" y="1403"/>
                  </a:lnTo>
                  <a:lnTo>
                    <a:pt x="274" y="1540"/>
                  </a:lnTo>
                  <a:lnTo>
                    <a:pt x="449" y="1656"/>
                  </a:lnTo>
                  <a:lnTo>
                    <a:pt x="624" y="1754"/>
                  </a:lnTo>
                  <a:lnTo>
                    <a:pt x="819" y="1812"/>
                  </a:lnTo>
                  <a:lnTo>
                    <a:pt x="1033" y="1871"/>
                  </a:lnTo>
                  <a:lnTo>
                    <a:pt x="1248" y="1910"/>
                  </a:lnTo>
                  <a:lnTo>
                    <a:pt x="1501" y="1910"/>
                  </a:lnTo>
                  <a:lnTo>
                    <a:pt x="1618" y="1929"/>
                  </a:lnTo>
                  <a:lnTo>
                    <a:pt x="2008" y="1890"/>
                  </a:lnTo>
                  <a:lnTo>
                    <a:pt x="2417" y="1832"/>
                  </a:lnTo>
                  <a:lnTo>
                    <a:pt x="2631" y="1793"/>
                  </a:lnTo>
                  <a:lnTo>
                    <a:pt x="2826" y="1734"/>
                  </a:lnTo>
                  <a:lnTo>
                    <a:pt x="3021" y="1656"/>
                  </a:lnTo>
                  <a:lnTo>
                    <a:pt x="3196" y="1578"/>
                  </a:lnTo>
                  <a:lnTo>
                    <a:pt x="3391" y="1462"/>
                  </a:lnTo>
                  <a:lnTo>
                    <a:pt x="3488" y="1384"/>
                  </a:lnTo>
                  <a:lnTo>
                    <a:pt x="3547" y="1286"/>
                  </a:lnTo>
                  <a:lnTo>
                    <a:pt x="3586" y="1208"/>
                  </a:lnTo>
                  <a:lnTo>
                    <a:pt x="3605" y="1091"/>
                  </a:lnTo>
                  <a:lnTo>
                    <a:pt x="3605" y="1013"/>
                  </a:lnTo>
                  <a:lnTo>
                    <a:pt x="3586" y="897"/>
                  </a:lnTo>
                  <a:lnTo>
                    <a:pt x="3547" y="799"/>
                  </a:lnTo>
                  <a:lnTo>
                    <a:pt x="3488" y="702"/>
                  </a:lnTo>
                  <a:lnTo>
                    <a:pt x="3410" y="604"/>
                  </a:lnTo>
                  <a:lnTo>
                    <a:pt x="3313" y="507"/>
                  </a:lnTo>
                  <a:lnTo>
                    <a:pt x="3118" y="351"/>
                  </a:lnTo>
                  <a:lnTo>
                    <a:pt x="2865" y="215"/>
                  </a:lnTo>
                  <a:lnTo>
                    <a:pt x="2651" y="117"/>
                  </a:lnTo>
                  <a:lnTo>
                    <a:pt x="2397" y="59"/>
                  </a:lnTo>
                  <a:lnTo>
                    <a:pt x="2144" y="20"/>
                  </a:lnTo>
                  <a:lnTo>
                    <a:pt x="187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1600;p37">
              <a:extLst>
                <a:ext uri="{FF2B5EF4-FFF2-40B4-BE49-F238E27FC236}">
                  <a16:creationId xmlns:a16="http://schemas.microsoft.com/office/drawing/2014/main" id="{B3460537-1208-7197-F5FC-03F87802EB27}"/>
                </a:ext>
              </a:extLst>
            </p:cNvPr>
            <p:cNvSpPr/>
            <p:nvPr/>
          </p:nvSpPr>
          <p:spPr>
            <a:xfrm>
              <a:off x="5432250" y="837250"/>
              <a:ext cx="90150" cy="48250"/>
            </a:xfrm>
            <a:custGeom>
              <a:avLst/>
              <a:gdLst/>
              <a:ahLst/>
              <a:cxnLst/>
              <a:rect l="l" t="t" r="r" b="b"/>
              <a:pathLst>
                <a:path w="3606" h="1930" fill="none" extrusionOk="0">
                  <a:moveTo>
                    <a:pt x="1871" y="0"/>
                  </a:moveTo>
                  <a:lnTo>
                    <a:pt x="1871" y="0"/>
                  </a:lnTo>
                  <a:lnTo>
                    <a:pt x="1715" y="0"/>
                  </a:lnTo>
                  <a:lnTo>
                    <a:pt x="1715" y="0"/>
                  </a:lnTo>
                  <a:lnTo>
                    <a:pt x="1423" y="39"/>
                  </a:lnTo>
                  <a:lnTo>
                    <a:pt x="1150" y="117"/>
                  </a:lnTo>
                  <a:lnTo>
                    <a:pt x="1150" y="117"/>
                  </a:lnTo>
                  <a:lnTo>
                    <a:pt x="878" y="215"/>
                  </a:lnTo>
                  <a:lnTo>
                    <a:pt x="644" y="370"/>
                  </a:lnTo>
                  <a:lnTo>
                    <a:pt x="644" y="370"/>
                  </a:lnTo>
                  <a:lnTo>
                    <a:pt x="449" y="526"/>
                  </a:lnTo>
                  <a:lnTo>
                    <a:pt x="274" y="702"/>
                  </a:lnTo>
                  <a:lnTo>
                    <a:pt x="274" y="702"/>
                  </a:lnTo>
                  <a:lnTo>
                    <a:pt x="137" y="916"/>
                  </a:lnTo>
                  <a:lnTo>
                    <a:pt x="137" y="916"/>
                  </a:lnTo>
                  <a:lnTo>
                    <a:pt x="20" y="1130"/>
                  </a:lnTo>
                  <a:lnTo>
                    <a:pt x="20" y="1130"/>
                  </a:lnTo>
                  <a:lnTo>
                    <a:pt x="1" y="1189"/>
                  </a:lnTo>
                  <a:lnTo>
                    <a:pt x="20" y="1228"/>
                  </a:lnTo>
                  <a:lnTo>
                    <a:pt x="20" y="1228"/>
                  </a:lnTo>
                  <a:lnTo>
                    <a:pt x="137" y="1403"/>
                  </a:lnTo>
                  <a:lnTo>
                    <a:pt x="274" y="1540"/>
                  </a:lnTo>
                  <a:lnTo>
                    <a:pt x="274" y="1540"/>
                  </a:lnTo>
                  <a:lnTo>
                    <a:pt x="449" y="1656"/>
                  </a:lnTo>
                  <a:lnTo>
                    <a:pt x="624" y="1754"/>
                  </a:lnTo>
                  <a:lnTo>
                    <a:pt x="624" y="1754"/>
                  </a:lnTo>
                  <a:lnTo>
                    <a:pt x="819" y="1812"/>
                  </a:lnTo>
                  <a:lnTo>
                    <a:pt x="1033" y="1871"/>
                  </a:lnTo>
                  <a:lnTo>
                    <a:pt x="1248" y="1910"/>
                  </a:lnTo>
                  <a:lnTo>
                    <a:pt x="1501" y="1910"/>
                  </a:lnTo>
                  <a:lnTo>
                    <a:pt x="1501" y="1910"/>
                  </a:lnTo>
                  <a:lnTo>
                    <a:pt x="1618" y="1929"/>
                  </a:lnTo>
                  <a:lnTo>
                    <a:pt x="1618" y="1929"/>
                  </a:lnTo>
                  <a:lnTo>
                    <a:pt x="2008" y="1890"/>
                  </a:lnTo>
                  <a:lnTo>
                    <a:pt x="2417" y="1832"/>
                  </a:lnTo>
                  <a:lnTo>
                    <a:pt x="2417" y="1832"/>
                  </a:lnTo>
                  <a:lnTo>
                    <a:pt x="2631" y="1793"/>
                  </a:lnTo>
                  <a:lnTo>
                    <a:pt x="2826" y="1734"/>
                  </a:lnTo>
                  <a:lnTo>
                    <a:pt x="3021" y="1656"/>
                  </a:lnTo>
                  <a:lnTo>
                    <a:pt x="3196" y="1578"/>
                  </a:lnTo>
                  <a:lnTo>
                    <a:pt x="3196" y="1578"/>
                  </a:lnTo>
                  <a:lnTo>
                    <a:pt x="3391" y="1462"/>
                  </a:lnTo>
                  <a:lnTo>
                    <a:pt x="3391" y="1462"/>
                  </a:lnTo>
                  <a:lnTo>
                    <a:pt x="3488" y="1384"/>
                  </a:lnTo>
                  <a:lnTo>
                    <a:pt x="3547" y="1286"/>
                  </a:lnTo>
                  <a:lnTo>
                    <a:pt x="3547" y="1286"/>
                  </a:lnTo>
                  <a:lnTo>
                    <a:pt x="3586" y="1208"/>
                  </a:lnTo>
                  <a:lnTo>
                    <a:pt x="3605" y="1091"/>
                  </a:lnTo>
                  <a:lnTo>
                    <a:pt x="3605" y="1091"/>
                  </a:lnTo>
                  <a:lnTo>
                    <a:pt x="3605" y="1013"/>
                  </a:lnTo>
                  <a:lnTo>
                    <a:pt x="3605" y="1013"/>
                  </a:lnTo>
                  <a:lnTo>
                    <a:pt x="3586" y="897"/>
                  </a:lnTo>
                  <a:lnTo>
                    <a:pt x="3586" y="897"/>
                  </a:lnTo>
                  <a:lnTo>
                    <a:pt x="3547" y="799"/>
                  </a:lnTo>
                  <a:lnTo>
                    <a:pt x="3488" y="702"/>
                  </a:lnTo>
                  <a:lnTo>
                    <a:pt x="3410" y="604"/>
                  </a:lnTo>
                  <a:lnTo>
                    <a:pt x="3313" y="507"/>
                  </a:lnTo>
                  <a:lnTo>
                    <a:pt x="3313" y="507"/>
                  </a:lnTo>
                  <a:lnTo>
                    <a:pt x="3118" y="351"/>
                  </a:lnTo>
                  <a:lnTo>
                    <a:pt x="2865" y="215"/>
                  </a:lnTo>
                  <a:lnTo>
                    <a:pt x="2865" y="215"/>
                  </a:lnTo>
                  <a:lnTo>
                    <a:pt x="2651" y="117"/>
                  </a:lnTo>
                  <a:lnTo>
                    <a:pt x="2397" y="59"/>
                  </a:lnTo>
                  <a:lnTo>
                    <a:pt x="2144" y="20"/>
                  </a:lnTo>
                  <a:lnTo>
                    <a:pt x="187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1601;p37">
              <a:extLst>
                <a:ext uri="{FF2B5EF4-FFF2-40B4-BE49-F238E27FC236}">
                  <a16:creationId xmlns:a16="http://schemas.microsoft.com/office/drawing/2014/main" id="{0D3E2571-22FA-8EB2-2B2B-CFF3C3A04FF5}"/>
                </a:ext>
              </a:extLst>
            </p:cNvPr>
            <p:cNvSpPr/>
            <p:nvPr/>
          </p:nvSpPr>
          <p:spPr>
            <a:xfrm>
              <a:off x="5529675" y="856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602;p37">
              <a:extLst>
                <a:ext uri="{FF2B5EF4-FFF2-40B4-BE49-F238E27FC236}">
                  <a16:creationId xmlns:a16="http://schemas.microsoft.com/office/drawing/2014/main" id="{1BE0A42A-470F-42E6-C474-629295AFDB25}"/>
                </a:ext>
              </a:extLst>
            </p:cNvPr>
            <p:cNvSpPr/>
            <p:nvPr/>
          </p:nvSpPr>
          <p:spPr>
            <a:xfrm>
              <a:off x="5529675" y="856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603;p37">
              <a:extLst>
                <a:ext uri="{FF2B5EF4-FFF2-40B4-BE49-F238E27FC236}">
                  <a16:creationId xmlns:a16="http://schemas.microsoft.com/office/drawing/2014/main" id="{7DBDAADD-7C2A-5C4B-5AB1-45316FB2A099}"/>
                </a:ext>
              </a:extLst>
            </p:cNvPr>
            <p:cNvSpPr/>
            <p:nvPr/>
          </p:nvSpPr>
          <p:spPr>
            <a:xfrm>
              <a:off x="5418125" y="809475"/>
              <a:ext cx="119375" cy="78450"/>
            </a:xfrm>
            <a:custGeom>
              <a:avLst/>
              <a:gdLst/>
              <a:ahLst/>
              <a:cxnLst/>
              <a:rect l="l" t="t" r="r" b="b"/>
              <a:pathLst>
                <a:path w="4775" h="3138" extrusionOk="0">
                  <a:moveTo>
                    <a:pt x="2378" y="1209"/>
                  </a:moveTo>
                  <a:lnTo>
                    <a:pt x="2728" y="1228"/>
                  </a:lnTo>
                  <a:lnTo>
                    <a:pt x="3021" y="1287"/>
                  </a:lnTo>
                  <a:lnTo>
                    <a:pt x="3274" y="1384"/>
                  </a:lnTo>
                  <a:lnTo>
                    <a:pt x="3488" y="1481"/>
                  </a:lnTo>
                  <a:lnTo>
                    <a:pt x="3683" y="1618"/>
                  </a:lnTo>
                  <a:lnTo>
                    <a:pt x="3800" y="1715"/>
                  </a:lnTo>
                  <a:lnTo>
                    <a:pt x="3917" y="1832"/>
                  </a:lnTo>
                  <a:lnTo>
                    <a:pt x="4014" y="2027"/>
                  </a:lnTo>
                  <a:lnTo>
                    <a:pt x="4034" y="2066"/>
                  </a:lnTo>
                  <a:lnTo>
                    <a:pt x="4053" y="2105"/>
                  </a:lnTo>
                  <a:lnTo>
                    <a:pt x="4073" y="2163"/>
                  </a:lnTo>
                  <a:lnTo>
                    <a:pt x="4092" y="2183"/>
                  </a:lnTo>
                  <a:lnTo>
                    <a:pt x="4073" y="2183"/>
                  </a:lnTo>
                  <a:lnTo>
                    <a:pt x="4092" y="2261"/>
                  </a:lnTo>
                  <a:lnTo>
                    <a:pt x="4092" y="2280"/>
                  </a:lnTo>
                  <a:lnTo>
                    <a:pt x="4112" y="2358"/>
                  </a:lnTo>
                  <a:lnTo>
                    <a:pt x="3995" y="2475"/>
                  </a:lnTo>
                  <a:lnTo>
                    <a:pt x="3878" y="2573"/>
                  </a:lnTo>
                  <a:lnTo>
                    <a:pt x="3644" y="2709"/>
                  </a:lnTo>
                  <a:lnTo>
                    <a:pt x="3391" y="2826"/>
                  </a:lnTo>
                  <a:lnTo>
                    <a:pt x="3040" y="2923"/>
                  </a:lnTo>
                  <a:lnTo>
                    <a:pt x="2690" y="2982"/>
                  </a:lnTo>
                  <a:lnTo>
                    <a:pt x="2086" y="2982"/>
                  </a:lnTo>
                  <a:lnTo>
                    <a:pt x="1735" y="2923"/>
                  </a:lnTo>
                  <a:lnTo>
                    <a:pt x="1404" y="2826"/>
                  </a:lnTo>
                  <a:lnTo>
                    <a:pt x="1150" y="2709"/>
                  </a:lnTo>
                  <a:lnTo>
                    <a:pt x="916" y="2573"/>
                  </a:lnTo>
                  <a:lnTo>
                    <a:pt x="780" y="2475"/>
                  </a:lnTo>
                  <a:lnTo>
                    <a:pt x="663" y="2358"/>
                  </a:lnTo>
                  <a:lnTo>
                    <a:pt x="663" y="2339"/>
                  </a:lnTo>
                  <a:lnTo>
                    <a:pt x="663" y="2300"/>
                  </a:lnTo>
                  <a:lnTo>
                    <a:pt x="683" y="2183"/>
                  </a:lnTo>
                  <a:lnTo>
                    <a:pt x="722" y="2066"/>
                  </a:lnTo>
                  <a:lnTo>
                    <a:pt x="780" y="1949"/>
                  </a:lnTo>
                  <a:lnTo>
                    <a:pt x="858" y="1832"/>
                  </a:lnTo>
                  <a:lnTo>
                    <a:pt x="975" y="1715"/>
                  </a:lnTo>
                  <a:lnTo>
                    <a:pt x="1092" y="1618"/>
                  </a:lnTo>
                  <a:lnTo>
                    <a:pt x="1267" y="1481"/>
                  </a:lnTo>
                  <a:lnTo>
                    <a:pt x="1462" y="1384"/>
                  </a:lnTo>
                  <a:lnTo>
                    <a:pt x="1754" y="1287"/>
                  </a:lnTo>
                  <a:lnTo>
                    <a:pt x="2047" y="1228"/>
                  </a:lnTo>
                  <a:lnTo>
                    <a:pt x="2378" y="1209"/>
                  </a:lnTo>
                  <a:close/>
                  <a:moveTo>
                    <a:pt x="1053" y="1"/>
                  </a:moveTo>
                  <a:lnTo>
                    <a:pt x="916" y="20"/>
                  </a:lnTo>
                  <a:lnTo>
                    <a:pt x="780" y="59"/>
                  </a:lnTo>
                  <a:lnTo>
                    <a:pt x="663" y="118"/>
                  </a:lnTo>
                  <a:lnTo>
                    <a:pt x="566" y="157"/>
                  </a:lnTo>
                  <a:lnTo>
                    <a:pt x="371" y="293"/>
                  </a:lnTo>
                  <a:lnTo>
                    <a:pt x="293" y="371"/>
                  </a:lnTo>
                  <a:lnTo>
                    <a:pt x="235" y="449"/>
                  </a:lnTo>
                  <a:lnTo>
                    <a:pt x="118" y="644"/>
                  </a:lnTo>
                  <a:lnTo>
                    <a:pt x="40" y="838"/>
                  </a:lnTo>
                  <a:lnTo>
                    <a:pt x="1" y="1053"/>
                  </a:lnTo>
                  <a:lnTo>
                    <a:pt x="1" y="1267"/>
                  </a:lnTo>
                  <a:lnTo>
                    <a:pt x="40" y="1501"/>
                  </a:lnTo>
                  <a:lnTo>
                    <a:pt x="98" y="1735"/>
                  </a:lnTo>
                  <a:lnTo>
                    <a:pt x="196" y="1969"/>
                  </a:lnTo>
                  <a:lnTo>
                    <a:pt x="312" y="2183"/>
                  </a:lnTo>
                  <a:lnTo>
                    <a:pt x="468" y="2358"/>
                  </a:lnTo>
                  <a:lnTo>
                    <a:pt x="624" y="2534"/>
                  </a:lnTo>
                  <a:lnTo>
                    <a:pt x="819" y="2689"/>
                  </a:lnTo>
                  <a:lnTo>
                    <a:pt x="1033" y="2826"/>
                  </a:lnTo>
                  <a:lnTo>
                    <a:pt x="1248" y="2923"/>
                  </a:lnTo>
                  <a:lnTo>
                    <a:pt x="1462" y="3001"/>
                  </a:lnTo>
                  <a:lnTo>
                    <a:pt x="1696" y="3079"/>
                  </a:lnTo>
                  <a:lnTo>
                    <a:pt x="1949" y="3118"/>
                  </a:lnTo>
                  <a:lnTo>
                    <a:pt x="2300" y="3138"/>
                  </a:lnTo>
                  <a:lnTo>
                    <a:pt x="2612" y="3138"/>
                  </a:lnTo>
                  <a:lnTo>
                    <a:pt x="2826" y="3118"/>
                  </a:lnTo>
                  <a:lnTo>
                    <a:pt x="3079" y="3060"/>
                  </a:lnTo>
                  <a:lnTo>
                    <a:pt x="3313" y="3001"/>
                  </a:lnTo>
                  <a:lnTo>
                    <a:pt x="3547" y="2923"/>
                  </a:lnTo>
                  <a:lnTo>
                    <a:pt x="3761" y="2826"/>
                  </a:lnTo>
                  <a:lnTo>
                    <a:pt x="3956" y="2689"/>
                  </a:lnTo>
                  <a:lnTo>
                    <a:pt x="4151" y="2534"/>
                  </a:lnTo>
                  <a:lnTo>
                    <a:pt x="4326" y="2358"/>
                  </a:lnTo>
                  <a:lnTo>
                    <a:pt x="4463" y="2163"/>
                  </a:lnTo>
                  <a:lnTo>
                    <a:pt x="4579" y="1969"/>
                  </a:lnTo>
                  <a:lnTo>
                    <a:pt x="4677" y="1735"/>
                  </a:lnTo>
                  <a:lnTo>
                    <a:pt x="4735" y="1501"/>
                  </a:lnTo>
                  <a:lnTo>
                    <a:pt x="4774" y="1267"/>
                  </a:lnTo>
                  <a:lnTo>
                    <a:pt x="4774" y="1053"/>
                  </a:lnTo>
                  <a:lnTo>
                    <a:pt x="4735" y="819"/>
                  </a:lnTo>
                  <a:lnTo>
                    <a:pt x="4657" y="644"/>
                  </a:lnTo>
                  <a:lnTo>
                    <a:pt x="4541" y="449"/>
                  </a:lnTo>
                  <a:lnTo>
                    <a:pt x="4482" y="371"/>
                  </a:lnTo>
                  <a:lnTo>
                    <a:pt x="4404" y="293"/>
                  </a:lnTo>
                  <a:lnTo>
                    <a:pt x="4229" y="157"/>
                  </a:lnTo>
                  <a:lnTo>
                    <a:pt x="4112" y="98"/>
                  </a:lnTo>
                  <a:lnTo>
                    <a:pt x="3995" y="59"/>
                  </a:lnTo>
                  <a:lnTo>
                    <a:pt x="3859" y="20"/>
                  </a:lnTo>
                  <a:lnTo>
                    <a:pt x="3722" y="1"/>
                  </a:lnTo>
                  <a:lnTo>
                    <a:pt x="3391" y="1"/>
                  </a:lnTo>
                  <a:lnTo>
                    <a:pt x="3177" y="59"/>
                  </a:lnTo>
                  <a:lnTo>
                    <a:pt x="2962" y="118"/>
                  </a:lnTo>
                  <a:lnTo>
                    <a:pt x="2767" y="196"/>
                  </a:lnTo>
                  <a:lnTo>
                    <a:pt x="2670" y="234"/>
                  </a:lnTo>
                  <a:lnTo>
                    <a:pt x="2651" y="234"/>
                  </a:lnTo>
                  <a:lnTo>
                    <a:pt x="2417" y="312"/>
                  </a:lnTo>
                  <a:lnTo>
                    <a:pt x="2358" y="312"/>
                  </a:lnTo>
                  <a:lnTo>
                    <a:pt x="2124" y="234"/>
                  </a:lnTo>
                  <a:lnTo>
                    <a:pt x="2008" y="196"/>
                  </a:lnTo>
                  <a:lnTo>
                    <a:pt x="1813" y="118"/>
                  </a:lnTo>
                  <a:lnTo>
                    <a:pt x="1598" y="59"/>
                  </a:lnTo>
                  <a:lnTo>
                    <a:pt x="1384" y="20"/>
                  </a:lnTo>
                  <a:lnTo>
                    <a:pt x="118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604;p37">
              <a:extLst>
                <a:ext uri="{FF2B5EF4-FFF2-40B4-BE49-F238E27FC236}">
                  <a16:creationId xmlns:a16="http://schemas.microsoft.com/office/drawing/2014/main" id="{274CCB92-8C40-5545-E506-E5D273E2392A}"/>
                </a:ext>
              </a:extLst>
            </p:cNvPr>
            <p:cNvSpPr/>
            <p:nvPr/>
          </p:nvSpPr>
          <p:spPr>
            <a:xfrm>
              <a:off x="5418125" y="809475"/>
              <a:ext cx="119375" cy="78450"/>
            </a:xfrm>
            <a:custGeom>
              <a:avLst/>
              <a:gdLst/>
              <a:ahLst/>
              <a:cxnLst/>
              <a:rect l="l" t="t" r="r" b="b"/>
              <a:pathLst>
                <a:path w="4775" h="3138" fill="none" extrusionOk="0">
                  <a:moveTo>
                    <a:pt x="3586" y="1"/>
                  </a:moveTo>
                  <a:lnTo>
                    <a:pt x="3586" y="1"/>
                  </a:lnTo>
                  <a:lnTo>
                    <a:pt x="3391" y="1"/>
                  </a:lnTo>
                  <a:lnTo>
                    <a:pt x="3177" y="59"/>
                  </a:lnTo>
                  <a:lnTo>
                    <a:pt x="3177" y="59"/>
                  </a:lnTo>
                  <a:lnTo>
                    <a:pt x="2962" y="118"/>
                  </a:lnTo>
                  <a:lnTo>
                    <a:pt x="2767" y="196"/>
                  </a:lnTo>
                  <a:lnTo>
                    <a:pt x="2670" y="234"/>
                  </a:lnTo>
                  <a:lnTo>
                    <a:pt x="2651" y="234"/>
                  </a:lnTo>
                  <a:lnTo>
                    <a:pt x="2651" y="234"/>
                  </a:lnTo>
                  <a:lnTo>
                    <a:pt x="2651" y="234"/>
                  </a:lnTo>
                  <a:lnTo>
                    <a:pt x="2651" y="234"/>
                  </a:lnTo>
                  <a:lnTo>
                    <a:pt x="2651" y="234"/>
                  </a:lnTo>
                  <a:lnTo>
                    <a:pt x="2651" y="234"/>
                  </a:lnTo>
                  <a:lnTo>
                    <a:pt x="2417" y="312"/>
                  </a:lnTo>
                  <a:lnTo>
                    <a:pt x="2417" y="312"/>
                  </a:lnTo>
                  <a:lnTo>
                    <a:pt x="2397" y="312"/>
                  </a:lnTo>
                  <a:lnTo>
                    <a:pt x="2378" y="312"/>
                  </a:lnTo>
                  <a:lnTo>
                    <a:pt x="2358" y="312"/>
                  </a:lnTo>
                  <a:lnTo>
                    <a:pt x="2358" y="312"/>
                  </a:lnTo>
                  <a:lnTo>
                    <a:pt x="2124" y="234"/>
                  </a:lnTo>
                  <a:lnTo>
                    <a:pt x="2008" y="196"/>
                  </a:lnTo>
                  <a:lnTo>
                    <a:pt x="2008" y="196"/>
                  </a:lnTo>
                  <a:lnTo>
                    <a:pt x="1813" y="118"/>
                  </a:lnTo>
                  <a:lnTo>
                    <a:pt x="1598" y="59"/>
                  </a:lnTo>
                  <a:lnTo>
                    <a:pt x="1598" y="59"/>
                  </a:lnTo>
                  <a:lnTo>
                    <a:pt x="1384" y="20"/>
                  </a:lnTo>
                  <a:lnTo>
                    <a:pt x="1189" y="1"/>
                  </a:lnTo>
                  <a:lnTo>
                    <a:pt x="1189" y="1"/>
                  </a:lnTo>
                  <a:lnTo>
                    <a:pt x="1053" y="1"/>
                  </a:lnTo>
                  <a:lnTo>
                    <a:pt x="1053" y="1"/>
                  </a:lnTo>
                  <a:lnTo>
                    <a:pt x="916" y="20"/>
                  </a:lnTo>
                  <a:lnTo>
                    <a:pt x="780" y="59"/>
                  </a:lnTo>
                  <a:lnTo>
                    <a:pt x="663" y="118"/>
                  </a:lnTo>
                  <a:lnTo>
                    <a:pt x="566" y="157"/>
                  </a:lnTo>
                  <a:lnTo>
                    <a:pt x="566" y="157"/>
                  </a:lnTo>
                  <a:lnTo>
                    <a:pt x="371" y="293"/>
                  </a:lnTo>
                  <a:lnTo>
                    <a:pt x="293" y="371"/>
                  </a:lnTo>
                  <a:lnTo>
                    <a:pt x="235" y="449"/>
                  </a:lnTo>
                  <a:lnTo>
                    <a:pt x="235" y="449"/>
                  </a:lnTo>
                  <a:lnTo>
                    <a:pt x="118" y="644"/>
                  </a:lnTo>
                  <a:lnTo>
                    <a:pt x="118" y="644"/>
                  </a:lnTo>
                  <a:lnTo>
                    <a:pt x="40" y="838"/>
                  </a:lnTo>
                  <a:lnTo>
                    <a:pt x="40" y="838"/>
                  </a:lnTo>
                  <a:lnTo>
                    <a:pt x="1" y="1053"/>
                  </a:lnTo>
                  <a:lnTo>
                    <a:pt x="1" y="1267"/>
                  </a:lnTo>
                  <a:lnTo>
                    <a:pt x="1" y="1267"/>
                  </a:lnTo>
                  <a:lnTo>
                    <a:pt x="40" y="1501"/>
                  </a:lnTo>
                  <a:lnTo>
                    <a:pt x="98" y="1735"/>
                  </a:lnTo>
                  <a:lnTo>
                    <a:pt x="98" y="1735"/>
                  </a:lnTo>
                  <a:lnTo>
                    <a:pt x="196" y="1969"/>
                  </a:lnTo>
                  <a:lnTo>
                    <a:pt x="312" y="2183"/>
                  </a:lnTo>
                  <a:lnTo>
                    <a:pt x="312" y="2183"/>
                  </a:lnTo>
                  <a:lnTo>
                    <a:pt x="468" y="2358"/>
                  </a:lnTo>
                  <a:lnTo>
                    <a:pt x="624" y="2534"/>
                  </a:lnTo>
                  <a:lnTo>
                    <a:pt x="819" y="2689"/>
                  </a:lnTo>
                  <a:lnTo>
                    <a:pt x="1033" y="2826"/>
                  </a:lnTo>
                  <a:lnTo>
                    <a:pt x="1033" y="2826"/>
                  </a:lnTo>
                  <a:lnTo>
                    <a:pt x="1248" y="2923"/>
                  </a:lnTo>
                  <a:lnTo>
                    <a:pt x="1462" y="3001"/>
                  </a:lnTo>
                  <a:lnTo>
                    <a:pt x="1696" y="3079"/>
                  </a:lnTo>
                  <a:lnTo>
                    <a:pt x="1949" y="3118"/>
                  </a:lnTo>
                  <a:lnTo>
                    <a:pt x="1949" y="3118"/>
                  </a:lnTo>
                  <a:lnTo>
                    <a:pt x="2300" y="3138"/>
                  </a:lnTo>
                  <a:lnTo>
                    <a:pt x="2300" y="3138"/>
                  </a:lnTo>
                  <a:lnTo>
                    <a:pt x="2397" y="3138"/>
                  </a:lnTo>
                  <a:lnTo>
                    <a:pt x="2397" y="3138"/>
                  </a:lnTo>
                  <a:lnTo>
                    <a:pt x="2612" y="3138"/>
                  </a:lnTo>
                  <a:lnTo>
                    <a:pt x="2826" y="3118"/>
                  </a:lnTo>
                  <a:lnTo>
                    <a:pt x="2826" y="3118"/>
                  </a:lnTo>
                  <a:lnTo>
                    <a:pt x="3079" y="3060"/>
                  </a:lnTo>
                  <a:lnTo>
                    <a:pt x="3313" y="3001"/>
                  </a:lnTo>
                  <a:lnTo>
                    <a:pt x="3547" y="2923"/>
                  </a:lnTo>
                  <a:lnTo>
                    <a:pt x="3761" y="2826"/>
                  </a:lnTo>
                  <a:lnTo>
                    <a:pt x="3761" y="2826"/>
                  </a:lnTo>
                  <a:lnTo>
                    <a:pt x="3956" y="2689"/>
                  </a:lnTo>
                  <a:lnTo>
                    <a:pt x="4151" y="2534"/>
                  </a:lnTo>
                  <a:lnTo>
                    <a:pt x="4326" y="2358"/>
                  </a:lnTo>
                  <a:lnTo>
                    <a:pt x="4463" y="2163"/>
                  </a:lnTo>
                  <a:lnTo>
                    <a:pt x="4463" y="2163"/>
                  </a:lnTo>
                  <a:lnTo>
                    <a:pt x="4579" y="1969"/>
                  </a:lnTo>
                  <a:lnTo>
                    <a:pt x="4677" y="1735"/>
                  </a:lnTo>
                  <a:lnTo>
                    <a:pt x="4677" y="1735"/>
                  </a:lnTo>
                  <a:lnTo>
                    <a:pt x="4735" y="1501"/>
                  </a:lnTo>
                  <a:lnTo>
                    <a:pt x="4774" y="1267"/>
                  </a:lnTo>
                  <a:lnTo>
                    <a:pt x="4774" y="1267"/>
                  </a:lnTo>
                  <a:lnTo>
                    <a:pt x="4774" y="1053"/>
                  </a:lnTo>
                  <a:lnTo>
                    <a:pt x="4735" y="819"/>
                  </a:lnTo>
                  <a:lnTo>
                    <a:pt x="4735" y="819"/>
                  </a:lnTo>
                  <a:lnTo>
                    <a:pt x="4657" y="644"/>
                  </a:lnTo>
                  <a:lnTo>
                    <a:pt x="4657" y="644"/>
                  </a:lnTo>
                  <a:lnTo>
                    <a:pt x="4541" y="449"/>
                  </a:lnTo>
                  <a:lnTo>
                    <a:pt x="4541" y="449"/>
                  </a:lnTo>
                  <a:lnTo>
                    <a:pt x="4482" y="371"/>
                  </a:lnTo>
                  <a:lnTo>
                    <a:pt x="4404" y="293"/>
                  </a:lnTo>
                  <a:lnTo>
                    <a:pt x="4229" y="157"/>
                  </a:lnTo>
                  <a:lnTo>
                    <a:pt x="4229" y="157"/>
                  </a:lnTo>
                  <a:lnTo>
                    <a:pt x="4112" y="98"/>
                  </a:lnTo>
                  <a:lnTo>
                    <a:pt x="3995" y="59"/>
                  </a:lnTo>
                  <a:lnTo>
                    <a:pt x="3859" y="20"/>
                  </a:lnTo>
                  <a:lnTo>
                    <a:pt x="3722" y="1"/>
                  </a:lnTo>
                  <a:lnTo>
                    <a:pt x="3722" y="1"/>
                  </a:lnTo>
                  <a:lnTo>
                    <a:pt x="358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605;p37">
              <a:extLst>
                <a:ext uri="{FF2B5EF4-FFF2-40B4-BE49-F238E27FC236}">
                  <a16:creationId xmlns:a16="http://schemas.microsoft.com/office/drawing/2014/main" id="{AF6FB751-44B4-5ABD-ED52-56115E65A449}"/>
                </a:ext>
              </a:extLst>
            </p:cNvPr>
            <p:cNvSpPr/>
            <p:nvPr/>
          </p:nvSpPr>
          <p:spPr>
            <a:xfrm>
              <a:off x="5434700" y="839675"/>
              <a:ext cx="86225" cy="44350"/>
            </a:xfrm>
            <a:custGeom>
              <a:avLst/>
              <a:gdLst/>
              <a:ahLst/>
              <a:cxnLst/>
              <a:rect l="l" t="t" r="r" b="b"/>
              <a:pathLst>
                <a:path w="3449" h="1774" fill="none" extrusionOk="0">
                  <a:moveTo>
                    <a:pt x="1384" y="20"/>
                  </a:moveTo>
                  <a:lnTo>
                    <a:pt x="1384" y="20"/>
                  </a:lnTo>
                  <a:lnTo>
                    <a:pt x="1715" y="1"/>
                  </a:lnTo>
                  <a:lnTo>
                    <a:pt x="1715" y="1"/>
                  </a:lnTo>
                  <a:lnTo>
                    <a:pt x="1715" y="1"/>
                  </a:lnTo>
                  <a:lnTo>
                    <a:pt x="2065" y="20"/>
                  </a:lnTo>
                  <a:lnTo>
                    <a:pt x="2065" y="20"/>
                  </a:lnTo>
                  <a:lnTo>
                    <a:pt x="2358" y="79"/>
                  </a:lnTo>
                  <a:lnTo>
                    <a:pt x="2611" y="176"/>
                  </a:lnTo>
                  <a:lnTo>
                    <a:pt x="2611" y="176"/>
                  </a:lnTo>
                  <a:lnTo>
                    <a:pt x="2825" y="273"/>
                  </a:lnTo>
                  <a:lnTo>
                    <a:pt x="3020" y="410"/>
                  </a:lnTo>
                  <a:lnTo>
                    <a:pt x="3020" y="410"/>
                  </a:lnTo>
                  <a:lnTo>
                    <a:pt x="3137" y="507"/>
                  </a:lnTo>
                  <a:lnTo>
                    <a:pt x="3254" y="624"/>
                  </a:lnTo>
                  <a:lnTo>
                    <a:pt x="3254" y="624"/>
                  </a:lnTo>
                  <a:lnTo>
                    <a:pt x="3351" y="819"/>
                  </a:lnTo>
                  <a:lnTo>
                    <a:pt x="3351" y="819"/>
                  </a:lnTo>
                  <a:lnTo>
                    <a:pt x="3371" y="858"/>
                  </a:lnTo>
                  <a:lnTo>
                    <a:pt x="3371" y="858"/>
                  </a:lnTo>
                  <a:lnTo>
                    <a:pt x="3371" y="858"/>
                  </a:lnTo>
                  <a:lnTo>
                    <a:pt x="3390" y="897"/>
                  </a:lnTo>
                  <a:lnTo>
                    <a:pt x="3390" y="897"/>
                  </a:lnTo>
                  <a:lnTo>
                    <a:pt x="3410" y="955"/>
                  </a:lnTo>
                  <a:lnTo>
                    <a:pt x="3429" y="975"/>
                  </a:lnTo>
                  <a:lnTo>
                    <a:pt x="3410" y="975"/>
                  </a:lnTo>
                  <a:lnTo>
                    <a:pt x="3410" y="975"/>
                  </a:lnTo>
                  <a:lnTo>
                    <a:pt x="3429" y="1053"/>
                  </a:lnTo>
                  <a:lnTo>
                    <a:pt x="3429" y="1072"/>
                  </a:lnTo>
                  <a:lnTo>
                    <a:pt x="3429" y="1072"/>
                  </a:lnTo>
                  <a:lnTo>
                    <a:pt x="3449" y="1150"/>
                  </a:lnTo>
                  <a:lnTo>
                    <a:pt x="3449" y="1150"/>
                  </a:lnTo>
                  <a:lnTo>
                    <a:pt x="3332" y="1267"/>
                  </a:lnTo>
                  <a:lnTo>
                    <a:pt x="3215" y="1365"/>
                  </a:lnTo>
                  <a:lnTo>
                    <a:pt x="3215" y="1365"/>
                  </a:lnTo>
                  <a:lnTo>
                    <a:pt x="2981" y="1501"/>
                  </a:lnTo>
                  <a:lnTo>
                    <a:pt x="2728" y="1618"/>
                  </a:lnTo>
                  <a:lnTo>
                    <a:pt x="2728" y="1618"/>
                  </a:lnTo>
                  <a:lnTo>
                    <a:pt x="2728" y="1618"/>
                  </a:lnTo>
                  <a:lnTo>
                    <a:pt x="2377" y="1715"/>
                  </a:lnTo>
                  <a:lnTo>
                    <a:pt x="2027" y="1774"/>
                  </a:lnTo>
                  <a:lnTo>
                    <a:pt x="2027" y="1774"/>
                  </a:lnTo>
                  <a:lnTo>
                    <a:pt x="1812" y="1774"/>
                  </a:lnTo>
                  <a:lnTo>
                    <a:pt x="1812" y="1774"/>
                  </a:lnTo>
                  <a:lnTo>
                    <a:pt x="1734" y="1774"/>
                  </a:lnTo>
                  <a:lnTo>
                    <a:pt x="1695" y="1774"/>
                  </a:lnTo>
                  <a:lnTo>
                    <a:pt x="1695" y="1774"/>
                  </a:lnTo>
                  <a:lnTo>
                    <a:pt x="1423" y="1774"/>
                  </a:lnTo>
                  <a:lnTo>
                    <a:pt x="1423" y="1774"/>
                  </a:lnTo>
                  <a:lnTo>
                    <a:pt x="1072" y="1715"/>
                  </a:lnTo>
                  <a:lnTo>
                    <a:pt x="741" y="1618"/>
                  </a:lnTo>
                  <a:lnTo>
                    <a:pt x="741" y="1618"/>
                  </a:lnTo>
                  <a:lnTo>
                    <a:pt x="741" y="1618"/>
                  </a:lnTo>
                  <a:lnTo>
                    <a:pt x="487" y="1501"/>
                  </a:lnTo>
                  <a:lnTo>
                    <a:pt x="253" y="1365"/>
                  </a:lnTo>
                  <a:lnTo>
                    <a:pt x="253" y="1365"/>
                  </a:lnTo>
                  <a:lnTo>
                    <a:pt x="117" y="1267"/>
                  </a:lnTo>
                  <a:lnTo>
                    <a:pt x="0" y="1150"/>
                  </a:lnTo>
                  <a:lnTo>
                    <a:pt x="0" y="1150"/>
                  </a:lnTo>
                  <a:lnTo>
                    <a:pt x="0" y="1131"/>
                  </a:lnTo>
                  <a:lnTo>
                    <a:pt x="0" y="1092"/>
                  </a:lnTo>
                  <a:lnTo>
                    <a:pt x="0" y="1092"/>
                  </a:lnTo>
                  <a:lnTo>
                    <a:pt x="20" y="975"/>
                  </a:lnTo>
                  <a:lnTo>
                    <a:pt x="59" y="858"/>
                  </a:lnTo>
                  <a:lnTo>
                    <a:pt x="59" y="858"/>
                  </a:lnTo>
                  <a:lnTo>
                    <a:pt x="59" y="858"/>
                  </a:lnTo>
                  <a:lnTo>
                    <a:pt x="59" y="858"/>
                  </a:lnTo>
                  <a:lnTo>
                    <a:pt x="59" y="858"/>
                  </a:lnTo>
                  <a:lnTo>
                    <a:pt x="117" y="741"/>
                  </a:lnTo>
                  <a:lnTo>
                    <a:pt x="195" y="624"/>
                  </a:lnTo>
                  <a:lnTo>
                    <a:pt x="195" y="624"/>
                  </a:lnTo>
                  <a:lnTo>
                    <a:pt x="312" y="507"/>
                  </a:lnTo>
                  <a:lnTo>
                    <a:pt x="429" y="410"/>
                  </a:lnTo>
                  <a:lnTo>
                    <a:pt x="429" y="410"/>
                  </a:lnTo>
                  <a:lnTo>
                    <a:pt x="604" y="273"/>
                  </a:lnTo>
                  <a:lnTo>
                    <a:pt x="799" y="176"/>
                  </a:lnTo>
                  <a:lnTo>
                    <a:pt x="799" y="176"/>
                  </a:lnTo>
                  <a:lnTo>
                    <a:pt x="1091" y="79"/>
                  </a:lnTo>
                  <a:lnTo>
                    <a:pt x="1384" y="20"/>
                  </a:lnTo>
                  <a:lnTo>
                    <a:pt x="1384"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7AEBB542-EC0F-4EE2-896B-9ED2B6594C0D}"/>
              </a:ext>
            </a:extLst>
          </p:cNvPr>
          <p:cNvPicPr>
            <a:picLocks noChangeAspect="1"/>
          </p:cNvPicPr>
          <p:nvPr/>
        </p:nvPicPr>
        <p:blipFill>
          <a:blip r:embed="rId3"/>
          <a:stretch>
            <a:fillRect/>
          </a:stretch>
        </p:blipFill>
        <p:spPr>
          <a:xfrm>
            <a:off x="7121232" y="0"/>
            <a:ext cx="2146343" cy="1945473"/>
          </a:xfrm>
          <a:prstGeom prst="rect">
            <a:avLst/>
          </a:prstGeom>
        </p:spPr>
      </p:pic>
    </p:spTree>
    <p:extLst>
      <p:ext uri="{BB962C8B-B14F-4D97-AF65-F5344CB8AC3E}">
        <p14:creationId xmlns:p14="http://schemas.microsoft.com/office/powerpoint/2010/main" val="307773093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39"/>
          <p:cNvSpPr/>
          <p:nvPr/>
        </p:nvSpPr>
        <p:spPr>
          <a:xfrm>
            <a:off x="1459607" y="1535101"/>
            <a:ext cx="1185592" cy="65092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39"/>
          <p:cNvSpPr/>
          <p:nvPr/>
        </p:nvSpPr>
        <p:spPr>
          <a:xfrm rot="10800000" flipH="1">
            <a:off x="7683152" y="-1181215"/>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39"/>
          <p:cNvSpPr/>
          <p:nvPr/>
        </p:nvSpPr>
        <p:spPr>
          <a:xfrm>
            <a:off x="300477" y="-1181215"/>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39">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09" name="Google Shape;1809;p39"/>
          <p:cNvGrpSpPr/>
          <p:nvPr/>
        </p:nvGrpSpPr>
        <p:grpSpPr>
          <a:xfrm>
            <a:off x="7979480" y="-1038646"/>
            <a:ext cx="320750" cy="262985"/>
            <a:chOff x="615275" y="238125"/>
            <a:chExt cx="6389450" cy="5238750"/>
          </a:xfrm>
        </p:grpSpPr>
        <p:sp>
          <p:nvSpPr>
            <p:cNvPr id="1810" name="Google Shape;1810;p3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3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3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3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3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3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16" name="Google Shape;1816;p39">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39">
            <a:hlinkClick r:id="" action="ppaction://hlinkshowjump?jump=previousslide"/>
          </p:cNvPr>
          <p:cNvSpPr/>
          <p:nvPr/>
        </p:nvSpPr>
        <p:spPr>
          <a:xfrm rot="-5400000">
            <a:off x="646474" y="-1067803"/>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39"/>
          <p:cNvSpPr/>
          <p:nvPr/>
        </p:nvSpPr>
        <p:spPr>
          <a:xfrm>
            <a:off x="2843923" y="8157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Hình chữ nhật: Góc Tròn 5">
            <a:extLst>
              <a:ext uri="{FF2B5EF4-FFF2-40B4-BE49-F238E27FC236}">
                <a16:creationId xmlns:a16="http://schemas.microsoft.com/office/drawing/2014/main" id="{4B608E42-B62A-8350-A49F-06B6242FE603}"/>
              </a:ext>
            </a:extLst>
          </p:cNvPr>
          <p:cNvSpPr/>
          <p:nvPr/>
        </p:nvSpPr>
        <p:spPr>
          <a:xfrm>
            <a:off x="300477" y="415593"/>
            <a:ext cx="8596780" cy="4585031"/>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8" name="Hình ảnh 7" descr="Ảnh có chứa đồ chơi, búp bê&#10;&#10;Mô tả được tạo tự động">
            <a:extLst>
              <a:ext uri="{FF2B5EF4-FFF2-40B4-BE49-F238E27FC236}">
                <a16:creationId xmlns:a16="http://schemas.microsoft.com/office/drawing/2014/main" id="{D514C659-2903-FF83-0A7E-B376B1BB08D9}"/>
              </a:ext>
            </a:extLst>
          </p:cNvPr>
          <p:cNvPicPr>
            <a:picLocks noChangeAspect="1"/>
          </p:cNvPicPr>
          <p:nvPr/>
        </p:nvPicPr>
        <p:blipFill>
          <a:blip r:embed="rId3"/>
          <a:stretch>
            <a:fillRect/>
          </a:stretch>
        </p:blipFill>
        <p:spPr>
          <a:xfrm flipH="1">
            <a:off x="7325958" y="2412397"/>
            <a:ext cx="2696880" cy="2696880"/>
          </a:xfrm>
          <a:prstGeom prst="rect">
            <a:avLst/>
          </a:prstGeom>
        </p:spPr>
      </p:pic>
      <p:grpSp>
        <p:nvGrpSpPr>
          <p:cNvPr id="133" name="Nhóm 132">
            <a:extLst>
              <a:ext uri="{FF2B5EF4-FFF2-40B4-BE49-F238E27FC236}">
                <a16:creationId xmlns:a16="http://schemas.microsoft.com/office/drawing/2014/main" id="{7309CCF4-BAB6-5453-E92A-7204D46D733F}"/>
              </a:ext>
            </a:extLst>
          </p:cNvPr>
          <p:cNvGrpSpPr/>
          <p:nvPr/>
        </p:nvGrpSpPr>
        <p:grpSpPr>
          <a:xfrm>
            <a:off x="1325739" y="543548"/>
            <a:ext cx="6974491" cy="1099787"/>
            <a:chOff x="1344358" y="602494"/>
            <a:chExt cx="6974491" cy="1099787"/>
          </a:xfrm>
        </p:grpSpPr>
        <p:sp>
          <p:nvSpPr>
            <p:cNvPr id="134" name="Hộp Văn bản 133">
              <a:extLst>
                <a:ext uri="{FF2B5EF4-FFF2-40B4-BE49-F238E27FC236}">
                  <a16:creationId xmlns:a16="http://schemas.microsoft.com/office/drawing/2014/main" id="{F63C51E8-BC43-D908-401D-691E8760DCD1}"/>
                </a:ext>
              </a:extLst>
            </p:cNvPr>
            <p:cNvSpPr txBox="1"/>
            <p:nvPr/>
          </p:nvSpPr>
          <p:spPr>
            <a:xfrm>
              <a:off x="1921588" y="748174"/>
              <a:ext cx="639726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1F9BDB"/>
                  </a:solidFill>
                  <a:effectLst/>
                  <a:uLnTx/>
                  <a:uFillTx/>
                  <a:latin typeface="Calibri"/>
                  <a:cs typeface="Arial"/>
                  <a:sym typeface="Arial"/>
                </a:rPr>
                <a:t>Người đi biển cảm thấy thế nào khi có những cánh hải âu làm bạn?</a:t>
              </a:r>
              <a:endParaRPr kumimoji="0" lang="en-US" sz="2800" b="1" i="0" u="none" strike="noStrike" kern="0" cap="none" spc="0" normalizeH="0" baseline="0" noProof="0" dirty="0">
                <a:ln>
                  <a:noFill/>
                </a:ln>
                <a:solidFill>
                  <a:srgbClr val="1F9BDB"/>
                </a:solidFill>
                <a:effectLst/>
                <a:uLnTx/>
                <a:uFillTx/>
                <a:latin typeface="Calibri"/>
                <a:cs typeface="Arial"/>
                <a:sym typeface="Arial"/>
              </a:endParaRPr>
            </a:p>
          </p:txBody>
        </p:sp>
        <p:pic>
          <p:nvPicPr>
            <p:cNvPr id="135" name="Hình ảnh 134" descr="Ảnh có chứa đồ họa véc-tơ&#10;&#10;Mô tả được tạo tự động">
              <a:extLst>
                <a:ext uri="{FF2B5EF4-FFF2-40B4-BE49-F238E27FC236}">
                  <a16:creationId xmlns:a16="http://schemas.microsoft.com/office/drawing/2014/main" id="{8E95EA77-E371-F69D-B6B7-A9DA39DF32A1}"/>
                </a:ext>
              </a:extLst>
            </p:cNvPr>
            <p:cNvPicPr>
              <a:picLocks noChangeAspect="1"/>
            </p:cNvPicPr>
            <p:nvPr/>
          </p:nvPicPr>
          <p:blipFill rotWithShape="1">
            <a:blip r:embed="rId4"/>
            <a:srcRect l="14564" t="52548" r="71410" b="3137"/>
            <a:stretch/>
          </p:blipFill>
          <p:spPr>
            <a:xfrm>
              <a:off x="1344358" y="602494"/>
              <a:ext cx="615078" cy="1093177"/>
            </a:xfrm>
            <a:prstGeom prst="ellipse">
              <a:avLst/>
            </a:prstGeom>
          </p:spPr>
        </p:pic>
      </p:grpSp>
      <p:grpSp>
        <p:nvGrpSpPr>
          <p:cNvPr id="1817" name="Google Shape;1817;p39"/>
          <p:cNvGrpSpPr/>
          <p:nvPr/>
        </p:nvGrpSpPr>
        <p:grpSpPr>
          <a:xfrm flipH="1">
            <a:off x="612898" y="-1065129"/>
            <a:ext cx="320750" cy="262985"/>
            <a:chOff x="615275" y="238125"/>
            <a:chExt cx="6389450" cy="5238750"/>
          </a:xfrm>
        </p:grpSpPr>
        <p:sp>
          <p:nvSpPr>
            <p:cNvPr id="1818" name="Google Shape;1818;p3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3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3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3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3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3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38" name="Nhóm 1837">
            <a:extLst>
              <a:ext uri="{FF2B5EF4-FFF2-40B4-BE49-F238E27FC236}">
                <a16:creationId xmlns:a16="http://schemas.microsoft.com/office/drawing/2014/main" id="{24A5F2A1-AD2A-5D73-5A8D-F52C3E9BE127}"/>
              </a:ext>
            </a:extLst>
          </p:cNvPr>
          <p:cNvGrpSpPr/>
          <p:nvPr/>
        </p:nvGrpSpPr>
        <p:grpSpPr>
          <a:xfrm>
            <a:off x="671274" y="1795623"/>
            <a:ext cx="7308206" cy="2838920"/>
            <a:chOff x="595304" y="1302613"/>
            <a:chExt cx="5183818" cy="2712030"/>
          </a:xfrm>
        </p:grpSpPr>
        <p:sp>
          <p:nvSpPr>
            <p:cNvPr id="1843" name="Hình chữ nhật: Góc Tròn 1842">
              <a:extLst>
                <a:ext uri="{FF2B5EF4-FFF2-40B4-BE49-F238E27FC236}">
                  <a16:creationId xmlns:a16="http://schemas.microsoft.com/office/drawing/2014/main" id="{7CAD542B-1E7B-080D-1DBA-2F7B0175B402}"/>
                </a:ext>
              </a:extLst>
            </p:cNvPr>
            <p:cNvSpPr/>
            <p:nvPr/>
          </p:nvSpPr>
          <p:spPr>
            <a:xfrm>
              <a:off x="595304" y="1302613"/>
              <a:ext cx="5183818" cy="2712030"/>
            </a:xfrm>
            <a:prstGeom prst="roundRect">
              <a:avLst>
                <a:gd name="adj" fmla="val 12002"/>
              </a:avLst>
            </a:prstGeom>
            <a:solidFill>
              <a:schemeClr val="bg1"/>
            </a:solid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840" name="Hộp Văn bản 1839">
              <a:extLst>
                <a:ext uri="{FF2B5EF4-FFF2-40B4-BE49-F238E27FC236}">
                  <a16:creationId xmlns:a16="http://schemas.microsoft.com/office/drawing/2014/main" id="{3980D1A4-F5D7-FB7B-349B-9FC57C7B4F7C}"/>
                </a:ext>
              </a:extLst>
            </p:cNvPr>
            <p:cNvSpPr txBox="1"/>
            <p:nvPr/>
          </p:nvSpPr>
          <p:spPr>
            <a:xfrm>
              <a:off x="922878" y="1864772"/>
              <a:ext cx="4392691" cy="1675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ysClr val="windowText" lastClr="000000"/>
                  </a:solidFill>
                  <a:effectLst/>
                  <a:uLnTx/>
                  <a:uFillTx/>
                  <a:latin typeface="Calibri"/>
                  <a:cs typeface="Arial"/>
                  <a:sym typeface="Arial"/>
                </a:rPr>
                <a:t>Người đi biển cảm thấy lòng cháy bừng hi vọng khi có những cánh hải âu làm bạn.</a:t>
              </a:r>
            </a:p>
          </p:txBody>
        </p:sp>
      </p:grpSp>
    </p:spTree>
    <p:extLst>
      <p:ext uri="{BB962C8B-B14F-4D97-AF65-F5344CB8AC3E}">
        <p14:creationId xmlns:p14="http://schemas.microsoft.com/office/powerpoint/2010/main" val="3913907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38"/>
                                        </p:tgtEl>
                                        <p:attrNameLst>
                                          <p:attrName>style.visibility</p:attrName>
                                        </p:attrNameLst>
                                      </p:cBhvr>
                                      <p:to>
                                        <p:strVal val="visible"/>
                                      </p:to>
                                    </p:set>
                                    <p:animEffect transition="in" filter="fade">
                                      <p:cBhvr>
                                        <p:cTn id="7" dur="1000"/>
                                        <p:tgtEl>
                                          <p:spTgt spid="1838"/>
                                        </p:tgtEl>
                                      </p:cBhvr>
                                    </p:animEffect>
                                    <p:anim calcmode="lin" valueType="num">
                                      <p:cBhvr>
                                        <p:cTn id="8" dur="1000" fill="hold"/>
                                        <p:tgtEl>
                                          <p:spTgt spid="1838"/>
                                        </p:tgtEl>
                                        <p:attrNameLst>
                                          <p:attrName>ppt_x</p:attrName>
                                        </p:attrNameLst>
                                      </p:cBhvr>
                                      <p:tavLst>
                                        <p:tav tm="0">
                                          <p:val>
                                            <p:strVal val="#ppt_x"/>
                                          </p:val>
                                        </p:tav>
                                        <p:tav tm="100000">
                                          <p:val>
                                            <p:strVal val="#ppt_x"/>
                                          </p:val>
                                        </p:tav>
                                      </p:tavLst>
                                    </p:anim>
                                    <p:anim calcmode="lin" valueType="num">
                                      <p:cBhvr>
                                        <p:cTn id="9" dur="1000" fill="hold"/>
                                        <p:tgtEl>
                                          <p:spTgt spid="18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pic>
        <p:nvPicPr>
          <p:cNvPr id="7" name="Picture 6">
            <a:extLst>
              <a:ext uri="{FF2B5EF4-FFF2-40B4-BE49-F238E27FC236}">
                <a16:creationId xmlns:a16="http://schemas.microsoft.com/office/drawing/2014/main" id="{136812AE-AB0F-49A2-9B6C-F782659B3143}"/>
              </a:ext>
            </a:extLst>
          </p:cNvPr>
          <p:cNvPicPr>
            <a:picLocks noChangeAspect="1"/>
          </p:cNvPicPr>
          <p:nvPr/>
        </p:nvPicPr>
        <p:blipFill>
          <a:blip r:embed="rId3"/>
          <a:stretch>
            <a:fillRect/>
          </a:stretch>
        </p:blipFill>
        <p:spPr>
          <a:xfrm>
            <a:off x="1228413" y="-211674"/>
            <a:ext cx="6687174" cy="5566847"/>
          </a:xfrm>
          <a:prstGeom prst="rect">
            <a:avLst/>
          </a:prstGeom>
        </p:spPr>
      </p:pic>
      <p:pic>
        <p:nvPicPr>
          <p:cNvPr id="221" name="Hình ảnh 7" descr="Ảnh có chứa đồ chơi, búp bê&#10;&#10;Mô tả được tạo tự động">
            <a:extLst>
              <a:ext uri="{FF2B5EF4-FFF2-40B4-BE49-F238E27FC236}">
                <a16:creationId xmlns:a16="http://schemas.microsoft.com/office/drawing/2014/main" id="{125EF07D-E555-44E8-B5AF-EA2C41A558DA}"/>
              </a:ext>
            </a:extLst>
          </p:cNvPr>
          <p:cNvPicPr>
            <a:picLocks noChangeAspect="1"/>
          </p:cNvPicPr>
          <p:nvPr/>
        </p:nvPicPr>
        <p:blipFill>
          <a:blip r:embed="rId4"/>
          <a:stretch>
            <a:fillRect/>
          </a:stretch>
        </p:blipFill>
        <p:spPr>
          <a:xfrm flipH="1">
            <a:off x="7325958" y="2412397"/>
            <a:ext cx="2696880" cy="2696880"/>
          </a:xfrm>
          <a:prstGeom prst="rect">
            <a:avLst/>
          </a:prstGeom>
        </p:spPr>
      </p:pic>
    </p:spTree>
    <p:extLst>
      <p:ext uri="{BB962C8B-B14F-4D97-AF65-F5344CB8AC3E}">
        <p14:creationId xmlns:p14="http://schemas.microsoft.com/office/powerpoint/2010/main" val="7747548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39"/>
          <p:cNvSpPr/>
          <p:nvPr/>
        </p:nvSpPr>
        <p:spPr>
          <a:xfrm>
            <a:off x="1459607" y="1535101"/>
            <a:ext cx="1185592" cy="65092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39"/>
          <p:cNvSpPr/>
          <p:nvPr/>
        </p:nvSpPr>
        <p:spPr>
          <a:xfrm rot="10800000" flipH="1">
            <a:off x="7683152" y="-1181215"/>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39"/>
          <p:cNvSpPr/>
          <p:nvPr/>
        </p:nvSpPr>
        <p:spPr>
          <a:xfrm>
            <a:off x="300477" y="-1181215"/>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39">
            <a:hlinkClick r:id="" action="ppaction://hlinkshowjump?jump=nextslide"/>
          </p:cNvPr>
          <p:cNvSpPr/>
          <p:nvPr/>
        </p:nvSpPr>
        <p:spPr>
          <a:xfrm rot="5400000">
            <a:off x="8169995"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09" name="Google Shape;1809;p39"/>
          <p:cNvGrpSpPr/>
          <p:nvPr/>
        </p:nvGrpSpPr>
        <p:grpSpPr>
          <a:xfrm>
            <a:off x="7979480" y="-1038646"/>
            <a:ext cx="320750" cy="262985"/>
            <a:chOff x="615275" y="238125"/>
            <a:chExt cx="6389450" cy="5238750"/>
          </a:xfrm>
        </p:grpSpPr>
        <p:sp>
          <p:nvSpPr>
            <p:cNvPr id="1810" name="Google Shape;1810;p3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3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3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3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3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3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16" name="Google Shape;1816;p39">
            <a:hlinkClick r:id="" action="ppaction://hlinkshowjump?jump=nextslide"/>
          </p:cNvPr>
          <p:cNvSpPr/>
          <p:nvPr/>
        </p:nvSpPr>
        <p:spPr>
          <a:xfrm rot="-5400000" flipH="1">
            <a:off x="766688"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39">
            <a:hlinkClick r:id="" action="ppaction://hlinkshowjump?jump=previousslide"/>
          </p:cNvPr>
          <p:cNvSpPr/>
          <p:nvPr/>
        </p:nvSpPr>
        <p:spPr>
          <a:xfrm rot="-5400000">
            <a:off x="646474" y="-1067803"/>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39"/>
          <p:cNvSpPr/>
          <p:nvPr/>
        </p:nvSpPr>
        <p:spPr>
          <a:xfrm>
            <a:off x="2843923" y="8157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Hình chữ nhật: Góc Tròn 5">
            <a:extLst>
              <a:ext uri="{FF2B5EF4-FFF2-40B4-BE49-F238E27FC236}">
                <a16:creationId xmlns:a16="http://schemas.microsoft.com/office/drawing/2014/main" id="{4B608E42-B62A-8350-A49F-06B6242FE603}"/>
              </a:ext>
            </a:extLst>
          </p:cNvPr>
          <p:cNvSpPr/>
          <p:nvPr/>
        </p:nvSpPr>
        <p:spPr>
          <a:xfrm>
            <a:off x="300477" y="415593"/>
            <a:ext cx="8596780" cy="4585031"/>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8" name="Hình ảnh 7" descr="Ảnh có chứa đồ chơi, búp bê&#10;&#10;Mô tả được tạo tự động">
            <a:extLst>
              <a:ext uri="{FF2B5EF4-FFF2-40B4-BE49-F238E27FC236}">
                <a16:creationId xmlns:a16="http://schemas.microsoft.com/office/drawing/2014/main" id="{D514C659-2903-FF83-0A7E-B376B1BB08D9}"/>
              </a:ext>
            </a:extLst>
          </p:cNvPr>
          <p:cNvPicPr>
            <a:picLocks noChangeAspect="1"/>
          </p:cNvPicPr>
          <p:nvPr/>
        </p:nvPicPr>
        <p:blipFill>
          <a:blip r:embed="rId3"/>
          <a:stretch>
            <a:fillRect/>
          </a:stretch>
        </p:blipFill>
        <p:spPr>
          <a:xfrm flipH="1">
            <a:off x="7325958" y="2412397"/>
            <a:ext cx="2696880" cy="2696880"/>
          </a:xfrm>
          <a:prstGeom prst="rect">
            <a:avLst/>
          </a:prstGeom>
        </p:spPr>
      </p:pic>
      <p:grpSp>
        <p:nvGrpSpPr>
          <p:cNvPr id="133" name="Nhóm 132">
            <a:extLst>
              <a:ext uri="{FF2B5EF4-FFF2-40B4-BE49-F238E27FC236}">
                <a16:creationId xmlns:a16="http://schemas.microsoft.com/office/drawing/2014/main" id="{7309CCF4-BAB6-5453-E92A-7204D46D733F}"/>
              </a:ext>
            </a:extLst>
          </p:cNvPr>
          <p:cNvGrpSpPr/>
          <p:nvPr/>
        </p:nvGrpSpPr>
        <p:grpSpPr>
          <a:xfrm>
            <a:off x="1325739" y="543548"/>
            <a:ext cx="6974491" cy="1093177"/>
            <a:chOff x="1344358" y="602494"/>
            <a:chExt cx="6974491" cy="1093177"/>
          </a:xfrm>
        </p:grpSpPr>
        <p:sp>
          <p:nvSpPr>
            <p:cNvPr id="134" name="Hộp Văn bản 133">
              <a:extLst>
                <a:ext uri="{FF2B5EF4-FFF2-40B4-BE49-F238E27FC236}">
                  <a16:creationId xmlns:a16="http://schemas.microsoft.com/office/drawing/2014/main" id="{F63C51E8-BC43-D908-401D-691E8760DCD1}"/>
                </a:ext>
              </a:extLst>
            </p:cNvPr>
            <p:cNvSpPr txBox="1"/>
            <p:nvPr/>
          </p:nvSpPr>
          <p:spPr>
            <a:xfrm>
              <a:off x="1921588" y="748174"/>
              <a:ext cx="63972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1F9BDB"/>
                  </a:solidFill>
                  <a:effectLst/>
                  <a:uLnTx/>
                  <a:uFillTx/>
                  <a:latin typeface="Calibri"/>
                  <a:cs typeface="Arial"/>
                  <a:sym typeface="Arial"/>
                </a:rPr>
                <a:t>Vì sao tác giả gọi lá cọ là mặt trời xanh?</a:t>
              </a:r>
              <a:endParaRPr kumimoji="0" lang="en-US" sz="2800" b="1" i="0" u="none" strike="noStrike" kern="0" cap="none" spc="0" normalizeH="0" baseline="0" noProof="0" dirty="0">
                <a:ln>
                  <a:noFill/>
                </a:ln>
                <a:solidFill>
                  <a:srgbClr val="1F9BDB"/>
                </a:solidFill>
                <a:effectLst/>
                <a:uLnTx/>
                <a:uFillTx/>
                <a:latin typeface="Calibri"/>
                <a:cs typeface="Arial"/>
                <a:sym typeface="Arial"/>
              </a:endParaRPr>
            </a:p>
          </p:txBody>
        </p:sp>
        <p:pic>
          <p:nvPicPr>
            <p:cNvPr id="135" name="Hình ảnh 134" descr="Ảnh có chứa đồ họa véc-tơ&#10;&#10;Mô tả được tạo tự động">
              <a:extLst>
                <a:ext uri="{FF2B5EF4-FFF2-40B4-BE49-F238E27FC236}">
                  <a16:creationId xmlns:a16="http://schemas.microsoft.com/office/drawing/2014/main" id="{8E95EA77-E371-F69D-B6B7-A9DA39DF32A1}"/>
                </a:ext>
              </a:extLst>
            </p:cNvPr>
            <p:cNvPicPr>
              <a:picLocks noChangeAspect="1"/>
            </p:cNvPicPr>
            <p:nvPr/>
          </p:nvPicPr>
          <p:blipFill rotWithShape="1">
            <a:blip r:embed="rId4"/>
            <a:srcRect l="14564" t="52548" r="71410" b="3137"/>
            <a:stretch/>
          </p:blipFill>
          <p:spPr>
            <a:xfrm>
              <a:off x="1344358" y="602494"/>
              <a:ext cx="615078" cy="1093177"/>
            </a:xfrm>
            <a:prstGeom prst="ellipse">
              <a:avLst/>
            </a:prstGeom>
          </p:spPr>
        </p:pic>
      </p:grpSp>
      <p:grpSp>
        <p:nvGrpSpPr>
          <p:cNvPr id="1817" name="Google Shape;1817;p39"/>
          <p:cNvGrpSpPr/>
          <p:nvPr/>
        </p:nvGrpSpPr>
        <p:grpSpPr>
          <a:xfrm flipH="1">
            <a:off x="612898" y="-1065129"/>
            <a:ext cx="320750" cy="262985"/>
            <a:chOff x="615275" y="238125"/>
            <a:chExt cx="6389450" cy="5238750"/>
          </a:xfrm>
        </p:grpSpPr>
        <p:sp>
          <p:nvSpPr>
            <p:cNvPr id="1818" name="Google Shape;1818;p39"/>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39"/>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39"/>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39"/>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39"/>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39"/>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38" name="Nhóm 1837">
            <a:extLst>
              <a:ext uri="{FF2B5EF4-FFF2-40B4-BE49-F238E27FC236}">
                <a16:creationId xmlns:a16="http://schemas.microsoft.com/office/drawing/2014/main" id="{24A5F2A1-AD2A-5D73-5A8D-F52C3E9BE127}"/>
              </a:ext>
            </a:extLst>
          </p:cNvPr>
          <p:cNvGrpSpPr/>
          <p:nvPr/>
        </p:nvGrpSpPr>
        <p:grpSpPr>
          <a:xfrm>
            <a:off x="671274" y="1795623"/>
            <a:ext cx="7308206" cy="2838920"/>
            <a:chOff x="595304" y="1302613"/>
            <a:chExt cx="5183818" cy="2712030"/>
          </a:xfrm>
        </p:grpSpPr>
        <p:sp>
          <p:nvSpPr>
            <p:cNvPr id="1843" name="Hình chữ nhật: Góc Tròn 1842">
              <a:extLst>
                <a:ext uri="{FF2B5EF4-FFF2-40B4-BE49-F238E27FC236}">
                  <a16:creationId xmlns:a16="http://schemas.microsoft.com/office/drawing/2014/main" id="{7CAD542B-1E7B-080D-1DBA-2F7B0175B402}"/>
                </a:ext>
              </a:extLst>
            </p:cNvPr>
            <p:cNvSpPr/>
            <p:nvPr/>
          </p:nvSpPr>
          <p:spPr>
            <a:xfrm>
              <a:off x="595304" y="1302613"/>
              <a:ext cx="5183818" cy="2712030"/>
            </a:xfrm>
            <a:prstGeom prst="roundRect">
              <a:avLst>
                <a:gd name="adj" fmla="val 12002"/>
              </a:avLst>
            </a:prstGeom>
            <a:solidFill>
              <a:schemeClr val="bg1"/>
            </a:solid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840" name="Hộp Văn bản 1839">
              <a:extLst>
                <a:ext uri="{FF2B5EF4-FFF2-40B4-BE49-F238E27FC236}">
                  <a16:creationId xmlns:a16="http://schemas.microsoft.com/office/drawing/2014/main" id="{3980D1A4-F5D7-FB7B-349B-9FC57C7B4F7C}"/>
                </a:ext>
              </a:extLst>
            </p:cNvPr>
            <p:cNvSpPr txBox="1"/>
            <p:nvPr/>
          </p:nvSpPr>
          <p:spPr>
            <a:xfrm>
              <a:off x="781410" y="1518736"/>
              <a:ext cx="4787522" cy="214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ysClr val="windowText" lastClr="000000"/>
                  </a:solidFill>
                  <a:effectLst/>
                  <a:uLnTx/>
                  <a:uFillTx/>
                  <a:latin typeface="Calibri"/>
                  <a:cs typeface="Arial"/>
                  <a:sym typeface="Arial"/>
                </a:rPr>
                <a:t>Tác giả gọi cọ là mặt trời xanh vì:  lá cọ xoè những cánh nhỏ dài trông xa như “mặt trời” đang toả chiếu những “tia nắng xanh”, điều đó thể hiện tình cảm yêu mến và tự hào của tác giả về rừng cọ của quê hương. </a:t>
              </a:r>
            </a:p>
          </p:txBody>
        </p:sp>
      </p:grpSp>
    </p:spTree>
    <p:extLst>
      <p:ext uri="{BB962C8B-B14F-4D97-AF65-F5344CB8AC3E}">
        <p14:creationId xmlns:p14="http://schemas.microsoft.com/office/powerpoint/2010/main" val="424592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38"/>
                                        </p:tgtEl>
                                        <p:attrNameLst>
                                          <p:attrName>style.visibility</p:attrName>
                                        </p:attrNameLst>
                                      </p:cBhvr>
                                      <p:to>
                                        <p:strVal val="visible"/>
                                      </p:to>
                                    </p:set>
                                    <p:animEffect transition="in" filter="fade">
                                      <p:cBhvr>
                                        <p:cTn id="7" dur="1000"/>
                                        <p:tgtEl>
                                          <p:spTgt spid="1838"/>
                                        </p:tgtEl>
                                      </p:cBhvr>
                                    </p:animEffect>
                                    <p:anim calcmode="lin" valueType="num">
                                      <p:cBhvr>
                                        <p:cTn id="8" dur="1000" fill="hold"/>
                                        <p:tgtEl>
                                          <p:spTgt spid="1838"/>
                                        </p:tgtEl>
                                        <p:attrNameLst>
                                          <p:attrName>ppt_x</p:attrName>
                                        </p:attrNameLst>
                                      </p:cBhvr>
                                      <p:tavLst>
                                        <p:tav tm="0">
                                          <p:val>
                                            <p:strVal val="#ppt_x"/>
                                          </p:val>
                                        </p:tav>
                                        <p:tav tm="100000">
                                          <p:val>
                                            <p:strVal val="#ppt_x"/>
                                          </p:val>
                                        </p:tav>
                                      </p:tavLst>
                                    </p:anim>
                                    <p:anim calcmode="lin" valueType="num">
                                      <p:cBhvr>
                                        <p:cTn id="9" dur="1000" fill="hold"/>
                                        <p:tgtEl>
                                          <p:spTgt spid="18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778" name="Google Shape;1778;p38"/>
          <p:cNvSpPr/>
          <p:nvPr/>
        </p:nvSpPr>
        <p:spPr>
          <a:xfrm rot="10800000" flipH="1">
            <a:off x="7697122" y="130752"/>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38"/>
          <p:cNvSpPr/>
          <p:nvPr/>
        </p:nvSpPr>
        <p:spPr>
          <a:xfrm>
            <a:off x="134582" y="198786"/>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38">
            <a:hlinkClick r:id="" action="ppaction://hlinkshowjump?jump=nextslide"/>
          </p:cNvPr>
          <p:cNvSpPr/>
          <p:nvPr/>
        </p:nvSpPr>
        <p:spPr>
          <a:xfrm rot="5400000">
            <a:off x="8170002" y="54337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1" name="Google Shape;1781;p38"/>
          <p:cNvGrpSpPr/>
          <p:nvPr/>
        </p:nvGrpSpPr>
        <p:grpSpPr>
          <a:xfrm>
            <a:off x="7993450" y="273321"/>
            <a:ext cx="320750" cy="262985"/>
            <a:chOff x="615275" y="238125"/>
            <a:chExt cx="6389450" cy="5238750"/>
          </a:xfrm>
        </p:grpSpPr>
        <p:sp>
          <p:nvSpPr>
            <p:cNvPr id="1782" name="Google Shape;1782;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88" name="Google Shape;1788;p38">
            <a:hlinkClick r:id="" action="ppaction://hlinkshowjump?jump=nextslide"/>
          </p:cNvPr>
          <p:cNvSpPr/>
          <p:nvPr/>
        </p:nvSpPr>
        <p:spPr>
          <a:xfrm rot="-5400000" flipH="1">
            <a:off x="766695" y="5301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9" name="Google Shape;1789;p38"/>
          <p:cNvGrpSpPr/>
          <p:nvPr/>
        </p:nvGrpSpPr>
        <p:grpSpPr>
          <a:xfrm flipH="1">
            <a:off x="416785" y="328130"/>
            <a:ext cx="320750" cy="262985"/>
            <a:chOff x="615275" y="238125"/>
            <a:chExt cx="6389450" cy="5238750"/>
          </a:xfrm>
        </p:grpSpPr>
        <p:sp>
          <p:nvSpPr>
            <p:cNvPr id="1790" name="Google Shape;1790;p38"/>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38"/>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38"/>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38"/>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38"/>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38"/>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96" name="Google Shape;1796;p38">
            <a:hlinkClick r:id="" action="ppaction://hlinkshowjump?jump=previousslide"/>
          </p:cNvPr>
          <p:cNvSpPr/>
          <p:nvPr/>
        </p:nvSpPr>
        <p:spPr>
          <a:xfrm rot="-5400000">
            <a:off x="777017" y="523575"/>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38"/>
          <p:cNvSpPr/>
          <p:nvPr/>
        </p:nvSpPr>
        <p:spPr>
          <a:xfrm>
            <a:off x="6463563" y="407298"/>
            <a:ext cx="637690" cy="350111"/>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38"/>
          <p:cNvSpPr/>
          <p:nvPr/>
        </p:nvSpPr>
        <p:spPr>
          <a:xfrm>
            <a:off x="2301899" y="358796"/>
            <a:ext cx="479056" cy="26301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265;p36">
            <a:extLst>
              <a:ext uri="{FF2B5EF4-FFF2-40B4-BE49-F238E27FC236}">
                <a16:creationId xmlns:a16="http://schemas.microsoft.com/office/drawing/2014/main" id="{945F4845-C5B1-7934-815F-F53710D5C5AB}"/>
              </a:ext>
            </a:extLst>
          </p:cNvPr>
          <p:cNvSpPr/>
          <p:nvPr/>
        </p:nvSpPr>
        <p:spPr>
          <a:xfrm>
            <a:off x="1002415" y="159690"/>
            <a:ext cx="6789984" cy="707539"/>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268;p36">
            <a:extLst>
              <a:ext uri="{FF2B5EF4-FFF2-40B4-BE49-F238E27FC236}">
                <a16:creationId xmlns:a16="http://schemas.microsoft.com/office/drawing/2014/main" id="{CB4D288E-0F2D-A285-FFE8-4E88292AAD38}"/>
              </a:ext>
            </a:extLst>
          </p:cNvPr>
          <p:cNvSpPr txBox="1">
            <a:spLocks noGrp="1"/>
          </p:cNvSpPr>
          <p:nvPr>
            <p:ph type="title"/>
          </p:nvPr>
        </p:nvSpPr>
        <p:spPr>
          <a:xfrm>
            <a:off x="587891" y="256090"/>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dirty="0">
                <a:solidFill>
                  <a:schemeClr val="lt1"/>
                </a:solidFill>
                <a:latin typeface="+mj-lt"/>
              </a:rPr>
              <a:t>1. </a:t>
            </a:r>
            <a:r>
              <a:rPr lang="vi-VN" dirty="0" err="1">
                <a:solidFill>
                  <a:schemeClr val="lt1"/>
                </a:solidFill>
                <a:latin typeface="+mj-lt"/>
              </a:rPr>
              <a:t>Đọc</a:t>
            </a:r>
            <a:r>
              <a:rPr lang="vi-VN" dirty="0">
                <a:solidFill>
                  <a:schemeClr val="lt1"/>
                </a:solidFill>
                <a:latin typeface="+mj-lt"/>
              </a:rPr>
              <a:t> </a:t>
            </a:r>
            <a:r>
              <a:rPr lang="vi-VN" dirty="0" err="1">
                <a:solidFill>
                  <a:schemeClr val="lt1"/>
                </a:solidFill>
                <a:latin typeface="+mj-lt"/>
              </a:rPr>
              <a:t>thành</a:t>
            </a:r>
            <a:r>
              <a:rPr lang="vi-VN" dirty="0">
                <a:solidFill>
                  <a:schemeClr val="lt1"/>
                </a:solidFill>
                <a:latin typeface="+mj-lt"/>
              </a:rPr>
              <a:t> </a:t>
            </a:r>
            <a:r>
              <a:rPr lang="vi-VN" dirty="0" err="1">
                <a:solidFill>
                  <a:schemeClr val="lt1"/>
                </a:solidFill>
                <a:latin typeface="+mj-lt"/>
              </a:rPr>
              <a:t>tiếng</a:t>
            </a:r>
            <a:r>
              <a:rPr lang="vi-VN" dirty="0">
                <a:solidFill>
                  <a:schemeClr val="lt1"/>
                </a:solidFill>
                <a:latin typeface="+mj-lt"/>
              </a:rPr>
              <a:t> </a:t>
            </a:r>
            <a:r>
              <a:rPr lang="vi-VN" dirty="0" err="1">
                <a:solidFill>
                  <a:schemeClr val="lt1"/>
                </a:solidFill>
                <a:latin typeface="+mj-lt"/>
              </a:rPr>
              <a:t>và</a:t>
            </a:r>
            <a:r>
              <a:rPr lang="vi-VN" dirty="0">
                <a:solidFill>
                  <a:schemeClr val="lt1"/>
                </a:solidFill>
                <a:latin typeface="+mj-lt"/>
              </a:rPr>
              <a:t> </a:t>
            </a:r>
            <a:r>
              <a:rPr lang="vi-VN" dirty="0" err="1">
                <a:solidFill>
                  <a:schemeClr val="lt1"/>
                </a:solidFill>
                <a:latin typeface="+mj-lt"/>
              </a:rPr>
              <a:t>trả</a:t>
            </a:r>
            <a:r>
              <a:rPr lang="vi-VN" dirty="0">
                <a:solidFill>
                  <a:schemeClr val="lt1"/>
                </a:solidFill>
                <a:latin typeface="+mj-lt"/>
              </a:rPr>
              <a:t> </a:t>
            </a:r>
            <a:r>
              <a:rPr lang="vi-VN" dirty="0" err="1">
                <a:solidFill>
                  <a:schemeClr val="lt1"/>
                </a:solidFill>
                <a:latin typeface="+mj-lt"/>
              </a:rPr>
              <a:t>lời</a:t>
            </a:r>
            <a:r>
              <a:rPr lang="vi-VN" dirty="0">
                <a:solidFill>
                  <a:schemeClr val="lt1"/>
                </a:solidFill>
                <a:latin typeface="+mj-lt"/>
              </a:rPr>
              <a:t> câu </a:t>
            </a:r>
            <a:r>
              <a:rPr lang="vi-VN" dirty="0" err="1">
                <a:solidFill>
                  <a:schemeClr val="lt1"/>
                </a:solidFill>
                <a:latin typeface="+mj-lt"/>
              </a:rPr>
              <a:t>hỏi</a:t>
            </a:r>
            <a:r>
              <a:rPr lang="vi-VN" dirty="0">
                <a:solidFill>
                  <a:schemeClr val="lt1"/>
                </a:solidFill>
                <a:latin typeface="+mj-lt"/>
              </a:rPr>
              <a:t>:</a:t>
            </a:r>
            <a:endParaRPr dirty="0">
              <a:solidFill>
                <a:schemeClr val="lt1"/>
              </a:solidFill>
              <a:latin typeface="+mj-lt"/>
            </a:endParaRPr>
          </a:p>
        </p:txBody>
      </p:sp>
      <p:pic>
        <p:nvPicPr>
          <p:cNvPr id="4" name="Picture 3">
            <a:extLst>
              <a:ext uri="{FF2B5EF4-FFF2-40B4-BE49-F238E27FC236}">
                <a16:creationId xmlns:a16="http://schemas.microsoft.com/office/drawing/2014/main" id="{EEF00F96-E56A-4B19-B0E7-35BC033DA2CA}"/>
              </a:ext>
            </a:extLst>
          </p:cNvPr>
          <p:cNvPicPr>
            <a:picLocks noChangeAspect="1"/>
          </p:cNvPicPr>
          <p:nvPr/>
        </p:nvPicPr>
        <p:blipFill>
          <a:blip r:embed="rId3"/>
          <a:stretch>
            <a:fillRect/>
          </a:stretch>
        </p:blipFill>
        <p:spPr>
          <a:xfrm>
            <a:off x="0" y="415878"/>
            <a:ext cx="9009418" cy="4731216"/>
          </a:xfrm>
          <a:prstGeom prst="rect">
            <a:avLst/>
          </a:prstGeom>
        </p:spPr>
      </p:pic>
    </p:spTree>
    <p:extLst>
      <p:ext uri="{BB962C8B-B14F-4D97-AF65-F5344CB8AC3E}">
        <p14:creationId xmlns:p14="http://schemas.microsoft.com/office/powerpoint/2010/main" val="220670377"/>
      </p:ext>
    </p:extLst>
  </p:cSld>
  <p:clrMapOvr>
    <a:masterClrMapping/>
  </p:clrMapOvr>
  <p:transition>
    <p:fade/>
  </p:transition>
</p:sld>
</file>

<file path=ppt/theme/theme1.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454</TotalTime>
  <Words>2290</Words>
  <PresentationFormat>On-screen Show (16:9)</PresentationFormat>
  <Paragraphs>103</Paragraphs>
  <Slides>30</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#9Slide05 Phobia</vt:lpstr>
      <vt:lpstr>Arial</vt:lpstr>
      <vt:lpstr>Baloo 2</vt:lpstr>
      <vt:lpstr>Bebas Neue</vt:lpstr>
      <vt:lpstr>Calibri</vt:lpstr>
      <vt:lpstr>Pacifico</vt:lpstr>
      <vt:lpstr>SVN-Poky's</vt:lpstr>
      <vt:lpstr>Cute Emojis Pack for Students by Slidesgo</vt:lpstr>
      <vt:lpstr>PowerPoint Presentation</vt:lpstr>
      <vt:lpstr>ĐỌC  THÀNH TIẾNG</vt:lpstr>
      <vt:lpstr>1. Đọc thành tiếng và trả lời câu hỏi:</vt:lpstr>
      <vt:lpstr>PowerPoint Presentation</vt:lpstr>
      <vt:lpstr>1. Đọc thành tiếng và trả lời câu hỏi:</vt:lpstr>
      <vt:lpstr>PowerPoint Presentation</vt:lpstr>
      <vt:lpstr>PowerPoint Presentation</vt:lpstr>
      <vt:lpstr>PowerPoint Presentation</vt:lpstr>
      <vt:lpstr>1. Đọc thành tiếng và trả lời câu hỏi:</vt:lpstr>
      <vt:lpstr>PowerPoint Presentation</vt:lpstr>
      <vt:lpstr>ĐỌC HIỂU</vt:lpstr>
      <vt:lpstr>2. Đọc bài và thực hiện các yêu cầu:</vt:lpstr>
      <vt:lpstr>Đọc bài và thực hiện các yêu cầu:</vt:lpstr>
      <vt:lpstr>PowerPoint Presentation</vt:lpstr>
      <vt:lpstr>PowerPoint Presentation</vt:lpstr>
      <vt:lpstr>PowerPoint Presentation</vt:lpstr>
      <vt:lpstr>PowerPoint Presentation</vt:lpstr>
      <vt:lpstr>PowerPoint Presentation</vt:lpstr>
      <vt:lpstr>PowerPoint Presentation</vt:lpstr>
      <vt:lpstr>Thực hiện các yêu cầu dưới đây:</vt:lpstr>
      <vt:lpstr>Thực hiện các yêu cầu dưới đây:</vt:lpstr>
      <vt:lpstr>Thực hiện các yêu cầu dưới đây:</vt:lpstr>
      <vt:lpstr>VIẾT</vt:lpstr>
      <vt:lpstr>PowerPoint Presentation</vt:lpstr>
      <vt:lpstr>Thực hiện một trong các bài đề bài dưới đây:</vt:lpstr>
      <vt:lpstr>Trao đổi bài viết</vt:lpstr>
      <vt:lpstr>MẪU</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modified xsi:type="dcterms:W3CDTF">2023-03-28T15:42:38Z</dcterms:modified>
</cp:coreProperties>
</file>