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29"/>
  </p:notesMasterIdLst>
  <p:sldIdLst>
    <p:sldId id="257" r:id="rId3"/>
    <p:sldId id="402" r:id="rId4"/>
    <p:sldId id="369" r:id="rId5"/>
    <p:sldId id="403" r:id="rId6"/>
    <p:sldId id="405" r:id="rId7"/>
    <p:sldId id="406" r:id="rId8"/>
    <p:sldId id="404" r:id="rId9"/>
    <p:sldId id="385" r:id="rId10"/>
    <p:sldId id="399" r:id="rId11"/>
    <p:sldId id="408" r:id="rId12"/>
    <p:sldId id="299" r:id="rId13"/>
    <p:sldId id="272" r:id="rId14"/>
    <p:sldId id="274" r:id="rId15"/>
    <p:sldId id="275" r:id="rId16"/>
    <p:sldId id="276" r:id="rId17"/>
    <p:sldId id="301" r:id="rId18"/>
    <p:sldId id="302" r:id="rId19"/>
    <p:sldId id="282" r:id="rId20"/>
    <p:sldId id="283" r:id="rId21"/>
    <p:sldId id="269" r:id="rId22"/>
    <p:sldId id="388" r:id="rId23"/>
    <p:sldId id="389" r:id="rId24"/>
    <p:sldId id="390" r:id="rId25"/>
    <p:sldId id="409" r:id="rId26"/>
    <p:sldId id="410" r:id="rId27"/>
    <p:sldId id="36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1">
          <p15:clr>
            <a:srgbClr val="A4A3A4"/>
          </p15:clr>
        </p15:guide>
        <p15:guide id="2" pos="37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EFFD"/>
    <a:srgbClr val="396250"/>
    <a:srgbClr val="CE8E36"/>
    <a:srgbClr val="FFFCD6"/>
    <a:srgbClr val="CCFFFF"/>
    <a:srgbClr val="FDC703"/>
    <a:srgbClr val="FDFBE2"/>
    <a:srgbClr val="A75A54"/>
    <a:srgbClr val="BCE292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1" autoAdjust="0"/>
    <p:restoredTop sz="94660"/>
  </p:normalViewPr>
  <p:slideViewPr>
    <p:cSldViewPr snapToGrid="0">
      <p:cViewPr>
        <p:scale>
          <a:sx n="50" d="100"/>
          <a:sy n="50" d="100"/>
        </p:scale>
        <p:origin x="1338" y="558"/>
      </p:cViewPr>
      <p:guideLst>
        <p:guide orient="horz" pos="2221"/>
        <p:guide pos="37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C0A646F6-E25D-4506-B3D4-B7C5A74B41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F0DDB08C-1228-4C62-9460-F68753067B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3A7BA7C3-FBB5-4262-84B9-6B7ED893C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4996C-20B4-4E01-92D8-8DFB900295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93B6069D-33EC-443E-ABA2-E7E0D81782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756E0524-FD5D-46F5-8BE8-6DAE3319E2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CF305FB8-5F0C-4048-A4BC-4D7AAC92F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72A52-D39F-4B94-96A3-E782C3EB9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2A304077-CA75-489C-BF70-53E9333269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3379426-30A4-4E56-97EE-09094C986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8BC7D7A5-3D36-410F-804B-76994B3B6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71AAA-9C24-4CA6-A08B-9F1631A930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FE86982B-D5D6-4EB9-980B-B0C7F50164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75565E3C-A72C-4DD0-9AC2-3FE0106B95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7FCF4AC6-9903-443A-B6DF-132FA59B5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474ADC-C6DE-4896-AA31-CE81C45BF7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>
            <a:extLst>
              <a:ext uri="{FF2B5EF4-FFF2-40B4-BE49-F238E27FC236}">
                <a16:creationId xmlns:a16="http://schemas.microsoft.com/office/drawing/2014/main" id="{7A79AC44-8971-4023-8D45-3FD284883B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>
            <a:extLst>
              <a:ext uri="{FF2B5EF4-FFF2-40B4-BE49-F238E27FC236}">
                <a16:creationId xmlns:a16="http://schemas.microsoft.com/office/drawing/2014/main" id="{E1E8D4FE-1306-4FAA-A9C6-01078E8A64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99210009-7F40-44F1-9352-B8E04F538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E4DF57-A5D5-4DB0-9A7E-A63160CF57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900AA713-CFB2-4D47-BA8C-988AF0DB85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099AB15-F7EF-44EF-970D-55C27704BD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F3B6101E-820A-4C11-AC05-6B75BD348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2F45EA-D0BC-42C2-BED2-0AF3D340F6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4E10086F-B269-4F2D-98A6-7749D8CD40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BFC3D680-7DF3-4B14-BC98-44B22392FA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2823C837-FD64-41C0-8AA2-E40E8F36D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3725D-C2EF-47C3-9A86-AD51CCD07F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60FF3C17-B045-48EC-B977-8468AEE4CB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879CA07F-6D1C-48AA-98ED-D5C81D0584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7D83E2D4-566D-486E-98C7-44875E12B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D5AD8-58FC-48E9-B388-6680714664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978F13F2-CC29-4995-9452-3537CA8D7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7F00020B-BC62-43E5-A019-A19D042550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31429745-E8AD-43F1-9BF1-D2EE3E77E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1D4F8-4185-4CAA-A3B8-A99D0A2F18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FA4A10B3-7083-4D73-B931-2252971B4E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7B804A43-84F0-49FD-A926-9E2F79DFC7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37CED72D-497A-4C51-99B5-B55F8FEE4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3B54C-493C-4F0C-BFA5-EB6296C7D3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81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31356"/>
      </p:ext>
    </p:extLst>
  </p:cSld>
  <p:clrMapOvr>
    <a:masterClrMapping/>
  </p:clrMapOvr>
  <p:transition spd="slow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686220"/>
      </p:ext>
    </p:extLst>
  </p:cSld>
  <p:clrMapOvr>
    <a:masterClrMapping/>
  </p:clrMapOvr>
  <p:transition spd="slow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705559"/>
      </p:ext>
    </p:extLst>
  </p:cSld>
  <p:clrMapOvr>
    <a:masterClrMapping/>
  </p:clrMapOvr>
  <p:transition spd="slow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384064"/>
      </p:ext>
    </p:extLst>
  </p:cSld>
  <p:clrMapOvr>
    <a:masterClrMapping/>
  </p:clrMapOvr>
  <p:transition spd="slow" advTm="3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3454"/>
      </p:ext>
    </p:extLst>
  </p:cSld>
  <p:clrMapOvr>
    <a:masterClrMapping/>
  </p:clrMapOvr>
  <p:transition spd="slow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C9E63FF3-46A0-40CB-AEBF-DDEFB5E018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5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375CBCAC-BD95-4346-AC68-7FB0828D3B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666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ransition spd="slow" advTm="300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思源黑体 CN Bold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思源黑体 CN Bold"/>
          <a:cs typeface="思源黑体 CN Bold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思源黑体 CN Regular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思源黑体 CN Regular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思源黑体 CN Regular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思源黑体 CN Regular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思源黑体 CN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png"/><Relationship Id="rId3" Type="http://schemas.openxmlformats.org/officeDocument/2006/relationships/tags" Target="../tags/tag13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14.xml"/><Relationship Id="rId9" Type="http://schemas.openxmlformats.org/officeDocument/2006/relationships/image" Target="../media/image9.pn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png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6.xml"/><Relationship Id="rId9" Type="http://schemas.openxmlformats.org/officeDocument/2006/relationships/image" Target="../media/image9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10.xml"/><Relationship Id="rId9" Type="http://schemas.openxmlformats.org/officeDocument/2006/relationships/image" Target="../media/image9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4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图片 9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84" name="图片 83" descr="图层 79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86" name="图片 85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2" name="图片 1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1552575"/>
            <a:ext cx="2967355" cy="5736590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3" name="图片 2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7635" y="4919345"/>
            <a:ext cx="1273810" cy="732155"/>
          </a:xfrm>
          <a:prstGeom prst="rect">
            <a:avLst/>
          </a:prstGeom>
        </p:spPr>
      </p:pic>
      <p:pic>
        <p:nvPicPr>
          <p:cNvPr id="4" name="图片 3" descr="矢量智能对象-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075" y="1634490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630" y="714375"/>
            <a:ext cx="694055" cy="838200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785110" y="5408930"/>
            <a:ext cx="1273810" cy="732155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744855" y="7874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9852660" y="5133975"/>
            <a:ext cx="1452245" cy="1750060"/>
            <a:chOff x="2680" y="947"/>
            <a:chExt cx="2287" cy="2756"/>
          </a:xfrm>
        </p:grpSpPr>
        <p:pic>
          <p:nvPicPr>
            <p:cNvPr id="40" name="图片 39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44" name="图片 43" descr="图层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1AA0BB2-19B1-7AD0-DA9C-87051B33AFAC}"/>
              </a:ext>
            </a:extLst>
          </p:cNvPr>
          <p:cNvGrpSpPr/>
          <p:nvPr/>
        </p:nvGrpSpPr>
        <p:grpSpPr>
          <a:xfrm>
            <a:off x="3143227" y="1566525"/>
            <a:ext cx="5996283" cy="4488338"/>
            <a:chOff x="3143227" y="1566525"/>
            <a:chExt cx="5996283" cy="4488338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ACA17748-2270-0A0C-BCAE-5EB3FB408245}"/>
                </a:ext>
              </a:extLst>
            </p:cNvPr>
            <p:cNvSpPr txBox="1"/>
            <p:nvPr/>
          </p:nvSpPr>
          <p:spPr>
            <a:xfrm>
              <a:off x="3143227" y="1566525"/>
              <a:ext cx="58101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 err="1">
                  <a:solidFill>
                    <a:schemeClr val="bg1"/>
                  </a:solidFill>
                  <a:latin typeface="#9Slide05 Phobia" panose="02000506000000020003" pitchFamily="2" charset="0"/>
                </a:rPr>
                <a:t>Thứ</a:t>
              </a:r>
              <a:r>
                <a:rPr lang="vi-VN" sz="5400" dirty="0">
                  <a:solidFill>
                    <a:schemeClr val="bg1"/>
                  </a:solidFill>
                  <a:latin typeface="#9Slide05 Phobia" panose="02000506000000020003" pitchFamily="2" charset="0"/>
                </a:rPr>
                <a:t> … </a:t>
              </a:r>
              <a:r>
                <a:rPr lang="vi-VN" sz="5400" dirty="0" err="1">
                  <a:solidFill>
                    <a:schemeClr val="bg1"/>
                  </a:solidFill>
                  <a:latin typeface="#9Slide05 Phobia" panose="02000506000000020003" pitchFamily="2" charset="0"/>
                </a:rPr>
                <a:t>ngày</a:t>
              </a:r>
              <a:r>
                <a:rPr lang="vi-VN" sz="5400" dirty="0">
                  <a:solidFill>
                    <a:schemeClr val="bg1"/>
                  </a:solidFill>
                  <a:latin typeface="#9Slide05 Phobia" panose="02000506000000020003" pitchFamily="2" charset="0"/>
                </a:rPr>
                <a:t> … </a:t>
              </a:r>
              <a:r>
                <a:rPr lang="vi-VN" sz="5400" dirty="0" err="1">
                  <a:solidFill>
                    <a:schemeClr val="bg1"/>
                  </a:solidFill>
                  <a:latin typeface="#9Slide05 Phobia" panose="02000506000000020003" pitchFamily="2" charset="0"/>
                </a:rPr>
                <a:t>tháng</a:t>
              </a:r>
              <a:r>
                <a:rPr lang="vi-VN" sz="5400" dirty="0">
                  <a:solidFill>
                    <a:schemeClr val="bg1"/>
                  </a:solidFill>
                  <a:latin typeface="#9Slide05 Phobia" panose="02000506000000020003" pitchFamily="2" charset="0"/>
                </a:rPr>
                <a:t> …. năm</a:t>
              </a:r>
              <a:endParaRPr lang="en-US" sz="5400" dirty="0">
                <a:solidFill>
                  <a:schemeClr val="bg1"/>
                </a:solidFill>
                <a:latin typeface="#9Slide05 Phobia" panose="02000506000000020003" pitchFamily="2" charset="0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0A671E6-E35C-90B7-DA05-A063573EAC88}"/>
                </a:ext>
              </a:extLst>
            </p:cNvPr>
            <p:cNvSpPr txBox="1"/>
            <p:nvPr/>
          </p:nvSpPr>
          <p:spPr>
            <a:xfrm>
              <a:off x="3248320" y="2507178"/>
              <a:ext cx="58101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 err="1">
                  <a:solidFill>
                    <a:srgbClr val="00B0F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vi-VN" sz="5400" dirty="0">
                  <a:solidFill>
                    <a:srgbClr val="00B0F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#9Slide05 Phobia" panose="02000506000000020003" pitchFamily="2" charset="0"/>
                </a:rPr>
                <a:t> </a:t>
              </a:r>
              <a:r>
                <a:rPr lang="vi-VN" sz="5400" dirty="0" err="1">
                  <a:solidFill>
                    <a:srgbClr val="00B0F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#9Slide05 Phobia" panose="02000506000000020003" pitchFamily="2" charset="0"/>
                </a:rPr>
                <a:t>Việt</a:t>
              </a:r>
              <a:endParaRPr lang="en-US" sz="5400" dirty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5 Phobia" panose="02000506000000020003" pitchFamily="2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DADBCF4C-D740-F34D-CC5A-D573226EF00B}"/>
                </a:ext>
              </a:extLst>
            </p:cNvPr>
            <p:cNvSpPr txBox="1"/>
            <p:nvPr/>
          </p:nvSpPr>
          <p:spPr>
            <a:xfrm>
              <a:off x="3329396" y="3356773"/>
              <a:ext cx="58101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FDC703"/>
                  </a:solidFill>
                  <a:latin typeface="+mj-lt"/>
                </a:rPr>
                <a:t>ÔN TẬP CUỐI HỌC </a:t>
              </a:r>
              <a:r>
                <a:rPr lang="vi-VN" sz="6000" b="1">
                  <a:solidFill>
                    <a:srgbClr val="FDC703"/>
                  </a:solidFill>
                  <a:latin typeface="+mj-lt"/>
                </a:rPr>
                <a:t>KỲ </a:t>
              </a:r>
              <a:r>
                <a:rPr lang="en-US" sz="6000" b="1">
                  <a:solidFill>
                    <a:srgbClr val="FDC703"/>
                  </a:solidFill>
                  <a:latin typeface="+mj-lt"/>
                </a:rPr>
                <a:t>2</a:t>
              </a:r>
              <a:endParaRPr lang="en-US" sz="3600" b="1" dirty="0">
                <a:solidFill>
                  <a:srgbClr val="FDC703"/>
                </a:solidFill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801795D-1587-C4A1-1FEF-2C500ED041A2}"/>
                </a:ext>
              </a:extLst>
            </p:cNvPr>
            <p:cNvSpPr txBox="1"/>
            <p:nvPr/>
          </p:nvSpPr>
          <p:spPr>
            <a:xfrm>
              <a:off x="3278075" y="5285422"/>
              <a:ext cx="58101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#9Slide05 Phobia" panose="02000506000000020003" pitchFamily="2" charset="0"/>
                </a:rPr>
                <a:t>(</a:t>
              </a:r>
              <a:r>
                <a:rPr lang="vi-VN" sz="4400" dirty="0" err="1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#9Slide05 Phobia" panose="02000506000000020003" pitchFamily="2" charset="0"/>
                </a:rPr>
                <a:t>Tiết</a:t>
              </a:r>
              <a:r>
                <a:rPr lang="vi-VN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#9Slide05 Phobia" panose="02000506000000020003" pitchFamily="2" charset="0"/>
                </a:rPr>
                <a:t> 2)</a:t>
              </a:r>
              <a:endPara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#9Slide05 Phobia" panose="02000506000000020003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448664-6E12-40C8-958E-4D66D1429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4" y="1206295"/>
            <a:ext cx="10452521" cy="42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7355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9">
            <a:extLst>
              <a:ext uri="{FF2B5EF4-FFF2-40B4-BE49-F238E27FC236}">
                <a16:creationId xmlns:a16="http://schemas.microsoft.com/office/drawing/2014/main" id="{6A1E4F11-C9CB-437A-BE80-A6D745FE7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415925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>
            <a:extLst>
              <a:ext uri="{FF2B5EF4-FFF2-40B4-BE49-F238E27FC236}">
                <a16:creationId xmlns:a16="http://schemas.microsoft.com/office/drawing/2014/main" id="{B5EECD08-907D-4CDD-BF56-5C1A1D752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006725"/>
            <a:ext cx="32416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Callout 9">
            <a:extLst>
              <a:ext uri="{FF2B5EF4-FFF2-40B4-BE49-F238E27FC236}">
                <a16:creationId xmlns:a16="http://schemas.microsoft.com/office/drawing/2014/main" id="{4B489EBB-0B56-4133-BB9C-C8E153BB6151}"/>
              </a:ext>
            </a:extLst>
          </p:cNvPr>
          <p:cNvSpPr/>
          <p:nvPr/>
        </p:nvSpPr>
        <p:spPr>
          <a:xfrm>
            <a:off x="1254125" y="469900"/>
            <a:ext cx="2613025" cy="2247900"/>
          </a:xfrm>
          <a:prstGeom prst="cloudCallout">
            <a:avLst>
              <a:gd name="adj1" fmla="val -59665"/>
              <a:gd name="adj2" fmla="val 6527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HỌC SINH THẢO LUẬN NHÓM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650ED-4615-4071-BE59-DA170A95F8A9}"/>
              </a:ext>
            </a:extLst>
          </p:cNvPr>
          <p:cNvSpPr txBox="1"/>
          <p:nvPr/>
        </p:nvSpPr>
        <p:spPr>
          <a:xfrm>
            <a:off x="3867150" y="1275556"/>
            <a:ext cx="662146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5970A-EC0C-4D46-896E-D515126A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3709988"/>
            <a:ext cx="76152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rPr>
              <a:t> Đoạn văn có 5 câu.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rPr>
              <a:t>- Trong đoạn văn những chữ được viết hoa là những chữ đầu câu, sau dấu chấm, tên tác giả.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19">
            <a:extLst>
              <a:ext uri="{FF2B5EF4-FFF2-40B4-BE49-F238E27FC236}">
                <a16:creationId xmlns:a16="http://schemas.microsoft.com/office/drawing/2014/main" id="{8BBA3F78-39F4-433F-91A4-F28582F10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01650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2" descr="Hình ảnh bé trai đang ngồi học bài - PNG">
            <a:extLst>
              <a:ext uri="{FF2B5EF4-FFF2-40B4-BE49-F238E27FC236}">
                <a16:creationId xmlns:a16="http://schemas.microsoft.com/office/drawing/2014/main" id="{41884EA0-219C-49C8-BBCC-3FCE7D5B0D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思源黑体 CN Regular"/>
            </a:endParaRP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DE780411-5A81-4628-9071-690105579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55900"/>
            <a:ext cx="3241675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5317;p41">
            <a:extLst>
              <a:ext uri="{FF2B5EF4-FFF2-40B4-BE49-F238E27FC236}">
                <a16:creationId xmlns:a16="http://schemas.microsoft.com/office/drawing/2014/main" id="{5F35E231-EF41-4715-B9F1-D1C564AE3093}"/>
              </a:ext>
            </a:extLst>
          </p:cNvPr>
          <p:cNvSpPr txBox="1">
            <a:spLocks/>
          </p:cNvSpPr>
          <p:nvPr/>
        </p:nvSpPr>
        <p:spPr bwMode="auto">
          <a:xfrm>
            <a:off x="3224652" y="858838"/>
            <a:ext cx="802957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Gloria Hallelujah"/>
                <a:cs typeface="Gloria Hallelujah"/>
                <a:sym typeface="Gloria Hallelujah"/>
              </a:rPr>
              <a:t>Đọc thầm bài viết và thực hiện yêu cầu</a:t>
            </a:r>
          </a:p>
        </p:txBody>
      </p:sp>
      <p:sp>
        <p:nvSpPr>
          <p:cNvPr id="8" name="Google Shape;5317;p41">
            <a:extLst>
              <a:ext uri="{FF2B5EF4-FFF2-40B4-BE49-F238E27FC236}">
                <a16:creationId xmlns:a16="http://schemas.microsoft.com/office/drawing/2014/main" id="{4114C39C-3F13-4B35-80E2-AEBFA09846AC}"/>
              </a:ext>
            </a:extLst>
          </p:cNvPr>
          <p:cNvSpPr txBox="1">
            <a:spLocks/>
          </p:cNvSpPr>
          <p:nvPr/>
        </p:nvSpPr>
        <p:spPr bwMode="auto">
          <a:xfrm>
            <a:off x="3346450" y="2266950"/>
            <a:ext cx="80502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Gloria Hallelujah"/>
                <a:cs typeface="Gloria Hallelujah"/>
                <a:sym typeface="Gloria Hallelujah"/>
              </a:rPr>
              <a:t>Gạch chân dưới tiếng/từ khó đọc, dễ viết sai.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ình ảnh bé trai đang ngồi học bài - PNG">
            <a:extLst>
              <a:ext uri="{FF2B5EF4-FFF2-40B4-BE49-F238E27FC236}">
                <a16:creationId xmlns:a16="http://schemas.microsoft.com/office/drawing/2014/main" id="{10C96BA8-768F-4295-869F-B5CBF3E9E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思源黑体 CN Regular"/>
            </a:endParaRPr>
          </a:p>
        </p:txBody>
      </p:sp>
      <p:pic>
        <p:nvPicPr>
          <p:cNvPr id="10243" name="Picture 4" descr="Cartoon character sticker with a girl writing on blank paper 2861184 Vector  Art at Vecteezy">
            <a:extLst>
              <a:ext uri="{FF2B5EF4-FFF2-40B4-BE49-F238E27FC236}">
                <a16:creationId xmlns:a16="http://schemas.microsoft.com/office/drawing/2014/main" id="{E4CCF486-49D1-4DCA-85DA-BCDBA8DC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4006850"/>
            <a:ext cx="25177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2">
            <a:extLst>
              <a:ext uri="{FF2B5EF4-FFF2-40B4-BE49-F238E27FC236}">
                <a16:creationId xmlns:a16="http://schemas.microsoft.com/office/drawing/2014/main" id="{2D40134F-A4A9-4961-BAEC-ACEBA4577AE7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03238"/>
            <a:ext cx="5478462" cy="787400"/>
            <a:chOff x="665720" y="502910"/>
            <a:chExt cx="5477811" cy="787400"/>
          </a:xfrm>
        </p:grpSpPr>
        <p:pic>
          <p:nvPicPr>
            <p:cNvPr id="10249" name="图片 19">
              <a:extLst>
                <a:ext uri="{FF2B5EF4-FFF2-40B4-BE49-F238E27FC236}">
                  <a16:creationId xmlns:a16="http://schemas.microsoft.com/office/drawing/2014/main" id="{0EFFB889-EA85-4568-B688-CF5CA01AF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Google Shape;5317;p41">
              <a:extLst>
                <a:ext uri="{FF2B5EF4-FFF2-40B4-BE49-F238E27FC236}">
                  <a16:creationId xmlns:a16="http://schemas.microsoft.com/office/drawing/2014/main" id="{8EBC0BAD-6B77-4D8C-B0C2-BB3D7D0D75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Cùng luyện từ khó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ECD8556-41F9-4B79-AD06-FF9A4F98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1708150"/>
            <a:ext cx="46751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kumimoji="0" lang="vi-VN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5F4EC89-B416-43B8-B037-931E35E80A9C}"/>
              </a:ext>
            </a:extLst>
          </p:cNvPr>
          <p:cNvGrpSpPr>
            <a:grpSpLocks/>
          </p:cNvGrpSpPr>
          <p:nvPr/>
        </p:nvGrpSpPr>
        <p:grpSpPr bwMode="auto">
          <a:xfrm>
            <a:off x="1698625" y="3233738"/>
            <a:ext cx="6630988" cy="2586037"/>
            <a:chOff x="4257592" y="1991704"/>
            <a:chExt cx="5064370" cy="25849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0A301BA-E136-4B68-9E00-A3FFE14F0677}"/>
                </a:ext>
              </a:extLst>
            </p:cNvPr>
            <p:cNvSpPr/>
            <p:nvPr/>
          </p:nvSpPr>
          <p:spPr>
            <a:xfrm>
              <a:off x="4257592" y="1991704"/>
              <a:ext cx="506437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03719D-2B4C-43D0-A4EE-647229CEC6F4}"/>
                </a:ext>
              </a:extLst>
            </p:cNvPr>
            <p:cNvSpPr txBox="1"/>
            <p:nvPr/>
          </p:nvSpPr>
          <p:spPr>
            <a:xfrm>
              <a:off x="4697709" y="2418560"/>
              <a:ext cx="4184136" cy="13234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truyền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ình ảnh bé trai đang ngồi học bài - PNG">
            <a:extLst>
              <a:ext uri="{FF2B5EF4-FFF2-40B4-BE49-F238E27FC236}">
                <a16:creationId xmlns:a16="http://schemas.microsoft.com/office/drawing/2014/main" id="{010D2F7E-B07F-4896-BF44-A5D29F2D34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思源黑体 CN Regular"/>
            </a:endParaRPr>
          </a:p>
        </p:txBody>
      </p:sp>
      <p:grpSp>
        <p:nvGrpSpPr>
          <p:cNvPr id="11267" name="Group 2">
            <a:extLst>
              <a:ext uri="{FF2B5EF4-FFF2-40B4-BE49-F238E27FC236}">
                <a16:creationId xmlns:a16="http://schemas.microsoft.com/office/drawing/2014/main" id="{2E650C36-4DE5-48FA-986C-A105C12029F3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03238"/>
            <a:ext cx="5478462" cy="787400"/>
            <a:chOff x="665720" y="502910"/>
            <a:chExt cx="5477811" cy="787400"/>
          </a:xfrm>
        </p:grpSpPr>
        <p:pic>
          <p:nvPicPr>
            <p:cNvPr id="11274" name="图片 19">
              <a:extLst>
                <a:ext uri="{FF2B5EF4-FFF2-40B4-BE49-F238E27FC236}">
                  <a16:creationId xmlns:a16="http://schemas.microsoft.com/office/drawing/2014/main" id="{43EECE34-7F0E-4FAB-A632-E42A0C91E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Google Shape;5317;p41">
              <a:extLst>
                <a:ext uri="{FF2B5EF4-FFF2-40B4-BE49-F238E27FC236}">
                  <a16:creationId xmlns:a16="http://schemas.microsoft.com/office/drawing/2014/main" id="{ADA9E7E8-88A6-440D-98FF-70EBF264F10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Cùng luyện từ khó</a:t>
              </a: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73E179C-D1E0-4D92-9FCC-1F9FB18C97E6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3508375"/>
            <a:ext cx="6489700" cy="2819400"/>
            <a:chOff x="1224947" y="2032741"/>
            <a:chExt cx="6490266" cy="281822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A32C500-BD29-44A9-8AAF-4147CAF81B99}"/>
                </a:ext>
              </a:extLst>
            </p:cNvPr>
            <p:cNvSpPr/>
            <p:nvPr/>
          </p:nvSpPr>
          <p:spPr>
            <a:xfrm>
              <a:off x="1224947" y="2032741"/>
              <a:ext cx="6490266" cy="2818225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1273" name="TextBox 16">
              <a:extLst>
                <a:ext uri="{FF2B5EF4-FFF2-40B4-BE49-F238E27FC236}">
                  <a16:creationId xmlns:a16="http://schemas.microsoft.com/office/drawing/2014/main" id="{A8BABE12-F943-4B4F-8CB1-FB1868C23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808" y="2577644"/>
              <a:ext cx="633640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C55A11"/>
                  </a:solidFill>
                  <a:effectLst/>
                  <a:uLnTx/>
                  <a:uFillTx/>
                  <a:latin typeface="Arial" panose="020B0604020202020204" pitchFamily="34" charset="0"/>
                  <a:cs typeface="思源黑体 CN Regular"/>
                </a:rPr>
                <a:t>ào ạt</a:t>
              </a:r>
              <a:endPara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12F8408-0BE6-43AE-A49C-1DFE5C469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1655763"/>
            <a:ext cx="4868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ào ạt</a:t>
            </a:r>
            <a:endParaRPr kumimoji="0" lang="vi-VN" altLang="en-US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70" name="Picture 4" descr="Cartoon character sticker with a girl writing on blank paper 2861184 Vector  Art at Vecteezy">
            <a:extLst>
              <a:ext uri="{FF2B5EF4-FFF2-40B4-BE49-F238E27FC236}">
                <a16:creationId xmlns:a16="http://schemas.microsoft.com/office/drawing/2014/main" id="{39808C1B-D1DF-4D63-8A9B-DCF421E3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4006850"/>
            <a:ext cx="25177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:\Users\DO NGOC THUOC\Desktop\Tong-hop-hinh-anh-con-nhim-dep-nhat-1.jpg">
            <a:extLst>
              <a:ext uri="{FF2B5EF4-FFF2-40B4-BE49-F238E27FC236}">
                <a16:creationId xmlns:a16="http://schemas.microsoft.com/office/drawing/2014/main" id="{58631F8D-2004-4688-A751-BDCE841B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658813"/>
            <a:ext cx="4164012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Hình ảnh bé trai đang ngồi học bài - PNG">
            <a:extLst>
              <a:ext uri="{FF2B5EF4-FFF2-40B4-BE49-F238E27FC236}">
                <a16:creationId xmlns:a16="http://schemas.microsoft.com/office/drawing/2014/main" id="{CFD1A3B7-B20B-460F-98E6-AF99B2DC5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思源黑体 CN Regular"/>
            </a:endParaRPr>
          </a:p>
        </p:txBody>
      </p:sp>
      <p:grpSp>
        <p:nvGrpSpPr>
          <p:cNvPr id="12291" name="Group 2">
            <a:extLst>
              <a:ext uri="{FF2B5EF4-FFF2-40B4-BE49-F238E27FC236}">
                <a16:creationId xmlns:a16="http://schemas.microsoft.com/office/drawing/2014/main" id="{3DB3B2B9-B6A4-40FC-9B4D-511F53340365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03238"/>
            <a:ext cx="5478462" cy="787400"/>
            <a:chOff x="665720" y="502910"/>
            <a:chExt cx="5477811" cy="787400"/>
          </a:xfrm>
        </p:grpSpPr>
        <p:pic>
          <p:nvPicPr>
            <p:cNvPr id="12297" name="图片 19">
              <a:extLst>
                <a:ext uri="{FF2B5EF4-FFF2-40B4-BE49-F238E27FC236}">
                  <a16:creationId xmlns:a16="http://schemas.microsoft.com/office/drawing/2014/main" id="{7A9BA1F3-0E41-4FCE-AE89-909F1A63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Google Shape;5317;p41">
              <a:extLst>
                <a:ext uri="{FF2B5EF4-FFF2-40B4-BE49-F238E27FC236}">
                  <a16:creationId xmlns:a16="http://schemas.microsoft.com/office/drawing/2014/main" id="{AC94D75A-0BED-4551-958A-164A053972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Cùng luyện từ khó</a:t>
              </a: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6144456-4F9B-47CF-B385-8488D5427EDC}"/>
              </a:ext>
            </a:extLst>
          </p:cNvPr>
          <p:cNvGrpSpPr>
            <a:grpSpLocks/>
          </p:cNvGrpSpPr>
          <p:nvPr/>
        </p:nvGrpSpPr>
        <p:grpSpPr bwMode="auto">
          <a:xfrm>
            <a:off x="803275" y="3140075"/>
            <a:ext cx="7977188" cy="2913063"/>
            <a:chOff x="4084317" y="1991704"/>
            <a:chExt cx="5410920" cy="25849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02489A9-11C1-489F-8FA3-9B4D99ABFF35}"/>
                </a:ext>
              </a:extLst>
            </p:cNvPr>
            <p:cNvSpPr/>
            <p:nvPr/>
          </p:nvSpPr>
          <p:spPr>
            <a:xfrm>
              <a:off x="4257682" y="1991704"/>
              <a:ext cx="506419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2296" name="TextBox 16">
              <a:extLst>
                <a:ext uri="{FF2B5EF4-FFF2-40B4-BE49-F238E27FC236}">
                  <a16:creationId xmlns:a16="http://schemas.microsoft.com/office/drawing/2014/main" id="{0A6E6010-31BC-414C-BBF3-67697F752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4317" y="2441818"/>
              <a:ext cx="5410920" cy="128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C55A11"/>
                  </a:solidFill>
                  <a:effectLst/>
                  <a:uLnTx/>
                  <a:uFillTx/>
                  <a:latin typeface="Arial" panose="020B0604020202020204" pitchFamily="34" charset="0"/>
                  <a:cs typeface="思源黑体 CN Regular"/>
                </a:rPr>
                <a:t>sóng gió</a:t>
              </a:r>
              <a:endPara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endParaRPr>
            </a:p>
          </p:txBody>
        </p:sp>
      </p:grpSp>
      <p:sp>
        <p:nvSpPr>
          <p:cNvPr id="12293" name="TextBox 17">
            <a:extLst>
              <a:ext uri="{FF2B5EF4-FFF2-40B4-BE49-F238E27FC236}">
                <a16:creationId xmlns:a16="http://schemas.microsoft.com/office/drawing/2014/main" id="{A1E7BBB0-8520-4FC9-8DC9-2715A639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1711325"/>
            <a:ext cx="4225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sóng gió</a:t>
            </a:r>
            <a:endParaRPr kumimoji="0" lang="vi-VN" altLang="en-US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4" name="Picture 4" descr="Cartoon character sticker with a girl writing on blank paper 2861184 Vector  Art at Vecteezy">
            <a:extLst>
              <a:ext uri="{FF2B5EF4-FFF2-40B4-BE49-F238E27FC236}">
                <a16:creationId xmlns:a16="http://schemas.microsoft.com/office/drawing/2014/main" id="{A95565A7-AF3A-46BB-B144-603661ED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4006850"/>
            <a:ext cx="25177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ình ảnh bé trai đang ngồi học bài - PNG">
            <a:extLst>
              <a:ext uri="{FF2B5EF4-FFF2-40B4-BE49-F238E27FC236}">
                <a16:creationId xmlns:a16="http://schemas.microsoft.com/office/drawing/2014/main" id="{F58C4EC1-6952-4241-A82A-E344C61840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思源黑体 CN Regular"/>
            </a:endParaRPr>
          </a:p>
        </p:txBody>
      </p:sp>
      <p:grpSp>
        <p:nvGrpSpPr>
          <p:cNvPr id="13315" name="Group 2">
            <a:extLst>
              <a:ext uri="{FF2B5EF4-FFF2-40B4-BE49-F238E27FC236}">
                <a16:creationId xmlns:a16="http://schemas.microsoft.com/office/drawing/2014/main" id="{935D0119-1BD2-432D-9B65-2EC2A9424E6D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03238"/>
            <a:ext cx="5478462" cy="787400"/>
            <a:chOff x="665720" y="502910"/>
            <a:chExt cx="5477811" cy="787400"/>
          </a:xfrm>
        </p:grpSpPr>
        <p:pic>
          <p:nvPicPr>
            <p:cNvPr id="13321" name="图片 19">
              <a:extLst>
                <a:ext uri="{FF2B5EF4-FFF2-40B4-BE49-F238E27FC236}">
                  <a16:creationId xmlns:a16="http://schemas.microsoft.com/office/drawing/2014/main" id="{4210BEAE-0AFA-48D8-BEB0-F86369838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Google Shape;5317;p41">
              <a:extLst>
                <a:ext uri="{FF2B5EF4-FFF2-40B4-BE49-F238E27FC236}">
                  <a16:creationId xmlns:a16="http://schemas.microsoft.com/office/drawing/2014/main" id="{63CCDAFF-0DD2-490E-B76F-2303B1C086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Cùng luyện từ khó</a:t>
              </a: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1E8DDCD-8F8E-42A0-96E1-A2C059C78A3F}"/>
              </a:ext>
            </a:extLst>
          </p:cNvPr>
          <p:cNvGrpSpPr>
            <a:grpSpLocks/>
          </p:cNvGrpSpPr>
          <p:nvPr/>
        </p:nvGrpSpPr>
        <p:grpSpPr bwMode="auto">
          <a:xfrm>
            <a:off x="803275" y="3140075"/>
            <a:ext cx="7977188" cy="2913063"/>
            <a:chOff x="4084317" y="1991704"/>
            <a:chExt cx="5410920" cy="25849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DFA555F-EF0E-4ACB-A090-1CEF2402E9DB}"/>
                </a:ext>
              </a:extLst>
            </p:cNvPr>
            <p:cNvSpPr/>
            <p:nvPr/>
          </p:nvSpPr>
          <p:spPr>
            <a:xfrm>
              <a:off x="4257682" y="1991704"/>
              <a:ext cx="506419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3320" name="TextBox 16">
              <a:extLst>
                <a:ext uri="{FF2B5EF4-FFF2-40B4-BE49-F238E27FC236}">
                  <a16:creationId xmlns:a16="http://schemas.microsoft.com/office/drawing/2014/main" id="{198322EE-265B-4A09-BE8B-D485BB697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4317" y="2441818"/>
              <a:ext cx="5410920" cy="128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C55A11"/>
                  </a:solidFill>
                  <a:effectLst/>
                  <a:uLnTx/>
                  <a:uFillTx/>
                  <a:latin typeface="Arial" panose="020B0604020202020204" pitchFamily="34" charset="0"/>
                  <a:cs typeface="思源黑体 CN Regular"/>
                </a:rPr>
                <a:t>xòe ra</a:t>
              </a:r>
              <a:endPara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endParaRPr>
            </a:p>
          </p:txBody>
        </p:sp>
      </p:grpSp>
      <p:sp>
        <p:nvSpPr>
          <p:cNvPr id="13317" name="TextBox 17">
            <a:extLst>
              <a:ext uri="{FF2B5EF4-FFF2-40B4-BE49-F238E27FC236}">
                <a16:creationId xmlns:a16="http://schemas.microsoft.com/office/drawing/2014/main" id="{E75A39D9-4045-47C8-A9A8-298E1DC66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1711325"/>
            <a:ext cx="4225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xòe ra</a:t>
            </a:r>
            <a:endParaRPr kumimoji="0" lang="vi-VN" altLang="en-US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8" name="Picture 4" descr="Cartoon character sticker with a girl writing on blank paper 2861184 Vector  Art at Vecteezy">
            <a:extLst>
              <a:ext uri="{FF2B5EF4-FFF2-40B4-BE49-F238E27FC236}">
                <a16:creationId xmlns:a16="http://schemas.microsoft.com/office/drawing/2014/main" id="{78FE295A-C69D-4AD3-9002-B602B3DF6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4006850"/>
            <a:ext cx="25177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ình ảnh bé trai đang ngồi học bài - PNG">
            <a:extLst>
              <a:ext uri="{FF2B5EF4-FFF2-40B4-BE49-F238E27FC236}">
                <a16:creationId xmlns:a16="http://schemas.microsoft.com/office/drawing/2014/main" id="{A313FEFF-1031-454D-8288-3C029E1331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思源黑体 CN Regular"/>
            </a:endParaRPr>
          </a:p>
        </p:txBody>
      </p:sp>
      <p:grpSp>
        <p:nvGrpSpPr>
          <p:cNvPr id="14339" name="Group 2">
            <a:extLst>
              <a:ext uri="{FF2B5EF4-FFF2-40B4-BE49-F238E27FC236}">
                <a16:creationId xmlns:a16="http://schemas.microsoft.com/office/drawing/2014/main" id="{5F5FEF95-E17A-4EF9-B6FB-C5C0DD268A31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503238"/>
            <a:ext cx="5478462" cy="787400"/>
            <a:chOff x="665720" y="502910"/>
            <a:chExt cx="5477811" cy="787400"/>
          </a:xfrm>
        </p:grpSpPr>
        <p:pic>
          <p:nvPicPr>
            <p:cNvPr id="14345" name="图片 19">
              <a:extLst>
                <a:ext uri="{FF2B5EF4-FFF2-40B4-BE49-F238E27FC236}">
                  <a16:creationId xmlns:a16="http://schemas.microsoft.com/office/drawing/2014/main" id="{2201BCF2-C1A4-4DF6-96A6-491CB78D4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Google Shape;5317;p41">
              <a:extLst>
                <a:ext uri="{FF2B5EF4-FFF2-40B4-BE49-F238E27FC236}">
                  <a16:creationId xmlns:a16="http://schemas.microsoft.com/office/drawing/2014/main" id="{00B039CF-C302-4450-BEDD-347FC9703FF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Cùng luyện từ khó</a:t>
              </a: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A9A1FA0-E445-43E9-B4E3-2961212CCF63}"/>
              </a:ext>
            </a:extLst>
          </p:cNvPr>
          <p:cNvGrpSpPr>
            <a:grpSpLocks/>
          </p:cNvGrpSpPr>
          <p:nvPr/>
        </p:nvGrpSpPr>
        <p:grpSpPr bwMode="auto">
          <a:xfrm>
            <a:off x="803275" y="3140075"/>
            <a:ext cx="7977188" cy="2913063"/>
            <a:chOff x="4084317" y="1991704"/>
            <a:chExt cx="5410920" cy="25849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241B53E-2A15-4595-9B6F-213ABB2D41F1}"/>
                </a:ext>
              </a:extLst>
            </p:cNvPr>
            <p:cNvSpPr/>
            <p:nvPr/>
          </p:nvSpPr>
          <p:spPr>
            <a:xfrm>
              <a:off x="4257682" y="1991704"/>
              <a:ext cx="5064190" cy="2584939"/>
            </a:xfrm>
            <a:prstGeom prst="roundRect">
              <a:avLst>
                <a:gd name="adj" fmla="val 7536"/>
              </a:avLst>
            </a:prstGeom>
            <a:solidFill>
              <a:srgbClr val="EBF5FF">
                <a:alpha val="91000"/>
              </a:srgbClr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cs typeface="Arial"/>
                <a:sym typeface="Arial"/>
              </a:endParaRPr>
            </a:p>
          </p:txBody>
        </p:sp>
        <p:sp>
          <p:nvSpPr>
            <p:cNvPr id="14344" name="TextBox 16">
              <a:extLst>
                <a:ext uri="{FF2B5EF4-FFF2-40B4-BE49-F238E27FC236}">
                  <a16:creationId xmlns:a16="http://schemas.microsoft.com/office/drawing/2014/main" id="{0729C607-E946-4E77-BD66-8928B8804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4317" y="2441818"/>
              <a:ext cx="5410920" cy="128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C55A11"/>
                  </a:solidFill>
                  <a:effectLst/>
                  <a:uLnTx/>
                  <a:uFillTx/>
                  <a:latin typeface="Arial" panose="020B0604020202020204" pitchFamily="34" charset="0"/>
                  <a:cs typeface="思源黑体 CN Regular"/>
                </a:rPr>
                <a:t>lao vút</a:t>
              </a:r>
              <a:endParaRPr kumimoji="0" lang="vi-VN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endParaRPr>
            </a:p>
          </p:txBody>
        </p:sp>
      </p:grpSp>
      <p:sp>
        <p:nvSpPr>
          <p:cNvPr id="14341" name="TextBox 17">
            <a:extLst>
              <a:ext uri="{FF2B5EF4-FFF2-40B4-BE49-F238E27FC236}">
                <a16:creationId xmlns:a16="http://schemas.microsoft.com/office/drawing/2014/main" id="{147C50A7-79E6-4C32-99A8-99C0FA94B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5463" y="1711325"/>
            <a:ext cx="4225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lao vút</a:t>
            </a:r>
            <a:endParaRPr kumimoji="0" lang="vi-VN" altLang="en-US" sz="6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2" name="Picture 4" descr="Cartoon character sticker with a girl writing on blank paper 2861184 Vector  Art at Vecteezy">
            <a:extLst>
              <a:ext uri="{FF2B5EF4-FFF2-40B4-BE49-F238E27FC236}">
                <a16:creationId xmlns:a16="http://schemas.microsoft.com/office/drawing/2014/main" id="{FC3C6604-7110-46EF-88B1-88CE4A98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4006850"/>
            <a:ext cx="251777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36FD9C75-4673-47F6-9EBF-36977E8BF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" b="397"/>
          <a:stretch/>
        </p:blipFill>
        <p:spPr bwMode="auto">
          <a:xfrm>
            <a:off x="3117526" y="1193045"/>
            <a:ext cx="7842212" cy="495082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16DCD06-2B4E-4D0C-8E6F-C72F024F8375}"/>
              </a:ext>
            </a:extLst>
          </p:cNvPr>
          <p:cNvSpPr/>
          <p:nvPr/>
        </p:nvSpPr>
        <p:spPr>
          <a:xfrm>
            <a:off x="3186113" y="1770063"/>
            <a:ext cx="598487" cy="549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50029E-2B4D-456D-B996-B1297C46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1757363"/>
            <a:ext cx="1692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Lùi vào 2 ô</a:t>
            </a:r>
          </a:p>
        </p:txBody>
      </p:sp>
      <p:grpSp>
        <p:nvGrpSpPr>
          <p:cNvPr id="15365" name="Group 24">
            <a:extLst>
              <a:ext uri="{FF2B5EF4-FFF2-40B4-BE49-F238E27FC236}">
                <a16:creationId xmlns:a16="http://schemas.microsoft.com/office/drawing/2014/main" id="{31DEBFAE-570E-4B28-8380-715C3CF7DAA1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266700"/>
            <a:ext cx="5476875" cy="787400"/>
            <a:chOff x="665720" y="502910"/>
            <a:chExt cx="5477811" cy="787400"/>
          </a:xfrm>
        </p:grpSpPr>
        <p:pic>
          <p:nvPicPr>
            <p:cNvPr id="15370" name="图片 19">
              <a:extLst>
                <a:ext uri="{FF2B5EF4-FFF2-40B4-BE49-F238E27FC236}">
                  <a16:creationId xmlns:a16="http://schemas.microsoft.com/office/drawing/2014/main" id="{9C726935-4CFC-4022-979F-773836AA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Google Shape;5317;p41">
              <a:extLst>
                <a:ext uri="{FF2B5EF4-FFF2-40B4-BE49-F238E27FC236}">
                  <a16:creationId xmlns:a16="http://schemas.microsoft.com/office/drawing/2014/main" id="{AE38225C-DA97-4EBF-B72E-24A3A0D4B1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Lưu ý khi trình bày</a:t>
              </a:r>
            </a:p>
          </p:txBody>
        </p:sp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B6A91FEA-4105-4E1F-B412-DE9D20D08508}"/>
              </a:ext>
            </a:extLst>
          </p:cNvPr>
          <p:cNvSpPr/>
          <p:nvPr/>
        </p:nvSpPr>
        <p:spPr>
          <a:xfrm>
            <a:off x="728663" y="1879600"/>
            <a:ext cx="620712" cy="265113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5367" name="Picture 9">
            <a:extLst>
              <a:ext uri="{FF2B5EF4-FFF2-40B4-BE49-F238E27FC236}">
                <a16:creationId xmlns:a16="http://schemas.microsoft.com/office/drawing/2014/main" id="{C14FAF8B-353C-4151-B8C0-6C667B8FC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409950"/>
            <a:ext cx="25400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3">
            <a:extLst>
              <a:ext uri="{FF2B5EF4-FFF2-40B4-BE49-F238E27FC236}">
                <a16:creationId xmlns:a16="http://schemas.microsoft.com/office/drawing/2014/main" id="{14FC0D8A-8EA7-4D8B-98FC-2C17607F1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275" y="2052638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思源黑体 CN Regular"/>
              </a:rPr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39B46D-00F6-4FC8-8058-8C421333ABE2}"/>
              </a:ext>
            </a:extLst>
          </p:cNvPr>
          <p:cNvSpPr/>
          <p:nvPr/>
        </p:nvSpPr>
        <p:spPr>
          <a:xfrm>
            <a:off x="3784600" y="1773238"/>
            <a:ext cx="600075" cy="549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3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4">
            <a:extLst>
              <a:ext uri="{FF2B5EF4-FFF2-40B4-BE49-F238E27FC236}">
                <a16:creationId xmlns:a16="http://schemas.microsoft.com/office/drawing/2014/main" id="{7C8B18DC-AC85-4382-A2CC-1C751CF3261F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266700"/>
            <a:ext cx="7223125" cy="787400"/>
            <a:chOff x="665720" y="502910"/>
            <a:chExt cx="5477811" cy="787400"/>
          </a:xfrm>
        </p:grpSpPr>
        <p:pic>
          <p:nvPicPr>
            <p:cNvPr id="16395" name="图片 19">
              <a:extLst>
                <a:ext uri="{FF2B5EF4-FFF2-40B4-BE49-F238E27FC236}">
                  <a16:creationId xmlns:a16="http://schemas.microsoft.com/office/drawing/2014/main" id="{115D5FA8-163C-43CC-9350-0F4295CA9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20" y="502910"/>
              <a:ext cx="78740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Google Shape;5317;p41">
              <a:extLst>
                <a:ext uri="{FF2B5EF4-FFF2-40B4-BE49-F238E27FC236}">
                  <a16:creationId xmlns:a16="http://schemas.microsoft.com/office/drawing/2014/main" id="{DADB96F1-D53D-41E7-9F90-74F643A9594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59420" y="595436"/>
              <a:ext cx="5084111" cy="60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Gloria Hallelujah"/>
                  <a:cs typeface="Gloria Hallelujah"/>
                  <a:sym typeface="Gloria Hallelujah"/>
                </a:rPr>
                <a:t>Lưu ý về tư thế ngồi viết</a:t>
              </a:r>
            </a:p>
          </p:txBody>
        </p:sp>
      </p:grpSp>
      <p:sp>
        <p:nvSpPr>
          <p:cNvPr id="16387" name="TextBox 11">
            <a:extLst>
              <a:ext uri="{FF2B5EF4-FFF2-40B4-BE49-F238E27FC236}">
                <a16:creationId xmlns:a16="http://schemas.microsoft.com/office/drawing/2014/main" id="{623D6065-62C9-4D18-B733-80922D95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2770188"/>
            <a:ext cx="4683125" cy="1192212"/>
          </a:xfrm>
          <a:prstGeom prst="wedgeRoundRectCallout">
            <a:avLst>
              <a:gd name="adj1" fmla="val 75134"/>
              <a:gd name="adj2" fmla="val 28523"/>
              <a:gd name="adj3" fmla="val 16667"/>
            </a:avLst>
          </a:prstGeom>
          <a:solidFill>
            <a:srgbClr val="E4F7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tay cầm viết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tay giữ trang vở</a:t>
            </a:r>
          </a:p>
        </p:txBody>
      </p:sp>
      <p:sp>
        <p:nvSpPr>
          <p:cNvPr id="16388" name="TextBox 13">
            <a:extLst>
              <a:ext uri="{FF2B5EF4-FFF2-40B4-BE49-F238E27FC236}">
                <a16:creationId xmlns:a16="http://schemas.microsoft.com/office/drawing/2014/main" id="{71583D71-5013-45D1-B616-9306E982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5175250"/>
            <a:ext cx="4703763" cy="1190625"/>
          </a:xfrm>
          <a:prstGeom prst="wedgeRoundRectCallout">
            <a:avLst>
              <a:gd name="adj1" fmla="val 81917"/>
              <a:gd name="adj2" fmla="val -66833"/>
              <a:gd name="adj3" fmla="val 16667"/>
            </a:avLst>
          </a:prstGeom>
          <a:solidFill>
            <a:srgbClr val="FEE8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6389" name="Rounded Rectangular Callout 14">
            <a:extLst>
              <a:ext uri="{FF2B5EF4-FFF2-40B4-BE49-F238E27FC236}">
                <a16:creationId xmlns:a16="http://schemas.microsoft.com/office/drawing/2014/main" id="{0DB0786E-20AE-429C-B077-668E0EE58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1187450"/>
            <a:ext cx="4703763" cy="1177925"/>
          </a:xfrm>
          <a:prstGeom prst="wedgeRoundRectCallout">
            <a:avLst>
              <a:gd name="adj1" fmla="val 29986"/>
              <a:gd name="adj2" fmla="val 81366"/>
              <a:gd name="adj3" fmla="val 16667"/>
            </a:avLst>
          </a:prstGeom>
          <a:solidFill>
            <a:srgbClr val="FFF5C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 cách từ mắt đến vở 25 – 30cm</a:t>
            </a:r>
          </a:p>
        </p:txBody>
      </p:sp>
      <p:grpSp>
        <p:nvGrpSpPr>
          <p:cNvPr id="16390" name="Group 1">
            <a:extLst>
              <a:ext uri="{FF2B5EF4-FFF2-40B4-BE49-F238E27FC236}">
                <a16:creationId xmlns:a16="http://schemas.microsoft.com/office/drawing/2014/main" id="{0229DC6D-7DA8-40B5-8C31-D0C7632146AB}"/>
              </a:ext>
            </a:extLst>
          </p:cNvPr>
          <p:cNvGrpSpPr>
            <a:grpSpLocks/>
          </p:cNvGrpSpPr>
          <p:nvPr/>
        </p:nvGrpSpPr>
        <p:grpSpPr bwMode="auto">
          <a:xfrm>
            <a:off x="7423150" y="2614613"/>
            <a:ext cx="4200525" cy="2470150"/>
            <a:chOff x="6834621" y="2484743"/>
            <a:chExt cx="4201410" cy="2469535"/>
          </a:xfrm>
        </p:grpSpPr>
        <p:pic>
          <p:nvPicPr>
            <p:cNvPr id="16" name="Picture 2" descr="https://khotunhua.com/upload/tiny/day-tre-ngoi-dung-tu-the.jpg">
              <a:extLst>
                <a:ext uri="{FF2B5EF4-FFF2-40B4-BE49-F238E27FC236}">
                  <a16:creationId xmlns:a16="http://schemas.microsoft.com/office/drawing/2014/main" id="{AECC2826-C194-4435-8F69-9EB793E3BB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18255"/>
            <a:stretch/>
          </p:blipFill>
          <p:spPr bwMode="auto">
            <a:xfrm>
              <a:off x="7412062" y="2484743"/>
              <a:ext cx="3623969" cy="24695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8BC48D-3843-4D30-A1E0-EDCC6791C954}"/>
                </a:ext>
              </a:extLst>
            </p:cNvPr>
            <p:cNvSpPr/>
            <p:nvPr/>
          </p:nvSpPr>
          <p:spPr>
            <a:xfrm>
              <a:off x="6834621" y="3694117"/>
              <a:ext cx="971755" cy="522157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Giữ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trái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514AD7-B55D-49C2-B688-394AEE508F05}"/>
                </a:ext>
              </a:extLst>
            </p:cNvPr>
            <p:cNvSpPr/>
            <p:nvPr/>
          </p:nvSpPr>
          <p:spPr>
            <a:xfrm>
              <a:off x="9082995" y="3237031"/>
              <a:ext cx="971755" cy="738003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Viết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phải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6391" name="Picture 3">
            <a:extLst>
              <a:ext uri="{FF2B5EF4-FFF2-40B4-BE49-F238E27FC236}">
                <a16:creationId xmlns:a16="http://schemas.microsoft.com/office/drawing/2014/main" id="{C6D85084-CF2B-42C5-9BDD-1F0E702CD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698875"/>
            <a:ext cx="292576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-52070"/>
            <a:ext cx="12192000" cy="6910070"/>
            <a:chOff x="0" y="-82"/>
            <a:chExt cx="19200" cy="10882"/>
          </a:xfrm>
        </p:grpSpPr>
        <p:grpSp>
          <p:nvGrpSpPr>
            <p:cNvPr id="70" name="组合 69"/>
            <p:cNvGrpSpPr/>
            <p:nvPr/>
          </p:nvGrpSpPr>
          <p:grpSpPr>
            <a:xfrm>
              <a:off x="0" y="-82"/>
              <a:ext cx="19200" cy="10882"/>
              <a:chOff x="-2531" y="-82"/>
              <a:chExt cx="23716" cy="10882"/>
            </a:xfrm>
          </p:grpSpPr>
          <p:grpSp>
            <p:nvGrpSpPr>
              <p:cNvPr id="228" name="组合 227"/>
              <p:cNvGrpSpPr/>
              <p:nvPr/>
            </p:nvGrpSpPr>
            <p:grpSpPr>
              <a:xfrm>
                <a:off x="-2531" y="-82"/>
                <a:ext cx="23716" cy="1088"/>
                <a:chOff x="-1607127" y="-51755"/>
                <a:chExt cx="15059887" cy="691091"/>
              </a:xfrm>
              <a:solidFill>
                <a:schemeClr val="bg1"/>
              </a:solidFill>
            </p:grpSpPr>
            <p:sp>
              <p:nvSpPr>
                <p:cNvPr id="224" name="Freeform 6"/>
                <p:cNvSpPr/>
                <p:nvPr/>
              </p:nvSpPr>
              <p:spPr bwMode="auto">
                <a:xfrm rot="10800000">
                  <a:off x="-1607127" y="-51755"/>
                  <a:ext cx="7550726" cy="691089"/>
                </a:xfrm>
                <a:custGeom>
                  <a:avLst/>
                  <a:gdLst>
                    <a:gd name="connsiteX0" fmla="*/ 0 w 19261"/>
                    <a:gd name="connsiteY0" fmla="*/ 2123 h 2152"/>
                    <a:gd name="connsiteX1" fmla="*/ 33 w 19261"/>
                    <a:gd name="connsiteY1" fmla="*/ 1706 h 2152"/>
                    <a:gd name="connsiteX2" fmla="*/ 50 w 19261"/>
                    <a:gd name="connsiteY2" fmla="*/ 1487 h 2152"/>
                    <a:gd name="connsiteX3" fmla="*/ 353 w 19261"/>
                    <a:gd name="connsiteY3" fmla="*/ 1319 h 2152"/>
                    <a:gd name="connsiteX4" fmla="*/ 1837 w 19261"/>
                    <a:gd name="connsiteY4" fmla="*/ 1959 h 2152"/>
                    <a:gd name="connsiteX5" fmla="*/ 1854 w 19261"/>
                    <a:gd name="connsiteY5" fmla="*/ 1942 h 2152"/>
                    <a:gd name="connsiteX6" fmla="*/ 2056 w 19261"/>
                    <a:gd name="connsiteY6" fmla="*/ 1807 h 2152"/>
                    <a:gd name="connsiteX7" fmla="*/ 2495 w 19261"/>
                    <a:gd name="connsiteY7" fmla="*/ 1588 h 2152"/>
                    <a:gd name="connsiteX8" fmla="*/ 3911 w 19261"/>
                    <a:gd name="connsiteY8" fmla="*/ 1942 h 2152"/>
                    <a:gd name="connsiteX9" fmla="*/ 3928 w 19261"/>
                    <a:gd name="connsiteY9" fmla="*/ 1925 h 2152"/>
                    <a:gd name="connsiteX10" fmla="*/ 5091 w 19261"/>
                    <a:gd name="connsiteY10" fmla="*/ 1403 h 2152"/>
                    <a:gd name="connsiteX11" fmla="*/ 5631 w 19261"/>
                    <a:gd name="connsiteY11" fmla="*/ 1841 h 2152"/>
                    <a:gd name="connsiteX12" fmla="*/ 5648 w 19261"/>
                    <a:gd name="connsiteY12" fmla="*/ 1824 h 2152"/>
                    <a:gd name="connsiteX13" fmla="*/ 5800 w 19261"/>
                    <a:gd name="connsiteY13" fmla="*/ 1689 h 2152"/>
                    <a:gd name="connsiteX14" fmla="*/ 6255 w 19261"/>
                    <a:gd name="connsiteY14" fmla="*/ 1420 h 2152"/>
                    <a:gd name="connsiteX15" fmla="*/ 6592 w 19261"/>
                    <a:gd name="connsiteY15" fmla="*/ 1319 h 2152"/>
                    <a:gd name="connsiteX16" fmla="*/ 7840 w 19261"/>
                    <a:gd name="connsiteY16" fmla="*/ 1858 h 2152"/>
                    <a:gd name="connsiteX17" fmla="*/ 7857 w 19261"/>
                    <a:gd name="connsiteY17" fmla="*/ 1858 h 2152"/>
                    <a:gd name="connsiteX18" fmla="*/ 9560 w 19261"/>
                    <a:gd name="connsiteY18" fmla="*/ 1234 h 2152"/>
                    <a:gd name="connsiteX19" fmla="*/ 10335 w 19261"/>
                    <a:gd name="connsiteY19" fmla="*/ 2010 h 2152"/>
                    <a:gd name="connsiteX20" fmla="*/ 10487 w 19261"/>
                    <a:gd name="connsiteY20" fmla="*/ 1875 h 2152"/>
                    <a:gd name="connsiteX21" fmla="*/ 10757 w 19261"/>
                    <a:gd name="connsiteY21" fmla="*/ 1656 h 2152"/>
                    <a:gd name="connsiteX22" fmla="*/ 12139 w 19261"/>
                    <a:gd name="connsiteY22" fmla="*/ 1201 h 2152"/>
                    <a:gd name="connsiteX23" fmla="*/ 12460 w 19261"/>
                    <a:gd name="connsiteY23" fmla="*/ 1285 h 2152"/>
                    <a:gd name="connsiteX24" fmla="*/ 12848 w 19261"/>
                    <a:gd name="connsiteY24" fmla="*/ 1538 h 2152"/>
                    <a:gd name="connsiteX25" fmla="*/ 12949 w 19261"/>
                    <a:gd name="connsiteY25" fmla="*/ 1437 h 2152"/>
                    <a:gd name="connsiteX26" fmla="*/ 13084 w 19261"/>
                    <a:gd name="connsiteY26" fmla="*/ 1336 h 2152"/>
                    <a:gd name="connsiteX27" fmla="*/ 13505 w 19261"/>
                    <a:gd name="connsiteY27" fmla="*/ 1116 h 2152"/>
                    <a:gd name="connsiteX28" fmla="*/ 14804 w 19261"/>
                    <a:gd name="connsiteY28" fmla="*/ 1420 h 2152"/>
                    <a:gd name="connsiteX29" fmla="*/ 15040 w 19261"/>
                    <a:gd name="connsiteY29" fmla="*/ 1639 h 2152"/>
                    <a:gd name="connsiteX30" fmla="*/ 15040 w 19261"/>
                    <a:gd name="connsiteY30" fmla="*/ 1622 h 2152"/>
                    <a:gd name="connsiteX31" fmla="*/ 15309 w 19261"/>
                    <a:gd name="connsiteY31" fmla="*/ 1285 h 2152"/>
                    <a:gd name="connsiteX32" fmla="*/ 16692 w 19261"/>
                    <a:gd name="connsiteY32" fmla="*/ 746 h 2152"/>
                    <a:gd name="connsiteX33" fmla="*/ 17282 w 19261"/>
                    <a:gd name="connsiteY33" fmla="*/ 982 h 2152"/>
                    <a:gd name="connsiteX34" fmla="*/ 17485 w 19261"/>
                    <a:gd name="connsiteY34" fmla="*/ 628 h 2152"/>
                    <a:gd name="connsiteX35" fmla="*/ 18783 w 19261"/>
                    <a:gd name="connsiteY35" fmla="*/ 21 h 2152"/>
                    <a:gd name="connsiteX36" fmla="*/ 19255 w 19261"/>
                    <a:gd name="connsiteY36" fmla="*/ 156 h 2152"/>
                    <a:gd name="connsiteX37" fmla="*/ 19254 w 19261"/>
                    <a:gd name="connsiteY37" fmla="*/ 2136 h 2152"/>
                    <a:gd name="connsiteX38" fmla="*/ 0 w 19261"/>
                    <a:gd name="connsiteY38" fmla="*/ 2123 h 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0" t="0" r="r" b="b"/>
                  <a:pathLst>
                    <a:path w="19261" h="2153">
                      <a:moveTo>
                        <a:pt x="0" y="2123"/>
                      </a:moveTo>
                      <a:cubicBezTo>
                        <a:pt x="0" y="1904"/>
                        <a:pt x="33" y="1925"/>
                        <a:pt x="33" y="1706"/>
                      </a:cubicBezTo>
                      <a:cubicBezTo>
                        <a:pt x="33" y="1656"/>
                        <a:pt x="16" y="1521"/>
                        <a:pt x="50" y="1487"/>
                      </a:cubicBezTo>
                      <a:cubicBezTo>
                        <a:pt x="117" y="1403"/>
                        <a:pt x="252" y="1369"/>
                        <a:pt x="353" y="1319"/>
                      </a:cubicBezTo>
                      <a:cubicBezTo>
                        <a:pt x="1061" y="1032"/>
                        <a:pt x="1601" y="1487"/>
                        <a:pt x="1837" y="1959"/>
                      </a:cubicBezTo>
                      <a:cubicBezTo>
                        <a:pt x="1854" y="1959"/>
                        <a:pt x="1854" y="1959"/>
                        <a:pt x="1854" y="1942"/>
                      </a:cubicBezTo>
                      <a:cubicBezTo>
                        <a:pt x="1921" y="1909"/>
                        <a:pt x="1989" y="1858"/>
                        <a:pt x="2056" y="1807"/>
                      </a:cubicBezTo>
                      <a:cubicBezTo>
                        <a:pt x="2191" y="1723"/>
                        <a:pt x="2343" y="1656"/>
                        <a:pt x="2495" y="1588"/>
                      </a:cubicBezTo>
                      <a:cubicBezTo>
                        <a:pt x="3051" y="1386"/>
                        <a:pt x="3658" y="1571"/>
                        <a:pt x="3911" y="1942"/>
                      </a:cubicBezTo>
                      <a:cubicBezTo>
                        <a:pt x="3911" y="1942"/>
                        <a:pt x="3911" y="1925"/>
                        <a:pt x="3928" y="1925"/>
                      </a:cubicBezTo>
                      <a:cubicBezTo>
                        <a:pt x="4046" y="1656"/>
                        <a:pt x="4636" y="1234"/>
                        <a:pt x="5091" y="1403"/>
                      </a:cubicBezTo>
                      <a:cubicBezTo>
                        <a:pt x="5327" y="1504"/>
                        <a:pt x="5462" y="1673"/>
                        <a:pt x="5631" y="1841"/>
                      </a:cubicBezTo>
                      <a:cubicBezTo>
                        <a:pt x="5631" y="1824"/>
                        <a:pt x="5648" y="1824"/>
                        <a:pt x="5648" y="1824"/>
                      </a:cubicBezTo>
                      <a:cubicBezTo>
                        <a:pt x="5698" y="1774"/>
                        <a:pt x="5749" y="1740"/>
                        <a:pt x="5800" y="1689"/>
                      </a:cubicBezTo>
                      <a:cubicBezTo>
                        <a:pt x="5934" y="1588"/>
                        <a:pt x="6086" y="1487"/>
                        <a:pt x="6255" y="1420"/>
                      </a:cubicBezTo>
                      <a:cubicBezTo>
                        <a:pt x="6356" y="1369"/>
                        <a:pt x="6474" y="1336"/>
                        <a:pt x="6592" y="1319"/>
                      </a:cubicBezTo>
                      <a:cubicBezTo>
                        <a:pt x="7216" y="1167"/>
                        <a:pt x="7553" y="1588"/>
                        <a:pt x="7840" y="1858"/>
                      </a:cubicBezTo>
                      <a:cubicBezTo>
                        <a:pt x="7857" y="1858"/>
                        <a:pt x="7857" y="1858"/>
                        <a:pt x="7857" y="1858"/>
                      </a:cubicBezTo>
                      <a:cubicBezTo>
                        <a:pt x="8110" y="1521"/>
                        <a:pt x="8936" y="982"/>
                        <a:pt x="9560" y="1234"/>
                      </a:cubicBezTo>
                      <a:cubicBezTo>
                        <a:pt x="9931" y="1369"/>
                        <a:pt x="10167" y="1689"/>
                        <a:pt x="10335" y="2010"/>
                      </a:cubicBezTo>
                      <a:cubicBezTo>
                        <a:pt x="10386" y="1976"/>
                        <a:pt x="10436" y="1925"/>
                        <a:pt x="10487" y="1875"/>
                      </a:cubicBezTo>
                      <a:cubicBezTo>
                        <a:pt x="10571" y="1807"/>
                        <a:pt x="10672" y="1723"/>
                        <a:pt x="10757" y="1656"/>
                      </a:cubicBezTo>
                      <a:cubicBezTo>
                        <a:pt x="11043" y="1437"/>
                        <a:pt x="11600" y="1100"/>
                        <a:pt x="12139" y="1201"/>
                      </a:cubicBezTo>
                      <a:cubicBezTo>
                        <a:pt x="12257" y="1218"/>
                        <a:pt x="12359" y="1251"/>
                        <a:pt x="12460" y="1285"/>
                      </a:cubicBezTo>
                      <a:cubicBezTo>
                        <a:pt x="12595" y="1352"/>
                        <a:pt x="12746" y="1437"/>
                        <a:pt x="12848" y="1538"/>
                      </a:cubicBezTo>
                      <a:cubicBezTo>
                        <a:pt x="12881" y="1504"/>
                        <a:pt x="12915" y="1470"/>
                        <a:pt x="12949" y="1437"/>
                      </a:cubicBezTo>
                      <a:cubicBezTo>
                        <a:pt x="12983" y="1403"/>
                        <a:pt x="13033" y="1369"/>
                        <a:pt x="13084" y="1336"/>
                      </a:cubicBezTo>
                      <a:cubicBezTo>
                        <a:pt x="13202" y="1251"/>
                        <a:pt x="13353" y="1167"/>
                        <a:pt x="13505" y="1116"/>
                      </a:cubicBezTo>
                      <a:cubicBezTo>
                        <a:pt x="14028" y="948"/>
                        <a:pt x="14500" y="1184"/>
                        <a:pt x="14804" y="1420"/>
                      </a:cubicBezTo>
                      <a:cubicBezTo>
                        <a:pt x="14871" y="1487"/>
                        <a:pt x="14955" y="1555"/>
                        <a:pt x="15040" y="1639"/>
                      </a:cubicBezTo>
                      <a:cubicBezTo>
                        <a:pt x="15040" y="1639"/>
                        <a:pt x="15040" y="1622"/>
                        <a:pt x="15040" y="1622"/>
                      </a:cubicBezTo>
                      <a:cubicBezTo>
                        <a:pt x="15090" y="1487"/>
                        <a:pt x="15225" y="1386"/>
                        <a:pt x="15309" y="1285"/>
                      </a:cubicBezTo>
                      <a:cubicBezTo>
                        <a:pt x="15545" y="982"/>
                        <a:pt x="16085" y="611"/>
                        <a:pt x="16692" y="746"/>
                      </a:cubicBezTo>
                      <a:cubicBezTo>
                        <a:pt x="16911" y="796"/>
                        <a:pt x="17097" y="897"/>
                        <a:pt x="17282" y="982"/>
                      </a:cubicBezTo>
                      <a:cubicBezTo>
                        <a:pt x="17367" y="880"/>
                        <a:pt x="17400" y="729"/>
                        <a:pt x="17485" y="628"/>
                      </a:cubicBezTo>
                      <a:cubicBezTo>
                        <a:pt x="17704" y="307"/>
                        <a:pt x="18176" y="-97"/>
                        <a:pt x="18783" y="21"/>
                      </a:cubicBezTo>
                      <a:cubicBezTo>
                        <a:pt x="18951" y="55"/>
                        <a:pt x="19103" y="122"/>
                        <a:pt x="19255" y="156"/>
                      </a:cubicBezTo>
                      <a:cubicBezTo>
                        <a:pt x="19268" y="881"/>
                        <a:pt x="19257" y="1355"/>
                        <a:pt x="19254" y="2136"/>
                      </a:cubicBezTo>
                      <a:cubicBezTo>
                        <a:pt x="13055" y="2183"/>
                        <a:pt x="3343" y="2117"/>
                        <a:pt x="0" y="21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6"/>
                <p:cNvSpPr/>
                <p:nvPr/>
              </p:nvSpPr>
              <p:spPr bwMode="auto">
                <a:xfrm rot="10800000" flipH="1">
                  <a:off x="5902034" y="-51753"/>
                  <a:ext cx="7550726" cy="691089"/>
                </a:xfrm>
                <a:custGeom>
                  <a:avLst/>
                  <a:gdLst>
                    <a:gd name="connsiteX0" fmla="*/ 0 w 19261"/>
                    <a:gd name="connsiteY0" fmla="*/ 2123 h 2152"/>
                    <a:gd name="connsiteX1" fmla="*/ 33 w 19261"/>
                    <a:gd name="connsiteY1" fmla="*/ 1706 h 2152"/>
                    <a:gd name="connsiteX2" fmla="*/ 50 w 19261"/>
                    <a:gd name="connsiteY2" fmla="*/ 1487 h 2152"/>
                    <a:gd name="connsiteX3" fmla="*/ 353 w 19261"/>
                    <a:gd name="connsiteY3" fmla="*/ 1319 h 2152"/>
                    <a:gd name="connsiteX4" fmla="*/ 1837 w 19261"/>
                    <a:gd name="connsiteY4" fmla="*/ 1959 h 2152"/>
                    <a:gd name="connsiteX5" fmla="*/ 1854 w 19261"/>
                    <a:gd name="connsiteY5" fmla="*/ 1942 h 2152"/>
                    <a:gd name="connsiteX6" fmla="*/ 2056 w 19261"/>
                    <a:gd name="connsiteY6" fmla="*/ 1807 h 2152"/>
                    <a:gd name="connsiteX7" fmla="*/ 2495 w 19261"/>
                    <a:gd name="connsiteY7" fmla="*/ 1588 h 2152"/>
                    <a:gd name="connsiteX8" fmla="*/ 3911 w 19261"/>
                    <a:gd name="connsiteY8" fmla="*/ 1942 h 2152"/>
                    <a:gd name="connsiteX9" fmla="*/ 3928 w 19261"/>
                    <a:gd name="connsiteY9" fmla="*/ 1925 h 2152"/>
                    <a:gd name="connsiteX10" fmla="*/ 5091 w 19261"/>
                    <a:gd name="connsiteY10" fmla="*/ 1403 h 2152"/>
                    <a:gd name="connsiteX11" fmla="*/ 5631 w 19261"/>
                    <a:gd name="connsiteY11" fmla="*/ 1841 h 2152"/>
                    <a:gd name="connsiteX12" fmla="*/ 5648 w 19261"/>
                    <a:gd name="connsiteY12" fmla="*/ 1824 h 2152"/>
                    <a:gd name="connsiteX13" fmla="*/ 5800 w 19261"/>
                    <a:gd name="connsiteY13" fmla="*/ 1689 h 2152"/>
                    <a:gd name="connsiteX14" fmla="*/ 6255 w 19261"/>
                    <a:gd name="connsiteY14" fmla="*/ 1420 h 2152"/>
                    <a:gd name="connsiteX15" fmla="*/ 6592 w 19261"/>
                    <a:gd name="connsiteY15" fmla="*/ 1319 h 2152"/>
                    <a:gd name="connsiteX16" fmla="*/ 7840 w 19261"/>
                    <a:gd name="connsiteY16" fmla="*/ 1858 h 2152"/>
                    <a:gd name="connsiteX17" fmla="*/ 7857 w 19261"/>
                    <a:gd name="connsiteY17" fmla="*/ 1858 h 2152"/>
                    <a:gd name="connsiteX18" fmla="*/ 9560 w 19261"/>
                    <a:gd name="connsiteY18" fmla="*/ 1234 h 2152"/>
                    <a:gd name="connsiteX19" fmla="*/ 10335 w 19261"/>
                    <a:gd name="connsiteY19" fmla="*/ 2010 h 2152"/>
                    <a:gd name="connsiteX20" fmla="*/ 10487 w 19261"/>
                    <a:gd name="connsiteY20" fmla="*/ 1875 h 2152"/>
                    <a:gd name="connsiteX21" fmla="*/ 10757 w 19261"/>
                    <a:gd name="connsiteY21" fmla="*/ 1656 h 2152"/>
                    <a:gd name="connsiteX22" fmla="*/ 12139 w 19261"/>
                    <a:gd name="connsiteY22" fmla="*/ 1201 h 2152"/>
                    <a:gd name="connsiteX23" fmla="*/ 12460 w 19261"/>
                    <a:gd name="connsiteY23" fmla="*/ 1285 h 2152"/>
                    <a:gd name="connsiteX24" fmla="*/ 12848 w 19261"/>
                    <a:gd name="connsiteY24" fmla="*/ 1538 h 2152"/>
                    <a:gd name="connsiteX25" fmla="*/ 12949 w 19261"/>
                    <a:gd name="connsiteY25" fmla="*/ 1437 h 2152"/>
                    <a:gd name="connsiteX26" fmla="*/ 13084 w 19261"/>
                    <a:gd name="connsiteY26" fmla="*/ 1336 h 2152"/>
                    <a:gd name="connsiteX27" fmla="*/ 13505 w 19261"/>
                    <a:gd name="connsiteY27" fmla="*/ 1116 h 2152"/>
                    <a:gd name="connsiteX28" fmla="*/ 14804 w 19261"/>
                    <a:gd name="connsiteY28" fmla="*/ 1420 h 2152"/>
                    <a:gd name="connsiteX29" fmla="*/ 15040 w 19261"/>
                    <a:gd name="connsiteY29" fmla="*/ 1639 h 2152"/>
                    <a:gd name="connsiteX30" fmla="*/ 15040 w 19261"/>
                    <a:gd name="connsiteY30" fmla="*/ 1622 h 2152"/>
                    <a:gd name="connsiteX31" fmla="*/ 15309 w 19261"/>
                    <a:gd name="connsiteY31" fmla="*/ 1285 h 2152"/>
                    <a:gd name="connsiteX32" fmla="*/ 16692 w 19261"/>
                    <a:gd name="connsiteY32" fmla="*/ 746 h 2152"/>
                    <a:gd name="connsiteX33" fmla="*/ 17282 w 19261"/>
                    <a:gd name="connsiteY33" fmla="*/ 982 h 2152"/>
                    <a:gd name="connsiteX34" fmla="*/ 17485 w 19261"/>
                    <a:gd name="connsiteY34" fmla="*/ 628 h 2152"/>
                    <a:gd name="connsiteX35" fmla="*/ 18783 w 19261"/>
                    <a:gd name="connsiteY35" fmla="*/ 21 h 2152"/>
                    <a:gd name="connsiteX36" fmla="*/ 19255 w 19261"/>
                    <a:gd name="connsiteY36" fmla="*/ 156 h 2152"/>
                    <a:gd name="connsiteX37" fmla="*/ 19254 w 19261"/>
                    <a:gd name="connsiteY37" fmla="*/ 2136 h 2152"/>
                    <a:gd name="connsiteX38" fmla="*/ 0 w 19261"/>
                    <a:gd name="connsiteY38" fmla="*/ 2123 h 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0" t="0" r="r" b="b"/>
                  <a:pathLst>
                    <a:path w="19261" h="2153">
                      <a:moveTo>
                        <a:pt x="0" y="2123"/>
                      </a:moveTo>
                      <a:cubicBezTo>
                        <a:pt x="0" y="1904"/>
                        <a:pt x="33" y="1925"/>
                        <a:pt x="33" y="1706"/>
                      </a:cubicBezTo>
                      <a:cubicBezTo>
                        <a:pt x="33" y="1656"/>
                        <a:pt x="16" y="1521"/>
                        <a:pt x="50" y="1487"/>
                      </a:cubicBezTo>
                      <a:cubicBezTo>
                        <a:pt x="117" y="1403"/>
                        <a:pt x="252" y="1369"/>
                        <a:pt x="353" y="1319"/>
                      </a:cubicBezTo>
                      <a:cubicBezTo>
                        <a:pt x="1061" y="1032"/>
                        <a:pt x="1601" y="1487"/>
                        <a:pt x="1837" y="1959"/>
                      </a:cubicBezTo>
                      <a:cubicBezTo>
                        <a:pt x="1854" y="1959"/>
                        <a:pt x="1854" y="1959"/>
                        <a:pt x="1854" y="1942"/>
                      </a:cubicBezTo>
                      <a:cubicBezTo>
                        <a:pt x="1921" y="1909"/>
                        <a:pt x="1989" y="1858"/>
                        <a:pt x="2056" y="1807"/>
                      </a:cubicBezTo>
                      <a:cubicBezTo>
                        <a:pt x="2191" y="1723"/>
                        <a:pt x="2343" y="1656"/>
                        <a:pt x="2495" y="1588"/>
                      </a:cubicBezTo>
                      <a:cubicBezTo>
                        <a:pt x="3051" y="1386"/>
                        <a:pt x="3658" y="1571"/>
                        <a:pt x="3911" y="1942"/>
                      </a:cubicBezTo>
                      <a:cubicBezTo>
                        <a:pt x="3911" y="1942"/>
                        <a:pt x="3911" y="1925"/>
                        <a:pt x="3928" y="1925"/>
                      </a:cubicBezTo>
                      <a:cubicBezTo>
                        <a:pt x="4046" y="1656"/>
                        <a:pt x="4636" y="1234"/>
                        <a:pt x="5091" y="1403"/>
                      </a:cubicBezTo>
                      <a:cubicBezTo>
                        <a:pt x="5327" y="1504"/>
                        <a:pt x="5462" y="1673"/>
                        <a:pt x="5631" y="1841"/>
                      </a:cubicBezTo>
                      <a:cubicBezTo>
                        <a:pt x="5631" y="1824"/>
                        <a:pt x="5648" y="1824"/>
                        <a:pt x="5648" y="1824"/>
                      </a:cubicBezTo>
                      <a:cubicBezTo>
                        <a:pt x="5698" y="1774"/>
                        <a:pt x="5749" y="1740"/>
                        <a:pt x="5800" y="1689"/>
                      </a:cubicBezTo>
                      <a:cubicBezTo>
                        <a:pt x="5934" y="1588"/>
                        <a:pt x="6086" y="1487"/>
                        <a:pt x="6255" y="1420"/>
                      </a:cubicBezTo>
                      <a:cubicBezTo>
                        <a:pt x="6356" y="1369"/>
                        <a:pt x="6474" y="1336"/>
                        <a:pt x="6592" y="1319"/>
                      </a:cubicBezTo>
                      <a:cubicBezTo>
                        <a:pt x="7216" y="1167"/>
                        <a:pt x="7553" y="1588"/>
                        <a:pt x="7840" y="1858"/>
                      </a:cubicBezTo>
                      <a:cubicBezTo>
                        <a:pt x="7857" y="1858"/>
                        <a:pt x="7857" y="1858"/>
                        <a:pt x="7857" y="1858"/>
                      </a:cubicBezTo>
                      <a:cubicBezTo>
                        <a:pt x="8110" y="1521"/>
                        <a:pt x="8936" y="982"/>
                        <a:pt x="9560" y="1234"/>
                      </a:cubicBezTo>
                      <a:cubicBezTo>
                        <a:pt x="9931" y="1369"/>
                        <a:pt x="10167" y="1689"/>
                        <a:pt x="10335" y="2010"/>
                      </a:cubicBezTo>
                      <a:cubicBezTo>
                        <a:pt x="10386" y="1976"/>
                        <a:pt x="10436" y="1925"/>
                        <a:pt x="10487" y="1875"/>
                      </a:cubicBezTo>
                      <a:cubicBezTo>
                        <a:pt x="10571" y="1807"/>
                        <a:pt x="10672" y="1723"/>
                        <a:pt x="10757" y="1656"/>
                      </a:cubicBezTo>
                      <a:cubicBezTo>
                        <a:pt x="11043" y="1437"/>
                        <a:pt x="11600" y="1100"/>
                        <a:pt x="12139" y="1201"/>
                      </a:cubicBezTo>
                      <a:cubicBezTo>
                        <a:pt x="12257" y="1218"/>
                        <a:pt x="12359" y="1251"/>
                        <a:pt x="12460" y="1285"/>
                      </a:cubicBezTo>
                      <a:cubicBezTo>
                        <a:pt x="12595" y="1352"/>
                        <a:pt x="12746" y="1437"/>
                        <a:pt x="12848" y="1538"/>
                      </a:cubicBezTo>
                      <a:cubicBezTo>
                        <a:pt x="12881" y="1504"/>
                        <a:pt x="12915" y="1470"/>
                        <a:pt x="12949" y="1437"/>
                      </a:cubicBezTo>
                      <a:cubicBezTo>
                        <a:pt x="12983" y="1403"/>
                        <a:pt x="13033" y="1369"/>
                        <a:pt x="13084" y="1336"/>
                      </a:cubicBezTo>
                      <a:cubicBezTo>
                        <a:pt x="13202" y="1251"/>
                        <a:pt x="13353" y="1167"/>
                        <a:pt x="13505" y="1116"/>
                      </a:cubicBezTo>
                      <a:cubicBezTo>
                        <a:pt x="14028" y="948"/>
                        <a:pt x="14500" y="1184"/>
                        <a:pt x="14804" y="1420"/>
                      </a:cubicBezTo>
                      <a:cubicBezTo>
                        <a:pt x="14871" y="1487"/>
                        <a:pt x="14955" y="1555"/>
                        <a:pt x="15040" y="1639"/>
                      </a:cubicBezTo>
                      <a:cubicBezTo>
                        <a:pt x="15040" y="1639"/>
                        <a:pt x="15040" y="1622"/>
                        <a:pt x="15040" y="1622"/>
                      </a:cubicBezTo>
                      <a:cubicBezTo>
                        <a:pt x="15090" y="1487"/>
                        <a:pt x="15225" y="1386"/>
                        <a:pt x="15309" y="1285"/>
                      </a:cubicBezTo>
                      <a:cubicBezTo>
                        <a:pt x="15545" y="982"/>
                        <a:pt x="16085" y="611"/>
                        <a:pt x="16692" y="746"/>
                      </a:cubicBezTo>
                      <a:cubicBezTo>
                        <a:pt x="16911" y="796"/>
                        <a:pt x="17097" y="897"/>
                        <a:pt x="17282" y="982"/>
                      </a:cubicBezTo>
                      <a:cubicBezTo>
                        <a:pt x="17367" y="880"/>
                        <a:pt x="17400" y="729"/>
                        <a:pt x="17485" y="628"/>
                      </a:cubicBezTo>
                      <a:cubicBezTo>
                        <a:pt x="17704" y="307"/>
                        <a:pt x="18176" y="-97"/>
                        <a:pt x="18783" y="21"/>
                      </a:cubicBezTo>
                      <a:cubicBezTo>
                        <a:pt x="18951" y="55"/>
                        <a:pt x="19103" y="122"/>
                        <a:pt x="19255" y="156"/>
                      </a:cubicBezTo>
                      <a:cubicBezTo>
                        <a:pt x="19268" y="881"/>
                        <a:pt x="19257" y="1355"/>
                        <a:pt x="19254" y="2136"/>
                      </a:cubicBezTo>
                      <a:cubicBezTo>
                        <a:pt x="13055" y="2183"/>
                        <a:pt x="3343" y="2117"/>
                        <a:pt x="0" y="21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5" name="组合 44"/>
              <p:cNvGrpSpPr/>
              <p:nvPr/>
            </p:nvGrpSpPr>
            <p:grpSpPr>
              <a:xfrm flipV="1">
                <a:off x="-2531" y="9712"/>
                <a:ext cx="23716" cy="1088"/>
                <a:chOff x="-1607127" y="-51755"/>
                <a:chExt cx="15059887" cy="691091"/>
              </a:xfrm>
              <a:solidFill>
                <a:schemeClr val="bg1"/>
              </a:solidFill>
            </p:grpSpPr>
            <p:sp>
              <p:nvSpPr>
                <p:cNvPr id="46" name="Freeform 6"/>
                <p:cNvSpPr/>
                <p:nvPr/>
              </p:nvSpPr>
              <p:spPr bwMode="auto">
                <a:xfrm rot="10800000">
                  <a:off x="-1607127" y="-51755"/>
                  <a:ext cx="7550726" cy="691089"/>
                </a:xfrm>
                <a:custGeom>
                  <a:avLst/>
                  <a:gdLst>
                    <a:gd name="connsiteX0" fmla="*/ 0 w 19261"/>
                    <a:gd name="connsiteY0" fmla="*/ 2123 h 2152"/>
                    <a:gd name="connsiteX1" fmla="*/ 33 w 19261"/>
                    <a:gd name="connsiteY1" fmla="*/ 1706 h 2152"/>
                    <a:gd name="connsiteX2" fmla="*/ 50 w 19261"/>
                    <a:gd name="connsiteY2" fmla="*/ 1487 h 2152"/>
                    <a:gd name="connsiteX3" fmla="*/ 353 w 19261"/>
                    <a:gd name="connsiteY3" fmla="*/ 1319 h 2152"/>
                    <a:gd name="connsiteX4" fmla="*/ 1837 w 19261"/>
                    <a:gd name="connsiteY4" fmla="*/ 1959 h 2152"/>
                    <a:gd name="connsiteX5" fmla="*/ 1854 w 19261"/>
                    <a:gd name="connsiteY5" fmla="*/ 1942 h 2152"/>
                    <a:gd name="connsiteX6" fmla="*/ 2056 w 19261"/>
                    <a:gd name="connsiteY6" fmla="*/ 1807 h 2152"/>
                    <a:gd name="connsiteX7" fmla="*/ 2495 w 19261"/>
                    <a:gd name="connsiteY7" fmla="*/ 1588 h 2152"/>
                    <a:gd name="connsiteX8" fmla="*/ 3911 w 19261"/>
                    <a:gd name="connsiteY8" fmla="*/ 1942 h 2152"/>
                    <a:gd name="connsiteX9" fmla="*/ 3928 w 19261"/>
                    <a:gd name="connsiteY9" fmla="*/ 1925 h 2152"/>
                    <a:gd name="connsiteX10" fmla="*/ 5091 w 19261"/>
                    <a:gd name="connsiteY10" fmla="*/ 1403 h 2152"/>
                    <a:gd name="connsiteX11" fmla="*/ 5631 w 19261"/>
                    <a:gd name="connsiteY11" fmla="*/ 1841 h 2152"/>
                    <a:gd name="connsiteX12" fmla="*/ 5648 w 19261"/>
                    <a:gd name="connsiteY12" fmla="*/ 1824 h 2152"/>
                    <a:gd name="connsiteX13" fmla="*/ 5800 w 19261"/>
                    <a:gd name="connsiteY13" fmla="*/ 1689 h 2152"/>
                    <a:gd name="connsiteX14" fmla="*/ 6255 w 19261"/>
                    <a:gd name="connsiteY14" fmla="*/ 1420 h 2152"/>
                    <a:gd name="connsiteX15" fmla="*/ 6592 w 19261"/>
                    <a:gd name="connsiteY15" fmla="*/ 1319 h 2152"/>
                    <a:gd name="connsiteX16" fmla="*/ 7840 w 19261"/>
                    <a:gd name="connsiteY16" fmla="*/ 1858 h 2152"/>
                    <a:gd name="connsiteX17" fmla="*/ 7857 w 19261"/>
                    <a:gd name="connsiteY17" fmla="*/ 1858 h 2152"/>
                    <a:gd name="connsiteX18" fmla="*/ 9560 w 19261"/>
                    <a:gd name="connsiteY18" fmla="*/ 1234 h 2152"/>
                    <a:gd name="connsiteX19" fmla="*/ 10335 w 19261"/>
                    <a:gd name="connsiteY19" fmla="*/ 2010 h 2152"/>
                    <a:gd name="connsiteX20" fmla="*/ 10487 w 19261"/>
                    <a:gd name="connsiteY20" fmla="*/ 1875 h 2152"/>
                    <a:gd name="connsiteX21" fmla="*/ 10757 w 19261"/>
                    <a:gd name="connsiteY21" fmla="*/ 1656 h 2152"/>
                    <a:gd name="connsiteX22" fmla="*/ 12139 w 19261"/>
                    <a:gd name="connsiteY22" fmla="*/ 1201 h 2152"/>
                    <a:gd name="connsiteX23" fmla="*/ 12460 w 19261"/>
                    <a:gd name="connsiteY23" fmla="*/ 1285 h 2152"/>
                    <a:gd name="connsiteX24" fmla="*/ 12848 w 19261"/>
                    <a:gd name="connsiteY24" fmla="*/ 1538 h 2152"/>
                    <a:gd name="connsiteX25" fmla="*/ 12949 w 19261"/>
                    <a:gd name="connsiteY25" fmla="*/ 1437 h 2152"/>
                    <a:gd name="connsiteX26" fmla="*/ 13084 w 19261"/>
                    <a:gd name="connsiteY26" fmla="*/ 1336 h 2152"/>
                    <a:gd name="connsiteX27" fmla="*/ 13505 w 19261"/>
                    <a:gd name="connsiteY27" fmla="*/ 1116 h 2152"/>
                    <a:gd name="connsiteX28" fmla="*/ 14804 w 19261"/>
                    <a:gd name="connsiteY28" fmla="*/ 1420 h 2152"/>
                    <a:gd name="connsiteX29" fmla="*/ 15040 w 19261"/>
                    <a:gd name="connsiteY29" fmla="*/ 1639 h 2152"/>
                    <a:gd name="connsiteX30" fmla="*/ 15040 w 19261"/>
                    <a:gd name="connsiteY30" fmla="*/ 1622 h 2152"/>
                    <a:gd name="connsiteX31" fmla="*/ 15309 w 19261"/>
                    <a:gd name="connsiteY31" fmla="*/ 1285 h 2152"/>
                    <a:gd name="connsiteX32" fmla="*/ 16692 w 19261"/>
                    <a:gd name="connsiteY32" fmla="*/ 746 h 2152"/>
                    <a:gd name="connsiteX33" fmla="*/ 17282 w 19261"/>
                    <a:gd name="connsiteY33" fmla="*/ 982 h 2152"/>
                    <a:gd name="connsiteX34" fmla="*/ 17485 w 19261"/>
                    <a:gd name="connsiteY34" fmla="*/ 628 h 2152"/>
                    <a:gd name="connsiteX35" fmla="*/ 18783 w 19261"/>
                    <a:gd name="connsiteY35" fmla="*/ 21 h 2152"/>
                    <a:gd name="connsiteX36" fmla="*/ 19255 w 19261"/>
                    <a:gd name="connsiteY36" fmla="*/ 156 h 2152"/>
                    <a:gd name="connsiteX37" fmla="*/ 19254 w 19261"/>
                    <a:gd name="connsiteY37" fmla="*/ 2136 h 2152"/>
                    <a:gd name="connsiteX38" fmla="*/ 0 w 19261"/>
                    <a:gd name="connsiteY38" fmla="*/ 2123 h 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0" t="0" r="r" b="b"/>
                  <a:pathLst>
                    <a:path w="19261" h="2153">
                      <a:moveTo>
                        <a:pt x="0" y="2123"/>
                      </a:moveTo>
                      <a:cubicBezTo>
                        <a:pt x="0" y="1904"/>
                        <a:pt x="33" y="1925"/>
                        <a:pt x="33" y="1706"/>
                      </a:cubicBezTo>
                      <a:cubicBezTo>
                        <a:pt x="33" y="1656"/>
                        <a:pt x="16" y="1521"/>
                        <a:pt x="50" y="1487"/>
                      </a:cubicBezTo>
                      <a:cubicBezTo>
                        <a:pt x="117" y="1403"/>
                        <a:pt x="252" y="1369"/>
                        <a:pt x="353" y="1319"/>
                      </a:cubicBezTo>
                      <a:cubicBezTo>
                        <a:pt x="1061" y="1032"/>
                        <a:pt x="1601" y="1487"/>
                        <a:pt x="1837" y="1959"/>
                      </a:cubicBezTo>
                      <a:cubicBezTo>
                        <a:pt x="1854" y="1959"/>
                        <a:pt x="1854" y="1959"/>
                        <a:pt x="1854" y="1942"/>
                      </a:cubicBezTo>
                      <a:cubicBezTo>
                        <a:pt x="1921" y="1909"/>
                        <a:pt x="1989" y="1858"/>
                        <a:pt x="2056" y="1807"/>
                      </a:cubicBezTo>
                      <a:cubicBezTo>
                        <a:pt x="2191" y="1723"/>
                        <a:pt x="2343" y="1656"/>
                        <a:pt x="2495" y="1588"/>
                      </a:cubicBezTo>
                      <a:cubicBezTo>
                        <a:pt x="3051" y="1386"/>
                        <a:pt x="3658" y="1571"/>
                        <a:pt x="3911" y="1942"/>
                      </a:cubicBezTo>
                      <a:cubicBezTo>
                        <a:pt x="3911" y="1942"/>
                        <a:pt x="3911" y="1925"/>
                        <a:pt x="3928" y="1925"/>
                      </a:cubicBezTo>
                      <a:cubicBezTo>
                        <a:pt x="4046" y="1656"/>
                        <a:pt x="4636" y="1234"/>
                        <a:pt x="5091" y="1403"/>
                      </a:cubicBezTo>
                      <a:cubicBezTo>
                        <a:pt x="5327" y="1504"/>
                        <a:pt x="5462" y="1673"/>
                        <a:pt x="5631" y="1841"/>
                      </a:cubicBezTo>
                      <a:cubicBezTo>
                        <a:pt x="5631" y="1824"/>
                        <a:pt x="5648" y="1824"/>
                        <a:pt x="5648" y="1824"/>
                      </a:cubicBezTo>
                      <a:cubicBezTo>
                        <a:pt x="5698" y="1774"/>
                        <a:pt x="5749" y="1740"/>
                        <a:pt x="5800" y="1689"/>
                      </a:cubicBezTo>
                      <a:cubicBezTo>
                        <a:pt x="5934" y="1588"/>
                        <a:pt x="6086" y="1487"/>
                        <a:pt x="6255" y="1420"/>
                      </a:cubicBezTo>
                      <a:cubicBezTo>
                        <a:pt x="6356" y="1369"/>
                        <a:pt x="6474" y="1336"/>
                        <a:pt x="6592" y="1319"/>
                      </a:cubicBezTo>
                      <a:cubicBezTo>
                        <a:pt x="7216" y="1167"/>
                        <a:pt x="7553" y="1588"/>
                        <a:pt x="7840" y="1858"/>
                      </a:cubicBezTo>
                      <a:cubicBezTo>
                        <a:pt x="7857" y="1858"/>
                        <a:pt x="7857" y="1858"/>
                        <a:pt x="7857" y="1858"/>
                      </a:cubicBezTo>
                      <a:cubicBezTo>
                        <a:pt x="8110" y="1521"/>
                        <a:pt x="8936" y="982"/>
                        <a:pt x="9560" y="1234"/>
                      </a:cubicBezTo>
                      <a:cubicBezTo>
                        <a:pt x="9931" y="1369"/>
                        <a:pt x="10167" y="1689"/>
                        <a:pt x="10335" y="2010"/>
                      </a:cubicBezTo>
                      <a:cubicBezTo>
                        <a:pt x="10386" y="1976"/>
                        <a:pt x="10436" y="1925"/>
                        <a:pt x="10487" y="1875"/>
                      </a:cubicBezTo>
                      <a:cubicBezTo>
                        <a:pt x="10571" y="1807"/>
                        <a:pt x="10672" y="1723"/>
                        <a:pt x="10757" y="1656"/>
                      </a:cubicBezTo>
                      <a:cubicBezTo>
                        <a:pt x="11043" y="1437"/>
                        <a:pt x="11600" y="1100"/>
                        <a:pt x="12139" y="1201"/>
                      </a:cubicBezTo>
                      <a:cubicBezTo>
                        <a:pt x="12257" y="1218"/>
                        <a:pt x="12359" y="1251"/>
                        <a:pt x="12460" y="1285"/>
                      </a:cubicBezTo>
                      <a:cubicBezTo>
                        <a:pt x="12595" y="1352"/>
                        <a:pt x="12746" y="1437"/>
                        <a:pt x="12848" y="1538"/>
                      </a:cubicBezTo>
                      <a:cubicBezTo>
                        <a:pt x="12881" y="1504"/>
                        <a:pt x="12915" y="1470"/>
                        <a:pt x="12949" y="1437"/>
                      </a:cubicBezTo>
                      <a:cubicBezTo>
                        <a:pt x="12983" y="1403"/>
                        <a:pt x="13033" y="1369"/>
                        <a:pt x="13084" y="1336"/>
                      </a:cubicBezTo>
                      <a:cubicBezTo>
                        <a:pt x="13202" y="1251"/>
                        <a:pt x="13353" y="1167"/>
                        <a:pt x="13505" y="1116"/>
                      </a:cubicBezTo>
                      <a:cubicBezTo>
                        <a:pt x="14028" y="948"/>
                        <a:pt x="14500" y="1184"/>
                        <a:pt x="14804" y="1420"/>
                      </a:cubicBezTo>
                      <a:cubicBezTo>
                        <a:pt x="14871" y="1487"/>
                        <a:pt x="14955" y="1555"/>
                        <a:pt x="15040" y="1639"/>
                      </a:cubicBezTo>
                      <a:cubicBezTo>
                        <a:pt x="15040" y="1639"/>
                        <a:pt x="15040" y="1622"/>
                        <a:pt x="15040" y="1622"/>
                      </a:cubicBezTo>
                      <a:cubicBezTo>
                        <a:pt x="15090" y="1487"/>
                        <a:pt x="15225" y="1386"/>
                        <a:pt x="15309" y="1285"/>
                      </a:cubicBezTo>
                      <a:cubicBezTo>
                        <a:pt x="15545" y="982"/>
                        <a:pt x="16085" y="611"/>
                        <a:pt x="16692" y="746"/>
                      </a:cubicBezTo>
                      <a:cubicBezTo>
                        <a:pt x="16911" y="796"/>
                        <a:pt x="17097" y="897"/>
                        <a:pt x="17282" y="982"/>
                      </a:cubicBezTo>
                      <a:cubicBezTo>
                        <a:pt x="17367" y="880"/>
                        <a:pt x="17400" y="729"/>
                        <a:pt x="17485" y="628"/>
                      </a:cubicBezTo>
                      <a:cubicBezTo>
                        <a:pt x="17704" y="307"/>
                        <a:pt x="18176" y="-97"/>
                        <a:pt x="18783" y="21"/>
                      </a:cubicBezTo>
                      <a:cubicBezTo>
                        <a:pt x="18951" y="55"/>
                        <a:pt x="19103" y="122"/>
                        <a:pt x="19255" y="156"/>
                      </a:cubicBezTo>
                      <a:cubicBezTo>
                        <a:pt x="19268" y="881"/>
                        <a:pt x="19257" y="1355"/>
                        <a:pt x="19254" y="2136"/>
                      </a:cubicBezTo>
                      <a:cubicBezTo>
                        <a:pt x="13055" y="2183"/>
                        <a:pt x="3343" y="2117"/>
                        <a:pt x="0" y="21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"/>
                <p:cNvSpPr/>
                <p:nvPr/>
              </p:nvSpPr>
              <p:spPr bwMode="auto">
                <a:xfrm rot="10800000" flipH="1">
                  <a:off x="5902034" y="-51753"/>
                  <a:ext cx="7550726" cy="691089"/>
                </a:xfrm>
                <a:custGeom>
                  <a:avLst/>
                  <a:gdLst>
                    <a:gd name="connsiteX0" fmla="*/ 0 w 19261"/>
                    <a:gd name="connsiteY0" fmla="*/ 2123 h 2152"/>
                    <a:gd name="connsiteX1" fmla="*/ 33 w 19261"/>
                    <a:gd name="connsiteY1" fmla="*/ 1706 h 2152"/>
                    <a:gd name="connsiteX2" fmla="*/ 50 w 19261"/>
                    <a:gd name="connsiteY2" fmla="*/ 1487 h 2152"/>
                    <a:gd name="connsiteX3" fmla="*/ 353 w 19261"/>
                    <a:gd name="connsiteY3" fmla="*/ 1319 h 2152"/>
                    <a:gd name="connsiteX4" fmla="*/ 1837 w 19261"/>
                    <a:gd name="connsiteY4" fmla="*/ 1959 h 2152"/>
                    <a:gd name="connsiteX5" fmla="*/ 1854 w 19261"/>
                    <a:gd name="connsiteY5" fmla="*/ 1942 h 2152"/>
                    <a:gd name="connsiteX6" fmla="*/ 2056 w 19261"/>
                    <a:gd name="connsiteY6" fmla="*/ 1807 h 2152"/>
                    <a:gd name="connsiteX7" fmla="*/ 2495 w 19261"/>
                    <a:gd name="connsiteY7" fmla="*/ 1588 h 2152"/>
                    <a:gd name="connsiteX8" fmla="*/ 3911 w 19261"/>
                    <a:gd name="connsiteY8" fmla="*/ 1942 h 2152"/>
                    <a:gd name="connsiteX9" fmla="*/ 3928 w 19261"/>
                    <a:gd name="connsiteY9" fmla="*/ 1925 h 2152"/>
                    <a:gd name="connsiteX10" fmla="*/ 5091 w 19261"/>
                    <a:gd name="connsiteY10" fmla="*/ 1403 h 2152"/>
                    <a:gd name="connsiteX11" fmla="*/ 5631 w 19261"/>
                    <a:gd name="connsiteY11" fmla="*/ 1841 h 2152"/>
                    <a:gd name="connsiteX12" fmla="*/ 5648 w 19261"/>
                    <a:gd name="connsiteY12" fmla="*/ 1824 h 2152"/>
                    <a:gd name="connsiteX13" fmla="*/ 5800 w 19261"/>
                    <a:gd name="connsiteY13" fmla="*/ 1689 h 2152"/>
                    <a:gd name="connsiteX14" fmla="*/ 6255 w 19261"/>
                    <a:gd name="connsiteY14" fmla="*/ 1420 h 2152"/>
                    <a:gd name="connsiteX15" fmla="*/ 6592 w 19261"/>
                    <a:gd name="connsiteY15" fmla="*/ 1319 h 2152"/>
                    <a:gd name="connsiteX16" fmla="*/ 7840 w 19261"/>
                    <a:gd name="connsiteY16" fmla="*/ 1858 h 2152"/>
                    <a:gd name="connsiteX17" fmla="*/ 7857 w 19261"/>
                    <a:gd name="connsiteY17" fmla="*/ 1858 h 2152"/>
                    <a:gd name="connsiteX18" fmla="*/ 9560 w 19261"/>
                    <a:gd name="connsiteY18" fmla="*/ 1234 h 2152"/>
                    <a:gd name="connsiteX19" fmla="*/ 10335 w 19261"/>
                    <a:gd name="connsiteY19" fmla="*/ 2010 h 2152"/>
                    <a:gd name="connsiteX20" fmla="*/ 10487 w 19261"/>
                    <a:gd name="connsiteY20" fmla="*/ 1875 h 2152"/>
                    <a:gd name="connsiteX21" fmla="*/ 10757 w 19261"/>
                    <a:gd name="connsiteY21" fmla="*/ 1656 h 2152"/>
                    <a:gd name="connsiteX22" fmla="*/ 12139 w 19261"/>
                    <a:gd name="connsiteY22" fmla="*/ 1201 h 2152"/>
                    <a:gd name="connsiteX23" fmla="*/ 12460 w 19261"/>
                    <a:gd name="connsiteY23" fmla="*/ 1285 h 2152"/>
                    <a:gd name="connsiteX24" fmla="*/ 12848 w 19261"/>
                    <a:gd name="connsiteY24" fmla="*/ 1538 h 2152"/>
                    <a:gd name="connsiteX25" fmla="*/ 12949 w 19261"/>
                    <a:gd name="connsiteY25" fmla="*/ 1437 h 2152"/>
                    <a:gd name="connsiteX26" fmla="*/ 13084 w 19261"/>
                    <a:gd name="connsiteY26" fmla="*/ 1336 h 2152"/>
                    <a:gd name="connsiteX27" fmla="*/ 13505 w 19261"/>
                    <a:gd name="connsiteY27" fmla="*/ 1116 h 2152"/>
                    <a:gd name="connsiteX28" fmla="*/ 14804 w 19261"/>
                    <a:gd name="connsiteY28" fmla="*/ 1420 h 2152"/>
                    <a:gd name="connsiteX29" fmla="*/ 15040 w 19261"/>
                    <a:gd name="connsiteY29" fmla="*/ 1639 h 2152"/>
                    <a:gd name="connsiteX30" fmla="*/ 15040 w 19261"/>
                    <a:gd name="connsiteY30" fmla="*/ 1622 h 2152"/>
                    <a:gd name="connsiteX31" fmla="*/ 15309 w 19261"/>
                    <a:gd name="connsiteY31" fmla="*/ 1285 h 2152"/>
                    <a:gd name="connsiteX32" fmla="*/ 16692 w 19261"/>
                    <a:gd name="connsiteY32" fmla="*/ 746 h 2152"/>
                    <a:gd name="connsiteX33" fmla="*/ 17282 w 19261"/>
                    <a:gd name="connsiteY33" fmla="*/ 982 h 2152"/>
                    <a:gd name="connsiteX34" fmla="*/ 17485 w 19261"/>
                    <a:gd name="connsiteY34" fmla="*/ 628 h 2152"/>
                    <a:gd name="connsiteX35" fmla="*/ 18783 w 19261"/>
                    <a:gd name="connsiteY35" fmla="*/ 21 h 2152"/>
                    <a:gd name="connsiteX36" fmla="*/ 19255 w 19261"/>
                    <a:gd name="connsiteY36" fmla="*/ 156 h 2152"/>
                    <a:gd name="connsiteX37" fmla="*/ 19254 w 19261"/>
                    <a:gd name="connsiteY37" fmla="*/ 2136 h 2152"/>
                    <a:gd name="connsiteX38" fmla="*/ 0 w 19261"/>
                    <a:gd name="connsiteY38" fmla="*/ 2123 h 2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0" t="0" r="r" b="b"/>
                  <a:pathLst>
                    <a:path w="19261" h="2153">
                      <a:moveTo>
                        <a:pt x="0" y="2123"/>
                      </a:moveTo>
                      <a:cubicBezTo>
                        <a:pt x="0" y="1904"/>
                        <a:pt x="33" y="1925"/>
                        <a:pt x="33" y="1706"/>
                      </a:cubicBezTo>
                      <a:cubicBezTo>
                        <a:pt x="33" y="1656"/>
                        <a:pt x="16" y="1521"/>
                        <a:pt x="50" y="1487"/>
                      </a:cubicBezTo>
                      <a:cubicBezTo>
                        <a:pt x="117" y="1403"/>
                        <a:pt x="252" y="1369"/>
                        <a:pt x="353" y="1319"/>
                      </a:cubicBezTo>
                      <a:cubicBezTo>
                        <a:pt x="1061" y="1032"/>
                        <a:pt x="1601" y="1487"/>
                        <a:pt x="1837" y="1959"/>
                      </a:cubicBezTo>
                      <a:cubicBezTo>
                        <a:pt x="1854" y="1959"/>
                        <a:pt x="1854" y="1959"/>
                        <a:pt x="1854" y="1942"/>
                      </a:cubicBezTo>
                      <a:cubicBezTo>
                        <a:pt x="1921" y="1909"/>
                        <a:pt x="1989" y="1858"/>
                        <a:pt x="2056" y="1807"/>
                      </a:cubicBezTo>
                      <a:cubicBezTo>
                        <a:pt x="2191" y="1723"/>
                        <a:pt x="2343" y="1656"/>
                        <a:pt x="2495" y="1588"/>
                      </a:cubicBezTo>
                      <a:cubicBezTo>
                        <a:pt x="3051" y="1386"/>
                        <a:pt x="3658" y="1571"/>
                        <a:pt x="3911" y="1942"/>
                      </a:cubicBezTo>
                      <a:cubicBezTo>
                        <a:pt x="3911" y="1942"/>
                        <a:pt x="3911" y="1925"/>
                        <a:pt x="3928" y="1925"/>
                      </a:cubicBezTo>
                      <a:cubicBezTo>
                        <a:pt x="4046" y="1656"/>
                        <a:pt x="4636" y="1234"/>
                        <a:pt x="5091" y="1403"/>
                      </a:cubicBezTo>
                      <a:cubicBezTo>
                        <a:pt x="5327" y="1504"/>
                        <a:pt x="5462" y="1673"/>
                        <a:pt x="5631" y="1841"/>
                      </a:cubicBezTo>
                      <a:cubicBezTo>
                        <a:pt x="5631" y="1824"/>
                        <a:pt x="5648" y="1824"/>
                        <a:pt x="5648" y="1824"/>
                      </a:cubicBezTo>
                      <a:cubicBezTo>
                        <a:pt x="5698" y="1774"/>
                        <a:pt x="5749" y="1740"/>
                        <a:pt x="5800" y="1689"/>
                      </a:cubicBezTo>
                      <a:cubicBezTo>
                        <a:pt x="5934" y="1588"/>
                        <a:pt x="6086" y="1487"/>
                        <a:pt x="6255" y="1420"/>
                      </a:cubicBezTo>
                      <a:cubicBezTo>
                        <a:pt x="6356" y="1369"/>
                        <a:pt x="6474" y="1336"/>
                        <a:pt x="6592" y="1319"/>
                      </a:cubicBezTo>
                      <a:cubicBezTo>
                        <a:pt x="7216" y="1167"/>
                        <a:pt x="7553" y="1588"/>
                        <a:pt x="7840" y="1858"/>
                      </a:cubicBezTo>
                      <a:cubicBezTo>
                        <a:pt x="7857" y="1858"/>
                        <a:pt x="7857" y="1858"/>
                        <a:pt x="7857" y="1858"/>
                      </a:cubicBezTo>
                      <a:cubicBezTo>
                        <a:pt x="8110" y="1521"/>
                        <a:pt x="8936" y="982"/>
                        <a:pt x="9560" y="1234"/>
                      </a:cubicBezTo>
                      <a:cubicBezTo>
                        <a:pt x="9931" y="1369"/>
                        <a:pt x="10167" y="1689"/>
                        <a:pt x="10335" y="2010"/>
                      </a:cubicBezTo>
                      <a:cubicBezTo>
                        <a:pt x="10386" y="1976"/>
                        <a:pt x="10436" y="1925"/>
                        <a:pt x="10487" y="1875"/>
                      </a:cubicBezTo>
                      <a:cubicBezTo>
                        <a:pt x="10571" y="1807"/>
                        <a:pt x="10672" y="1723"/>
                        <a:pt x="10757" y="1656"/>
                      </a:cubicBezTo>
                      <a:cubicBezTo>
                        <a:pt x="11043" y="1437"/>
                        <a:pt x="11600" y="1100"/>
                        <a:pt x="12139" y="1201"/>
                      </a:cubicBezTo>
                      <a:cubicBezTo>
                        <a:pt x="12257" y="1218"/>
                        <a:pt x="12359" y="1251"/>
                        <a:pt x="12460" y="1285"/>
                      </a:cubicBezTo>
                      <a:cubicBezTo>
                        <a:pt x="12595" y="1352"/>
                        <a:pt x="12746" y="1437"/>
                        <a:pt x="12848" y="1538"/>
                      </a:cubicBezTo>
                      <a:cubicBezTo>
                        <a:pt x="12881" y="1504"/>
                        <a:pt x="12915" y="1470"/>
                        <a:pt x="12949" y="1437"/>
                      </a:cubicBezTo>
                      <a:cubicBezTo>
                        <a:pt x="12983" y="1403"/>
                        <a:pt x="13033" y="1369"/>
                        <a:pt x="13084" y="1336"/>
                      </a:cubicBezTo>
                      <a:cubicBezTo>
                        <a:pt x="13202" y="1251"/>
                        <a:pt x="13353" y="1167"/>
                        <a:pt x="13505" y="1116"/>
                      </a:cubicBezTo>
                      <a:cubicBezTo>
                        <a:pt x="14028" y="948"/>
                        <a:pt x="14500" y="1184"/>
                        <a:pt x="14804" y="1420"/>
                      </a:cubicBezTo>
                      <a:cubicBezTo>
                        <a:pt x="14871" y="1487"/>
                        <a:pt x="14955" y="1555"/>
                        <a:pt x="15040" y="1639"/>
                      </a:cubicBezTo>
                      <a:cubicBezTo>
                        <a:pt x="15040" y="1639"/>
                        <a:pt x="15040" y="1622"/>
                        <a:pt x="15040" y="1622"/>
                      </a:cubicBezTo>
                      <a:cubicBezTo>
                        <a:pt x="15090" y="1487"/>
                        <a:pt x="15225" y="1386"/>
                        <a:pt x="15309" y="1285"/>
                      </a:cubicBezTo>
                      <a:cubicBezTo>
                        <a:pt x="15545" y="982"/>
                        <a:pt x="16085" y="611"/>
                        <a:pt x="16692" y="746"/>
                      </a:cubicBezTo>
                      <a:cubicBezTo>
                        <a:pt x="16911" y="796"/>
                        <a:pt x="17097" y="897"/>
                        <a:pt x="17282" y="982"/>
                      </a:cubicBezTo>
                      <a:cubicBezTo>
                        <a:pt x="17367" y="880"/>
                        <a:pt x="17400" y="729"/>
                        <a:pt x="17485" y="628"/>
                      </a:cubicBezTo>
                      <a:cubicBezTo>
                        <a:pt x="17704" y="307"/>
                        <a:pt x="18176" y="-97"/>
                        <a:pt x="18783" y="21"/>
                      </a:cubicBezTo>
                      <a:cubicBezTo>
                        <a:pt x="18951" y="55"/>
                        <a:pt x="19103" y="122"/>
                        <a:pt x="19255" y="156"/>
                      </a:cubicBezTo>
                      <a:cubicBezTo>
                        <a:pt x="19268" y="881"/>
                        <a:pt x="19257" y="1355"/>
                        <a:pt x="19254" y="2136"/>
                      </a:cubicBezTo>
                      <a:cubicBezTo>
                        <a:pt x="13055" y="2183"/>
                        <a:pt x="3343" y="2117"/>
                        <a:pt x="0" y="212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  <a:effectLst/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478" y="559"/>
              <a:ext cx="18244" cy="9574"/>
              <a:chOff x="478" y="613"/>
              <a:chExt cx="18244" cy="9574"/>
            </a:xfrm>
          </p:grpSpPr>
          <p:pic>
            <p:nvPicPr>
              <p:cNvPr id="10" name="图片 9" descr="组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8" y="613"/>
                <a:ext cx="18245" cy="9574"/>
              </a:xfrm>
              <a:prstGeom prst="rect">
                <a:avLst/>
              </a:prstGeom>
            </p:spPr>
          </p:pic>
          <p:sp>
            <p:nvSpPr>
              <p:cNvPr id="8" name="圆角矩形 7"/>
              <p:cNvSpPr/>
              <p:nvPr/>
            </p:nvSpPr>
            <p:spPr>
              <a:xfrm>
                <a:off x="741" y="778"/>
                <a:ext cx="17719" cy="9244"/>
              </a:xfrm>
              <a:prstGeom prst="roundRect">
                <a:avLst>
                  <a:gd name="adj" fmla="val 2073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0" name="图片 79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695" y="5597525"/>
            <a:ext cx="1273810" cy="732155"/>
          </a:xfrm>
          <a:prstGeom prst="rect">
            <a:avLst/>
          </a:prstGeom>
        </p:spPr>
      </p:pic>
      <p:pic>
        <p:nvPicPr>
          <p:cNvPr id="81" name="图片 80" descr="矢量智能对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060" y="1262380"/>
            <a:ext cx="1273810" cy="73215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47B796-424A-1B51-8542-B728778B5A25}"/>
              </a:ext>
            </a:extLst>
          </p:cNvPr>
          <p:cNvSpPr txBox="1"/>
          <p:nvPr/>
        </p:nvSpPr>
        <p:spPr>
          <a:xfrm>
            <a:off x="2903111" y="606071"/>
            <a:ext cx="570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Yêu cầu cần đạt: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A0F79A0-3C1D-C52F-266E-2197F2D94202}"/>
              </a:ext>
            </a:extLst>
          </p:cNvPr>
          <p:cNvGrpSpPr/>
          <p:nvPr/>
        </p:nvGrpSpPr>
        <p:grpSpPr>
          <a:xfrm>
            <a:off x="668832" y="1671634"/>
            <a:ext cx="9966258" cy="1200329"/>
            <a:chOff x="668832" y="1671634"/>
            <a:chExt cx="9966258" cy="1200329"/>
          </a:xfrm>
        </p:grpSpPr>
        <p:pic>
          <p:nvPicPr>
            <p:cNvPr id="13" name="图片 3" descr="图片包含 物体&#10;&#10;已生成高可信度的说明">
              <a:extLst>
                <a:ext uri="{FF2B5EF4-FFF2-40B4-BE49-F238E27FC236}">
                  <a16:creationId xmlns:a16="http://schemas.microsoft.com/office/drawing/2014/main" id="{4BA61A66-F898-1F7B-E2D9-ED7356458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13" t="70179" r="10323" b="20033"/>
            <a:stretch/>
          </p:blipFill>
          <p:spPr>
            <a:xfrm flipH="1">
              <a:off x="668832" y="1685416"/>
              <a:ext cx="983227" cy="72301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076B29A-7BC5-679C-85D8-C3952CA3D988}"/>
                </a:ext>
              </a:extLst>
            </p:cNvPr>
            <p:cNvSpPr txBox="1"/>
            <p:nvPr/>
          </p:nvSpPr>
          <p:spPr>
            <a:xfrm>
              <a:off x="1523260" y="1671634"/>
              <a:ext cx="9111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 </a:t>
              </a:r>
              <a:r>
                <a:rPr lang="vi-VN" sz="3600"/>
                <a:t>+ Ôn luyện đọc thành tiếng và học thuộc lòng về các văn bản thơ đã học từ đầu học kỳ II ; </a:t>
              </a:r>
              <a:endParaRPr lang="vi-VN" sz="3600" dirty="0"/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4C6DD8BA-83AE-CFCD-0A2B-891CE12DC88B}"/>
              </a:ext>
            </a:extLst>
          </p:cNvPr>
          <p:cNvGrpSpPr/>
          <p:nvPr/>
        </p:nvGrpSpPr>
        <p:grpSpPr>
          <a:xfrm>
            <a:off x="668832" y="2952817"/>
            <a:ext cx="10405568" cy="1200329"/>
            <a:chOff x="668832" y="1660670"/>
            <a:chExt cx="10405568" cy="1200329"/>
          </a:xfrm>
        </p:grpSpPr>
        <p:pic>
          <p:nvPicPr>
            <p:cNvPr id="21" name="图片 3" descr="图片包含 物体&#10;&#10;已生成高可信度的说明">
              <a:extLst>
                <a:ext uri="{FF2B5EF4-FFF2-40B4-BE49-F238E27FC236}">
                  <a16:creationId xmlns:a16="http://schemas.microsoft.com/office/drawing/2014/main" id="{5B7DCCC3-8B37-5C63-8371-6CEBC3D9A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13" t="70179" r="10323" b="20033"/>
            <a:stretch/>
          </p:blipFill>
          <p:spPr>
            <a:xfrm flipH="1">
              <a:off x="668832" y="1685416"/>
              <a:ext cx="983227" cy="723014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EA4A1BC7-C92F-D0BB-82B6-874AD6AA12DB}"/>
                </a:ext>
              </a:extLst>
            </p:cNvPr>
            <p:cNvSpPr txBox="1"/>
            <p:nvPr/>
          </p:nvSpPr>
          <p:spPr>
            <a:xfrm>
              <a:off x="1751033" y="1660670"/>
              <a:ext cx="93233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+ Đ</a:t>
              </a:r>
              <a:r>
                <a:rPr lang="vi-VN" sz="3600"/>
                <a:t>ọc thuộc lòng một đoạn, trả lời được câu hỏi về nội dung luyện đọc.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6E433FD0-3ABD-0F46-24D0-FF8F47E6527A}"/>
              </a:ext>
            </a:extLst>
          </p:cNvPr>
          <p:cNvGrpSpPr/>
          <p:nvPr/>
        </p:nvGrpSpPr>
        <p:grpSpPr>
          <a:xfrm>
            <a:off x="793750" y="4366626"/>
            <a:ext cx="10140983" cy="1200329"/>
            <a:chOff x="668832" y="1512763"/>
            <a:chExt cx="10140983" cy="1200329"/>
          </a:xfrm>
        </p:grpSpPr>
        <p:pic>
          <p:nvPicPr>
            <p:cNvPr id="27" name="图片 3" descr="图片包含 物体&#10;&#10;已生成高可信度的说明">
              <a:extLst>
                <a:ext uri="{FF2B5EF4-FFF2-40B4-BE49-F238E27FC236}">
                  <a16:creationId xmlns:a16="http://schemas.microsoft.com/office/drawing/2014/main" id="{25842F97-A9FD-7E38-ED44-07CCCE4E5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13" t="70179" r="10323" b="20033"/>
            <a:stretch/>
          </p:blipFill>
          <p:spPr>
            <a:xfrm flipH="1">
              <a:off x="668832" y="1685416"/>
              <a:ext cx="983227" cy="723014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ED76C7A-E393-A2D2-A637-F5A7AA6C0B73}"/>
                </a:ext>
              </a:extLst>
            </p:cNvPr>
            <p:cNvSpPr txBox="1"/>
            <p:nvPr/>
          </p:nvSpPr>
          <p:spPr>
            <a:xfrm>
              <a:off x="1697985" y="1512763"/>
              <a:ext cx="9111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/>
                <a:t>+ Ôn luyện chính tả đoạn bài và phân biệt d/r hoặc it/ich.</a:t>
              </a:r>
              <a:endParaRPr lang="vi-VN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7447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5EC9F93-8EB7-4CAB-A649-72B4DB1564A6}"/>
              </a:ext>
            </a:extLst>
          </p:cNvPr>
          <p:cNvSpPr/>
          <p:nvPr/>
        </p:nvSpPr>
        <p:spPr>
          <a:xfrm>
            <a:off x="7912100" y="2463800"/>
            <a:ext cx="3667125" cy="1344613"/>
          </a:xfrm>
          <a:prstGeom prst="wedgeRoundRectCallout">
            <a:avLst>
              <a:gd name="adj1" fmla="val 10797"/>
              <a:gd name="adj2" fmla="val 111152"/>
              <a:gd name="adj3" fmla="val 16667"/>
            </a:avLst>
          </a:prstGeom>
          <a:solidFill>
            <a:srgbClr val="F7964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951A29B4-109D-4BFD-8F72-493E82538E55}"/>
              </a:ext>
            </a:extLst>
          </p:cNvPr>
          <p:cNvSpPr/>
          <p:nvPr/>
        </p:nvSpPr>
        <p:spPr>
          <a:xfrm>
            <a:off x="1704975" y="2033588"/>
            <a:ext cx="5322888" cy="2009775"/>
          </a:xfrm>
          <a:prstGeom prst="wedgeRoundRectCallout">
            <a:avLst>
              <a:gd name="adj1" fmla="val -44392"/>
              <a:gd name="adj2" fmla="val 81356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Tiêu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chí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i-FI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1. Sai không quá </a:t>
            </a: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5 lỗi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rõ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ràng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đẹp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3.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bày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thức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F72976-9C60-45F5-9445-CE74F3EA3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4513263"/>
            <a:ext cx="26320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Yellow cartoon pencil with in graduation cap Vector Image">
            <a:extLst>
              <a:ext uri="{FF2B5EF4-FFF2-40B4-BE49-F238E27FC236}">
                <a16:creationId xmlns:a16="http://schemas.microsoft.com/office/drawing/2014/main" id="{89F39DF2-7CCB-4BE5-8FA5-7AEDEBEB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1463"/>
            <a:ext cx="2547938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Group 2">
            <a:extLst>
              <a:ext uri="{FF2B5EF4-FFF2-40B4-BE49-F238E27FC236}">
                <a16:creationId xmlns:a16="http://schemas.microsoft.com/office/drawing/2014/main" id="{0C52DE69-5598-46CB-A67B-CA8717B807FE}"/>
              </a:ext>
            </a:extLst>
          </p:cNvPr>
          <p:cNvGrpSpPr>
            <a:grpSpLocks/>
          </p:cNvGrpSpPr>
          <p:nvPr/>
        </p:nvGrpSpPr>
        <p:grpSpPr bwMode="auto">
          <a:xfrm>
            <a:off x="728663" y="698500"/>
            <a:ext cx="7527925" cy="1090613"/>
            <a:chOff x="728047" y="697730"/>
            <a:chExt cx="7528199" cy="109115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BC89D5-269A-441E-8342-909A2D64E716}"/>
                </a:ext>
              </a:extLst>
            </p:cNvPr>
            <p:cNvSpPr/>
            <p:nvPr/>
          </p:nvSpPr>
          <p:spPr>
            <a:xfrm>
              <a:off x="2658517" y="889914"/>
              <a:ext cx="5597729" cy="706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Nghe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-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Nhạn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biển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7416" name="Picture 4" descr="Green edit 9 icon - Free green edit icons">
              <a:extLst>
                <a:ext uri="{FF2B5EF4-FFF2-40B4-BE49-F238E27FC236}">
                  <a16:creationId xmlns:a16="http://schemas.microsoft.com/office/drawing/2014/main" id="{FEF2011C-12B6-4CDB-BB95-38BF6F763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47" y="697730"/>
              <a:ext cx="1091159" cy="109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47B796-424A-1B51-8542-B728778B5A25}"/>
              </a:ext>
            </a:extLst>
          </p:cNvPr>
          <p:cNvSpPr txBox="1"/>
          <p:nvPr/>
        </p:nvSpPr>
        <p:spPr>
          <a:xfrm>
            <a:off x="2599611" y="483762"/>
            <a:ext cx="7605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Cùng</a:t>
            </a:r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vi-VN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viết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218FE83F-81BE-EE2E-ADE4-244E6A73B891}"/>
              </a:ext>
            </a:extLst>
          </p:cNvPr>
          <p:cNvGrpSpPr/>
          <p:nvPr/>
        </p:nvGrpSpPr>
        <p:grpSpPr>
          <a:xfrm>
            <a:off x="4935855" y="2287665"/>
            <a:ext cx="6468745" cy="3872477"/>
            <a:chOff x="2408552" y="2046923"/>
            <a:chExt cx="7408545" cy="4067810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ACB1A014-842A-E062-0D41-C111B9A8CC98}"/>
                </a:ext>
              </a:extLst>
            </p:cNvPr>
            <p:cNvSpPr>
              <a:spLocks/>
            </p:cNvSpPr>
            <p:nvPr/>
          </p:nvSpPr>
          <p:spPr>
            <a:xfrm>
              <a:off x="2408552" y="2046923"/>
              <a:ext cx="7408545" cy="40678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B9FBF043-C3D6-C236-1406-7E5CE6D4B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683" y="2144915"/>
              <a:ext cx="6448283" cy="2976923"/>
            </a:xfrm>
            <a:prstGeom prst="rect">
              <a:avLst/>
            </a:prstGeom>
          </p:spPr>
        </p:pic>
      </p:grpSp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9CD9960-1B21-AD30-D99F-9E1843DB5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15" y="2148859"/>
            <a:ext cx="3899852" cy="3913488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3668E116-0035-DE86-670A-011AAF4F71EC}"/>
              </a:ext>
            </a:extLst>
          </p:cNvPr>
          <p:cNvGrpSpPr/>
          <p:nvPr/>
        </p:nvGrpSpPr>
        <p:grpSpPr>
          <a:xfrm>
            <a:off x="2381114" y="1697076"/>
            <a:ext cx="3025457" cy="1403163"/>
            <a:chOff x="2381114" y="1697076"/>
            <a:chExt cx="3025457" cy="1403163"/>
          </a:xfrm>
        </p:grpSpPr>
        <p:sp>
          <p:nvSpPr>
            <p:cNvPr id="27" name="Bong bóng Lời nói: Hình bầu dục 26">
              <a:extLst>
                <a:ext uri="{FF2B5EF4-FFF2-40B4-BE49-F238E27FC236}">
                  <a16:creationId xmlns:a16="http://schemas.microsoft.com/office/drawing/2014/main" id="{73E8BE60-C8EF-A610-4682-DEE8BF06808F}"/>
                </a:ext>
              </a:extLst>
            </p:cNvPr>
            <p:cNvSpPr/>
            <p:nvPr/>
          </p:nvSpPr>
          <p:spPr>
            <a:xfrm>
              <a:off x="2535605" y="1697076"/>
              <a:ext cx="2755469" cy="1403163"/>
            </a:xfrm>
            <a:prstGeom prst="wedgeEllipseCallout">
              <a:avLst>
                <a:gd name="adj1" fmla="val -27286"/>
                <a:gd name="adj2" fmla="val 60690"/>
              </a:avLst>
            </a:prstGeom>
            <a:solidFill>
              <a:srgbClr val="FEE58A"/>
            </a:solidFill>
            <a:ln>
              <a:solidFill>
                <a:srgbClr val="FDC7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11C14E66-B1B1-4843-C68C-30ABA580E71F}"/>
                </a:ext>
              </a:extLst>
            </p:cNvPr>
            <p:cNvSpPr txBox="1"/>
            <p:nvPr/>
          </p:nvSpPr>
          <p:spPr>
            <a:xfrm>
              <a:off x="2381114" y="1806890"/>
              <a:ext cx="30254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err="1"/>
                <a:t>Viết</a:t>
              </a:r>
              <a:r>
                <a:rPr lang="vi-VN" sz="3200" dirty="0"/>
                <a:t> </a:t>
              </a:r>
              <a:r>
                <a:rPr lang="vi-VN" sz="3200" dirty="0" err="1"/>
                <a:t>vào</a:t>
              </a:r>
              <a:r>
                <a:rPr lang="vi-VN" sz="3200" dirty="0"/>
                <a:t> </a:t>
              </a:r>
            </a:p>
            <a:p>
              <a:pPr algn="ctr"/>
              <a:r>
                <a:rPr lang="vi-VN" sz="3200" dirty="0" err="1"/>
                <a:t>vở</a:t>
              </a:r>
              <a:r>
                <a:rPr lang="vi-VN" sz="3200" dirty="0"/>
                <a:t> </a:t>
              </a:r>
              <a:r>
                <a:rPr lang="vi-VN" sz="3200" dirty="0" err="1"/>
                <a:t>Tiếng</a:t>
              </a:r>
              <a:r>
                <a:rPr lang="vi-VN" sz="3200" dirty="0"/>
                <a:t> </a:t>
              </a:r>
              <a:r>
                <a:rPr lang="vi-VN" sz="3200" dirty="0" err="1"/>
                <a:t>Việt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6742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55" name="组合 54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9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-5080" y="0"/>
            <a:ext cx="12219940" cy="6858000"/>
            <a:chOff x="-8" y="0"/>
            <a:chExt cx="19244" cy="10800"/>
          </a:xfrm>
        </p:grpSpPr>
        <p:grpSp>
          <p:nvGrpSpPr>
            <p:cNvPr id="168" name="组合 167"/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69" name="图片 168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0" name="图片 169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71" name="组合 170"/>
            <p:cNvGrpSpPr/>
            <p:nvPr/>
          </p:nvGrpSpPr>
          <p:grpSpPr>
            <a:xfrm flipH="1"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72" name="图片 171" descr="图层 79 副本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3" name="图片 172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165" name="组合 164"/>
          <p:cNvGrpSpPr/>
          <p:nvPr/>
        </p:nvGrpSpPr>
        <p:grpSpPr>
          <a:xfrm>
            <a:off x="1263015" y="-481330"/>
            <a:ext cx="9665970" cy="6485890"/>
            <a:chOff x="1989" y="-27"/>
            <a:chExt cx="15222" cy="10214"/>
          </a:xfrm>
        </p:grpSpPr>
        <p:pic>
          <p:nvPicPr>
            <p:cNvPr id="10" name="图片 9" descr="组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图片 20" descr="E:\设计\PPT\图片1.png图片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340" y="204470"/>
            <a:ext cx="7162800" cy="676783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60" name="图片 59" descr="矢量智能对象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61" name="图片 60" descr="矢量智能对象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340000">
            <a:off x="3537585" y="5253990"/>
            <a:ext cx="1273810" cy="732155"/>
          </a:xfrm>
          <a:prstGeom prst="rect">
            <a:avLst/>
          </a:prstGeom>
        </p:spPr>
      </p:pic>
      <p:pic>
        <p:nvPicPr>
          <p:cNvPr id="62" name="图片 61" descr="矢量智能对象-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3630" y="714375"/>
            <a:ext cx="694055" cy="838200"/>
          </a:xfrm>
          <a:prstGeom prst="rect">
            <a:avLst/>
          </a:prstGeom>
        </p:spPr>
      </p:pic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DC8EB353-DDE2-8454-5B23-1839ED5611DF}"/>
              </a:ext>
            </a:extLst>
          </p:cNvPr>
          <p:cNvSpPr txBox="1"/>
          <p:nvPr/>
        </p:nvSpPr>
        <p:spPr>
          <a:xfrm>
            <a:off x="5901863" y="1915160"/>
            <a:ext cx="41557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phân biệt d/r hoặc it/ich.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2666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920966-A20E-4AAA-8C3D-DB1B845B1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55" y="791447"/>
            <a:ext cx="10638237" cy="50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691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920966-A20E-4AAA-8C3D-DB1B845B1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0"/>
          <a:stretch/>
        </p:blipFill>
        <p:spPr>
          <a:xfrm>
            <a:off x="938806" y="1514592"/>
            <a:ext cx="10638237" cy="2637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C80507-09EE-4A89-ADBD-096E080B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275" y="2809935"/>
            <a:ext cx="8333667" cy="584775"/>
          </a:xfrm>
          <a:prstGeom prst="rect">
            <a:avLst/>
          </a:prstGeom>
          <a:solidFill>
            <a:srgbClr val="FFFCD6"/>
          </a:solidFill>
          <a:ln>
            <a:solidFill>
              <a:srgbClr val="FFFCD6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vi-VN" altLang="en-US" sz="3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 mẹ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vi-VN" altLang="en-US" sz="3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ẫn đàn con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vi-VN" altLang="en-US" sz="3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suối uống nước.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E5F23-CFA8-4A21-9D9D-C852D5C8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275" y="3274984"/>
            <a:ext cx="8333667" cy="584775"/>
          </a:xfrm>
          <a:prstGeom prst="rect">
            <a:avLst/>
          </a:prstGeom>
          <a:solidFill>
            <a:srgbClr val="FFFCD6"/>
          </a:solidFill>
          <a:ln>
            <a:solidFill>
              <a:srgbClr val="FFFCD6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vi-VN" altLang="en-US" sz="3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ưới tán phượng,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vi-VN" altLang="en-US" sz="3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àn nhạc ve ngân ra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vi-VN" altLang="en-US" sz="32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95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920966-A20E-4AAA-8C3D-DB1B845B1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0"/>
          <a:stretch/>
        </p:blipFill>
        <p:spPr>
          <a:xfrm>
            <a:off x="938806" y="1514592"/>
            <a:ext cx="10638237" cy="2637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56D441-F969-49FE-AF31-6D32B5BE3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3" y="2106978"/>
            <a:ext cx="11051087" cy="233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C80507-09EE-4A89-ADBD-096E080B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639" y="2814612"/>
            <a:ext cx="8333667" cy="523220"/>
          </a:xfrm>
          <a:prstGeom prst="rect">
            <a:avLst/>
          </a:prstGeom>
          <a:solidFill>
            <a:srgbClr val="D4EFFD"/>
          </a:solidFill>
          <a:ln>
            <a:solidFill>
              <a:srgbClr val="D4EFFD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 m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ít</a:t>
            </a: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sai trĩu quả trông thật th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mắt.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E5F23-CFA8-4A21-9D9D-C852D5C8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274" y="3327370"/>
            <a:ext cx="9906774" cy="523220"/>
          </a:xfrm>
          <a:prstGeom prst="rect">
            <a:avLst/>
          </a:prstGeom>
          <a:solidFill>
            <a:srgbClr val="D4EFFD"/>
          </a:solidFill>
          <a:ln>
            <a:solidFill>
              <a:srgbClr val="D4EFFD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Mấy chú chim sâu lích ch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đùa ngh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ịch</a:t>
            </a:r>
            <a:r>
              <a:rPr lang="en-US" alt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trong vòm lá.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88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623FA-83EF-4170-828D-966C2C181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8"/>
            <a:ext cx="12192000" cy="664698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C2FC45-EA34-441A-9508-6D6B69A1D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240" y="-1"/>
            <a:ext cx="12493240" cy="72376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355329-4AA2-4CA7-B051-D35E0C7BA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62" y="859498"/>
            <a:ext cx="6968758" cy="59985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B38BA41F-E7E9-D0E7-519E-D70B2AAD6A96}"/>
              </a:ext>
            </a:extLst>
          </p:cNvPr>
          <p:cNvGrpSpPr/>
          <p:nvPr/>
        </p:nvGrpSpPr>
        <p:grpSpPr>
          <a:xfrm>
            <a:off x="960755" y="796121"/>
            <a:ext cx="10403780" cy="1223463"/>
            <a:chOff x="1259741" y="177421"/>
            <a:chExt cx="3639022" cy="1223463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3FFE963A-46AE-652B-F6D6-7661CC33D86C}"/>
                </a:ext>
              </a:extLst>
            </p:cNvPr>
            <p:cNvSpPr/>
            <p:nvPr/>
          </p:nvSpPr>
          <p:spPr>
            <a:xfrm>
              <a:off x="1282890" y="177421"/>
              <a:ext cx="3615873" cy="116528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FAB07C2-0C2C-B919-1697-0E39B9CBD498}"/>
                </a:ext>
              </a:extLst>
            </p:cNvPr>
            <p:cNvSpPr txBox="1"/>
            <p:nvPr/>
          </p:nvSpPr>
          <p:spPr>
            <a:xfrm>
              <a:off x="1259741" y="200555"/>
              <a:ext cx="36158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2"/>
                  </a:solidFill>
                </a:rPr>
                <a:t>Quan </a:t>
              </a:r>
              <a:r>
                <a:rPr lang="vi-VN" sz="3600" b="1" dirty="0" err="1">
                  <a:solidFill>
                    <a:schemeClr val="accent2"/>
                  </a:solidFill>
                </a:rPr>
                <a:t>sát</a:t>
              </a:r>
              <a:r>
                <a:rPr lang="vi-VN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hình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ảnh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nhân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trong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truyện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đã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học</a:t>
              </a:r>
              <a:r>
                <a:rPr lang="en-US" sz="3600" b="1" dirty="0">
                  <a:solidFill>
                    <a:schemeClr val="accent2"/>
                  </a:solidFill>
                </a:rPr>
                <a:t>,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nhớ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lại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và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nêu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tên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truyện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đã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học</a:t>
              </a:r>
              <a:r>
                <a:rPr lang="en-US" sz="3600" b="1" dirty="0">
                  <a:solidFill>
                    <a:schemeClr val="accent2"/>
                  </a:solidFill>
                </a:rPr>
                <a:t>.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71B8D8-92DC-18C0-2D75-D6F03FD6AD6F}"/>
              </a:ext>
            </a:extLst>
          </p:cNvPr>
          <p:cNvGrpSpPr/>
          <p:nvPr/>
        </p:nvGrpSpPr>
        <p:grpSpPr>
          <a:xfrm>
            <a:off x="6419679" y="1981583"/>
            <a:ext cx="4833267" cy="2535863"/>
            <a:chOff x="6026013" y="1618292"/>
            <a:chExt cx="4833267" cy="2535863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CDF53F3-E99D-F4AA-03E8-F0C47D9E44CF}"/>
                </a:ext>
              </a:extLst>
            </p:cNvPr>
            <p:cNvGrpSpPr/>
            <p:nvPr/>
          </p:nvGrpSpPr>
          <p:grpSpPr>
            <a:xfrm>
              <a:off x="6782889" y="2507935"/>
              <a:ext cx="4076391" cy="1646220"/>
              <a:chOff x="6249125" y="2606537"/>
              <a:chExt cx="4227503" cy="1646220"/>
            </a:xfrm>
          </p:grpSpPr>
          <p:sp>
            <p:nvSpPr>
              <p:cNvPr id="30" name="Lưu đồ: Tài liệu 29">
                <a:extLst>
                  <a:ext uri="{FF2B5EF4-FFF2-40B4-BE49-F238E27FC236}">
                    <a16:creationId xmlns:a16="http://schemas.microsoft.com/office/drawing/2014/main" id="{1757868D-2125-A835-BA32-D7A7F9F8ADAA}"/>
                  </a:ext>
                </a:extLst>
              </p:cNvPr>
              <p:cNvSpPr/>
              <p:nvPr/>
            </p:nvSpPr>
            <p:spPr>
              <a:xfrm>
                <a:off x="6249125" y="2606537"/>
                <a:ext cx="4227503" cy="1646220"/>
              </a:xfrm>
              <a:custGeom>
                <a:avLst/>
                <a:gdLst>
                  <a:gd name="connsiteX0" fmla="*/ 0 w 4227503"/>
                  <a:gd name="connsiteY0" fmla="*/ 0 h 1646220"/>
                  <a:gd name="connsiteX1" fmla="*/ 4227503 w 4227503"/>
                  <a:gd name="connsiteY1" fmla="*/ 0 h 1646220"/>
                  <a:gd name="connsiteX2" fmla="*/ 4227503 w 4227503"/>
                  <a:gd name="connsiteY2" fmla="*/ 1320176 h 1646220"/>
                  <a:gd name="connsiteX3" fmla="*/ 0 w 4227503"/>
                  <a:gd name="connsiteY3" fmla="*/ 1537386 h 1646220"/>
                  <a:gd name="connsiteX4" fmla="*/ 0 w 4227503"/>
                  <a:gd name="connsiteY4" fmla="*/ 0 h 164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7503" h="1646220" fill="none" extrusionOk="0">
                    <a:moveTo>
                      <a:pt x="0" y="0"/>
                    </a:moveTo>
                    <a:cubicBezTo>
                      <a:pt x="1660769" y="143258"/>
                      <a:pt x="3473777" y="169764"/>
                      <a:pt x="4227503" y="0"/>
                    </a:cubicBezTo>
                    <a:cubicBezTo>
                      <a:pt x="4136303" y="592633"/>
                      <a:pt x="4182884" y="1103720"/>
                      <a:pt x="4227503" y="1320176"/>
                    </a:cubicBezTo>
                    <a:cubicBezTo>
                      <a:pt x="2160594" y="1280408"/>
                      <a:pt x="2144736" y="1828806"/>
                      <a:pt x="0" y="1537386"/>
                    </a:cubicBezTo>
                    <a:cubicBezTo>
                      <a:pt x="59830" y="825677"/>
                      <a:pt x="-43893" y="398695"/>
                      <a:pt x="0" y="0"/>
                    </a:cubicBezTo>
                    <a:close/>
                  </a:path>
                  <a:path w="4227503" h="1646220" stroke="0" extrusionOk="0">
                    <a:moveTo>
                      <a:pt x="0" y="0"/>
                    </a:moveTo>
                    <a:cubicBezTo>
                      <a:pt x="1801280" y="-69867"/>
                      <a:pt x="3162503" y="63979"/>
                      <a:pt x="4227503" y="0"/>
                    </a:cubicBezTo>
                    <a:cubicBezTo>
                      <a:pt x="4176134" y="386372"/>
                      <a:pt x="4233554" y="913248"/>
                      <a:pt x="4227503" y="1320176"/>
                    </a:cubicBezTo>
                    <a:cubicBezTo>
                      <a:pt x="2125515" y="1269360"/>
                      <a:pt x="2085721" y="1778442"/>
                      <a:pt x="0" y="1537386"/>
                    </a:cubicBezTo>
                    <a:cubicBezTo>
                      <a:pt x="31598" y="991734"/>
                      <a:pt x="-62897" y="757490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6721661-BFD9-8B43-86CA-48F9099DC080}"/>
                  </a:ext>
                </a:extLst>
              </p:cNvPr>
              <p:cNvSpPr txBox="1"/>
              <p:nvPr/>
            </p:nvSpPr>
            <p:spPr>
              <a:xfrm>
                <a:off x="6293046" y="2862926"/>
                <a:ext cx="41396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/>
                  <a:t>Chiếc áo của </a:t>
                </a:r>
                <a:endParaRPr lang="en-US" sz="3600"/>
              </a:p>
              <a:p>
                <a:pPr algn="ctr"/>
                <a:r>
                  <a:rPr lang="vi-VN" sz="3600"/>
                  <a:t>hoa đào</a:t>
                </a:r>
                <a:endParaRPr lang="en-US" sz="3600" dirty="0"/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AEBED5DB-C602-5549-C4DC-A904C5869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6026013" y="1618292"/>
              <a:ext cx="1513751" cy="133371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BF741EE-49B6-4B51-A335-A7EDC3752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6" y="796121"/>
            <a:ext cx="6956761" cy="599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15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B38BA41F-E7E9-D0E7-519E-D70B2AAD6A96}"/>
              </a:ext>
            </a:extLst>
          </p:cNvPr>
          <p:cNvGrpSpPr/>
          <p:nvPr/>
        </p:nvGrpSpPr>
        <p:grpSpPr>
          <a:xfrm>
            <a:off x="960755" y="796121"/>
            <a:ext cx="10403780" cy="1223463"/>
            <a:chOff x="1259741" y="177421"/>
            <a:chExt cx="3639022" cy="1223463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3FFE963A-46AE-652B-F6D6-7661CC33D86C}"/>
                </a:ext>
              </a:extLst>
            </p:cNvPr>
            <p:cNvSpPr/>
            <p:nvPr/>
          </p:nvSpPr>
          <p:spPr>
            <a:xfrm>
              <a:off x="1282890" y="177421"/>
              <a:ext cx="3615873" cy="116528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FAB07C2-0C2C-B919-1697-0E39B9CBD498}"/>
                </a:ext>
              </a:extLst>
            </p:cNvPr>
            <p:cNvSpPr txBox="1"/>
            <p:nvPr/>
          </p:nvSpPr>
          <p:spPr>
            <a:xfrm>
              <a:off x="1259741" y="200555"/>
              <a:ext cx="36158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2"/>
                  </a:solidFill>
                </a:rPr>
                <a:t>Quan </a:t>
              </a:r>
              <a:r>
                <a:rPr lang="vi-VN" sz="3600" b="1" dirty="0" err="1">
                  <a:solidFill>
                    <a:schemeClr val="accent2"/>
                  </a:solidFill>
                </a:rPr>
                <a:t>sát</a:t>
              </a:r>
              <a:r>
                <a:rPr lang="vi-VN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hình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ảnh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nhân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trong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truyện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đã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học</a:t>
              </a:r>
              <a:r>
                <a:rPr lang="en-US" sz="3600" b="1" dirty="0">
                  <a:solidFill>
                    <a:schemeClr val="accent2"/>
                  </a:solidFill>
                </a:rPr>
                <a:t>,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nhớ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lại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và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nêu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tên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truyện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đã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học</a:t>
              </a:r>
              <a:r>
                <a:rPr lang="en-US" sz="3600" b="1" dirty="0">
                  <a:solidFill>
                    <a:schemeClr val="accent2"/>
                  </a:solidFill>
                </a:rPr>
                <a:t>.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71B8D8-92DC-18C0-2D75-D6F03FD6AD6F}"/>
              </a:ext>
            </a:extLst>
          </p:cNvPr>
          <p:cNvGrpSpPr/>
          <p:nvPr/>
        </p:nvGrpSpPr>
        <p:grpSpPr>
          <a:xfrm>
            <a:off x="6559671" y="2175377"/>
            <a:ext cx="4693275" cy="2342069"/>
            <a:chOff x="6166005" y="1812086"/>
            <a:chExt cx="4693275" cy="2342069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CDF53F3-E99D-F4AA-03E8-F0C47D9E44CF}"/>
                </a:ext>
              </a:extLst>
            </p:cNvPr>
            <p:cNvGrpSpPr/>
            <p:nvPr/>
          </p:nvGrpSpPr>
          <p:grpSpPr>
            <a:xfrm>
              <a:off x="6782889" y="2507935"/>
              <a:ext cx="4076391" cy="1646220"/>
              <a:chOff x="6249125" y="2606537"/>
              <a:chExt cx="4227503" cy="1646220"/>
            </a:xfrm>
          </p:grpSpPr>
          <p:sp>
            <p:nvSpPr>
              <p:cNvPr id="30" name="Lưu đồ: Tài liệu 29">
                <a:extLst>
                  <a:ext uri="{FF2B5EF4-FFF2-40B4-BE49-F238E27FC236}">
                    <a16:creationId xmlns:a16="http://schemas.microsoft.com/office/drawing/2014/main" id="{1757868D-2125-A835-BA32-D7A7F9F8ADAA}"/>
                  </a:ext>
                </a:extLst>
              </p:cNvPr>
              <p:cNvSpPr/>
              <p:nvPr/>
            </p:nvSpPr>
            <p:spPr>
              <a:xfrm>
                <a:off x="6249125" y="2606537"/>
                <a:ext cx="4227503" cy="1646220"/>
              </a:xfrm>
              <a:custGeom>
                <a:avLst/>
                <a:gdLst>
                  <a:gd name="connsiteX0" fmla="*/ 0 w 4227503"/>
                  <a:gd name="connsiteY0" fmla="*/ 0 h 1646220"/>
                  <a:gd name="connsiteX1" fmla="*/ 4227503 w 4227503"/>
                  <a:gd name="connsiteY1" fmla="*/ 0 h 1646220"/>
                  <a:gd name="connsiteX2" fmla="*/ 4227503 w 4227503"/>
                  <a:gd name="connsiteY2" fmla="*/ 1320176 h 1646220"/>
                  <a:gd name="connsiteX3" fmla="*/ 0 w 4227503"/>
                  <a:gd name="connsiteY3" fmla="*/ 1537386 h 1646220"/>
                  <a:gd name="connsiteX4" fmla="*/ 0 w 4227503"/>
                  <a:gd name="connsiteY4" fmla="*/ 0 h 164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7503" h="1646220" fill="none" extrusionOk="0">
                    <a:moveTo>
                      <a:pt x="0" y="0"/>
                    </a:moveTo>
                    <a:cubicBezTo>
                      <a:pt x="1660769" y="143258"/>
                      <a:pt x="3473777" y="169764"/>
                      <a:pt x="4227503" y="0"/>
                    </a:cubicBezTo>
                    <a:cubicBezTo>
                      <a:pt x="4136303" y="592633"/>
                      <a:pt x="4182884" y="1103720"/>
                      <a:pt x="4227503" y="1320176"/>
                    </a:cubicBezTo>
                    <a:cubicBezTo>
                      <a:pt x="2160594" y="1280408"/>
                      <a:pt x="2144736" y="1828806"/>
                      <a:pt x="0" y="1537386"/>
                    </a:cubicBezTo>
                    <a:cubicBezTo>
                      <a:pt x="59830" y="825677"/>
                      <a:pt x="-43893" y="398695"/>
                      <a:pt x="0" y="0"/>
                    </a:cubicBezTo>
                    <a:close/>
                  </a:path>
                  <a:path w="4227503" h="1646220" stroke="0" extrusionOk="0">
                    <a:moveTo>
                      <a:pt x="0" y="0"/>
                    </a:moveTo>
                    <a:cubicBezTo>
                      <a:pt x="1801280" y="-69867"/>
                      <a:pt x="3162503" y="63979"/>
                      <a:pt x="4227503" y="0"/>
                    </a:cubicBezTo>
                    <a:cubicBezTo>
                      <a:pt x="4176134" y="386372"/>
                      <a:pt x="4233554" y="913248"/>
                      <a:pt x="4227503" y="1320176"/>
                    </a:cubicBezTo>
                    <a:cubicBezTo>
                      <a:pt x="2125515" y="1269360"/>
                      <a:pt x="2085721" y="1778442"/>
                      <a:pt x="0" y="1537386"/>
                    </a:cubicBezTo>
                    <a:cubicBezTo>
                      <a:pt x="31598" y="991734"/>
                      <a:pt x="-62897" y="757490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6721661-BFD9-8B43-86CA-48F9099DC080}"/>
                  </a:ext>
                </a:extLst>
              </p:cNvPr>
              <p:cNvSpPr txBox="1"/>
              <p:nvPr/>
            </p:nvSpPr>
            <p:spPr>
              <a:xfrm>
                <a:off x="6293046" y="3071139"/>
                <a:ext cx="41396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/>
                  <a:t>Đua ghe ngo</a:t>
                </a:r>
                <a:endParaRPr lang="en-US" sz="3600" dirty="0"/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AEBED5DB-C602-5549-C4DC-A904C5869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6166005" y="1812086"/>
              <a:ext cx="1513751" cy="133371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50C646-1199-4FD8-9DCD-41AAF000B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1" y="2589179"/>
            <a:ext cx="5462925" cy="30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81"/>
          <p:cNvGrpSpPr/>
          <p:nvPr/>
        </p:nvGrpSpPr>
        <p:grpSpPr>
          <a:xfrm>
            <a:off x="-480060" y="-52070"/>
            <a:ext cx="12672060" cy="6910070"/>
            <a:chOff x="-756" y="-82"/>
            <a:chExt cx="19956" cy="10882"/>
          </a:xfrm>
        </p:grpSpPr>
        <p:grpSp>
          <p:nvGrpSpPr>
            <p:cNvPr id="15" name="组合 14"/>
            <p:cNvGrpSpPr/>
            <p:nvPr/>
          </p:nvGrpSpPr>
          <p:grpSpPr>
            <a:xfrm>
              <a:off x="0" y="-82"/>
              <a:ext cx="19200" cy="10882"/>
              <a:chOff x="0" y="-82"/>
              <a:chExt cx="19200" cy="10882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-82"/>
                <a:ext cx="19200" cy="10882"/>
                <a:chOff x="-2531" y="-82"/>
                <a:chExt cx="23716" cy="10882"/>
              </a:xfrm>
            </p:grpSpPr>
            <p:grpSp>
              <p:nvGrpSpPr>
                <p:cNvPr id="228" name="组合 227"/>
                <p:cNvGrpSpPr/>
                <p:nvPr/>
              </p:nvGrpSpPr>
              <p:grpSpPr>
                <a:xfrm>
                  <a:off x="-2531" y="-8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224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 flipV="1">
                  <a:off x="-2531" y="9712"/>
                  <a:ext cx="23716" cy="1088"/>
                  <a:chOff x="-1607127" y="-51755"/>
                  <a:chExt cx="15059887" cy="691091"/>
                </a:xfrm>
                <a:solidFill>
                  <a:schemeClr val="bg1"/>
                </a:solidFill>
              </p:grpSpPr>
              <p:sp>
                <p:nvSpPr>
                  <p:cNvPr id="46" name="Freeform 6"/>
                  <p:cNvSpPr/>
                  <p:nvPr/>
                </p:nvSpPr>
                <p:spPr bwMode="auto">
                  <a:xfrm rot="10800000">
                    <a:off x="-1607127" y="-51755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6"/>
                  <p:cNvSpPr/>
                  <p:nvPr/>
                </p:nvSpPr>
                <p:spPr bwMode="auto">
                  <a:xfrm rot="10800000" flipH="1">
                    <a:off x="5902034" y="-51753"/>
                    <a:ext cx="7550726" cy="691089"/>
                  </a:xfrm>
                  <a:custGeom>
                    <a:avLst/>
                    <a:gdLst>
                      <a:gd name="connsiteX0" fmla="*/ 0 w 19261"/>
                      <a:gd name="connsiteY0" fmla="*/ 2123 h 2152"/>
                      <a:gd name="connsiteX1" fmla="*/ 33 w 19261"/>
                      <a:gd name="connsiteY1" fmla="*/ 1706 h 2152"/>
                      <a:gd name="connsiteX2" fmla="*/ 50 w 19261"/>
                      <a:gd name="connsiteY2" fmla="*/ 1487 h 2152"/>
                      <a:gd name="connsiteX3" fmla="*/ 353 w 19261"/>
                      <a:gd name="connsiteY3" fmla="*/ 1319 h 2152"/>
                      <a:gd name="connsiteX4" fmla="*/ 1837 w 19261"/>
                      <a:gd name="connsiteY4" fmla="*/ 1959 h 2152"/>
                      <a:gd name="connsiteX5" fmla="*/ 1854 w 19261"/>
                      <a:gd name="connsiteY5" fmla="*/ 1942 h 2152"/>
                      <a:gd name="connsiteX6" fmla="*/ 2056 w 19261"/>
                      <a:gd name="connsiteY6" fmla="*/ 1807 h 2152"/>
                      <a:gd name="connsiteX7" fmla="*/ 2495 w 19261"/>
                      <a:gd name="connsiteY7" fmla="*/ 1588 h 2152"/>
                      <a:gd name="connsiteX8" fmla="*/ 3911 w 19261"/>
                      <a:gd name="connsiteY8" fmla="*/ 1942 h 2152"/>
                      <a:gd name="connsiteX9" fmla="*/ 3928 w 19261"/>
                      <a:gd name="connsiteY9" fmla="*/ 1925 h 2152"/>
                      <a:gd name="connsiteX10" fmla="*/ 5091 w 19261"/>
                      <a:gd name="connsiteY10" fmla="*/ 1403 h 2152"/>
                      <a:gd name="connsiteX11" fmla="*/ 5631 w 19261"/>
                      <a:gd name="connsiteY11" fmla="*/ 1841 h 2152"/>
                      <a:gd name="connsiteX12" fmla="*/ 5648 w 19261"/>
                      <a:gd name="connsiteY12" fmla="*/ 1824 h 2152"/>
                      <a:gd name="connsiteX13" fmla="*/ 5800 w 19261"/>
                      <a:gd name="connsiteY13" fmla="*/ 1689 h 2152"/>
                      <a:gd name="connsiteX14" fmla="*/ 6255 w 19261"/>
                      <a:gd name="connsiteY14" fmla="*/ 1420 h 2152"/>
                      <a:gd name="connsiteX15" fmla="*/ 6592 w 19261"/>
                      <a:gd name="connsiteY15" fmla="*/ 1319 h 2152"/>
                      <a:gd name="connsiteX16" fmla="*/ 7840 w 19261"/>
                      <a:gd name="connsiteY16" fmla="*/ 1858 h 2152"/>
                      <a:gd name="connsiteX17" fmla="*/ 7857 w 19261"/>
                      <a:gd name="connsiteY17" fmla="*/ 1858 h 2152"/>
                      <a:gd name="connsiteX18" fmla="*/ 9560 w 19261"/>
                      <a:gd name="connsiteY18" fmla="*/ 1234 h 2152"/>
                      <a:gd name="connsiteX19" fmla="*/ 10335 w 19261"/>
                      <a:gd name="connsiteY19" fmla="*/ 2010 h 2152"/>
                      <a:gd name="connsiteX20" fmla="*/ 10487 w 19261"/>
                      <a:gd name="connsiteY20" fmla="*/ 1875 h 2152"/>
                      <a:gd name="connsiteX21" fmla="*/ 10757 w 19261"/>
                      <a:gd name="connsiteY21" fmla="*/ 1656 h 2152"/>
                      <a:gd name="connsiteX22" fmla="*/ 12139 w 19261"/>
                      <a:gd name="connsiteY22" fmla="*/ 1201 h 2152"/>
                      <a:gd name="connsiteX23" fmla="*/ 12460 w 19261"/>
                      <a:gd name="connsiteY23" fmla="*/ 1285 h 2152"/>
                      <a:gd name="connsiteX24" fmla="*/ 12848 w 19261"/>
                      <a:gd name="connsiteY24" fmla="*/ 1538 h 2152"/>
                      <a:gd name="connsiteX25" fmla="*/ 12949 w 19261"/>
                      <a:gd name="connsiteY25" fmla="*/ 1437 h 2152"/>
                      <a:gd name="connsiteX26" fmla="*/ 13084 w 19261"/>
                      <a:gd name="connsiteY26" fmla="*/ 1336 h 2152"/>
                      <a:gd name="connsiteX27" fmla="*/ 13505 w 19261"/>
                      <a:gd name="connsiteY27" fmla="*/ 1116 h 2152"/>
                      <a:gd name="connsiteX28" fmla="*/ 14804 w 19261"/>
                      <a:gd name="connsiteY28" fmla="*/ 1420 h 2152"/>
                      <a:gd name="connsiteX29" fmla="*/ 15040 w 19261"/>
                      <a:gd name="connsiteY29" fmla="*/ 1639 h 2152"/>
                      <a:gd name="connsiteX30" fmla="*/ 15040 w 19261"/>
                      <a:gd name="connsiteY30" fmla="*/ 1622 h 2152"/>
                      <a:gd name="connsiteX31" fmla="*/ 15309 w 19261"/>
                      <a:gd name="connsiteY31" fmla="*/ 1285 h 2152"/>
                      <a:gd name="connsiteX32" fmla="*/ 16692 w 19261"/>
                      <a:gd name="connsiteY32" fmla="*/ 746 h 2152"/>
                      <a:gd name="connsiteX33" fmla="*/ 17282 w 19261"/>
                      <a:gd name="connsiteY33" fmla="*/ 982 h 2152"/>
                      <a:gd name="connsiteX34" fmla="*/ 17485 w 19261"/>
                      <a:gd name="connsiteY34" fmla="*/ 628 h 2152"/>
                      <a:gd name="connsiteX35" fmla="*/ 18783 w 19261"/>
                      <a:gd name="connsiteY35" fmla="*/ 21 h 2152"/>
                      <a:gd name="connsiteX36" fmla="*/ 19255 w 19261"/>
                      <a:gd name="connsiteY36" fmla="*/ 156 h 2152"/>
                      <a:gd name="connsiteX37" fmla="*/ 19254 w 19261"/>
                      <a:gd name="connsiteY37" fmla="*/ 2136 h 2152"/>
                      <a:gd name="connsiteX38" fmla="*/ 0 w 19261"/>
                      <a:gd name="connsiteY38" fmla="*/ 2123 h 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0" t="0" r="r" b="b"/>
                    <a:pathLst>
                      <a:path w="19261" h="2153">
                        <a:moveTo>
                          <a:pt x="0" y="2123"/>
                        </a:moveTo>
                        <a:cubicBezTo>
                          <a:pt x="0" y="1904"/>
                          <a:pt x="33" y="1925"/>
                          <a:pt x="33" y="1706"/>
                        </a:cubicBezTo>
                        <a:cubicBezTo>
                          <a:pt x="33" y="1656"/>
                          <a:pt x="16" y="1521"/>
                          <a:pt x="50" y="1487"/>
                        </a:cubicBezTo>
                        <a:cubicBezTo>
                          <a:pt x="117" y="1403"/>
                          <a:pt x="252" y="1369"/>
                          <a:pt x="353" y="1319"/>
                        </a:cubicBezTo>
                        <a:cubicBezTo>
                          <a:pt x="1061" y="1032"/>
                          <a:pt x="1601" y="1487"/>
                          <a:pt x="1837" y="1959"/>
                        </a:cubicBezTo>
                        <a:cubicBezTo>
                          <a:pt x="1854" y="1959"/>
                          <a:pt x="1854" y="1959"/>
                          <a:pt x="1854" y="1942"/>
                        </a:cubicBezTo>
                        <a:cubicBezTo>
                          <a:pt x="1921" y="1909"/>
                          <a:pt x="1989" y="1858"/>
                          <a:pt x="2056" y="1807"/>
                        </a:cubicBezTo>
                        <a:cubicBezTo>
                          <a:pt x="2191" y="1723"/>
                          <a:pt x="2343" y="1656"/>
                          <a:pt x="2495" y="1588"/>
                        </a:cubicBezTo>
                        <a:cubicBezTo>
                          <a:pt x="3051" y="1386"/>
                          <a:pt x="3658" y="1571"/>
                          <a:pt x="3911" y="1942"/>
                        </a:cubicBezTo>
                        <a:cubicBezTo>
                          <a:pt x="3911" y="1942"/>
                          <a:pt x="3911" y="1925"/>
                          <a:pt x="3928" y="1925"/>
                        </a:cubicBezTo>
                        <a:cubicBezTo>
                          <a:pt x="4046" y="1656"/>
                          <a:pt x="4636" y="1234"/>
                          <a:pt x="5091" y="1403"/>
                        </a:cubicBezTo>
                        <a:cubicBezTo>
                          <a:pt x="5327" y="1504"/>
                          <a:pt x="5462" y="1673"/>
                          <a:pt x="5631" y="1841"/>
                        </a:cubicBezTo>
                        <a:cubicBezTo>
                          <a:pt x="5631" y="1824"/>
                          <a:pt x="5648" y="1824"/>
                          <a:pt x="5648" y="1824"/>
                        </a:cubicBezTo>
                        <a:cubicBezTo>
                          <a:pt x="5698" y="1774"/>
                          <a:pt x="5749" y="1740"/>
                          <a:pt x="5800" y="1689"/>
                        </a:cubicBezTo>
                        <a:cubicBezTo>
                          <a:pt x="5934" y="1588"/>
                          <a:pt x="6086" y="1487"/>
                          <a:pt x="6255" y="1420"/>
                        </a:cubicBezTo>
                        <a:cubicBezTo>
                          <a:pt x="6356" y="1369"/>
                          <a:pt x="6474" y="1336"/>
                          <a:pt x="6592" y="1319"/>
                        </a:cubicBezTo>
                        <a:cubicBezTo>
                          <a:pt x="7216" y="1167"/>
                          <a:pt x="7553" y="1588"/>
                          <a:pt x="7840" y="1858"/>
                        </a:cubicBezTo>
                        <a:cubicBezTo>
                          <a:pt x="7857" y="1858"/>
                          <a:pt x="7857" y="1858"/>
                          <a:pt x="7857" y="1858"/>
                        </a:cubicBezTo>
                        <a:cubicBezTo>
                          <a:pt x="8110" y="1521"/>
                          <a:pt x="8936" y="982"/>
                          <a:pt x="9560" y="1234"/>
                        </a:cubicBezTo>
                        <a:cubicBezTo>
                          <a:pt x="9931" y="1369"/>
                          <a:pt x="10167" y="1689"/>
                          <a:pt x="10335" y="2010"/>
                        </a:cubicBezTo>
                        <a:cubicBezTo>
                          <a:pt x="10386" y="1976"/>
                          <a:pt x="10436" y="1925"/>
                          <a:pt x="10487" y="1875"/>
                        </a:cubicBezTo>
                        <a:cubicBezTo>
                          <a:pt x="10571" y="1807"/>
                          <a:pt x="10672" y="1723"/>
                          <a:pt x="10757" y="1656"/>
                        </a:cubicBezTo>
                        <a:cubicBezTo>
                          <a:pt x="11043" y="1437"/>
                          <a:pt x="11600" y="1100"/>
                          <a:pt x="12139" y="1201"/>
                        </a:cubicBezTo>
                        <a:cubicBezTo>
                          <a:pt x="12257" y="1218"/>
                          <a:pt x="12359" y="1251"/>
                          <a:pt x="12460" y="1285"/>
                        </a:cubicBezTo>
                        <a:cubicBezTo>
                          <a:pt x="12595" y="1352"/>
                          <a:pt x="12746" y="1437"/>
                          <a:pt x="12848" y="1538"/>
                        </a:cubicBezTo>
                        <a:cubicBezTo>
                          <a:pt x="12881" y="1504"/>
                          <a:pt x="12915" y="1470"/>
                          <a:pt x="12949" y="1437"/>
                        </a:cubicBezTo>
                        <a:cubicBezTo>
                          <a:pt x="12983" y="1403"/>
                          <a:pt x="13033" y="1369"/>
                          <a:pt x="13084" y="1336"/>
                        </a:cubicBezTo>
                        <a:cubicBezTo>
                          <a:pt x="13202" y="1251"/>
                          <a:pt x="13353" y="1167"/>
                          <a:pt x="13505" y="1116"/>
                        </a:cubicBezTo>
                        <a:cubicBezTo>
                          <a:pt x="14028" y="948"/>
                          <a:pt x="14500" y="1184"/>
                          <a:pt x="14804" y="1420"/>
                        </a:cubicBezTo>
                        <a:cubicBezTo>
                          <a:pt x="14871" y="1487"/>
                          <a:pt x="14955" y="1555"/>
                          <a:pt x="15040" y="1639"/>
                        </a:cubicBezTo>
                        <a:cubicBezTo>
                          <a:pt x="15040" y="1639"/>
                          <a:pt x="15040" y="1622"/>
                          <a:pt x="15040" y="1622"/>
                        </a:cubicBezTo>
                        <a:cubicBezTo>
                          <a:pt x="15090" y="1487"/>
                          <a:pt x="15225" y="1386"/>
                          <a:pt x="15309" y="1285"/>
                        </a:cubicBezTo>
                        <a:cubicBezTo>
                          <a:pt x="15545" y="982"/>
                          <a:pt x="16085" y="611"/>
                          <a:pt x="16692" y="746"/>
                        </a:cubicBezTo>
                        <a:cubicBezTo>
                          <a:pt x="16911" y="796"/>
                          <a:pt x="17097" y="897"/>
                          <a:pt x="17282" y="982"/>
                        </a:cubicBezTo>
                        <a:cubicBezTo>
                          <a:pt x="17367" y="880"/>
                          <a:pt x="17400" y="729"/>
                          <a:pt x="17485" y="628"/>
                        </a:cubicBezTo>
                        <a:cubicBezTo>
                          <a:pt x="17704" y="307"/>
                          <a:pt x="18176" y="-97"/>
                          <a:pt x="18783" y="21"/>
                        </a:cubicBezTo>
                        <a:cubicBezTo>
                          <a:pt x="18951" y="55"/>
                          <a:pt x="19103" y="122"/>
                          <a:pt x="19255" y="156"/>
                        </a:cubicBezTo>
                        <a:cubicBezTo>
                          <a:pt x="19268" y="881"/>
                          <a:pt x="19257" y="1355"/>
                          <a:pt x="19254" y="2136"/>
                        </a:cubicBezTo>
                        <a:cubicBezTo>
                          <a:pt x="13055" y="2183"/>
                          <a:pt x="3343" y="2117"/>
                          <a:pt x="0" y="212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</a:ln>
                  <a:effectLst/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9" name="组合 8"/>
              <p:cNvGrpSpPr/>
              <p:nvPr/>
            </p:nvGrpSpPr>
            <p:grpSpPr>
              <a:xfrm>
                <a:off x="478" y="559"/>
                <a:ext cx="18244" cy="9574"/>
                <a:chOff x="478" y="613"/>
                <a:chExt cx="18244" cy="9574"/>
              </a:xfrm>
            </p:grpSpPr>
            <p:pic>
              <p:nvPicPr>
                <p:cNvPr id="10" name="图片 9" descr="组 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8" y="613"/>
                  <a:ext cx="18245" cy="9574"/>
                </a:xfrm>
                <a:prstGeom prst="rect">
                  <a:avLst/>
                </a:prstGeom>
              </p:spPr>
            </p:pic>
            <p:sp>
              <p:nvSpPr>
                <p:cNvPr id="8" name="圆角矩形 7"/>
                <p:cNvSpPr/>
                <p:nvPr/>
              </p:nvSpPr>
              <p:spPr>
                <a:xfrm>
                  <a:off x="741" y="778"/>
                  <a:ext cx="17719" cy="9244"/>
                </a:xfrm>
                <a:prstGeom prst="roundRect">
                  <a:avLst>
                    <a:gd name="adj" fmla="val 2073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80" name="图片 79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57" y="8815"/>
              <a:ext cx="2006" cy="1153"/>
            </a:xfrm>
            <a:prstGeom prst="rect">
              <a:avLst/>
            </a:prstGeom>
          </p:spPr>
        </p:pic>
        <p:pic>
          <p:nvPicPr>
            <p:cNvPr id="81" name="图片 80" descr="矢量智能对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6" y="1988"/>
              <a:ext cx="2006" cy="1153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B38BA41F-E7E9-D0E7-519E-D70B2AAD6A96}"/>
              </a:ext>
            </a:extLst>
          </p:cNvPr>
          <p:cNvGrpSpPr/>
          <p:nvPr/>
        </p:nvGrpSpPr>
        <p:grpSpPr>
          <a:xfrm>
            <a:off x="960755" y="796121"/>
            <a:ext cx="10403780" cy="1223463"/>
            <a:chOff x="1259741" y="177421"/>
            <a:chExt cx="3639022" cy="1223463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3FFE963A-46AE-652B-F6D6-7661CC33D86C}"/>
                </a:ext>
              </a:extLst>
            </p:cNvPr>
            <p:cNvSpPr/>
            <p:nvPr/>
          </p:nvSpPr>
          <p:spPr>
            <a:xfrm>
              <a:off x="1282890" y="177421"/>
              <a:ext cx="3615873" cy="116528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3FAB07C2-0C2C-B919-1697-0E39B9CBD498}"/>
                </a:ext>
              </a:extLst>
            </p:cNvPr>
            <p:cNvSpPr txBox="1"/>
            <p:nvPr/>
          </p:nvSpPr>
          <p:spPr>
            <a:xfrm>
              <a:off x="1259741" y="200555"/>
              <a:ext cx="36158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2"/>
                  </a:solidFill>
                </a:rPr>
                <a:t>Quan </a:t>
              </a:r>
              <a:r>
                <a:rPr lang="vi-VN" sz="3600" b="1" dirty="0" err="1">
                  <a:solidFill>
                    <a:schemeClr val="accent2"/>
                  </a:solidFill>
                </a:rPr>
                <a:t>sát</a:t>
              </a:r>
              <a:r>
                <a:rPr lang="vi-VN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hình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ảnh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nhân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trong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truyện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đã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học</a:t>
              </a:r>
              <a:r>
                <a:rPr lang="en-US" sz="3600" b="1" dirty="0">
                  <a:solidFill>
                    <a:schemeClr val="accent2"/>
                  </a:solidFill>
                </a:rPr>
                <a:t>,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nhớ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lại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và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nêu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tên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các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truyện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đã</a:t>
              </a:r>
              <a:r>
                <a:rPr lang="en-US" sz="3600" b="1" dirty="0">
                  <a:solidFill>
                    <a:schemeClr val="accent2"/>
                  </a:solidFill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</a:rPr>
                <a:t>học</a:t>
              </a:r>
              <a:r>
                <a:rPr lang="en-US" sz="3600" b="1" dirty="0">
                  <a:solidFill>
                    <a:schemeClr val="accent2"/>
                  </a:solidFill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9708FE-94CB-42E6-89E3-7E6EE89B5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1" y="2839541"/>
            <a:ext cx="6974521" cy="3034710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2771B8D8-92DC-18C0-2D75-D6F03FD6AD6F}"/>
              </a:ext>
            </a:extLst>
          </p:cNvPr>
          <p:cNvGrpSpPr/>
          <p:nvPr/>
        </p:nvGrpSpPr>
        <p:grpSpPr>
          <a:xfrm>
            <a:off x="6711325" y="2198259"/>
            <a:ext cx="4693275" cy="2342069"/>
            <a:chOff x="6166005" y="1812086"/>
            <a:chExt cx="4693275" cy="2342069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CDF53F3-E99D-F4AA-03E8-F0C47D9E44CF}"/>
                </a:ext>
              </a:extLst>
            </p:cNvPr>
            <p:cNvGrpSpPr/>
            <p:nvPr/>
          </p:nvGrpSpPr>
          <p:grpSpPr>
            <a:xfrm>
              <a:off x="6782889" y="2507935"/>
              <a:ext cx="4076391" cy="1646220"/>
              <a:chOff x="6249125" y="2606537"/>
              <a:chExt cx="4227503" cy="1646220"/>
            </a:xfrm>
          </p:grpSpPr>
          <p:sp>
            <p:nvSpPr>
              <p:cNvPr id="30" name="Lưu đồ: Tài liệu 29">
                <a:extLst>
                  <a:ext uri="{FF2B5EF4-FFF2-40B4-BE49-F238E27FC236}">
                    <a16:creationId xmlns:a16="http://schemas.microsoft.com/office/drawing/2014/main" id="{1757868D-2125-A835-BA32-D7A7F9F8ADAA}"/>
                  </a:ext>
                </a:extLst>
              </p:cNvPr>
              <p:cNvSpPr/>
              <p:nvPr/>
            </p:nvSpPr>
            <p:spPr>
              <a:xfrm>
                <a:off x="6249125" y="2606537"/>
                <a:ext cx="4227503" cy="1646220"/>
              </a:xfrm>
              <a:custGeom>
                <a:avLst/>
                <a:gdLst>
                  <a:gd name="connsiteX0" fmla="*/ 0 w 4227503"/>
                  <a:gd name="connsiteY0" fmla="*/ 0 h 1646220"/>
                  <a:gd name="connsiteX1" fmla="*/ 4227503 w 4227503"/>
                  <a:gd name="connsiteY1" fmla="*/ 0 h 1646220"/>
                  <a:gd name="connsiteX2" fmla="*/ 4227503 w 4227503"/>
                  <a:gd name="connsiteY2" fmla="*/ 1320176 h 1646220"/>
                  <a:gd name="connsiteX3" fmla="*/ 0 w 4227503"/>
                  <a:gd name="connsiteY3" fmla="*/ 1537386 h 1646220"/>
                  <a:gd name="connsiteX4" fmla="*/ 0 w 4227503"/>
                  <a:gd name="connsiteY4" fmla="*/ 0 h 164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7503" h="1646220" fill="none" extrusionOk="0">
                    <a:moveTo>
                      <a:pt x="0" y="0"/>
                    </a:moveTo>
                    <a:cubicBezTo>
                      <a:pt x="1660769" y="143258"/>
                      <a:pt x="3473777" y="169764"/>
                      <a:pt x="4227503" y="0"/>
                    </a:cubicBezTo>
                    <a:cubicBezTo>
                      <a:pt x="4136303" y="592633"/>
                      <a:pt x="4182884" y="1103720"/>
                      <a:pt x="4227503" y="1320176"/>
                    </a:cubicBezTo>
                    <a:cubicBezTo>
                      <a:pt x="2160594" y="1280408"/>
                      <a:pt x="2144736" y="1828806"/>
                      <a:pt x="0" y="1537386"/>
                    </a:cubicBezTo>
                    <a:cubicBezTo>
                      <a:pt x="59830" y="825677"/>
                      <a:pt x="-43893" y="398695"/>
                      <a:pt x="0" y="0"/>
                    </a:cubicBezTo>
                    <a:close/>
                  </a:path>
                  <a:path w="4227503" h="1646220" stroke="0" extrusionOk="0">
                    <a:moveTo>
                      <a:pt x="0" y="0"/>
                    </a:moveTo>
                    <a:cubicBezTo>
                      <a:pt x="1801280" y="-69867"/>
                      <a:pt x="3162503" y="63979"/>
                      <a:pt x="4227503" y="0"/>
                    </a:cubicBezTo>
                    <a:cubicBezTo>
                      <a:pt x="4176134" y="386372"/>
                      <a:pt x="4233554" y="913248"/>
                      <a:pt x="4227503" y="1320176"/>
                    </a:cubicBezTo>
                    <a:cubicBezTo>
                      <a:pt x="2125515" y="1269360"/>
                      <a:pt x="2085721" y="1778442"/>
                      <a:pt x="0" y="1537386"/>
                    </a:cubicBezTo>
                    <a:cubicBezTo>
                      <a:pt x="31598" y="991734"/>
                      <a:pt x="-62897" y="757490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6721661-BFD9-8B43-86CA-48F9099DC080}"/>
                  </a:ext>
                </a:extLst>
              </p:cNvPr>
              <p:cNvSpPr txBox="1"/>
              <p:nvPr/>
            </p:nvSpPr>
            <p:spPr>
              <a:xfrm>
                <a:off x="6293046" y="3071139"/>
                <a:ext cx="41396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/>
                  <a:t>Tiếng đàn</a:t>
                </a:r>
                <a:endParaRPr lang="en-US" sz="3600" dirty="0"/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AEBED5DB-C602-5549-C4DC-A904C5869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6166005" y="1812086"/>
              <a:ext cx="1513751" cy="1333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28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A0C6A6-F51C-48C1-8D66-C9E88493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849" y="0"/>
            <a:ext cx="12807418" cy="74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67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55" name="组合 54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9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-5080" y="0"/>
            <a:ext cx="12219940" cy="6858000"/>
            <a:chOff x="-8" y="0"/>
            <a:chExt cx="19244" cy="10800"/>
          </a:xfrm>
        </p:grpSpPr>
        <p:grpSp>
          <p:nvGrpSpPr>
            <p:cNvPr id="168" name="组合 167"/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69" name="图片 168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0" name="图片 169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71" name="组合 170"/>
            <p:cNvGrpSpPr/>
            <p:nvPr/>
          </p:nvGrpSpPr>
          <p:grpSpPr>
            <a:xfrm flipH="1"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72" name="图片 171" descr="图层 79 副本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3" name="图片 172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165" name="组合 164"/>
          <p:cNvGrpSpPr/>
          <p:nvPr/>
        </p:nvGrpSpPr>
        <p:grpSpPr>
          <a:xfrm>
            <a:off x="1263015" y="-481330"/>
            <a:ext cx="9665970" cy="6485890"/>
            <a:chOff x="1989" y="-27"/>
            <a:chExt cx="15222" cy="10214"/>
          </a:xfrm>
        </p:grpSpPr>
        <p:pic>
          <p:nvPicPr>
            <p:cNvPr id="10" name="图片 9" descr="组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图片 20" descr="E:\设计\PPT\图片1.png图片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340" y="204470"/>
            <a:ext cx="7162800" cy="676783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60" name="图片 59" descr="矢量智能对象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61" name="图片 60" descr="矢量智能对象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340000">
            <a:off x="3537585" y="5253990"/>
            <a:ext cx="1273810" cy="732155"/>
          </a:xfrm>
          <a:prstGeom prst="rect">
            <a:avLst/>
          </a:prstGeom>
        </p:spPr>
      </p:pic>
      <p:pic>
        <p:nvPicPr>
          <p:cNvPr id="62" name="图片 61" descr="矢量智能对象-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3630" y="714375"/>
            <a:ext cx="694055" cy="838200"/>
          </a:xfrm>
          <a:prstGeom prst="rect">
            <a:avLst/>
          </a:prstGeom>
        </p:spPr>
      </p:pic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DC8EB353-DDE2-8454-5B23-1839ED5611DF}"/>
              </a:ext>
            </a:extLst>
          </p:cNvPr>
          <p:cNvSpPr txBox="1"/>
          <p:nvPr/>
        </p:nvSpPr>
        <p:spPr>
          <a:xfrm>
            <a:off x="6155701" y="1468755"/>
            <a:ext cx="31292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ÔN LUYỆN ĐỌC THÀNH TIẾNG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67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55" name="组合 54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9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-5080" y="0"/>
            <a:ext cx="12219940" cy="6858000"/>
            <a:chOff x="-8" y="0"/>
            <a:chExt cx="19244" cy="10800"/>
          </a:xfrm>
        </p:grpSpPr>
        <p:grpSp>
          <p:nvGrpSpPr>
            <p:cNvPr id="168" name="组合 167"/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69" name="图片 168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0" name="图片 169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71" name="组合 170"/>
            <p:cNvGrpSpPr/>
            <p:nvPr/>
          </p:nvGrpSpPr>
          <p:grpSpPr>
            <a:xfrm flipH="1"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72" name="图片 171" descr="图层 79 副本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3" name="图片 172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165" name="组合 164"/>
          <p:cNvGrpSpPr/>
          <p:nvPr/>
        </p:nvGrpSpPr>
        <p:grpSpPr>
          <a:xfrm>
            <a:off x="1263015" y="-481330"/>
            <a:ext cx="9665970" cy="6485890"/>
            <a:chOff x="1989" y="-27"/>
            <a:chExt cx="15222" cy="10214"/>
          </a:xfrm>
        </p:grpSpPr>
        <p:pic>
          <p:nvPicPr>
            <p:cNvPr id="10" name="图片 9" descr="组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图片 20" descr="E:\设计\PPT\图片1.png图片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340" y="204470"/>
            <a:ext cx="7162800" cy="6767830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60" name="图片 59" descr="矢量智能对象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61" name="图片 60" descr="矢量智能对象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340000">
            <a:off x="3537585" y="5253990"/>
            <a:ext cx="1273810" cy="732155"/>
          </a:xfrm>
          <a:prstGeom prst="rect">
            <a:avLst/>
          </a:prstGeom>
        </p:spPr>
      </p:pic>
      <p:pic>
        <p:nvPicPr>
          <p:cNvPr id="62" name="图片 61" descr="矢量智能对象-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3630" y="714375"/>
            <a:ext cx="694055" cy="838200"/>
          </a:xfrm>
          <a:prstGeom prst="rect">
            <a:avLst/>
          </a:prstGeom>
        </p:spPr>
      </p:pic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DC8EB353-DDE2-8454-5B23-1839ED5611DF}"/>
              </a:ext>
            </a:extLst>
          </p:cNvPr>
          <p:cNvSpPr txBox="1"/>
          <p:nvPr/>
        </p:nvSpPr>
        <p:spPr>
          <a:xfrm>
            <a:off x="6094139" y="2938957"/>
            <a:ext cx="4663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NGHE VIẾT </a:t>
            </a:r>
          </a:p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Nhạn biển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2221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427</TotalTime>
  <Words>457</Words>
  <PresentationFormat>Widescreen</PresentationFormat>
  <Paragraphs>75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DengXian</vt:lpstr>
      <vt:lpstr>#9Slide05 Phobia</vt:lpstr>
      <vt:lpstr>Arial</vt:lpstr>
      <vt:lpstr>Arial Black</vt:lpstr>
      <vt:lpstr>Calibri</vt:lpstr>
      <vt:lpstr>Gloria Hallelujah</vt:lpstr>
      <vt:lpstr>SVN-Poky's</vt:lpstr>
      <vt:lpstr>Times New Roman</vt:lpstr>
      <vt:lpstr>VNI-Avo</vt:lpstr>
      <vt:lpstr>思源黑体 CN Bold</vt:lpstr>
      <vt:lpstr>思源黑体 CN Regular</vt:lpstr>
      <vt:lpstr>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2022-01-10T07:22:00Z</dcterms:created>
  <dcterms:modified xsi:type="dcterms:W3CDTF">2023-03-26T13:51:39Z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88F3BF03D2364B2691F0D9F725946290</vt:lpwstr>
  </property>
  <property fmtid="{D5CDD505-2E9C-101B-9397-08002B2CF9AE}" pid="3" name="KSOProductBuildVer">
    <vt:lpwstr>2052-11.1.0.11294</vt:lpwstr>
  </property>
</Properties>
</file>