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ctiveX/activeX2.xml" ContentType="application/vnd.ms-office.activeX+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3" r:id="rId1"/>
    <p:sldMasterId id="2147483648" r:id="rId2"/>
    <p:sldMasterId id="2147483686" r:id="rId3"/>
  </p:sldMasterIdLst>
  <p:notesMasterIdLst>
    <p:notesMasterId r:id="rId44"/>
  </p:notesMasterIdLst>
  <p:handoutMasterIdLst>
    <p:handoutMasterId r:id="rId45"/>
  </p:handoutMasterIdLst>
  <p:sldIdLst>
    <p:sldId id="295" r:id="rId4"/>
    <p:sldId id="344" r:id="rId5"/>
    <p:sldId id="296" r:id="rId6"/>
    <p:sldId id="298" r:id="rId7"/>
    <p:sldId id="303" r:id="rId8"/>
    <p:sldId id="308" r:id="rId9"/>
    <p:sldId id="311" r:id="rId10"/>
    <p:sldId id="370" r:id="rId11"/>
    <p:sldId id="315" r:id="rId12"/>
    <p:sldId id="371" r:id="rId13"/>
    <p:sldId id="372" r:id="rId14"/>
    <p:sldId id="314" r:id="rId15"/>
    <p:sldId id="319" r:id="rId16"/>
    <p:sldId id="326" r:id="rId17"/>
    <p:sldId id="312" r:id="rId18"/>
    <p:sldId id="325" r:id="rId19"/>
    <p:sldId id="304" r:id="rId20"/>
    <p:sldId id="348" r:id="rId21"/>
    <p:sldId id="361" r:id="rId22"/>
    <p:sldId id="330" r:id="rId23"/>
    <p:sldId id="373" r:id="rId24"/>
    <p:sldId id="360" r:id="rId25"/>
    <p:sldId id="334" r:id="rId26"/>
    <p:sldId id="374" r:id="rId27"/>
    <p:sldId id="362" r:id="rId28"/>
    <p:sldId id="368" r:id="rId29"/>
    <p:sldId id="375" r:id="rId30"/>
    <p:sldId id="363" r:id="rId31"/>
    <p:sldId id="332" r:id="rId32"/>
    <p:sldId id="364" r:id="rId33"/>
    <p:sldId id="357" r:id="rId34"/>
    <p:sldId id="338" r:id="rId35"/>
    <p:sldId id="305" r:id="rId36"/>
    <p:sldId id="376" r:id="rId37"/>
    <p:sldId id="343" r:id="rId38"/>
    <p:sldId id="340" r:id="rId39"/>
    <p:sldId id="341" r:id="rId40"/>
    <p:sldId id="342" r:id="rId41"/>
    <p:sldId id="286" r:id="rId42"/>
    <p:sldId id="359" r:id="rId4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guide id="3" pos="290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FAD"/>
    <a:srgbClr val="FFFFFF"/>
    <a:srgbClr val="FFEFD5"/>
    <a:srgbClr val="FDE5D2"/>
    <a:srgbClr val="D9F6FE"/>
    <a:srgbClr val="66FFFF"/>
    <a:srgbClr val="B4C7E7"/>
    <a:srgbClr val="FFE699"/>
    <a:srgbClr val="FFCC66"/>
    <a:srgbClr val="FBFD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9506B2-D9B9-4CD5-83D5-FBBE42ED0614}">
  <a:tblStyle styleId="{909506B2-D9B9-4CD5-83D5-FBBE42ED061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581" autoAdjust="0"/>
  </p:normalViewPr>
  <p:slideViewPr>
    <p:cSldViewPr snapToGrid="0" showGuides="1">
      <p:cViewPr varScale="1">
        <p:scale>
          <a:sx n="79" d="100"/>
          <a:sy n="79" d="100"/>
        </p:scale>
        <p:origin x="872" y="88"/>
      </p:cViewPr>
      <p:guideLst>
        <p:guide orient="horz" pos="1620"/>
        <p:guide pos="2880"/>
        <p:guide pos="2904"/>
      </p:guideLst>
    </p:cSldViewPr>
  </p:slideViewPr>
  <p:notesTextViewPr>
    <p:cViewPr>
      <p:scale>
        <a:sx n="1" d="1"/>
        <a:sy n="1" d="1"/>
      </p:scale>
      <p:origin x="0" y="0"/>
    </p:cViewPr>
  </p:notesTextViewPr>
  <p:notesViewPr>
    <p:cSldViewPr snapToGrid="0" showGuides="1">
      <p:cViewPr varScale="1">
        <p:scale>
          <a:sx n="50" d="100"/>
          <a:sy n="50" d="100"/>
        </p:scale>
        <p:origin x="2886"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a:extLst>
              <a:ext uri="{FF2B5EF4-FFF2-40B4-BE49-F238E27FC236}">
                <a16:creationId xmlns:a16="http://schemas.microsoft.com/office/drawing/2014/main" id="{0EAE950F-8318-D1EB-F9DD-CF0128BC9A2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a:extLst>
              <a:ext uri="{FF2B5EF4-FFF2-40B4-BE49-F238E27FC236}">
                <a16:creationId xmlns:a16="http://schemas.microsoft.com/office/drawing/2014/main" id="{F47CF233-D5F7-7EE7-1302-BC8601E61AB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965590-81DE-4758-BA50-47DFC12B0AB5}" type="datetimeFigureOut">
              <a:rPr lang="en-US" smtClean="0"/>
              <a:t>4/19/2025</a:t>
            </a:fld>
            <a:endParaRPr lang="en-US"/>
          </a:p>
        </p:txBody>
      </p:sp>
      <p:sp>
        <p:nvSpPr>
          <p:cNvPr id="4" name="Chỗ dành sẵn cho Chân trang 3">
            <a:extLst>
              <a:ext uri="{FF2B5EF4-FFF2-40B4-BE49-F238E27FC236}">
                <a16:creationId xmlns:a16="http://schemas.microsoft.com/office/drawing/2014/main" id="{781B67EC-E82F-E9C6-B8EE-5BF332768E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Chỗ dành sẵn cho Số hiệu Bản chiếu 4">
            <a:extLst>
              <a:ext uri="{FF2B5EF4-FFF2-40B4-BE49-F238E27FC236}">
                <a16:creationId xmlns:a16="http://schemas.microsoft.com/office/drawing/2014/main" id="{59C0F14E-0814-3C52-DB40-A51362E9DD2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FD67F-1F52-49B2-8EA4-1C7B0AAF9E8E}" type="slidenum">
              <a:rPr lang="en-US" smtClean="0"/>
              <a:t>‹#›</a:t>
            </a:fld>
            <a:endParaRPr lang="en-US"/>
          </a:p>
        </p:txBody>
      </p:sp>
    </p:spTree>
    <p:extLst>
      <p:ext uri="{BB962C8B-B14F-4D97-AF65-F5344CB8AC3E}">
        <p14:creationId xmlns:p14="http://schemas.microsoft.com/office/powerpoint/2010/main" val="206679404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1"/>
        <p:cNvGrpSpPr/>
        <p:nvPr/>
      </p:nvGrpSpPr>
      <p:grpSpPr>
        <a:xfrm>
          <a:off x="0" y="0"/>
          <a:ext cx="0" cy="0"/>
          <a:chOff x="0" y="0"/>
          <a:chExt cx="0" cy="0"/>
        </a:xfrm>
      </p:grpSpPr>
      <p:sp>
        <p:nvSpPr>
          <p:cNvPr id="4502" name="Google Shape;4502;gff3a1df26e_0_5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3" name="Google Shape;4503;gff3a1df26e_0_5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6366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dirty="0"/>
              <a:t>GV click </a:t>
            </a:r>
            <a:r>
              <a:rPr lang="en-US" dirty="0" err="1"/>
              <a:t>chuột</a:t>
            </a:r>
            <a:r>
              <a:rPr lang="en-US" dirty="0"/>
              <a:t> </a:t>
            </a:r>
            <a:r>
              <a:rPr lang="en-US" dirty="0" err="1"/>
              <a:t>vào</a:t>
            </a:r>
            <a:r>
              <a:rPr lang="en-US" dirty="0"/>
              <a:t> </a:t>
            </a:r>
            <a:r>
              <a:rPr lang="en-US" dirty="0" err="1"/>
              <a:t>các</a:t>
            </a:r>
            <a:r>
              <a:rPr lang="en-US" dirty="0"/>
              <a:t> </a:t>
            </a:r>
            <a:r>
              <a:rPr lang="en-US" dirty="0" err="1"/>
              <a:t>câu</a:t>
            </a:r>
            <a:r>
              <a:rPr lang="en-US" dirty="0"/>
              <a:t> </a:t>
            </a:r>
            <a:r>
              <a:rPr lang="en-US" dirty="0" err="1"/>
              <a:t>để</a:t>
            </a:r>
            <a:r>
              <a:rPr lang="en-US" dirty="0"/>
              <a:t> </a:t>
            </a:r>
            <a:r>
              <a:rPr lang="en-US" dirty="0" err="1"/>
              <a:t>hiển</a:t>
            </a:r>
            <a:r>
              <a:rPr lang="en-US" dirty="0"/>
              <a:t> </a:t>
            </a:r>
            <a:r>
              <a:rPr lang="en-US" dirty="0" err="1"/>
              <a:t>thị</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câu</a:t>
            </a:r>
            <a:r>
              <a:rPr lang="en-US" dirty="0"/>
              <a:t> </a:t>
            </a:r>
            <a:r>
              <a:rPr lang="en-US" dirty="0" err="1"/>
              <a:t>trả</a:t>
            </a:r>
            <a:r>
              <a:rPr lang="en-US" dirty="0"/>
              <a:t> </a:t>
            </a:r>
            <a:r>
              <a:rPr lang="en-US" dirty="0" err="1"/>
              <a:t>lời</a:t>
            </a:r>
            <a:r>
              <a:rPr lang="en-US" dirty="0"/>
              <a:t>.</a:t>
            </a:r>
          </a:p>
        </p:txBody>
      </p:sp>
    </p:spTree>
    <p:extLst>
      <p:ext uri="{BB962C8B-B14F-4D97-AF65-F5344CB8AC3E}">
        <p14:creationId xmlns:p14="http://schemas.microsoft.com/office/powerpoint/2010/main" val="2684314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5"/>
        <p:cNvGrpSpPr/>
        <p:nvPr/>
      </p:nvGrpSpPr>
      <p:grpSpPr>
        <a:xfrm>
          <a:off x="0" y="0"/>
          <a:ext cx="0" cy="0"/>
          <a:chOff x="0" y="0"/>
          <a:chExt cx="0" cy="0"/>
        </a:xfrm>
      </p:grpSpPr>
      <p:sp>
        <p:nvSpPr>
          <p:cNvPr id="3236" name="Google Shape;3236;gff3a1df26e_0_1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7" name="Google Shape;3237;gff3a1df26e_0_1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8282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6"/>
        <p:cNvGrpSpPr/>
        <p:nvPr/>
      </p:nvGrpSpPr>
      <p:grpSpPr>
        <a:xfrm>
          <a:off x="0" y="0"/>
          <a:ext cx="0" cy="0"/>
          <a:chOff x="0" y="0"/>
          <a:chExt cx="0" cy="0"/>
        </a:xfrm>
      </p:grpSpPr>
      <p:sp>
        <p:nvSpPr>
          <p:cNvPr id="3777" name="Google Shape;3777;gff3a1df26e_0_28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8" name="Google Shape;3778;gff3a1df26e_0_28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3031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GV click </a:t>
            </a:r>
            <a:r>
              <a:rPr lang="en-US" dirty="0" err="1"/>
              <a:t>chuột</a:t>
            </a:r>
            <a:r>
              <a:rPr lang="en-US" dirty="0"/>
              <a:t> </a:t>
            </a:r>
            <a:r>
              <a:rPr lang="en-US" dirty="0" err="1"/>
              <a:t>vào</a:t>
            </a:r>
            <a:r>
              <a:rPr lang="en-US" dirty="0"/>
              <a:t> </a:t>
            </a:r>
            <a:r>
              <a:rPr lang="en-US" dirty="0" err="1"/>
              <a:t>các</a:t>
            </a:r>
            <a:r>
              <a:rPr lang="en-US" dirty="0"/>
              <a:t> </a:t>
            </a:r>
            <a:r>
              <a:rPr lang="en-US" dirty="0" err="1"/>
              <a:t>câu</a:t>
            </a:r>
            <a:r>
              <a:rPr lang="en-US" dirty="0"/>
              <a:t> </a:t>
            </a:r>
            <a:r>
              <a:rPr lang="en-US" dirty="0" err="1"/>
              <a:t>để</a:t>
            </a:r>
            <a:r>
              <a:rPr lang="en-US" dirty="0"/>
              <a:t> </a:t>
            </a:r>
            <a:r>
              <a:rPr lang="en-US" dirty="0" err="1"/>
              <a:t>hiển</a:t>
            </a:r>
            <a:r>
              <a:rPr lang="en-US" dirty="0"/>
              <a:t> </a:t>
            </a:r>
            <a:r>
              <a:rPr lang="en-US" dirty="0" err="1"/>
              <a:t>thị</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câu</a:t>
            </a:r>
            <a:r>
              <a:rPr lang="en-US" dirty="0"/>
              <a:t> </a:t>
            </a:r>
            <a:r>
              <a:rPr lang="en-US" dirty="0" err="1"/>
              <a:t>trả</a:t>
            </a:r>
            <a:r>
              <a:rPr lang="en-US" dirty="0"/>
              <a:t> </a:t>
            </a:r>
            <a:r>
              <a:rPr lang="en-US" dirty="0" err="1"/>
              <a:t>lời</a:t>
            </a:r>
            <a:r>
              <a:rPr lang="en-US" dirty="0"/>
              <a:t>.</a:t>
            </a:r>
          </a:p>
          <a:p>
            <a:pPr marL="158750" indent="0">
              <a:buNone/>
            </a:pPr>
            <a:endParaRPr lang="en-US" dirty="0"/>
          </a:p>
        </p:txBody>
      </p:sp>
    </p:spTree>
    <p:extLst>
      <p:ext uri="{BB962C8B-B14F-4D97-AF65-F5344CB8AC3E}">
        <p14:creationId xmlns:p14="http://schemas.microsoft.com/office/powerpoint/2010/main" val="902781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5"/>
        <p:cNvGrpSpPr/>
        <p:nvPr/>
      </p:nvGrpSpPr>
      <p:grpSpPr>
        <a:xfrm>
          <a:off x="0" y="0"/>
          <a:ext cx="0" cy="0"/>
          <a:chOff x="0" y="0"/>
          <a:chExt cx="0" cy="0"/>
        </a:xfrm>
      </p:grpSpPr>
      <p:sp>
        <p:nvSpPr>
          <p:cNvPr id="3236" name="Google Shape;3236;gff3a1df26e_0_1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7" name="Google Shape;3237;gff3a1df26e_0_1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654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6"/>
        <p:cNvGrpSpPr/>
        <p:nvPr/>
      </p:nvGrpSpPr>
      <p:grpSpPr>
        <a:xfrm>
          <a:off x="0" y="0"/>
          <a:ext cx="0" cy="0"/>
          <a:chOff x="0" y="0"/>
          <a:chExt cx="0" cy="0"/>
        </a:xfrm>
      </p:grpSpPr>
      <p:sp>
        <p:nvSpPr>
          <p:cNvPr id="3777" name="Google Shape;3777;gff3a1df26e_0_28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8" name="Google Shape;3778;gff3a1df26e_0_28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8221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dirty="0"/>
              <a:t>GV click </a:t>
            </a:r>
            <a:r>
              <a:rPr lang="en-US" dirty="0" err="1"/>
              <a:t>chuột</a:t>
            </a:r>
            <a:r>
              <a:rPr lang="en-US" dirty="0"/>
              <a:t> </a:t>
            </a:r>
            <a:r>
              <a:rPr lang="en-US" dirty="0" err="1"/>
              <a:t>vào</a:t>
            </a:r>
            <a:r>
              <a:rPr lang="en-US" dirty="0"/>
              <a:t> </a:t>
            </a:r>
            <a:r>
              <a:rPr lang="en-US" dirty="0" err="1"/>
              <a:t>các</a:t>
            </a:r>
            <a:r>
              <a:rPr lang="en-US" dirty="0"/>
              <a:t> </a:t>
            </a:r>
            <a:r>
              <a:rPr lang="en-US" dirty="0" err="1"/>
              <a:t>câu</a:t>
            </a:r>
            <a:r>
              <a:rPr lang="en-US" dirty="0"/>
              <a:t> </a:t>
            </a:r>
            <a:r>
              <a:rPr lang="en-US" dirty="0" err="1"/>
              <a:t>để</a:t>
            </a:r>
            <a:r>
              <a:rPr lang="en-US" dirty="0"/>
              <a:t> </a:t>
            </a:r>
            <a:r>
              <a:rPr lang="en-US" dirty="0" err="1"/>
              <a:t>hiển</a:t>
            </a:r>
            <a:r>
              <a:rPr lang="en-US" dirty="0"/>
              <a:t> </a:t>
            </a:r>
            <a:r>
              <a:rPr lang="en-US" dirty="0" err="1"/>
              <a:t>thị</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câu</a:t>
            </a:r>
            <a:r>
              <a:rPr lang="en-US" dirty="0"/>
              <a:t> </a:t>
            </a:r>
            <a:r>
              <a:rPr lang="en-US" dirty="0" err="1"/>
              <a:t>trả</a:t>
            </a:r>
            <a:r>
              <a:rPr lang="en-US" dirty="0"/>
              <a:t> </a:t>
            </a:r>
            <a:r>
              <a:rPr lang="en-US" dirty="0" err="1"/>
              <a:t>lời</a:t>
            </a:r>
            <a:r>
              <a:rPr lang="en-US" dirty="0"/>
              <a:t>.</a:t>
            </a:r>
          </a:p>
        </p:txBody>
      </p:sp>
    </p:spTree>
    <p:extLst>
      <p:ext uri="{BB962C8B-B14F-4D97-AF65-F5344CB8AC3E}">
        <p14:creationId xmlns:p14="http://schemas.microsoft.com/office/powerpoint/2010/main" val="2078170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5">
          <a:extLst>
            <a:ext uri="{FF2B5EF4-FFF2-40B4-BE49-F238E27FC236}">
              <a16:creationId xmlns:a16="http://schemas.microsoft.com/office/drawing/2014/main" id="{3ADDD898-9F98-00B4-F365-360A80A07E9E}"/>
            </a:ext>
          </a:extLst>
        </p:cNvPr>
        <p:cNvGrpSpPr/>
        <p:nvPr/>
      </p:nvGrpSpPr>
      <p:grpSpPr>
        <a:xfrm>
          <a:off x="0" y="0"/>
          <a:ext cx="0" cy="0"/>
          <a:chOff x="0" y="0"/>
          <a:chExt cx="0" cy="0"/>
        </a:xfrm>
      </p:grpSpPr>
      <p:sp>
        <p:nvSpPr>
          <p:cNvPr id="3236" name="Google Shape;3236;gff3a1df26e_0_1669:notes">
            <a:extLst>
              <a:ext uri="{FF2B5EF4-FFF2-40B4-BE49-F238E27FC236}">
                <a16:creationId xmlns:a16="http://schemas.microsoft.com/office/drawing/2014/main" id="{B72218F7-03B6-E76A-C3A4-8A237297474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7" name="Google Shape;3237;gff3a1df26e_0_1669:notes">
            <a:extLst>
              <a:ext uri="{FF2B5EF4-FFF2-40B4-BE49-F238E27FC236}">
                <a16:creationId xmlns:a16="http://schemas.microsoft.com/office/drawing/2014/main" id="{A07AACE8-D5F9-E36A-E6E9-9E5D4BED7A4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8792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6"/>
        <p:cNvGrpSpPr/>
        <p:nvPr/>
      </p:nvGrpSpPr>
      <p:grpSpPr>
        <a:xfrm>
          <a:off x="0" y="0"/>
          <a:ext cx="0" cy="0"/>
          <a:chOff x="0" y="0"/>
          <a:chExt cx="0" cy="0"/>
        </a:xfrm>
      </p:grpSpPr>
      <p:sp>
        <p:nvSpPr>
          <p:cNvPr id="3777" name="Google Shape;3777;gff3a1df26e_0_28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8" name="Google Shape;3778;gff3a1df26e_0_28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7861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dirty="0"/>
              <a:t>GV click </a:t>
            </a:r>
            <a:r>
              <a:rPr lang="en-US" dirty="0" err="1"/>
              <a:t>chuột</a:t>
            </a:r>
            <a:r>
              <a:rPr lang="en-US" dirty="0"/>
              <a:t> </a:t>
            </a:r>
            <a:r>
              <a:rPr lang="en-US" dirty="0" err="1"/>
              <a:t>vào</a:t>
            </a:r>
            <a:r>
              <a:rPr lang="en-US" dirty="0"/>
              <a:t> </a:t>
            </a:r>
            <a:r>
              <a:rPr lang="en-US" dirty="0" err="1"/>
              <a:t>các</a:t>
            </a:r>
            <a:r>
              <a:rPr lang="en-US" dirty="0"/>
              <a:t> </a:t>
            </a:r>
            <a:r>
              <a:rPr lang="en-US" dirty="0" err="1"/>
              <a:t>câu</a:t>
            </a:r>
            <a:r>
              <a:rPr lang="en-US" dirty="0"/>
              <a:t> </a:t>
            </a:r>
            <a:r>
              <a:rPr lang="en-US" dirty="0" err="1"/>
              <a:t>để</a:t>
            </a:r>
            <a:r>
              <a:rPr lang="en-US" dirty="0"/>
              <a:t> </a:t>
            </a:r>
            <a:r>
              <a:rPr lang="en-US" dirty="0" err="1"/>
              <a:t>hiển</a:t>
            </a:r>
            <a:r>
              <a:rPr lang="en-US" dirty="0"/>
              <a:t> </a:t>
            </a:r>
            <a:r>
              <a:rPr lang="en-US" dirty="0" err="1"/>
              <a:t>thị</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câu</a:t>
            </a:r>
            <a:r>
              <a:rPr lang="en-US" dirty="0"/>
              <a:t> </a:t>
            </a:r>
            <a:r>
              <a:rPr lang="en-US" dirty="0" err="1"/>
              <a:t>trả</a:t>
            </a:r>
            <a:r>
              <a:rPr lang="en-US" dirty="0"/>
              <a:t> </a:t>
            </a:r>
            <a:r>
              <a:rPr lang="en-US" dirty="0" err="1"/>
              <a:t>lời</a:t>
            </a:r>
            <a:r>
              <a:rPr lang="en-US" dirty="0"/>
              <a:t>.</a:t>
            </a:r>
          </a:p>
        </p:txBody>
      </p:sp>
    </p:spTree>
    <p:extLst>
      <p:ext uri="{BB962C8B-B14F-4D97-AF65-F5344CB8AC3E}">
        <p14:creationId xmlns:p14="http://schemas.microsoft.com/office/powerpoint/2010/main" val="3215636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47485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5"/>
        <p:cNvGrpSpPr/>
        <p:nvPr/>
      </p:nvGrpSpPr>
      <p:grpSpPr>
        <a:xfrm>
          <a:off x="0" y="0"/>
          <a:ext cx="0" cy="0"/>
          <a:chOff x="0" y="0"/>
          <a:chExt cx="0" cy="0"/>
        </a:xfrm>
      </p:grpSpPr>
      <p:sp>
        <p:nvSpPr>
          <p:cNvPr id="3236" name="Google Shape;3236;gff3a1df26e_0_1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7" name="Google Shape;3237;gff3a1df26e_0_1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2464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dirty="0"/>
              <a:t>GV click </a:t>
            </a:r>
            <a:r>
              <a:rPr lang="en-US" dirty="0" err="1"/>
              <a:t>chuột</a:t>
            </a:r>
            <a:r>
              <a:rPr lang="en-US" dirty="0"/>
              <a:t> </a:t>
            </a:r>
            <a:r>
              <a:rPr lang="en-US" dirty="0" err="1"/>
              <a:t>vào</a:t>
            </a:r>
            <a:r>
              <a:rPr lang="en-US" dirty="0"/>
              <a:t> </a:t>
            </a:r>
            <a:r>
              <a:rPr lang="en-US" dirty="0" err="1"/>
              <a:t>các</a:t>
            </a:r>
            <a:r>
              <a:rPr lang="en-US" dirty="0"/>
              <a:t> </a:t>
            </a:r>
            <a:r>
              <a:rPr lang="en-US" dirty="0" err="1"/>
              <a:t>câu</a:t>
            </a:r>
            <a:r>
              <a:rPr lang="en-US" dirty="0"/>
              <a:t> </a:t>
            </a:r>
            <a:r>
              <a:rPr lang="en-US" dirty="0" err="1"/>
              <a:t>để</a:t>
            </a:r>
            <a:r>
              <a:rPr lang="en-US" dirty="0"/>
              <a:t> </a:t>
            </a:r>
            <a:r>
              <a:rPr lang="en-US" dirty="0" err="1"/>
              <a:t>hiển</a:t>
            </a:r>
            <a:r>
              <a:rPr lang="en-US" dirty="0"/>
              <a:t> </a:t>
            </a:r>
            <a:r>
              <a:rPr lang="en-US" dirty="0" err="1"/>
              <a:t>thị</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câu</a:t>
            </a:r>
            <a:r>
              <a:rPr lang="en-US" dirty="0"/>
              <a:t> </a:t>
            </a:r>
            <a:r>
              <a:rPr lang="en-US" dirty="0" err="1"/>
              <a:t>trả</a:t>
            </a:r>
            <a:r>
              <a:rPr lang="en-US" dirty="0"/>
              <a:t> </a:t>
            </a:r>
            <a:r>
              <a:rPr lang="en-US" dirty="0" err="1"/>
              <a:t>lời</a:t>
            </a:r>
            <a:r>
              <a:rPr lang="en-US" dirty="0"/>
              <a:t>.</a:t>
            </a:r>
          </a:p>
        </p:txBody>
      </p:sp>
    </p:spTree>
    <p:extLst>
      <p:ext uri="{BB962C8B-B14F-4D97-AF65-F5344CB8AC3E}">
        <p14:creationId xmlns:p14="http://schemas.microsoft.com/office/powerpoint/2010/main" val="10972628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6"/>
        <p:cNvGrpSpPr/>
        <p:nvPr/>
      </p:nvGrpSpPr>
      <p:grpSpPr>
        <a:xfrm>
          <a:off x="0" y="0"/>
          <a:ext cx="0" cy="0"/>
          <a:chOff x="0" y="0"/>
          <a:chExt cx="0" cy="0"/>
        </a:xfrm>
      </p:grpSpPr>
      <p:sp>
        <p:nvSpPr>
          <p:cNvPr id="3777" name="Google Shape;3777;gff3a1df26e_0_28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8" name="Google Shape;3778;gff3a1df26e_0_28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8913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6"/>
        <p:cNvGrpSpPr/>
        <p:nvPr/>
      </p:nvGrpSpPr>
      <p:grpSpPr>
        <a:xfrm>
          <a:off x="0" y="0"/>
          <a:ext cx="0" cy="0"/>
          <a:chOff x="0" y="0"/>
          <a:chExt cx="0" cy="0"/>
        </a:xfrm>
      </p:grpSpPr>
      <p:sp>
        <p:nvSpPr>
          <p:cNvPr id="3777" name="Google Shape;3777;gff3a1df26e_0_28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8" name="Google Shape;3778;gff3a1df26e_0_28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57554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09061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85616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6"/>
        <p:cNvGrpSpPr/>
        <p:nvPr/>
      </p:nvGrpSpPr>
      <p:grpSpPr>
        <a:xfrm>
          <a:off x="0" y="0"/>
          <a:ext cx="0" cy="0"/>
          <a:chOff x="0" y="0"/>
          <a:chExt cx="0" cy="0"/>
        </a:xfrm>
      </p:grpSpPr>
      <p:sp>
        <p:nvSpPr>
          <p:cNvPr id="3777" name="Google Shape;3777;gff3a1df26e_0_28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8" name="Google Shape;3778;gff3a1df26e_0_28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82588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3"/>
        <p:cNvGrpSpPr/>
        <p:nvPr/>
      </p:nvGrpSpPr>
      <p:grpSpPr>
        <a:xfrm>
          <a:off x="0" y="0"/>
          <a:ext cx="0" cy="0"/>
          <a:chOff x="0" y="0"/>
          <a:chExt cx="0" cy="0"/>
        </a:xfrm>
      </p:grpSpPr>
      <p:sp>
        <p:nvSpPr>
          <p:cNvPr id="3914" name="Google Shape;3914;gff3a1df26e_0_3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5" name="Google Shape;3915;gff3a1df26e_0_3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5801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1"/>
        <p:cNvGrpSpPr/>
        <p:nvPr/>
      </p:nvGrpSpPr>
      <p:grpSpPr>
        <a:xfrm>
          <a:off x="0" y="0"/>
          <a:ext cx="0" cy="0"/>
          <a:chOff x="0" y="0"/>
          <a:chExt cx="0" cy="0"/>
        </a:xfrm>
      </p:grpSpPr>
      <p:sp>
        <p:nvSpPr>
          <p:cNvPr id="4502" name="Google Shape;4502;gff3a1df26e_0_5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3" name="Google Shape;4503;gff3a1df26e_0_5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dirty="0"/>
              <a:t>MẮT DÕI, TAI NGHE, TAY DÒ</a:t>
            </a:r>
          </a:p>
        </p:txBody>
      </p:sp>
    </p:spTree>
    <p:extLst>
      <p:ext uri="{BB962C8B-B14F-4D97-AF65-F5344CB8AC3E}">
        <p14:creationId xmlns:p14="http://schemas.microsoft.com/office/powerpoint/2010/main" val="230515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dirty="0"/>
              <a:t>MẮT DÕI, TAI NGHE, TAY DÒ</a:t>
            </a:r>
          </a:p>
        </p:txBody>
      </p:sp>
    </p:spTree>
    <p:extLst>
      <p:ext uri="{BB962C8B-B14F-4D97-AF65-F5344CB8AC3E}">
        <p14:creationId xmlns:p14="http://schemas.microsoft.com/office/powerpoint/2010/main" val="3282250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dirty="0"/>
              <a:t>MẮT DÕI, TAI NGHE, TAY DÒ</a:t>
            </a:r>
          </a:p>
        </p:txBody>
      </p:sp>
    </p:spTree>
    <p:extLst>
      <p:ext uri="{BB962C8B-B14F-4D97-AF65-F5344CB8AC3E}">
        <p14:creationId xmlns:p14="http://schemas.microsoft.com/office/powerpoint/2010/main" val="3383698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4592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68468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6"/>
        <p:cNvGrpSpPr/>
        <p:nvPr/>
      </p:nvGrpSpPr>
      <p:grpSpPr>
        <a:xfrm>
          <a:off x="0" y="0"/>
          <a:ext cx="0" cy="0"/>
          <a:chOff x="0" y="0"/>
          <a:chExt cx="0" cy="0"/>
        </a:xfrm>
      </p:grpSpPr>
      <p:sp>
        <p:nvSpPr>
          <p:cNvPr id="3777" name="Google Shape;3777;gff3a1df26e_0_28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8" name="Google Shape;3778;gff3a1df26e_0_28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6588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3"/>
        <p:cNvGrpSpPr/>
        <p:nvPr/>
      </p:nvGrpSpPr>
      <p:grpSpPr>
        <a:xfrm>
          <a:off x="0" y="0"/>
          <a:ext cx="0" cy="0"/>
          <a:chOff x="0" y="0"/>
          <a:chExt cx="0" cy="0"/>
        </a:xfrm>
      </p:grpSpPr>
      <p:sp>
        <p:nvSpPr>
          <p:cNvPr id="3914" name="Google Shape;3914;gff3a1df26e_0_3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5" name="Google Shape;3915;gff3a1df26e_0_3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121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two columns" userDrawn="1">
  <p:cSld name="TITLE_AND_TWO_COLUMNS">
    <p:spTree>
      <p:nvGrpSpPr>
        <p:cNvPr id="1" name="Shape 184"/>
        <p:cNvGrpSpPr/>
        <p:nvPr/>
      </p:nvGrpSpPr>
      <p:grpSpPr>
        <a:xfrm>
          <a:off x="0" y="0"/>
          <a:ext cx="0" cy="0"/>
          <a:chOff x="0" y="0"/>
          <a:chExt cx="0" cy="0"/>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3;p5"/>
          <p:cNvGrpSpPr/>
          <p:nvPr/>
        </p:nvGrpSpPr>
        <p:grpSpPr>
          <a:xfrm>
            <a:off x="-257011" y="332404"/>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229;p5"/>
          <p:cNvGrpSpPr/>
          <p:nvPr/>
        </p:nvGrpSpPr>
        <p:grpSpPr>
          <a:xfrm>
            <a:off x="196617" y="4432120"/>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a:off x="5533455" y="187031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AF466A-1CF9-7142-0421-90013DE9374A}"/>
              </a:ext>
            </a:extLst>
          </p:cNvPr>
          <p:cNvSpPr>
            <a:spLocks noGrp="1"/>
          </p:cNvSpPr>
          <p:nvPr>
            <p:ph type="dt" sz="half" idx="10"/>
          </p:nvPr>
        </p:nvSpPr>
        <p:spPr>
          <a:xfrm>
            <a:off x="628650" y="4767263"/>
            <a:ext cx="2057400" cy="273844"/>
          </a:xfrm>
          <a:prstGeom prst="rect">
            <a:avLst/>
          </a:prstGeom>
        </p:spPr>
        <p:txBody>
          <a:bodyPr/>
          <a:lstStyle/>
          <a:p>
            <a:fld id="{F7FBEB36-654D-4C60-AF32-6091A5895739}" type="datetimeFigureOut">
              <a:rPr lang="en-US" smtClean="0"/>
              <a:t>4/19/2025</a:t>
            </a:fld>
            <a:endParaRPr lang="en-US"/>
          </a:p>
        </p:txBody>
      </p:sp>
      <p:sp>
        <p:nvSpPr>
          <p:cNvPr id="3" name="Footer Placeholder 2">
            <a:extLst>
              <a:ext uri="{FF2B5EF4-FFF2-40B4-BE49-F238E27FC236}">
                <a16:creationId xmlns:a16="http://schemas.microsoft.com/office/drawing/2014/main" id="{F1C4627D-2FED-1215-D27C-218186843A14}"/>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50D0811-C91E-85DE-03AF-4D473E4B8DF0}"/>
              </a:ext>
            </a:extLst>
          </p:cNvPr>
          <p:cNvSpPr>
            <a:spLocks noGrp="1"/>
          </p:cNvSpPr>
          <p:nvPr>
            <p:ph type="sldNum" sz="quarter" idx="12"/>
          </p:nvPr>
        </p:nvSpPr>
        <p:spPr>
          <a:xfrm>
            <a:off x="6457950" y="4767263"/>
            <a:ext cx="2057400" cy="273844"/>
          </a:xfrm>
          <a:prstGeom prst="rect">
            <a:avLst/>
          </a:prstGeom>
        </p:spPr>
        <p:txBody>
          <a:bodyPr/>
          <a:lstStyle/>
          <a:p>
            <a:fld id="{21EF91D4-DDD2-4C6A-800C-A8F591EE7A16}" type="slidenum">
              <a:rPr lang="en-US" smtClean="0"/>
              <a:t>‹#›</a:t>
            </a:fld>
            <a:endParaRPr lang="en-US"/>
          </a:p>
        </p:txBody>
      </p:sp>
    </p:spTree>
    <p:extLst>
      <p:ext uri="{BB962C8B-B14F-4D97-AF65-F5344CB8AC3E}">
        <p14:creationId xmlns:p14="http://schemas.microsoft.com/office/powerpoint/2010/main" val="323445501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userDrawn="1">
  <p:cSld name="MAIN_POINT">
    <p:spTree>
      <p:nvGrpSpPr>
        <p:cNvPr id="1" name="Shape 358"/>
        <p:cNvGrpSpPr/>
        <p:nvPr/>
      </p:nvGrpSpPr>
      <p:grpSpPr>
        <a:xfrm>
          <a:off x="0" y="0"/>
          <a:ext cx="0" cy="0"/>
          <a:chOff x="0" y="0"/>
          <a:chExt cx="0" cy="0"/>
        </a:xfrm>
      </p:grpSpPr>
      <p:sp>
        <p:nvSpPr>
          <p:cNvPr id="360" name="Google Shape;360;p8"/>
          <p:cNvSpPr/>
          <p:nvPr/>
        </p:nvSpPr>
        <p:spPr>
          <a:xfrm>
            <a:off x="1582189" y="2030762"/>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8"/>
          <p:cNvGrpSpPr/>
          <p:nvPr/>
        </p:nvGrpSpPr>
        <p:grpSpPr>
          <a:xfrm>
            <a:off x="11816" y="3333916"/>
            <a:ext cx="9143881" cy="1814740"/>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0" name="Google Shape;390;p8"/>
          <p:cNvGrpSpPr/>
          <p:nvPr/>
        </p:nvGrpSpPr>
        <p:grpSpPr>
          <a:xfrm>
            <a:off x="6792672" y="-392675"/>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 name="Google Shape;393;p8"/>
          <p:cNvGrpSpPr/>
          <p:nvPr/>
        </p:nvGrpSpPr>
        <p:grpSpPr>
          <a:xfrm>
            <a:off x="8507147" y="2334225"/>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8"/>
          <p:cNvGrpSpPr/>
          <p:nvPr/>
        </p:nvGrpSpPr>
        <p:grpSpPr>
          <a:xfrm>
            <a:off x="221297" y="2619625"/>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 name="Google Shape;399;p8"/>
          <p:cNvGrpSpPr/>
          <p:nvPr/>
        </p:nvGrpSpPr>
        <p:grpSpPr>
          <a:xfrm rot="539483">
            <a:off x="-1033685" y="1278501"/>
            <a:ext cx="1992543" cy="1797138"/>
            <a:chOff x="6458124" y="2090488"/>
            <a:chExt cx="992401" cy="895034"/>
          </a:xfrm>
        </p:grpSpPr>
        <p:sp>
          <p:nvSpPr>
            <p:cNvPr id="400" name="Google Shape;400;p8"/>
            <p:cNvSpPr/>
            <p:nvPr/>
          </p:nvSpPr>
          <p:spPr>
            <a:xfrm>
              <a:off x="6458124" y="2090488"/>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8"/>
            <p:cNvSpPr/>
            <p:nvPr/>
          </p:nvSpPr>
          <p:spPr>
            <a:xfrm>
              <a:off x="7093789" y="2426770"/>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a:off x="7137670" y="2492657"/>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8"/>
            <p:cNvSpPr/>
            <p:nvPr/>
          </p:nvSpPr>
          <p:spPr>
            <a:xfrm>
              <a:off x="7180454" y="2385551"/>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8"/>
            <p:cNvSpPr/>
            <p:nvPr/>
          </p:nvSpPr>
          <p:spPr>
            <a:xfrm>
              <a:off x="6485167" y="2124511"/>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06" name="Google Shape;406;p8"/>
          <p:cNvSpPr/>
          <p:nvPr/>
        </p:nvSpPr>
        <p:spPr>
          <a:xfrm>
            <a:off x="159576" y="-273946"/>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a:off x="8047351" y="1605104"/>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8"/>
          <p:cNvSpPr/>
          <p:nvPr/>
        </p:nvSpPr>
        <p:spPr>
          <a:xfrm>
            <a:off x="7670454" y="-438070"/>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3"/>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userDrawn="1">
  <p:cSld name="BLANK_1_1">
    <p:spTree>
      <p:nvGrpSpPr>
        <p:cNvPr id="1" name="Shape 656"/>
        <p:cNvGrpSpPr/>
        <p:nvPr/>
      </p:nvGrpSpPr>
      <p:grpSpPr>
        <a:xfrm>
          <a:off x="0" y="0"/>
          <a:ext cx="0" cy="0"/>
          <a:chOff x="0" y="0"/>
          <a:chExt cx="0" cy="0"/>
        </a:xfrm>
      </p:grpSpPr>
      <p:grpSp>
        <p:nvGrpSpPr>
          <p:cNvPr id="659" name="Google Shape;659;p14"/>
          <p:cNvGrpSpPr/>
          <p:nvPr/>
        </p:nvGrpSpPr>
        <p:grpSpPr>
          <a:xfrm>
            <a:off x="-221560" y="-4"/>
            <a:ext cx="9860844" cy="5852560"/>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2">
  <p:cSld name="BLANK_1_1_1_1_1_1">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155208" y="1040478"/>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6"/>
          <p:cNvSpPr/>
          <p:nvPr/>
        </p:nvSpPr>
        <p:spPr>
          <a:xfrm>
            <a:off x="205278" y="1088661"/>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6"/>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6"/>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6"/>
          <p:cNvSpPr/>
          <p:nvPr/>
        </p:nvSpPr>
        <p:spPr>
          <a:xfrm rot="-173684">
            <a:off x="1889099" y="5053559"/>
            <a:ext cx="85667" cy="100477"/>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6"/>
          <p:cNvSpPr/>
          <p:nvPr/>
        </p:nvSpPr>
        <p:spPr>
          <a:xfrm rot="-173684">
            <a:off x="-46391" y="4581575"/>
            <a:ext cx="4543424" cy="1377375"/>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6"/>
          <p:cNvSpPr/>
          <p:nvPr/>
        </p:nvSpPr>
        <p:spPr>
          <a:xfrm rot="-173684">
            <a:off x="1433843" y="4565824"/>
            <a:ext cx="92498" cy="102350"/>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6"/>
          <p:cNvSpPr/>
          <p:nvPr/>
        </p:nvSpPr>
        <p:spPr>
          <a:xfrm rot="-173684">
            <a:off x="55596" y="4674803"/>
            <a:ext cx="98503" cy="105160"/>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6"/>
          <p:cNvSpPr/>
          <p:nvPr/>
        </p:nvSpPr>
        <p:spPr>
          <a:xfrm rot="-173684">
            <a:off x="1554344" y="4591201"/>
            <a:ext cx="62528" cy="86210"/>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6"/>
          <p:cNvSpPr/>
          <p:nvPr/>
        </p:nvSpPr>
        <p:spPr>
          <a:xfrm rot="-173684">
            <a:off x="931631" y="5177484"/>
            <a:ext cx="170342" cy="84833"/>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6"/>
          <p:cNvSpPr/>
          <p:nvPr/>
        </p:nvSpPr>
        <p:spPr>
          <a:xfrm rot="-173684">
            <a:off x="1721887" y="4733421"/>
            <a:ext cx="239261" cy="94748"/>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6"/>
          <p:cNvSpPr/>
          <p:nvPr/>
        </p:nvSpPr>
        <p:spPr>
          <a:xfrm rot="-173684">
            <a:off x="1308976" y="4969876"/>
            <a:ext cx="239977" cy="74477"/>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6"/>
          <p:cNvSpPr/>
          <p:nvPr/>
        </p:nvSpPr>
        <p:spPr>
          <a:xfrm rot="-173684">
            <a:off x="1527446" y="5040859"/>
            <a:ext cx="275731" cy="127029"/>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6"/>
          <p:cNvSpPr/>
          <p:nvPr/>
        </p:nvSpPr>
        <p:spPr>
          <a:xfrm rot="-173684">
            <a:off x="2667501" y="5185299"/>
            <a:ext cx="34267" cy="59438"/>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6"/>
          <p:cNvSpPr/>
          <p:nvPr/>
        </p:nvSpPr>
        <p:spPr>
          <a:xfrm rot="-173684">
            <a:off x="2709961" y="5161453"/>
            <a:ext cx="24626" cy="74091"/>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6"/>
          <p:cNvSpPr/>
          <p:nvPr/>
        </p:nvSpPr>
        <p:spPr>
          <a:xfrm rot="-173684">
            <a:off x="858322" y="4943193"/>
            <a:ext cx="34322" cy="59438"/>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6"/>
          <p:cNvSpPr/>
          <p:nvPr/>
        </p:nvSpPr>
        <p:spPr>
          <a:xfrm rot="-173684">
            <a:off x="900781" y="4919294"/>
            <a:ext cx="24626" cy="74146"/>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6"/>
          <p:cNvSpPr/>
          <p:nvPr/>
        </p:nvSpPr>
        <p:spPr>
          <a:xfrm rot="-173684">
            <a:off x="1412780" y="5298331"/>
            <a:ext cx="34267" cy="59493"/>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6"/>
          <p:cNvSpPr/>
          <p:nvPr/>
        </p:nvSpPr>
        <p:spPr>
          <a:xfrm rot="-173684">
            <a:off x="1455187" y="5274541"/>
            <a:ext cx="24681" cy="74091"/>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6"/>
          <p:cNvSpPr/>
          <p:nvPr/>
        </p:nvSpPr>
        <p:spPr>
          <a:xfrm rot="-173684">
            <a:off x="1237143" y="5016813"/>
            <a:ext cx="34267" cy="59493"/>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6"/>
          <p:cNvSpPr/>
          <p:nvPr/>
        </p:nvSpPr>
        <p:spPr>
          <a:xfrm rot="-173684">
            <a:off x="1279660" y="4993019"/>
            <a:ext cx="24626" cy="74091"/>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6"/>
          <p:cNvSpPr/>
          <p:nvPr/>
        </p:nvSpPr>
        <p:spPr>
          <a:xfrm rot="-173684">
            <a:off x="860471" y="5462440"/>
            <a:ext cx="34267" cy="59383"/>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6"/>
          <p:cNvSpPr/>
          <p:nvPr/>
        </p:nvSpPr>
        <p:spPr>
          <a:xfrm rot="-173684">
            <a:off x="902928" y="5438484"/>
            <a:ext cx="24626" cy="74146"/>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6"/>
          <p:cNvSpPr/>
          <p:nvPr/>
        </p:nvSpPr>
        <p:spPr>
          <a:xfrm rot="-173684">
            <a:off x="1663649" y="4954670"/>
            <a:ext cx="39996" cy="57014"/>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6"/>
          <p:cNvSpPr/>
          <p:nvPr/>
        </p:nvSpPr>
        <p:spPr>
          <a:xfrm rot="-173684">
            <a:off x="1637416" y="4928094"/>
            <a:ext cx="18345" cy="74587"/>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6"/>
          <p:cNvSpPr/>
          <p:nvPr/>
        </p:nvSpPr>
        <p:spPr>
          <a:xfrm rot="-173684">
            <a:off x="3042247" y="5240608"/>
            <a:ext cx="40051" cy="56959"/>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6"/>
          <p:cNvSpPr/>
          <p:nvPr/>
        </p:nvSpPr>
        <p:spPr>
          <a:xfrm rot="-173684">
            <a:off x="3016068" y="5214032"/>
            <a:ext cx="18290" cy="74477"/>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6"/>
          <p:cNvSpPr/>
          <p:nvPr/>
        </p:nvSpPr>
        <p:spPr>
          <a:xfrm>
            <a:off x="540703" y="4426917"/>
            <a:ext cx="96351" cy="372574"/>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6"/>
          <p:cNvSpPr/>
          <p:nvPr/>
        </p:nvSpPr>
        <p:spPr>
          <a:xfrm>
            <a:off x="564401" y="4481365"/>
            <a:ext cx="202045" cy="157846"/>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6"/>
          <p:cNvSpPr/>
          <p:nvPr/>
        </p:nvSpPr>
        <p:spPr>
          <a:xfrm>
            <a:off x="500703" y="4416212"/>
            <a:ext cx="89489" cy="23423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6"/>
          <p:cNvSpPr/>
          <p:nvPr/>
        </p:nvSpPr>
        <p:spPr>
          <a:xfrm>
            <a:off x="579584" y="4327217"/>
            <a:ext cx="158297" cy="133517"/>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6"/>
          <p:cNvSpPr/>
          <p:nvPr/>
        </p:nvSpPr>
        <p:spPr>
          <a:xfrm>
            <a:off x="373500" y="4371106"/>
            <a:ext cx="96448" cy="372622"/>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6"/>
          <p:cNvSpPr/>
          <p:nvPr userDrawn="1"/>
        </p:nvSpPr>
        <p:spPr>
          <a:xfrm>
            <a:off x="244059" y="4425554"/>
            <a:ext cx="202093" cy="157895"/>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6"/>
          <p:cNvSpPr/>
          <p:nvPr userDrawn="1"/>
        </p:nvSpPr>
        <p:spPr>
          <a:xfrm>
            <a:off x="420410" y="4360450"/>
            <a:ext cx="89489" cy="23423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6"/>
          <p:cNvSpPr/>
          <p:nvPr/>
        </p:nvSpPr>
        <p:spPr>
          <a:xfrm>
            <a:off x="272527" y="4271455"/>
            <a:ext cx="158395" cy="133420"/>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6"/>
          <p:cNvSpPr/>
          <p:nvPr/>
        </p:nvSpPr>
        <p:spPr>
          <a:xfrm>
            <a:off x="368342" y="4710398"/>
            <a:ext cx="152507" cy="6476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6"/>
          <p:cNvSpPr/>
          <p:nvPr/>
        </p:nvSpPr>
        <p:spPr>
          <a:xfrm>
            <a:off x="488829" y="4767182"/>
            <a:ext cx="152458" cy="64812"/>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6"/>
          <p:cNvSpPr/>
          <p:nvPr/>
        </p:nvSpPr>
        <p:spPr>
          <a:xfrm>
            <a:off x="833083" y="21485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6"/>
          <p:cNvSpPr/>
          <p:nvPr/>
        </p:nvSpPr>
        <p:spPr>
          <a:xfrm>
            <a:off x="883153" y="26303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6"/>
          <p:cNvSpPr/>
          <p:nvPr/>
        </p:nvSpPr>
        <p:spPr>
          <a:xfrm>
            <a:off x="8554508" y="1585528"/>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6"/>
          <p:cNvSpPr/>
          <p:nvPr/>
        </p:nvSpPr>
        <p:spPr>
          <a:xfrm>
            <a:off x="8604578" y="1633711"/>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6"/>
          <p:cNvSpPr/>
          <p:nvPr/>
        </p:nvSpPr>
        <p:spPr>
          <a:xfrm>
            <a:off x="8721583" y="296175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6"/>
          <p:cNvSpPr/>
          <p:nvPr/>
        </p:nvSpPr>
        <p:spPr>
          <a:xfrm>
            <a:off x="8771653" y="300993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6"/>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6"/>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6"/>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6"/>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840;p16">
            <a:extLst>
              <a:ext uri="{FF2B5EF4-FFF2-40B4-BE49-F238E27FC236}">
                <a16:creationId xmlns:a16="http://schemas.microsoft.com/office/drawing/2014/main" id="{19C14DC4-93FC-0F87-DC36-7B6B3FB7DAF6}"/>
              </a:ext>
            </a:extLst>
          </p:cNvPr>
          <p:cNvSpPr/>
          <p:nvPr userDrawn="1"/>
        </p:nvSpPr>
        <p:spPr>
          <a:xfrm rot="-173684">
            <a:off x="5332690" y="5149382"/>
            <a:ext cx="85667" cy="100477"/>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841;p16">
            <a:extLst>
              <a:ext uri="{FF2B5EF4-FFF2-40B4-BE49-F238E27FC236}">
                <a16:creationId xmlns:a16="http://schemas.microsoft.com/office/drawing/2014/main" id="{580FC08E-E76E-7160-8688-E5476CBA48E1}"/>
              </a:ext>
            </a:extLst>
          </p:cNvPr>
          <p:cNvSpPr/>
          <p:nvPr userDrawn="1"/>
        </p:nvSpPr>
        <p:spPr>
          <a:xfrm rot="-173684">
            <a:off x="3397200" y="4677398"/>
            <a:ext cx="4543424" cy="1377375"/>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842;p16">
            <a:extLst>
              <a:ext uri="{FF2B5EF4-FFF2-40B4-BE49-F238E27FC236}">
                <a16:creationId xmlns:a16="http://schemas.microsoft.com/office/drawing/2014/main" id="{003598F9-780D-E6D0-22BD-0755E056D652}"/>
              </a:ext>
            </a:extLst>
          </p:cNvPr>
          <p:cNvSpPr/>
          <p:nvPr userDrawn="1"/>
        </p:nvSpPr>
        <p:spPr>
          <a:xfrm rot="-173684">
            <a:off x="4877434" y="4661647"/>
            <a:ext cx="92498" cy="102350"/>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843;p16">
            <a:extLst>
              <a:ext uri="{FF2B5EF4-FFF2-40B4-BE49-F238E27FC236}">
                <a16:creationId xmlns:a16="http://schemas.microsoft.com/office/drawing/2014/main" id="{2FC72E79-079B-7193-B050-9A1AF0468F25}"/>
              </a:ext>
            </a:extLst>
          </p:cNvPr>
          <p:cNvSpPr/>
          <p:nvPr userDrawn="1"/>
        </p:nvSpPr>
        <p:spPr>
          <a:xfrm rot="-173684">
            <a:off x="3499187" y="4770626"/>
            <a:ext cx="98503" cy="105160"/>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44;p16">
            <a:extLst>
              <a:ext uri="{FF2B5EF4-FFF2-40B4-BE49-F238E27FC236}">
                <a16:creationId xmlns:a16="http://schemas.microsoft.com/office/drawing/2014/main" id="{00F23E8E-5297-353F-91B9-BB569FA238B5}"/>
              </a:ext>
            </a:extLst>
          </p:cNvPr>
          <p:cNvSpPr/>
          <p:nvPr userDrawn="1"/>
        </p:nvSpPr>
        <p:spPr>
          <a:xfrm rot="-173684">
            <a:off x="4997935" y="4687024"/>
            <a:ext cx="62528" cy="86210"/>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45;p16">
            <a:extLst>
              <a:ext uri="{FF2B5EF4-FFF2-40B4-BE49-F238E27FC236}">
                <a16:creationId xmlns:a16="http://schemas.microsoft.com/office/drawing/2014/main" id="{C580CD24-8B73-D4C3-0B54-5D5081629ABE}"/>
              </a:ext>
            </a:extLst>
          </p:cNvPr>
          <p:cNvSpPr/>
          <p:nvPr userDrawn="1"/>
        </p:nvSpPr>
        <p:spPr>
          <a:xfrm rot="-173684">
            <a:off x="4375222" y="5273307"/>
            <a:ext cx="170342" cy="84833"/>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46;p16">
            <a:extLst>
              <a:ext uri="{FF2B5EF4-FFF2-40B4-BE49-F238E27FC236}">
                <a16:creationId xmlns:a16="http://schemas.microsoft.com/office/drawing/2014/main" id="{D2110085-F845-8C8B-3BAC-9C5945A42B47}"/>
              </a:ext>
            </a:extLst>
          </p:cNvPr>
          <p:cNvSpPr/>
          <p:nvPr userDrawn="1"/>
        </p:nvSpPr>
        <p:spPr>
          <a:xfrm rot="-173684">
            <a:off x="5165478" y="4829244"/>
            <a:ext cx="239261" cy="94748"/>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47;p16">
            <a:extLst>
              <a:ext uri="{FF2B5EF4-FFF2-40B4-BE49-F238E27FC236}">
                <a16:creationId xmlns:a16="http://schemas.microsoft.com/office/drawing/2014/main" id="{086A2FCD-19A2-B029-2713-5EE4CAD044C5}"/>
              </a:ext>
            </a:extLst>
          </p:cNvPr>
          <p:cNvSpPr/>
          <p:nvPr userDrawn="1"/>
        </p:nvSpPr>
        <p:spPr>
          <a:xfrm rot="-173684">
            <a:off x="4752567" y="5065699"/>
            <a:ext cx="239977" cy="74477"/>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48;p16">
            <a:extLst>
              <a:ext uri="{FF2B5EF4-FFF2-40B4-BE49-F238E27FC236}">
                <a16:creationId xmlns:a16="http://schemas.microsoft.com/office/drawing/2014/main" id="{A434A63E-253D-A40B-FF0A-EC4B984A2594}"/>
              </a:ext>
            </a:extLst>
          </p:cNvPr>
          <p:cNvSpPr/>
          <p:nvPr userDrawn="1"/>
        </p:nvSpPr>
        <p:spPr>
          <a:xfrm rot="-173684">
            <a:off x="4971037" y="5136682"/>
            <a:ext cx="275731" cy="127029"/>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49;p16">
            <a:extLst>
              <a:ext uri="{FF2B5EF4-FFF2-40B4-BE49-F238E27FC236}">
                <a16:creationId xmlns:a16="http://schemas.microsoft.com/office/drawing/2014/main" id="{6B9A8A21-57D2-7D16-03D2-55E9C3B61402}"/>
              </a:ext>
            </a:extLst>
          </p:cNvPr>
          <p:cNvSpPr/>
          <p:nvPr userDrawn="1"/>
        </p:nvSpPr>
        <p:spPr>
          <a:xfrm rot="-173684">
            <a:off x="6111092" y="5281122"/>
            <a:ext cx="34267" cy="59438"/>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50;p16">
            <a:extLst>
              <a:ext uri="{FF2B5EF4-FFF2-40B4-BE49-F238E27FC236}">
                <a16:creationId xmlns:a16="http://schemas.microsoft.com/office/drawing/2014/main" id="{C68B9460-63DF-831E-44D4-71E97EA4566B}"/>
              </a:ext>
            </a:extLst>
          </p:cNvPr>
          <p:cNvSpPr/>
          <p:nvPr userDrawn="1"/>
        </p:nvSpPr>
        <p:spPr>
          <a:xfrm rot="-173684">
            <a:off x="6153552" y="5257276"/>
            <a:ext cx="24626" cy="74091"/>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51;p16">
            <a:extLst>
              <a:ext uri="{FF2B5EF4-FFF2-40B4-BE49-F238E27FC236}">
                <a16:creationId xmlns:a16="http://schemas.microsoft.com/office/drawing/2014/main" id="{6890B595-B1FE-911C-C0CE-D42E44D63141}"/>
              </a:ext>
            </a:extLst>
          </p:cNvPr>
          <p:cNvSpPr/>
          <p:nvPr userDrawn="1"/>
        </p:nvSpPr>
        <p:spPr>
          <a:xfrm rot="-173684">
            <a:off x="4301913" y="5039016"/>
            <a:ext cx="34322" cy="59438"/>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52;p16">
            <a:extLst>
              <a:ext uri="{FF2B5EF4-FFF2-40B4-BE49-F238E27FC236}">
                <a16:creationId xmlns:a16="http://schemas.microsoft.com/office/drawing/2014/main" id="{733E4D48-F8EF-DF11-919C-7F0122E5E833}"/>
              </a:ext>
            </a:extLst>
          </p:cNvPr>
          <p:cNvSpPr/>
          <p:nvPr userDrawn="1"/>
        </p:nvSpPr>
        <p:spPr>
          <a:xfrm rot="-173684">
            <a:off x="4344372" y="5015117"/>
            <a:ext cx="24626" cy="74146"/>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53;p16">
            <a:extLst>
              <a:ext uri="{FF2B5EF4-FFF2-40B4-BE49-F238E27FC236}">
                <a16:creationId xmlns:a16="http://schemas.microsoft.com/office/drawing/2014/main" id="{F06A18EE-E84F-B303-D1AC-CC806976CC8D}"/>
              </a:ext>
            </a:extLst>
          </p:cNvPr>
          <p:cNvSpPr/>
          <p:nvPr userDrawn="1"/>
        </p:nvSpPr>
        <p:spPr>
          <a:xfrm rot="-173684">
            <a:off x="4856371" y="5394154"/>
            <a:ext cx="34267" cy="59493"/>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54;p16">
            <a:extLst>
              <a:ext uri="{FF2B5EF4-FFF2-40B4-BE49-F238E27FC236}">
                <a16:creationId xmlns:a16="http://schemas.microsoft.com/office/drawing/2014/main" id="{64C50E3D-C6D4-C176-566D-51DA767BAD15}"/>
              </a:ext>
            </a:extLst>
          </p:cNvPr>
          <p:cNvSpPr/>
          <p:nvPr userDrawn="1"/>
        </p:nvSpPr>
        <p:spPr>
          <a:xfrm rot="-173684">
            <a:off x="4898778" y="5370364"/>
            <a:ext cx="24681" cy="74091"/>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55;p16">
            <a:extLst>
              <a:ext uri="{FF2B5EF4-FFF2-40B4-BE49-F238E27FC236}">
                <a16:creationId xmlns:a16="http://schemas.microsoft.com/office/drawing/2014/main" id="{CADDCBE8-DF2D-9DC1-318A-660FF7327F84}"/>
              </a:ext>
            </a:extLst>
          </p:cNvPr>
          <p:cNvSpPr/>
          <p:nvPr userDrawn="1"/>
        </p:nvSpPr>
        <p:spPr>
          <a:xfrm rot="-173684">
            <a:off x="4680734" y="5112636"/>
            <a:ext cx="34267" cy="59493"/>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56;p16">
            <a:extLst>
              <a:ext uri="{FF2B5EF4-FFF2-40B4-BE49-F238E27FC236}">
                <a16:creationId xmlns:a16="http://schemas.microsoft.com/office/drawing/2014/main" id="{23058F5E-FD6C-353E-E1DD-370E6713B4E6}"/>
              </a:ext>
            </a:extLst>
          </p:cNvPr>
          <p:cNvSpPr/>
          <p:nvPr userDrawn="1"/>
        </p:nvSpPr>
        <p:spPr>
          <a:xfrm rot="-173684">
            <a:off x="4723251" y="5088842"/>
            <a:ext cx="24626" cy="74091"/>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57;p16">
            <a:extLst>
              <a:ext uri="{FF2B5EF4-FFF2-40B4-BE49-F238E27FC236}">
                <a16:creationId xmlns:a16="http://schemas.microsoft.com/office/drawing/2014/main" id="{E0DE8678-FA6F-7F83-B54D-11BAE40C69DD}"/>
              </a:ext>
            </a:extLst>
          </p:cNvPr>
          <p:cNvSpPr/>
          <p:nvPr userDrawn="1"/>
        </p:nvSpPr>
        <p:spPr>
          <a:xfrm rot="-173684">
            <a:off x="4304062" y="5558263"/>
            <a:ext cx="34267" cy="59383"/>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58;p16">
            <a:extLst>
              <a:ext uri="{FF2B5EF4-FFF2-40B4-BE49-F238E27FC236}">
                <a16:creationId xmlns:a16="http://schemas.microsoft.com/office/drawing/2014/main" id="{0AE96020-87E3-484D-605A-7A898A14918E}"/>
              </a:ext>
            </a:extLst>
          </p:cNvPr>
          <p:cNvSpPr/>
          <p:nvPr userDrawn="1"/>
        </p:nvSpPr>
        <p:spPr>
          <a:xfrm rot="-173684">
            <a:off x="4346519" y="5534307"/>
            <a:ext cx="24626" cy="74146"/>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59;p16">
            <a:extLst>
              <a:ext uri="{FF2B5EF4-FFF2-40B4-BE49-F238E27FC236}">
                <a16:creationId xmlns:a16="http://schemas.microsoft.com/office/drawing/2014/main" id="{36D47408-5D32-374E-4071-F054015E0298}"/>
              </a:ext>
            </a:extLst>
          </p:cNvPr>
          <p:cNvSpPr/>
          <p:nvPr userDrawn="1"/>
        </p:nvSpPr>
        <p:spPr>
          <a:xfrm rot="-173684">
            <a:off x="5107240" y="5050493"/>
            <a:ext cx="39996" cy="57014"/>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60;p16">
            <a:extLst>
              <a:ext uri="{FF2B5EF4-FFF2-40B4-BE49-F238E27FC236}">
                <a16:creationId xmlns:a16="http://schemas.microsoft.com/office/drawing/2014/main" id="{2E6D3369-1DA1-0363-278C-D72E954A8F44}"/>
              </a:ext>
            </a:extLst>
          </p:cNvPr>
          <p:cNvSpPr/>
          <p:nvPr userDrawn="1"/>
        </p:nvSpPr>
        <p:spPr>
          <a:xfrm rot="-173684">
            <a:off x="5081007" y="5023917"/>
            <a:ext cx="18345" cy="74587"/>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61;p16">
            <a:extLst>
              <a:ext uri="{FF2B5EF4-FFF2-40B4-BE49-F238E27FC236}">
                <a16:creationId xmlns:a16="http://schemas.microsoft.com/office/drawing/2014/main" id="{60CDB2B3-3DE2-B330-67F4-880BD8BFA97D}"/>
              </a:ext>
            </a:extLst>
          </p:cNvPr>
          <p:cNvSpPr/>
          <p:nvPr userDrawn="1"/>
        </p:nvSpPr>
        <p:spPr>
          <a:xfrm rot="-173684">
            <a:off x="6485838" y="5336431"/>
            <a:ext cx="40051" cy="56959"/>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62;p16">
            <a:extLst>
              <a:ext uri="{FF2B5EF4-FFF2-40B4-BE49-F238E27FC236}">
                <a16:creationId xmlns:a16="http://schemas.microsoft.com/office/drawing/2014/main" id="{A34BA6B1-413A-4D07-A309-31C8E83AFF1E}"/>
              </a:ext>
            </a:extLst>
          </p:cNvPr>
          <p:cNvSpPr/>
          <p:nvPr userDrawn="1"/>
        </p:nvSpPr>
        <p:spPr>
          <a:xfrm rot="-173684">
            <a:off x="6459659" y="5309855"/>
            <a:ext cx="18290" cy="74477"/>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64;p16">
            <a:extLst>
              <a:ext uri="{FF2B5EF4-FFF2-40B4-BE49-F238E27FC236}">
                <a16:creationId xmlns:a16="http://schemas.microsoft.com/office/drawing/2014/main" id="{83C59552-A36A-7E63-C09F-1BDC7B68EC78}"/>
              </a:ext>
            </a:extLst>
          </p:cNvPr>
          <p:cNvSpPr/>
          <p:nvPr userDrawn="1"/>
        </p:nvSpPr>
        <p:spPr>
          <a:xfrm>
            <a:off x="3984294" y="4522740"/>
            <a:ext cx="96351" cy="372574"/>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5;p16">
            <a:extLst>
              <a:ext uri="{FF2B5EF4-FFF2-40B4-BE49-F238E27FC236}">
                <a16:creationId xmlns:a16="http://schemas.microsoft.com/office/drawing/2014/main" id="{2B709FA4-11EE-53A8-B798-0A044CA99F40}"/>
              </a:ext>
            </a:extLst>
          </p:cNvPr>
          <p:cNvSpPr/>
          <p:nvPr userDrawn="1"/>
        </p:nvSpPr>
        <p:spPr>
          <a:xfrm>
            <a:off x="4007992" y="4577188"/>
            <a:ext cx="202045" cy="157846"/>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6;p16">
            <a:extLst>
              <a:ext uri="{FF2B5EF4-FFF2-40B4-BE49-F238E27FC236}">
                <a16:creationId xmlns:a16="http://schemas.microsoft.com/office/drawing/2014/main" id="{5C8789B7-9522-5B58-0871-137644D6B8F7}"/>
              </a:ext>
            </a:extLst>
          </p:cNvPr>
          <p:cNvSpPr/>
          <p:nvPr userDrawn="1"/>
        </p:nvSpPr>
        <p:spPr>
          <a:xfrm>
            <a:off x="3944294" y="4512035"/>
            <a:ext cx="89489" cy="23423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8;p16">
            <a:extLst>
              <a:ext uri="{FF2B5EF4-FFF2-40B4-BE49-F238E27FC236}">
                <a16:creationId xmlns:a16="http://schemas.microsoft.com/office/drawing/2014/main" id="{F524DBF1-9086-EEC0-2DD8-EBAE4D9C44EB}"/>
              </a:ext>
            </a:extLst>
          </p:cNvPr>
          <p:cNvSpPr/>
          <p:nvPr userDrawn="1"/>
        </p:nvSpPr>
        <p:spPr>
          <a:xfrm>
            <a:off x="3817091" y="4466929"/>
            <a:ext cx="96448" cy="372622"/>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9;p16">
            <a:extLst>
              <a:ext uri="{FF2B5EF4-FFF2-40B4-BE49-F238E27FC236}">
                <a16:creationId xmlns:a16="http://schemas.microsoft.com/office/drawing/2014/main" id="{902A386E-E323-37B6-E136-09126A6CF347}"/>
              </a:ext>
            </a:extLst>
          </p:cNvPr>
          <p:cNvSpPr/>
          <p:nvPr userDrawn="1"/>
        </p:nvSpPr>
        <p:spPr>
          <a:xfrm>
            <a:off x="3687650" y="4521377"/>
            <a:ext cx="202093" cy="157895"/>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72;p16">
            <a:extLst>
              <a:ext uri="{FF2B5EF4-FFF2-40B4-BE49-F238E27FC236}">
                <a16:creationId xmlns:a16="http://schemas.microsoft.com/office/drawing/2014/main" id="{24A816C0-5EB9-7D2A-3135-04DCCC2CACF3}"/>
              </a:ext>
            </a:extLst>
          </p:cNvPr>
          <p:cNvSpPr/>
          <p:nvPr userDrawn="1"/>
        </p:nvSpPr>
        <p:spPr>
          <a:xfrm>
            <a:off x="3811933" y="4806221"/>
            <a:ext cx="152507" cy="6476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73;p16">
            <a:extLst>
              <a:ext uri="{FF2B5EF4-FFF2-40B4-BE49-F238E27FC236}">
                <a16:creationId xmlns:a16="http://schemas.microsoft.com/office/drawing/2014/main" id="{4C862B24-0043-226B-BD3A-869421D65716}"/>
              </a:ext>
            </a:extLst>
          </p:cNvPr>
          <p:cNvSpPr/>
          <p:nvPr userDrawn="1"/>
        </p:nvSpPr>
        <p:spPr>
          <a:xfrm>
            <a:off x="3932420" y="4863005"/>
            <a:ext cx="152458" cy="64812"/>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40;p16">
            <a:extLst>
              <a:ext uri="{FF2B5EF4-FFF2-40B4-BE49-F238E27FC236}">
                <a16:creationId xmlns:a16="http://schemas.microsoft.com/office/drawing/2014/main" id="{50D4A9A4-02ED-1928-A623-E76C6293F329}"/>
              </a:ext>
            </a:extLst>
          </p:cNvPr>
          <p:cNvSpPr/>
          <p:nvPr userDrawn="1"/>
        </p:nvSpPr>
        <p:spPr>
          <a:xfrm rot="-173684">
            <a:off x="8802878" y="5271330"/>
            <a:ext cx="85667" cy="100477"/>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41;p16">
            <a:extLst>
              <a:ext uri="{FF2B5EF4-FFF2-40B4-BE49-F238E27FC236}">
                <a16:creationId xmlns:a16="http://schemas.microsoft.com/office/drawing/2014/main" id="{356B6574-84ED-30BA-3C69-D481FF2D7D11}"/>
              </a:ext>
            </a:extLst>
          </p:cNvPr>
          <p:cNvSpPr/>
          <p:nvPr userDrawn="1"/>
        </p:nvSpPr>
        <p:spPr>
          <a:xfrm rot="-173684">
            <a:off x="6867388" y="4799346"/>
            <a:ext cx="4543424" cy="1377375"/>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42;p16">
            <a:extLst>
              <a:ext uri="{FF2B5EF4-FFF2-40B4-BE49-F238E27FC236}">
                <a16:creationId xmlns:a16="http://schemas.microsoft.com/office/drawing/2014/main" id="{F243C12E-74A4-8634-91EA-B306C084DBE3}"/>
              </a:ext>
            </a:extLst>
          </p:cNvPr>
          <p:cNvSpPr/>
          <p:nvPr userDrawn="1"/>
        </p:nvSpPr>
        <p:spPr>
          <a:xfrm rot="-173684">
            <a:off x="8347622" y="4783595"/>
            <a:ext cx="92498" cy="102350"/>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43;p16">
            <a:extLst>
              <a:ext uri="{FF2B5EF4-FFF2-40B4-BE49-F238E27FC236}">
                <a16:creationId xmlns:a16="http://schemas.microsoft.com/office/drawing/2014/main" id="{D96AEF73-DB1E-A765-4D4B-1A4896961009}"/>
              </a:ext>
            </a:extLst>
          </p:cNvPr>
          <p:cNvSpPr/>
          <p:nvPr userDrawn="1"/>
        </p:nvSpPr>
        <p:spPr>
          <a:xfrm rot="-173684">
            <a:off x="6969375" y="4892574"/>
            <a:ext cx="98503" cy="105160"/>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4;p16">
            <a:extLst>
              <a:ext uri="{FF2B5EF4-FFF2-40B4-BE49-F238E27FC236}">
                <a16:creationId xmlns:a16="http://schemas.microsoft.com/office/drawing/2014/main" id="{CC4451BB-88FD-5EE9-5AEA-7C7D7AB00A80}"/>
              </a:ext>
            </a:extLst>
          </p:cNvPr>
          <p:cNvSpPr/>
          <p:nvPr userDrawn="1"/>
        </p:nvSpPr>
        <p:spPr>
          <a:xfrm rot="-173684">
            <a:off x="8468123" y="4808972"/>
            <a:ext cx="62528" cy="86210"/>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5;p16">
            <a:extLst>
              <a:ext uri="{FF2B5EF4-FFF2-40B4-BE49-F238E27FC236}">
                <a16:creationId xmlns:a16="http://schemas.microsoft.com/office/drawing/2014/main" id="{37EFB9D9-35B4-E900-E453-6740E35C6E87}"/>
              </a:ext>
            </a:extLst>
          </p:cNvPr>
          <p:cNvSpPr/>
          <p:nvPr userDrawn="1"/>
        </p:nvSpPr>
        <p:spPr>
          <a:xfrm rot="-173684">
            <a:off x="7845410" y="5395255"/>
            <a:ext cx="170342" cy="84833"/>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6;p16">
            <a:extLst>
              <a:ext uri="{FF2B5EF4-FFF2-40B4-BE49-F238E27FC236}">
                <a16:creationId xmlns:a16="http://schemas.microsoft.com/office/drawing/2014/main" id="{4615AAFF-600A-A77C-4C59-18BFAF3290C8}"/>
              </a:ext>
            </a:extLst>
          </p:cNvPr>
          <p:cNvSpPr/>
          <p:nvPr userDrawn="1"/>
        </p:nvSpPr>
        <p:spPr>
          <a:xfrm rot="-173684">
            <a:off x="8635666" y="4951192"/>
            <a:ext cx="239261" cy="94748"/>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16">
            <a:extLst>
              <a:ext uri="{FF2B5EF4-FFF2-40B4-BE49-F238E27FC236}">
                <a16:creationId xmlns:a16="http://schemas.microsoft.com/office/drawing/2014/main" id="{F4DA4AD5-2300-B53F-9AC6-276AEC4DBC0D}"/>
              </a:ext>
            </a:extLst>
          </p:cNvPr>
          <p:cNvSpPr/>
          <p:nvPr userDrawn="1"/>
        </p:nvSpPr>
        <p:spPr>
          <a:xfrm rot="-173684">
            <a:off x="8222755" y="5187647"/>
            <a:ext cx="239977" cy="74477"/>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16">
            <a:extLst>
              <a:ext uri="{FF2B5EF4-FFF2-40B4-BE49-F238E27FC236}">
                <a16:creationId xmlns:a16="http://schemas.microsoft.com/office/drawing/2014/main" id="{4229658E-D44D-E35E-CAAE-DA05ADC4BA8A}"/>
              </a:ext>
            </a:extLst>
          </p:cNvPr>
          <p:cNvSpPr/>
          <p:nvPr userDrawn="1"/>
        </p:nvSpPr>
        <p:spPr>
          <a:xfrm rot="-173684">
            <a:off x="8441225" y="5258630"/>
            <a:ext cx="275731" cy="127029"/>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16">
            <a:extLst>
              <a:ext uri="{FF2B5EF4-FFF2-40B4-BE49-F238E27FC236}">
                <a16:creationId xmlns:a16="http://schemas.microsoft.com/office/drawing/2014/main" id="{BF2FFB7E-A8FE-08F6-016F-A04B231F7074}"/>
              </a:ext>
            </a:extLst>
          </p:cNvPr>
          <p:cNvSpPr/>
          <p:nvPr userDrawn="1"/>
        </p:nvSpPr>
        <p:spPr>
          <a:xfrm rot="-173684">
            <a:off x="9581280" y="5403070"/>
            <a:ext cx="34267" cy="59438"/>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16">
            <a:extLst>
              <a:ext uri="{FF2B5EF4-FFF2-40B4-BE49-F238E27FC236}">
                <a16:creationId xmlns:a16="http://schemas.microsoft.com/office/drawing/2014/main" id="{767557B9-686F-4527-1405-6F8090F70B19}"/>
              </a:ext>
            </a:extLst>
          </p:cNvPr>
          <p:cNvSpPr/>
          <p:nvPr userDrawn="1"/>
        </p:nvSpPr>
        <p:spPr>
          <a:xfrm rot="-173684">
            <a:off x="9623740" y="5379224"/>
            <a:ext cx="24626" cy="74091"/>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16">
            <a:extLst>
              <a:ext uri="{FF2B5EF4-FFF2-40B4-BE49-F238E27FC236}">
                <a16:creationId xmlns:a16="http://schemas.microsoft.com/office/drawing/2014/main" id="{E3628D30-3C39-E3BC-7E68-EBC27E0F5823}"/>
              </a:ext>
            </a:extLst>
          </p:cNvPr>
          <p:cNvSpPr/>
          <p:nvPr userDrawn="1"/>
        </p:nvSpPr>
        <p:spPr>
          <a:xfrm rot="-173684">
            <a:off x="7772101" y="5160964"/>
            <a:ext cx="34322" cy="59438"/>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16">
            <a:extLst>
              <a:ext uri="{FF2B5EF4-FFF2-40B4-BE49-F238E27FC236}">
                <a16:creationId xmlns:a16="http://schemas.microsoft.com/office/drawing/2014/main" id="{6D3C7643-6E68-CD8A-5567-6A0A606B7BAB}"/>
              </a:ext>
            </a:extLst>
          </p:cNvPr>
          <p:cNvSpPr/>
          <p:nvPr userDrawn="1"/>
        </p:nvSpPr>
        <p:spPr>
          <a:xfrm rot="-173684">
            <a:off x="7814560" y="5137065"/>
            <a:ext cx="24626" cy="74146"/>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16">
            <a:extLst>
              <a:ext uri="{FF2B5EF4-FFF2-40B4-BE49-F238E27FC236}">
                <a16:creationId xmlns:a16="http://schemas.microsoft.com/office/drawing/2014/main" id="{045FDA0C-DACC-AC8B-BAA4-13FCA1041911}"/>
              </a:ext>
            </a:extLst>
          </p:cNvPr>
          <p:cNvSpPr/>
          <p:nvPr userDrawn="1"/>
        </p:nvSpPr>
        <p:spPr>
          <a:xfrm rot="-173684">
            <a:off x="8326559" y="5516102"/>
            <a:ext cx="34267" cy="59493"/>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16">
            <a:extLst>
              <a:ext uri="{FF2B5EF4-FFF2-40B4-BE49-F238E27FC236}">
                <a16:creationId xmlns:a16="http://schemas.microsoft.com/office/drawing/2014/main" id="{0A142CB4-AE06-D0E2-EF18-1792B743F0D1}"/>
              </a:ext>
            </a:extLst>
          </p:cNvPr>
          <p:cNvSpPr/>
          <p:nvPr userDrawn="1"/>
        </p:nvSpPr>
        <p:spPr>
          <a:xfrm rot="-173684">
            <a:off x="8368966" y="5492312"/>
            <a:ext cx="24681" cy="74091"/>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16">
            <a:extLst>
              <a:ext uri="{FF2B5EF4-FFF2-40B4-BE49-F238E27FC236}">
                <a16:creationId xmlns:a16="http://schemas.microsoft.com/office/drawing/2014/main" id="{0AC4499A-5A83-522A-D2EC-4252B8B95B33}"/>
              </a:ext>
            </a:extLst>
          </p:cNvPr>
          <p:cNvSpPr/>
          <p:nvPr userDrawn="1"/>
        </p:nvSpPr>
        <p:spPr>
          <a:xfrm rot="-173684">
            <a:off x="8150922" y="5234584"/>
            <a:ext cx="34267" cy="59493"/>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16">
            <a:extLst>
              <a:ext uri="{FF2B5EF4-FFF2-40B4-BE49-F238E27FC236}">
                <a16:creationId xmlns:a16="http://schemas.microsoft.com/office/drawing/2014/main" id="{FC463BF4-A536-F275-7D15-A8653E6F3AEE}"/>
              </a:ext>
            </a:extLst>
          </p:cNvPr>
          <p:cNvSpPr/>
          <p:nvPr userDrawn="1"/>
        </p:nvSpPr>
        <p:spPr>
          <a:xfrm rot="-173684">
            <a:off x="8193439" y="5210790"/>
            <a:ext cx="24626" cy="74091"/>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16">
            <a:extLst>
              <a:ext uri="{FF2B5EF4-FFF2-40B4-BE49-F238E27FC236}">
                <a16:creationId xmlns:a16="http://schemas.microsoft.com/office/drawing/2014/main" id="{13221336-9705-E7B9-D649-1DCA284D3C30}"/>
              </a:ext>
            </a:extLst>
          </p:cNvPr>
          <p:cNvSpPr/>
          <p:nvPr userDrawn="1"/>
        </p:nvSpPr>
        <p:spPr>
          <a:xfrm rot="-173684">
            <a:off x="7774250" y="5680211"/>
            <a:ext cx="34267" cy="59383"/>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16">
            <a:extLst>
              <a:ext uri="{FF2B5EF4-FFF2-40B4-BE49-F238E27FC236}">
                <a16:creationId xmlns:a16="http://schemas.microsoft.com/office/drawing/2014/main" id="{0F38EBEB-75EC-A572-39E0-78FA7DD3D3B3}"/>
              </a:ext>
            </a:extLst>
          </p:cNvPr>
          <p:cNvSpPr/>
          <p:nvPr userDrawn="1"/>
        </p:nvSpPr>
        <p:spPr>
          <a:xfrm rot="-173684">
            <a:off x="7816707" y="5656255"/>
            <a:ext cx="24626" cy="74146"/>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9;p16">
            <a:extLst>
              <a:ext uri="{FF2B5EF4-FFF2-40B4-BE49-F238E27FC236}">
                <a16:creationId xmlns:a16="http://schemas.microsoft.com/office/drawing/2014/main" id="{7D6E8811-B95C-0CDC-8450-BEB02EB87072}"/>
              </a:ext>
            </a:extLst>
          </p:cNvPr>
          <p:cNvSpPr/>
          <p:nvPr userDrawn="1"/>
        </p:nvSpPr>
        <p:spPr>
          <a:xfrm rot="-173684">
            <a:off x="8577428" y="5172441"/>
            <a:ext cx="39996" cy="57014"/>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60;p16">
            <a:extLst>
              <a:ext uri="{FF2B5EF4-FFF2-40B4-BE49-F238E27FC236}">
                <a16:creationId xmlns:a16="http://schemas.microsoft.com/office/drawing/2014/main" id="{F376743D-3AA3-6461-CFFF-C9B703609CC4}"/>
              </a:ext>
            </a:extLst>
          </p:cNvPr>
          <p:cNvSpPr/>
          <p:nvPr userDrawn="1"/>
        </p:nvSpPr>
        <p:spPr>
          <a:xfrm rot="-173684">
            <a:off x="8551195" y="5145865"/>
            <a:ext cx="18345" cy="74587"/>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61;p16">
            <a:extLst>
              <a:ext uri="{FF2B5EF4-FFF2-40B4-BE49-F238E27FC236}">
                <a16:creationId xmlns:a16="http://schemas.microsoft.com/office/drawing/2014/main" id="{2AC219B1-03C3-AA05-09CC-BD462A5E96C8}"/>
              </a:ext>
            </a:extLst>
          </p:cNvPr>
          <p:cNvSpPr/>
          <p:nvPr userDrawn="1"/>
        </p:nvSpPr>
        <p:spPr>
          <a:xfrm rot="-173684">
            <a:off x="9956026" y="5458379"/>
            <a:ext cx="40051" cy="56959"/>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62;p16">
            <a:extLst>
              <a:ext uri="{FF2B5EF4-FFF2-40B4-BE49-F238E27FC236}">
                <a16:creationId xmlns:a16="http://schemas.microsoft.com/office/drawing/2014/main" id="{9A28AC04-326F-7A80-5C70-B04C2D6E96E9}"/>
              </a:ext>
            </a:extLst>
          </p:cNvPr>
          <p:cNvSpPr/>
          <p:nvPr userDrawn="1"/>
        </p:nvSpPr>
        <p:spPr>
          <a:xfrm rot="-173684">
            <a:off x="9929847" y="5431803"/>
            <a:ext cx="18290" cy="74477"/>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64;p16">
            <a:extLst>
              <a:ext uri="{FF2B5EF4-FFF2-40B4-BE49-F238E27FC236}">
                <a16:creationId xmlns:a16="http://schemas.microsoft.com/office/drawing/2014/main" id="{9E0C3169-B575-84FA-DDC8-90407ADA8598}"/>
              </a:ext>
            </a:extLst>
          </p:cNvPr>
          <p:cNvSpPr/>
          <p:nvPr userDrawn="1"/>
        </p:nvSpPr>
        <p:spPr>
          <a:xfrm>
            <a:off x="7454482" y="4644688"/>
            <a:ext cx="96351" cy="372574"/>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65;p16">
            <a:extLst>
              <a:ext uri="{FF2B5EF4-FFF2-40B4-BE49-F238E27FC236}">
                <a16:creationId xmlns:a16="http://schemas.microsoft.com/office/drawing/2014/main" id="{65D55669-9C94-9114-0221-D64E416E48BF}"/>
              </a:ext>
            </a:extLst>
          </p:cNvPr>
          <p:cNvSpPr/>
          <p:nvPr userDrawn="1"/>
        </p:nvSpPr>
        <p:spPr>
          <a:xfrm>
            <a:off x="7478180" y="4699136"/>
            <a:ext cx="202045" cy="157846"/>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66;p16">
            <a:extLst>
              <a:ext uri="{FF2B5EF4-FFF2-40B4-BE49-F238E27FC236}">
                <a16:creationId xmlns:a16="http://schemas.microsoft.com/office/drawing/2014/main" id="{A3D87FAE-5EF4-1F33-B76A-C9B3B721D02D}"/>
              </a:ext>
            </a:extLst>
          </p:cNvPr>
          <p:cNvSpPr/>
          <p:nvPr userDrawn="1"/>
        </p:nvSpPr>
        <p:spPr>
          <a:xfrm>
            <a:off x="7414482" y="4633983"/>
            <a:ext cx="89489" cy="23423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68;p16">
            <a:extLst>
              <a:ext uri="{FF2B5EF4-FFF2-40B4-BE49-F238E27FC236}">
                <a16:creationId xmlns:a16="http://schemas.microsoft.com/office/drawing/2014/main" id="{403CE8C8-BF42-C654-8738-D029576073C7}"/>
              </a:ext>
            </a:extLst>
          </p:cNvPr>
          <p:cNvSpPr/>
          <p:nvPr userDrawn="1"/>
        </p:nvSpPr>
        <p:spPr>
          <a:xfrm>
            <a:off x="7287279" y="4588877"/>
            <a:ext cx="96448" cy="372622"/>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69;p16">
            <a:extLst>
              <a:ext uri="{FF2B5EF4-FFF2-40B4-BE49-F238E27FC236}">
                <a16:creationId xmlns:a16="http://schemas.microsoft.com/office/drawing/2014/main" id="{8D83E693-F8D9-9C83-312F-CC6A52573593}"/>
              </a:ext>
            </a:extLst>
          </p:cNvPr>
          <p:cNvSpPr/>
          <p:nvPr userDrawn="1"/>
        </p:nvSpPr>
        <p:spPr>
          <a:xfrm>
            <a:off x="7157838" y="4643325"/>
            <a:ext cx="202093" cy="157895"/>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72;p16">
            <a:extLst>
              <a:ext uri="{FF2B5EF4-FFF2-40B4-BE49-F238E27FC236}">
                <a16:creationId xmlns:a16="http://schemas.microsoft.com/office/drawing/2014/main" id="{263C310A-F023-221A-26D1-A51E58229C5E}"/>
              </a:ext>
            </a:extLst>
          </p:cNvPr>
          <p:cNvSpPr/>
          <p:nvPr userDrawn="1"/>
        </p:nvSpPr>
        <p:spPr>
          <a:xfrm>
            <a:off x="7282121" y="4928169"/>
            <a:ext cx="152507" cy="6476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73;p16">
            <a:extLst>
              <a:ext uri="{FF2B5EF4-FFF2-40B4-BE49-F238E27FC236}">
                <a16:creationId xmlns:a16="http://schemas.microsoft.com/office/drawing/2014/main" id="{B25AB97A-B4E8-877F-099C-49D3A83F8926}"/>
              </a:ext>
            </a:extLst>
          </p:cNvPr>
          <p:cNvSpPr/>
          <p:nvPr userDrawn="1"/>
        </p:nvSpPr>
        <p:spPr>
          <a:xfrm>
            <a:off x="7402608" y="4984953"/>
            <a:ext cx="152458" cy="64812"/>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1" userDrawn="1">
  <p:cSld name="MAIN_POINT_1">
    <p:spTree>
      <p:nvGrpSpPr>
        <p:cNvPr id="1" name="Shape 1107"/>
        <p:cNvGrpSpPr/>
        <p:nvPr/>
      </p:nvGrpSpPr>
      <p:grpSpPr>
        <a:xfrm>
          <a:off x="0" y="0"/>
          <a:ext cx="0" cy="0"/>
          <a:chOff x="0" y="0"/>
          <a:chExt cx="0" cy="0"/>
        </a:xfrm>
      </p:grpSpPr>
      <p:grpSp>
        <p:nvGrpSpPr>
          <p:cNvPr id="1109" name="Google Shape;1109;p20"/>
          <p:cNvGrpSpPr/>
          <p:nvPr/>
        </p:nvGrpSpPr>
        <p:grpSpPr>
          <a:xfrm>
            <a:off x="3008312" y="4381571"/>
            <a:ext cx="6278984" cy="2136952"/>
            <a:chOff x="715728" y="1849983"/>
            <a:chExt cx="3985391" cy="1356364"/>
          </a:xfrm>
        </p:grpSpPr>
        <p:sp>
          <p:nvSpPr>
            <p:cNvPr id="1110" name="Google Shape;1110;p20"/>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0"/>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0"/>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0"/>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0"/>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0"/>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0"/>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0"/>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0"/>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0"/>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0"/>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0"/>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0"/>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0"/>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0"/>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0"/>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0"/>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0"/>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0"/>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0"/>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0"/>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0"/>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0"/>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3" name="Google Shape;1133;p20"/>
          <p:cNvGrpSpPr/>
          <p:nvPr/>
        </p:nvGrpSpPr>
        <p:grpSpPr>
          <a:xfrm>
            <a:off x="-141676" y="4498217"/>
            <a:ext cx="7158337" cy="2252904"/>
            <a:chOff x="-1192669" y="1924020"/>
            <a:chExt cx="4543534" cy="1429961"/>
          </a:xfrm>
        </p:grpSpPr>
        <p:sp>
          <p:nvSpPr>
            <p:cNvPr id="1134" name="Google Shape;1134;p20"/>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0"/>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0"/>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0"/>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0"/>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0"/>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0"/>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0"/>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0"/>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0"/>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0"/>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0"/>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0"/>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0"/>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0"/>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0"/>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0"/>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0"/>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0"/>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0"/>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0"/>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0"/>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0"/>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0"/>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0"/>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0"/>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0"/>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0"/>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0"/>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0"/>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0"/>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5" name="Google Shape;1165;p20"/>
          <p:cNvSpPr/>
          <p:nvPr/>
        </p:nvSpPr>
        <p:spPr>
          <a:xfrm rot="10800000" flipH="1">
            <a:off x="0" y="-39"/>
            <a:ext cx="9166939" cy="120907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8980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3" name="Google Shape;1173;p20"/>
          <p:cNvGrpSpPr/>
          <p:nvPr/>
        </p:nvGrpSpPr>
        <p:grpSpPr>
          <a:xfrm>
            <a:off x="8818479" y="2006523"/>
            <a:ext cx="246464" cy="231319"/>
            <a:chOff x="5946283" y="1650903"/>
            <a:chExt cx="246464" cy="231319"/>
          </a:xfrm>
        </p:grpSpPr>
        <p:sp>
          <p:nvSpPr>
            <p:cNvPr id="1174" name="Google Shape;117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3" name="Google Shape;1193;p20"/>
          <p:cNvGrpSpPr/>
          <p:nvPr/>
        </p:nvGrpSpPr>
        <p:grpSpPr>
          <a:xfrm>
            <a:off x="8451683" y="757178"/>
            <a:ext cx="246464" cy="231319"/>
            <a:chOff x="5946283" y="1650903"/>
            <a:chExt cx="246464" cy="231319"/>
          </a:xfrm>
        </p:grpSpPr>
        <p:sp>
          <p:nvSpPr>
            <p:cNvPr id="1194" name="Google Shape;119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6" name="Google Shape;1196;p20"/>
          <p:cNvGrpSpPr/>
          <p:nvPr/>
        </p:nvGrpSpPr>
        <p:grpSpPr>
          <a:xfrm>
            <a:off x="271910" y="1127832"/>
            <a:ext cx="246464" cy="231319"/>
            <a:chOff x="5946283" y="1650903"/>
            <a:chExt cx="246464" cy="231319"/>
          </a:xfrm>
        </p:grpSpPr>
        <p:sp>
          <p:nvSpPr>
            <p:cNvPr id="1197" name="Google Shape;1197;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9" name="Google Shape;1199;p20"/>
          <p:cNvSpPr/>
          <p:nvPr/>
        </p:nvSpPr>
        <p:spPr>
          <a:xfrm>
            <a:off x="170387" y="3035737"/>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0"/>
          <p:cNvSpPr/>
          <p:nvPr/>
        </p:nvSpPr>
        <p:spPr>
          <a:xfrm>
            <a:off x="7944516" y="1198870"/>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1199;p20">
            <a:extLst>
              <a:ext uri="{FF2B5EF4-FFF2-40B4-BE49-F238E27FC236}">
                <a16:creationId xmlns:a16="http://schemas.microsoft.com/office/drawing/2014/main" id="{4CC09862-83CB-BDAF-5EE4-98EB375574A5}"/>
              </a:ext>
            </a:extLst>
          </p:cNvPr>
          <p:cNvSpPr/>
          <p:nvPr userDrawn="1"/>
        </p:nvSpPr>
        <p:spPr>
          <a:xfrm>
            <a:off x="4554146" y="4133784"/>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1199;p20">
            <a:extLst>
              <a:ext uri="{FF2B5EF4-FFF2-40B4-BE49-F238E27FC236}">
                <a16:creationId xmlns:a16="http://schemas.microsoft.com/office/drawing/2014/main" id="{3419C192-24BE-AA94-26D3-B85A0C9ADBA4}"/>
              </a:ext>
            </a:extLst>
          </p:cNvPr>
          <p:cNvSpPr/>
          <p:nvPr userDrawn="1"/>
        </p:nvSpPr>
        <p:spPr>
          <a:xfrm>
            <a:off x="8676275" y="3093298"/>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1173;p20">
            <a:extLst>
              <a:ext uri="{FF2B5EF4-FFF2-40B4-BE49-F238E27FC236}">
                <a16:creationId xmlns:a16="http://schemas.microsoft.com/office/drawing/2014/main" id="{0317B1EE-1C3C-9946-C62E-B95FD70214DB}"/>
              </a:ext>
            </a:extLst>
          </p:cNvPr>
          <p:cNvGrpSpPr/>
          <p:nvPr userDrawn="1"/>
        </p:nvGrpSpPr>
        <p:grpSpPr>
          <a:xfrm>
            <a:off x="1072125" y="4876362"/>
            <a:ext cx="246464" cy="231319"/>
            <a:chOff x="5946283" y="1650903"/>
            <a:chExt cx="246464" cy="231319"/>
          </a:xfrm>
        </p:grpSpPr>
        <p:sp>
          <p:nvSpPr>
            <p:cNvPr id="5" name="Google Shape;1174;p20">
              <a:extLst>
                <a:ext uri="{FF2B5EF4-FFF2-40B4-BE49-F238E27FC236}">
                  <a16:creationId xmlns:a16="http://schemas.microsoft.com/office/drawing/2014/main" id="{B305B969-01F6-F4FF-3D07-DC0D5B1D6145}"/>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175;p20">
              <a:extLst>
                <a:ext uri="{FF2B5EF4-FFF2-40B4-BE49-F238E27FC236}">
                  <a16:creationId xmlns:a16="http://schemas.microsoft.com/office/drawing/2014/main" id="{BC68B150-02CB-EFE6-80AC-792516D99C49}"/>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173;p20">
            <a:extLst>
              <a:ext uri="{FF2B5EF4-FFF2-40B4-BE49-F238E27FC236}">
                <a16:creationId xmlns:a16="http://schemas.microsoft.com/office/drawing/2014/main" id="{4C66CBE0-7E4B-F7F3-8021-CDC3840D4703}"/>
              </a:ext>
            </a:extLst>
          </p:cNvPr>
          <p:cNvGrpSpPr/>
          <p:nvPr userDrawn="1"/>
        </p:nvGrpSpPr>
        <p:grpSpPr>
          <a:xfrm>
            <a:off x="-6674229" y="7746201"/>
            <a:ext cx="246464" cy="231319"/>
            <a:chOff x="5946283" y="1650903"/>
            <a:chExt cx="246464" cy="231319"/>
          </a:xfrm>
        </p:grpSpPr>
        <p:sp>
          <p:nvSpPr>
            <p:cNvPr id="8" name="Google Shape;1174;p20">
              <a:extLst>
                <a:ext uri="{FF2B5EF4-FFF2-40B4-BE49-F238E27FC236}">
                  <a16:creationId xmlns:a16="http://schemas.microsoft.com/office/drawing/2014/main" id="{F27328F6-5382-3F70-AF4F-CF9F0942D043}"/>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75;p20">
              <a:extLst>
                <a:ext uri="{FF2B5EF4-FFF2-40B4-BE49-F238E27FC236}">
                  <a16:creationId xmlns:a16="http://schemas.microsoft.com/office/drawing/2014/main" id="{C19C068F-A0AE-369F-03BE-E6ADD37E0975}"/>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056"/>
        <p:cNvGrpSpPr/>
        <p:nvPr/>
      </p:nvGrpSpPr>
      <p:grpSpPr>
        <a:xfrm>
          <a:off x="0" y="0"/>
          <a:ext cx="0" cy="0"/>
          <a:chOff x="0" y="0"/>
          <a:chExt cx="0" cy="0"/>
        </a:xfrm>
      </p:grpSpPr>
      <p:grpSp>
        <p:nvGrpSpPr>
          <p:cNvPr id="2057" name="Google Shape;2057;p32"/>
          <p:cNvGrpSpPr/>
          <p:nvPr/>
        </p:nvGrpSpPr>
        <p:grpSpPr>
          <a:xfrm>
            <a:off x="27" y="3"/>
            <a:ext cx="9143974" cy="5165916"/>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0" name="Google Shape;2060;p32"/>
          <p:cNvGrpSpPr/>
          <p:nvPr/>
        </p:nvGrpSpPr>
        <p:grpSpPr>
          <a:xfrm>
            <a:off x="1188529" y="1319336"/>
            <a:ext cx="1871470" cy="1096161"/>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7" name="Google Shape;2067;p32"/>
          <p:cNvGrpSpPr/>
          <p:nvPr/>
        </p:nvGrpSpPr>
        <p:grpSpPr>
          <a:xfrm>
            <a:off x="415508" y="1449103"/>
            <a:ext cx="246464" cy="231319"/>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0" name="Google Shape;2070;p32"/>
          <p:cNvSpPr/>
          <p:nvPr/>
        </p:nvSpPr>
        <p:spPr>
          <a:xfrm>
            <a:off x="1608312" y="8058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1" name="Google Shape;2071;p32"/>
          <p:cNvGrpSpPr/>
          <p:nvPr/>
        </p:nvGrpSpPr>
        <p:grpSpPr>
          <a:xfrm>
            <a:off x="584208" y="2453919"/>
            <a:ext cx="2078595" cy="2171426"/>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9" name="Google Shape;2119;p32"/>
          <p:cNvGrpSpPr/>
          <p:nvPr/>
        </p:nvGrpSpPr>
        <p:grpSpPr>
          <a:xfrm>
            <a:off x="3175458" y="4263978"/>
            <a:ext cx="246464" cy="231319"/>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2" name="Google Shape;2122;p32"/>
          <p:cNvGrpSpPr/>
          <p:nvPr/>
        </p:nvGrpSpPr>
        <p:grpSpPr>
          <a:xfrm>
            <a:off x="851883" y="349128"/>
            <a:ext cx="246464" cy="231319"/>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5" name="Google Shape;2125;p32"/>
          <p:cNvGrpSpPr/>
          <p:nvPr/>
        </p:nvGrpSpPr>
        <p:grpSpPr>
          <a:xfrm>
            <a:off x="2313658" y="3198553"/>
            <a:ext cx="246464" cy="231319"/>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8" name="Google Shape;2128;p32"/>
          <p:cNvSpPr/>
          <p:nvPr/>
        </p:nvSpPr>
        <p:spPr>
          <a:xfrm>
            <a:off x="8333612" y="2155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MAIN_POINT_2">
    <p:spTree>
      <p:nvGrpSpPr>
        <p:cNvPr id="1" name="Shape 2129"/>
        <p:cNvGrpSpPr/>
        <p:nvPr/>
      </p:nvGrpSpPr>
      <p:grpSpPr>
        <a:xfrm>
          <a:off x="0" y="0"/>
          <a:ext cx="0" cy="0"/>
          <a:chOff x="0" y="0"/>
          <a:chExt cx="0" cy="0"/>
        </a:xfrm>
      </p:grpSpPr>
      <p:grpSp>
        <p:nvGrpSpPr>
          <p:cNvPr id="2130" name="Google Shape;2130;p33"/>
          <p:cNvGrpSpPr/>
          <p:nvPr/>
        </p:nvGrpSpPr>
        <p:grpSpPr>
          <a:xfrm>
            <a:off x="-665677" y="302158"/>
            <a:ext cx="9837915" cy="5411953"/>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0" name="Google Shape;2180;p33"/>
          <p:cNvGrpSpPr/>
          <p:nvPr/>
        </p:nvGrpSpPr>
        <p:grpSpPr>
          <a:xfrm>
            <a:off x="6551197" y="2836444"/>
            <a:ext cx="1547379" cy="1993328"/>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SECTION_HEADER_1_2">
    <p:spTree>
      <p:nvGrpSpPr>
        <p:cNvPr id="1" name="Shape 2234"/>
        <p:cNvGrpSpPr/>
        <p:nvPr/>
      </p:nvGrpSpPr>
      <p:grpSpPr>
        <a:xfrm>
          <a:off x="0" y="0"/>
          <a:ext cx="0" cy="0"/>
          <a:chOff x="0" y="0"/>
          <a:chExt cx="0" cy="0"/>
        </a:xfrm>
      </p:grpSpPr>
      <p:grpSp>
        <p:nvGrpSpPr>
          <p:cNvPr id="2235" name="Google Shape;2235;p34"/>
          <p:cNvGrpSpPr/>
          <p:nvPr/>
        </p:nvGrpSpPr>
        <p:grpSpPr>
          <a:xfrm>
            <a:off x="27" y="3"/>
            <a:ext cx="9143974" cy="5165916"/>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8" name="Google Shape;2238;p34"/>
          <p:cNvGrpSpPr/>
          <p:nvPr/>
        </p:nvGrpSpPr>
        <p:grpSpPr>
          <a:xfrm>
            <a:off x="-198164" y="308678"/>
            <a:ext cx="9487005" cy="5711006"/>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07" name="Google Shape;2307;p34"/>
          <p:cNvGrpSpPr/>
          <p:nvPr/>
        </p:nvGrpSpPr>
        <p:grpSpPr>
          <a:xfrm>
            <a:off x="436428" y="1491268"/>
            <a:ext cx="1501789" cy="2554694"/>
            <a:chOff x="4977317" y="160408"/>
            <a:chExt cx="680682" cy="1157909"/>
          </a:xfrm>
        </p:grpSpPr>
        <p:sp>
          <p:nvSpPr>
            <p:cNvPr id="2308" name="Google Shape;2308;p34"/>
            <p:cNvSpPr/>
            <p:nvPr/>
          </p:nvSpPr>
          <p:spPr>
            <a:xfrm>
              <a:off x="4977317" y="160408"/>
              <a:ext cx="680682" cy="1157909"/>
            </a:xfrm>
            <a:custGeom>
              <a:avLst/>
              <a:gdLst/>
              <a:ahLst/>
              <a:cxnLst/>
              <a:rect l="l" t="t" r="r" b="b"/>
              <a:pathLst>
                <a:path w="22771" h="38739" extrusionOk="0">
                  <a:moveTo>
                    <a:pt x="9012" y="0"/>
                  </a:moveTo>
                  <a:cubicBezTo>
                    <a:pt x="8363" y="0"/>
                    <a:pt x="7772" y="168"/>
                    <a:pt x="7286" y="473"/>
                  </a:cubicBezTo>
                  <a:cubicBezTo>
                    <a:pt x="7168" y="459"/>
                    <a:pt x="7048" y="450"/>
                    <a:pt x="6926" y="450"/>
                  </a:cubicBezTo>
                  <a:cubicBezTo>
                    <a:pt x="5409" y="450"/>
                    <a:pt x="3906" y="1567"/>
                    <a:pt x="2332" y="3865"/>
                  </a:cubicBezTo>
                  <a:cubicBezTo>
                    <a:pt x="1646" y="4863"/>
                    <a:pt x="1214" y="5931"/>
                    <a:pt x="1047" y="7035"/>
                  </a:cubicBezTo>
                  <a:cubicBezTo>
                    <a:pt x="809" y="8631"/>
                    <a:pt x="1173" y="10050"/>
                    <a:pt x="1646" y="11128"/>
                  </a:cubicBezTo>
                  <a:cubicBezTo>
                    <a:pt x="1348" y="11521"/>
                    <a:pt x="1159" y="12002"/>
                    <a:pt x="1122" y="12534"/>
                  </a:cubicBezTo>
                  <a:cubicBezTo>
                    <a:pt x="1067" y="13317"/>
                    <a:pt x="1357" y="14073"/>
                    <a:pt x="1870" y="14650"/>
                  </a:cubicBezTo>
                  <a:cubicBezTo>
                    <a:pt x="1762" y="14781"/>
                    <a:pt x="1677" y="14908"/>
                    <a:pt x="1611" y="15028"/>
                  </a:cubicBezTo>
                  <a:cubicBezTo>
                    <a:pt x="1419" y="15374"/>
                    <a:pt x="1242" y="15892"/>
                    <a:pt x="1303" y="16584"/>
                  </a:cubicBezTo>
                  <a:cubicBezTo>
                    <a:pt x="1300" y="16591"/>
                    <a:pt x="1299" y="16599"/>
                    <a:pt x="1294" y="16606"/>
                  </a:cubicBezTo>
                  <a:cubicBezTo>
                    <a:pt x="793" y="17034"/>
                    <a:pt x="463" y="17446"/>
                    <a:pt x="277" y="17875"/>
                  </a:cubicBezTo>
                  <a:cubicBezTo>
                    <a:pt x="0" y="18509"/>
                    <a:pt x="68" y="19218"/>
                    <a:pt x="463" y="19823"/>
                  </a:cubicBezTo>
                  <a:cubicBezTo>
                    <a:pt x="800" y="20337"/>
                    <a:pt x="1386" y="20759"/>
                    <a:pt x="2030" y="20989"/>
                  </a:cubicBezTo>
                  <a:cubicBezTo>
                    <a:pt x="2301" y="22475"/>
                    <a:pt x="3601" y="23808"/>
                    <a:pt x="4034" y="24217"/>
                  </a:cubicBezTo>
                  <a:lnTo>
                    <a:pt x="5293" y="25403"/>
                  </a:lnTo>
                  <a:lnTo>
                    <a:pt x="5317" y="25372"/>
                  </a:lnTo>
                  <a:cubicBezTo>
                    <a:pt x="5571" y="25593"/>
                    <a:pt x="5928" y="25836"/>
                    <a:pt x="6345" y="25997"/>
                  </a:cubicBezTo>
                  <a:lnTo>
                    <a:pt x="5508" y="31410"/>
                  </a:lnTo>
                  <a:lnTo>
                    <a:pt x="4796" y="34169"/>
                  </a:lnTo>
                  <a:cubicBezTo>
                    <a:pt x="4676" y="34239"/>
                    <a:pt x="4563" y="34319"/>
                    <a:pt x="4463" y="34415"/>
                  </a:cubicBezTo>
                  <a:cubicBezTo>
                    <a:pt x="3851" y="34843"/>
                    <a:pt x="3134" y="35491"/>
                    <a:pt x="3053" y="36417"/>
                  </a:cubicBezTo>
                  <a:cubicBezTo>
                    <a:pt x="3014" y="36874"/>
                    <a:pt x="3127" y="37319"/>
                    <a:pt x="3385" y="37705"/>
                  </a:cubicBezTo>
                  <a:cubicBezTo>
                    <a:pt x="4009" y="38631"/>
                    <a:pt x="5163" y="38738"/>
                    <a:pt x="5981" y="38738"/>
                  </a:cubicBezTo>
                  <a:cubicBezTo>
                    <a:pt x="7585" y="38738"/>
                    <a:pt x="10317" y="38198"/>
                    <a:pt x="11207" y="37704"/>
                  </a:cubicBezTo>
                  <a:cubicBezTo>
                    <a:pt x="11955" y="37282"/>
                    <a:pt x="12344" y="36487"/>
                    <a:pt x="12219" y="35650"/>
                  </a:cubicBezTo>
                  <a:cubicBezTo>
                    <a:pt x="12215" y="35609"/>
                    <a:pt x="12207" y="35568"/>
                    <a:pt x="12200" y="35527"/>
                  </a:cubicBezTo>
                  <a:lnTo>
                    <a:pt x="12499" y="34140"/>
                  </a:lnTo>
                  <a:lnTo>
                    <a:pt x="12720" y="33116"/>
                  </a:lnTo>
                  <a:lnTo>
                    <a:pt x="13541" y="35657"/>
                  </a:lnTo>
                  <a:cubicBezTo>
                    <a:pt x="13531" y="36401"/>
                    <a:pt x="13910" y="37070"/>
                    <a:pt x="14581" y="37447"/>
                  </a:cubicBezTo>
                  <a:cubicBezTo>
                    <a:pt x="15464" y="37940"/>
                    <a:pt x="18197" y="38480"/>
                    <a:pt x="19803" y="38480"/>
                  </a:cubicBezTo>
                  <a:cubicBezTo>
                    <a:pt x="20618" y="38480"/>
                    <a:pt x="21775" y="38371"/>
                    <a:pt x="22402" y="37438"/>
                  </a:cubicBezTo>
                  <a:cubicBezTo>
                    <a:pt x="22656" y="37055"/>
                    <a:pt x="22770" y="36611"/>
                    <a:pt x="22729" y="36167"/>
                  </a:cubicBezTo>
                  <a:cubicBezTo>
                    <a:pt x="22642" y="35115"/>
                    <a:pt x="21765" y="34394"/>
                    <a:pt x="20824" y="33831"/>
                  </a:cubicBezTo>
                  <a:cubicBezTo>
                    <a:pt x="20814" y="33818"/>
                    <a:pt x="20801" y="33805"/>
                    <a:pt x="20789" y="33794"/>
                  </a:cubicBezTo>
                  <a:cubicBezTo>
                    <a:pt x="20673" y="33674"/>
                    <a:pt x="20542" y="33572"/>
                    <a:pt x="20399" y="33493"/>
                  </a:cubicBezTo>
                  <a:lnTo>
                    <a:pt x="19507" y="30806"/>
                  </a:lnTo>
                  <a:lnTo>
                    <a:pt x="19486" y="30813"/>
                  </a:lnTo>
                  <a:cubicBezTo>
                    <a:pt x="19014" y="29087"/>
                    <a:pt x="18406" y="26831"/>
                    <a:pt x="17930" y="25064"/>
                  </a:cubicBezTo>
                  <a:cubicBezTo>
                    <a:pt x="18580" y="24656"/>
                    <a:pt x="19003" y="24002"/>
                    <a:pt x="19150" y="23688"/>
                  </a:cubicBezTo>
                  <a:cubicBezTo>
                    <a:pt x="19242" y="23487"/>
                    <a:pt x="19328" y="23233"/>
                    <a:pt x="19369" y="22933"/>
                  </a:cubicBezTo>
                  <a:lnTo>
                    <a:pt x="19674" y="22407"/>
                  </a:lnTo>
                  <a:cubicBezTo>
                    <a:pt x="20271" y="21384"/>
                    <a:pt x="21537" y="18825"/>
                    <a:pt x="20436" y="17145"/>
                  </a:cubicBezTo>
                  <a:cubicBezTo>
                    <a:pt x="20398" y="17086"/>
                    <a:pt x="20358" y="17028"/>
                    <a:pt x="20319" y="16972"/>
                  </a:cubicBezTo>
                  <a:cubicBezTo>
                    <a:pt x="20800" y="16575"/>
                    <a:pt x="21163" y="16020"/>
                    <a:pt x="21346" y="15470"/>
                  </a:cubicBezTo>
                  <a:cubicBezTo>
                    <a:pt x="21669" y="14499"/>
                    <a:pt x="21412" y="13549"/>
                    <a:pt x="20673" y="12997"/>
                  </a:cubicBezTo>
                  <a:cubicBezTo>
                    <a:pt x="20300" y="12718"/>
                    <a:pt x="19819" y="12524"/>
                    <a:pt x="19185" y="12399"/>
                  </a:cubicBezTo>
                  <a:cubicBezTo>
                    <a:pt x="19175" y="12390"/>
                    <a:pt x="19164" y="12382"/>
                    <a:pt x="19155" y="12375"/>
                  </a:cubicBezTo>
                  <a:cubicBezTo>
                    <a:pt x="18860" y="11751"/>
                    <a:pt x="18457" y="11394"/>
                    <a:pt x="18127" y="11192"/>
                  </a:cubicBezTo>
                  <a:cubicBezTo>
                    <a:pt x="18057" y="11149"/>
                    <a:pt x="17990" y="11113"/>
                    <a:pt x="17916" y="11077"/>
                  </a:cubicBezTo>
                  <a:cubicBezTo>
                    <a:pt x="17977" y="10706"/>
                    <a:pt x="17966" y="10325"/>
                    <a:pt x="17872" y="9955"/>
                  </a:cubicBezTo>
                  <a:cubicBezTo>
                    <a:pt x="17693" y="9231"/>
                    <a:pt x="17237" y="8652"/>
                    <a:pt x="16630" y="8309"/>
                  </a:cubicBezTo>
                  <a:cubicBezTo>
                    <a:pt x="16637" y="8187"/>
                    <a:pt x="16642" y="8065"/>
                    <a:pt x="16642" y="7945"/>
                  </a:cubicBezTo>
                  <a:cubicBezTo>
                    <a:pt x="16659" y="6110"/>
                    <a:pt x="16091" y="3529"/>
                    <a:pt x="13284" y="1664"/>
                  </a:cubicBezTo>
                  <a:cubicBezTo>
                    <a:pt x="11600" y="546"/>
                    <a:pt x="10202" y="0"/>
                    <a:pt x="90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34"/>
            <p:cNvSpPr/>
            <p:nvPr/>
          </p:nvSpPr>
          <p:spPr>
            <a:xfrm>
              <a:off x="5083884" y="618532"/>
              <a:ext cx="484229" cy="260491"/>
            </a:xfrm>
            <a:custGeom>
              <a:avLst/>
              <a:gdLst/>
              <a:ahLst/>
              <a:cxnLst/>
              <a:rect l="l" t="t" r="r" b="b"/>
              <a:pathLst>
                <a:path w="16199" h="8715" extrusionOk="0">
                  <a:moveTo>
                    <a:pt x="9970" y="0"/>
                  </a:moveTo>
                  <a:cubicBezTo>
                    <a:pt x="9965" y="0"/>
                    <a:pt x="9961" y="0"/>
                    <a:pt x="9957" y="0"/>
                  </a:cubicBezTo>
                  <a:cubicBezTo>
                    <a:pt x="9233" y="2"/>
                    <a:pt x="8509" y="85"/>
                    <a:pt x="7796" y="256"/>
                  </a:cubicBezTo>
                  <a:lnTo>
                    <a:pt x="5848" y="722"/>
                  </a:lnTo>
                  <a:cubicBezTo>
                    <a:pt x="4800" y="973"/>
                    <a:pt x="3783" y="1384"/>
                    <a:pt x="2914" y="2020"/>
                  </a:cubicBezTo>
                  <a:cubicBezTo>
                    <a:pt x="1631" y="2959"/>
                    <a:pt x="51" y="4078"/>
                    <a:pt x="27" y="5099"/>
                  </a:cubicBezTo>
                  <a:cubicBezTo>
                    <a:pt x="1" y="6227"/>
                    <a:pt x="1576" y="7714"/>
                    <a:pt x="1576" y="7714"/>
                  </a:cubicBezTo>
                  <a:lnTo>
                    <a:pt x="2969" y="6012"/>
                  </a:lnTo>
                  <a:cubicBezTo>
                    <a:pt x="2969" y="6012"/>
                    <a:pt x="2640" y="5718"/>
                    <a:pt x="2723" y="5392"/>
                  </a:cubicBezTo>
                  <a:cubicBezTo>
                    <a:pt x="2802" y="5073"/>
                    <a:pt x="4602" y="4087"/>
                    <a:pt x="4634" y="4073"/>
                  </a:cubicBezTo>
                  <a:lnTo>
                    <a:pt x="4709" y="8715"/>
                  </a:lnTo>
                  <a:lnTo>
                    <a:pt x="12169" y="7758"/>
                  </a:lnTo>
                  <a:lnTo>
                    <a:pt x="10742" y="2853"/>
                  </a:lnTo>
                  <a:cubicBezTo>
                    <a:pt x="10742" y="2853"/>
                    <a:pt x="10742" y="2853"/>
                    <a:pt x="10743" y="2853"/>
                  </a:cubicBezTo>
                  <a:cubicBezTo>
                    <a:pt x="10815" y="2853"/>
                    <a:pt x="13245" y="3269"/>
                    <a:pt x="13408" y="3947"/>
                  </a:cubicBezTo>
                  <a:cubicBezTo>
                    <a:pt x="13456" y="4145"/>
                    <a:pt x="13047" y="5109"/>
                    <a:pt x="13047" y="5109"/>
                  </a:cubicBezTo>
                  <a:lnTo>
                    <a:pt x="14720" y="6269"/>
                  </a:lnTo>
                  <a:cubicBezTo>
                    <a:pt x="14720" y="6269"/>
                    <a:pt x="16199" y="3728"/>
                    <a:pt x="15526" y="2698"/>
                  </a:cubicBezTo>
                  <a:cubicBezTo>
                    <a:pt x="14270" y="782"/>
                    <a:pt x="11125" y="0"/>
                    <a:pt x="99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34"/>
            <p:cNvSpPr/>
            <p:nvPr/>
          </p:nvSpPr>
          <p:spPr>
            <a:xfrm>
              <a:off x="5377757" y="629771"/>
              <a:ext cx="22688" cy="69076"/>
            </a:xfrm>
            <a:custGeom>
              <a:avLst/>
              <a:gdLst/>
              <a:ahLst/>
              <a:cxnLst/>
              <a:rect l="l" t="t" r="r" b="b"/>
              <a:pathLst>
                <a:path w="759" h="2311" extrusionOk="0">
                  <a:moveTo>
                    <a:pt x="45" y="1"/>
                  </a:moveTo>
                  <a:cubicBezTo>
                    <a:pt x="23" y="1"/>
                    <a:pt x="1" y="19"/>
                    <a:pt x="9" y="46"/>
                  </a:cubicBezTo>
                  <a:cubicBezTo>
                    <a:pt x="226" y="779"/>
                    <a:pt x="379" y="1605"/>
                    <a:pt x="706" y="2296"/>
                  </a:cubicBezTo>
                  <a:cubicBezTo>
                    <a:pt x="711" y="2306"/>
                    <a:pt x="719" y="2310"/>
                    <a:pt x="726" y="2310"/>
                  </a:cubicBezTo>
                  <a:cubicBezTo>
                    <a:pt x="742" y="2310"/>
                    <a:pt x="759" y="2294"/>
                    <a:pt x="756" y="2275"/>
                  </a:cubicBezTo>
                  <a:cubicBezTo>
                    <a:pt x="641" y="1521"/>
                    <a:pt x="308" y="754"/>
                    <a:pt x="80" y="27"/>
                  </a:cubicBezTo>
                  <a:cubicBezTo>
                    <a:pt x="74" y="9"/>
                    <a:pt x="59"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34"/>
            <p:cNvSpPr/>
            <p:nvPr/>
          </p:nvSpPr>
          <p:spPr>
            <a:xfrm>
              <a:off x="5402269" y="649678"/>
              <a:ext cx="18115" cy="49916"/>
            </a:xfrm>
            <a:custGeom>
              <a:avLst/>
              <a:gdLst/>
              <a:ahLst/>
              <a:cxnLst/>
              <a:rect l="l" t="t" r="r" b="b"/>
              <a:pathLst>
                <a:path w="606" h="1670" extrusionOk="0">
                  <a:moveTo>
                    <a:pt x="538" y="1"/>
                  </a:moveTo>
                  <a:cubicBezTo>
                    <a:pt x="523" y="1"/>
                    <a:pt x="509" y="8"/>
                    <a:pt x="500" y="26"/>
                  </a:cubicBezTo>
                  <a:cubicBezTo>
                    <a:pt x="266" y="544"/>
                    <a:pt x="84" y="1077"/>
                    <a:pt x="2" y="1640"/>
                  </a:cubicBezTo>
                  <a:cubicBezTo>
                    <a:pt x="0" y="1657"/>
                    <a:pt x="15" y="1669"/>
                    <a:pt x="29" y="1669"/>
                  </a:cubicBezTo>
                  <a:cubicBezTo>
                    <a:pt x="37" y="1669"/>
                    <a:pt x="45" y="1665"/>
                    <a:pt x="47" y="1653"/>
                  </a:cubicBezTo>
                  <a:cubicBezTo>
                    <a:pt x="162" y="1102"/>
                    <a:pt x="325" y="576"/>
                    <a:pt x="585" y="75"/>
                  </a:cubicBezTo>
                  <a:cubicBezTo>
                    <a:pt x="605" y="36"/>
                    <a:pt x="570" y="1"/>
                    <a:pt x="5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34"/>
            <p:cNvSpPr/>
            <p:nvPr/>
          </p:nvSpPr>
          <p:spPr>
            <a:xfrm>
              <a:off x="5192484" y="662829"/>
              <a:ext cx="35692" cy="73529"/>
            </a:xfrm>
            <a:custGeom>
              <a:avLst/>
              <a:gdLst/>
              <a:ahLst/>
              <a:cxnLst/>
              <a:rect l="l" t="t" r="r" b="b"/>
              <a:pathLst>
                <a:path w="1194" h="2460" extrusionOk="0">
                  <a:moveTo>
                    <a:pt x="916" y="1"/>
                  </a:moveTo>
                  <a:cubicBezTo>
                    <a:pt x="886" y="1"/>
                    <a:pt x="855" y="25"/>
                    <a:pt x="863" y="63"/>
                  </a:cubicBezTo>
                  <a:cubicBezTo>
                    <a:pt x="1025" y="782"/>
                    <a:pt x="1081" y="1502"/>
                    <a:pt x="1034" y="2236"/>
                  </a:cubicBezTo>
                  <a:cubicBezTo>
                    <a:pt x="804" y="1713"/>
                    <a:pt x="462" y="1236"/>
                    <a:pt x="70" y="821"/>
                  </a:cubicBezTo>
                  <a:cubicBezTo>
                    <a:pt x="63" y="814"/>
                    <a:pt x="55" y="811"/>
                    <a:pt x="47" y="811"/>
                  </a:cubicBezTo>
                  <a:cubicBezTo>
                    <a:pt x="22" y="811"/>
                    <a:pt x="0" y="845"/>
                    <a:pt x="22" y="869"/>
                  </a:cubicBezTo>
                  <a:cubicBezTo>
                    <a:pt x="431" y="1332"/>
                    <a:pt x="723" y="1840"/>
                    <a:pt x="975" y="2399"/>
                  </a:cubicBezTo>
                  <a:cubicBezTo>
                    <a:pt x="984" y="2418"/>
                    <a:pt x="1002" y="2427"/>
                    <a:pt x="1020" y="2427"/>
                  </a:cubicBezTo>
                  <a:cubicBezTo>
                    <a:pt x="1021" y="2427"/>
                    <a:pt x="1023" y="2427"/>
                    <a:pt x="1024" y="2427"/>
                  </a:cubicBezTo>
                  <a:cubicBezTo>
                    <a:pt x="1030" y="2449"/>
                    <a:pt x="1051" y="2460"/>
                    <a:pt x="1072" y="2460"/>
                  </a:cubicBezTo>
                  <a:cubicBezTo>
                    <a:pt x="1099" y="2460"/>
                    <a:pt x="1127" y="2442"/>
                    <a:pt x="1130" y="2407"/>
                  </a:cubicBezTo>
                  <a:cubicBezTo>
                    <a:pt x="1193" y="1607"/>
                    <a:pt x="1137" y="819"/>
                    <a:pt x="959" y="36"/>
                  </a:cubicBezTo>
                  <a:cubicBezTo>
                    <a:pt x="954" y="11"/>
                    <a:pt x="935" y="1"/>
                    <a:pt x="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34"/>
            <p:cNvSpPr/>
            <p:nvPr/>
          </p:nvSpPr>
          <p:spPr>
            <a:xfrm>
              <a:off x="5116288" y="1192988"/>
              <a:ext cx="179385" cy="77236"/>
            </a:xfrm>
            <a:custGeom>
              <a:avLst/>
              <a:gdLst/>
              <a:ahLst/>
              <a:cxnLst/>
              <a:rect l="l" t="t" r="r" b="b"/>
              <a:pathLst>
                <a:path w="6001" h="2584" extrusionOk="0">
                  <a:moveTo>
                    <a:pt x="2983" y="0"/>
                  </a:moveTo>
                  <a:cubicBezTo>
                    <a:pt x="2983" y="0"/>
                    <a:pt x="2256" y="302"/>
                    <a:pt x="1521" y="706"/>
                  </a:cubicBezTo>
                  <a:cubicBezTo>
                    <a:pt x="785" y="1108"/>
                    <a:pt x="43" y="1615"/>
                    <a:pt x="9" y="2016"/>
                  </a:cubicBezTo>
                  <a:cubicBezTo>
                    <a:pt x="1" y="2102"/>
                    <a:pt x="22" y="2184"/>
                    <a:pt x="73" y="2262"/>
                  </a:cubicBezTo>
                  <a:cubicBezTo>
                    <a:pt x="228" y="2494"/>
                    <a:pt x="708" y="2583"/>
                    <a:pt x="1329" y="2583"/>
                  </a:cubicBezTo>
                  <a:cubicBezTo>
                    <a:pt x="2862" y="2583"/>
                    <a:pt x="5255" y="2040"/>
                    <a:pt x="5768" y="1753"/>
                  </a:cubicBezTo>
                  <a:cubicBezTo>
                    <a:pt x="5947" y="1652"/>
                    <a:pt x="6001" y="1495"/>
                    <a:pt x="5975" y="1319"/>
                  </a:cubicBezTo>
                  <a:cubicBezTo>
                    <a:pt x="5903" y="784"/>
                    <a:pt x="5150" y="48"/>
                    <a:pt x="5150" y="48"/>
                  </a:cubicBezTo>
                  <a:lnTo>
                    <a:pt x="29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34"/>
            <p:cNvSpPr/>
            <p:nvPr/>
          </p:nvSpPr>
          <p:spPr>
            <a:xfrm>
              <a:off x="5160289" y="1208083"/>
              <a:ext cx="49173" cy="15094"/>
            </a:xfrm>
            <a:custGeom>
              <a:avLst/>
              <a:gdLst/>
              <a:ahLst/>
              <a:cxnLst/>
              <a:rect l="l" t="t" r="r" b="b"/>
              <a:pathLst>
                <a:path w="1645" h="505" extrusionOk="0">
                  <a:moveTo>
                    <a:pt x="760" y="1"/>
                  </a:moveTo>
                  <a:cubicBezTo>
                    <a:pt x="559" y="1"/>
                    <a:pt x="357" y="29"/>
                    <a:pt x="177" y="60"/>
                  </a:cubicBezTo>
                  <a:cubicBezTo>
                    <a:pt x="1" y="91"/>
                    <a:pt x="62" y="348"/>
                    <a:pt x="227" y="348"/>
                  </a:cubicBezTo>
                  <a:cubicBezTo>
                    <a:pt x="237" y="348"/>
                    <a:pt x="246" y="347"/>
                    <a:pt x="256" y="345"/>
                  </a:cubicBezTo>
                  <a:cubicBezTo>
                    <a:pt x="402" y="320"/>
                    <a:pt x="587" y="291"/>
                    <a:pt x="769" y="291"/>
                  </a:cubicBezTo>
                  <a:cubicBezTo>
                    <a:pt x="982" y="291"/>
                    <a:pt x="1190" y="330"/>
                    <a:pt x="1329" y="462"/>
                  </a:cubicBezTo>
                  <a:cubicBezTo>
                    <a:pt x="1360" y="492"/>
                    <a:pt x="1395" y="505"/>
                    <a:pt x="1428" y="505"/>
                  </a:cubicBezTo>
                  <a:cubicBezTo>
                    <a:pt x="1543" y="505"/>
                    <a:pt x="1645" y="357"/>
                    <a:pt x="1536" y="255"/>
                  </a:cubicBezTo>
                  <a:cubicBezTo>
                    <a:pt x="1330" y="59"/>
                    <a:pt x="1047" y="1"/>
                    <a:pt x="7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34"/>
            <p:cNvSpPr/>
            <p:nvPr/>
          </p:nvSpPr>
          <p:spPr>
            <a:xfrm>
              <a:off x="5140381" y="1221384"/>
              <a:ext cx="53179" cy="14616"/>
            </a:xfrm>
            <a:custGeom>
              <a:avLst/>
              <a:gdLst/>
              <a:ahLst/>
              <a:cxnLst/>
              <a:rect l="l" t="t" r="r" b="b"/>
              <a:pathLst>
                <a:path w="1779" h="489" extrusionOk="0">
                  <a:moveTo>
                    <a:pt x="673" y="0"/>
                  </a:moveTo>
                  <a:cubicBezTo>
                    <a:pt x="508" y="0"/>
                    <a:pt x="341" y="19"/>
                    <a:pt x="173" y="57"/>
                  </a:cubicBezTo>
                  <a:cubicBezTo>
                    <a:pt x="1" y="96"/>
                    <a:pt x="56" y="345"/>
                    <a:pt x="215" y="345"/>
                  </a:cubicBezTo>
                  <a:cubicBezTo>
                    <a:pt x="227" y="345"/>
                    <a:pt x="239" y="343"/>
                    <a:pt x="252" y="340"/>
                  </a:cubicBezTo>
                  <a:cubicBezTo>
                    <a:pt x="396" y="308"/>
                    <a:pt x="540" y="292"/>
                    <a:pt x="683" y="292"/>
                  </a:cubicBezTo>
                  <a:cubicBezTo>
                    <a:pt x="957" y="292"/>
                    <a:pt x="1227" y="352"/>
                    <a:pt x="1483" y="473"/>
                  </a:cubicBezTo>
                  <a:cubicBezTo>
                    <a:pt x="1505" y="484"/>
                    <a:pt x="1528" y="489"/>
                    <a:pt x="1549" y="489"/>
                  </a:cubicBezTo>
                  <a:cubicBezTo>
                    <a:pt x="1686" y="489"/>
                    <a:pt x="1779" y="289"/>
                    <a:pt x="1631" y="219"/>
                  </a:cubicBezTo>
                  <a:cubicBezTo>
                    <a:pt x="1321" y="74"/>
                    <a:pt x="1001" y="0"/>
                    <a:pt x="6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34"/>
            <p:cNvSpPr/>
            <p:nvPr/>
          </p:nvSpPr>
          <p:spPr>
            <a:xfrm>
              <a:off x="5116288" y="1232383"/>
              <a:ext cx="179385" cy="37841"/>
            </a:xfrm>
            <a:custGeom>
              <a:avLst/>
              <a:gdLst/>
              <a:ahLst/>
              <a:cxnLst/>
              <a:rect l="l" t="t" r="r" b="b"/>
              <a:pathLst>
                <a:path w="6001" h="1266" extrusionOk="0">
                  <a:moveTo>
                    <a:pt x="5975" y="1"/>
                  </a:moveTo>
                  <a:lnTo>
                    <a:pt x="5975" y="1"/>
                  </a:lnTo>
                  <a:cubicBezTo>
                    <a:pt x="4219" y="644"/>
                    <a:pt x="2674" y="813"/>
                    <a:pt x="1543" y="813"/>
                  </a:cubicBezTo>
                  <a:cubicBezTo>
                    <a:pt x="871" y="813"/>
                    <a:pt x="346" y="753"/>
                    <a:pt x="9" y="698"/>
                  </a:cubicBezTo>
                  <a:lnTo>
                    <a:pt x="9" y="698"/>
                  </a:lnTo>
                  <a:cubicBezTo>
                    <a:pt x="1" y="784"/>
                    <a:pt x="22" y="866"/>
                    <a:pt x="73" y="944"/>
                  </a:cubicBezTo>
                  <a:cubicBezTo>
                    <a:pt x="228" y="1176"/>
                    <a:pt x="708" y="1265"/>
                    <a:pt x="1329" y="1265"/>
                  </a:cubicBezTo>
                  <a:cubicBezTo>
                    <a:pt x="2862" y="1265"/>
                    <a:pt x="5255" y="722"/>
                    <a:pt x="5768" y="435"/>
                  </a:cubicBezTo>
                  <a:cubicBezTo>
                    <a:pt x="5947" y="334"/>
                    <a:pt x="6001" y="177"/>
                    <a:pt x="59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34"/>
            <p:cNvSpPr/>
            <p:nvPr/>
          </p:nvSpPr>
          <p:spPr>
            <a:xfrm>
              <a:off x="5429621" y="1185277"/>
              <a:ext cx="179415" cy="77176"/>
            </a:xfrm>
            <a:custGeom>
              <a:avLst/>
              <a:gdLst/>
              <a:ahLst/>
              <a:cxnLst/>
              <a:rect l="l" t="t" r="r" b="b"/>
              <a:pathLst>
                <a:path w="6002" h="2582" extrusionOk="0">
                  <a:moveTo>
                    <a:pt x="3020" y="0"/>
                  </a:moveTo>
                  <a:lnTo>
                    <a:pt x="853" y="47"/>
                  </a:lnTo>
                  <a:cubicBezTo>
                    <a:pt x="853" y="47"/>
                    <a:pt x="99" y="783"/>
                    <a:pt x="27" y="1317"/>
                  </a:cubicBezTo>
                  <a:cubicBezTo>
                    <a:pt x="0" y="1492"/>
                    <a:pt x="53" y="1649"/>
                    <a:pt x="233" y="1752"/>
                  </a:cubicBezTo>
                  <a:cubicBezTo>
                    <a:pt x="746" y="2038"/>
                    <a:pt x="3139" y="2581"/>
                    <a:pt x="4672" y="2581"/>
                  </a:cubicBezTo>
                  <a:cubicBezTo>
                    <a:pt x="5293" y="2581"/>
                    <a:pt x="5774" y="2492"/>
                    <a:pt x="5930" y="2260"/>
                  </a:cubicBezTo>
                  <a:cubicBezTo>
                    <a:pt x="5981" y="2182"/>
                    <a:pt x="6002" y="2100"/>
                    <a:pt x="5994" y="2014"/>
                  </a:cubicBezTo>
                  <a:cubicBezTo>
                    <a:pt x="5960" y="1613"/>
                    <a:pt x="5217" y="1108"/>
                    <a:pt x="4482" y="706"/>
                  </a:cubicBezTo>
                  <a:cubicBezTo>
                    <a:pt x="3745" y="301"/>
                    <a:pt x="3020" y="0"/>
                    <a:pt x="30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34"/>
            <p:cNvSpPr/>
            <p:nvPr/>
          </p:nvSpPr>
          <p:spPr>
            <a:xfrm>
              <a:off x="5520703" y="1202972"/>
              <a:ext cx="46244" cy="20833"/>
            </a:xfrm>
            <a:custGeom>
              <a:avLst/>
              <a:gdLst/>
              <a:ahLst/>
              <a:cxnLst/>
              <a:rect l="l" t="t" r="r" b="b"/>
              <a:pathLst>
                <a:path w="1547" h="697" extrusionOk="0">
                  <a:moveTo>
                    <a:pt x="1364" y="1"/>
                  </a:moveTo>
                  <a:cubicBezTo>
                    <a:pt x="1362" y="1"/>
                    <a:pt x="1359" y="1"/>
                    <a:pt x="1357" y="1"/>
                  </a:cubicBezTo>
                  <a:cubicBezTo>
                    <a:pt x="897" y="16"/>
                    <a:pt x="438" y="102"/>
                    <a:pt x="104" y="443"/>
                  </a:cubicBezTo>
                  <a:cubicBezTo>
                    <a:pt x="1" y="548"/>
                    <a:pt x="101" y="696"/>
                    <a:pt x="214" y="696"/>
                  </a:cubicBezTo>
                  <a:cubicBezTo>
                    <a:pt x="248" y="696"/>
                    <a:pt x="282" y="683"/>
                    <a:pt x="313" y="652"/>
                  </a:cubicBezTo>
                  <a:cubicBezTo>
                    <a:pt x="591" y="368"/>
                    <a:pt x="973" y="309"/>
                    <a:pt x="1357" y="294"/>
                  </a:cubicBezTo>
                  <a:cubicBezTo>
                    <a:pt x="1544" y="287"/>
                    <a:pt x="1546" y="1"/>
                    <a:pt x="13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34"/>
            <p:cNvSpPr/>
            <p:nvPr/>
          </p:nvSpPr>
          <p:spPr>
            <a:xfrm>
              <a:off x="5501213" y="1193197"/>
              <a:ext cx="50608" cy="22358"/>
            </a:xfrm>
            <a:custGeom>
              <a:avLst/>
              <a:gdLst/>
              <a:ahLst/>
              <a:cxnLst/>
              <a:rect l="l" t="t" r="r" b="b"/>
              <a:pathLst>
                <a:path w="1693" h="748" extrusionOk="0">
                  <a:moveTo>
                    <a:pt x="1484" y="0"/>
                  </a:moveTo>
                  <a:cubicBezTo>
                    <a:pt x="975" y="0"/>
                    <a:pt x="508" y="176"/>
                    <a:pt x="115" y="501"/>
                  </a:cubicBezTo>
                  <a:cubicBezTo>
                    <a:pt x="1" y="598"/>
                    <a:pt x="106" y="747"/>
                    <a:pt x="226" y="747"/>
                  </a:cubicBezTo>
                  <a:cubicBezTo>
                    <a:pt x="259" y="747"/>
                    <a:pt x="293" y="736"/>
                    <a:pt x="324" y="710"/>
                  </a:cubicBezTo>
                  <a:cubicBezTo>
                    <a:pt x="655" y="432"/>
                    <a:pt x="1057" y="295"/>
                    <a:pt x="1488" y="295"/>
                  </a:cubicBezTo>
                  <a:cubicBezTo>
                    <a:pt x="1492" y="295"/>
                    <a:pt x="1497" y="295"/>
                    <a:pt x="1501" y="295"/>
                  </a:cubicBezTo>
                  <a:cubicBezTo>
                    <a:pt x="1501" y="295"/>
                    <a:pt x="1502" y="295"/>
                    <a:pt x="1502" y="295"/>
                  </a:cubicBezTo>
                  <a:cubicBezTo>
                    <a:pt x="1693" y="295"/>
                    <a:pt x="1693" y="3"/>
                    <a:pt x="1502" y="0"/>
                  </a:cubicBezTo>
                  <a:cubicBezTo>
                    <a:pt x="1496" y="0"/>
                    <a:pt x="1490" y="0"/>
                    <a:pt x="14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34"/>
            <p:cNvSpPr/>
            <p:nvPr/>
          </p:nvSpPr>
          <p:spPr>
            <a:xfrm>
              <a:off x="5429621" y="1224612"/>
              <a:ext cx="179415" cy="37841"/>
            </a:xfrm>
            <a:custGeom>
              <a:avLst/>
              <a:gdLst/>
              <a:ahLst/>
              <a:cxnLst/>
              <a:rect l="l" t="t" r="r" b="b"/>
              <a:pathLst>
                <a:path w="6002" h="1266" extrusionOk="0">
                  <a:moveTo>
                    <a:pt x="27" y="1"/>
                  </a:moveTo>
                  <a:lnTo>
                    <a:pt x="27" y="1"/>
                  </a:lnTo>
                  <a:cubicBezTo>
                    <a:pt x="0" y="176"/>
                    <a:pt x="53" y="333"/>
                    <a:pt x="233" y="436"/>
                  </a:cubicBezTo>
                  <a:cubicBezTo>
                    <a:pt x="746" y="722"/>
                    <a:pt x="3139" y="1265"/>
                    <a:pt x="4672" y="1265"/>
                  </a:cubicBezTo>
                  <a:cubicBezTo>
                    <a:pt x="5293" y="1265"/>
                    <a:pt x="5774" y="1176"/>
                    <a:pt x="5930" y="944"/>
                  </a:cubicBezTo>
                  <a:cubicBezTo>
                    <a:pt x="5981" y="866"/>
                    <a:pt x="6002" y="784"/>
                    <a:pt x="5994" y="698"/>
                  </a:cubicBezTo>
                  <a:lnTo>
                    <a:pt x="5994" y="698"/>
                  </a:lnTo>
                  <a:cubicBezTo>
                    <a:pt x="5656" y="754"/>
                    <a:pt x="5130" y="813"/>
                    <a:pt x="4457" y="813"/>
                  </a:cubicBezTo>
                  <a:cubicBezTo>
                    <a:pt x="3326" y="813"/>
                    <a:pt x="1782" y="644"/>
                    <a:pt x="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34"/>
            <p:cNvSpPr/>
            <p:nvPr/>
          </p:nvSpPr>
          <p:spPr>
            <a:xfrm>
              <a:off x="5251850" y="580781"/>
              <a:ext cx="82444" cy="83602"/>
            </a:xfrm>
            <a:custGeom>
              <a:avLst/>
              <a:gdLst/>
              <a:ahLst/>
              <a:cxnLst/>
              <a:rect l="l" t="t" r="r" b="b"/>
              <a:pathLst>
                <a:path w="2758" h="2797" extrusionOk="0">
                  <a:moveTo>
                    <a:pt x="2292" y="0"/>
                  </a:moveTo>
                  <a:lnTo>
                    <a:pt x="1" y="662"/>
                  </a:lnTo>
                  <a:cubicBezTo>
                    <a:pt x="70" y="812"/>
                    <a:pt x="262" y="2222"/>
                    <a:pt x="262" y="2222"/>
                  </a:cubicBezTo>
                  <a:lnTo>
                    <a:pt x="1181" y="2740"/>
                  </a:lnTo>
                  <a:cubicBezTo>
                    <a:pt x="1272" y="2778"/>
                    <a:pt x="1368" y="2797"/>
                    <a:pt x="1462" y="2797"/>
                  </a:cubicBezTo>
                  <a:cubicBezTo>
                    <a:pt x="1675" y="2797"/>
                    <a:pt x="1883" y="2703"/>
                    <a:pt x="2023" y="2532"/>
                  </a:cubicBezTo>
                  <a:lnTo>
                    <a:pt x="2757" y="1642"/>
                  </a:lnTo>
                  <a:lnTo>
                    <a:pt x="2292" y="0"/>
                  </a:lnTo>
                  <a:close/>
                </a:path>
              </a:pathLst>
            </a:custGeom>
            <a:solidFill>
              <a:srgbClr val="9E71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4"/>
            <p:cNvSpPr/>
            <p:nvPr/>
          </p:nvSpPr>
          <p:spPr>
            <a:xfrm>
              <a:off x="5087591" y="568915"/>
              <a:ext cx="73924" cy="64503"/>
            </a:xfrm>
            <a:custGeom>
              <a:avLst/>
              <a:gdLst/>
              <a:ahLst/>
              <a:cxnLst/>
              <a:rect l="l" t="t" r="r" b="b"/>
              <a:pathLst>
                <a:path w="2473" h="2158" extrusionOk="0">
                  <a:moveTo>
                    <a:pt x="1804" y="1"/>
                  </a:moveTo>
                  <a:cubicBezTo>
                    <a:pt x="1447" y="1"/>
                    <a:pt x="752" y="59"/>
                    <a:pt x="435" y="489"/>
                  </a:cubicBezTo>
                  <a:cubicBezTo>
                    <a:pt x="1" y="1080"/>
                    <a:pt x="447" y="2149"/>
                    <a:pt x="447" y="2149"/>
                  </a:cubicBezTo>
                  <a:cubicBezTo>
                    <a:pt x="447" y="2149"/>
                    <a:pt x="533" y="2157"/>
                    <a:pt x="668" y="2157"/>
                  </a:cubicBezTo>
                  <a:cubicBezTo>
                    <a:pt x="1025" y="2157"/>
                    <a:pt x="1719" y="2098"/>
                    <a:pt x="2036" y="1669"/>
                  </a:cubicBezTo>
                  <a:cubicBezTo>
                    <a:pt x="2472" y="1079"/>
                    <a:pt x="2025" y="9"/>
                    <a:pt x="2025" y="9"/>
                  </a:cubicBezTo>
                  <a:cubicBezTo>
                    <a:pt x="2025" y="9"/>
                    <a:pt x="1938" y="1"/>
                    <a:pt x="1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4"/>
            <p:cNvSpPr/>
            <p:nvPr/>
          </p:nvSpPr>
          <p:spPr>
            <a:xfrm>
              <a:off x="5056712" y="612584"/>
              <a:ext cx="73416" cy="69464"/>
            </a:xfrm>
            <a:custGeom>
              <a:avLst/>
              <a:gdLst/>
              <a:ahLst/>
              <a:cxnLst/>
              <a:rect l="l" t="t" r="r" b="b"/>
              <a:pathLst>
                <a:path w="2456" h="2324" extrusionOk="0">
                  <a:moveTo>
                    <a:pt x="1875" y="0"/>
                  </a:moveTo>
                  <a:cubicBezTo>
                    <a:pt x="1875" y="0"/>
                    <a:pt x="716" y="37"/>
                    <a:pt x="359" y="679"/>
                  </a:cubicBezTo>
                  <a:cubicBezTo>
                    <a:pt x="1" y="1320"/>
                    <a:pt x="582" y="2324"/>
                    <a:pt x="582" y="2324"/>
                  </a:cubicBezTo>
                  <a:cubicBezTo>
                    <a:pt x="582" y="2324"/>
                    <a:pt x="1741" y="2287"/>
                    <a:pt x="2097" y="1645"/>
                  </a:cubicBezTo>
                  <a:cubicBezTo>
                    <a:pt x="2455" y="1003"/>
                    <a:pt x="1875" y="0"/>
                    <a:pt x="18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4"/>
            <p:cNvSpPr/>
            <p:nvPr/>
          </p:nvSpPr>
          <p:spPr>
            <a:xfrm>
              <a:off x="5023202" y="668748"/>
              <a:ext cx="69739" cy="76518"/>
            </a:xfrm>
            <a:custGeom>
              <a:avLst/>
              <a:gdLst/>
              <a:ahLst/>
              <a:cxnLst/>
              <a:rect l="l" t="t" r="r" b="b"/>
              <a:pathLst>
                <a:path w="2333" h="2560" extrusionOk="0">
                  <a:moveTo>
                    <a:pt x="1984" y="0"/>
                  </a:moveTo>
                  <a:cubicBezTo>
                    <a:pt x="1984" y="0"/>
                    <a:pt x="510" y="837"/>
                    <a:pt x="215" y="1509"/>
                  </a:cubicBezTo>
                  <a:cubicBezTo>
                    <a:pt x="0" y="2001"/>
                    <a:pt x="919" y="2560"/>
                    <a:pt x="1542" y="2560"/>
                  </a:cubicBezTo>
                  <a:cubicBezTo>
                    <a:pt x="1770" y="2560"/>
                    <a:pt x="1959" y="2485"/>
                    <a:pt x="2038" y="2305"/>
                  </a:cubicBezTo>
                  <a:cubicBezTo>
                    <a:pt x="2333" y="1632"/>
                    <a:pt x="1984" y="0"/>
                    <a:pt x="19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4"/>
            <p:cNvSpPr/>
            <p:nvPr/>
          </p:nvSpPr>
          <p:spPr>
            <a:xfrm>
              <a:off x="5057907" y="667821"/>
              <a:ext cx="39518" cy="25436"/>
            </a:xfrm>
            <a:custGeom>
              <a:avLst/>
              <a:gdLst/>
              <a:ahLst/>
              <a:cxnLst/>
              <a:rect l="l" t="t" r="r" b="b"/>
              <a:pathLst>
                <a:path w="1322" h="851" extrusionOk="0">
                  <a:moveTo>
                    <a:pt x="330" y="0"/>
                  </a:moveTo>
                  <a:cubicBezTo>
                    <a:pt x="236" y="0"/>
                    <a:pt x="167" y="47"/>
                    <a:pt x="114" y="169"/>
                  </a:cubicBezTo>
                  <a:cubicBezTo>
                    <a:pt x="0" y="433"/>
                    <a:pt x="150" y="597"/>
                    <a:pt x="508" y="752"/>
                  </a:cubicBezTo>
                  <a:cubicBezTo>
                    <a:pt x="656" y="816"/>
                    <a:pt x="781" y="850"/>
                    <a:pt x="885" y="850"/>
                  </a:cubicBezTo>
                  <a:cubicBezTo>
                    <a:pt x="1034" y="850"/>
                    <a:pt x="1140" y="780"/>
                    <a:pt x="1207" y="624"/>
                  </a:cubicBezTo>
                  <a:cubicBezTo>
                    <a:pt x="1321" y="360"/>
                    <a:pt x="1136" y="304"/>
                    <a:pt x="778" y="148"/>
                  </a:cubicBezTo>
                  <a:cubicBezTo>
                    <a:pt x="584" y="65"/>
                    <a:pt x="440" y="0"/>
                    <a:pt x="330" y="0"/>
                  </a:cubicBezTo>
                  <a:close/>
                </a:path>
              </a:pathLst>
            </a:custGeom>
            <a:solidFill>
              <a:srgbClr val="8AC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4"/>
            <p:cNvSpPr/>
            <p:nvPr/>
          </p:nvSpPr>
          <p:spPr>
            <a:xfrm>
              <a:off x="5394796" y="507192"/>
              <a:ext cx="71593" cy="58405"/>
            </a:xfrm>
            <a:custGeom>
              <a:avLst/>
              <a:gdLst/>
              <a:ahLst/>
              <a:cxnLst/>
              <a:rect l="l" t="t" r="r" b="b"/>
              <a:pathLst>
                <a:path w="2395" h="1954" extrusionOk="0">
                  <a:moveTo>
                    <a:pt x="1180" y="1"/>
                  </a:moveTo>
                  <a:cubicBezTo>
                    <a:pt x="601" y="1"/>
                    <a:pt x="1" y="438"/>
                    <a:pt x="1" y="438"/>
                  </a:cubicBezTo>
                  <a:cubicBezTo>
                    <a:pt x="1" y="438"/>
                    <a:pt x="172" y="1579"/>
                    <a:pt x="832" y="1876"/>
                  </a:cubicBezTo>
                  <a:cubicBezTo>
                    <a:pt x="954" y="1931"/>
                    <a:pt x="1084" y="1954"/>
                    <a:pt x="1216" y="1954"/>
                  </a:cubicBezTo>
                  <a:cubicBezTo>
                    <a:pt x="1795" y="1954"/>
                    <a:pt x="2395" y="1516"/>
                    <a:pt x="2395" y="1516"/>
                  </a:cubicBezTo>
                  <a:cubicBezTo>
                    <a:pt x="2395" y="1516"/>
                    <a:pt x="2225" y="377"/>
                    <a:pt x="1563" y="78"/>
                  </a:cubicBezTo>
                  <a:cubicBezTo>
                    <a:pt x="1441" y="23"/>
                    <a:pt x="1311" y="1"/>
                    <a:pt x="11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4"/>
            <p:cNvSpPr/>
            <p:nvPr/>
          </p:nvSpPr>
          <p:spPr>
            <a:xfrm>
              <a:off x="5446121" y="531762"/>
              <a:ext cx="67288" cy="58435"/>
            </a:xfrm>
            <a:custGeom>
              <a:avLst/>
              <a:gdLst/>
              <a:ahLst/>
              <a:cxnLst/>
              <a:rect l="l" t="t" r="r" b="b"/>
              <a:pathLst>
                <a:path w="2251" h="1955" extrusionOk="0">
                  <a:moveTo>
                    <a:pt x="1063" y="1"/>
                  </a:moveTo>
                  <a:cubicBezTo>
                    <a:pt x="534" y="1"/>
                    <a:pt x="0" y="291"/>
                    <a:pt x="0" y="291"/>
                  </a:cubicBezTo>
                  <a:cubicBezTo>
                    <a:pt x="0" y="291"/>
                    <a:pt x="27" y="1440"/>
                    <a:pt x="648" y="1818"/>
                  </a:cubicBezTo>
                  <a:cubicBezTo>
                    <a:pt x="811" y="1918"/>
                    <a:pt x="1000" y="1955"/>
                    <a:pt x="1188" y="1955"/>
                  </a:cubicBezTo>
                  <a:cubicBezTo>
                    <a:pt x="1717" y="1955"/>
                    <a:pt x="2250" y="1666"/>
                    <a:pt x="2250" y="1666"/>
                  </a:cubicBezTo>
                  <a:cubicBezTo>
                    <a:pt x="2250" y="1666"/>
                    <a:pt x="2223" y="517"/>
                    <a:pt x="1602" y="137"/>
                  </a:cubicBezTo>
                  <a:cubicBezTo>
                    <a:pt x="1439" y="37"/>
                    <a:pt x="1251" y="1"/>
                    <a:pt x="1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4"/>
            <p:cNvSpPr/>
            <p:nvPr/>
          </p:nvSpPr>
          <p:spPr>
            <a:xfrm>
              <a:off x="5499689" y="574235"/>
              <a:ext cx="82115" cy="62470"/>
            </a:xfrm>
            <a:custGeom>
              <a:avLst/>
              <a:gdLst/>
              <a:ahLst/>
              <a:cxnLst/>
              <a:rect l="l" t="t" r="r" b="b"/>
              <a:pathLst>
                <a:path w="2747" h="2090" extrusionOk="0">
                  <a:moveTo>
                    <a:pt x="1" y="0"/>
                  </a:moveTo>
                  <a:cubicBezTo>
                    <a:pt x="1" y="0"/>
                    <a:pt x="537" y="1576"/>
                    <a:pt x="1123" y="2013"/>
                  </a:cubicBezTo>
                  <a:cubicBezTo>
                    <a:pt x="1193" y="2066"/>
                    <a:pt x="1271" y="2089"/>
                    <a:pt x="1352" y="2089"/>
                  </a:cubicBezTo>
                  <a:cubicBezTo>
                    <a:pt x="1949" y="2089"/>
                    <a:pt x="2747" y="823"/>
                    <a:pt x="2232" y="439"/>
                  </a:cubicBezTo>
                  <a:cubicBezTo>
                    <a:pt x="1648" y="2"/>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4"/>
            <p:cNvSpPr/>
            <p:nvPr/>
          </p:nvSpPr>
          <p:spPr>
            <a:xfrm>
              <a:off x="5492275" y="565328"/>
              <a:ext cx="33958" cy="32311"/>
            </a:xfrm>
            <a:custGeom>
              <a:avLst/>
              <a:gdLst/>
              <a:ahLst/>
              <a:cxnLst/>
              <a:rect l="l" t="t" r="r" b="b"/>
              <a:pathLst>
                <a:path w="1136" h="1081" extrusionOk="0">
                  <a:moveTo>
                    <a:pt x="738" y="0"/>
                  </a:moveTo>
                  <a:cubicBezTo>
                    <a:pt x="606" y="0"/>
                    <a:pt x="503" y="151"/>
                    <a:pt x="345" y="375"/>
                  </a:cubicBezTo>
                  <a:cubicBezTo>
                    <a:pt x="125" y="684"/>
                    <a:pt x="0" y="822"/>
                    <a:pt x="229" y="996"/>
                  </a:cubicBezTo>
                  <a:cubicBezTo>
                    <a:pt x="306" y="1053"/>
                    <a:pt x="379" y="1081"/>
                    <a:pt x="450" y="1081"/>
                  </a:cubicBezTo>
                  <a:cubicBezTo>
                    <a:pt x="593" y="1081"/>
                    <a:pt x="730" y="970"/>
                    <a:pt x="876" y="764"/>
                  </a:cubicBezTo>
                  <a:cubicBezTo>
                    <a:pt x="1094" y="455"/>
                    <a:pt x="1135" y="242"/>
                    <a:pt x="905" y="70"/>
                  </a:cubicBezTo>
                  <a:cubicBezTo>
                    <a:pt x="842" y="22"/>
                    <a:pt x="788" y="0"/>
                    <a:pt x="738" y="0"/>
                  </a:cubicBezTo>
                  <a:close/>
                </a:path>
              </a:pathLst>
            </a:custGeom>
            <a:solidFill>
              <a:srgbClr val="8AC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4"/>
            <p:cNvSpPr/>
            <p:nvPr/>
          </p:nvSpPr>
          <p:spPr>
            <a:xfrm>
              <a:off x="5057399" y="509583"/>
              <a:ext cx="79424" cy="71915"/>
            </a:xfrm>
            <a:custGeom>
              <a:avLst/>
              <a:gdLst/>
              <a:ahLst/>
              <a:cxnLst/>
              <a:rect l="l" t="t" r="r" b="b"/>
              <a:pathLst>
                <a:path w="2657" h="2406" extrusionOk="0">
                  <a:moveTo>
                    <a:pt x="1153" y="1"/>
                  </a:moveTo>
                  <a:cubicBezTo>
                    <a:pt x="561" y="1"/>
                    <a:pt x="87" y="394"/>
                    <a:pt x="47" y="964"/>
                  </a:cubicBezTo>
                  <a:cubicBezTo>
                    <a:pt x="0" y="1614"/>
                    <a:pt x="536" y="2248"/>
                    <a:pt x="1245" y="2381"/>
                  </a:cubicBezTo>
                  <a:cubicBezTo>
                    <a:pt x="1333" y="2397"/>
                    <a:pt x="1420" y="2405"/>
                    <a:pt x="1504" y="2405"/>
                  </a:cubicBezTo>
                  <a:cubicBezTo>
                    <a:pt x="2096" y="2405"/>
                    <a:pt x="2570" y="2012"/>
                    <a:pt x="2610" y="1442"/>
                  </a:cubicBezTo>
                  <a:cubicBezTo>
                    <a:pt x="2657" y="791"/>
                    <a:pt x="2120" y="158"/>
                    <a:pt x="1412" y="25"/>
                  </a:cubicBezTo>
                  <a:cubicBezTo>
                    <a:pt x="1324" y="8"/>
                    <a:pt x="1237" y="1"/>
                    <a:pt x="1153" y="1"/>
                  </a:cubicBezTo>
                  <a:close/>
                </a:path>
              </a:pathLst>
            </a:custGeom>
            <a:solidFill>
              <a:srgbClr val="9E71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4"/>
            <p:cNvSpPr/>
            <p:nvPr/>
          </p:nvSpPr>
          <p:spPr>
            <a:xfrm>
              <a:off x="5072286" y="532658"/>
              <a:ext cx="45765" cy="24002"/>
            </a:xfrm>
            <a:custGeom>
              <a:avLst/>
              <a:gdLst/>
              <a:ahLst/>
              <a:cxnLst/>
              <a:rect l="l" t="t" r="r" b="b"/>
              <a:pathLst>
                <a:path w="1531" h="803" extrusionOk="0">
                  <a:moveTo>
                    <a:pt x="574" y="1"/>
                  </a:moveTo>
                  <a:cubicBezTo>
                    <a:pt x="374" y="1"/>
                    <a:pt x="189" y="61"/>
                    <a:pt x="50" y="125"/>
                  </a:cubicBezTo>
                  <a:cubicBezTo>
                    <a:pt x="16" y="141"/>
                    <a:pt x="0" y="180"/>
                    <a:pt x="16" y="214"/>
                  </a:cubicBezTo>
                  <a:cubicBezTo>
                    <a:pt x="28" y="239"/>
                    <a:pt x="52" y="254"/>
                    <a:pt x="78" y="254"/>
                  </a:cubicBezTo>
                  <a:cubicBezTo>
                    <a:pt x="87" y="254"/>
                    <a:pt x="97" y="252"/>
                    <a:pt x="106" y="248"/>
                  </a:cubicBezTo>
                  <a:cubicBezTo>
                    <a:pt x="274" y="172"/>
                    <a:pt x="431" y="134"/>
                    <a:pt x="575" y="134"/>
                  </a:cubicBezTo>
                  <a:cubicBezTo>
                    <a:pt x="906" y="134"/>
                    <a:pt x="1174" y="333"/>
                    <a:pt x="1375" y="732"/>
                  </a:cubicBezTo>
                  <a:cubicBezTo>
                    <a:pt x="1384" y="749"/>
                    <a:pt x="1391" y="762"/>
                    <a:pt x="1395" y="769"/>
                  </a:cubicBezTo>
                  <a:cubicBezTo>
                    <a:pt x="1406" y="790"/>
                    <a:pt x="1430" y="803"/>
                    <a:pt x="1453" y="803"/>
                  </a:cubicBezTo>
                  <a:cubicBezTo>
                    <a:pt x="1465" y="803"/>
                    <a:pt x="1477" y="800"/>
                    <a:pt x="1487" y="791"/>
                  </a:cubicBezTo>
                  <a:cubicBezTo>
                    <a:pt x="1519" y="772"/>
                    <a:pt x="1530" y="729"/>
                    <a:pt x="1511" y="698"/>
                  </a:cubicBezTo>
                  <a:cubicBezTo>
                    <a:pt x="1508" y="693"/>
                    <a:pt x="1504" y="683"/>
                    <a:pt x="1497" y="670"/>
                  </a:cubicBezTo>
                  <a:cubicBezTo>
                    <a:pt x="1235" y="150"/>
                    <a:pt x="887" y="1"/>
                    <a:pt x="5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4"/>
            <p:cNvSpPr/>
            <p:nvPr/>
          </p:nvSpPr>
          <p:spPr>
            <a:xfrm>
              <a:off x="5084362" y="539623"/>
              <a:ext cx="24990" cy="21252"/>
            </a:xfrm>
            <a:custGeom>
              <a:avLst/>
              <a:gdLst/>
              <a:ahLst/>
              <a:cxnLst/>
              <a:rect l="l" t="t" r="r" b="b"/>
              <a:pathLst>
                <a:path w="836" h="711" extrusionOk="0">
                  <a:moveTo>
                    <a:pt x="665" y="1"/>
                  </a:moveTo>
                  <a:cubicBezTo>
                    <a:pt x="260" y="1"/>
                    <a:pt x="62" y="400"/>
                    <a:pt x="10" y="628"/>
                  </a:cubicBezTo>
                  <a:cubicBezTo>
                    <a:pt x="0" y="664"/>
                    <a:pt x="24" y="700"/>
                    <a:pt x="61" y="708"/>
                  </a:cubicBezTo>
                  <a:cubicBezTo>
                    <a:pt x="66" y="711"/>
                    <a:pt x="71" y="711"/>
                    <a:pt x="76" y="711"/>
                  </a:cubicBezTo>
                  <a:cubicBezTo>
                    <a:pt x="109" y="711"/>
                    <a:pt x="137" y="690"/>
                    <a:pt x="141" y="657"/>
                  </a:cubicBezTo>
                  <a:cubicBezTo>
                    <a:pt x="148" y="635"/>
                    <a:pt x="266" y="137"/>
                    <a:pt x="668" y="137"/>
                  </a:cubicBezTo>
                  <a:cubicBezTo>
                    <a:pt x="694" y="137"/>
                    <a:pt x="722" y="139"/>
                    <a:pt x="751" y="144"/>
                  </a:cubicBezTo>
                  <a:cubicBezTo>
                    <a:pt x="754" y="144"/>
                    <a:pt x="758" y="144"/>
                    <a:pt x="761" y="144"/>
                  </a:cubicBezTo>
                  <a:cubicBezTo>
                    <a:pt x="793" y="144"/>
                    <a:pt x="824" y="121"/>
                    <a:pt x="829" y="87"/>
                  </a:cubicBezTo>
                  <a:cubicBezTo>
                    <a:pt x="836" y="50"/>
                    <a:pt x="809" y="15"/>
                    <a:pt x="772" y="9"/>
                  </a:cubicBezTo>
                  <a:cubicBezTo>
                    <a:pt x="735" y="3"/>
                    <a:pt x="699" y="1"/>
                    <a:pt x="6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4"/>
            <p:cNvSpPr/>
            <p:nvPr/>
          </p:nvSpPr>
          <p:spPr>
            <a:xfrm>
              <a:off x="5387084" y="446336"/>
              <a:ext cx="82503" cy="73769"/>
            </a:xfrm>
            <a:custGeom>
              <a:avLst/>
              <a:gdLst/>
              <a:ahLst/>
              <a:cxnLst/>
              <a:rect l="l" t="t" r="r" b="b"/>
              <a:pathLst>
                <a:path w="2760" h="2468" extrusionOk="0">
                  <a:moveTo>
                    <a:pt x="1567" y="1"/>
                  </a:moveTo>
                  <a:cubicBezTo>
                    <a:pt x="1414" y="1"/>
                    <a:pt x="1254" y="29"/>
                    <a:pt x="1094" y="89"/>
                  </a:cubicBezTo>
                  <a:cubicBezTo>
                    <a:pt x="421" y="341"/>
                    <a:pt x="1" y="1060"/>
                    <a:pt x="160" y="1691"/>
                  </a:cubicBezTo>
                  <a:cubicBezTo>
                    <a:pt x="280" y="2174"/>
                    <a:pt x="701" y="2468"/>
                    <a:pt x="1193" y="2468"/>
                  </a:cubicBezTo>
                  <a:cubicBezTo>
                    <a:pt x="1347" y="2468"/>
                    <a:pt x="1506" y="2439"/>
                    <a:pt x="1666" y="2379"/>
                  </a:cubicBezTo>
                  <a:cubicBezTo>
                    <a:pt x="2341" y="2127"/>
                    <a:pt x="2760" y="1408"/>
                    <a:pt x="2602" y="777"/>
                  </a:cubicBezTo>
                  <a:cubicBezTo>
                    <a:pt x="2480" y="294"/>
                    <a:pt x="2059" y="1"/>
                    <a:pt x="1567" y="1"/>
                  </a:cubicBezTo>
                  <a:close/>
                </a:path>
              </a:pathLst>
            </a:custGeom>
            <a:solidFill>
              <a:srgbClr val="9E71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4"/>
            <p:cNvSpPr/>
            <p:nvPr/>
          </p:nvSpPr>
          <p:spPr>
            <a:xfrm>
              <a:off x="5409324" y="468813"/>
              <a:ext cx="42268" cy="28665"/>
            </a:xfrm>
            <a:custGeom>
              <a:avLst/>
              <a:gdLst/>
              <a:ahLst/>
              <a:cxnLst/>
              <a:rect l="l" t="t" r="r" b="b"/>
              <a:pathLst>
                <a:path w="1414" h="959" extrusionOk="0">
                  <a:moveTo>
                    <a:pt x="1003" y="1"/>
                  </a:moveTo>
                  <a:cubicBezTo>
                    <a:pt x="644" y="1"/>
                    <a:pt x="225" y="163"/>
                    <a:pt x="23" y="834"/>
                  </a:cubicBezTo>
                  <a:cubicBezTo>
                    <a:pt x="19" y="848"/>
                    <a:pt x="16" y="860"/>
                    <a:pt x="13" y="865"/>
                  </a:cubicBezTo>
                  <a:cubicBezTo>
                    <a:pt x="0" y="901"/>
                    <a:pt x="17" y="939"/>
                    <a:pt x="53" y="953"/>
                  </a:cubicBezTo>
                  <a:cubicBezTo>
                    <a:pt x="61" y="957"/>
                    <a:pt x="68" y="958"/>
                    <a:pt x="77" y="958"/>
                  </a:cubicBezTo>
                  <a:cubicBezTo>
                    <a:pt x="103" y="958"/>
                    <a:pt x="130" y="940"/>
                    <a:pt x="143" y="915"/>
                  </a:cubicBezTo>
                  <a:cubicBezTo>
                    <a:pt x="146" y="908"/>
                    <a:pt x="150" y="894"/>
                    <a:pt x="154" y="875"/>
                  </a:cubicBezTo>
                  <a:cubicBezTo>
                    <a:pt x="304" y="383"/>
                    <a:pt x="585" y="135"/>
                    <a:pt x="994" y="135"/>
                  </a:cubicBezTo>
                  <a:cubicBezTo>
                    <a:pt x="1095" y="135"/>
                    <a:pt x="1205" y="150"/>
                    <a:pt x="1322" y="181"/>
                  </a:cubicBezTo>
                  <a:cubicBezTo>
                    <a:pt x="1327" y="182"/>
                    <a:pt x="1332" y="183"/>
                    <a:pt x="1337" y="183"/>
                  </a:cubicBezTo>
                  <a:cubicBezTo>
                    <a:pt x="1367" y="183"/>
                    <a:pt x="1396" y="163"/>
                    <a:pt x="1403" y="131"/>
                  </a:cubicBezTo>
                  <a:cubicBezTo>
                    <a:pt x="1413" y="96"/>
                    <a:pt x="1392" y="57"/>
                    <a:pt x="1354" y="48"/>
                  </a:cubicBezTo>
                  <a:cubicBezTo>
                    <a:pt x="1254" y="22"/>
                    <a:pt x="1132" y="1"/>
                    <a:pt x="1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4"/>
            <p:cNvSpPr/>
            <p:nvPr/>
          </p:nvSpPr>
          <p:spPr>
            <a:xfrm>
              <a:off x="5417843" y="480441"/>
              <a:ext cx="23137" cy="14078"/>
            </a:xfrm>
            <a:custGeom>
              <a:avLst/>
              <a:gdLst/>
              <a:ahLst/>
              <a:cxnLst/>
              <a:rect l="l" t="t" r="r" b="b"/>
              <a:pathLst>
                <a:path w="774" h="471" extrusionOk="0">
                  <a:moveTo>
                    <a:pt x="184" y="0"/>
                  </a:moveTo>
                  <a:cubicBezTo>
                    <a:pt x="127" y="0"/>
                    <a:pt x="66" y="10"/>
                    <a:pt x="1" y="33"/>
                  </a:cubicBezTo>
                  <a:lnTo>
                    <a:pt x="774" y="471"/>
                  </a:lnTo>
                  <a:cubicBezTo>
                    <a:pt x="774" y="471"/>
                    <a:pt x="577"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4"/>
            <p:cNvSpPr/>
            <p:nvPr/>
          </p:nvSpPr>
          <p:spPr>
            <a:xfrm>
              <a:off x="5059253" y="233878"/>
              <a:ext cx="368664" cy="380828"/>
            </a:xfrm>
            <a:custGeom>
              <a:avLst/>
              <a:gdLst/>
              <a:ahLst/>
              <a:cxnLst/>
              <a:rect l="l" t="t" r="r" b="b"/>
              <a:pathLst>
                <a:path w="12333" h="12741" extrusionOk="0">
                  <a:moveTo>
                    <a:pt x="6130" y="1"/>
                  </a:moveTo>
                  <a:cubicBezTo>
                    <a:pt x="5634" y="1"/>
                    <a:pt x="5129" y="65"/>
                    <a:pt x="4623" y="198"/>
                  </a:cubicBezTo>
                  <a:cubicBezTo>
                    <a:pt x="1841" y="934"/>
                    <a:pt x="0" y="3651"/>
                    <a:pt x="349" y="6506"/>
                  </a:cubicBezTo>
                  <a:cubicBezTo>
                    <a:pt x="452" y="7365"/>
                    <a:pt x="734" y="8149"/>
                    <a:pt x="1149" y="8834"/>
                  </a:cubicBezTo>
                  <a:cubicBezTo>
                    <a:pt x="1465" y="9355"/>
                    <a:pt x="1652" y="9942"/>
                    <a:pt x="1746" y="10546"/>
                  </a:cubicBezTo>
                  <a:cubicBezTo>
                    <a:pt x="1887" y="11454"/>
                    <a:pt x="2625" y="12741"/>
                    <a:pt x="5270" y="12741"/>
                  </a:cubicBezTo>
                  <a:cubicBezTo>
                    <a:pt x="5868" y="12741"/>
                    <a:pt x="6565" y="12675"/>
                    <a:pt x="7374" y="12524"/>
                  </a:cubicBezTo>
                  <a:cubicBezTo>
                    <a:pt x="12073" y="11647"/>
                    <a:pt x="12332" y="9743"/>
                    <a:pt x="11991" y="8658"/>
                  </a:cubicBezTo>
                  <a:cubicBezTo>
                    <a:pt x="11797" y="8039"/>
                    <a:pt x="11764" y="7380"/>
                    <a:pt x="11867" y="6741"/>
                  </a:cubicBezTo>
                  <a:cubicBezTo>
                    <a:pt x="11968" y="6096"/>
                    <a:pt x="11964" y="5425"/>
                    <a:pt x="11840" y="4751"/>
                  </a:cubicBezTo>
                  <a:cubicBezTo>
                    <a:pt x="11319" y="1954"/>
                    <a:pt x="8876" y="1"/>
                    <a:pt x="6130" y="1"/>
                  </a:cubicBezTo>
                  <a:close/>
                </a:path>
              </a:pathLst>
            </a:custGeom>
            <a:solidFill>
              <a:srgbClr val="B591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34"/>
            <p:cNvSpPr/>
            <p:nvPr/>
          </p:nvSpPr>
          <p:spPr>
            <a:xfrm>
              <a:off x="5235648" y="534541"/>
              <a:ext cx="73655" cy="42444"/>
            </a:xfrm>
            <a:custGeom>
              <a:avLst/>
              <a:gdLst/>
              <a:ahLst/>
              <a:cxnLst/>
              <a:rect l="l" t="t" r="r" b="b"/>
              <a:pathLst>
                <a:path w="2464" h="1420" extrusionOk="0">
                  <a:moveTo>
                    <a:pt x="2109" y="1"/>
                  </a:moveTo>
                  <a:cubicBezTo>
                    <a:pt x="2078" y="1"/>
                    <a:pt x="2046" y="5"/>
                    <a:pt x="2011" y="20"/>
                  </a:cubicBezTo>
                  <a:cubicBezTo>
                    <a:pt x="2011" y="20"/>
                    <a:pt x="1158" y="329"/>
                    <a:pt x="488" y="329"/>
                  </a:cubicBezTo>
                  <a:cubicBezTo>
                    <a:pt x="460" y="329"/>
                    <a:pt x="432" y="329"/>
                    <a:pt x="404" y="328"/>
                  </a:cubicBezTo>
                  <a:cubicBezTo>
                    <a:pt x="400" y="328"/>
                    <a:pt x="396" y="327"/>
                    <a:pt x="391" y="327"/>
                  </a:cubicBezTo>
                  <a:cubicBezTo>
                    <a:pt x="275" y="327"/>
                    <a:pt x="188" y="364"/>
                    <a:pt x="132" y="425"/>
                  </a:cubicBezTo>
                  <a:cubicBezTo>
                    <a:pt x="1" y="565"/>
                    <a:pt x="18" y="832"/>
                    <a:pt x="190" y="1053"/>
                  </a:cubicBezTo>
                  <a:cubicBezTo>
                    <a:pt x="344" y="1255"/>
                    <a:pt x="628" y="1419"/>
                    <a:pt x="1042" y="1419"/>
                  </a:cubicBezTo>
                  <a:cubicBezTo>
                    <a:pt x="1137" y="1419"/>
                    <a:pt x="1239" y="1411"/>
                    <a:pt x="1347" y="1392"/>
                  </a:cubicBezTo>
                  <a:cubicBezTo>
                    <a:pt x="1655" y="1337"/>
                    <a:pt x="1882" y="1213"/>
                    <a:pt x="2043" y="1057"/>
                  </a:cubicBezTo>
                  <a:cubicBezTo>
                    <a:pt x="2464" y="648"/>
                    <a:pt x="2419" y="34"/>
                    <a:pt x="2133" y="2"/>
                  </a:cubicBezTo>
                  <a:cubicBezTo>
                    <a:pt x="2125" y="1"/>
                    <a:pt x="2117" y="1"/>
                    <a:pt x="2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34"/>
            <p:cNvSpPr/>
            <p:nvPr/>
          </p:nvSpPr>
          <p:spPr>
            <a:xfrm>
              <a:off x="5239624" y="534541"/>
              <a:ext cx="59815" cy="16230"/>
            </a:xfrm>
            <a:custGeom>
              <a:avLst/>
              <a:gdLst/>
              <a:ahLst/>
              <a:cxnLst/>
              <a:rect l="l" t="t" r="r" b="b"/>
              <a:pathLst>
                <a:path w="2001" h="543" extrusionOk="0">
                  <a:moveTo>
                    <a:pt x="1975" y="1"/>
                  </a:moveTo>
                  <a:cubicBezTo>
                    <a:pt x="1945" y="1"/>
                    <a:pt x="1914" y="5"/>
                    <a:pt x="1880" y="17"/>
                  </a:cubicBezTo>
                  <a:cubicBezTo>
                    <a:pt x="1880" y="17"/>
                    <a:pt x="1026" y="328"/>
                    <a:pt x="356" y="328"/>
                  </a:cubicBezTo>
                  <a:cubicBezTo>
                    <a:pt x="328" y="328"/>
                    <a:pt x="300" y="327"/>
                    <a:pt x="273" y="326"/>
                  </a:cubicBezTo>
                  <a:cubicBezTo>
                    <a:pt x="268" y="326"/>
                    <a:pt x="264" y="326"/>
                    <a:pt x="260" y="326"/>
                  </a:cubicBezTo>
                  <a:cubicBezTo>
                    <a:pt x="145" y="326"/>
                    <a:pt x="58" y="362"/>
                    <a:pt x="0" y="424"/>
                  </a:cubicBezTo>
                  <a:cubicBezTo>
                    <a:pt x="222" y="503"/>
                    <a:pt x="457" y="543"/>
                    <a:pt x="692" y="543"/>
                  </a:cubicBezTo>
                  <a:cubicBezTo>
                    <a:pt x="1039" y="543"/>
                    <a:pt x="1385" y="456"/>
                    <a:pt x="1686" y="284"/>
                  </a:cubicBezTo>
                  <a:cubicBezTo>
                    <a:pt x="1807" y="215"/>
                    <a:pt x="1930" y="120"/>
                    <a:pt x="2000" y="2"/>
                  </a:cubicBezTo>
                  <a:cubicBezTo>
                    <a:pt x="1992" y="1"/>
                    <a:pt x="1984" y="1"/>
                    <a:pt x="19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34"/>
            <p:cNvSpPr/>
            <p:nvPr/>
          </p:nvSpPr>
          <p:spPr>
            <a:xfrm>
              <a:off x="5241298" y="557019"/>
              <a:ext cx="55451" cy="19967"/>
            </a:xfrm>
            <a:custGeom>
              <a:avLst/>
              <a:gdLst/>
              <a:ahLst/>
              <a:cxnLst/>
              <a:rect l="l" t="t" r="r" b="b"/>
              <a:pathLst>
                <a:path w="1855" h="668" extrusionOk="0">
                  <a:moveTo>
                    <a:pt x="921" y="0"/>
                  </a:moveTo>
                  <a:cubicBezTo>
                    <a:pt x="749" y="0"/>
                    <a:pt x="579" y="24"/>
                    <a:pt x="416" y="77"/>
                  </a:cubicBezTo>
                  <a:cubicBezTo>
                    <a:pt x="268" y="126"/>
                    <a:pt x="125" y="202"/>
                    <a:pt x="1" y="301"/>
                  </a:cubicBezTo>
                  <a:cubicBezTo>
                    <a:pt x="155" y="503"/>
                    <a:pt x="439" y="667"/>
                    <a:pt x="853" y="667"/>
                  </a:cubicBezTo>
                  <a:cubicBezTo>
                    <a:pt x="948" y="667"/>
                    <a:pt x="1050" y="659"/>
                    <a:pt x="1158" y="640"/>
                  </a:cubicBezTo>
                  <a:cubicBezTo>
                    <a:pt x="1466" y="585"/>
                    <a:pt x="1693" y="461"/>
                    <a:pt x="1854" y="305"/>
                  </a:cubicBezTo>
                  <a:cubicBezTo>
                    <a:pt x="1800" y="253"/>
                    <a:pt x="1741" y="209"/>
                    <a:pt x="1673" y="170"/>
                  </a:cubicBezTo>
                  <a:cubicBezTo>
                    <a:pt x="1551" y="99"/>
                    <a:pt x="1412" y="58"/>
                    <a:pt x="1275" y="33"/>
                  </a:cubicBezTo>
                  <a:cubicBezTo>
                    <a:pt x="1158" y="12"/>
                    <a:pt x="1039" y="0"/>
                    <a:pt x="9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34"/>
            <p:cNvSpPr/>
            <p:nvPr/>
          </p:nvSpPr>
          <p:spPr>
            <a:xfrm>
              <a:off x="5033097" y="307945"/>
              <a:ext cx="379246" cy="212847"/>
            </a:xfrm>
            <a:custGeom>
              <a:avLst/>
              <a:gdLst/>
              <a:ahLst/>
              <a:cxnLst/>
              <a:rect l="l" t="t" r="r" b="b"/>
              <a:pathLst>
                <a:path w="12687" h="7121" extrusionOk="0">
                  <a:moveTo>
                    <a:pt x="7250" y="0"/>
                  </a:moveTo>
                  <a:cubicBezTo>
                    <a:pt x="6802" y="0"/>
                    <a:pt x="6317" y="28"/>
                    <a:pt x="5793" y="88"/>
                  </a:cubicBezTo>
                  <a:cubicBezTo>
                    <a:pt x="0" y="744"/>
                    <a:pt x="2477" y="7121"/>
                    <a:pt x="2477" y="7121"/>
                  </a:cubicBezTo>
                  <a:lnTo>
                    <a:pt x="3028" y="5269"/>
                  </a:lnTo>
                  <a:cubicBezTo>
                    <a:pt x="5705" y="4672"/>
                    <a:pt x="6789" y="2086"/>
                    <a:pt x="6789" y="2086"/>
                  </a:cubicBezTo>
                  <a:cubicBezTo>
                    <a:pt x="7924" y="3305"/>
                    <a:pt x="10659" y="3363"/>
                    <a:pt x="11168" y="3363"/>
                  </a:cubicBezTo>
                  <a:cubicBezTo>
                    <a:pt x="11221" y="3363"/>
                    <a:pt x="11250" y="3362"/>
                    <a:pt x="11250" y="3362"/>
                  </a:cubicBezTo>
                  <a:cubicBezTo>
                    <a:pt x="11669" y="3530"/>
                    <a:pt x="12687" y="5076"/>
                    <a:pt x="12687" y="5076"/>
                  </a:cubicBezTo>
                  <a:cubicBezTo>
                    <a:pt x="12552" y="2828"/>
                    <a:pt x="11752" y="0"/>
                    <a:pt x="7250" y="0"/>
                  </a:cubicBezTo>
                  <a:close/>
                </a:path>
              </a:pathLst>
            </a:custGeom>
            <a:solidFill>
              <a:srgbClr val="9E71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34"/>
            <p:cNvSpPr/>
            <p:nvPr/>
          </p:nvSpPr>
          <p:spPr>
            <a:xfrm>
              <a:off x="5143759" y="440956"/>
              <a:ext cx="51116" cy="28635"/>
            </a:xfrm>
            <a:custGeom>
              <a:avLst/>
              <a:gdLst/>
              <a:ahLst/>
              <a:cxnLst/>
              <a:rect l="l" t="t" r="r" b="b"/>
              <a:pathLst>
                <a:path w="1710" h="958" extrusionOk="0">
                  <a:moveTo>
                    <a:pt x="1131" y="1"/>
                  </a:moveTo>
                  <a:cubicBezTo>
                    <a:pt x="778" y="1"/>
                    <a:pt x="312" y="138"/>
                    <a:pt x="30" y="765"/>
                  </a:cubicBezTo>
                  <a:cubicBezTo>
                    <a:pt x="0" y="833"/>
                    <a:pt x="30" y="914"/>
                    <a:pt x="99" y="945"/>
                  </a:cubicBezTo>
                  <a:cubicBezTo>
                    <a:pt x="119" y="953"/>
                    <a:pt x="136" y="957"/>
                    <a:pt x="156" y="957"/>
                  </a:cubicBezTo>
                  <a:cubicBezTo>
                    <a:pt x="207" y="957"/>
                    <a:pt x="256" y="928"/>
                    <a:pt x="279" y="877"/>
                  </a:cubicBezTo>
                  <a:cubicBezTo>
                    <a:pt x="502" y="380"/>
                    <a:pt x="863" y="272"/>
                    <a:pt x="1136" y="272"/>
                  </a:cubicBezTo>
                  <a:cubicBezTo>
                    <a:pt x="1337" y="272"/>
                    <a:pt x="1489" y="330"/>
                    <a:pt x="1504" y="336"/>
                  </a:cubicBezTo>
                  <a:cubicBezTo>
                    <a:pt x="1520" y="343"/>
                    <a:pt x="1537" y="346"/>
                    <a:pt x="1554" y="346"/>
                  </a:cubicBezTo>
                  <a:cubicBezTo>
                    <a:pt x="1609" y="346"/>
                    <a:pt x="1660" y="313"/>
                    <a:pt x="1682" y="260"/>
                  </a:cubicBezTo>
                  <a:cubicBezTo>
                    <a:pt x="1710" y="190"/>
                    <a:pt x="1676" y="111"/>
                    <a:pt x="1605" y="82"/>
                  </a:cubicBezTo>
                  <a:cubicBezTo>
                    <a:pt x="1601" y="80"/>
                    <a:pt x="1399" y="1"/>
                    <a:pt x="1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34"/>
            <p:cNvSpPr/>
            <p:nvPr/>
          </p:nvSpPr>
          <p:spPr>
            <a:xfrm>
              <a:off x="5298094" y="408914"/>
              <a:ext cx="54793" cy="19429"/>
            </a:xfrm>
            <a:custGeom>
              <a:avLst/>
              <a:gdLst/>
              <a:ahLst/>
              <a:cxnLst/>
              <a:rect l="l" t="t" r="r" b="b"/>
              <a:pathLst>
                <a:path w="1833" h="650" extrusionOk="0">
                  <a:moveTo>
                    <a:pt x="965" y="0"/>
                  </a:moveTo>
                  <a:cubicBezTo>
                    <a:pt x="423" y="0"/>
                    <a:pt x="55" y="417"/>
                    <a:pt x="51" y="423"/>
                  </a:cubicBezTo>
                  <a:cubicBezTo>
                    <a:pt x="1" y="480"/>
                    <a:pt x="8" y="567"/>
                    <a:pt x="64" y="615"/>
                  </a:cubicBezTo>
                  <a:cubicBezTo>
                    <a:pt x="91" y="639"/>
                    <a:pt x="123" y="649"/>
                    <a:pt x="155" y="649"/>
                  </a:cubicBezTo>
                  <a:cubicBezTo>
                    <a:pt x="194" y="649"/>
                    <a:pt x="231" y="633"/>
                    <a:pt x="258" y="604"/>
                  </a:cubicBezTo>
                  <a:cubicBezTo>
                    <a:pt x="273" y="584"/>
                    <a:pt x="548" y="276"/>
                    <a:pt x="958" y="276"/>
                  </a:cubicBezTo>
                  <a:cubicBezTo>
                    <a:pt x="1145" y="276"/>
                    <a:pt x="1361" y="341"/>
                    <a:pt x="1593" y="526"/>
                  </a:cubicBezTo>
                  <a:cubicBezTo>
                    <a:pt x="1618" y="547"/>
                    <a:pt x="1648" y="557"/>
                    <a:pt x="1678" y="557"/>
                  </a:cubicBezTo>
                  <a:cubicBezTo>
                    <a:pt x="1718" y="557"/>
                    <a:pt x="1758" y="539"/>
                    <a:pt x="1785" y="505"/>
                  </a:cubicBezTo>
                  <a:cubicBezTo>
                    <a:pt x="1833" y="444"/>
                    <a:pt x="1822" y="360"/>
                    <a:pt x="1764" y="312"/>
                  </a:cubicBezTo>
                  <a:cubicBezTo>
                    <a:pt x="1475" y="81"/>
                    <a:pt x="1203" y="0"/>
                    <a:pt x="9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34"/>
            <p:cNvSpPr/>
            <p:nvPr/>
          </p:nvSpPr>
          <p:spPr>
            <a:xfrm>
              <a:off x="5260997" y="492277"/>
              <a:ext cx="24930" cy="36406"/>
            </a:xfrm>
            <a:custGeom>
              <a:avLst/>
              <a:gdLst/>
              <a:ahLst/>
              <a:cxnLst/>
              <a:rect l="l" t="t" r="r" b="b"/>
              <a:pathLst>
                <a:path w="834" h="1218" extrusionOk="0">
                  <a:moveTo>
                    <a:pt x="76" y="1"/>
                  </a:moveTo>
                  <a:cubicBezTo>
                    <a:pt x="71" y="1"/>
                    <a:pt x="65" y="1"/>
                    <a:pt x="60" y="3"/>
                  </a:cubicBezTo>
                  <a:cubicBezTo>
                    <a:pt x="24" y="10"/>
                    <a:pt x="1" y="46"/>
                    <a:pt x="9" y="83"/>
                  </a:cubicBezTo>
                  <a:lnTo>
                    <a:pt x="156" y="728"/>
                  </a:lnTo>
                  <a:cubicBezTo>
                    <a:pt x="159" y="747"/>
                    <a:pt x="172" y="763"/>
                    <a:pt x="187" y="772"/>
                  </a:cubicBezTo>
                  <a:cubicBezTo>
                    <a:pt x="198" y="777"/>
                    <a:pt x="210" y="780"/>
                    <a:pt x="222" y="780"/>
                  </a:cubicBezTo>
                  <a:cubicBezTo>
                    <a:pt x="229" y="780"/>
                    <a:pt x="236" y="779"/>
                    <a:pt x="242" y="778"/>
                  </a:cubicBezTo>
                  <a:cubicBezTo>
                    <a:pt x="307" y="757"/>
                    <a:pt x="412" y="735"/>
                    <a:pt x="505" y="735"/>
                  </a:cubicBezTo>
                  <a:cubicBezTo>
                    <a:pt x="585" y="735"/>
                    <a:pt x="656" y="752"/>
                    <a:pt x="681" y="800"/>
                  </a:cubicBezTo>
                  <a:cubicBezTo>
                    <a:pt x="690" y="817"/>
                    <a:pt x="693" y="833"/>
                    <a:pt x="686" y="854"/>
                  </a:cubicBezTo>
                  <a:cubicBezTo>
                    <a:pt x="655" y="943"/>
                    <a:pt x="499" y="1043"/>
                    <a:pt x="407" y="1088"/>
                  </a:cubicBezTo>
                  <a:cubicBezTo>
                    <a:pt x="375" y="1105"/>
                    <a:pt x="361" y="1146"/>
                    <a:pt x="376" y="1180"/>
                  </a:cubicBezTo>
                  <a:cubicBezTo>
                    <a:pt x="389" y="1204"/>
                    <a:pt x="413" y="1218"/>
                    <a:pt x="439" y="1218"/>
                  </a:cubicBezTo>
                  <a:cubicBezTo>
                    <a:pt x="448" y="1218"/>
                    <a:pt x="457" y="1217"/>
                    <a:pt x="468" y="1211"/>
                  </a:cubicBezTo>
                  <a:cubicBezTo>
                    <a:pt x="498" y="1197"/>
                    <a:pt x="759" y="1070"/>
                    <a:pt x="815" y="899"/>
                  </a:cubicBezTo>
                  <a:cubicBezTo>
                    <a:pt x="834" y="842"/>
                    <a:pt x="830" y="787"/>
                    <a:pt x="803" y="737"/>
                  </a:cubicBezTo>
                  <a:cubicBezTo>
                    <a:pt x="745" y="629"/>
                    <a:pt x="624" y="599"/>
                    <a:pt x="504" y="599"/>
                  </a:cubicBezTo>
                  <a:cubicBezTo>
                    <a:pt x="417" y="599"/>
                    <a:pt x="331" y="615"/>
                    <a:pt x="272" y="629"/>
                  </a:cubicBezTo>
                  <a:lnTo>
                    <a:pt x="142" y="53"/>
                  </a:lnTo>
                  <a:cubicBezTo>
                    <a:pt x="136" y="22"/>
                    <a:pt x="107" y="1"/>
                    <a:pt x="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34"/>
            <p:cNvSpPr/>
            <p:nvPr/>
          </p:nvSpPr>
          <p:spPr>
            <a:xfrm>
              <a:off x="5313668" y="475270"/>
              <a:ext cx="47230" cy="21581"/>
            </a:xfrm>
            <a:custGeom>
              <a:avLst/>
              <a:gdLst/>
              <a:ahLst/>
              <a:cxnLst/>
              <a:rect l="l" t="t" r="r" b="b"/>
              <a:pathLst>
                <a:path w="1580" h="722" extrusionOk="0">
                  <a:moveTo>
                    <a:pt x="1293" y="1"/>
                  </a:moveTo>
                  <a:cubicBezTo>
                    <a:pt x="404" y="1"/>
                    <a:pt x="37" y="589"/>
                    <a:pt x="20" y="617"/>
                  </a:cubicBezTo>
                  <a:cubicBezTo>
                    <a:pt x="1" y="649"/>
                    <a:pt x="12" y="692"/>
                    <a:pt x="43" y="711"/>
                  </a:cubicBezTo>
                  <a:cubicBezTo>
                    <a:pt x="54" y="718"/>
                    <a:pt x="65" y="721"/>
                    <a:pt x="78" y="721"/>
                  </a:cubicBezTo>
                  <a:cubicBezTo>
                    <a:pt x="101" y="721"/>
                    <a:pt x="125" y="709"/>
                    <a:pt x="137" y="686"/>
                  </a:cubicBezTo>
                  <a:cubicBezTo>
                    <a:pt x="152" y="661"/>
                    <a:pt x="485" y="136"/>
                    <a:pt x="1295" y="136"/>
                  </a:cubicBezTo>
                  <a:cubicBezTo>
                    <a:pt x="1361" y="136"/>
                    <a:pt x="1429" y="139"/>
                    <a:pt x="1501" y="147"/>
                  </a:cubicBezTo>
                  <a:cubicBezTo>
                    <a:pt x="1503" y="147"/>
                    <a:pt x="1506" y="147"/>
                    <a:pt x="1508" y="147"/>
                  </a:cubicBezTo>
                  <a:cubicBezTo>
                    <a:pt x="1542" y="147"/>
                    <a:pt x="1573" y="120"/>
                    <a:pt x="1577" y="86"/>
                  </a:cubicBezTo>
                  <a:cubicBezTo>
                    <a:pt x="1580" y="49"/>
                    <a:pt x="1552" y="16"/>
                    <a:pt x="1515" y="13"/>
                  </a:cubicBezTo>
                  <a:cubicBezTo>
                    <a:pt x="1438" y="5"/>
                    <a:pt x="1364" y="1"/>
                    <a:pt x="1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34"/>
            <p:cNvSpPr/>
            <p:nvPr/>
          </p:nvSpPr>
          <p:spPr>
            <a:xfrm>
              <a:off x="5164893" y="508776"/>
              <a:ext cx="50668" cy="11478"/>
            </a:xfrm>
            <a:custGeom>
              <a:avLst/>
              <a:gdLst/>
              <a:ahLst/>
              <a:cxnLst/>
              <a:rect l="l" t="t" r="r" b="b"/>
              <a:pathLst>
                <a:path w="1695" h="384" extrusionOk="0">
                  <a:moveTo>
                    <a:pt x="869" y="0"/>
                  </a:moveTo>
                  <a:cubicBezTo>
                    <a:pt x="362" y="0"/>
                    <a:pt x="53" y="249"/>
                    <a:pt x="34" y="264"/>
                  </a:cubicBezTo>
                  <a:cubicBezTo>
                    <a:pt x="6" y="286"/>
                    <a:pt x="1" y="331"/>
                    <a:pt x="26" y="360"/>
                  </a:cubicBezTo>
                  <a:cubicBezTo>
                    <a:pt x="39" y="375"/>
                    <a:pt x="58" y="384"/>
                    <a:pt x="78" y="384"/>
                  </a:cubicBezTo>
                  <a:cubicBezTo>
                    <a:pt x="94" y="384"/>
                    <a:pt x="108" y="381"/>
                    <a:pt x="121" y="371"/>
                  </a:cubicBezTo>
                  <a:cubicBezTo>
                    <a:pt x="125" y="367"/>
                    <a:pt x="407" y="141"/>
                    <a:pt x="872" y="141"/>
                  </a:cubicBezTo>
                  <a:cubicBezTo>
                    <a:pt x="1077" y="141"/>
                    <a:pt x="1318" y="185"/>
                    <a:pt x="1587" y="312"/>
                  </a:cubicBezTo>
                  <a:cubicBezTo>
                    <a:pt x="1596" y="316"/>
                    <a:pt x="1605" y="318"/>
                    <a:pt x="1614" y="318"/>
                  </a:cubicBezTo>
                  <a:cubicBezTo>
                    <a:pt x="1639" y="318"/>
                    <a:pt x="1665" y="303"/>
                    <a:pt x="1676" y="278"/>
                  </a:cubicBezTo>
                  <a:cubicBezTo>
                    <a:pt x="1694" y="243"/>
                    <a:pt x="1679" y="202"/>
                    <a:pt x="1645" y="186"/>
                  </a:cubicBezTo>
                  <a:cubicBezTo>
                    <a:pt x="1353" y="48"/>
                    <a:pt x="1092" y="0"/>
                    <a:pt x="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34"/>
            <p:cNvSpPr/>
            <p:nvPr/>
          </p:nvSpPr>
          <p:spPr>
            <a:xfrm>
              <a:off x="5334294" y="495176"/>
              <a:ext cx="75389" cy="61663"/>
            </a:xfrm>
            <a:custGeom>
              <a:avLst/>
              <a:gdLst/>
              <a:ahLst/>
              <a:cxnLst/>
              <a:rect l="l" t="t" r="r" b="b"/>
              <a:pathLst>
                <a:path w="2522" h="2063" extrusionOk="0">
                  <a:moveTo>
                    <a:pt x="1327" y="0"/>
                  </a:moveTo>
                  <a:cubicBezTo>
                    <a:pt x="1230" y="0"/>
                    <a:pt x="1131" y="11"/>
                    <a:pt x="1031" y="34"/>
                  </a:cubicBezTo>
                  <a:cubicBezTo>
                    <a:pt x="406" y="177"/>
                    <a:pt x="1" y="741"/>
                    <a:pt x="128" y="1292"/>
                  </a:cubicBezTo>
                  <a:cubicBezTo>
                    <a:pt x="235" y="1755"/>
                    <a:pt x="683" y="2062"/>
                    <a:pt x="1196" y="2062"/>
                  </a:cubicBezTo>
                  <a:cubicBezTo>
                    <a:pt x="1293" y="2062"/>
                    <a:pt x="1392" y="2051"/>
                    <a:pt x="1491" y="2029"/>
                  </a:cubicBezTo>
                  <a:cubicBezTo>
                    <a:pt x="2117" y="1885"/>
                    <a:pt x="2522" y="1320"/>
                    <a:pt x="2395" y="769"/>
                  </a:cubicBezTo>
                  <a:cubicBezTo>
                    <a:pt x="2288" y="307"/>
                    <a:pt x="1839" y="0"/>
                    <a:pt x="1327" y="0"/>
                  </a:cubicBezTo>
                  <a:close/>
                </a:path>
              </a:pathLst>
            </a:custGeom>
            <a:solidFill>
              <a:srgbClr val="A05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34"/>
            <p:cNvSpPr/>
            <p:nvPr/>
          </p:nvSpPr>
          <p:spPr>
            <a:xfrm>
              <a:off x="5134014" y="536036"/>
              <a:ext cx="70576" cy="61245"/>
            </a:xfrm>
            <a:custGeom>
              <a:avLst/>
              <a:gdLst/>
              <a:ahLst/>
              <a:cxnLst/>
              <a:rect l="l" t="t" r="r" b="b"/>
              <a:pathLst>
                <a:path w="2361" h="2049" extrusionOk="0">
                  <a:moveTo>
                    <a:pt x="1189" y="0"/>
                  </a:moveTo>
                  <a:cubicBezTo>
                    <a:pt x="1176" y="0"/>
                    <a:pt x="1162" y="1"/>
                    <a:pt x="1148" y="1"/>
                  </a:cubicBezTo>
                  <a:cubicBezTo>
                    <a:pt x="506" y="21"/>
                    <a:pt x="0" y="495"/>
                    <a:pt x="17" y="1060"/>
                  </a:cubicBezTo>
                  <a:cubicBezTo>
                    <a:pt x="35" y="1612"/>
                    <a:pt x="546" y="2048"/>
                    <a:pt x="1170" y="2048"/>
                  </a:cubicBezTo>
                  <a:cubicBezTo>
                    <a:pt x="1184" y="2048"/>
                    <a:pt x="1198" y="2048"/>
                    <a:pt x="1211" y="2048"/>
                  </a:cubicBezTo>
                  <a:cubicBezTo>
                    <a:pt x="1854" y="2028"/>
                    <a:pt x="2360" y="1554"/>
                    <a:pt x="2343" y="989"/>
                  </a:cubicBezTo>
                  <a:cubicBezTo>
                    <a:pt x="2327" y="437"/>
                    <a:pt x="1816" y="0"/>
                    <a:pt x="1189" y="0"/>
                  </a:cubicBezTo>
                  <a:close/>
                </a:path>
              </a:pathLst>
            </a:custGeom>
            <a:solidFill>
              <a:srgbClr val="A05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34"/>
            <p:cNvSpPr/>
            <p:nvPr/>
          </p:nvSpPr>
          <p:spPr>
            <a:xfrm>
              <a:off x="5042901" y="208412"/>
              <a:ext cx="384178" cy="323798"/>
            </a:xfrm>
            <a:custGeom>
              <a:avLst/>
              <a:gdLst/>
              <a:ahLst/>
              <a:cxnLst/>
              <a:rect l="l" t="t" r="r" b="b"/>
              <a:pathLst>
                <a:path w="12852" h="10833" extrusionOk="0">
                  <a:moveTo>
                    <a:pt x="6812" y="1"/>
                  </a:moveTo>
                  <a:cubicBezTo>
                    <a:pt x="5938" y="1"/>
                    <a:pt x="5610" y="500"/>
                    <a:pt x="5504" y="734"/>
                  </a:cubicBezTo>
                  <a:cubicBezTo>
                    <a:pt x="5370" y="615"/>
                    <a:pt x="5112" y="450"/>
                    <a:pt x="4727" y="450"/>
                  </a:cubicBezTo>
                  <a:cubicBezTo>
                    <a:pt x="4047" y="450"/>
                    <a:pt x="2967" y="966"/>
                    <a:pt x="1460" y="3165"/>
                  </a:cubicBezTo>
                  <a:cubicBezTo>
                    <a:pt x="868" y="4029"/>
                    <a:pt x="560" y="4871"/>
                    <a:pt x="440" y="5662"/>
                  </a:cubicBezTo>
                  <a:cubicBezTo>
                    <a:pt x="1" y="8605"/>
                    <a:pt x="2192" y="10832"/>
                    <a:pt x="2192" y="10832"/>
                  </a:cubicBezTo>
                  <a:cubicBezTo>
                    <a:pt x="2180" y="10057"/>
                    <a:pt x="2240" y="9148"/>
                    <a:pt x="2432" y="8517"/>
                  </a:cubicBezTo>
                  <a:cubicBezTo>
                    <a:pt x="4299" y="7490"/>
                    <a:pt x="5852" y="6229"/>
                    <a:pt x="6137" y="4390"/>
                  </a:cubicBezTo>
                  <a:cubicBezTo>
                    <a:pt x="6785" y="5642"/>
                    <a:pt x="9452" y="6170"/>
                    <a:pt x="11268" y="6375"/>
                  </a:cubicBezTo>
                  <a:cubicBezTo>
                    <a:pt x="11682" y="6888"/>
                    <a:pt x="12105" y="8057"/>
                    <a:pt x="12381" y="8780"/>
                  </a:cubicBezTo>
                  <a:cubicBezTo>
                    <a:pt x="12381" y="8780"/>
                    <a:pt x="12820" y="7723"/>
                    <a:pt x="12834" y="6322"/>
                  </a:cubicBezTo>
                  <a:cubicBezTo>
                    <a:pt x="12851" y="4782"/>
                    <a:pt x="12352" y="2829"/>
                    <a:pt x="10192" y="1396"/>
                  </a:cubicBezTo>
                  <a:cubicBezTo>
                    <a:pt x="8590" y="330"/>
                    <a:pt x="7521" y="1"/>
                    <a:pt x="68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34"/>
            <p:cNvSpPr/>
            <p:nvPr/>
          </p:nvSpPr>
          <p:spPr>
            <a:xfrm>
              <a:off x="5056174" y="208471"/>
              <a:ext cx="370906" cy="188935"/>
            </a:xfrm>
            <a:custGeom>
              <a:avLst/>
              <a:gdLst/>
              <a:ahLst/>
              <a:cxnLst/>
              <a:rect l="l" t="t" r="r" b="b"/>
              <a:pathLst>
                <a:path w="12408" h="6321" extrusionOk="0">
                  <a:moveTo>
                    <a:pt x="6371" y="1"/>
                  </a:moveTo>
                  <a:cubicBezTo>
                    <a:pt x="5497" y="1"/>
                    <a:pt x="5169" y="500"/>
                    <a:pt x="5063" y="734"/>
                  </a:cubicBezTo>
                  <a:cubicBezTo>
                    <a:pt x="4929" y="615"/>
                    <a:pt x="4672" y="450"/>
                    <a:pt x="4287" y="450"/>
                  </a:cubicBezTo>
                  <a:cubicBezTo>
                    <a:pt x="3607" y="450"/>
                    <a:pt x="2528" y="966"/>
                    <a:pt x="1019" y="3166"/>
                  </a:cubicBezTo>
                  <a:cubicBezTo>
                    <a:pt x="426" y="4028"/>
                    <a:pt x="120" y="4871"/>
                    <a:pt x="0" y="5661"/>
                  </a:cubicBezTo>
                  <a:cubicBezTo>
                    <a:pt x="946" y="4061"/>
                    <a:pt x="2777" y="1400"/>
                    <a:pt x="4507" y="1400"/>
                  </a:cubicBezTo>
                  <a:cubicBezTo>
                    <a:pt x="4739" y="1400"/>
                    <a:pt x="4970" y="1447"/>
                    <a:pt x="5196" y="1552"/>
                  </a:cubicBezTo>
                  <a:cubicBezTo>
                    <a:pt x="5196" y="1552"/>
                    <a:pt x="5628" y="788"/>
                    <a:pt x="6529" y="788"/>
                  </a:cubicBezTo>
                  <a:cubicBezTo>
                    <a:pt x="6747" y="788"/>
                    <a:pt x="6993" y="833"/>
                    <a:pt x="7267" y="944"/>
                  </a:cubicBezTo>
                  <a:cubicBezTo>
                    <a:pt x="8603" y="1487"/>
                    <a:pt x="11450" y="2734"/>
                    <a:pt x="12390" y="6320"/>
                  </a:cubicBezTo>
                  <a:cubicBezTo>
                    <a:pt x="12407" y="4780"/>
                    <a:pt x="11908" y="2827"/>
                    <a:pt x="9751" y="1396"/>
                  </a:cubicBezTo>
                  <a:cubicBezTo>
                    <a:pt x="8149" y="330"/>
                    <a:pt x="7080" y="1"/>
                    <a:pt x="6371"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34"/>
            <p:cNvSpPr/>
            <p:nvPr/>
          </p:nvSpPr>
          <p:spPr>
            <a:xfrm>
              <a:off x="5176252" y="719052"/>
              <a:ext cx="363403" cy="480840"/>
            </a:xfrm>
            <a:custGeom>
              <a:avLst/>
              <a:gdLst/>
              <a:ahLst/>
              <a:cxnLst/>
              <a:rect l="l" t="t" r="r" b="b"/>
              <a:pathLst>
                <a:path w="12157" h="16087" extrusionOk="0">
                  <a:moveTo>
                    <a:pt x="6710" y="0"/>
                  </a:moveTo>
                  <a:cubicBezTo>
                    <a:pt x="6662" y="0"/>
                    <a:pt x="6613" y="5"/>
                    <a:pt x="6564" y="15"/>
                  </a:cubicBezTo>
                  <a:lnTo>
                    <a:pt x="2861" y="746"/>
                  </a:lnTo>
                  <a:cubicBezTo>
                    <a:pt x="2516" y="814"/>
                    <a:pt x="2247" y="1119"/>
                    <a:pt x="2190" y="1506"/>
                  </a:cubicBezTo>
                  <a:lnTo>
                    <a:pt x="1618" y="5351"/>
                  </a:lnTo>
                  <a:lnTo>
                    <a:pt x="0" y="15820"/>
                  </a:lnTo>
                  <a:lnTo>
                    <a:pt x="3909" y="16086"/>
                  </a:lnTo>
                  <a:lnTo>
                    <a:pt x="5725" y="8845"/>
                  </a:lnTo>
                  <a:lnTo>
                    <a:pt x="8376" y="15892"/>
                  </a:lnTo>
                  <a:cubicBezTo>
                    <a:pt x="8376" y="15892"/>
                    <a:pt x="12156" y="15522"/>
                    <a:pt x="12019" y="15193"/>
                  </a:cubicBezTo>
                  <a:cubicBezTo>
                    <a:pt x="11879" y="14865"/>
                    <a:pt x="9078" y="4395"/>
                    <a:pt x="9078" y="4395"/>
                  </a:cubicBezTo>
                  <a:lnTo>
                    <a:pt x="7450" y="523"/>
                  </a:lnTo>
                  <a:cubicBezTo>
                    <a:pt x="7312" y="198"/>
                    <a:pt x="7021" y="0"/>
                    <a:pt x="67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34"/>
            <p:cNvSpPr/>
            <p:nvPr/>
          </p:nvSpPr>
          <p:spPr>
            <a:xfrm>
              <a:off x="5337372" y="612465"/>
              <a:ext cx="47798" cy="127810"/>
            </a:xfrm>
            <a:custGeom>
              <a:avLst/>
              <a:gdLst/>
              <a:ahLst/>
              <a:cxnLst/>
              <a:rect l="l" t="t" r="r" b="b"/>
              <a:pathLst>
                <a:path w="1599" h="4276" extrusionOk="0">
                  <a:moveTo>
                    <a:pt x="610" y="0"/>
                  </a:moveTo>
                  <a:cubicBezTo>
                    <a:pt x="420" y="0"/>
                    <a:pt x="216" y="54"/>
                    <a:pt x="1" y="144"/>
                  </a:cubicBezTo>
                  <a:lnTo>
                    <a:pt x="873" y="4276"/>
                  </a:lnTo>
                  <a:lnTo>
                    <a:pt x="1599" y="4150"/>
                  </a:lnTo>
                  <a:lnTo>
                    <a:pt x="773" y="14"/>
                  </a:lnTo>
                  <a:cubicBezTo>
                    <a:pt x="720" y="5"/>
                    <a:pt x="665" y="0"/>
                    <a:pt x="6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34"/>
            <p:cNvSpPr/>
            <p:nvPr/>
          </p:nvSpPr>
          <p:spPr>
            <a:xfrm>
              <a:off x="5366906" y="723416"/>
              <a:ext cx="13063" cy="13092"/>
            </a:xfrm>
            <a:custGeom>
              <a:avLst/>
              <a:gdLst/>
              <a:ahLst/>
              <a:cxnLst/>
              <a:rect l="l" t="t" r="r" b="b"/>
              <a:pathLst>
                <a:path w="437" h="438" extrusionOk="0">
                  <a:moveTo>
                    <a:pt x="222" y="0"/>
                  </a:moveTo>
                  <a:cubicBezTo>
                    <a:pt x="221" y="0"/>
                    <a:pt x="220" y="0"/>
                    <a:pt x="220" y="0"/>
                  </a:cubicBezTo>
                  <a:cubicBezTo>
                    <a:pt x="100" y="0"/>
                    <a:pt x="1" y="98"/>
                    <a:pt x="1" y="219"/>
                  </a:cubicBezTo>
                  <a:cubicBezTo>
                    <a:pt x="1" y="339"/>
                    <a:pt x="97" y="438"/>
                    <a:pt x="220" y="438"/>
                  </a:cubicBezTo>
                  <a:cubicBezTo>
                    <a:pt x="338" y="438"/>
                    <a:pt x="437" y="342"/>
                    <a:pt x="437" y="219"/>
                  </a:cubicBezTo>
                  <a:cubicBezTo>
                    <a:pt x="437" y="99"/>
                    <a:pt x="341" y="0"/>
                    <a:pt x="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34"/>
            <p:cNvSpPr/>
            <p:nvPr/>
          </p:nvSpPr>
          <p:spPr>
            <a:xfrm>
              <a:off x="5233257" y="636676"/>
              <a:ext cx="44749" cy="125090"/>
            </a:xfrm>
            <a:custGeom>
              <a:avLst/>
              <a:gdLst/>
              <a:ahLst/>
              <a:cxnLst/>
              <a:rect l="l" t="t" r="r" b="b"/>
              <a:pathLst>
                <a:path w="1497" h="4185" extrusionOk="0">
                  <a:moveTo>
                    <a:pt x="707" y="0"/>
                  </a:moveTo>
                  <a:cubicBezTo>
                    <a:pt x="421" y="20"/>
                    <a:pt x="189" y="112"/>
                    <a:pt x="0" y="260"/>
                  </a:cubicBezTo>
                  <a:lnTo>
                    <a:pt x="748" y="4184"/>
                  </a:lnTo>
                  <a:lnTo>
                    <a:pt x="1496" y="4017"/>
                  </a:lnTo>
                  <a:cubicBezTo>
                    <a:pt x="1496" y="3957"/>
                    <a:pt x="707" y="0"/>
                    <a:pt x="7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34"/>
            <p:cNvSpPr/>
            <p:nvPr/>
          </p:nvSpPr>
          <p:spPr>
            <a:xfrm>
              <a:off x="5259144" y="745266"/>
              <a:ext cx="13422" cy="13421"/>
            </a:xfrm>
            <a:custGeom>
              <a:avLst/>
              <a:gdLst/>
              <a:ahLst/>
              <a:cxnLst/>
              <a:rect l="l" t="t" r="r" b="b"/>
              <a:pathLst>
                <a:path w="449" h="449" extrusionOk="0">
                  <a:moveTo>
                    <a:pt x="225" y="1"/>
                  </a:moveTo>
                  <a:cubicBezTo>
                    <a:pt x="101" y="1"/>
                    <a:pt x="1" y="101"/>
                    <a:pt x="1" y="224"/>
                  </a:cubicBezTo>
                  <a:cubicBezTo>
                    <a:pt x="1" y="348"/>
                    <a:pt x="101" y="448"/>
                    <a:pt x="225" y="448"/>
                  </a:cubicBezTo>
                  <a:cubicBezTo>
                    <a:pt x="348" y="448"/>
                    <a:pt x="448" y="348"/>
                    <a:pt x="448" y="224"/>
                  </a:cubicBezTo>
                  <a:cubicBezTo>
                    <a:pt x="448" y="101"/>
                    <a:pt x="348" y="1"/>
                    <a:pt x="2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34"/>
            <p:cNvSpPr/>
            <p:nvPr/>
          </p:nvSpPr>
          <p:spPr>
            <a:xfrm>
              <a:off x="5226621" y="849044"/>
              <a:ext cx="218514" cy="31504"/>
            </a:xfrm>
            <a:custGeom>
              <a:avLst/>
              <a:gdLst/>
              <a:ahLst/>
              <a:cxnLst/>
              <a:rect l="l" t="t" r="r" b="b"/>
              <a:pathLst>
                <a:path w="7310" h="1054" extrusionOk="0">
                  <a:moveTo>
                    <a:pt x="7233" y="0"/>
                  </a:moveTo>
                  <a:cubicBezTo>
                    <a:pt x="7228" y="0"/>
                    <a:pt x="7223" y="1"/>
                    <a:pt x="7218" y="2"/>
                  </a:cubicBezTo>
                  <a:cubicBezTo>
                    <a:pt x="4944" y="567"/>
                    <a:pt x="2537" y="875"/>
                    <a:pt x="67" y="918"/>
                  </a:cubicBezTo>
                  <a:cubicBezTo>
                    <a:pt x="30" y="918"/>
                    <a:pt x="1" y="949"/>
                    <a:pt x="1" y="987"/>
                  </a:cubicBezTo>
                  <a:cubicBezTo>
                    <a:pt x="2" y="1024"/>
                    <a:pt x="32" y="1054"/>
                    <a:pt x="68" y="1054"/>
                  </a:cubicBezTo>
                  <a:cubicBezTo>
                    <a:pt x="2551" y="1010"/>
                    <a:pt x="4966" y="700"/>
                    <a:pt x="7251" y="135"/>
                  </a:cubicBezTo>
                  <a:cubicBezTo>
                    <a:pt x="7288" y="126"/>
                    <a:pt x="7309" y="87"/>
                    <a:pt x="7301" y="52"/>
                  </a:cubicBezTo>
                  <a:cubicBezTo>
                    <a:pt x="7294" y="21"/>
                    <a:pt x="7265" y="0"/>
                    <a:pt x="72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34"/>
            <p:cNvSpPr/>
            <p:nvPr/>
          </p:nvSpPr>
          <p:spPr>
            <a:xfrm>
              <a:off x="5223871" y="862674"/>
              <a:ext cx="226077" cy="31923"/>
            </a:xfrm>
            <a:custGeom>
              <a:avLst/>
              <a:gdLst/>
              <a:ahLst/>
              <a:cxnLst/>
              <a:rect l="l" t="t" r="r" b="b"/>
              <a:pathLst>
                <a:path w="7563" h="1068" extrusionOk="0">
                  <a:moveTo>
                    <a:pt x="7486" y="1"/>
                  </a:moveTo>
                  <a:cubicBezTo>
                    <a:pt x="7480" y="1"/>
                    <a:pt x="7474" y="2"/>
                    <a:pt x="7468" y="4"/>
                  </a:cubicBezTo>
                  <a:cubicBezTo>
                    <a:pt x="5235" y="620"/>
                    <a:pt x="3003" y="932"/>
                    <a:pt x="816" y="932"/>
                  </a:cubicBezTo>
                  <a:cubicBezTo>
                    <a:pt x="568" y="932"/>
                    <a:pt x="320" y="928"/>
                    <a:pt x="73" y="920"/>
                  </a:cubicBezTo>
                  <a:cubicBezTo>
                    <a:pt x="31" y="920"/>
                    <a:pt x="4" y="948"/>
                    <a:pt x="2" y="985"/>
                  </a:cubicBezTo>
                  <a:cubicBezTo>
                    <a:pt x="1" y="1021"/>
                    <a:pt x="31" y="1054"/>
                    <a:pt x="67" y="1055"/>
                  </a:cubicBezTo>
                  <a:cubicBezTo>
                    <a:pt x="318" y="1064"/>
                    <a:pt x="567" y="1068"/>
                    <a:pt x="817" y="1068"/>
                  </a:cubicBezTo>
                  <a:cubicBezTo>
                    <a:pt x="3016" y="1068"/>
                    <a:pt x="5262" y="754"/>
                    <a:pt x="7504" y="136"/>
                  </a:cubicBezTo>
                  <a:cubicBezTo>
                    <a:pt x="7541" y="125"/>
                    <a:pt x="7562" y="88"/>
                    <a:pt x="7551" y="52"/>
                  </a:cubicBezTo>
                  <a:cubicBezTo>
                    <a:pt x="7543" y="22"/>
                    <a:pt x="7516" y="1"/>
                    <a:pt x="74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34"/>
            <p:cNvSpPr/>
            <p:nvPr/>
          </p:nvSpPr>
          <p:spPr>
            <a:xfrm>
              <a:off x="5270413" y="759673"/>
              <a:ext cx="117029" cy="88833"/>
            </a:xfrm>
            <a:custGeom>
              <a:avLst/>
              <a:gdLst/>
              <a:ahLst/>
              <a:cxnLst/>
              <a:rect l="l" t="t" r="r" b="b"/>
              <a:pathLst>
                <a:path w="3915" h="2972" extrusionOk="0">
                  <a:moveTo>
                    <a:pt x="3491" y="148"/>
                  </a:moveTo>
                  <a:lnTo>
                    <a:pt x="3491" y="148"/>
                  </a:lnTo>
                  <a:cubicBezTo>
                    <a:pt x="3657" y="972"/>
                    <a:pt x="3760" y="1694"/>
                    <a:pt x="3431" y="2179"/>
                  </a:cubicBezTo>
                  <a:cubicBezTo>
                    <a:pt x="3225" y="2484"/>
                    <a:pt x="2859" y="2680"/>
                    <a:pt x="2313" y="2781"/>
                  </a:cubicBezTo>
                  <a:cubicBezTo>
                    <a:pt x="2114" y="2817"/>
                    <a:pt x="1930" y="2836"/>
                    <a:pt x="1761" y="2836"/>
                  </a:cubicBezTo>
                  <a:cubicBezTo>
                    <a:pt x="1392" y="2836"/>
                    <a:pt x="1095" y="2748"/>
                    <a:pt x="860" y="2570"/>
                  </a:cubicBezTo>
                  <a:cubicBezTo>
                    <a:pt x="368" y="2200"/>
                    <a:pt x="221" y="1490"/>
                    <a:pt x="146" y="769"/>
                  </a:cubicBezTo>
                  <a:lnTo>
                    <a:pt x="3491" y="148"/>
                  </a:lnTo>
                  <a:close/>
                  <a:moveTo>
                    <a:pt x="3547" y="0"/>
                  </a:moveTo>
                  <a:cubicBezTo>
                    <a:pt x="3543" y="0"/>
                    <a:pt x="3539" y="0"/>
                    <a:pt x="3535" y="1"/>
                  </a:cubicBezTo>
                  <a:lnTo>
                    <a:pt x="61" y="648"/>
                  </a:lnTo>
                  <a:cubicBezTo>
                    <a:pt x="26" y="655"/>
                    <a:pt x="1" y="686"/>
                    <a:pt x="5" y="721"/>
                  </a:cubicBezTo>
                  <a:cubicBezTo>
                    <a:pt x="83" y="1495"/>
                    <a:pt x="231" y="2267"/>
                    <a:pt x="778" y="2680"/>
                  </a:cubicBezTo>
                  <a:cubicBezTo>
                    <a:pt x="1038" y="2874"/>
                    <a:pt x="1363" y="2971"/>
                    <a:pt x="1762" y="2971"/>
                  </a:cubicBezTo>
                  <a:cubicBezTo>
                    <a:pt x="1939" y="2971"/>
                    <a:pt x="2131" y="2954"/>
                    <a:pt x="2341" y="2915"/>
                  </a:cubicBezTo>
                  <a:cubicBezTo>
                    <a:pt x="2925" y="2807"/>
                    <a:pt x="3321" y="2591"/>
                    <a:pt x="3548" y="2255"/>
                  </a:cubicBezTo>
                  <a:cubicBezTo>
                    <a:pt x="3915" y="1713"/>
                    <a:pt x="3795" y="937"/>
                    <a:pt x="3614" y="55"/>
                  </a:cubicBezTo>
                  <a:cubicBezTo>
                    <a:pt x="3608" y="24"/>
                    <a:pt x="3578" y="0"/>
                    <a:pt x="35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34"/>
            <p:cNvSpPr/>
            <p:nvPr/>
          </p:nvSpPr>
          <p:spPr>
            <a:xfrm>
              <a:off x="5415571" y="1143759"/>
              <a:ext cx="130959" cy="66685"/>
            </a:xfrm>
            <a:custGeom>
              <a:avLst/>
              <a:gdLst/>
              <a:ahLst/>
              <a:cxnLst/>
              <a:rect l="l" t="t" r="r" b="b"/>
              <a:pathLst>
                <a:path w="4381" h="2231" extrusionOk="0">
                  <a:moveTo>
                    <a:pt x="3845" y="0"/>
                  </a:moveTo>
                  <a:cubicBezTo>
                    <a:pt x="2448" y="522"/>
                    <a:pt x="1135" y="901"/>
                    <a:pt x="0" y="984"/>
                  </a:cubicBezTo>
                  <a:lnTo>
                    <a:pt x="403" y="2230"/>
                  </a:lnTo>
                  <a:cubicBezTo>
                    <a:pt x="1461" y="2218"/>
                    <a:pt x="2849" y="1968"/>
                    <a:pt x="4380" y="1611"/>
                  </a:cubicBezTo>
                  <a:lnTo>
                    <a:pt x="384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34"/>
            <p:cNvSpPr/>
            <p:nvPr/>
          </p:nvSpPr>
          <p:spPr>
            <a:xfrm>
              <a:off x="5164683" y="1153414"/>
              <a:ext cx="139239" cy="61932"/>
            </a:xfrm>
            <a:custGeom>
              <a:avLst/>
              <a:gdLst/>
              <a:ahLst/>
              <a:cxnLst/>
              <a:rect l="l" t="t" r="r" b="b"/>
              <a:pathLst>
                <a:path w="4658" h="2072" extrusionOk="0">
                  <a:moveTo>
                    <a:pt x="432" y="0"/>
                  </a:moveTo>
                  <a:lnTo>
                    <a:pt x="1" y="1677"/>
                  </a:lnTo>
                  <a:cubicBezTo>
                    <a:pt x="1556" y="1891"/>
                    <a:pt x="3043" y="2071"/>
                    <a:pt x="4044" y="2071"/>
                  </a:cubicBezTo>
                  <a:cubicBezTo>
                    <a:pt x="4146" y="2071"/>
                    <a:pt x="4243" y="2069"/>
                    <a:pt x="4335" y="2065"/>
                  </a:cubicBezTo>
                  <a:lnTo>
                    <a:pt x="4657" y="576"/>
                  </a:lnTo>
                  <a:cubicBezTo>
                    <a:pt x="3442" y="552"/>
                    <a:pt x="1991" y="321"/>
                    <a:pt x="4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34"/>
            <p:cNvSpPr/>
            <p:nvPr/>
          </p:nvSpPr>
          <p:spPr>
            <a:xfrm>
              <a:off x="5419816" y="779729"/>
              <a:ext cx="93952" cy="92390"/>
            </a:xfrm>
            <a:custGeom>
              <a:avLst/>
              <a:gdLst/>
              <a:ahLst/>
              <a:cxnLst/>
              <a:rect l="l" t="t" r="r" b="b"/>
              <a:pathLst>
                <a:path w="3143" h="3091" extrusionOk="0">
                  <a:moveTo>
                    <a:pt x="1247" y="0"/>
                  </a:moveTo>
                  <a:cubicBezTo>
                    <a:pt x="1019" y="0"/>
                    <a:pt x="783" y="67"/>
                    <a:pt x="560" y="241"/>
                  </a:cubicBezTo>
                  <a:cubicBezTo>
                    <a:pt x="231" y="495"/>
                    <a:pt x="224" y="738"/>
                    <a:pt x="409" y="928"/>
                  </a:cubicBezTo>
                  <a:cubicBezTo>
                    <a:pt x="235" y="1093"/>
                    <a:pt x="91" y="1288"/>
                    <a:pt x="43" y="1518"/>
                  </a:cubicBezTo>
                  <a:cubicBezTo>
                    <a:pt x="1" y="1729"/>
                    <a:pt x="101" y="2052"/>
                    <a:pt x="332" y="2052"/>
                  </a:cubicBezTo>
                  <a:cubicBezTo>
                    <a:pt x="340" y="2052"/>
                    <a:pt x="349" y="2051"/>
                    <a:pt x="358" y="2050"/>
                  </a:cubicBezTo>
                  <a:lnTo>
                    <a:pt x="358" y="2050"/>
                  </a:lnTo>
                  <a:cubicBezTo>
                    <a:pt x="335" y="2136"/>
                    <a:pt x="337" y="2230"/>
                    <a:pt x="373" y="2320"/>
                  </a:cubicBezTo>
                  <a:cubicBezTo>
                    <a:pt x="436" y="2470"/>
                    <a:pt x="613" y="2598"/>
                    <a:pt x="783" y="2598"/>
                  </a:cubicBezTo>
                  <a:cubicBezTo>
                    <a:pt x="830" y="2598"/>
                    <a:pt x="875" y="2588"/>
                    <a:pt x="918" y="2567"/>
                  </a:cubicBezTo>
                  <a:cubicBezTo>
                    <a:pt x="921" y="2565"/>
                    <a:pt x="921" y="2563"/>
                    <a:pt x="923" y="2563"/>
                  </a:cubicBezTo>
                  <a:lnTo>
                    <a:pt x="923" y="2563"/>
                  </a:lnTo>
                  <a:cubicBezTo>
                    <a:pt x="921" y="2709"/>
                    <a:pt x="1010" y="2846"/>
                    <a:pt x="1155" y="2900"/>
                  </a:cubicBezTo>
                  <a:cubicBezTo>
                    <a:pt x="1219" y="2923"/>
                    <a:pt x="1298" y="2946"/>
                    <a:pt x="1382" y="2946"/>
                  </a:cubicBezTo>
                  <a:cubicBezTo>
                    <a:pt x="1470" y="2946"/>
                    <a:pt x="1561" y="2921"/>
                    <a:pt x="1642" y="2845"/>
                  </a:cubicBezTo>
                  <a:cubicBezTo>
                    <a:pt x="1655" y="2963"/>
                    <a:pt x="1693" y="3021"/>
                    <a:pt x="1823" y="3069"/>
                  </a:cubicBezTo>
                  <a:cubicBezTo>
                    <a:pt x="1862" y="3084"/>
                    <a:pt x="1903" y="3091"/>
                    <a:pt x="1944" y="3091"/>
                  </a:cubicBezTo>
                  <a:cubicBezTo>
                    <a:pt x="2321" y="3091"/>
                    <a:pt x="2771" y="2536"/>
                    <a:pt x="2883" y="2292"/>
                  </a:cubicBezTo>
                  <a:cubicBezTo>
                    <a:pt x="3143" y="1734"/>
                    <a:pt x="2834" y="1161"/>
                    <a:pt x="2530" y="683"/>
                  </a:cubicBezTo>
                  <a:cubicBezTo>
                    <a:pt x="2384" y="452"/>
                    <a:pt x="1840" y="0"/>
                    <a:pt x="1247" y="0"/>
                  </a:cubicBezTo>
                  <a:close/>
                </a:path>
              </a:pathLst>
            </a:custGeom>
            <a:solidFill>
              <a:srgbClr val="B591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34"/>
            <p:cNvSpPr/>
            <p:nvPr/>
          </p:nvSpPr>
          <p:spPr>
            <a:xfrm>
              <a:off x="5432520" y="789115"/>
              <a:ext cx="26156" cy="17366"/>
            </a:xfrm>
            <a:custGeom>
              <a:avLst/>
              <a:gdLst/>
              <a:ahLst/>
              <a:cxnLst/>
              <a:rect l="l" t="t" r="r" b="b"/>
              <a:pathLst>
                <a:path w="875" h="581" extrusionOk="0">
                  <a:moveTo>
                    <a:pt x="362" y="1"/>
                  </a:moveTo>
                  <a:cubicBezTo>
                    <a:pt x="353" y="1"/>
                    <a:pt x="344" y="5"/>
                    <a:pt x="337" y="16"/>
                  </a:cubicBezTo>
                  <a:cubicBezTo>
                    <a:pt x="275" y="103"/>
                    <a:pt x="260" y="216"/>
                    <a:pt x="273" y="322"/>
                  </a:cubicBezTo>
                  <a:cubicBezTo>
                    <a:pt x="179" y="393"/>
                    <a:pt x="88" y="470"/>
                    <a:pt x="6" y="565"/>
                  </a:cubicBezTo>
                  <a:cubicBezTo>
                    <a:pt x="1" y="571"/>
                    <a:pt x="7" y="581"/>
                    <a:pt x="14" y="581"/>
                  </a:cubicBezTo>
                  <a:cubicBezTo>
                    <a:pt x="15" y="581"/>
                    <a:pt x="17" y="580"/>
                    <a:pt x="19" y="579"/>
                  </a:cubicBezTo>
                  <a:cubicBezTo>
                    <a:pt x="252" y="350"/>
                    <a:pt x="543" y="226"/>
                    <a:pt x="836" y="95"/>
                  </a:cubicBezTo>
                  <a:cubicBezTo>
                    <a:pt x="875" y="75"/>
                    <a:pt x="852" y="22"/>
                    <a:pt x="817" y="22"/>
                  </a:cubicBezTo>
                  <a:cubicBezTo>
                    <a:pt x="813" y="22"/>
                    <a:pt x="808" y="23"/>
                    <a:pt x="802" y="26"/>
                  </a:cubicBezTo>
                  <a:cubicBezTo>
                    <a:pt x="639" y="102"/>
                    <a:pt x="478" y="181"/>
                    <a:pt x="331" y="282"/>
                  </a:cubicBezTo>
                  <a:cubicBezTo>
                    <a:pt x="330" y="199"/>
                    <a:pt x="354" y="123"/>
                    <a:pt x="390" y="47"/>
                  </a:cubicBezTo>
                  <a:cubicBezTo>
                    <a:pt x="402" y="22"/>
                    <a:pt x="38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34"/>
            <p:cNvSpPr/>
            <p:nvPr/>
          </p:nvSpPr>
          <p:spPr>
            <a:xfrm>
              <a:off x="5475356" y="775604"/>
              <a:ext cx="42089" cy="53174"/>
            </a:xfrm>
            <a:custGeom>
              <a:avLst/>
              <a:gdLst/>
              <a:ahLst/>
              <a:cxnLst/>
              <a:rect l="l" t="t" r="r" b="b"/>
              <a:pathLst>
                <a:path w="1408" h="1779" extrusionOk="0">
                  <a:moveTo>
                    <a:pt x="158" y="0"/>
                  </a:moveTo>
                  <a:lnTo>
                    <a:pt x="0" y="397"/>
                  </a:lnTo>
                  <a:lnTo>
                    <a:pt x="929" y="1779"/>
                  </a:lnTo>
                  <a:lnTo>
                    <a:pt x="1408" y="866"/>
                  </a:lnTo>
                  <a:lnTo>
                    <a:pt x="158" y="0"/>
                  </a:lnTo>
                  <a:close/>
                </a:path>
              </a:pathLst>
            </a:custGeom>
            <a:solidFill>
              <a:srgbClr val="B591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34"/>
            <p:cNvSpPr/>
            <p:nvPr/>
          </p:nvSpPr>
          <p:spPr>
            <a:xfrm>
              <a:off x="5152248" y="798231"/>
              <a:ext cx="90365" cy="96425"/>
            </a:xfrm>
            <a:custGeom>
              <a:avLst/>
              <a:gdLst/>
              <a:ahLst/>
              <a:cxnLst/>
              <a:rect l="l" t="t" r="r" b="b"/>
              <a:pathLst>
                <a:path w="3023" h="3226" extrusionOk="0">
                  <a:moveTo>
                    <a:pt x="1644" y="1"/>
                  </a:moveTo>
                  <a:cubicBezTo>
                    <a:pt x="914" y="1"/>
                    <a:pt x="387" y="750"/>
                    <a:pt x="298" y="1056"/>
                  </a:cubicBezTo>
                  <a:cubicBezTo>
                    <a:pt x="137" y="1601"/>
                    <a:pt x="0" y="2237"/>
                    <a:pt x="404" y="2703"/>
                  </a:cubicBezTo>
                  <a:cubicBezTo>
                    <a:pt x="561" y="2884"/>
                    <a:pt x="1042" y="3225"/>
                    <a:pt x="1401" y="3225"/>
                  </a:cubicBezTo>
                  <a:cubicBezTo>
                    <a:pt x="1490" y="3225"/>
                    <a:pt x="1572" y="3204"/>
                    <a:pt x="1639" y="3155"/>
                  </a:cubicBezTo>
                  <a:cubicBezTo>
                    <a:pt x="1750" y="3071"/>
                    <a:pt x="1772" y="3006"/>
                    <a:pt x="1750" y="2888"/>
                  </a:cubicBezTo>
                  <a:lnTo>
                    <a:pt x="1750" y="2888"/>
                  </a:lnTo>
                  <a:cubicBezTo>
                    <a:pt x="1807" y="2917"/>
                    <a:pt x="1863" y="2929"/>
                    <a:pt x="1916" y="2929"/>
                  </a:cubicBezTo>
                  <a:cubicBezTo>
                    <a:pt x="2042" y="2929"/>
                    <a:pt x="2154" y="2862"/>
                    <a:pt x="2233" y="2805"/>
                  </a:cubicBezTo>
                  <a:cubicBezTo>
                    <a:pt x="2357" y="2716"/>
                    <a:pt x="2405" y="2556"/>
                    <a:pt x="2364" y="2416"/>
                  </a:cubicBezTo>
                  <a:lnTo>
                    <a:pt x="2364" y="2416"/>
                  </a:lnTo>
                  <a:cubicBezTo>
                    <a:pt x="2366" y="2416"/>
                    <a:pt x="2366" y="2418"/>
                    <a:pt x="2370" y="2421"/>
                  </a:cubicBezTo>
                  <a:cubicBezTo>
                    <a:pt x="2387" y="2424"/>
                    <a:pt x="2404" y="2425"/>
                    <a:pt x="2421" y="2425"/>
                  </a:cubicBezTo>
                  <a:cubicBezTo>
                    <a:pt x="2622" y="2425"/>
                    <a:pt x="2804" y="2223"/>
                    <a:pt x="2825" y="2031"/>
                  </a:cubicBezTo>
                  <a:cubicBezTo>
                    <a:pt x="2836" y="1934"/>
                    <a:pt x="2812" y="1843"/>
                    <a:pt x="2765" y="1766"/>
                  </a:cubicBezTo>
                  <a:cubicBezTo>
                    <a:pt x="3014" y="1722"/>
                    <a:pt x="3022" y="1365"/>
                    <a:pt x="2918" y="1167"/>
                  </a:cubicBezTo>
                  <a:cubicBezTo>
                    <a:pt x="2809" y="957"/>
                    <a:pt x="2617" y="813"/>
                    <a:pt x="2403" y="702"/>
                  </a:cubicBezTo>
                  <a:cubicBezTo>
                    <a:pt x="2527" y="467"/>
                    <a:pt x="2452" y="239"/>
                    <a:pt x="2068" y="85"/>
                  </a:cubicBezTo>
                  <a:cubicBezTo>
                    <a:pt x="1921" y="26"/>
                    <a:pt x="1779" y="1"/>
                    <a:pt x="1644" y="1"/>
                  </a:cubicBezTo>
                  <a:close/>
                </a:path>
              </a:pathLst>
            </a:custGeom>
            <a:solidFill>
              <a:srgbClr val="B591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34"/>
            <p:cNvSpPr/>
            <p:nvPr/>
          </p:nvSpPr>
          <p:spPr>
            <a:xfrm>
              <a:off x="5193829" y="804717"/>
              <a:ext cx="29474" cy="13779"/>
            </a:xfrm>
            <a:custGeom>
              <a:avLst/>
              <a:gdLst/>
              <a:ahLst/>
              <a:cxnLst/>
              <a:rect l="l" t="t" r="r" b="b"/>
              <a:pathLst>
                <a:path w="986" h="461" extrusionOk="0">
                  <a:moveTo>
                    <a:pt x="487" y="1"/>
                  </a:moveTo>
                  <a:cubicBezTo>
                    <a:pt x="463" y="1"/>
                    <a:pt x="444" y="31"/>
                    <a:pt x="465" y="54"/>
                  </a:cubicBezTo>
                  <a:cubicBezTo>
                    <a:pt x="522" y="118"/>
                    <a:pt x="564" y="184"/>
                    <a:pt x="585" y="264"/>
                  </a:cubicBezTo>
                  <a:cubicBezTo>
                    <a:pt x="416" y="209"/>
                    <a:pt x="239" y="177"/>
                    <a:pt x="62" y="150"/>
                  </a:cubicBezTo>
                  <a:cubicBezTo>
                    <a:pt x="59" y="150"/>
                    <a:pt x="57" y="149"/>
                    <a:pt x="55" y="149"/>
                  </a:cubicBezTo>
                  <a:cubicBezTo>
                    <a:pt x="12" y="149"/>
                    <a:pt x="0" y="215"/>
                    <a:pt x="49" y="222"/>
                  </a:cubicBezTo>
                  <a:cubicBezTo>
                    <a:pt x="366" y="264"/>
                    <a:pt x="683" y="304"/>
                    <a:pt x="968" y="459"/>
                  </a:cubicBezTo>
                  <a:cubicBezTo>
                    <a:pt x="970" y="460"/>
                    <a:pt x="971" y="461"/>
                    <a:pt x="973" y="461"/>
                  </a:cubicBezTo>
                  <a:cubicBezTo>
                    <a:pt x="981" y="461"/>
                    <a:pt x="986" y="448"/>
                    <a:pt x="976" y="442"/>
                  </a:cubicBezTo>
                  <a:cubicBezTo>
                    <a:pt x="875" y="377"/>
                    <a:pt x="765" y="326"/>
                    <a:pt x="654" y="285"/>
                  </a:cubicBezTo>
                  <a:cubicBezTo>
                    <a:pt x="636" y="181"/>
                    <a:pt x="592" y="78"/>
                    <a:pt x="508" y="9"/>
                  </a:cubicBezTo>
                  <a:cubicBezTo>
                    <a:pt x="501" y="3"/>
                    <a:pt x="494" y="1"/>
                    <a:pt x="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34"/>
            <p:cNvSpPr/>
            <p:nvPr/>
          </p:nvSpPr>
          <p:spPr>
            <a:xfrm>
              <a:off x="5140471" y="802266"/>
              <a:ext cx="36439" cy="57209"/>
            </a:xfrm>
            <a:custGeom>
              <a:avLst/>
              <a:gdLst/>
              <a:ahLst/>
              <a:cxnLst/>
              <a:rect l="l" t="t" r="r" b="b"/>
              <a:pathLst>
                <a:path w="1219" h="1914" extrusionOk="0">
                  <a:moveTo>
                    <a:pt x="963" y="0"/>
                  </a:moveTo>
                  <a:lnTo>
                    <a:pt x="0" y="1176"/>
                  </a:lnTo>
                  <a:lnTo>
                    <a:pt x="710" y="1913"/>
                  </a:lnTo>
                  <a:lnTo>
                    <a:pt x="1218" y="329"/>
                  </a:lnTo>
                  <a:lnTo>
                    <a:pt x="963" y="0"/>
                  </a:lnTo>
                  <a:close/>
                </a:path>
              </a:pathLst>
            </a:custGeom>
            <a:solidFill>
              <a:srgbClr val="B591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6" name="Google Shape;2366;p34"/>
          <p:cNvGrpSpPr/>
          <p:nvPr/>
        </p:nvGrpSpPr>
        <p:grpSpPr>
          <a:xfrm>
            <a:off x="1974994" y="2681027"/>
            <a:ext cx="697687" cy="764538"/>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8" name="Google Shape;2378;p34"/>
          <p:cNvGrpSpPr/>
          <p:nvPr/>
        </p:nvGrpSpPr>
        <p:grpSpPr>
          <a:xfrm>
            <a:off x="165296" y="3777431"/>
            <a:ext cx="464572" cy="718913"/>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2517C973-1A4A-4711-9FD4-506E8A6FAD17}"/>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cSld>
  <p:clrMap bg1="lt1" tx1="dk1" bg2="dk2" tx2="lt2" accent1="accent1" accent2="accent2" accent3="accent3" accent4="accent4" accent5="accent5" accent6="accent6" hlink="hlink" folHlink="folHlink"/>
  <p:sldLayoutIdLst>
    <p:sldLayoutId id="2147483651" r:id="rId1"/>
    <p:sldLayoutId id="2147483654" r:id="rId2"/>
    <p:sldLayoutId id="2147483658" r:id="rId3"/>
    <p:sldLayoutId id="2147483660" r:id="rId4"/>
    <p:sldLayoutId id="2147483662" r:id="rId5"/>
    <p:sldLayoutId id="2147483666" r:id="rId6"/>
    <p:sldLayoutId id="2147483678" r:id="rId7"/>
    <p:sldLayoutId id="2147483679" r:id="rId8"/>
    <p:sldLayoutId id="2147483680"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41A212E3-B2EC-4D5E-AF28-844795ED1BA6}"/>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2107030922"/>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2C9DE705-4286-4636-BA5E-6353C17A12AC}"/>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cSld>
  <p:clrMap bg1="lt1" tx1="dk1" bg2="dk2" tx2="lt2" accent1="accent1" accent2="accent2" accent3="accent3" accent4="accent4" accent5="accent5" accent6="accent6" hlink="hlink" folHlink="folHlink"/>
  <p:sldLayoutIdLst>
    <p:sldLayoutId id="214748368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g"/><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control" Target="../activeX/activeX1.xml"/><Relationship Id="rId6" Type="http://schemas.openxmlformats.org/officeDocument/2006/relationships/image" Target="../media/image26.wmf"/><Relationship Id="rId5" Type="http://schemas.openxmlformats.org/officeDocument/2006/relationships/image" Target="../media/image25.pn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audio" Target="../media/audio3.wav"/><Relationship Id="rId7"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g"/><Relationship Id="rId9"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audio" Target="../media/audio3.wav"/><Relationship Id="rId7"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g"/><Relationship Id="rId9"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audio" Target="../media/audio3.wav"/><Relationship Id="rId7"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g"/><Relationship Id="rId9"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audio" Target="../media/audio3.wav"/><Relationship Id="rId7"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g"/><Relationship Id="rId9"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audio" Target="../media/audio4.wav"/><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23.png"/><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control" Target="../activeX/activeX2.xml"/><Relationship Id="rId6" Type="http://schemas.openxmlformats.org/officeDocument/2006/relationships/image" Target="../media/image26.wmf"/><Relationship Id="rId5" Type="http://schemas.openxmlformats.org/officeDocument/2006/relationships/image" Target="../media/image25.png"/><Relationship Id="rId4" Type="http://schemas.openxmlformats.org/officeDocument/2006/relationships/audio" Target="../media/audio2.wav"/></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8A84C83-3503-05D4-EE01-A468FEC3B5C2}"/>
              </a:ext>
            </a:extLst>
          </p:cNvPr>
          <p:cNvPicPr>
            <a:picLocks noChangeAspect="1"/>
          </p:cNvPicPr>
          <p:nvPr/>
        </p:nvPicPr>
        <p:blipFill rotWithShape="1">
          <a:blip r:embed="rId2"/>
          <a:srcRect t="27774" b="15976"/>
          <a:stretch/>
        </p:blipFill>
        <p:spPr>
          <a:xfrm>
            <a:off x="0" y="0"/>
            <a:ext cx="9144000" cy="5143500"/>
          </a:xfrm>
          <a:prstGeom prst="rect">
            <a:avLst/>
          </a:prstGeom>
        </p:spPr>
      </p:pic>
      <p:sp>
        <p:nvSpPr>
          <p:cNvPr id="10" name="Hình chữ nhật: Góc Tròn 35">
            <a:extLst>
              <a:ext uri="{FF2B5EF4-FFF2-40B4-BE49-F238E27FC236}">
                <a16:creationId xmlns:a16="http://schemas.microsoft.com/office/drawing/2014/main" id="{9C0040CC-D7C9-4195-8965-105181D8646B}"/>
              </a:ext>
            </a:extLst>
          </p:cNvPr>
          <p:cNvSpPr/>
          <p:nvPr/>
        </p:nvSpPr>
        <p:spPr>
          <a:xfrm>
            <a:off x="660796" y="283477"/>
            <a:ext cx="7822406" cy="2553401"/>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C5F5D67-AC23-4B5D-A28D-04C2B046655C}"/>
              </a:ext>
            </a:extLst>
          </p:cNvPr>
          <p:cNvSpPr/>
          <p:nvPr/>
        </p:nvSpPr>
        <p:spPr>
          <a:xfrm>
            <a:off x="965989" y="1314450"/>
            <a:ext cx="2483958" cy="584775"/>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200" b="1" dirty="0" err="1">
                <a:solidFill>
                  <a:srgbClr val="C00000"/>
                </a:solidFill>
                <a:ea typeface="LNTH-LuoLuoNotangYuanTi 1" panose="020B0604020202020204" charset="-128"/>
                <a:cs typeface="LNTH-LuoLuoNotangYuanTi 1" panose="020B0604020202020204" charset="-128"/>
              </a:rPr>
              <a:t>Bài</a:t>
            </a:r>
            <a:r>
              <a:rPr lang="en-US" sz="3200" b="1" dirty="0">
                <a:solidFill>
                  <a:srgbClr val="C00000"/>
                </a:solidFill>
                <a:ea typeface="LNTH-LuoLuoNotangYuanTi 1" panose="020B0604020202020204" charset="-128"/>
                <a:cs typeface="LNTH-LuoLuoNotangYuanTi 1" panose="020B0604020202020204" charset="-128"/>
              </a:rPr>
              <a:t> 6  - </a:t>
            </a:r>
            <a:r>
              <a:rPr lang="en-US" sz="3200" b="1">
                <a:solidFill>
                  <a:srgbClr val="C00000"/>
                </a:solidFill>
                <a:ea typeface="LNTH-LuoLuoNotangYuanTi 1" panose="020B0604020202020204" charset="-128"/>
                <a:cs typeface="LNTH-LuoLuoNotangYuanTi 1" panose="020B0604020202020204" charset="-128"/>
              </a:rPr>
              <a:t>1 tiết: </a:t>
            </a:r>
            <a:endParaRPr lang="en-US" sz="3200" b="1" dirty="0">
              <a:solidFill>
                <a:srgbClr val="C00000"/>
              </a:solidFill>
              <a:ea typeface="LNTH-LuoLuoNotangYuanTi 1" panose="020B0604020202020204" charset="-128"/>
              <a:cs typeface="LNTH-LuoLuoNotangYuanTi 1" panose="020B0604020202020204" charset="-128"/>
            </a:endParaRPr>
          </a:p>
        </p:txBody>
      </p:sp>
      <p:sp>
        <p:nvSpPr>
          <p:cNvPr id="14" name="TextBox 12">
            <a:extLst>
              <a:ext uri="{FF2B5EF4-FFF2-40B4-BE49-F238E27FC236}">
                <a16:creationId xmlns:a16="http://schemas.microsoft.com/office/drawing/2014/main" id="{31EACD77-C335-4FCD-A47B-88648DBFA303}"/>
              </a:ext>
            </a:extLst>
          </p:cNvPr>
          <p:cNvSpPr txBox="1"/>
          <p:nvPr/>
        </p:nvSpPr>
        <p:spPr>
          <a:xfrm>
            <a:off x="1940439" y="283477"/>
            <a:ext cx="5263121" cy="58477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200" b="1" dirty="0" err="1">
                <a:solidFill>
                  <a:srgbClr val="002060"/>
                </a:solidFill>
                <a:latin typeface="UTM Duepuntozero" panose="02040603050506020204" pitchFamily="18" charset="0"/>
              </a:rPr>
              <a:t>Thứ</a:t>
            </a:r>
            <a:r>
              <a:rPr lang="en-US" sz="3200" b="1" dirty="0">
                <a:solidFill>
                  <a:srgbClr val="002060"/>
                </a:solidFill>
                <a:latin typeface="UTM Duepuntozero" panose="02040603050506020204" pitchFamily="18" charset="0"/>
              </a:rPr>
              <a:t> … </a:t>
            </a:r>
            <a:r>
              <a:rPr lang="en-US" sz="3200" b="1" dirty="0" err="1">
                <a:solidFill>
                  <a:srgbClr val="002060"/>
                </a:solidFill>
                <a:latin typeface="UTM Duepuntozero" panose="02040603050506020204" pitchFamily="18" charset="0"/>
              </a:rPr>
              <a:t>ngày</a:t>
            </a:r>
            <a:r>
              <a:rPr lang="en-US" sz="3200" b="1" dirty="0">
                <a:solidFill>
                  <a:srgbClr val="002060"/>
                </a:solidFill>
                <a:latin typeface="UTM Duepuntozero" panose="02040603050506020204" pitchFamily="18" charset="0"/>
              </a:rPr>
              <a:t> … </a:t>
            </a:r>
            <a:r>
              <a:rPr lang="en-US" sz="3200" b="1" dirty="0" err="1">
                <a:solidFill>
                  <a:srgbClr val="002060"/>
                </a:solidFill>
                <a:latin typeface="UTM Duepuntozero" panose="02040603050506020204" pitchFamily="18" charset="0"/>
              </a:rPr>
              <a:t>tháng</a:t>
            </a:r>
            <a:r>
              <a:rPr lang="en-US" sz="3200" b="1" dirty="0">
                <a:solidFill>
                  <a:srgbClr val="002060"/>
                </a:solidFill>
                <a:latin typeface="UTM Duepuntozero" panose="02040603050506020204" pitchFamily="18" charset="0"/>
              </a:rPr>
              <a:t> … </a:t>
            </a:r>
            <a:r>
              <a:rPr lang="en-US" sz="3200" b="1" dirty="0" err="1">
                <a:solidFill>
                  <a:srgbClr val="002060"/>
                </a:solidFill>
                <a:latin typeface="UTM Duepuntozero" panose="02040603050506020204" pitchFamily="18" charset="0"/>
              </a:rPr>
              <a:t>năm</a:t>
            </a:r>
            <a:r>
              <a:rPr lang="en-US" sz="3200" b="1" dirty="0">
                <a:solidFill>
                  <a:srgbClr val="002060"/>
                </a:solidFill>
                <a:latin typeface="UTM Duepuntozero" panose="02040603050506020204" pitchFamily="18" charset="0"/>
              </a:rPr>
              <a:t> …</a:t>
            </a:r>
          </a:p>
        </p:txBody>
      </p:sp>
      <p:sp>
        <p:nvSpPr>
          <p:cNvPr id="15" name="TextBox 22">
            <a:extLst>
              <a:ext uri="{FF2B5EF4-FFF2-40B4-BE49-F238E27FC236}">
                <a16:creationId xmlns:a16="http://schemas.microsoft.com/office/drawing/2014/main" id="{92E93DC8-19BF-4307-92CD-9A2341FE0BAB}"/>
              </a:ext>
            </a:extLst>
          </p:cNvPr>
          <p:cNvSpPr txBox="1"/>
          <p:nvPr/>
        </p:nvSpPr>
        <p:spPr>
          <a:xfrm>
            <a:off x="3126557" y="1126439"/>
            <a:ext cx="2376365" cy="369909"/>
          </a:xfrm>
          <a:prstGeom prst="rect">
            <a:avLst/>
          </a:prstGeom>
        </p:spPr>
        <p:txBody>
          <a:bodyPr wrap="square" lIns="0" tIns="0" rIns="0" bIns="0" rtlCol="0" anchor="t">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eaLnBrk="1" fontAlgn="auto" latinLnBrk="0" hangingPunct="1">
              <a:lnSpc>
                <a:spcPts val="2535"/>
              </a:lnSpc>
              <a:spcBef>
                <a:spcPct val="0"/>
              </a:spcBef>
              <a:spcAft>
                <a:spcPts val="0"/>
              </a:spcAft>
              <a:buClrTx/>
              <a:buSzTx/>
              <a:buFontTx/>
              <a:buNone/>
              <a:tabLst/>
              <a:defRPr/>
            </a:pPr>
            <a:r>
              <a:rPr kumimoji="0" lang="en-US" sz="3600" b="1" i="0" u="none" strike="noStrike" kern="0" cap="none" spc="98" normalizeH="0" baseline="0" noProof="0" dirty="0" err="1">
                <a:ln>
                  <a:noFill/>
                </a:ln>
                <a:gradFill flip="none" rotWithShape="1">
                  <a:gsLst>
                    <a:gs pos="0">
                      <a:srgbClr val="FF0066">
                        <a:shade val="30000"/>
                        <a:satMod val="115000"/>
                      </a:srgbClr>
                    </a:gs>
                    <a:gs pos="50000">
                      <a:srgbClr val="FF0066">
                        <a:shade val="67500"/>
                        <a:satMod val="115000"/>
                      </a:srgbClr>
                    </a:gs>
                    <a:gs pos="100000">
                      <a:srgbClr val="FF0066">
                        <a:shade val="100000"/>
                        <a:satMod val="115000"/>
                      </a:srgbClr>
                    </a:gs>
                  </a:gsLst>
                  <a:lin ang="18900000" scaled="1"/>
                  <a:tileRect/>
                </a:gradFill>
                <a:effectLst>
                  <a:glow rad="101600">
                    <a:srgbClr val="FFFF00">
                      <a:alpha val="60000"/>
                    </a:srgbClr>
                  </a:glow>
                </a:effectLst>
                <a:uLnTx/>
                <a:uFillTx/>
                <a:latin typeface="#9Slide05 SVNClementine" panose="020F0502020204030203" pitchFamily="34" charset="0"/>
              </a:rPr>
              <a:t>Tiếng</a:t>
            </a:r>
            <a:r>
              <a:rPr kumimoji="0" lang="en-US" sz="3600" b="1" i="0" u="none" strike="noStrike" kern="0" cap="none" spc="98" normalizeH="0" baseline="0" noProof="0" dirty="0">
                <a:ln>
                  <a:noFill/>
                </a:ln>
                <a:gradFill flip="none" rotWithShape="1">
                  <a:gsLst>
                    <a:gs pos="0">
                      <a:srgbClr val="FF0066">
                        <a:shade val="30000"/>
                        <a:satMod val="115000"/>
                      </a:srgbClr>
                    </a:gs>
                    <a:gs pos="50000">
                      <a:srgbClr val="FF0066">
                        <a:shade val="67500"/>
                        <a:satMod val="115000"/>
                      </a:srgbClr>
                    </a:gs>
                    <a:gs pos="100000">
                      <a:srgbClr val="FF0066">
                        <a:shade val="100000"/>
                        <a:satMod val="115000"/>
                      </a:srgbClr>
                    </a:gs>
                  </a:gsLst>
                  <a:lin ang="18900000" scaled="1"/>
                  <a:tileRect/>
                </a:gradFill>
                <a:effectLst>
                  <a:glow rad="101600">
                    <a:srgbClr val="FFFF00">
                      <a:alpha val="60000"/>
                    </a:srgbClr>
                  </a:glow>
                </a:effectLst>
                <a:uLnTx/>
                <a:uFillTx/>
                <a:latin typeface="#9Slide05 SVNClementine" panose="020F0502020204030203" pitchFamily="34" charset="0"/>
              </a:rPr>
              <a:t> </a:t>
            </a:r>
            <a:r>
              <a:rPr kumimoji="0" lang="en-US" sz="3600" b="1" i="0" u="none" strike="noStrike" kern="0" cap="none" spc="98" normalizeH="0" baseline="0" noProof="0" dirty="0" err="1">
                <a:ln>
                  <a:noFill/>
                </a:ln>
                <a:gradFill flip="none" rotWithShape="1">
                  <a:gsLst>
                    <a:gs pos="0">
                      <a:srgbClr val="FF0066">
                        <a:shade val="30000"/>
                        <a:satMod val="115000"/>
                      </a:srgbClr>
                    </a:gs>
                    <a:gs pos="50000">
                      <a:srgbClr val="FF0066">
                        <a:shade val="67500"/>
                        <a:satMod val="115000"/>
                      </a:srgbClr>
                    </a:gs>
                    <a:gs pos="100000">
                      <a:srgbClr val="FF0066">
                        <a:shade val="100000"/>
                        <a:satMod val="115000"/>
                      </a:srgbClr>
                    </a:gs>
                  </a:gsLst>
                  <a:lin ang="18900000" scaled="1"/>
                  <a:tileRect/>
                </a:gradFill>
                <a:effectLst>
                  <a:glow rad="101600">
                    <a:srgbClr val="FFFF00">
                      <a:alpha val="60000"/>
                    </a:srgbClr>
                  </a:glow>
                </a:effectLst>
                <a:uLnTx/>
                <a:uFillTx/>
                <a:latin typeface="#9Slide05 SVNClementine" panose="020F0502020204030203" pitchFamily="34" charset="0"/>
              </a:rPr>
              <a:t>Việt</a:t>
            </a:r>
            <a:endParaRPr kumimoji="0" lang="en-US" sz="3600" b="1" i="0" u="none" strike="noStrike" kern="0" cap="none" spc="98" normalizeH="0" baseline="0" noProof="0" dirty="0">
              <a:ln>
                <a:noFill/>
              </a:ln>
              <a:gradFill flip="none" rotWithShape="1">
                <a:gsLst>
                  <a:gs pos="0">
                    <a:srgbClr val="FF0066">
                      <a:shade val="30000"/>
                      <a:satMod val="115000"/>
                    </a:srgbClr>
                  </a:gs>
                  <a:gs pos="50000">
                    <a:srgbClr val="FF0066">
                      <a:shade val="67500"/>
                      <a:satMod val="115000"/>
                    </a:srgbClr>
                  </a:gs>
                  <a:gs pos="100000">
                    <a:srgbClr val="FF0066">
                      <a:shade val="100000"/>
                      <a:satMod val="115000"/>
                    </a:srgbClr>
                  </a:gs>
                </a:gsLst>
                <a:lin ang="18900000" scaled="1"/>
                <a:tileRect/>
              </a:gradFill>
              <a:effectLst>
                <a:glow rad="101600">
                  <a:srgbClr val="FFFF00">
                    <a:alpha val="60000"/>
                  </a:srgbClr>
                </a:glow>
              </a:effectLst>
              <a:uLnTx/>
              <a:uFillTx/>
              <a:latin typeface="#9Slide05 SVNClementine" panose="020F0502020204030203" pitchFamily="34" charset="0"/>
            </a:endParaRPr>
          </a:p>
        </p:txBody>
      </p:sp>
      <p:sp>
        <p:nvSpPr>
          <p:cNvPr id="21" name="TextBox 20">
            <a:extLst>
              <a:ext uri="{FF2B5EF4-FFF2-40B4-BE49-F238E27FC236}">
                <a16:creationId xmlns:a16="http://schemas.microsoft.com/office/drawing/2014/main" id="{AE5733F4-C40A-4D1C-B4DE-C5BC2A36C088}"/>
              </a:ext>
            </a:extLst>
          </p:cNvPr>
          <p:cNvSpPr txBox="1"/>
          <p:nvPr/>
        </p:nvSpPr>
        <p:spPr>
          <a:xfrm>
            <a:off x="5764234" y="2287862"/>
            <a:ext cx="2483958" cy="830997"/>
          </a:xfrm>
          <a:prstGeom prst="rect">
            <a:avLst/>
          </a:prstGeom>
          <a:noFill/>
        </p:spPr>
        <p:txBody>
          <a:bodyPr wrap="square">
            <a:spAutoFit/>
          </a:bodyPr>
          <a:lstStyle/>
          <a:p>
            <a:r>
              <a:rPr kumimoji="0" lang="vi-VN" sz="4800" b="0" i="0" u="none" strike="noStrike" kern="1200" cap="none" spc="0" normalizeH="0" baseline="0" noProof="0">
                <a:ln w="260350">
                  <a:solidFill>
                    <a:schemeClr val="tx2"/>
                  </a:solidFill>
                </a:ln>
                <a:solidFill>
                  <a:srgbClr val="FF0000"/>
                </a:solidFill>
                <a:effectLst/>
                <a:uLnTx/>
                <a:uFillTx/>
                <a:latin typeface="UTM Cookies" panose="02040603050506020204" pitchFamily="18" charset="0"/>
                <a:ea typeface="+mn-ea"/>
                <a:cs typeface="+mn-cs"/>
              </a:rPr>
              <a:t>Vào hạ</a:t>
            </a:r>
            <a:endParaRPr kumimoji="0" lang="vi-VN" sz="4800" b="0" i="0" u="none" strike="noStrike" kern="1200" cap="none" spc="0" normalizeH="0" baseline="0" noProof="0" dirty="0">
              <a:ln w="260350">
                <a:solidFill>
                  <a:schemeClr val="tx2"/>
                </a:solidFill>
              </a:ln>
              <a:solidFill>
                <a:srgbClr val="FF0000"/>
              </a:solidFill>
              <a:effectLst/>
              <a:uLnTx/>
              <a:uFillTx/>
              <a:latin typeface="UTM Cookies" panose="02040603050506020204" pitchFamily="18" charset="0"/>
              <a:ea typeface="+mn-ea"/>
              <a:cs typeface="+mn-cs"/>
            </a:endParaRPr>
          </a:p>
        </p:txBody>
      </p:sp>
      <p:sp>
        <p:nvSpPr>
          <p:cNvPr id="22" name="TextBox 21">
            <a:extLst>
              <a:ext uri="{FF2B5EF4-FFF2-40B4-BE49-F238E27FC236}">
                <a16:creationId xmlns:a16="http://schemas.microsoft.com/office/drawing/2014/main" id="{815118AE-FC4E-420E-BBF8-64C893D3A2C0}"/>
              </a:ext>
            </a:extLst>
          </p:cNvPr>
          <p:cNvSpPr txBox="1"/>
          <p:nvPr/>
        </p:nvSpPr>
        <p:spPr>
          <a:xfrm>
            <a:off x="3449947" y="1549676"/>
            <a:ext cx="2127186" cy="830997"/>
          </a:xfrm>
          <a:prstGeom prst="rect">
            <a:avLst/>
          </a:prstGeom>
          <a:noFill/>
        </p:spPr>
        <p:txBody>
          <a:bodyPr wrap="square">
            <a:spAutoFit/>
          </a:bodyPr>
          <a:lstStyle/>
          <a:p>
            <a:r>
              <a:rPr kumimoji="0" lang="vi-VN" sz="4800" b="1" i="0" u="none" strike="noStrike" kern="1200" cap="none" spc="0" normalizeH="0" baseline="0" noProof="0" dirty="0">
                <a:ln>
                  <a:noFill/>
                </a:ln>
                <a:solidFill>
                  <a:srgbClr val="FF0000"/>
                </a:solidFill>
                <a:effectLst/>
                <a:uLnTx/>
                <a:uFillTx/>
                <a:latin typeface="UTM Cookies" panose="02040603050506020204" pitchFamily="18" charset="0"/>
                <a:ea typeface="+mn-ea"/>
                <a:cs typeface="+mn-cs"/>
              </a:rPr>
              <a:t>Vào hạ</a:t>
            </a:r>
            <a:endParaRPr lang="en-US" sz="1100" b="1" dirty="0">
              <a:solidFill>
                <a:srgbClr val="FF0000"/>
              </a:solidFill>
            </a:endParaRPr>
          </a:p>
        </p:txBody>
      </p:sp>
    </p:spTree>
    <p:extLst>
      <p:ext uri="{BB962C8B-B14F-4D97-AF65-F5344CB8AC3E}">
        <p14:creationId xmlns:p14="http://schemas.microsoft.com/office/powerpoint/2010/main" val="912576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cười, Phim hoạt hình, hình mẫu, Hoạt hình&#10;&#10;Mô tả được tạo tự động">
            <a:extLst>
              <a:ext uri="{FF2B5EF4-FFF2-40B4-BE49-F238E27FC236}">
                <a16:creationId xmlns:a16="http://schemas.microsoft.com/office/drawing/2014/main" id="{7552DC42-26BC-8FDE-B32D-03703AD579FA}"/>
              </a:ext>
            </a:extLst>
          </p:cNvPr>
          <p:cNvPicPr>
            <a:picLocks noChangeAspect="1"/>
          </p:cNvPicPr>
          <p:nvPr/>
        </p:nvPicPr>
        <p:blipFill>
          <a:blip r:embed="rId3"/>
          <a:stretch>
            <a:fillRect/>
          </a:stretch>
        </p:blipFill>
        <p:spPr>
          <a:xfrm>
            <a:off x="5553025" y="2117355"/>
            <a:ext cx="3182815" cy="3182815"/>
          </a:xfrm>
          <a:prstGeom prst="rect">
            <a:avLst/>
          </a:prstGeom>
        </p:spPr>
      </p:pic>
      <p:grpSp>
        <p:nvGrpSpPr>
          <p:cNvPr id="3" name="Nhóm 2">
            <a:extLst>
              <a:ext uri="{FF2B5EF4-FFF2-40B4-BE49-F238E27FC236}">
                <a16:creationId xmlns:a16="http://schemas.microsoft.com/office/drawing/2014/main" id="{B14F4A76-D21D-6BED-EF51-7255319736AB}"/>
              </a:ext>
            </a:extLst>
          </p:cNvPr>
          <p:cNvGrpSpPr/>
          <p:nvPr/>
        </p:nvGrpSpPr>
        <p:grpSpPr>
          <a:xfrm>
            <a:off x="408160" y="1525840"/>
            <a:ext cx="5437673" cy="3313528"/>
            <a:chOff x="408160" y="1525840"/>
            <a:chExt cx="5437673" cy="3313528"/>
          </a:xfrm>
        </p:grpSpPr>
        <p:sp>
          <p:nvSpPr>
            <p:cNvPr id="34" name="Hình chữ nhật: Góc Tròn 1">
              <a:extLst>
                <a:ext uri="{FF2B5EF4-FFF2-40B4-BE49-F238E27FC236}">
                  <a16:creationId xmlns:a16="http://schemas.microsoft.com/office/drawing/2014/main" id="{7491776F-12AC-A2F3-7D1D-BA09B9D5AAC5}"/>
                </a:ext>
              </a:extLst>
            </p:cNvPr>
            <p:cNvSpPr/>
            <p:nvPr/>
          </p:nvSpPr>
          <p:spPr>
            <a:xfrm flipH="1">
              <a:off x="470241" y="1778362"/>
              <a:ext cx="5375592" cy="3061006"/>
            </a:xfrm>
            <a:custGeom>
              <a:avLst/>
              <a:gdLst>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1399850 w 16992596"/>
                <a:gd name="connsiteY6" fmla="*/ 8398932 h 8398932"/>
                <a:gd name="connsiteX7" fmla="*/ 0 w 16992596"/>
                <a:gd name="connsiteY7" fmla="*/ 6999082 h 8398932"/>
                <a:gd name="connsiteX8" fmla="*/ 0 w 16992596"/>
                <a:gd name="connsiteY8" fmla="*/ 1399850 h 8398932"/>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9309410 w 16992596"/>
                <a:gd name="connsiteY6" fmla="*/ 6775872 h 8398932"/>
                <a:gd name="connsiteX7" fmla="*/ 0 w 16992596"/>
                <a:gd name="connsiteY7" fmla="*/ 6999082 h 8398932"/>
                <a:gd name="connsiteX8" fmla="*/ 0 w 16992596"/>
                <a:gd name="connsiteY8" fmla="*/ 1399850 h 8398932"/>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9309410 w 16992596"/>
                <a:gd name="connsiteY6" fmla="*/ 6775872 h 8398932"/>
                <a:gd name="connsiteX7" fmla="*/ 45720 w 16992596"/>
                <a:gd name="connsiteY7" fmla="*/ 5467462 h 8398932"/>
                <a:gd name="connsiteX8" fmla="*/ 0 w 16992596"/>
                <a:gd name="connsiteY8" fmla="*/ 1399850 h 8398932"/>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5354630 w 16992596"/>
                <a:gd name="connsiteY6" fmla="*/ 6364392 h 8398932"/>
                <a:gd name="connsiteX7" fmla="*/ 45720 w 16992596"/>
                <a:gd name="connsiteY7" fmla="*/ 5467462 h 8398932"/>
                <a:gd name="connsiteX8" fmla="*/ 0 w 16992596"/>
                <a:gd name="connsiteY8" fmla="*/ 1399850 h 8398932"/>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4920290 w 16992596"/>
                <a:gd name="connsiteY6" fmla="*/ 6181512 h 8398932"/>
                <a:gd name="connsiteX7" fmla="*/ 45720 w 16992596"/>
                <a:gd name="connsiteY7" fmla="*/ 5467462 h 8398932"/>
                <a:gd name="connsiteX8" fmla="*/ 0 w 16992596"/>
                <a:gd name="connsiteY8" fmla="*/ 1399850 h 8398932"/>
                <a:gd name="connsiteX0" fmla="*/ 0 w 16992596"/>
                <a:gd name="connsiteY0" fmla="*/ 1399850 h 8787552"/>
                <a:gd name="connsiteX1" fmla="*/ 1399850 w 16992596"/>
                <a:gd name="connsiteY1" fmla="*/ 0 h 8787552"/>
                <a:gd name="connsiteX2" fmla="*/ 15592746 w 16992596"/>
                <a:gd name="connsiteY2" fmla="*/ 0 h 8787552"/>
                <a:gd name="connsiteX3" fmla="*/ 16992596 w 16992596"/>
                <a:gd name="connsiteY3" fmla="*/ 1399850 h 8787552"/>
                <a:gd name="connsiteX4" fmla="*/ 16992596 w 16992596"/>
                <a:gd name="connsiteY4" fmla="*/ 6999082 h 8787552"/>
                <a:gd name="connsiteX5" fmla="*/ 14038266 w 16992596"/>
                <a:gd name="connsiteY5" fmla="*/ 8787552 h 8787552"/>
                <a:gd name="connsiteX6" fmla="*/ 4920290 w 16992596"/>
                <a:gd name="connsiteY6" fmla="*/ 6181512 h 8787552"/>
                <a:gd name="connsiteX7" fmla="*/ 45720 w 16992596"/>
                <a:gd name="connsiteY7" fmla="*/ 5467462 h 8787552"/>
                <a:gd name="connsiteX8" fmla="*/ 0 w 16992596"/>
                <a:gd name="connsiteY8" fmla="*/ 1399850 h 8787552"/>
                <a:gd name="connsiteX0" fmla="*/ 0 w 16992596"/>
                <a:gd name="connsiteY0" fmla="*/ 1399850 h 8787552"/>
                <a:gd name="connsiteX1" fmla="*/ 1399850 w 16992596"/>
                <a:gd name="connsiteY1" fmla="*/ 0 h 8787552"/>
                <a:gd name="connsiteX2" fmla="*/ 15592746 w 16992596"/>
                <a:gd name="connsiteY2" fmla="*/ 0 h 8787552"/>
                <a:gd name="connsiteX3" fmla="*/ 16992596 w 16992596"/>
                <a:gd name="connsiteY3" fmla="*/ 1399850 h 8787552"/>
                <a:gd name="connsiteX4" fmla="*/ 16878296 w 16992596"/>
                <a:gd name="connsiteY4" fmla="*/ 7616302 h 8787552"/>
                <a:gd name="connsiteX5" fmla="*/ 14038266 w 16992596"/>
                <a:gd name="connsiteY5" fmla="*/ 8787552 h 8787552"/>
                <a:gd name="connsiteX6" fmla="*/ 4920290 w 16992596"/>
                <a:gd name="connsiteY6" fmla="*/ 6181512 h 8787552"/>
                <a:gd name="connsiteX7" fmla="*/ 45720 w 16992596"/>
                <a:gd name="connsiteY7" fmla="*/ 5467462 h 8787552"/>
                <a:gd name="connsiteX8" fmla="*/ 0 w 16992596"/>
                <a:gd name="connsiteY8" fmla="*/ 1399850 h 8787552"/>
                <a:gd name="connsiteX0" fmla="*/ 0 w 16992596"/>
                <a:gd name="connsiteY0" fmla="*/ 1399850 h 8787552"/>
                <a:gd name="connsiteX1" fmla="*/ 1399850 w 16992596"/>
                <a:gd name="connsiteY1" fmla="*/ 0 h 8787552"/>
                <a:gd name="connsiteX2" fmla="*/ 15592746 w 16992596"/>
                <a:gd name="connsiteY2" fmla="*/ 0 h 8787552"/>
                <a:gd name="connsiteX3" fmla="*/ 16992596 w 16992596"/>
                <a:gd name="connsiteY3" fmla="*/ 1399850 h 8787552"/>
                <a:gd name="connsiteX4" fmla="*/ 16878296 w 16992596"/>
                <a:gd name="connsiteY4" fmla="*/ 7616302 h 8787552"/>
                <a:gd name="connsiteX5" fmla="*/ 14038266 w 16992596"/>
                <a:gd name="connsiteY5" fmla="*/ 8787552 h 8787552"/>
                <a:gd name="connsiteX6" fmla="*/ 3251510 w 16992596"/>
                <a:gd name="connsiteY6" fmla="*/ 6432972 h 8787552"/>
                <a:gd name="connsiteX7" fmla="*/ 45720 w 16992596"/>
                <a:gd name="connsiteY7" fmla="*/ 5467462 h 8787552"/>
                <a:gd name="connsiteX8" fmla="*/ 0 w 16992596"/>
                <a:gd name="connsiteY8" fmla="*/ 1399850 h 8787552"/>
                <a:gd name="connsiteX0" fmla="*/ 0 w 16992596"/>
                <a:gd name="connsiteY0" fmla="*/ 1399850 h 8421792"/>
                <a:gd name="connsiteX1" fmla="*/ 1399850 w 16992596"/>
                <a:gd name="connsiteY1" fmla="*/ 0 h 8421792"/>
                <a:gd name="connsiteX2" fmla="*/ 15592746 w 16992596"/>
                <a:gd name="connsiteY2" fmla="*/ 0 h 8421792"/>
                <a:gd name="connsiteX3" fmla="*/ 16992596 w 16992596"/>
                <a:gd name="connsiteY3" fmla="*/ 1399850 h 8421792"/>
                <a:gd name="connsiteX4" fmla="*/ 16878296 w 16992596"/>
                <a:gd name="connsiteY4" fmla="*/ 7616302 h 8421792"/>
                <a:gd name="connsiteX5" fmla="*/ 13489626 w 16992596"/>
                <a:gd name="connsiteY5" fmla="*/ 8421792 h 8421792"/>
                <a:gd name="connsiteX6" fmla="*/ 3251510 w 16992596"/>
                <a:gd name="connsiteY6" fmla="*/ 6432972 h 8421792"/>
                <a:gd name="connsiteX7" fmla="*/ 45720 w 16992596"/>
                <a:gd name="connsiteY7" fmla="*/ 5467462 h 8421792"/>
                <a:gd name="connsiteX8" fmla="*/ 0 w 16992596"/>
                <a:gd name="connsiteY8" fmla="*/ 1399850 h 8421792"/>
                <a:gd name="connsiteX0" fmla="*/ 0 w 16992596"/>
                <a:gd name="connsiteY0" fmla="*/ 1399850 h 8421792"/>
                <a:gd name="connsiteX1" fmla="*/ 1399850 w 16992596"/>
                <a:gd name="connsiteY1" fmla="*/ 0 h 8421792"/>
                <a:gd name="connsiteX2" fmla="*/ 15592746 w 16992596"/>
                <a:gd name="connsiteY2" fmla="*/ 0 h 8421792"/>
                <a:gd name="connsiteX3" fmla="*/ 16992596 w 16992596"/>
                <a:gd name="connsiteY3" fmla="*/ 1399850 h 8421792"/>
                <a:gd name="connsiteX4" fmla="*/ 16878296 w 16992596"/>
                <a:gd name="connsiteY4" fmla="*/ 7616302 h 8421792"/>
                <a:gd name="connsiteX5" fmla="*/ 13489626 w 16992596"/>
                <a:gd name="connsiteY5" fmla="*/ 8421792 h 8421792"/>
                <a:gd name="connsiteX6" fmla="*/ 4032560 w 16992596"/>
                <a:gd name="connsiteY6" fmla="*/ 5956722 h 8421792"/>
                <a:gd name="connsiteX7" fmla="*/ 45720 w 16992596"/>
                <a:gd name="connsiteY7" fmla="*/ 5467462 h 8421792"/>
                <a:gd name="connsiteX8" fmla="*/ 0 w 16992596"/>
                <a:gd name="connsiteY8" fmla="*/ 1399850 h 8421792"/>
                <a:gd name="connsiteX0" fmla="*/ 0 w 17020116"/>
                <a:gd name="connsiteY0" fmla="*/ 1399850 h 7760085"/>
                <a:gd name="connsiteX1" fmla="*/ 1399850 w 17020116"/>
                <a:gd name="connsiteY1" fmla="*/ 0 h 7760085"/>
                <a:gd name="connsiteX2" fmla="*/ 15592746 w 17020116"/>
                <a:gd name="connsiteY2" fmla="*/ 0 h 7760085"/>
                <a:gd name="connsiteX3" fmla="*/ 16992596 w 17020116"/>
                <a:gd name="connsiteY3" fmla="*/ 1399850 h 7760085"/>
                <a:gd name="connsiteX4" fmla="*/ 16878296 w 17020116"/>
                <a:gd name="connsiteY4" fmla="*/ 7616302 h 7760085"/>
                <a:gd name="connsiteX5" fmla="*/ 16575726 w 17020116"/>
                <a:gd name="connsiteY5" fmla="*/ 5792892 h 7760085"/>
                <a:gd name="connsiteX6" fmla="*/ 4032560 w 17020116"/>
                <a:gd name="connsiteY6" fmla="*/ 5956722 h 7760085"/>
                <a:gd name="connsiteX7" fmla="*/ 45720 w 17020116"/>
                <a:gd name="connsiteY7" fmla="*/ 5467462 h 7760085"/>
                <a:gd name="connsiteX8" fmla="*/ 0 w 17020116"/>
                <a:gd name="connsiteY8" fmla="*/ 1399850 h 7760085"/>
                <a:gd name="connsiteX0" fmla="*/ 0 w 16992596"/>
                <a:gd name="connsiteY0" fmla="*/ 1399850 h 6037823"/>
                <a:gd name="connsiteX1" fmla="*/ 1399850 w 16992596"/>
                <a:gd name="connsiteY1" fmla="*/ 0 h 6037823"/>
                <a:gd name="connsiteX2" fmla="*/ 15592746 w 16992596"/>
                <a:gd name="connsiteY2" fmla="*/ 0 h 6037823"/>
                <a:gd name="connsiteX3" fmla="*/ 16992596 w 16992596"/>
                <a:gd name="connsiteY3" fmla="*/ 1399850 h 6037823"/>
                <a:gd name="connsiteX4" fmla="*/ 16573496 w 16992596"/>
                <a:gd name="connsiteY4" fmla="*/ 5654152 h 6037823"/>
                <a:gd name="connsiteX5" fmla="*/ 16575726 w 16992596"/>
                <a:gd name="connsiteY5" fmla="*/ 5792892 h 6037823"/>
                <a:gd name="connsiteX6" fmla="*/ 4032560 w 16992596"/>
                <a:gd name="connsiteY6" fmla="*/ 5956722 h 6037823"/>
                <a:gd name="connsiteX7" fmla="*/ 45720 w 16992596"/>
                <a:gd name="connsiteY7" fmla="*/ 5467462 h 6037823"/>
                <a:gd name="connsiteX8" fmla="*/ 0 w 16992596"/>
                <a:gd name="connsiteY8" fmla="*/ 1399850 h 6037823"/>
                <a:gd name="connsiteX0" fmla="*/ 0 w 16992596"/>
                <a:gd name="connsiteY0" fmla="*/ 1399850 h 6037823"/>
                <a:gd name="connsiteX1" fmla="*/ 1399850 w 16992596"/>
                <a:gd name="connsiteY1" fmla="*/ 0 h 6037823"/>
                <a:gd name="connsiteX2" fmla="*/ 15592746 w 16992596"/>
                <a:gd name="connsiteY2" fmla="*/ 0 h 6037823"/>
                <a:gd name="connsiteX3" fmla="*/ 16992596 w 16992596"/>
                <a:gd name="connsiteY3" fmla="*/ 1399850 h 6037823"/>
                <a:gd name="connsiteX4" fmla="*/ 16573496 w 16992596"/>
                <a:gd name="connsiteY4" fmla="*/ 5654152 h 6037823"/>
                <a:gd name="connsiteX5" fmla="*/ 16575726 w 16992596"/>
                <a:gd name="connsiteY5" fmla="*/ 5792892 h 6037823"/>
                <a:gd name="connsiteX6" fmla="*/ 4032560 w 16992596"/>
                <a:gd name="connsiteY6" fmla="*/ 5956722 h 6037823"/>
                <a:gd name="connsiteX7" fmla="*/ 45720 w 16992596"/>
                <a:gd name="connsiteY7" fmla="*/ 4702612 h 6037823"/>
                <a:gd name="connsiteX8" fmla="*/ 0 w 16992596"/>
                <a:gd name="connsiteY8" fmla="*/ 1399850 h 6037823"/>
                <a:gd name="connsiteX0" fmla="*/ 0 w 16992596"/>
                <a:gd name="connsiteY0" fmla="*/ 1399850 h 6037823"/>
                <a:gd name="connsiteX1" fmla="*/ 1399850 w 16992596"/>
                <a:gd name="connsiteY1" fmla="*/ 0 h 6037823"/>
                <a:gd name="connsiteX2" fmla="*/ 15592746 w 16992596"/>
                <a:gd name="connsiteY2" fmla="*/ 0 h 6037823"/>
                <a:gd name="connsiteX3" fmla="*/ 16992596 w 16992596"/>
                <a:gd name="connsiteY3" fmla="*/ 1399850 h 6037823"/>
                <a:gd name="connsiteX4" fmla="*/ 16573496 w 16992596"/>
                <a:gd name="connsiteY4" fmla="*/ 5654152 h 6037823"/>
                <a:gd name="connsiteX5" fmla="*/ 16575726 w 16992596"/>
                <a:gd name="connsiteY5" fmla="*/ 5792892 h 6037823"/>
                <a:gd name="connsiteX6" fmla="*/ 4032560 w 16992596"/>
                <a:gd name="connsiteY6" fmla="*/ 5956722 h 6037823"/>
                <a:gd name="connsiteX7" fmla="*/ 45720 w 16992596"/>
                <a:gd name="connsiteY7" fmla="*/ 4702612 h 6037823"/>
                <a:gd name="connsiteX8" fmla="*/ 0 w 16992596"/>
                <a:gd name="connsiteY8" fmla="*/ 1399850 h 6037823"/>
                <a:gd name="connsiteX0" fmla="*/ 0 w 17504106"/>
                <a:gd name="connsiteY0" fmla="*/ 1399850 h 6049506"/>
                <a:gd name="connsiteX1" fmla="*/ 1399850 w 17504106"/>
                <a:gd name="connsiteY1" fmla="*/ 0 h 6049506"/>
                <a:gd name="connsiteX2" fmla="*/ 15592746 w 17504106"/>
                <a:gd name="connsiteY2" fmla="*/ 0 h 6049506"/>
                <a:gd name="connsiteX3" fmla="*/ 16992596 w 17504106"/>
                <a:gd name="connsiteY3" fmla="*/ 1399850 h 6049506"/>
                <a:gd name="connsiteX4" fmla="*/ 16573496 w 17504106"/>
                <a:gd name="connsiteY4" fmla="*/ 5654152 h 6049506"/>
                <a:gd name="connsiteX5" fmla="*/ 16575726 w 17504106"/>
                <a:gd name="connsiteY5" fmla="*/ 5792892 h 6049506"/>
                <a:gd name="connsiteX6" fmla="*/ 4032560 w 17504106"/>
                <a:gd name="connsiteY6" fmla="*/ 5397076 h 6049506"/>
                <a:gd name="connsiteX7" fmla="*/ 45720 w 17504106"/>
                <a:gd name="connsiteY7" fmla="*/ 4702612 h 6049506"/>
                <a:gd name="connsiteX8" fmla="*/ 0 w 17504106"/>
                <a:gd name="connsiteY8" fmla="*/ 1399850 h 6049506"/>
                <a:gd name="connsiteX0" fmla="*/ 0 w 17299667"/>
                <a:gd name="connsiteY0" fmla="*/ 1399850 h 5920500"/>
                <a:gd name="connsiteX1" fmla="*/ 1399850 w 17299667"/>
                <a:gd name="connsiteY1" fmla="*/ 0 h 5920500"/>
                <a:gd name="connsiteX2" fmla="*/ 15592746 w 17299667"/>
                <a:gd name="connsiteY2" fmla="*/ 0 h 5920500"/>
                <a:gd name="connsiteX3" fmla="*/ 16992596 w 17299667"/>
                <a:gd name="connsiteY3" fmla="*/ 1399850 h 5920500"/>
                <a:gd name="connsiteX4" fmla="*/ 15865573 w 17299667"/>
                <a:gd name="connsiteY4" fmla="*/ 2762648 h 5920500"/>
                <a:gd name="connsiteX5" fmla="*/ 16575726 w 17299667"/>
                <a:gd name="connsiteY5" fmla="*/ 5792892 h 5920500"/>
                <a:gd name="connsiteX6" fmla="*/ 4032560 w 17299667"/>
                <a:gd name="connsiteY6" fmla="*/ 5397076 h 5920500"/>
                <a:gd name="connsiteX7" fmla="*/ 45720 w 17299667"/>
                <a:gd name="connsiteY7" fmla="*/ 4702612 h 5920500"/>
                <a:gd name="connsiteX8" fmla="*/ 0 w 17299667"/>
                <a:gd name="connsiteY8" fmla="*/ 1399850 h 5920500"/>
                <a:gd name="connsiteX0" fmla="*/ 0 w 17179398"/>
                <a:gd name="connsiteY0" fmla="*/ 1399850 h 5461438"/>
                <a:gd name="connsiteX1" fmla="*/ 1399850 w 17179398"/>
                <a:gd name="connsiteY1" fmla="*/ 0 h 5461438"/>
                <a:gd name="connsiteX2" fmla="*/ 15592746 w 17179398"/>
                <a:gd name="connsiteY2" fmla="*/ 0 h 5461438"/>
                <a:gd name="connsiteX3" fmla="*/ 16992596 w 17179398"/>
                <a:gd name="connsiteY3" fmla="*/ 1399850 h 5461438"/>
                <a:gd name="connsiteX4" fmla="*/ 15865573 w 17179398"/>
                <a:gd name="connsiteY4" fmla="*/ 2762648 h 5461438"/>
                <a:gd name="connsiteX5" fmla="*/ 16428242 w 17179398"/>
                <a:gd name="connsiteY5" fmla="*/ 5195936 h 5461438"/>
                <a:gd name="connsiteX6" fmla="*/ 4032560 w 17179398"/>
                <a:gd name="connsiteY6" fmla="*/ 5397076 h 5461438"/>
                <a:gd name="connsiteX7" fmla="*/ 45720 w 17179398"/>
                <a:gd name="connsiteY7" fmla="*/ 4702612 h 5461438"/>
                <a:gd name="connsiteX8" fmla="*/ 0 w 17179398"/>
                <a:gd name="connsiteY8" fmla="*/ 1399850 h 5461438"/>
                <a:gd name="connsiteX0" fmla="*/ 0 w 17520355"/>
                <a:gd name="connsiteY0" fmla="*/ 1399850 h 5465872"/>
                <a:gd name="connsiteX1" fmla="*/ 1399850 w 17520355"/>
                <a:gd name="connsiteY1" fmla="*/ 0 h 5465872"/>
                <a:gd name="connsiteX2" fmla="*/ 15592746 w 17520355"/>
                <a:gd name="connsiteY2" fmla="*/ 0 h 5465872"/>
                <a:gd name="connsiteX3" fmla="*/ 16992596 w 17520355"/>
                <a:gd name="connsiteY3" fmla="*/ 1399850 h 5465872"/>
                <a:gd name="connsiteX4" fmla="*/ 16897960 w 17520355"/>
                <a:gd name="connsiteY4" fmla="*/ 2694661 h 5465872"/>
                <a:gd name="connsiteX5" fmla="*/ 16428242 w 17520355"/>
                <a:gd name="connsiteY5" fmla="*/ 5195936 h 5465872"/>
                <a:gd name="connsiteX6" fmla="*/ 4032560 w 17520355"/>
                <a:gd name="connsiteY6" fmla="*/ 5397076 h 5465872"/>
                <a:gd name="connsiteX7" fmla="*/ 45720 w 17520355"/>
                <a:gd name="connsiteY7" fmla="*/ 4702612 h 5465872"/>
                <a:gd name="connsiteX8" fmla="*/ 0 w 17520355"/>
                <a:gd name="connsiteY8" fmla="*/ 1399850 h 5465872"/>
                <a:gd name="connsiteX0" fmla="*/ 0 w 16992596"/>
                <a:gd name="connsiteY0" fmla="*/ 1399850 h 5491697"/>
                <a:gd name="connsiteX1" fmla="*/ 1399850 w 16992596"/>
                <a:gd name="connsiteY1" fmla="*/ 0 h 5491697"/>
                <a:gd name="connsiteX2" fmla="*/ 15592746 w 16992596"/>
                <a:gd name="connsiteY2" fmla="*/ 0 h 5491697"/>
                <a:gd name="connsiteX3" fmla="*/ 16992596 w 16992596"/>
                <a:gd name="connsiteY3" fmla="*/ 1399850 h 5491697"/>
                <a:gd name="connsiteX4" fmla="*/ 16897960 w 16992596"/>
                <a:gd name="connsiteY4" fmla="*/ 2694661 h 5491697"/>
                <a:gd name="connsiteX5" fmla="*/ 15336862 w 16992596"/>
                <a:gd name="connsiteY5" fmla="*/ 5241261 h 5491697"/>
                <a:gd name="connsiteX6" fmla="*/ 4032560 w 16992596"/>
                <a:gd name="connsiteY6" fmla="*/ 5397076 h 5491697"/>
                <a:gd name="connsiteX7" fmla="*/ 45720 w 16992596"/>
                <a:gd name="connsiteY7" fmla="*/ 4702612 h 5491697"/>
                <a:gd name="connsiteX8" fmla="*/ 0 w 16992596"/>
                <a:gd name="connsiteY8" fmla="*/ 1399850 h 5491697"/>
                <a:gd name="connsiteX0" fmla="*/ 0 w 17535491"/>
                <a:gd name="connsiteY0" fmla="*/ 1399850 h 5607744"/>
                <a:gd name="connsiteX1" fmla="*/ 1399850 w 17535491"/>
                <a:gd name="connsiteY1" fmla="*/ 0 h 5607744"/>
                <a:gd name="connsiteX2" fmla="*/ 15592746 w 17535491"/>
                <a:gd name="connsiteY2" fmla="*/ 0 h 5607744"/>
                <a:gd name="connsiteX3" fmla="*/ 16992596 w 17535491"/>
                <a:gd name="connsiteY3" fmla="*/ 1399850 h 5607744"/>
                <a:gd name="connsiteX4" fmla="*/ 16897960 w 17535491"/>
                <a:gd name="connsiteY4" fmla="*/ 2694661 h 5607744"/>
                <a:gd name="connsiteX5" fmla="*/ 16451032 w 17535491"/>
                <a:gd name="connsiteY5" fmla="*/ 5411151 h 5607744"/>
                <a:gd name="connsiteX6" fmla="*/ 4032560 w 17535491"/>
                <a:gd name="connsiteY6" fmla="*/ 5397076 h 5607744"/>
                <a:gd name="connsiteX7" fmla="*/ 45720 w 17535491"/>
                <a:gd name="connsiteY7" fmla="*/ 4702612 h 5607744"/>
                <a:gd name="connsiteX8" fmla="*/ 0 w 17535491"/>
                <a:gd name="connsiteY8" fmla="*/ 1399850 h 5607744"/>
                <a:gd name="connsiteX0" fmla="*/ 356868 w 17892359"/>
                <a:gd name="connsiteY0" fmla="*/ 1399850 h 5607744"/>
                <a:gd name="connsiteX1" fmla="*/ 1756718 w 17892359"/>
                <a:gd name="connsiteY1" fmla="*/ 0 h 5607744"/>
                <a:gd name="connsiteX2" fmla="*/ 15949614 w 17892359"/>
                <a:gd name="connsiteY2" fmla="*/ 0 h 5607744"/>
                <a:gd name="connsiteX3" fmla="*/ 17349464 w 17892359"/>
                <a:gd name="connsiteY3" fmla="*/ 1399850 h 5607744"/>
                <a:gd name="connsiteX4" fmla="*/ 17254828 w 17892359"/>
                <a:gd name="connsiteY4" fmla="*/ 2694661 h 5607744"/>
                <a:gd name="connsiteX5" fmla="*/ 16807900 w 17892359"/>
                <a:gd name="connsiteY5" fmla="*/ 5411151 h 5607744"/>
                <a:gd name="connsiteX6" fmla="*/ 4389428 w 17892359"/>
                <a:gd name="connsiteY6" fmla="*/ 5397076 h 5607744"/>
                <a:gd name="connsiteX7" fmla="*/ 0 w 17892359"/>
                <a:gd name="connsiteY7" fmla="*/ 4688890 h 5607744"/>
                <a:gd name="connsiteX8" fmla="*/ 356868 w 17892359"/>
                <a:gd name="connsiteY8" fmla="*/ 1399850 h 560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92359" h="5607744">
                  <a:moveTo>
                    <a:pt x="356868" y="1399850"/>
                  </a:moveTo>
                  <a:cubicBezTo>
                    <a:pt x="356868" y="626734"/>
                    <a:pt x="983602" y="0"/>
                    <a:pt x="1756718" y="0"/>
                  </a:cubicBezTo>
                  <a:lnTo>
                    <a:pt x="15949614" y="0"/>
                  </a:lnTo>
                  <a:cubicBezTo>
                    <a:pt x="16722730" y="0"/>
                    <a:pt x="17349464" y="626734"/>
                    <a:pt x="17349464" y="1399850"/>
                  </a:cubicBezTo>
                  <a:lnTo>
                    <a:pt x="17254828" y="2694661"/>
                  </a:lnTo>
                  <a:cubicBezTo>
                    <a:pt x="17254828" y="3467777"/>
                    <a:pt x="18952133" y="4960749"/>
                    <a:pt x="16807900" y="5411151"/>
                  </a:cubicBezTo>
                  <a:cubicBezTo>
                    <a:pt x="14663667" y="5861553"/>
                    <a:pt x="9120393" y="5397076"/>
                    <a:pt x="4389428" y="5397076"/>
                  </a:cubicBezTo>
                  <a:cubicBezTo>
                    <a:pt x="3616312" y="5397076"/>
                    <a:pt x="0" y="5462006"/>
                    <a:pt x="0" y="4688890"/>
                  </a:cubicBezTo>
                  <a:cubicBezTo>
                    <a:pt x="1076140" y="2251037"/>
                    <a:pt x="372108" y="2755721"/>
                    <a:pt x="356868" y="139985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450" b="0" i="0" u="none" strike="noStrike" kern="1200" cap="none" spc="0" normalizeH="0" baseline="0" noProof="0" dirty="0">
                <a:ln>
                  <a:noFill/>
                </a:ln>
                <a:solidFill>
                  <a:srgbClr val="FFCCA9"/>
                </a:solidFill>
                <a:effectLst/>
                <a:uLnTx/>
                <a:uFillTx/>
                <a:latin typeface="Calibri"/>
                <a:ea typeface="+mn-ea"/>
                <a:cs typeface="+mn-cs"/>
                <a:sym typeface="Arial"/>
              </a:endParaRPr>
            </a:p>
          </p:txBody>
        </p:sp>
        <p:grpSp>
          <p:nvGrpSpPr>
            <p:cNvPr id="40" name="Nhóm 39">
              <a:extLst>
                <a:ext uri="{FF2B5EF4-FFF2-40B4-BE49-F238E27FC236}">
                  <a16:creationId xmlns:a16="http://schemas.microsoft.com/office/drawing/2014/main" id="{C242AE29-9356-C99F-A78F-24DF25903209}"/>
                </a:ext>
              </a:extLst>
            </p:cNvPr>
            <p:cNvGrpSpPr/>
            <p:nvPr/>
          </p:nvGrpSpPr>
          <p:grpSpPr>
            <a:xfrm>
              <a:off x="408160" y="1525840"/>
              <a:ext cx="4905678" cy="2984164"/>
              <a:chOff x="1129269" y="634546"/>
              <a:chExt cx="4905678" cy="2984164"/>
            </a:xfrm>
          </p:grpSpPr>
          <p:sp>
            <p:nvSpPr>
              <p:cNvPr id="35" name="Hộp Văn bản 34">
                <a:extLst>
                  <a:ext uri="{FF2B5EF4-FFF2-40B4-BE49-F238E27FC236}">
                    <a16:creationId xmlns:a16="http://schemas.microsoft.com/office/drawing/2014/main" id="{3CFEAD6A-1D8C-BCE3-A883-CB558EAB253C}"/>
                  </a:ext>
                </a:extLst>
              </p:cNvPr>
              <p:cNvSpPr txBox="1"/>
              <p:nvPr/>
            </p:nvSpPr>
            <p:spPr>
              <a:xfrm>
                <a:off x="1535496" y="1033387"/>
                <a:ext cx="4499451"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a:ln>
                      <a:noFill/>
                    </a:ln>
                    <a:solidFill>
                      <a:srgbClr val="000000"/>
                    </a:solidFill>
                    <a:effectLst/>
                    <a:uLnTx/>
                    <a:uFillTx/>
                    <a:latin typeface="Calibri"/>
                    <a:cs typeface="Arial"/>
                    <a:sym typeface="Arial"/>
                  </a:rPr>
                  <a:t>sừng sững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5400">
                  <a:latin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a:ln>
                      <a:noFill/>
                    </a:ln>
                    <a:solidFill>
                      <a:srgbClr val="000000"/>
                    </a:solidFill>
                    <a:effectLst/>
                    <a:uLnTx/>
                    <a:uFillTx/>
                    <a:latin typeface="Calibri"/>
                    <a:cs typeface="Arial"/>
                    <a:sym typeface="Arial"/>
                  </a:rPr>
                  <a:t> mệnh danh</a:t>
                </a:r>
                <a:endParaRPr kumimoji="0" lang="en-US" sz="5400" b="0" i="0" u="none" strike="noStrike" kern="0" cap="none" spc="0" normalizeH="0" baseline="0" noProof="0" dirty="0">
                  <a:ln>
                    <a:noFill/>
                  </a:ln>
                  <a:solidFill>
                    <a:srgbClr val="000000"/>
                  </a:solidFill>
                  <a:effectLst/>
                  <a:uLnTx/>
                  <a:uFillTx/>
                  <a:latin typeface="Calibri"/>
                  <a:cs typeface="Arial"/>
                  <a:sym typeface="Arial"/>
                </a:endParaRPr>
              </a:p>
            </p:txBody>
          </p:sp>
          <p:pic>
            <p:nvPicPr>
              <p:cNvPr id="39" name="Hình ảnh 38" descr="Ảnh có chứa phim hoạt hình, đồ chơi, hình mẫu&#10;&#10;Mô tả được tạo tự động">
                <a:extLst>
                  <a:ext uri="{FF2B5EF4-FFF2-40B4-BE49-F238E27FC236}">
                    <a16:creationId xmlns:a16="http://schemas.microsoft.com/office/drawing/2014/main" id="{86DB1C9E-9630-336E-E3EC-040B56480FE9}"/>
                  </a:ext>
                </a:extLst>
              </p:cNvPr>
              <p:cNvPicPr>
                <a:picLocks noChangeAspect="1"/>
              </p:cNvPicPr>
              <p:nvPr/>
            </p:nvPicPr>
            <p:blipFill>
              <a:blip r:embed="rId4"/>
              <a:stretch>
                <a:fillRect/>
              </a:stretch>
            </p:blipFill>
            <p:spPr>
              <a:xfrm>
                <a:off x="1129269" y="634546"/>
                <a:ext cx="812454" cy="797683"/>
              </a:xfrm>
              <a:prstGeom prst="rect">
                <a:avLst/>
              </a:prstGeom>
            </p:spPr>
          </p:pic>
        </p:grpSp>
      </p:grpSp>
      <p:grpSp>
        <p:nvGrpSpPr>
          <p:cNvPr id="47" name="Nhóm 46">
            <a:extLst>
              <a:ext uri="{FF2B5EF4-FFF2-40B4-BE49-F238E27FC236}">
                <a16:creationId xmlns:a16="http://schemas.microsoft.com/office/drawing/2014/main" id="{A5EA86BA-2A12-ECAE-AE80-6D4AADC8031F}"/>
              </a:ext>
            </a:extLst>
          </p:cNvPr>
          <p:cNvGrpSpPr/>
          <p:nvPr/>
        </p:nvGrpSpPr>
        <p:grpSpPr>
          <a:xfrm>
            <a:off x="1595776" y="413675"/>
            <a:ext cx="5952447" cy="925635"/>
            <a:chOff x="-39473" y="1016264"/>
            <a:chExt cx="5952447" cy="1083815"/>
          </a:xfrm>
        </p:grpSpPr>
        <p:sp>
          <p:nvSpPr>
            <p:cNvPr id="45" name="Hình chữ nhật: Góc Tròn 44">
              <a:extLst>
                <a:ext uri="{FF2B5EF4-FFF2-40B4-BE49-F238E27FC236}">
                  <a16:creationId xmlns:a16="http://schemas.microsoft.com/office/drawing/2014/main" id="{21864330-60F3-53A2-E02B-4EDA8263DC40}"/>
                </a:ext>
              </a:extLst>
            </p:cNvPr>
            <p:cNvSpPr/>
            <p:nvPr/>
          </p:nvSpPr>
          <p:spPr>
            <a:xfrm>
              <a:off x="-39473" y="1016264"/>
              <a:ext cx="5952447" cy="1083815"/>
            </a:xfrm>
            <a:custGeom>
              <a:avLst/>
              <a:gdLst>
                <a:gd name="connsiteX0" fmla="*/ 0 w 5952447"/>
                <a:gd name="connsiteY0" fmla="*/ 180639 h 1083815"/>
                <a:gd name="connsiteX1" fmla="*/ 180639 w 5952447"/>
                <a:gd name="connsiteY1" fmla="*/ 0 h 1083815"/>
                <a:gd name="connsiteX2" fmla="*/ 739756 w 5952447"/>
                <a:gd name="connsiteY2" fmla="*/ 0 h 1083815"/>
                <a:gd name="connsiteX3" fmla="*/ 1242961 w 5952447"/>
                <a:gd name="connsiteY3" fmla="*/ 0 h 1083815"/>
                <a:gd name="connsiteX4" fmla="*/ 1634343 w 5952447"/>
                <a:gd name="connsiteY4" fmla="*/ 0 h 1083815"/>
                <a:gd name="connsiteX5" fmla="*/ 2025725 w 5952447"/>
                <a:gd name="connsiteY5" fmla="*/ 0 h 1083815"/>
                <a:gd name="connsiteX6" fmla="*/ 2528930 w 5952447"/>
                <a:gd name="connsiteY6" fmla="*/ 0 h 1083815"/>
                <a:gd name="connsiteX7" fmla="*/ 2976224 w 5952447"/>
                <a:gd name="connsiteY7" fmla="*/ 0 h 1083815"/>
                <a:gd name="connsiteX8" fmla="*/ 3479429 w 5952447"/>
                <a:gd name="connsiteY8" fmla="*/ 0 h 1083815"/>
                <a:gd name="connsiteX9" fmla="*/ 3870811 w 5952447"/>
                <a:gd name="connsiteY9" fmla="*/ 0 h 1083815"/>
                <a:gd name="connsiteX10" fmla="*/ 4485839 w 5952447"/>
                <a:gd name="connsiteY10" fmla="*/ 0 h 1083815"/>
                <a:gd name="connsiteX11" fmla="*/ 5044956 w 5952447"/>
                <a:gd name="connsiteY11" fmla="*/ 0 h 1083815"/>
                <a:gd name="connsiteX12" fmla="*/ 5771808 w 5952447"/>
                <a:gd name="connsiteY12" fmla="*/ 0 h 1083815"/>
                <a:gd name="connsiteX13" fmla="*/ 5952447 w 5952447"/>
                <a:gd name="connsiteY13" fmla="*/ 180639 h 1083815"/>
                <a:gd name="connsiteX14" fmla="*/ 5952447 w 5952447"/>
                <a:gd name="connsiteY14" fmla="*/ 520231 h 1083815"/>
                <a:gd name="connsiteX15" fmla="*/ 5952447 w 5952447"/>
                <a:gd name="connsiteY15" fmla="*/ 903176 h 1083815"/>
                <a:gd name="connsiteX16" fmla="*/ 5771808 w 5952447"/>
                <a:gd name="connsiteY16" fmla="*/ 1083815 h 1083815"/>
                <a:gd name="connsiteX17" fmla="*/ 5156779 w 5952447"/>
                <a:gd name="connsiteY17" fmla="*/ 1083815 h 1083815"/>
                <a:gd name="connsiteX18" fmla="*/ 4541751 w 5952447"/>
                <a:gd name="connsiteY18" fmla="*/ 1083815 h 1083815"/>
                <a:gd name="connsiteX19" fmla="*/ 4150369 w 5952447"/>
                <a:gd name="connsiteY19" fmla="*/ 1083815 h 1083815"/>
                <a:gd name="connsiteX20" fmla="*/ 3591252 w 5952447"/>
                <a:gd name="connsiteY20" fmla="*/ 1083815 h 1083815"/>
                <a:gd name="connsiteX21" fmla="*/ 3143959 w 5952447"/>
                <a:gd name="connsiteY21" fmla="*/ 1083815 h 1083815"/>
                <a:gd name="connsiteX22" fmla="*/ 2584842 w 5952447"/>
                <a:gd name="connsiteY22" fmla="*/ 1083815 h 1083815"/>
                <a:gd name="connsiteX23" fmla="*/ 2081636 w 5952447"/>
                <a:gd name="connsiteY23" fmla="*/ 1083815 h 1083815"/>
                <a:gd name="connsiteX24" fmla="*/ 1578431 w 5952447"/>
                <a:gd name="connsiteY24" fmla="*/ 1083815 h 1083815"/>
                <a:gd name="connsiteX25" fmla="*/ 1075226 w 5952447"/>
                <a:gd name="connsiteY25" fmla="*/ 1083815 h 1083815"/>
                <a:gd name="connsiteX26" fmla="*/ 683844 w 5952447"/>
                <a:gd name="connsiteY26" fmla="*/ 1083815 h 1083815"/>
                <a:gd name="connsiteX27" fmla="*/ 180639 w 5952447"/>
                <a:gd name="connsiteY27" fmla="*/ 1083815 h 1083815"/>
                <a:gd name="connsiteX28" fmla="*/ 0 w 5952447"/>
                <a:gd name="connsiteY28" fmla="*/ 903176 h 1083815"/>
                <a:gd name="connsiteX29" fmla="*/ 0 w 5952447"/>
                <a:gd name="connsiteY29" fmla="*/ 556358 h 1083815"/>
                <a:gd name="connsiteX30" fmla="*/ 0 w 5952447"/>
                <a:gd name="connsiteY30" fmla="*/ 180639 h 108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52447" h="1083815" fill="none" extrusionOk="0">
                  <a:moveTo>
                    <a:pt x="0" y="180639"/>
                  </a:moveTo>
                  <a:cubicBezTo>
                    <a:pt x="-4894" y="70806"/>
                    <a:pt x="61426" y="-1958"/>
                    <a:pt x="180639" y="0"/>
                  </a:cubicBezTo>
                  <a:cubicBezTo>
                    <a:pt x="332892" y="-11446"/>
                    <a:pt x="611714" y="5257"/>
                    <a:pt x="739756" y="0"/>
                  </a:cubicBezTo>
                  <a:cubicBezTo>
                    <a:pt x="867798" y="-5257"/>
                    <a:pt x="1045408" y="27687"/>
                    <a:pt x="1242961" y="0"/>
                  </a:cubicBezTo>
                  <a:cubicBezTo>
                    <a:pt x="1440515" y="-27687"/>
                    <a:pt x="1468581" y="44849"/>
                    <a:pt x="1634343" y="0"/>
                  </a:cubicBezTo>
                  <a:cubicBezTo>
                    <a:pt x="1800105" y="-44849"/>
                    <a:pt x="1841333" y="46936"/>
                    <a:pt x="2025725" y="0"/>
                  </a:cubicBezTo>
                  <a:cubicBezTo>
                    <a:pt x="2210117" y="-46936"/>
                    <a:pt x="2399638" y="58671"/>
                    <a:pt x="2528930" y="0"/>
                  </a:cubicBezTo>
                  <a:cubicBezTo>
                    <a:pt x="2658222" y="-58671"/>
                    <a:pt x="2883493" y="35026"/>
                    <a:pt x="2976224" y="0"/>
                  </a:cubicBezTo>
                  <a:cubicBezTo>
                    <a:pt x="3068955" y="-35026"/>
                    <a:pt x="3292140" y="45689"/>
                    <a:pt x="3479429" y="0"/>
                  </a:cubicBezTo>
                  <a:cubicBezTo>
                    <a:pt x="3666719" y="-45689"/>
                    <a:pt x="3768434" y="31765"/>
                    <a:pt x="3870811" y="0"/>
                  </a:cubicBezTo>
                  <a:cubicBezTo>
                    <a:pt x="3973188" y="-31765"/>
                    <a:pt x="4320870" y="6330"/>
                    <a:pt x="4485839" y="0"/>
                  </a:cubicBezTo>
                  <a:cubicBezTo>
                    <a:pt x="4650808" y="-6330"/>
                    <a:pt x="4777316" y="41711"/>
                    <a:pt x="5044956" y="0"/>
                  </a:cubicBezTo>
                  <a:cubicBezTo>
                    <a:pt x="5312596" y="-41711"/>
                    <a:pt x="5505103" y="73656"/>
                    <a:pt x="5771808" y="0"/>
                  </a:cubicBezTo>
                  <a:cubicBezTo>
                    <a:pt x="5890207" y="5816"/>
                    <a:pt x="5952083" y="85047"/>
                    <a:pt x="5952447" y="180639"/>
                  </a:cubicBezTo>
                  <a:cubicBezTo>
                    <a:pt x="5969201" y="304423"/>
                    <a:pt x="5945533" y="354007"/>
                    <a:pt x="5952447" y="520231"/>
                  </a:cubicBezTo>
                  <a:cubicBezTo>
                    <a:pt x="5959361" y="686455"/>
                    <a:pt x="5940526" y="809648"/>
                    <a:pt x="5952447" y="903176"/>
                  </a:cubicBezTo>
                  <a:cubicBezTo>
                    <a:pt x="5935029" y="1007758"/>
                    <a:pt x="5870274" y="1071955"/>
                    <a:pt x="5771808" y="1083815"/>
                  </a:cubicBezTo>
                  <a:cubicBezTo>
                    <a:pt x="5503279" y="1117229"/>
                    <a:pt x="5284231" y="1063019"/>
                    <a:pt x="5156779" y="1083815"/>
                  </a:cubicBezTo>
                  <a:cubicBezTo>
                    <a:pt x="5029327" y="1104611"/>
                    <a:pt x="4740849" y="1071479"/>
                    <a:pt x="4541751" y="1083815"/>
                  </a:cubicBezTo>
                  <a:cubicBezTo>
                    <a:pt x="4342653" y="1096151"/>
                    <a:pt x="4343031" y="1047022"/>
                    <a:pt x="4150369" y="1083815"/>
                  </a:cubicBezTo>
                  <a:cubicBezTo>
                    <a:pt x="3957707" y="1120608"/>
                    <a:pt x="3742214" y="1051196"/>
                    <a:pt x="3591252" y="1083815"/>
                  </a:cubicBezTo>
                  <a:cubicBezTo>
                    <a:pt x="3440290" y="1116434"/>
                    <a:pt x="3292435" y="1070470"/>
                    <a:pt x="3143959" y="1083815"/>
                  </a:cubicBezTo>
                  <a:cubicBezTo>
                    <a:pt x="2995483" y="1097160"/>
                    <a:pt x="2800416" y="1032179"/>
                    <a:pt x="2584842" y="1083815"/>
                  </a:cubicBezTo>
                  <a:cubicBezTo>
                    <a:pt x="2369268" y="1135451"/>
                    <a:pt x="2255167" y="1039050"/>
                    <a:pt x="2081636" y="1083815"/>
                  </a:cubicBezTo>
                  <a:cubicBezTo>
                    <a:pt x="1908105" y="1128580"/>
                    <a:pt x="1794353" y="1027573"/>
                    <a:pt x="1578431" y="1083815"/>
                  </a:cubicBezTo>
                  <a:cubicBezTo>
                    <a:pt x="1362510" y="1140057"/>
                    <a:pt x="1220437" y="1029456"/>
                    <a:pt x="1075226" y="1083815"/>
                  </a:cubicBezTo>
                  <a:cubicBezTo>
                    <a:pt x="930016" y="1138174"/>
                    <a:pt x="763598" y="1071904"/>
                    <a:pt x="683844" y="1083815"/>
                  </a:cubicBezTo>
                  <a:cubicBezTo>
                    <a:pt x="604090" y="1095726"/>
                    <a:pt x="422327" y="1029325"/>
                    <a:pt x="180639" y="1083815"/>
                  </a:cubicBezTo>
                  <a:cubicBezTo>
                    <a:pt x="75928" y="1088132"/>
                    <a:pt x="5623" y="1003737"/>
                    <a:pt x="0" y="903176"/>
                  </a:cubicBezTo>
                  <a:cubicBezTo>
                    <a:pt x="-14087" y="779129"/>
                    <a:pt x="38997" y="682614"/>
                    <a:pt x="0" y="556358"/>
                  </a:cubicBezTo>
                  <a:cubicBezTo>
                    <a:pt x="-38997" y="430102"/>
                    <a:pt x="32576" y="347155"/>
                    <a:pt x="0" y="180639"/>
                  </a:cubicBezTo>
                  <a:close/>
                </a:path>
                <a:path w="5952447" h="1083815" stroke="0" extrusionOk="0">
                  <a:moveTo>
                    <a:pt x="0" y="180639"/>
                  </a:moveTo>
                  <a:cubicBezTo>
                    <a:pt x="-3708" y="86925"/>
                    <a:pt x="81510" y="-12112"/>
                    <a:pt x="180639" y="0"/>
                  </a:cubicBezTo>
                  <a:cubicBezTo>
                    <a:pt x="285775" y="-38818"/>
                    <a:pt x="494335" y="13662"/>
                    <a:pt x="683844" y="0"/>
                  </a:cubicBezTo>
                  <a:cubicBezTo>
                    <a:pt x="873354" y="-13662"/>
                    <a:pt x="1032323" y="36262"/>
                    <a:pt x="1131138" y="0"/>
                  </a:cubicBezTo>
                  <a:cubicBezTo>
                    <a:pt x="1229953" y="-36262"/>
                    <a:pt x="1472426" y="2024"/>
                    <a:pt x="1578431" y="0"/>
                  </a:cubicBezTo>
                  <a:cubicBezTo>
                    <a:pt x="1684436" y="-2024"/>
                    <a:pt x="1861322" y="44668"/>
                    <a:pt x="2137548" y="0"/>
                  </a:cubicBezTo>
                  <a:cubicBezTo>
                    <a:pt x="2413774" y="-44668"/>
                    <a:pt x="2634059" y="1534"/>
                    <a:pt x="2808488" y="0"/>
                  </a:cubicBezTo>
                  <a:cubicBezTo>
                    <a:pt x="2982917" y="-1534"/>
                    <a:pt x="3077538" y="10595"/>
                    <a:pt x="3311694" y="0"/>
                  </a:cubicBezTo>
                  <a:cubicBezTo>
                    <a:pt x="3545850" y="-10595"/>
                    <a:pt x="3647052" y="32832"/>
                    <a:pt x="3870811" y="0"/>
                  </a:cubicBezTo>
                  <a:cubicBezTo>
                    <a:pt x="4094570" y="-32832"/>
                    <a:pt x="4162374" y="23108"/>
                    <a:pt x="4262192" y="0"/>
                  </a:cubicBezTo>
                  <a:cubicBezTo>
                    <a:pt x="4362010" y="-23108"/>
                    <a:pt x="4600694" y="42786"/>
                    <a:pt x="4821309" y="0"/>
                  </a:cubicBezTo>
                  <a:cubicBezTo>
                    <a:pt x="5041924" y="-42786"/>
                    <a:pt x="5434751" y="86229"/>
                    <a:pt x="5771808" y="0"/>
                  </a:cubicBezTo>
                  <a:cubicBezTo>
                    <a:pt x="5888561" y="12663"/>
                    <a:pt x="5946087" y="109854"/>
                    <a:pt x="5952447" y="180639"/>
                  </a:cubicBezTo>
                  <a:cubicBezTo>
                    <a:pt x="5978786" y="277606"/>
                    <a:pt x="5918616" y="387960"/>
                    <a:pt x="5952447" y="520231"/>
                  </a:cubicBezTo>
                  <a:cubicBezTo>
                    <a:pt x="5986278" y="652502"/>
                    <a:pt x="5912373" y="800614"/>
                    <a:pt x="5952447" y="903176"/>
                  </a:cubicBezTo>
                  <a:cubicBezTo>
                    <a:pt x="5954992" y="1009976"/>
                    <a:pt x="5896883" y="1097629"/>
                    <a:pt x="5771808" y="1083815"/>
                  </a:cubicBezTo>
                  <a:cubicBezTo>
                    <a:pt x="5631033" y="1108726"/>
                    <a:pt x="5407558" y="1031717"/>
                    <a:pt x="5156779" y="1083815"/>
                  </a:cubicBezTo>
                  <a:cubicBezTo>
                    <a:pt x="4906000" y="1135913"/>
                    <a:pt x="4892637" y="1048186"/>
                    <a:pt x="4765398" y="1083815"/>
                  </a:cubicBezTo>
                  <a:cubicBezTo>
                    <a:pt x="4638159" y="1119444"/>
                    <a:pt x="4392460" y="1023930"/>
                    <a:pt x="4262192" y="1083815"/>
                  </a:cubicBezTo>
                  <a:cubicBezTo>
                    <a:pt x="4131924" y="1143700"/>
                    <a:pt x="4019415" y="1051234"/>
                    <a:pt x="3814899" y="1083815"/>
                  </a:cubicBezTo>
                  <a:cubicBezTo>
                    <a:pt x="3610383" y="1116396"/>
                    <a:pt x="3364515" y="1068225"/>
                    <a:pt x="3143959" y="1083815"/>
                  </a:cubicBezTo>
                  <a:cubicBezTo>
                    <a:pt x="2923403" y="1099405"/>
                    <a:pt x="2879268" y="1077825"/>
                    <a:pt x="2696665" y="1083815"/>
                  </a:cubicBezTo>
                  <a:cubicBezTo>
                    <a:pt x="2514062" y="1089805"/>
                    <a:pt x="2392129" y="1071120"/>
                    <a:pt x="2249372" y="1083815"/>
                  </a:cubicBezTo>
                  <a:cubicBezTo>
                    <a:pt x="2106615" y="1096510"/>
                    <a:pt x="1850910" y="1062370"/>
                    <a:pt x="1690255" y="1083815"/>
                  </a:cubicBezTo>
                  <a:cubicBezTo>
                    <a:pt x="1529600" y="1105260"/>
                    <a:pt x="1406978" y="1068709"/>
                    <a:pt x="1187049" y="1083815"/>
                  </a:cubicBezTo>
                  <a:cubicBezTo>
                    <a:pt x="967120" y="1098921"/>
                    <a:pt x="474523" y="966297"/>
                    <a:pt x="180639" y="1083815"/>
                  </a:cubicBezTo>
                  <a:cubicBezTo>
                    <a:pt x="91241" y="1064016"/>
                    <a:pt x="26926" y="1010097"/>
                    <a:pt x="0" y="903176"/>
                  </a:cubicBezTo>
                  <a:cubicBezTo>
                    <a:pt x="-33333" y="735621"/>
                    <a:pt x="22359" y="709058"/>
                    <a:pt x="0" y="563584"/>
                  </a:cubicBezTo>
                  <a:cubicBezTo>
                    <a:pt x="-22359" y="418110"/>
                    <a:pt x="25344" y="343292"/>
                    <a:pt x="0" y="180639"/>
                  </a:cubicBezTo>
                  <a:close/>
                </a:path>
              </a:pathLst>
            </a:custGeom>
            <a:solidFill>
              <a:schemeClr val="bg1">
                <a:lumMod val="20000"/>
                <a:lumOff val="80000"/>
              </a:schemeClr>
            </a:solidFill>
            <a:ln w="12700">
              <a:solidFill>
                <a:srgbClr val="FF0000"/>
              </a:solidFill>
              <a:extLst>
                <a:ext uri="{C807C97D-BFC1-408E-A445-0C87EB9F89A2}">
                  <ask:lineSketchStyleProps xmlns:ask="http://schemas.microsoft.com/office/drawing/2018/sketchyshapes" sd="97475445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C9684"/>
                </a:solidFill>
                <a:effectLst/>
                <a:uLnTx/>
                <a:uFillTx/>
                <a:latin typeface="Calibri"/>
                <a:ea typeface="+mn-ea"/>
                <a:cs typeface="+mn-cs"/>
                <a:sym typeface="Arial"/>
              </a:endParaRPr>
            </a:p>
          </p:txBody>
        </p:sp>
        <p:sp>
          <p:nvSpPr>
            <p:cNvPr id="43" name="Rectangle 13">
              <a:extLst>
                <a:ext uri="{FF2B5EF4-FFF2-40B4-BE49-F238E27FC236}">
                  <a16:creationId xmlns:a16="http://schemas.microsoft.com/office/drawing/2014/main" id="{AD537640-896A-BFA9-E3FD-6578608B4859}"/>
                </a:ext>
              </a:extLst>
            </p:cNvPr>
            <p:cNvSpPr/>
            <p:nvPr/>
          </p:nvSpPr>
          <p:spPr>
            <a:xfrm>
              <a:off x="95490" y="1155149"/>
              <a:ext cx="5682520" cy="828855"/>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1200" cap="none" spc="0" normalizeH="0" baseline="0" noProof="0">
                  <a:ln>
                    <a:noFill/>
                  </a:ln>
                  <a:solidFill>
                    <a:srgbClr val="FF0000"/>
                  </a:solidFill>
                  <a:effectLst/>
                  <a:uLnTx/>
                  <a:uFillTx/>
                  <a:latin typeface="LNTH-Hoa Nho LNTH"/>
                  <a:ea typeface="LNTH-LuoLuoNotangYuanTi 1" panose="020B0604020202020204" charset="-128"/>
                  <a:cs typeface="LNTH-LuoLuoNotangYuanTi 1" panose="020B0604020202020204" charset="-128"/>
                  <a:sym typeface="Arial"/>
                </a:rPr>
                <a:t>Luyện đọc từ khó</a:t>
              </a:r>
              <a:endParaRPr kumimoji="0" lang="en-US" sz="4000" b="1" i="0" u="none" strike="noStrike" kern="1200" cap="none" spc="0" normalizeH="0" baseline="0" noProof="0" dirty="0">
                <a:ln>
                  <a:noFill/>
                </a:ln>
                <a:solidFill>
                  <a:srgbClr val="FF0000"/>
                </a:solidFill>
                <a:effectLst/>
                <a:uLnTx/>
                <a:uFillTx/>
                <a:latin typeface="LNTH-Hoa Nho LNTH"/>
                <a:ea typeface="LNTH-LuoLuoNotangYuanTi 1" panose="020B0604020202020204" charset="-128"/>
                <a:cs typeface="LNTH-LuoLuoNotangYuanTi 1" panose="020B0604020202020204" charset="-128"/>
                <a:sym typeface="Arial"/>
              </a:endParaRPr>
            </a:p>
          </p:txBody>
        </p:sp>
      </p:grpSp>
    </p:spTree>
    <p:extLst>
      <p:ext uri="{BB962C8B-B14F-4D97-AF65-F5344CB8AC3E}">
        <p14:creationId xmlns:p14="http://schemas.microsoft.com/office/powerpoint/2010/main" val="2147926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80">
                                          <p:stCondLst>
                                            <p:cond delay="0"/>
                                          </p:stCondLst>
                                        </p:cTn>
                                        <p:tgtEl>
                                          <p:spTgt spid="47"/>
                                        </p:tgtEl>
                                      </p:cBhvr>
                                    </p:animEffect>
                                    <p:anim calcmode="lin" valueType="num">
                                      <p:cBhvr>
                                        <p:cTn id="8"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3" dur="26">
                                          <p:stCondLst>
                                            <p:cond delay="650"/>
                                          </p:stCondLst>
                                        </p:cTn>
                                        <p:tgtEl>
                                          <p:spTgt spid="47"/>
                                        </p:tgtEl>
                                      </p:cBhvr>
                                      <p:to x="100000" y="60000"/>
                                    </p:animScale>
                                    <p:animScale>
                                      <p:cBhvr>
                                        <p:cTn id="14" dur="166" decel="50000">
                                          <p:stCondLst>
                                            <p:cond delay="676"/>
                                          </p:stCondLst>
                                        </p:cTn>
                                        <p:tgtEl>
                                          <p:spTgt spid="47"/>
                                        </p:tgtEl>
                                      </p:cBhvr>
                                      <p:to x="100000" y="100000"/>
                                    </p:animScale>
                                    <p:animScale>
                                      <p:cBhvr>
                                        <p:cTn id="15" dur="26">
                                          <p:stCondLst>
                                            <p:cond delay="1312"/>
                                          </p:stCondLst>
                                        </p:cTn>
                                        <p:tgtEl>
                                          <p:spTgt spid="47"/>
                                        </p:tgtEl>
                                      </p:cBhvr>
                                      <p:to x="100000" y="80000"/>
                                    </p:animScale>
                                    <p:animScale>
                                      <p:cBhvr>
                                        <p:cTn id="16" dur="166" decel="50000">
                                          <p:stCondLst>
                                            <p:cond delay="1338"/>
                                          </p:stCondLst>
                                        </p:cTn>
                                        <p:tgtEl>
                                          <p:spTgt spid="47"/>
                                        </p:tgtEl>
                                      </p:cBhvr>
                                      <p:to x="100000" y="100000"/>
                                    </p:animScale>
                                    <p:animScale>
                                      <p:cBhvr>
                                        <p:cTn id="17" dur="26">
                                          <p:stCondLst>
                                            <p:cond delay="1642"/>
                                          </p:stCondLst>
                                        </p:cTn>
                                        <p:tgtEl>
                                          <p:spTgt spid="47"/>
                                        </p:tgtEl>
                                      </p:cBhvr>
                                      <p:to x="100000" y="90000"/>
                                    </p:animScale>
                                    <p:animScale>
                                      <p:cBhvr>
                                        <p:cTn id="18" dur="166" decel="50000">
                                          <p:stCondLst>
                                            <p:cond delay="1668"/>
                                          </p:stCondLst>
                                        </p:cTn>
                                        <p:tgtEl>
                                          <p:spTgt spid="47"/>
                                        </p:tgtEl>
                                      </p:cBhvr>
                                      <p:to x="100000" y="100000"/>
                                    </p:animScale>
                                    <p:animScale>
                                      <p:cBhvr>
                                        <p:cTn id="19" dur="26">
                                          <p:stCondLst>
                                            <p:cond delay="1808"/>
                                          </p:stCondLst>
                                        </p:cTn>
                                        <p:tgtEl>
                                          <p:spTgt spid="47"/>
                                        </p:tgtEl>
                                      </p:cBhvr>
                                      <p:to x="100000" y="95000"/>
                                    </p:animScale>
                                    <p:animScale>
                                      <p:cBhvr>
                                        <p:cTn id="20" dur="166" decel="50000">
                                          <p:stCondLst>
                                            <p:cond delay="1834"/>
                                          </p:stCondLst>
                                        </p:cTn>
                                        <p:tgtEl>
                                          <p:spTgt spid="4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id="{B14F4A76-D21D-6BED-EF51-7255319736AB}"/>
              </a:ext>
            </a:extLst>
          </p:cNvPr>
          <p:cNvGrpSpPr/>
          <p:nvPr/>
        </p:nvGrpSpPr>
        <p:grpSpPr>
          <a:xfrm>
            <a:off x="505849" y="1778362"/>
            <a:ext cx="8458857" cy="3061006"/>
            <a:chOff x="470241" y="1778362"/>
            <a:chExt cx="5375592" cy="3061006"/>
          </a:xfrm>
        </p:grpSpPr>
        <p:sp>
          <p:nvSpPr>
            <p:cNvPr id="34" name="Hình chữ nhật: Góc Tròn 1">
              <a:extLst>
                <a:ext uri="{FF2B5EF4-FFF2-40B4-BE49-F238E27FC236}">
                  <a16:creationId xmlns:a16="http://schemas.microsoft.com/office/drawing/2014/main" id="{7491776F-12AC-A2F3-7D1D-BA09B9D5AAC5}"/>
                </a:ext>
              </a:extLst>
            </p:cNvPr>
            <p:cNvSpPr/>
            <p:nvPr/>
          </p:nvSpPr>
          <p:spPr>
            <a:xfrm flipH="1">
              <a:off x="470241" y="1778362"/>
              <a:ext cx="5375592" cy="3061006"/>
            </a:xfrm>
            <a:custGeom>
              <a:avLst/>
              <a:gdLst>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1399850 w 16992596"/>
                <a:gd name="connsiteY6" fmla="*/ 8398932 h 8398932"/>
                <a:gd name="connsiteX7" fmla="*/ 0 w 16992596"/>
                <a:gd name="connsiteY7" fmla="*/ 6999082 h 8398932"/>
                <a:gd name="connsiteX8" fmla="*/ 0 w 16992596"/>
                <a:gd name="connsiteY8" fmla="*/ 1399850 h 8398932"/>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9309410 w 16992596"/>
                <a:gd name="connsiteY6" fmla="*/ 6775872 h 8398932"/>
                <a:gd name="connsiteX7" fmla="*/ 0 w 16992596"/>
                <a:gd name="connsiteY7" fmla="*/ 6999082 h 8398932"/>
                <a:gd name="connsiteX8" fmla="*/ 0 w 16992596"/>
                <a:gd name="connsiteY8" fmla="*/ 1399850 h 8398932"/>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9309410 w 16992596"/>
                <a:gd name="connsiteY6" fmla="*/ 6775872 h 8398932"/>
                <a:gd name="connsiteX7" fmla="*/ 45720 w 16992596"/>
                <a:gd name="connsiteY7" fmla="*/ 5467462 h 8398932"/>
                <a:gd name="connsiteX8" fmla="*/ 0 w 16992596"/>
                <a:gd name="connsiteY8" fmla="*/ 1399850 h 8398932"/>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5354630 w 16992596"/>
                <a:gd name="connsiteY6" fmla="*/ 6364392 h 8398932"/>
                <a:gd name="connsiteX7" fmla="*/ 45720 w 16992596"/>
                <a:gd name="connsiteY7" fmla="*/ 5467462 h 8398932"/>
                <a:gd name="connsiteX8" fmla="*/ 0 w 16992596"/>
                <a:gd name="connsiteY8" fmla="*/ 1399850 h 8398932"/>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4920290 w 16992596"/>
                <a:gd name="connsiteY6" fmla="*/ 6181512 h 8398932"/>
                <a:gd name="connsiteX7" fmla="*/ 45720 w 16992596"/>
                <a:gd name="connsiteY7" fmla="*/ 5467462 h 8398932"/>
                <a:gd name="connsiteX8" fmla="*/ 0 w 16992596"/>
                <a:gd name="connsiteY8" fmla="*/ 1399850 h 8398932"/>
                <a:gd name="connsiteX0" fmla="*/ 0 w 16992596"/>
                <a:gd name="connsiteY0" fmla="*/ 1399850 h 8787552"/>
                <a:gd name="connsiteX1" fmla="*/ 1399850 w 16992596"/>
                <a:gd name="connsiteY1" fmla="*/ 0 h 8787552"/>
                <a:gd name="connsiteX2" fmla="*/ 15592746 w 16992596"/>
                <a:gd name="connsiteY2" fmla="*/ 0 h 8787552"/>
                <a:gd name="connsiteX3" fmla="*/ 16992596 w 16992596"/>
                <a:gd name="connsiteY3" fmla="*/ 1399850 h 8787552"/>
                <a:gd name="connsiteX4" fmla="*/ 16992596 w 16992596"/>
                <a:gd name="connsiteY4" fmla="*/ 6999082 h 8787552"/>
                <a:gd name="connsiteX5" fmla="*/ 14038266 w 16992596"/>
                <a:gd name="connsiteY5" fmla="*/ 8787552 h 8787552"/>
                <a:gd name="connsiteX6" fmla="*/ 4920290 w 16992596"/>
                <a:gd name="connsiteY6" fmla="*/ 6181512 h 8787552"/>
                <a:gd name="connsiteX7" fmla="*/ 45720 w 16992596"/>
                <a:gd name="connsiteY7" fmla="*/ 5467462 h 8787552"/>
                <a:gd name="connsiteX8" fmla="*/ 0 w 16992596"/>
                <a:gd name="connsiteY8" fmla="*/ 1399850 h 8787552"/>
                <a:gd name="connsiteX0" fmla="*/ 0 w 16992596"/>
                <a:gd name="connsiteY0" fmla="*/ 1399850 h 8787552"/>
                <a:gd name="connsiteX1" fmla="*/ 1399850 w 16992596"/>
                <a:gd name="connsiteY1" fmla="*/ 0 h 8787552"/>
                <a:gd name="connsiteX2" fmla="*/ 15592746 w 16992596"/>
                <a:gd name="connsiteY2" fmla="*/ 0 h 8787552"/>
                <a:gd name="connsiteX3" fmla="*/ 16992596 w 16992596"/>
                <a:gd name="connsiteY3" fmla="*/ 1399850 h 8787552"/>
                <a:gd name="connsiteX4" fmla="*/ 16878296 w 16992596"/>
                <a:gd name="connsiteY4" fmla="*/ 7616302 h 8787552"/>
                <a:gd name="connsiteX5" fmla="*/ 14038266 w 16992596"/>
                <a:gd name="connsiteY5" fmla="*/ 8787552 h 8787552"/>
                <a:gd name="connsiteX6" fmla="*/ 4920290 w 16992596"/>
                <a:gd name="connsiteY6" fmla="*/ 6181512 h 8787552"/>
                <a:gd name="connsiteX7" fmla="*/ 45720 w 16992596"/>
                <a:gd name="connsiteY7" fmla="*/ 5467462 h 8787552"/>
                <a:gd name="connsiteX8" fmla="*/ 0 w 16992596"/>
                <a:gd name="connsiteY8" fmla="*/ 1399850 h 8787552"/>
                <a:gd name="connsiteX0" fmla="*/ 0 w 16992596"/>
                <a:gd name="connsiteY0" fmla="*/ 1399850 h 8787552"/>
                <a:gd name="connsiteX1" fmla="*/ 1399850 w 16992596"/>
                <a:gd name="connsiteY1" fmla="*/ 0 h 8787552"/>
                <a:gd name="connsiteX2" fmla="*/ 15592746 w 16992596"/>
                <a:gd name="connsiteY2" fmla="*/ 0 h 8787552"/>
                <a:gd name="connsiteX3" fmla="*/ 16992596 w 16992596"/>
                <a:gd name="connsiteY3" fmla="*/ 1399850 h 8787552"/>
                <a:gd name="connsiteX4" fmla="*/ 16878296 w 16992596"/>
                <a:gd name="connsiteY4" fmla="*/ 7616302 h 8787552"/>
                <a:gd name="connsiteX5" fmla="*/ 14038266 w 16992596"/>
                <a:gd name="connsiteY5" fmla="*/ 8787552 h 8787552"/>
                <a:gd name="connsiteX6" fmla="*/ 3251510 w 16992596"/>
                <a:gd name="connsiteY6" fmla="*/ 6432972 h 8787552"/>
                <a:gd name="connsiteX7" fmla="*/ 45720 w 16992596"/>
                <a:gd name="connsiteY7" fmla="*/ 5467462 h 8787552"/>
                <a:gd name="connsiteX8" fmla="*/ 0 w 16992596"/>
                <a:gd name="connsiteY8" fmla="*/ 1399850 h 8787552"/>
                <a:gd name="connsiteX0" fmla="*/ 0 w 16992596"/>
                <a:gd name="connsiteY0" fmla="*/ 1399850 h 8421792"/>
                <a:gd name="connsiteX1" fmla="*/ 1399850 w 16992596"/>
                <a:gd name="connsiteY1" fmla="*/ 0 h 8421792"/>
                <a:gd name="connsiteX2" fmla="*/ 15592746 w 16992596"/>
                <a:gd name="connsiteY2" fmla="*/ 0 h 8421792"/>
                <a:gd name="connsiteX3" fmla="*/ 16992596 w 16992596"/>
                <a:gd name="connsiteY3" fmla="*/ 1399850 h 8421792"/>
                <a:gd name="connsiteX4" fmla="*/ 16878296 w 16992596"/>
                <a:gd name="connsiteY4" fmla="*/ 7616302 h 8421792"/>
                <a:gd name="connsiteX5" fmla="*/ 13489626 w 16992596"/>
                <a:gd name="connsiteY5" fmla="*/ 8421792 h 8421792"/>
                <a:gd name="connsiteX6" fmla="*/ 3251510 w 16992596"/>
                <a:gd name="connsiteY6" fmla="*/ 6432972 h 8421792"/>
                <a:gd name="connsiteX7" fmla="*/ 45720 w 16992596"/>
                <a:gd name="connsiteY7" fmla="*/ 5467462 h 8421792"/>
                <a:gd name="connsiteX8" fmla="*/ 0 w 16992596"/>
                <a:gd name="connsiteY8" fmla="*/ 1399850 h 8421792"/>
                <a:gd name="connsiteX0" fmla="*/ 0 w 16992596"/>
                <a:gd name="connsiteY0" fmla="*/ 1399850 h 8421792"/>
                <a:gd name="connsiteX1" fmla="*/ 1399850 w 16992596"/>
                <a:gd name="connsiteY1" fmla="*/ 0 h 8421792"/>
                <a:gd name="connsiteX2" fmla="*/ 15592746 w 16992596"/>
                <a:gd name="connsiteY2" fmla="*/ 0 h 8421792"/>
                <a:gd name="connsiteX3" fmla="*/ 16992596 w 16992596"/>
                <a:gd name="connsiteY3" fmla="*/ 1399850 h 8421792"/>
                <a:gd name="connsiteX4" fmla="*/ 16878296 w 16992596"/>
                <a:gd name="connsiteY4" fmla="*/ 7616302 h 8421792"/>
                <a:gd name="connsiteX5" fmla="*/ 13489626 w 16992596"/>
                <a:gd name="connsiteY5" fmla="*/ 8421792 h 8421792"/>
                <a:gd name="connsiteX6" fmla="*/ 4032560 w 16992596"/>
                <a:gd name="connsiteY6" fmla="*/ 5956722 h 8421792"/>
                <a:gd name="connsiteX7" fmla="*/ 45720 w 16992596"/>
                <a:gd name="connsiteY7" fmla="*/ 5467462 h 8421792"/>
                <a:gd name="connsiteX8" fmla="*/ 0 w 16992596"/>
                <a:gd name="connsiteY8" fmla="*/ 1399850 h 8421792"/>
                <a:gd name="connsiteX0" fmla="*/ 0 w 17020116"/>
                <a:gd name="connsiteY0" fmla="*/ 1399850 h 7760085"/>
                <a:gd name="connsiteX1" fmla="*/ 1399850 w 17020116"/>
                <a:gd name="connsiteY1" fmla="*/ 0 h 7760085"/>
                <a:gd name="connsiteX2" fmla="*/ 15592746 w 17020116"/>
                <a:gd name="connsiteY2" fmla="*/ 0 h 7760085"/>
                <a:gd name="connsiteX3" fmla="*/ 16992596 w 17020116"/>
                <a:gd name="connsiteY3" fmla="*/ 1399850 h 7760085"/>
                <a:gd name="connsiteX4" fmla="*/ 16878296 w 17020116"/>
                <a:gd name="connsiteY4" fmla="*/ 7616302 h 7760085"/>
                <a:gd name="connsiteX5" fmla="*/ 16575726 w 17020116"/>
                <a:gd name="connsiteY5" fmla="*/ 5792892 h 7760085"/>
                <a:gd name="connsiteX6" fmla="*/ 4032560 w 17020116"/>
                <a:gd name="connsiteY6" fmla="*/ 5956722 h 7760085"/>
                <a:gd name="connsiteX7" fmla="*/ 45720 w 17020116"/>
                <a:gd name="connsiteY7" fmla="*/ 5467462 h 7760085"/>
                <a:gd name="connsiteX8" fmla="*/ 0 w 17020116"/>
                <a:gd name="connsiteY8" fmla="*/ 1399850 h 7760085"/>
                <a:gd name="connsiteX0" fmla="*/ 0 w 16992596"/>
                <a:gd name="connsiteY0" fmla="*/ 1399850 h 6037823"/>
                <a:gd name="connsiteX1" fmla="*/ 1399850 w 16992596"/>
                <a:gd name="connsiteY1" fmla="*/ 0 h 6037823"/>
                <a:gd name="connsiteX2" fmla="*/ 15592746 w 16992596"/>
                <a:gd name="connsiteY2" fmla="*/ 0 h 6037823"/>
                <a:gd name="connsiteX3" fmla="*/ 16992596 w 16992596"/>
                <a:gd name="connsiteY3" fmla="*/ 1399850 h 6037823"/>
                <a:gd name="connsiteX4" fmla="*/ 16573496 w 16992596"/>
                <a:gd name="connsiteY4" fmla="*/ 5654152 h 6037823"/>
                <a:gd name="connsiteX5" fmla="*/ 16575726 w 16992596"/>
                <a:gd name="connsiteY5" fmla="*/ 5792892 h 6037823"/>
                <a:gd name="connsiteX6" fmla="*/ 4032560 w 16992596"/>
                <a:gd name="connsiteY6" fmla="*/ 5956722 h 6037823"/>
                <a:gd name="connsiteX7" fmla="*/ 45720 w 16992596"/>
                <a:gd name="connsiteY7" fmla="*/ 5467462 h 6037823"/>
                <a:gd name="connsiteX8" fmla="*/ 0 w 16992596"/>
                <a:gd name="connsiteY8" fmla="*/ 1399850 h 6037823"/>
                <a:gd name="connsiteX0" fmla="*/ 0 w 16992596"/>
                <a:gd name="connsiteY0" fmla="*/ 1399850 h 6037823"/>
                <a:gd name="connsiteX1" fmla="*/ 1399850 w 16992596"/>
                <a:gd name="connsiteY1" fmla="*/ 0 h 6037823"/>
                <a:gd name="connsiteX2" fmla="*/ 15592746 w 16992596"/>
                <a:gd name="connsiteY2" fmla="*/ 0 h 6037823"/>
                <a:gd name="connsiteX3" fmla="*/ 16992596 w 16992596"/>
                <a:gd name="connsiteY3" fmla="*/ 1399850 h 6037823"/>
                <a:gd name="connsiteX4" fmla="*/ 16573496 w 16992596"/>
                <a:gd name="connsiteY4" fmla="*/ 5654152 h 6037823"/>
                <a:gd name="connsiteX5" fmla="*/ 16575726 w 16992596"/>
                <a:gd name="connsiteY5" fmla="*/ 5792892 h 6037823"/>
                <a:gd name="connsiteX6" fmla="*/ 4032560 w 16992596"/>
                <a:gd name="connsiteY6" fmla="*/ 5956722 h 6037823"/>
                <a:gd name="connsiteX7" fmla="*/ 45720 w 16992596"/>
                <a:gd name="connsiteY7" fmla="*/ 4702612 h 6037823"/>
                <a:gd name="connsiteX8" fmla="*/ 0 w 16992596"/>
                <a:gd name="connsiteY8" fmla="*/ 1399850 h 6037823"/>
                <a:gd name="connsiteX0" fmla="*/ 0 w 16992596"/>
                <a:gd name="connsiteY0" fmla="*/ 1399850 h 6037823"/>
                <a:gd name="connsiteX1" fmla="*/ 1399850 w 16992596"/>
                <a:gd name="connsiteY1" fmla="*/ 0 h 6037823"/>
                <a:gd name="connsiteX2" fmla="*/ 15592746 w 16992596"/>
                <a:gd name="connsiteY2" fmla="*/ 0 h 6037823"/>
                <a:gd name="connsiteX3" fmla="*/ 16992596 w 16992596"/>
                <a:gd name="connsiteY3" fmla="*/ 1399850 h 6037823"/>
                <a:gd name="connsiteX4" fmla="*/ 16573496 w 16992596"/>
                <a:gd name="connsiteY4" fmla="*/ 5654152 h 6037823"/>
                <a:gd name="connsiteX5" fmla="*/ 16575726 w 16992596"/>
                <a:gd name="connsiteY5" fmla="*/ 5792892 h 6037823"/>
                <a:gd name="connsiteX6" fmla="*/ 4032560 w 16992596"/>
                <a:gd name="connsiteY6" fmla="*/ 5956722 h 6037823"/>
                <a:gd name="connsiteX7" fmla="*/ 45720 w 16992596"/>
                <a:gd name="connsiteY7" fmla="*/ 4702612 h 6037823"/>
                <a:gd name="connsiteX8" fmla="*/ 0 w 16992596"/>
                <a:gd name="connsiteY8" fmla="*/ 1399850 h 6037823"/>
                <a:gd name="connsiteX0" fmla="*/ 0 w 17504106"/>
                <a:gd name="connsiteY0" fmla="*/ 1399850 h 6049506"/>
                <a:gd name="connsiteX1" fmla="*/ 1399850 w 17504106"/>
                <a:gd name="connsiteY1" fmla="*/ 0 h 6049506"/>
                <a:gd name="connsiteX2" fmla="*/ 15592746 w 17504106"/>
                <a:gd name="connsiteY2" fmla="*/ 0 h 6049506"/>
                <a:gd name="connsiteX3" fmla="*/ 16992596 w 17504106"/>
                <a:gd name="connsiteY3" fmla="*/ 1399850 h 6049506"/>
                <a:gd name="connsiteX4" fmla="*/ 16573496 w 17504106"/>
                <a:gd name="connsiteY4" fmla="*/ 5654152 h 6049506"/>
                <a:gd name="connsiteX5" fmla="*/ 16575726 w 17504106"/>
                <a:gd name="connsiteY5" fmla="*/ 5792892 h 6049506"/>
                <a:gd name="connsiteX6" fmla="*/ 4032560 w 17504106"/>
                <a:gd name="connsiteY6" fmla="*/ 5397076 h 6049506"/>
                <a:gd name="connsiteX7" fmla="*/ 45720 w 17504106"/>
                <a:gd name="connsiteY7" fmla="*/ 4702612 h 6049506"/>
                <a:gd name="connsiteX8" fmla="*/ 0 w 17504106"/>
                <a:gd name="connsiteY8" fmla="*/ 1399850 h 6049506"/>
                <a:gd name="connsiteX0" fmla="*/ 0 w 17299667"/>
                <a:gd name="connsiteY0" fmla="*/ 1399850 h 5920500"/>
                <a:gd name="connsiteX1" fmla="*/ 1399850 w 17299667"/>
                <a:gd name="connsiteY1" fmla="*/ 0 h 5920500"/>
                <a:gd name="connsiteX2" fmla="*/ 15592746 w 17299667"/>
                <a:gd name="connsiteY2" fmla="*/ 0 h 5920500"/>
                <a:gd name="connsiteX3" fmla="*/ 16992596 w 17299667"/>
                <a:gd name="connsiteY3" fmla="*/ 1399850 h 5920500"/>
                <a:gd name="connsiteX4" fmla="*/ 15865573 w 17299667"/>
                <a:gd name="connsiteY4" fmla="*/ 2762648 h 5920500"/>
                <a:gd name="connsiteX5" fmla="*/ 16575726 w 17299667"/>
                <a:gd name="connsiteY5" fmla="*/ 5792892 h 5920500"/>
                <a:gd name="connsiteX6" fmla="*/ 4032560 w 17299667"/>
                <a:gd name="connsiteY6" fmla="*/ 5397076 h 5920500"/>
                <a:gd name="connsiteX7" fmla="*/ 45720 w 17299667"/>
                <a:gd name="connsiteY7" fmla="*/ 4702612 h 5920500"/>
                <a:gd name="connsiteX8" fmla="*/ 0 w 17299667"/>
                <a:gd name="connsiteY8" fmla="*/ 1399850 h 5920500"/>
                <a:gd name="connsiteX0" fmla="*/ 0 w 17179398"/>
                <a:gd name="connsiteY0" fmla="*/ 1399850 h 5461438"/>
                <a:gd name="connsiteX1" fmla="*/ 1399850 w 17179398"/>
                <a:gd name="connsiteY1" fmla="*/ 0 h 5461438"/>
                <a:gd name="connsiteX2" fmla="*/ 15592746 w 17179398"/>
                <a:gd name="connsiteY2" fmla="*/ 0 h 5461438"/>
                <a:gd name="connsiteX3" fmla="*/ 16992596 w 17179398"/>
                <a:gd name="connsiteY3" fmla="*/ 1399850 h 5461438"/>
                <a:gd name="connsiteX4" fmla="*/ 15865573 w 17179398"/>
                <a:gd name="connsiteY4" fmla="*/ 2762648 h 5461438"/>
                <a:gd name="connsiteX5" fmla="*/ 16428242 w 17179398"/>
                <a:gd name="connsiteY5" fmla="*/ 5195936 h 5461438"/>
                <a:gd name="connsiteX6" fmla="*/ 4032560 w 17179398"/>
                <a:gd name="connsiteY6" fmla="*/ 5397076 h 5461438"/>
                <a:gd name="connsiteX7" fmla="*/ 45720 w 17179398"/>
                <a:gd name="connsiteY7" fmla="*/ 4702612 h 5461438"/>
                <a:gd name="connsiteX8" fmla="*/ 0 w 17179398"/>
                <a:gd name="connsiteY8" fmla="*/ 1399850 h 5461438"/>
                <a:gd name="connsiteX0" fmla="*/ 0 w 17520355"/>
                <a:gd name="connsiteY0" fmla="*/ 1399850 h 5465872"/>
                <a:gd name="connsiteX1" fmla="*/ 1399850 w 17520355"/>
                <a:gd name="connsiteY1" fmla="*/ 0 h 5465872"/>
                <a:gd name="connsiteX2" fmla="*/ 15592746 w 17520355"/>
                <a:gd name="connsiteY2" fmla="*/ 0 h 5465872"/>
                <a:gd name="connsiteX3" fmla="*/ 16992596 w 17520355"/>
                <a:gd name="connsiteY3" fmla="*/ 1399850 h 5465872"/>
                <a:gd name="connsiteX4" fmla="*/ 16897960 w 17520355"/>
                <a:gd name="connsiteY4" fmla="*/ 2694661 h 5465872"/>
                <a:gd name="connsiteX5" fmla="*/ 16428242 w 17520355"/>
                <a:gd name="connsiteY5" fmla="*/ 5195936 h 5465872"/>
                <a:gd name="connsiteX6" fmla="*/ 4032560 w 17520355"/>
                <a:gd name="connsiteY6" fmla="*/ 5397076 h 5465872"/>
                <a:gd name="connsiteX7" fmla="*/ 45720 w 17520355"/>
                <a:gd name="connsiteY7" fmla="*/ 4702612 h 5465872"/>
                <a:gd name="connsiteX8" fmla="*/ 0 w 17520355"/>
                <a:gd name="connsiteY8" fmla="*/ 1399850 h 5465872"/>
                <a:gd name="connsiteX0" fmla="*/ 0 w 16992596"/>
                <a:gd name="connsiteY0" fmla="*/ 1399850 h 5491697"/>
                <a:gd name="connsiteX1" fmla="*/ 1399850 w 16992596"/>
                <a:gd name="connsiteY1" fmla="*/ 0 h 5491697"/>
                <a:gd name="connsiteX2" fmla="*/ 15592746 w 16992596"/>
                <a:gd name="connsiteY2" fmla="*/ 0 h 5491697"/>
                <a:gd name="connsiteX3" fmla="*/ 16992596 w 16992596"/>
                <a:gd name="connsiteY3" fmla="*/ 1399850 h 5491697"/>
                <a:gd name="connsiteX4" fmla="*/ 16897960 w 16992596"/>
                <a:gd name="connsiteY4" fmla="*/ 2694661 h 5491697"/>
                <a:gd name="connsiteX5" fmla="*/ 15336862 w 16992596"/>
                <a:gd name="connsiteY5" fmla="*/ 5241261 h 5491697"/>
                <a:gd name="connsiteX6" fmla="*/ 4032560 w 16992596"/>
                <a:gd name="connsiteY6" fmla="*/ 5397076 h 5491697"/>
                <a:gd name="connsiteX7" fmla="*/ 45720 w 16992596"/>
                <a:gd name="connsiteY7" fmla="*/ 4702612 h 5491697"/>
                <a:gd name="connsiteX8" fmla="*/ 0 w 16992596"/>
                <a:gd name="connsiteY8" fmla="*/ 1399850 h 5491697"/>
                <a:gd name="connsiteX0" fmla="*/ 0 w 17535491"/>
                <a:gd name="connsiteY0" fmla="*/ 1399850 h 5607744"/>
                <a:gd name="connsiteX1" fmla="*/ 1399850 w 17535491"/>
                <a:gd name="connsiteY1" fmla="*/ 0 h 5607744"/>
                <a:gd name="connsiteX2" fmla="*/ 15592746 w 17535491"/>
                <a:gd name="connsiteY2" fmla="*/ 0 h 5607744"/>
                <a:gd name="connsiteX3" fmla="*/ 16992596 w 17535491"/>
                <a:gd name="connsiteY3" fmla="*/ 1399850 h 5607744"/>
                <a:gd name="connsiteX4" fmla="*/ 16897960 w 17535491"/>
                <a:gd name="connsiteY4" fmla="*/ 2694661 h 5607744"/>
                <a:gd name="connsiteX5" fmla="*/ 16451032 w 17535491"/>
                <a:gd name="connsiteY5" fmla="*/ 5411151 h 5607744"/>
                <a:gd name="connsiteX6" fmla="*/ 4032560 w 17535491"/>
                <a:gd name="connsiteY6" fmla="*/ 5397076 h 5607744"/>
                <a:gd name="connsiteX7" fmla="*/ 45720 w 17535491"/>
                <a:gd name="connsiteY7" fmla="*/ 4702612 h 5607744"/>
                <a:gd name="connsiteX8" fmla="*/ 0 w 17535491"/>
                <a:gd name="connsiteY8" fmla="*/ 1399850 h 5607744"/>
                <a:gd name="connsiteX0" fmla="*/ 356868 w 17892359"/>
                <a:gd name="connsiteY0" fmla="*/ 1399850 h 5607744"/>
                <a:gd name="connsiteX1" fmla="*/ 1756718 w 17892359"/>
                <a:gd name="connsiteY1" fmla="*/ 0 h 5607744"/>
                <a:gd name="connsiteX2" fmla="*/ 15949614 w 17892359"/>
                <a:gd name="connsiteY2" fmla="*/ 0 h 5607744"/>
                <a:gd name="connsiteX3" fmla="*/ 17349464 w 17892359"/>
                <a:gd name="connsiteY3" fmla="*/ 1399850 h 5607744"/>
                <a:gd name="connsiteX4" fmla="*/ 17254828 w 17892359"/>
                <a:gd name="connsiteY4" fmla="*/ 2694661 h 5607744"/>
                <a:gd name="connsiteX5" fmla="*/ 16807900 w 17892359"/>
                <a:gd name="connsiteY5" fmla="*/ 5411151 h 5607744"/>
                <a:gd name="connsiteX6" fmla="*/ 4389428 w 17892359"/>
                <a:gd name="connsiteY6" fmla="*/ 5397076 h 5607744"/>
                <a:gd name="connsiteX7" fmla="*/ 0 w 17892359"/>
                <a:gd name="connsiteY7" fmla="*/ 4688890 h 5607744"/>
                <a:gd name="connsiteX8" fmla="*/ 356868 w 17892359"/>
                <a:gd name="connsiteY8" fmla="*/ 1399850 h 560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92359" h="5607744">
                  <a:moveTo>
                    <a:pt x="356868" y="1399850"/>
                  </a:moveTo>
                  <a:cubicBezTo>
                    <a:pt x="356868" y="626734"/>
                    <a:pt x="983602" y="0"/>
                    <a:pt x="1756718" y="0"/>
                  </a:cubicBezTo>
                  <a:lnTo>
                    <a:pt x="15949614" y="0"/>
                  </a:lnTo>
                  <a:cubicBezTo>
                    <a:pt x="16722730" y="0"/>
                    <a:pt x="17349464" y="626734"/>
                    <a:pt x="17349464" y="1399850"/>
                  </a:cubicBezTo>
                  <a:lnTo>
                    <a:pt x="17254828" y="2694661"/>
                  </a:lnTo>
                  <a:cubicBezTo>
                    <a:pt x="17254828" y="3467777"/>
                    <a:pt x="18952133" y="4960749"/>
                    <a:pt x="16807900" y="5411151"/>
                  </a:cubicBezTo>
                  <a:cubicBezTo>
                    <a:pt x="14663667" y="5861553"/>
                    <a:pt x="9120393" y="5397076"/>
                    <a:pt x="4389428" y="5397076"/>
                  </a:cubicBezTo>
                  <a:cubicBezTo>
                    <a:pt x="3616312" y="5397076"/>
                    <a:pt x="0" y="5462006"/>
                    <a:pt x="0" y="4688890"/>
                  </a:cubicBezTo>
                  <a:cubicBezTo>
                    <a:pt x="1076140" y="2251037"/>
                    <a:pt x="372108" y="2755721"/>
                    <a:pt x="356868" y="139985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450" b="0" i="0" u="none" strike="noStrike" kern="1200" cap="none" spc="0" normalizeH="0" baseline="0" noProof="0" dirty="0">
                <a:ln>
                  <a:noFill/>
                </a:ln>
                <a:solidFill>
                  <a:srgbClr val="FFCCA9"/>
                </a:solidFill>
                <a:effectLst/>
                <a:uLnTx/>
                <a:uFillTx/>
                <a:latin typeface="Calibri"/>
                <a:ea typeface="+mn-ea"/>
                <a:cs typeface="+mn-cs"/>
                <a:sym typeface="Arial"/>
              </a:endParaRPr>
            </a:p>
          </p:txBody>
        </p:sp>
        <p:sp>
          <p:nvSpPr>
            <p:cNvPr id="35" name="Hộp Văn bản 34">
              <a:extLst>
                <a:ext uri="{FF2B5EF4-FFF2-40B4-BE49-F238E27FC236}">
                  <a16:creationId xmlns:a16="http://schemas.microsoft.com/office/drawing/2014/main" id="{3CFEAD6A-1D8C-BCE3-A883-CB558EAB253C}"/>
                </a:ext>
              </a:extLst>
            </p:cNvPr>
            <p:cNvSpPr txBox="1"/>
            <p:nvPr/>
          </p:nvSpPr>
          <p:spPr>
            <a:xfrm>
              <a:off x="908311" y="2154703"/>
              <a:ext cx="4499451"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a:ln>
                    <a:noFill/>
                  </a:ln>
                  <a:solidFill>
                    <a:srgbClr val="000000"/>
                  </a:solidFill>
                  <a:effectLst/>
                  <a:uLnTx/>
                  <a:uFillTx/>
                  <a:latin typeface="Calibri"/>
                  <a:cs typeface="Arial"/>
                  <a:sym typeface="Arial"/>
                </a:rPr>
                <a:t>Thanh âm ríu ra ríu rít của trẻ thơ</a:t>
              </a:r>
              <a:r>
                <a:rPr kumimoji="0" lang="vi-VN" sz="3600" b="0" i="0" u="none" strike="noStrike" kern="0" cap="none" spc="0" normalizeH="0" baseline="0" noProof="0">
                  <a:ln>
                    <a:noFill/>
                  </a:ln>
                  <a:solidFill>
                    <a:srgbClr val="FF0000"/>
                  </a:solidFill>
                  <a:effectLst/>
                  <a:uLnTx/>
                  <a:uFillTx/>
                  <a:latin typeface="Calibri"/>
                  <a:cs typeface="Arial"/>
                  <a:sym typeface="Arial"/>
                </a:rPr>
                <a:t>/</a:t>
              </a:r>
              <a:r>
                <a:rPr kumimoji="0" lang="vi-VN" sz="3600" b="0" i="0" u="none" strike="noStrike" kern="0" cap="none" spc="0" normalizeH="0" baseline="0" noProof="0">
                  <a:ln>
                    <a:noFill/>
                  </a:ln>
                  <a:solidFill>
                    <a:srgbClr val="000000"/>
                  </a:solidFill>
                  <a:effectLst/>
                  <a:uLnTx/>
                  <a:uFillTx/>
                  <a:latin typeface="Calibri"/>
                  <a:cs typeface="Arial"/>
                  <a:sym typeface="Arial"/>
                </a:rPr>
                <a:t> làm người ta liên tưởng đến</a:t>
              </a:r>
              <a:r>
                <a:rPr kumimoji="0" lang="vi-VN" sz="3600" b="0" i="0" u="none" strike="noStrike" kern="0" cap="none" spc="0" normalizeH="0" baseline="0" noProof="0">
                  <a:ln>
                    <a:noFill/>
                  </a:ln>
                  <a:solidFill>
                    <a:srgbClr val="FF0000"/>
                  </a:solidFill>
                  <a:effectLst/>
                  <a:uLnTx/>
                  <a:uFillTx/>
                  <a:latin typeface="Calibri"/>
                  <a:cs typeface="Arial"/>
                  <a:sym typeface="Arial"/>
                </a:rPr>
                <a:t>/</a:t>
              </a:r>
              <a:r>
                <a:rPr kumimoji="0" lang="vi-VN" sz="3600" b="0" i="0" u="none" strike="noStrike" kern="0" cap="none" spc="0" normalizeH="0" baseline="0" noProof="0">
                  <a:ln>
                    <a:noFill/>
                  </a:ln>
                  <a:solidFill>
                    <a:srgbClr val="000000"/>
                  </a:solidFill>
                  <a:effectLst/>
                  <a:uLnTx/>
                  <a:uFillTx/>
                  <a:latin typeface="Calibri"/>
                  <a:cs typeface="Arial"/>
                  <a:sym typeface="Arial"/>
                </a:rPr>
                <a:t> đàn chim non sắp sửa ra ràng,</a:t>
              </a:r>
              <a:r>
                <a:rPr kumimoji="0" lang="vi-VN" sz="3600" b="0" i="0" u="none" strike="noStrike" kern="0" cap="none" spc="0" normalizeH="0" baseline="0" noProof="0">
                  <a:ln>
                    <a:noFill/>
                  </a:ln>
                  <a:solidFill>
                    <a:srgbClr val="FF0000"/>
                  </a:solidFill>
                  <a:effectLst/>
                  <a:uLnTx/>
                  <a:uFillTx/>
                  <a:latin typeface="Calibri"/>
                  <a:cs typeface="Arial"/>
                  <a:sym typeface="Arial"/>
                </a:rPr>
                <a:t>/</a:t>
              </a:r>
              <a:r>
                <a:rPr kumimoji="0" lang="vi-VN" sz="3600" b="0" i="0" u="none" strike="noStrike" kern="0" cap="none" spc="0" normalizeH="0" baseline="0" noProof="0">
                  <a:ln>
                    <a:noFill/>
                  </a:ln>
                  <a:solidFill>
                    <a:srgbClr val="000000"/>
                  </a:solidFill>
                  <a:effectLst/>
                  <a:uLnTx/>
                  <a:uFillTx/>
                  <a:latin typeface="Calibri"/>
                  <a:cs typeface="Arial"/>
                  <a:sym typeface="Arial"/>
                </a:rPr>
                <a:t> bay tới những chân trời rộng mở.</a:t>
              </a:r>
              <a:r>
                <a:rPr kumimoji="0" lang="vi-VN" sz="3600" b="0" i="0" u="none" strike="noStrike" kern="0" cap="none" spc="0" normalizeH="0" baseline="0" noProof="0">
                  <a:ln>
                    <a:noFill/>
                  </a:ln>
                  <a:solidFill>
                    <a:srgbClr val="FF0000"/>
                  </a:solidFill>
                  <a:effectLst/>
                  <a:uLnTx/>
                  <a:uFillTx/>
                  <a:latin typeface="Calibri"/>
                  <a:cs typeface="Arial"/>
                  <a:sym typeface="Arial"/>
                </a:rPr>
                <a:t>//</a:t>
              </a:r>
              <a:endParaRPr kumimoji="0" lang="en-US" sz="3600" b="0" i="0" u="none" strike="noStrike" kern="0" cap="none" spc="0" normalizeH="0" baseline="0" noProof="0" dirty="0">
                <a:ln>
                  <a:noFill/>
                </a:ln>
                <a:solidFill>
                  <a:srgbClr val="000000"/>
                </a:solidFill>
                <a:effectLst/>
                <a:uLnTx/>
                <a:uFillTx/>
                <a:latin typeface="Calibri"/>
                <a:cs typeface="Arial"/>
                <a:sym typeface="Arial"/>
              </a:endParaRPr>
            </a:p>
          </p:txBody>
        </p:sp>
      </p:grpSp>
      <p:grpSp>
        <p:nvGrpSpPr>
          <p:cNvPr id="47" name="Nhóm 46">
            <a:extLst>
              <a:ext uri="{FF2B5EF4-FFF2-40B4-BE49-F238E27FC236}">
                <a16:creationId xmlns:a16="http://schemas.microsoft.com/office/drawing/2014/main" id="{A5EA86BA-2A12-ECAE-AE80-6D4AADC8031F}"/>
              </a:ext>
            </a:extLst>
          </p:cNvPr>
          <p:cNvGrpSpPr/>
          <p:nvPr/>
        </p:nvGrpSpPr>
        <p:grpSpPr>
          <a:xfrm>
            <a:off x="1595776" y="413675"/>
            <a:ext cx="5952447" cy="925635"/>
            <a:chOff x="-39473" y="1016264"/>
            <a:chExt cx="5952447" cy="1083815"/>
          </a:xfrm>
        </p:grpSpPr>
        <p:sp>
          <p:nvSpPr>
            <p:cNvPr id="45" name="Hình chữ nhật: Góc Tròn 44">
              <a:extLst>
                <a:ext uri="{FF2B5EF4-FFF2-40B4-BE49-F238E27FC236}">
                  <a16:creationId xmlns:a16="http://schemas.microsoft.com/office/drawing/2014/main" id="{21864330-60F3-53A2-E02B-4EDA8263DC40}"/>
                </a:ext>
              </a:extLst>
            </p:cNvPr>
            <p:cNvSpPr/>
            <p:nvPr/>
          </p:nvSpPr>
          <p:spPr>
            <a:xfrm>
              <a:off x="-39473" y="1016264"/>
              <a:ext cx="5952447" cy="1083815"/>
            </a:xfrm>
            <a:custGeom>
              <a:avLst/>
              <a:gdLst>
                <a:gd name="connsiteX0" fmla="*/ 0 w 5952447"/>
                <a:gd name="connsiteY0" fmla="*/ 180639 h 1083815"/>
                <a:gd name="connsiteX1" fmla="*/ 180639 w 5952447"/>
                <a:gd name="connsiteY1" fmla="*/ 0 h 1083815"/>
                <a:gd name="connsiteX2" fmla="*/ 739756 w 5952447"/>
                <a:gd name="connsiteY2" fmla="*/ 0 h 1083815"/>
                <a:gd name="connsiteX3" fmla="*/ 1242961 w 5952447"/>
                <a:gd name="connsiteY3" fmla="*/ 0 h 1083815"/>
                <a:gd name="connsiteX4" fmla="*/ 1634343 w 5952447"/>
                <a:gd name="connsiteY4" fmla="*/ 0 h 1083815"/>
                <a:gd name="connsiteX5" fmla="*/ 2025725 w 5952447"/>
                <a:gd name="connsiteY5" fmla="*/ 0 h 1083815"/>
                <a:gd name="connsiteX6" fmla="*/ 2528930 w 5952447"/>
                <a:gd name="connsiteY6" fmla="*/ 0 h 1083815"/>
                <a:gd name="connsiteX7" fmla="*/ 2976224 w 5952447"/>
                <a:gd name="connsiteY7" fmla="*/ 0 h 1083815"/>
                <a:gd name="connsiteX8" fmla="*/ 3479429 w 5952447"/>
                <a:gd name="connsiteY8" fmla="*/ 0 h 1083815"/>
                <a:gd name="connsiteX9" fmla="*/ 3870811 w 5952447"/>
                <a:gd name="connsiteY9" fmla="*/ 0 h 1083815"/>
                <a:gd name="connsiteX10" fmla="*/ 4485839 w 5952447"/>
                <a:gd name="connsiteY10" fmla="*/ 0 h 1083815"/>
                <a:gd name="connsiteX11" fmla="*/ 5044956 w 5952447"/>
                <a:gd name="connsiteY11" fmla="*/ 0 h 1083815"/>
                <a:gd name="connsiteX12" fmla="*/ 5771808 w 5952447"/>
                <a:gd name="connsiteY12" fmla="*/ 0 h 1083815"/>
                <a:gd name="connsiteX13" fmla="*/ 5952447 w 5952447"/>
                <a:gd name="connsiteY13" fmla="*/ 180639 h 1083815"/>
                <a:gd name="connsiteX14" fmla="*/ 5952447 w 5952447"/>
                <a:gd name="connsiteY14" fmla="*/ 520231 h 1083815"/>
                <a:gd name="connsiteX15" fmla="*/ 5952447 w 5952447"/>
                <a:gd name="connsiteY15" fmla="*/ 903176 h 1083815"/>
                <a:gd name="connsiteX16" fmla="*/ 5771808 w 5952447"/>
                <a:gd name="connsiteY16" fmla="*/ 1083815 h 1083815"/>
                <a:gd name="connsiteX17" fmla="*/ 5156779 w 5952447"/>
                <a:gd name="connsiteY17" fmla="*/ 1083815 h 1083815"/>
                <a:gd name="connsiteX18" fmla="*/ 4541751 w 5952447"/>
                <a:gd name="connsiteY18" fmla="*/ 1083815 h 1083815"/>
                <a:gd name="connsiteX19" fmla="*/ 4150369 w 5952447"/>
                <a:gd name="connsiteY19" fmla="*/ 1083815 h 1083815"/>
                <a:gd name="connsiteX20" fmla="*/ 3591252 w 5952447"/>
                <a:gd name="connsiteY20" fmla="*/ 1083815 h 1083815"/>
                <a:gd name="connsiteX21" fmla="*/ 3143959 w 5952447"/>
                <a:gd name="connsiteY21" fmla="*/ 1083815 h 1083815"/>
                <a:gd name="connsiteX22" fmla="*/ 2584842 w 5952447"/>
                <a:gd name="connsiteY22" fmla="*/ 1083815 h 1083815"/>
                <a:gd name="connsiteX23" fmla="*/ 2081636 w 5952447"/>
                <a:gd name="connsiteY23" fmla="*/ 1083815 h 1083815"/>
                <a:gd name="connsiteX24" fmla="*/ 1578431 w 5952447"/>
                <a:gd name="connsiteY24" fmla="*/ 1083815 h 1083815"/>
                <a:gd name="connsiteX25" fmla="*/ 1075226 w 5952447"/>
                <a:gd name="connsiteY25" fmla="*/ 1083815 h 1083815"/>
                <a:gd name="connsiteX26" fmla="*/ 683844 w 5952447"/>
                <a:gd name="connsiteY26" fmla="*/ 1083815 h 1083815"/>
                <a:gd name="connsiteX27" fmla="*/ 180639 w 5952447"/>
                <a:gd name="connsiteY27" fmla="*/ 1083815 h 1083815"/>
                <a:gd name="connsiteX28" fmla="*/ 0 w 5952447"/>
                <a:gd name="connsiteY28" fmla="*/ 903176 h 1083815"/>
                <a:gd name="connsiteX29" fmla="*/ 0 w 5952447"/>
                <a:gd name="connsiteY29" fmla="*/ 556358 h 1083815"/>
                <a:gd name="connsiteX30" fmla="*/ 0 w 5952447"/>
                <a:gd name="connsiteY30" fmla="*/ 180639 h 108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52447" h="1083815" fill="none" extrusionOk="0">
                  <a:moveTo>
                    <a:pt x="0" y="180639"/>
                  </a:moveTo>
                  <a:cubicBezTo>
                    <a:pt x="-4894" y="70806"/>
                    <a:pt x="61426" y="-1958"/>
                    <a:pt x="180639" y="0"/>
                  </a:cubicBezTo>
                  <a:cubicBezTo>
                    <a:pt x="332892" y="-11446"/>
                    <a:pt x="611714" y="5257"/>
                    <a:pt x="739756" y="0"/>
                  </a:cubicBezTo>
                  <a:cubicBezTo>
                    <a:pt x="867798" y="-5257"/>
                    <a:pt x="1045408" y="27687"/>
                    <a:pt x="1242961" y="0"/>
                  </a:cubicBezTo>
                  <a:cubicBezTo>
                    <a:pt x="1440515" y="-27687"/>
                    <a:pt x="1468581" y="44849"/>
                    <a:pt x="1634343" y="0"/>
                  </a:cubicBezTo>
                  <a:cubicBezTo>
                    <a:pt x="1800105" y="-44849"/>
                    <a:pt x="1841333" y="46936"/>
                    <a:pt x="2025725" y="0"/>
                  </a:cubicBezTo>
                  <a:cubicBezTo>
                    <a:pt x="2210117" y="-46936"/>
                    <a:pt x="2399638" y="58671"/>
                    <a:pt x="2528930" y="0"/>
                  </a:cubicBezTo>
                  <a:cubicBezTo>
                    <a:pt x="2658222" y="-58671"/>
                    <a:pt x="2883493" y="35026"/>
                    <a:pt x="2976224" y="0"/>
                  </a:cubicBezTo>
                  <a:cubicBezTo>
                    <a:pt x="3068955" y="-35026"/>
                    <a:pt x="3292140" y="45689"/>
                    <a:pt x="3479429" y="0"/>
                  </a:cubicBezTo>
                  <a:cubicBezTo>
                    <a:pt x="3666719" y="-45689"/>
                    <a:pt x="3768434" y="31765"/>
                    <a:pt x="3870811" y="0"/>
                  </a:cubicBezTo>
                  <a:cubicBezTo>
                    <a:pt x="3973188" y="-31765"/>
                    <a:pt x="4320870" y="6330"/>
                    <a:pt x="4485839" y="0"/>
                  </a:cubicBezTo>
                  <a:cubicBezTo>
                    <a:pt x="4650808" y="-6330"/>
                    <a:pt x="4777316" y="41711"/>
                    <a:pt x="5044956" y="0"/>
                  </a:cubicBezTo>
                  <a:cubicBezTo>
                    <a:pt x="5312596" y="-41711"/>
                    <a:pt x="5505103" y="73656"/>
                    <a:pt x="5771808" y="0"/>
                  </a:cubicBezTo>
                  <a:cubicBezTo>
                    <a:pt x="5890207" y="5816"/>
                    <a:pt x="5952083" y="85047"/>
                    <a:pt x="5952447" y="180639"/>
                  </a:cubicBezTo>
                  <a:cubicBezTo>
                    <a:pt x="5969201" y="304423"/>
                    <a:pt x="5945533" y="354007"/>
                    <a:pt x="5952447" y="520231"/>
                  </a:cubicBezTo>
                  <a:cubicBezTo>
                    <a:pt x="5959361" y="686455"/>
                    <a:pt x="5940526" y="809648"/>
                    <a:pt x="5952447" y="903176"/>
                  </a:cubicBezTo>
                  <a:cubicBezTo>
                    <a:pt x="5935029" y="1007758"/>
                    <a:pt x="5870274" y="1071955"/>
                    <a:pt x="5771808" y="1083815"/>
                  </a:cubicBezTo>
                  <a:cubicBezTo>
                    <a:pt x="5503279" y="1117229"/>
                    <a:pt x="5284231" y="1063019"/>
                    <a:pt x="5156779" y="1083815"/>
                  </a:cubicBezTo>
                  <a:cubicBezTo>
                    <a:pt x="5029327" y="1104611"/>
                    <a:pt x="4740849" y="1071479"/>
                    <a:pt x="4541751" y="1083815"/>
                  </a:cubicBezTo>
                  <a:cubicBezTo>
                    <a:pt x="4342653" y="1096151"/>
                    <a:pt x="4343031" y="1047022"/>
                    <a:pt x="4150369" y="1083815"/>
                  </a:cubicBezTo>
                  <a:cubicBezTo>
                    <a:pt x="3957707" y="1120608"/>
                    <a:pt x="3742214" y="1051196"/>
                    <a:pt x="3591252" y="1083815"/>
                  </a:cubicBezTo>
                  <a:cubicBezTo>
                    <a:pt x="3440290" y="1116434"/>
                    <a:pt x="3292435" y="1070470"/>
                    <a:pt x="3143959" y="1083815"/>
                  </a:cubicBezTo>
                  <a:cubicBezTo>
                    <a:pt x="2995483" y="1097160"/>
                    <a:pt x="2800416" y="1032179"/>
                    <a:pt x="2584842" y="1083815"/>
                  </a:cubicBezTo>
                  <a:cubicBezTo>
                    <a:pt x="2369268" y="1135451"/>
                    <a:pt x="2255167" y="1039050"/>
                    <a:pt x="2081636" y="1083815"/>
                  </a:cubicBezTo>
                  <a:cubicBezTo>
                    <a:pt x="1908105" y="1128580"/>
                    <a:pt x="1794353" y="1027573"/>
                    <a:pt x="1578431" y="1083815"/>
                  </a:cubicBezTo>
                  <a:cubicBezTo>
                    <a:pt x="1362510" y="1140057"/>
                    <a:pt x="1220437" y="1029456"/>
                    <a:pt x="1075226" y="1083815"/>
                  </a:cubicBezTo>
                  <a:cubicBezTo>
                    <a:pt x="930016" y="1138174"/>
                    <a:pt x="763598" y="1071904"/>
                    <a:pt x="683844" y="1083815"/>
                  </a:cubicBezTo>
                  <a:cubicBezTo>
                    <a:pt x="604090" y="1095726"/>
                    <a:pt x="422327" y="1029325"/>
                    <a:pt x="180639" y="1083815"/>
                  </a:cubicBezTo>
                  <a:cubicBezTo>
                    <a:pt x="75928" y="1088132"/>
                    <a:pt x="5623" y="1003737"/>
                    <a:pt x="0" y="903176"/>
                  </a:cubicBezTo>
                  <a:cubicBezTo>
                    <a:pt x="-14087" y="779129"/>
                    <a:pt x="38997" y="682614"/>
                    <a:pt x="0" y="556358"/>
                  </a:cubicBezTo>
                  <a:cubicBezTo>
                    <a:pt x="-38997" y="430102"/>
                    <a:pt x="32576" y="347155"/>
                    <a:pt x="0" y="180639"/>
                  </a:cubicBezTo>
                  <a:close/>
                </a:path>
                <a:path w="5952447" h="1083815" stroke="0" extrusionOk="0">
                  <a:moveTo>
                    <a:pt x="0" y="180639"/>
                  </a:moveTo>
                  <a:cubicBezTo>
                    <a:pt x="-3708" y="86925"/>
                    <a:pt x="81510" y="-12112"/>
                    <a:pt x="180639" y="0"/>
                  </a:cubicBezTo>
                  <a:cubicBezTo>
                    <a:pt x="285775" y="-38818"/>
                    <a:pt x="494335" y="13662"/>
                    <a:pt x="683844" y="0"/>
                  </a:cubicBezTo>
                  <a:cubicBezTo>
                    <a:pt x="873354" y="-13662"/>
                    <a:pt x="1032323" y="36262"/>
                    <a:pt x="1131138" y="0"/>
                  </a:cubicBezTo>
                  <a:cubicBezTo>
                    <a:pt x="1229953" y="-36262"/>
                    <a:pt x="1472426" y="2024"/>
                    <a:pt x="1578431" y="0"/>
                  </a:cubicBezTo>
                  <a:cubicBezTo>
                    <a:pt x="1684436" y="-2024"/>
                    <a:pt x="1861322" y="44668"/>
                    <a:pt x="2137548" y="0"/>
                  </a:cubicBezTo>
                  <a:cubicBezTo>
                    <a:pt x="2413774" y="-44668"/>
                    <a:pt x="2634059" y="1534"/>
                    <a:pt x="2808488" y="0"/>
                  </a:cubicBezTo>
                  <a:cubicBezTo>
                    <a:pt x="2982917" y="-1534"/>
                    <a:pt x="3077538" y="10595"/>
                    <a:pt x="3311694" y="0"/>
                  </a:cubicBezTo>
                  <a:cubicBezTo>
                    <a:pt x="3545850" y="-10595"/>
                    <a:pt x="3647052" y="32832"/>
                    <a:pt x="3870811" y="0"/>
                  </a:cubicBezTo>
                  <a:cubicBezTo>
                    <a:pt x="4094570" y="-32832"/>
                    <a:pt x="4162374" y="23108"/>
                    <a:pt x="4262192" y="0"/>
                  </a:cubicBezTo>
                  <a:cubicBezTo>
                    <a:pt x="4362010" y="-23108"/>
                    <a:pt x="4600694" y="42786"/>
                    <a:pt x="4821309" y="0"/>
                  </a:cubicBezTo>
                  <a:cubicBezTo>
                    <a:pt x="5041924" y="-42786"/>
                    <a:pt x="5434751" y="86229"/>
                    <a:pt x="5771808" y="0"/>
                  </a:cubicBezTo>
                  <a:cubicBezTo>
                    <a:pt x="5888561" y="12663"/>
                    <a:pt x="5946087" y="109854"/>
                    <a:pt x="5952447" y="180639"/>
                  </a:cubicBezTo>
                  <a:cubicBezTo>
                    <a:pt x="5978786" y="277606"/>
                    <a:pt x="5918616" y="387960"/>
                    <a:pt x="5952447" y="520231"/>
                  </a:cubicBezTo>
                  <a:cubicBezTo>
                    <a:pt x="5986278" y="652502"/>
                    <a:pt x="5912373" y="800614"/>
                    <a:pt x="5952447" y="903176"/>
                  </a:cubicBezTo>
                  <a:cubicBezTo>
                    <a:pt x="5954992" y="1009976"/>
                    <a:pt x="5896883" y="1097629"/>
                    <a:pt x="5771808" y="1083815"/>
                  </a:cubicBezTo>
                  <a:cubicBezTo>
                    <a:pt x="5631033" y="1108726"/>
                    <a:pt x="5407558" y="1031717"/>
                    <a:pt x="5156779" y="1083815"/>
                  </a:cubicBezTo>
                  <a:cubicBezTo>
                    <a:pt x="4906000" y="1135913"/>
                    <a:pt x="4892637" y="1048186"/>
                    <a:pt x="4765398" y="1083815"/>
                  </a:cubicBezTo>
                  <a:cubicBezTo>
                    <a:pt x="4638159" y="1119444"/>
                    <a:pt x="4392460" y="1023930"/>
                    <a:pt x="4262192" y="1083815"/>
                  </a:cubicBezTo>
                  <a:cubicBezTo>
                    <a:pt x="4131924" y="1143700"/>
                    <a:pt x="4019415" y="1051234"/>
                    <a:pt x="3814899" y="1083815"/>
                  </a:cubicBezTo>
                  <a:cubicBezTo>
                    <a:pt x="3610383" y="1116396"/>
                    <a:pt x="3364515" y="1068225"/>
                    <a:pt x="3143959" y="1083815"/>
                  </a:cubicBezTo>
                  <a:cubicBezTo>
                    <a:pt x="2923403" y="1099405"/>
                    <a:pt x="2879268" y="1077825"/>
                    <a:pt x="2696665" y="1083815"/>
                  </a:cubicBezTo>
                  <a:cubicBezTo>
                    <a:pt x="2514062" y="1089805"/>
                    <a:pt x="2392129" y="1071120"/>
                    <a:pt x="2249372" y="1083815"/>
                  </a:cubicBezTo>
                  <a:cubicBezTo>
                    <a:pt x="2106615" y="1096510"/>
                    <a:pt x="1850910" y="1062370"/>
                    <a:pt x="1690255" y="1083815"/>
                  </a:cubicBezTo>
                  <a:cubicBezTo>
                    <a:pt x="1529600" y="1105260"/>
                    <a:pt x="1406978" y="1068709"/>
                    <a:pt x="1187049" y="1083815"/>
                  </a:cubicBezTo>
                  <a:cubicBezTo>
                    <a:pt x="967120" y="1098921"/>
                    <a:pt x="474523" y="966297"/>
                    <a:pt x="180639" y="1083815"/>
                  </a:cubicBezTo>
                  <a:cubicBezTo>
                    <a:pt x="91241" y="1064016"/>
                    <a:pt x="26926" y="1010097"/>
                    <a:pt x="0" y="903176"/>
                  </a:cubicBezTo>
                  <a:cubicBezTo>
                    <a:pt x="-33333" y="735621"/>
                    <a:pt x="22359" y="709058"/>
                    <a:pt x="0" y="563584"/>
                  </a:cubicBezTo>
                  <a:cubicBezTo>
                    <a:pt x="-22359" y="418110"/>
                    <a:pt x="25344" y="343292"/>
                    <a:pt x="0" y="180639"/>
                  </a:cubicBezTo>
                  <a:close/>
                </a:path>
              </a:pathLst>
            </a:custGeom>
            <a:solidFill>
              <a:schemeClr val="bg1">
                <a:lumMod val="20000"/>
                <a:lumOff val="80000"/>
              </a:schemeClr>
            </a:solidFill>
            <a:ln w="12700">
              <a:solidFill>
                <a:srgbClr val="FF0000"/>
              </a:solidFill>
              <a:extLst>
                <a:ext uri="{C807C97D-BFC1-408E-A445-0C87EB9F89A2}">
                  <ask:lineSketchStyleProps xmlns:ask="http://schemas.microsoft.com/office/drawing/2018/sketchyshapes" sd="97475445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C9684"/>
                </a:solidFill>
                <a:effectLst/>
                <a:uLnTx/>
                <a:uFillTx/>
                <a:latin typeface="Calibri"/>
                <a:ea typeface="+mn-ea"/>
                <a:cs typeface="+mn-cs"/>
                <a:sym typeface="Arial"/>
              </a:endParaRPr>
            </a:p>
          </p:txBody>
        </p:sp>
        <p:sp>
          <p:nvSpPr>
            <p:cNvPr id="43" name="Rectangle 13">
              <a:extLst>
                <a:ext uri="{FF2B5EF4-FFF2-40B4-BE49-F238E27FC236}">
                  <a16:creationId xmlns:a16="http://schemas.microsoft.com/office/drawing/2014/main" id="{AD537640-896A-BFA9-E3FD-6578608B4859}"/>
                </a:ext>
              </a:extLst>
            </p:cNvPr>
            <p:cNvSpPr/>
            <p:nvPr/>
          </p:nvSpPr>
          <p:spPr>
            <a:xfrm>
              <a:off x="95490" y="1155149"/>
              <a:ext cx="5682520" cy="828855"/>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1200" cap="none" spc="0" normalizeH="0" baseline="0" noProof="0">
                  <a:ln>
                    <a:noFill/>
                  </a:ln>
                  <a:solidFill>
                    <a:srgbClr val="FF0000"/>
                  </a:solidFill>
                  <a:effectLst/>
                  <a:uLnTx/>
                  <a:uFillTx/>
                  <a:latin typeface="LNTH-Hoa Nho LNTH"/>
                  <a:ea typeface="LNTH-LuoLuoNotangYuanTi 1" panose="020B0604020202020204" charset="-128"/>
                  <a:cs typeface="LNTH-LuoLuoNotangYuanTi 1" panose="020B0604020202020204" charset="-128"/>
                  <a:sym typeface="Arial"/>
                </a:rPr>
                <a:t>Luyện đọc câu</a:t>
              </a:r>
              <a:endParaRPr kumimoji="0" lang="en-US" sz="4000" b="1" i="0" u="none" strike="noStrike" kern="1200" cap="none" spc="0" normalizeH="0" baseline="0" noProof="0" dirty="0">
                <a:ln>
                  <a:noFill/>
                </a:ln>
                <a:solidFill>
                  <a:srgbClr val="FF0000"/>
                </a:solidFill>
                <a:effectLst/>
                <a:uLnTx/>
                <a:uFillTx/>
                <a:latin typeface="LNTH-Hoa Nho LNTH"/>
                <a:ea typeface="LNTH-LuoLuoNotangYuanTi 1" panose="020B0604020202020204" charset="-128"/>
                <a:cs typeface="LNTH-LuoLuoNotangYuanTi 1" panose="020B0604020202020204" charset="-128"/>
                <a:sym typeface="Arial"/>
              </a:endParaRPr>
            </a:p>
          </p:txBody>
        </p:sp>
      </p:grpSp>
      <p:grpSp>
        <p:nvGrpSpPr>
          <p:cNvPr id="11" name="Nhóm 2">
            <a:extLst>
              <a:ext uri="{FF2B5EF4-FFF2-40B4-BE49-F238E27FC236}">
                <a16:creationId xmlns:a16="http://schemas.microsoft.com/office/drawing/2014/main" id="{45A25CD7-CA61-4B20-9C62-7E888720A71F}"/>
              </a:ext>
            </a:extLst>
          </p:cNvPr>
          <p:cNvGrpSpPr/>
          <p:nvPr/>
        </p:nvGrpSpPr>
        <p:grpSpPr>
          <a:xfrm>
            <a:off x="505848" y="1778362"/>
            <a:ext cx="8458857" cy="3061006"/>
            <a:chOff x="470241" y="1778362"/>
            <a:chExt cx="5375592" cy="3061006"/>
          </a:xfrm>
        </p:grpSpPr>
        <p:sp>
          <p:nvSpPr>
            <p:cNvPr id="12" name="Hình chữ nhật: Góc Tròn 1">
              <a:extLst>
                <a:ext uri="{FF2B5EF4-FFF2-40B4-BE49-F238E27FC236}">
                  <a16:creationId xmlns:a16="http://schemas.microsoft.com/office/drawing/2014/main" id="{594A90F1-BEEC-4977-BCE7-E9A28AADE06C}"/>
                </a:ext>
              </a:extLst>
            </p:cNvPr>
            <p:cNvSpPr/>
            <p:nvPr/>
          </p:nvSpPr>
          <p:spPr>
            <a:xfrm flipH="1">
              <a:off x="470241" y="1778362"/>
              <a:ext cx="5375592" cy="3061006"/>
            </a:xfrm>
            <a:custGeom>
              <a:avLst/>
              <a:gdLst>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1399850 w 16992596"/>
                <a:gd name="connsiteY6" fmla="*/ 8398932 h 8398932"/>
                <a:gd name="connsiteX7" fmla="*/ 0 w 16992596"/>
                <a:gd name="connsiteY7" fmla="*/ 6999082 h 8398932"/>
                <a:gd name="connsiteX8" fmla="*/ 0 w 16992596"/>
                <a:gd name="connsiteY8" fmla="*/ 1399850 h 8398932"/>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9309410 w 16992596"/>
                <a:gd name="connsiteY6" fmla="*/ 6775872 h 8398932"/>
                <a:gd name="connsiteX7" fmla="*/ 0 w 16992596"/>
                <a:gd name="connsiteY7" fmla="*/ 6999082 h 8398932"/>
                <a:gd name="connsiteX8" fmla="*/ 0 w 16992596"/>
                <a:gd name="connsiteY8" fmla="*/ 1399850 h 8398932"/>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9309410 w 16992596"/>
                <a:gd name="connsiteY6" fmla="*/ 6775872 h 8398932"/>
                <a:gd name="connsiteX7" fmla="*/ 45720 w 16992596"/>
                <a:gd name="connsiteY7" fmla="*/ 5467462 h 8398932"/>
                <a:gd name="connsiteX8" fmla="*/ 0 w 16992596"/>
                <a:gd name="connsiteY8" fmla="*/ 1399850 h 8398932"/>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5354630 w 16992596"/>
                <a:gd name="connsiteY6" fmla="*/ 6364392 h 8398932"/>
                <a:gd name="connsiteX7" fmla="*/ 45720 w 16992596"/>
                <a:gd name="connsiteY7" fmla="*/ 5467462 h 8398932"/>
                <a:gd name="connsiteX8" fmla="*/ 0 w 16992596"/>
                <a:gd name="connsiteY8" fmla="*/ 1399850 h 8398932"/>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4920290 w 16992596"/>
                <a:gd name="connsiteY6" fmla="*/ 6181512 h 8398932"/>
                <a:gd name="connsiteX7" fmla="*/ 45720 w 16992596"/>
                <a:gd name="connsiteY7" fmla="*/ 5467462 h 8398932"/>
                <a:gd name="connsiteX8" fmla="*/ 0 w 16992596"/>
                <a:gd name="connsiteY8" fmla="*/ 1399850 h 8398932"/>
                <a:gd name="connsiteX0" fmla="*/ 0 w 16992596"/>
                <a:gd name="connsiteY0" fmla="*/ 1399850 h 8787552"/>
                <a:gd name="connsiteX1" fmla="*/ 1399850 w 16992596"/>
                <a:gd name="connsiteY1" fmla="*/ 0 h 8787552"/>
                <a:gd name="connsiteX2" fmla="*/ 15592746 w 16992596"/>
                <a:gd name="connsiteY2" fmla="*/ 0 h 8787552"/>
                <a:gd name="connsiteX3" fmla="*/ 16992596 w 16992596"/>
                <a:gd name="connsiteY3" fmla="*/ 1399850 h 8787552"/>
                <a:gd name="connsiteX4" fmla="*/ 16992596 w 16992596"/>
                <a:gd name="connsiteY4" fmla="*/ 6999082 h 8787552"/>
                <a:gd name="connsiteX5" fmla="*/ 14038266 w 16992596"/>
                <a:gd name="connsiteY5" fmla="*/ 8787552 h 8787552"/>
                <a:gd name="connsiteX6" fmla="*/ 4920290 w 16992596"/>
                <a:gd name="connsiteY6" fmla="*/ 6181512 h 8787552"/>
                <a:gd name="connsiteX7" fmla="*/ 45720 w 16992596"/>
                <a:gd name="connsiteY7" fmla="*/ 5467462 h 8787552"/>
                <a:gd name="connsiteX8" fmla="*/ 0 w 16992596"/>
                <a:gd name="connsiteY8" fmla="*/ 1399850 h 8787552"/>
                <a:gd name="connsiteX0" fmla="*/ 0 w 16992596"/>
                <a:gd name="connsiteY0" fmla="*/ 1399850 h 8787552"/>
                <a:gd name="connsiteX1" fmla="*/ 1399850 w 16992596"/>
                <a:gd name="connsiteY1" fmla="*/ 0 h 8787552"/>
                <a:gd name="connsiteX2" fmla="*/ 15592746 w 16992596"/>
                <a:gd name="connsiteY2" fmla="*/ 0 h 8787552"/>
                <a:gd name="connsiteX3" fmla="*/ 16992596 w 16992596"/>
                <a:gd name="connsiteY3" fmla="*/ 1399850 h 8787552"/>
                <a:gd name="connsiteX4" fmla="*/ 16878296 w 16992596"/>
                <a:gd name="connsiteY4" fmla="*/ 7616302 h 8787552"/>
                <a:gd name="connsiteX5" fmla="*/ 14038266 w 16992596"/>
                <a:gd name="connsiteY5" fmla="*/ 8787552 h 8787552"/>
                <a:gd name="connsiteX6" fmla="*/ 4920290 w 16992596"/>
                <a:gd name="connsiteY6" fmla="*/ 6181512 h 8787552"/>
                <a:gd name="connsiteX7" fmla="*/ 45720 w 16992596"/>
                <a:gd name="connsiteY7" fmla="*/ 5467462 h 8787552"/>
                <a:gd name="connsiteX8" fmla="*/ 0 w 16992596"/>
                <a:gd name="connsiteY8" fmla="*/ 1399850 h 8787552"/>
                <a:gd name="connsiteX0" fmla="*/ 0 w 16992596"/>
                <a:gd name="connsiteY0" fmla="*/ 1399850 h 8787552"/>
                <a:gd name="connsiteX1" fmla="*/ 1399850 w 16992596"/>
                <a:gd name="connsiteY1" fmla="*/ 0 h 8787552"/>
                <a:gd name="connsiteX2" fmla="*/ 15592746 w 16992596"/>
                <a:gd name="connsiteY2" fmla="*/ 0 h 8787552"/>
                <a:gd name="connsiteX3" fmla="*/ 16992596 w 16992596"/>
                <a:gd name="connsiteY3" fmla="*/ 1399850 h 8787552"/>
                <a:gd name="connsiteX4" fmla="*/ 16878296 w 16992596"/>
                <a:gd name="connsiteY4" fmla="*/ 7616302 h 8787552"/>
                <a:gd name="connsiteX5" fmla="*/ 14038266 w 16992596"/>
                <a:gd name="connsiteY5" fmla="*/ 8787552 h 8787552"/>
                <a:gd name="connsiteX6" fmla="*/ 3251510 w 16992596"/>
                <a:gd name="connsiteY6" fmla="*/ 6432972 h 8787552"/>
                <a:gd name="connsiteX7" fmla="*/ 45720 w 16992596"/>
                <a:gd name="connsiteY7" fmla="*/ 5467462 h 8787552"/>
                <a:gd name="connsiteX8" fmla="*/ 0 w 16992596"/>
                <a:gd name="connsiteY8" fmla="*/ 1399850 h 8787552"/>
                <a:gd name="connsiteX0" fmla="*/ 0 w 16992596"/>
                <a:gd name="connsiteY0" fmla="*/ 1399850 h 8421792"/>
                <a:gd name="connsiteX1" fmla="*/ 1399850 w 16992596"/>
                <a:gd name="connsiteY1" fmla="*/ 0 h 8421792"/>
                <a:gd name="connsiteX2" fmla="*/ 15592746 w 16992596"/>
                <a:gd name="connsiteY2" fmla="*/ 0 h 8421792"/>
                <a:gd name="connsiteX3" fmla="*/ 16992596 w 16992596"/>
                <a:gd name="connsiteY3" fmla="*/ 1399850 h 8421792"/>
                <a:gd name="connsiteX4" fmla="*/ 16878296 w 16992596"/>
                <a:gd name="connsiteY4" fmla="*/ 7616302 h 8421792"/>
                <a:gd name="connsiteX5" fmla="*/ 13489626 w 16992596"/>
                <a:gd name="connsiteY5" fmla="*/ 8421792 h 8421792"/>
                <a:gd name="connsiteX6" fmla="*/ 3251510 w 16992596"/>
                <a:gd name="connsiteY6" fmla="*/ 6432972 h 8421792"/>
                <a:gd name="connsiteX7" fmla="*/ 45720 w 16992596"/>
                <a:gd name="connsiteY7" fmla="*/ 5467462 h 8421792"/>
                <a:gd name="connsiteX8" fmla="*/ 0 w 16992596"/>
                <a:gd name="connsiteY8" fmla="*/ 1399850 h 8421792"/>
                <a:gd name="connsiteX0" fmla="*/ 0 w 16992596"/>
                <a:gd name="connsiteY0" fmla="*/ 1399850 h 8421792"/>
                <a:gd name="connsiteX1" fmla="*/ 1399850 w 16992596"/>
                <a:gd name="connsiteY1" fmla="*/ 0 h 8421792"/>
                <a:gd name="connsiteX2" fmla="*/ 15592746 w 16992596"/>
                <a:gd name="connsiteY2" fmla="*/ 0 h 8421792"/>
                <a:gd name="connsiteX3" fmla="*/ 16992596 w 16992596"/>
                <a:gd name="connsiteY3" fmla="*/ 1399850 h 8421792"/>
                <a:gd name="connsiteX4" fmla="*/ 16878296 w 16992596"/>
                <a:gd name="connsiteY4" fmla="*/ 7616302 h 8421792"/>
                <a:gd name="connsiteX5" fmla="*/ 13489626 w 16992596"/>
                <a:gd name="connsiteY5" fmla="*/ 8421792 h 8421792"/>
                <a:gd name="connsiteX6" fmla="*/ 4032560 w 16992596"/>
                <a:gd name="connsiteY6" fmla="*/ 5956722 h 8421792"/>
                <a:gd name="connsiteX7" fmla="*/ 45720 w 16992596"/>
                <a:gd name="connsiteY7" fmla="*/ 5467462 h 8421792"/>
                <a:gd name="connsiteX8" fmla="*/ 0 w 16992596"/>
                <a:gd name="connsiteY8" fmla="*/ 1399850 h 8421792"/>
                <a:gd name="connsiteX0" fmla="*/ 0 w 17020116"/>
                <a:gd name="connsiteY0" fmla="*/ 1399850 h 7760085"/>
                <a:gd name="connsiteX1" fmla="*/ 1399850 w 17020116"/>
                <a:gd name="connsiteY1" fmla="*/ 0 h 7760085"/>
                <a:gd name="connsiteX2" fmla="*/ 15592746 w 17020116"/>
                <a:gd name="connsiteY2" fmla="*/ 0 h 7760085"/>
                <a:gd name="connsiteX3" fmla="*/ 16992596 w 17020116"/>
                <a:gd name="connsiteY3" fmla="*/ 1399850 h 7760085"/>
                <a:gd name="connsiteX4" fmla="*/ 16878296 w 17020116"/>
                <a:gd name="connsiteY4" fmla="*/ 7616302 h 7760085"/>
                <a:gd name="connsiteX5" fmla="*/ 16575726 w 17020116"/>
                <a:gd name="connsiteY5" fmla="*/ 5792892 h 7760085"/>
                <a:gd name="connsiteX6" fmla="*/ 4032560 w 17020116"/>
                <a:gd name="connsiteY6" fmla="*/ 5956722 h 7760085"/>
                <a:gd name="connsiteX7" fmla="*/ 45720 w 17020116"/>
                <a:gd name="connsiteY7" fmla="*/ 5467462 h 7760085"/>
                <a:gd name="connsiteX8" fmla="*/ 0 w 17020116"/>
                <a:gd name="connsiteY8" fmla="*/ 1399850 h 7760085"/>
                <a:gd name="connsiteX0" fmla="*/ 0 w 16992596"/>
                <a:gd name="connsiteY0" fmla="*/ 1399850 h 6037823"/>
                <a:gd name="connsiteX1" fmla="*/ 1399850 w 16992596"/>
                <a:gd name="connsiteY1" fmla="*/ 0 h 6037823"/>
                <a:gd name="connsiteX2" fmla="*/ 15592746 w 16992596"/>
                <a:gd name="connsiteY2" fmla="*/ 0 h 6037823"/>
                <a:gd name="connsiteX3" fmla="*/ 16992596 w 16992596"/>
                <a:gd name="connsiteY3" fmla="*/ 1399850 h 6037823"/>
                <a:gd name="connsiteX4" fmla="*/ 16573496 w 16992596"/>
                <a:gd name="connsiteY4" fmla="*/ 5654152 h 6037823"/>
                <a:gd name="connsiteX5" fmla="*/ 16575726 w 16992596"/>
                <a:gd name="connsiteY5" fmla="*/ 5792892 h 6037823"/>
                <a:gd name="connsiteX6" fmla="*/ 4032560 w 16992596"/>
                <a:gd name="connsiteY6" fmla="*/ 5956722 h 6037823"/>
                <a:gd name="connsiteX7" fmla="*/ 45720 w 16992596"/>
                <a:gd name="connsiteY7" fmla="*/ 5467462 h 6037823"/>
                <a:gd name="connsiteX8" fmla="*/ 0 w 16992596"/>
                <a:gd name="connsiteY8" fmla="*/ 1399850 h 6037823"/>
                <a:gd name="connsiteX0" fmla="*/ 0 w 16992596"/>
                <a:gd name="connsiteY0" fmla="*/ 1399850 h 6037823"/>
                <a:gd name="connsiteX1" fmla="*/ 1399850 w 16992596"/>
                <a:gd name="connsiteY1" fmla="*/ 0 h 6037823"/>
                <a:gd name="connsiteX2" fmla="*/ 15592746 w 16992596"/>
                <a:gd name="connsiteY2" fmla="*/ 0 h 6037823"/>
                <a:gd name="connsiteX3" fmla="*/ 16992596 w 16992596"/>
                <a:gd name="connsiteY3" fmla="*/ 1399850 h 6037823"/>
                <a:gd name="connsiteX4" fmla="*/ 16573496 w 16992596"/>
                <a:gd name="connsiteY4" fmla="*/ 5654152 h 6037823"/>
                <a:gd name="connsiteX5" fmla="*/ 16575726 w 16992596"/>
                <a:gd name="connsiteY5" fmla="*/ 5792892 h 6037823"/>
                <a:gd name="connsiteX6" fmla="*/ 4032560 w 16992596"/>
                <a:gd name="connsiteY6" fmla="*/ 5956722 h 6037823"/>
                <a:gd name="connsiteX7" fmla="*/ 45720 w 16992596"/>
                <a:gd name="connsiteY7" fmla="*/ 4702612 h 6037823"/>
                <a:gd name="connsiteX8" fmla="*/ 0 w 16992596"/>
                <a:gd name="connsiteY8" fmla="*/ 1399850 h 6037823"/>
                <a:gd name="connsiteX0" fmla="*/ 0 w 16992596"/>
                <a:gd name="connsiteY0" fmla="*/ 1399850 h 6037823"/>
                <a:gd name="connsiteX1" fmla="*/ 1399850 w 16992596"/>
                <a:gd name="connsiteY1" fmla="*/ 0 h 6037823"/>
                <a:gd name="connsiteX2" fmla="*/ 15592746 w 16992596"/>
                <a:gd name="connsiteY2" fmla="*/ 0 h 6037823"/>
                <a:gd name="connsiteX3" fmla="*/ 16992596 w 16992596"/>
                <a:gd name="connsiteY3" fmla="*/ 1399850 h 6037823"/>
                <a:gd name="connsiteX4" fmla="*/ 16573496 w 16992596"/>
                <a:gd name="connsiteY4" fmla="*/ 5654152 h 6037823"/>
                <a:gd name="connsiteX5" fmla="*/ 16575726 w 16992596"/>
                <a:gd name="connsiteY5" fmla="*/ 5792892 h 6037823"/>
                <a:gd name="connsiteX6" fmla="*/ 4032560 w 16992596"/>
                <a:gd name="connsiteY6" fmla="*/ 5956722 h 6037823"/>
                <a:gd name="connsiteX7" fmla="*/ 45720 w 16992596"/>
                <a:gd name="connsiteY7" fmla="*/ 4702612 h 6037823"/>
                <a:gd name="connsiteX8" fmla="*/ 0 w 16992596"/>
                <a:gd name="connsiteY8" fmla="*/ 1399850 h 6037823"/>
                <a:gd name="connsiteX0" fmla="*/ 0 w 17504106"/>
                <a:gd name="connsiteY0" fmla="*/ 1399850 h 6049506"/>
                <a:gd name="connsiteX1" fmla="*/ 1399850 w 17504106"/>
                <a:gd name="connsiteY1" fmla="*/ 0 h 6049506"/>
                <a:gd name="connsiteX2" fmla="*/ 15592746 w 17504106"/>
                <a:gd name="connsiteY2" fmla="*/ 0 h 6049506"/>
                <a:gd name="connsiteX3" fmla="*/ 16992596 w 17504106"/>
                <a:gd name="connsiteY3" fmla="*/ 1399850 h 6049506"/>
                <a:gd name="connsiteX4" fmla="*/ 16573496 w 17504106"/>
                <a:gd name="connsiteY4" fmla="*/ 5654152 h 6049506"/>
                <a:gd name="connsiteX5" fmla="*/ 16575726 w 17504106"/>
                <a:gd name="connsiteY5" fmla="*/ 5792892 h 6049506"/>
                <a:gd name="connsiteX6" fmla="*/ 4032560 w 17504106"/>
                <a:gd name="connsiteY6" fmla="*/ 5397076 h 6049506"/>
                <a:gd name="connsiteX7" fmla="*/ 45720 w 17504106"/>
                <a:gd name="connsiteY7" fmla="*/ 4702612 h 6049506"/>
                <a:gd name="connsiteX8" fmla="*/ 0 w 17504106"/>
                <a:gd name="connsiteY8" fmla="*/ 1399850 h 6049506"/>
                <a:gd name="connsiteX0" fmla="*/ 0 w 17299667"/>
                <a:gd name="connsiteY0" fmla="*/ 1399850 h 5920500"/>
                <a:gd name="connsiteX1" fmla="*/ 1399850 w 17299667"/>
                <a:gd name="connsiteY1" fmla="*/ 0 h 5920500"/>
                <a:gd name="connsiteX2" fmla="*/ 15592746 w 17299667"/>
                <a:gd name="connsiteY2" fmla="*/ 0 h 5920500"/>
                <a:gd name="connsiteX3" fmla="*/ 16992596 w 17299667"/>
                <a:gd name="connsiteY3" fmla="*/ 1399850 h 5920500"/>
                <a:gd name="connsiteX4" fmla="*/ 15865573 w 17299667"/>
                <a:gd name="connsiteY4" fmla="*/ 2762648 h 5920500"/>
                <a:gd name="connsiteX5" fmla="*/ 16575726 w 17299667"/>
                <a:gd name="connsiteY5" fmla="*/ 5792892 h 5920500"/>
                <a:gd name="connsiteX6" fmla="*/ 4032560 w 17299667"/>
                <a:gd name="connsiteY6" fmla="*/ 5397076 h 5920500"/>
                <a:gd name="connsiteX7" fmla="*/ 45720 w 17299667"/>
                <a:gd name="connsiteY7" fmla="*/ 4702612 h 5920500"/>
                <a:gd name="connsiteX8" fmla="*/ 0 w 17299667"/>
                <a:gd name="connsiteY8" fmla="*/ 1399850 h 5920500"/>
                <a:gd name="connsiteX0" fmla="*/ 0 w 17179398"/>
                <a:gd name="connsiteY0" fmla="*/ 1399850 h 5461438"/>
                <a:gd name="connsiteX1" fmla="*/ 1399850 w 17179398"/>
                <a:gd name="connsiteY1" fmla="*/ 0 h 5461438"/>
                <a:gd name="connsiteX2" fmla="*/ 15592746 w 17179398"/>
                <a:gd name="connsiteY2" fmla="*/ 0 h 5461438"/>
                <a:gd name="connsiteX3" fmla="*/ 16992596 w 17179398"/>
                <a:gd name="connsiteY3" fmla="*/ 1399850 h 5461438"/>
                <a:gd name="connsiteX4" fmla="*/ 15865573 w 17179398"/>
                <a:gd name="connsiteY4" fmla="*/ 2762648 h 5461438"/>
                <a:gd name="connsiteX5" fmla="*/ 16428242 w 17179398"/>
                <a:gd name="connsiteY5" fmla="*/ 5195936 h 5461438"/>
                <a:gd name="connsiteX6" fmla="*/ 4032560 w 17179398"/>
                <a:gd name="connsiteY6" fmla="*/ 5397076 h 5461438"/>
                <a:gd name="connsiteX7" fmla="*/ 45720 w 17179398"/>
                <a:gd name="connsiteY7" fmla="*/ 4702612 h 5461438"/>
                <a:gd name="connsiteX8" fmla="*/ 0 w 17179398"/>
                <a:gd name="connsiteY8" fmla="*/ 1399850 h 5461438"/>
                <a:gd name="connsiteX0" fmla="*/ 0 w 17520355"/>
                <a:gd name="connsiteY0" fmla="*/ 1399850 h 5465872"/>
                <a:gd name="connsiteX1" fmla="*/ 1399850 w 17520355"/>
                <a:gd name="connsiteY1" fmla="*/ 0 h 5465872"/>
                <a:gd name="connsiteX2" fmla="*/ 15592746 w 17520355"/>
                <a:gd name="connsiteY2" fmla="*/ 0 h 5465872"/>
                <a:gd name="connsiteX3" fmla="*/ 16992596 w 17520355"/>
                <a:gd name="connsiteY3" fmla="*/ 1399850 h 5465872"/>
                <a:gd name="connsiteX4" fmla="*/ 16897960 w 17520355"/>
                <a:gd name="connsiteY4" fmla="*/ 2694661 h 5465872"/>
                <a:gd name="connsiteX5" fmla="*/ 16428242 w 17520355"/>
                <a:gd name="connsiteY5" fmla="*/ 5195936 h 5465872"/>
                <a:gd name="connsiteX6" fmla="*/ 4032560 w 17520355"/>
                <a:gd name="connsiteY6" fmla="*/ 5397076 h 5465872"/>
                <a:gd name="connsiteX7" fmla="*/ 45720 w 17520355"/>
                <a:gd name="connsiteY7" fmla="*/ 4702612 h 5465872"/>
                <a:gd name="connsiteX8" fmla="*/ 0 w 17520355"/>
                <a:gd name="connsiteY8" fmla="*/ 1399850 h 5465872"/>
                <a:gd name="connsiteX0" fmla="*/ 0 w 16992596"/>
                <a:gd name="connsiteY0" fmla="*/ 1399850 h 5491697"/>
                <a:gd name="connsiteX1" fmla="*/ 1399850 w 16992596"/>
                <a:gd name="connsiteY1" fmla="*/ 0 h 5491697"/>
                <a:gd name="connsiteX2" fmla="*/ 15592746 w 16992596"/>
                <a:gd name="connsiteY2" fmla="*/ 0 h 5491697"/>
                <a:gd name="connsiteX3" fmla="*/ 16992596 w 16992596"/>
                <a:gd name="connsiteY3" fmla="*/ 1399850 h 5491697"/>
                <a:gd name="connsiteX4" fmla="*/ 16897960 w 16992596"/>
                <a:gd name="connsiteY4" fmla="*/ 2694661 h 5491697"/>
                <a:gd name="connsiteX5" fmla="*/ 15336862 w 16992596"/>
                <a:gd name="connsiteY5" fmla="*/ 5241261 h 5491697"/>
                <a:gd name="connsiteX6" fmla="*/ 4032560 w 16992596"/>
                <a:gd name="connsiteY6" fmla="*/ 5397076 h 5491697"/>
                <a:gd name="connsiteX7" fmla="*/ 45720 w 16992596"/>
                <a:gd name="connsiteY7" fmla="*/ 4702612 h 5491697"/>
                <a:gd name="connsiteX8" fmla="*/ 0 w 16992596"/>
                <a:gd name="connsiteY8" fmla="*/ 1399850 h 5491697"/>
                <a:gd name="connsiteX0" fmla="*/ 0 w 17535491"/>
                <a:gd name="connsiteY0" fmla="*/ 1399850 h 5607744"/>
                <a:gd name="connsiteX1" fmla="*/ 1399850 w 17535491"/>
                <a:gd name="connsiteY1" fmla="*/ 0 h 5607744"/>
                <a:gd name="connsiteX2" fmla="*/ 15592746 w 17535491"/>
                <a:gd name="connsiteY2" fmla="*/ 0 h 5607744"/>
                <a:gd name="connsiteX3" fmla="*/ 16992596 w 17535491"/>
                <a:gd name="connsiteY3" fmla="*/ 1399850 h 5607744"/>
                <a:gd name="connsiteX4" fmla="*/ 16897960 w 17535491"/>
                <a:gd name="connsiteY4" fmla="*/ 2694661 h 5607744"/>
                <a:gd name="connsiteX5" fmla="*/ 16451032 w 17535491"/>
                <a:gd name="connsiteY5" fmla="*/ 5411151 h 5607744"/>
                <a:gd name="connsiteX6" fmla="*/ 4032560 w 17535491"/>
                <a:gd name="connsiteY6" fmla="*/ 5397076 h 5607744"/>
                <a:gd name="connsiteX7" fmla="*/ 45720 w 17535491"/>
                <a:gd name="connsiteY7" fmla="*/ 4702612 h 5607744"/>
                <a:gd name="connsiteX8" fmla="*/ 0 w 17535491"/>
                <a:gd name="connsiteY8" fmla="*/ 1399850 h 5607744"/>
                <a:gd name="connsiteX0" fmla="*/ 356868 w 17892359"/>
                <a:gd name="connsiteY0" fmla="*/ 1399850 h 5607744"/>
                <a:gd name="connsiteX1" fmla="*/ 1756718 w 17892359"/>
                <a:gd name="connsiteY1" fmla="*/ 0 h 5607744"/>
                <a:gd name="connsiteX2" fmla="*/ 15949614 w 17892359"/>
                <a:gd name="connsiteY2" fmla="*/ 0 h 5607744"/>
                <a:gd name="connsiteX3" fmla="*/ 17349464 w 17892359"/>
                <a:gd name="connsiteY3" fmla="*/ 1399850 h 5607744"/>
                <a:gd name="connsiteX4" fmla="*/ 17254828 w 17892359"/>
                <a:gd name="connsiteY4" fmla="*/ 2694661 h 5607744"/>
                <a:gd name="connsiteX5" fmla="*/ 16807900 w 17892359"/>
                <a:gd name="connsiteY5" fmla="*/ 5411151 h 5607744"/>
                <a:gd name="connsiteX6" fmla="*/ 4389428 w 17892359"/>
                <a:gd name="connsiteY6" fmla="*/ 5397076 h 5607744"/>
                <a:gd name="connsiteX7" fmla="*/ 0 w 17892359"/>
                <a:gd name="connsiteY7" fmla="*/ 4688890 h 5607744"/>
                <a:gd name="connsiteX8" fmla="*/ 356868 w 17892359"/>
                <a:gd name="connsiteY8" fmla="*/ 1399850 h 560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92359" h="5607744">
                  <a:moveTo>
                    <a:pt x="356868" y="1399850"/>
                  </a:moveTo>
                  <a:cubicBezTo>
                    <a:pt x="356868" y="626734"/>
                    <a:pt x="983602" y="0"/>
                    <a:pt x="1756718" y="0"/>
                  </a:cubicBezTo>
                  <a:lnTo>
                    <a:pt x="15949614" y="0"/>
                  </a:lnTo>
                  <a:cubicBezTo>
                    <a:pt x="16722730" y="0"/>
                    <a:pt x="17349464" y="626734"/>
                    <a:pt x="17349464" y="1399850"/>
                  </a:cubicBezTo>
                  <a:lnTo>
                    <a:pt x="17254828" y="2694661"/>
                  </a:lnTo>
                  <a:cubicBezTo>
                    <a:pt x="17254828" y="3467777"/>
                    <a:pt x="18952133" y="4960749"/>
                    <a:pt x="16807900" y="5411151"/>
                  </a:cubicBezTo>
                  <a:cubicBezTo>
                    <a:pt x="14663667" y="5861553"/>
                    <a:pt x="9120393" y="5397076"/>
                    <a:pt x="4389428" y="5397076"/>
                  </a:cubicBezTo>
                  <a:cubicBezTo>
                    <a:pt x="3616312" y="5397076"/>
                    <a:pt x="0" y="5462006"/>
                    <a:pt x="0" y="4688890"/>
                  </a:cubicBezTo>
                  <a:cubicBezTo>
                    <a:pt x="1076140" y="2251037"/>
                    <a:pt x="372108" y="2755721"/>
                    <a:pt x="356868" y="139985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450" b="0" i="0" u="none" strike="noStrike" kern="1200" cap="none" spc="0" normalizeH="0" baseline="0" noProof="0" dirty="0">
                <a:ln>
                  <a:noFill/>
                </a:ln>
                <a:solidFill>
                  <a:srgbClr val="FFCCA9"/>
                </a:solidFill>
                <a:effectLst/>
                <a:uLnTx/>
                <a:uFillTx/>
                <a:latin typeface="Calibri"/>
                <a:ea typeface="+mn-ea"/>
                <a:cs typeface="+mn-cs"/>
                <a:sym typeface="Arial"/>
              </a:endParaRPr>
            </a:p>
          </p:txBody>
        </p:sp>
        <p:sp>
          <p:nvSpPr>
            <p:cNvPr id="13" name="Hộp Văn bản 34">
              <a:extLst>
                <a:ext uri="{FF2B5EF4-FFF2-40B4-BE49-F238E27FC236}">
                  <a16:creationId xmlns:a16="http://schemas.microsoft.com/office/drawing/2014/main" id="{591B9237-44C4-40B3-B838-0D002E62C3F6}"/>
                </a:ext>
              </a:extLst>
            </p:cNvPr>
            <p:cNvSpPr txBox="1"/>
            <p:nvPr/>
          </p:nvSpPr>
          <p:spPr>
            <a:xfrm>
              <a:off x="908311" y="2154703"/>
              <a:ext cx="4499451"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a:ln>
                    <a:noFill/>
                  </a:ln>
                  <a:solidFill>
                    <a:srgbClr val="000000"/>
                  </a:solidFill>
                  <a:effectLst/>
                  <a:uLnTx/>
                  <a:uFillTx/>
                  <a:latin typeface="Calibri"/>
                  <a:cs typeface="Arial"/>
                  <a:sym typeface="Arial"/>
                </a:rPr>
                <a:t>Đám trẻ đã đi rất xa,</a:t>
              </a:r>
              <a:r>
                <a:rPr kumimoji="0" lang="vi-VN" sz="3600" b="0" i="0" u="none" strike="noStrike" kern="0" cap="none" spc="0" normalizeH="0" baseline="0" noProof="0">
                  <a:ln>
                    <a:noFill/>
                  </a:ln>
                  <a:solidFill>
                    <a:srgbClr val="FF0000"/>
                  </a:solidFill>
                  <a:effectLst/>
                  <a:uLnTx/>
                  <a:uFillTx/>
                  <a:latin typeface="Calibri"/>
                  <a:cs typeface="Arial"/>
                  <a:sym typeface="Arial"/>
                </a:rPr>
                <a:t>/</a:t>
              </a:r>
              <a:r>
                <a:rPr kumimoji="0" lang="vi-VN" sz="3600" b="0" i="0" u="none" strike="noStrike" kern="0" cap="none" spc="0" normalizeH="0" baseline="0" noProof="0">
                  <a:ln>
                    <a:noFill/>
                  </a:ln>
                  <a:solidFill>
                    <a:srgbClr val="000000"/>
                  </a:solidFill>
                  <a:effectLst/>
                  <a:uLnTx/>
                  <a:uFillTx/>
                  <a:latin typeface="Calibri"/>
                  <a:cs typeface="Arial"/>
                  <a:sym typeface="Arial"/>
                </a:rPr>
                <a:t> nhưng tiếng nói cười của chúng như vẫn ở lại,</a:t>
              </a:r>
              <a:r>
                <a:rPr kumimoji="0" lang="vi-VN" sz="3600" b="0" i="0" u="none" strike="noStrike" kern="0" cap="none" spc="0" normalizeH="0" baseline="0" noProof="0">
                  <a:ln>
                    <a:noFill/>
                  </a:ln>
                  <a:solidFill>
                    <a:srgbClr val="FF0000"/>
                  </a:solidFill>
                  <a:effectLst/>
                  <a:uLnTx/>
                  <a:uFillTx/>
                  <a:latin typeface="Calibri"/>
                  <a:cs typeface="Arial"/>
                  <a:sym typeface="Arial"/>
                </a:rPr>
                <a:t>/ </a:t>
              </a:r>
              <a:r>
                <a:rPr kumimoji="0" lang="vi-VN" sz="3600" b="0" i="0" u="none" strike="noStrike" kern="0" cap="none" spc="0" normalizeH="0" baseline="0" noProof="0">
                  <a:ln>
                    <a:noFill/>
                  </a:ln>
                  <a:solidFill>
                    <a:srgbClr val="000000"/>
                  </a:solidFill>
                  <a:effectLst/>
                  <a:uLnTx/>
                  <a:uFillTx/>
                  <a:latin typeface="Calibri"/>
                  <a:cs typeface="Arial"/>
                  <a:sym typeface="Arial"/>
                </a:rPr>
                <a:t>rộn rã cả khung trời mùa hạ.</a:t>
              </a:r>
              <a:r>
                <a:rPr kumimoji="0" lang="vi-VN" sz="3600" b="0" i="0" u="none" strike="noStrike" kern="0" cap="none" spc="0" normalizeH="0" baseline="0" noProof="0">
                  <a:ln>
                    <a:noFill/>
                  </a:ln>
                  <a:solidFill>
                    <a:srgbClr val="FF0000"/>
                  </a:solidFill>
                  <a:effectLst/>
                  <a:uLnTx/>
                  <a:uFillTx/>
                  <a:latin typeface="Calibri"/>
                  <a:cs typeface="Arial"/>
                  <a:sym typeface="Arial"/>
                </a:rPr>
                <a:t>//</a:t>
              </a:r>
              <a:endParaRPr kumimoji="0" lang="en-US" sz="3600" b="0" i="0" u="none" strike="noStrike" kern="0" cap="none" spc="0" normalizeH="0" baseline="0" noProof="0" dirty="0">
                <a:ln>
                  <a:noFill/>
                </a:ln>
                <a:solidFill>
                  <a:srgbClr val="FF0000"/>
                </a:solidFill>
                <a:effectLst/>
                <a:uLnTx/>
                <a:uFillTx/>
                <a:latin typeface="Calibri"/>
                <a:cs typeface="Arial"/>
                <a:sym typeface="Arial"/>
              </a:endParaRPr>
            </a:p>
          </p:txBody>
        </p:sp>
      </p:grpSp>
    </p:spTree>
    <p:extLst>
      <p:ext uri="{BB962C8B-B14F-4D97-AF65-F5344CB8AC3E}">
        <p14:creationId xmlns:p14="http://schemas.microsoft.com/office/powerpoint/2010/main" val="1538335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80">
                                          <p:stCondLst>
                                            <p:cond delay="0"/>
                                          </p:stCondLst>
                                        </p:cTn>
                                        <p:tgtEl>
                                          <p:spTgt spid="47"/>
                                        </p:tgtEl>
                                      </p:cBhvr>
                                    </p:animEffect>
                                    <p:anim calcmode="lin" valueType="num">
                                      <p:cBhvr>
                                        <p:cTn id="8"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3" dur="26">
                                          <p:stCondLst>
                                            <p:cond delay="650"/>
                                          </p:stCondLst>
                                        </p:cTn>
                                        <p:tgtEl>
                                          <p:spTgt spid="47"/>
                                        </p:tgtEl>
                                      </p:cBhvr>
                                      <p:to x="100000" y="60000"/>
                                    </p:animScale>
                                    <p:animScale>
                                      <p:cBhvr>
                                        <p:cTn id="14" dur="166" decel="50000">
                                          <p:stCondLst>
                                            <p:cond delay="676"/>
                                          </p:stCondLst>
                                        </p:cTn>
                                        <p:tgtEl>
                                          <p:spTgt spid="47"/>
                                        </p:tgtEl>
                                      </p:cBhvr>
                                      <p:to x="100000" y="100000"/>
                                    </p:animScale>
                                    <p:animScale>
                                      <p:cBhvr>
                                        <p:cTn id="15" dur="26">
                                          <p:stCondLst>
                                            <p:cond delay="1312"/>
                                          </p:stCondLst>
                                        </p:cTn>
                                        <p:tgtEl>
                                          <p:spTgt spid="47"/>
                                        </p:tgtEl>
                                      </p:cBhvr>
                                      <p:to x="100000" y="80000"/>
                                    </p:animScale>
                                    <p:animScale>
                                      <p:cBhvr>
                                        <p:cTn id="16" dur="166" decel="50000">
                                          <p:stCondLst>
                                            <p:cond delay="1338"/>
                                          </p:stCondLst>
                                        </p:cTn>
                                        <p:tgtEl>
                                          <p:spTgt spid="47"/>
                                        </p:tgtEl>
                                      </p:cBhvr>
                                      <p:to x="100000" y="100000"/>
                                    </p:animScale>
                                    <p:animScale>
                                      <p:cBhvr>
                                        <p:cTn id="17" dur="26">
                                          <p:stCondLst>
                                            <p:cond delay="1642"/>
                                          </p:stCondLst>
                                        </p:cTn>
                                        <p:tgtEl>
                                          <p:spTgt spid="47"/>
                                        </p:tgtEl>
                                      </p:cBhvr>
                                      <p:to x="100000" y="90000"/>
                                    </p:animScale>
                                    <p:animScale>
                                      <p:cBhvr>
                                        <p:cTn id="18" dur="166" decel="50000">
                                          <p:stCondLst>
                                            <p:cond delay="1668"/>
                                          </p:stCondLst>
                                        </p:cTn>
                                        <p:tgtEl>
                                          <p:spTgt spid="47"/>
                                        </p:tgtEl>
                                      </p:cBhvr>
                                      <p:to x="100000" y="100000"/>
                                    </p:animScale>
                                    <p:animScale>
                                      <p:cBhvr>
                                        <p:cTn id="19" dur="26">
                                          <p:stCondLst>
                                            <p:cond delay="1808"/>
                                          </p:stCondLst>
                                        </p:cTn>
                                        <p:tgtEl>
                                          <p:spTgt spid="47"/>
                                        </p:tgtEl>
                                      </p:cBhvr>
                                      <p:to x="100000" y="95000"/>
                                    </p:animScale>
                                    <p:animScale>
                                      <p:cBhvr>
                                        <p:cTn id="20" dur="166" decel="50000">
                                          <p:stCondLst>
                                            <p:cond delay="1834"/>
                                          </p:stCondLst>
                                        </p:cTn>
                                        <p:tgtEl>
                                          <p:spTgt spid="4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Nhóm 12">
            <a:extLst>
              <a:ext uri="{FF2B5EF4-FFF2-40B4-BE49-F238E27FC236}">
                <a16:creationId xmlns:a16="http://schemas.microsoft.com/office/drawing/2014/main" id="{9F95AF65-5E78-C38D-D6B5-F2D4DD86389E}"/>
              </a:ext>
            </a:extLst>
          </p:cNvPr>
          <p:cNvGrpSpPr/>
          <p:nvPr/>
        </p:nvGrpSpPr>
        <p:grpSpPr>
          <a:xfrm>
            <a:off x="552082" y="185587"/>
            <a:ext cx="8591918" cy="1295079"/>
            <a:chOff x="1367170" y="807592"/>
            <a:chExt cx="7422789" cy="962906"/>
          </a:xfrm>
        </p:grpSpPr>
        <p:grpSp>
          <p:nvGrpSpPr>
            <p:cNvPr id="12" name="Nhóm 11">
              <a:extLst>
                <a:ext uri="{FF2B5EF4-FFF2-40B4-BE49-F238E27FC236}">
                  <a16:creationId xmlns:a16="http://schemas.microsoft.com/office/drawing/2014/main" id="{8F41594A-61F0-9925-8800-4AA937593645}"/>
                </a:ext>
              </a:extLst>
            </p:cNvPr>
            <p:cNvGrpSpPr/>
            <p:nvPr/>
          </p:nvGrpSpPr>
          <p:grpSpPr>
            <a:xfrm>
              <a:off x="1600200" y="961262"/>
              <a:ext cx="7189759" cy="753242"/>
              <a:chOff x="2131359" y="1697037"/>
              <a:chExt cx="6125129" cy="287193"/>
            </a:xfrm>
          </p:grpSpPr>
          <p:sp>
            <p:nvSpPr>
              <p:cNvPr id="11" name="Hình chữ nhật: Góc Tròn 10">
                <a:extLst>
                  <a:ext uri="{FF2B5EF4-FFF2-40B4-BE49-F238E27FC236}">
                    <a16:creationId xmlns:a16="http://schemas.microsoft.com/office/drawing/2014/main" id="{2187342C-9EC9-C365-8912-8E05C3150FDE}"/>
                  </a:ext>
                </a:extLst>
              </p:cNvPr>
              <p:cNvSpPr/>
              <p:nvPr/>
            </p:nvSpPr>
            <p:spPr>
              <a:xfrm>
                <a:off x="2131359" y="1697037"/>
                <a:ext cx="5718797" cy="287193"/>
              </a:xfrm>
              <a:custGeom>
                <a:avLst/>
                <a:gdLst>
                  <a:gd name="connsiteX0" fmla="*/ 0 w 5718797"/>
                  <a:gd name="connsiteY0" fmla="*/ 47866 h 287193"/>
                  <a:gd name="connsiteX1" fmla="*/ 47866 w 5718797"/>
                  <a:gd name="connsiteY1" fmla="*/ 0 h 287193"/>
                  <a:gd name="connsiteX2" fmla="*/ 616420 w 5718797"/>
                  <a:gd name="connsiteY2" fmla="*/ 0 h 287193"/>
                  <a:gd name="connsiteX3" fmla="*/ 1072513 w 5718797"/>
                  <a:gd name="connsiteY3" fmla="*/ 0 h 287193"/>
                  <a:gd name="connsiteX4" fmla="*/ 1528606 w 5718797"/>
                  <a:gd name="connsiteY4" fmla="*/ 0 h 287193"/>
                  <a:gd name="connsiteX5" fmla="*/ 2153391 w 5718797"/>
                  <a:gd name="connsiteY5" fmla="*/ 0 h 287193"/>
                  <a:gd name="connsiteX6" fmla="*/ 2665715 w 5718797"/>
                  <a:gd name="connsiteY6" fmla="*/ 0 h 287193"/>
                  <a:gd name="connsiteX7" fmla="*/ 3346731 w 5718797"/>
                  <a:gd name="connsiteY7" fmla="*/ 0 h 287193"/>
                  <a:gd name="connsiteX8" fmla="*/ 4027746 w 5718797"/>
                  <a:gd name="connsiteY8" fmla="*/ 0 h 287193"/>
                  <a:gd name="connsiteX9" fmla="*/ 4652531 w 5718797"/>
                  <a:gd name="connsiteY9" fmla="*/ 0 h 287193"/>
                  <a:gd name="connsiteX10" fmla="*/ 5670931 w 5718797"/>
                  <a:gd name="connsiteY10" fmla="*/ 0 h 287193"/>
                  <a:gd name="connsiteX11" fmla="*/ 5718797 w 5718797"/>
                  <a:gd name="connsiteY11" fmla="*/ 47866 h 287193"/>
                  <a:gd name="connsiteX12" fmla="*/ 5718797 w 5718797"/>
                  <a:gd name="connsiteY12" fmla="*/ 239327 h 287193"/>
                  <a:gd name="connsiteX13" fmla="*/ 5670931 w 5718797"/>
                  <a:gd name="connsiteY13" fmla="*/ 287193 h 287193"/>
                  <a:gd name="connsiteX14" fmla="*/ 5158607 w 5718797"/>
                  <a:gd name="connsiteY14" fmla="*/ 287193 h 287193"/>
                  <a:gd name="connsiteX15" fmla="*/ 4646284 w 5718797"/>
                  <a:gd name="connsiteY15" fmla="*/ 287193 h 287193"/>
                  <a:gd name="connsiteX16" fmla="*/ 4133960 w 5718797"/>
                  <a:gd name="connsiteY16" fmla="*/ 287193 h 287193"/>
                  <a:gd name="connsiteX17" fmla="*/ 3565406 w 5718797"/>
                  <a:gd name="connsiteY17" fmla="*/ 287193 h 287193"/>
                  <a:gd name="connsiteX18" fmla="*/ 3109313 w 5718797"/>
                  <a:gd name="connsiteY18" fmla="*/ 287193 h 287193"/>
                  <a:gd name="connsiteX19" fmla="*/ 2428297 w 5718797"/>
                  <a:gd name="connsiteY19" fmla="*/ 287193 h 287193"/>
                  <a:gd name="connsiteX20" fmla="*/ 1691051 w 5718797"/>
                  <a:gd name="connsiteY20" fmla="*/ 287193 h 287193"/>
                  <a:gd name="connsiteX21" fmla="*/ 1066266 w 5718797"/>
                  <a:gd name="connsiteY21" fmla="*/ 287193 h 287193"/>
                  <a:gd name="connsiteX22" fmla="*/ 47866 w 5718797"/>
                  <a:gd name="connsiteY22" fmla="*/ 287193 h 287193"/>
                  <a:gd name="connsiteX23" fmla="*/ 0 w 5718797"/>
                  <a:gd name="connsiteY23" fmla="*/ 239327 h 287193"/>
                  <a:gd name="connsiteX24" fmla="*/ 0 w 5718797"/>
                  <a:gd name="connsiteY24" fmla="*/ 47866 h 287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18797" h="287193" fill="none" extrusionOk="0">
                    <a:moveTo>
                      <a:pt x="0" y="47866"/>
                    </a:moveTo>
                    <a:cubicBezTo>
                      <a:pt x="-687" y="22811"/>
                      <a:pt x="21282" y="1026"/>
                      <a:pt x="47866" y="0"/>
                    </a:cubicBezTo>
                    <a:cubicBezTo>
                      <a:pt x="248464" y="7320"/>
                      <a:pt x="465868" y="-4417"/>
                      <a:pt x="616420" y="0"/>
                    </a:cubicBezTo>
                    <a:cubicBezTo>
                      <a:pt x="766972" y="4417"/>
                      <a:pt x="907403" y="-6006"/>
                      <a:pt x="1072513" y="0"/>
                    </a:cubicBezTo>
                    <a:cubicBezTo>
                      <a:pt x="1237623" y="6006"/>
                      <a:pt x="1340925" y="2785"/>
                      <a:pt x="1528606" y="0"/>
                    </a:cubicBezTo>
                    <a:cubicBezTo>
                      <a:pt x="1716287" y="-2785"/>
                      <a:pt x="1855774" y="-21092"/>
                      <a:pt x="2153391" y="0"/>
                    </a:cubicBezTo>
                    <a:cubicBezTo>
                      <a:pt x="2451009" y="21092"/>
                      <a:pt x="2412716" y="-21946"/>
                      <a:pt x="2665715" y="0"/>
                    </a:cubicBezTo>
                    <a:cubicBezTo>
                      <a:pt x="2918714" y="21946"/>
                      <a:pt x="3156253" y="-29069"/>
                      <a:pt x="3346731" y="0"/>
                    </a:cubicBezTo>
                    <a:cubicBezTo>
                      <a:pt x="3537209" y="29069"/>
                      <a:pt x="3838529" y="-15566"/>
                      <a:pt x="4027746" y="0"/>
                    </a:cubicBezTo>
                    <a:cubicBezTo>
                      <a:pt x="4216964" y="15566"/>
                      <a:pt x="4359913" y="-9828"/>
                      <a:pt x="4652531" y="0"/>
                    </a:cubicBezTo>
                    <a:cubicBezTo>
                      <a:pt x="4945150" y="9828"/>
                      <a:pt x="5423621" y="-45889"/>
                      <a:pt x="5670931" y="0"/>
                    </a:cubicBezTo>
                    <a:cubicBezTo>
                      <a:pt x="5696603" y="-1378"/>
                      <a:pt x="5721541" y="25612"/>
                      <a:pt x="5718797" y="47866"/>
                    </a:cubicBezTo>
                    <a:cubicBezTo>
                      <a:pt x="5719059" y="110519"/>
                      <a:pt x="5718702" y="161305"/>
                      <a:pt x="5718797" y="239327"/>
                    </a:cubicBezTo>
                    <a:cubicBezTo>
                      <a:pt x="5719447" y="266138"/>
                      <a:pt x="5691967" y="284507"/>
                      <a:pt x="5670931" y="287193"/>
                    </a:cubicBezTo>
                    <a:cubicBezTo>
                      <a:pt x="5524594" y="288812"/>
                      <a:pt x="5374182" y="307320"/>
                      <a:pt x="5158607" y="287193"/>
                    </a:cubicBezTo>
                    <a:cubicBezTo>
                      <a:pt x="4943032" y="267066"/>
                      <a:pt x="4837183" y="274334"/>
                      <a:pt x="4646284" y="287193"/>
                    </a:cubicBezTo>
                    <a:cubicBezTo>
                      <a:pt x="4455385" y="300052"/>
                      <a:pt x="4323659" y="285898"/>
                      <a:pt x="4133960" y="287193"/>
                    </a:cubicBezTo>
                    <a:cubicBezTo>
                      <a:pt x="3944261" y="288488"/>
                      <a:pt x="3792357" y="269056"/>
                      <a:pt x="3565406" y="287193"/>
                    </a:cubicBezTo>
                    <a:cubicBezTo>
                      <a:pt x="3338455" y="305330"/>
                      <a:pt x="3255165" y="279207"/>
                      <a:pt x="3109313" y="287193"/>
                    </a:cubicBezTo>
                    <a:cubicBezTo>
                      <a:pt x="2963461" y="295179"/>
                      <a:pt x="2743277" y="288270"/>
                      <a:pt x="2428297" y="287193"/>
                    </a:cubicBezTo>
                    <a:cubicBezTo>
                      <a:pt x="2113317" y="286116"/>
                      <a:pt x="1942223" y="294963"/>
                      <a:pt x="1691051" y="287193"/>
                    </a:cubicBezTo>
                    <a:cubicBezTo>
                      <a:pt x="1439879" y="279423"/>
                      <a:pt x="1368757" y="293116"/>
                      <a:pt x="1066266" y="287193"/>
                    </a:cubicBezTo>
                    <a:cubicBezTo>
                      <a:pt x="763775" y="281270"/>
                      <a:pt x="366799" y="250516"/>
                      <a:pt x="47866" y="287193"/>
                    </a:cubicBezTo>
                    <a:cubicBezTo>
                      <a:pt x="20533" y="287715"/>
                      <a:pt x="-1832" y="263629"/>
                      <a:pt x="0" y="239327"/>
                    </a:cubicBezTo>
                    <a:cubicBezTo>
                      <a:pt x="-5433" y="168924"/>
                      <a:pt x="-6521" y="111028"/>
                      <a:pt x="0" y="47866"/>
                    </a:cubicBezTo>
                    <a:close/>
                  </a:path>
                  <a:path w="5718797" h="287193" stroke="0" extrusionOk="0">
                    <a:moveTo>
                      <a:pt x="0" y="47866"/>
                    </a:moveTo>
                    <a:cubicBezTo>
                      <a:pt x="5024" y="21114"/>
                      <a:pt x="25057" y="-2485"/>
                      <a:pt x="47866" y="0"/>
                    </a:cubicBezTo>
                    <a:cubicBezTo>
                      <a:pt x="347919" y="-18678"/>
                      <a:pt x="423042" y="14127"/>
                      <a:pt x="672651" y="0"/>
                    </a:cubicBezTo>
                    <a:cubicBezTo>
                      <a:pt x="922260" y="-14127"/>
                      <a:pt x="1180508" y="-4746"/>
                      <a:pt x="1353667" y="0"/>
                    </a:cubicBezTo>
                    <a:cubicBezTo>
                      <a:pt x="1526826" y="4746"/>
                      <a:pt x="1634666" y="15706"/>
                      <a:pt x="1809760" y="0"/>
                    </a:cubicBezTo>
                    <a:cubicBezTo>
                      <a:pt x="1984854" y="-15706"/>
                      <a:pt x="2132682" y="-26746"/>
                      <a:pt x="2434545" y="0"/>
                    </a:cubicBezTo>
                    <a:cubicBezTo>
                      <a:pt x="2736409" y="26746"/>
                      <a:pt x="2720737" y="14704"/>
                      <a:pt x="2890638" y="0"/>
                    </a:cubicBezTo>
                    <a:cubicBezTo>
                      <a:pt x="3060539" y="-14704"/>
                      <a:pt x="3209764" y="134"/>
                      <a:pt x="3515423" y="0"/>
                    </a:cubicBezTo>
                    <a:cubicBezTo>
                      <a:pt x="3821082" y="-134"/>
                      <a:pt x="3952980" y="-20510"/>
                      <a:pt x="4083977" y="0"/>
                    </a:cubicBezTo>
                    <a:cubicBezTo>
                      <a:pt x="4214974" y="20510"/>
                      <a:pt x="4327323" y="-15297"/>
                      <a:pt x="4540070" y="0"/>
                    </a:cubicBezTo>
                    <a:cubicBezTo>
                      <a:pt x="4752817" y="15297"/>
                      <a:pt x="4877317" y="20208"/>
                      <a:pt x="4996163" y="0"/>
                    </a:cubicBezTo>
                    <a:cubicBezTo>
                      <a:pt x="5115009" y="-20208"/>
                      <a:pt x="5397214" y="3503"/>
                      <a:pt x="5670931" y="0"/>
                    </a:cubicBezTo>
                    <a:cubicBezTo>
                      <a:pt x="5696732" y="406"/>
                      <a:pt x="5721567" y="23464"/>
                      <a:pt x="5718797" y="47866"/>
                    </a:cubicBezTo>
                    <a:cubicBezTo>
                      <a:pt x="5719694" y="100013"/>
                      <a:pt x="5724508" y="166949"/>
                      <a:pt x="5718797" y="239327"/>
                    </a:cubicBezTo>
                    <a:cubicBezTo>
                      <a:pt x="5719571" y="264011"/>
                      <a:pt x="5696271" y="292949"/>
                      <a:pt x="5670931" y="287193"/>
                    </a:cubicBezTo>
                    <a:cubicBezTo>
                      <a:pt x="5425070" y="281562"/>
                      <a:pt x="5355872" y="292488"/>
                      <a:pt x="5158607" y="287193"/>
                    </a:cubicBezTo>
                    <a:cubicBezTo>
                      <a:pt x="4961342" y="281898"/>
                      <a:pt x="4695914" y="319419"/>
                      <a:pt x="4477592" y="287193"/>
                    </a:cubicBezTo>
                    <a:cubicBezTo>
                      <a:pt x="4259271" y="254967"/>
                      <a:pt x="4056330" y="321353"/>
                      <a:pt x="3740345" y="287193"/>
                    </a:cubicBezTo>
                    <a:cubicBezTo>
                      <a:pt x="3424360" y="253033"/>
                      <a:pt x="3388392" y="295340"/>
                      <a:pt x="3115560" y="287193"/>
                    </a:cubicBezTo>
                    <a:cubicBezTo>
                      <a:pt x="2842729" y="279046"/>
                      <a:pt x="2807198" y="281589"/>
                      <a:pt x="2547006" y="287193"/>
                    </a:cubicBezTo>
                    <a:cubicBezTo>
                      <a:pt x="2286814" y="292797"/>
                      <a:pt x="2296442" y="290513"/>
                      <a:pt x="2090913" y="287193"/>
                    </a:cubicBezTo>
                    <a:cubicBezTo>
                      <a:pt x="1885384" y="283873"/>
                      <a:pt x="1728519" y="312292"/>
                      <a:pt x="1466128" y="287193"/>
                    </a:cubicBezTo>
                    <a:cubicBezTo>
                      <a:pt x="1203737" y="262094"/>
                      <a:pt x="1142812" y="292014"/>
                      <a:pt x="953804" y="287193"/>
                    </a:cubicBezTo>
                    <a:cubicBezTo>
                      <a:pt x="764796" y="282372"/>
                      <a:pt x="434615" y="274348"/>
                      <a:pt x="47866" y="287193"/>
                    </a:cubicBezTo>
                    <a:cubicBezTo>
                      <a:pt x="20728" y="284757"/>
                      <a:pt x="-2576" y="270302"/>
                      <a:pt x="0" y="239327"/>
                    </a:cubicBezTo>
                    <a:cubicBezTo>
                      <a:pt x="5602" y="167164"/>
                      <a:pt x="-3712" y="99635"/>
                      <a:pt x="0" y="47866"/>
                    </a:cubicBezTo>
                    <a:close/>
                  </a:path>
                </a:pathLst>
              </a:custGeom>
              <a:solidFill>
                <a:schemeClr val="accent5"/>
              </a:solidFill>
              <a:ln>
                <a:solidFill>
                  <a:srgbClr val="00B050"/>
                </a:solidFill>
                <a:prstDash val="dashDot"/>
                <a:extLst>
                  <a:ext uri="{C807C97D-BFC1-408E-A445-0C87EB9F89A2}">
                    <ask:lineSketchStyleProps xmlns:ask="http://schemas.microsoft.com/office/drawing/2018/sketchyshapes" sd="236717152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ộp Văn bản 9">
                <a:extLst>
                  <a:ext uri="{FF2B5EF4-FFF2-40B4-BE49-F238E27FC236}">
                    <a16:creationId xmlns:a16="http://schemas.microsoft.com/office/drawing/2014/main" id="{DD156138-B8F7-F569-AFA6-38AE0E73ED45}"/>
                  </a:ext>
                </a:extLst>
              </p:cNvPr>
              <p:cNvSpPr txBox="1"/>
              <p:nvPr/>
            </p:nvSpPr>
            <p:spPr>
              <a:xfrm>
                <a:off x="3254561" y="1754291"/>
                <a:ext cx="5001927" cy="165774"/>
              </a:xfrm>
              <a:prstGeom prst="rect">
                <a:avLst/>
              </a:prstGeom>
              <a:noFill/>
            </p:spPr>
            <p:txBody>
              <a:bodyPr wrap="square" rtlCol="0">
                <a:spAutoFit/>
              </a:bodyPr>
              <a:lstStyle/>
              <a:p>
                <a:r>
                  <a:rPr lang="en-US" sz="3200" b="1" i="1" dirty="0" err="1">
                    <a:solidFill>
                      <a:schemeClr val="bg1">
                        <a:lumMod val="50000"/>
                      </a:schemeClr>
                    </a:solidFill>
                    <a:latin typeface="+mn-lt"/>
                  </a:rPr>
                  <a:t>Bài</a:t>
                </a:r>
                <a:r>
                  <a:rPr lang="en-US" sz="3200" b="1" i="1" dirty="0">
                    <a:solidFill>
                      <a:schemeClr val="bg1">
                        <a:lumMod val="50000"/>
                      </a:schemeClr>
                    </a:solidFill>
                    <a:latin typeface="+mn-lt"/>
                  </a:rPr>
                  <a:t> </a:t>
                </a:r>
                <a:r>
                  <a:rPr lang="en-US" sz="3200" b="1" i="1" dirty="0" err="1">
                    <a:solidFill>
                      <a:schemeClr val="bg1">
                        <a:lumMod val="50000"/>
                      </a:schemeClr>
                    </a:solidFill>
                    <a:latin typeface="+mn-lt"/>
                  </a:rPr>
                  <a:t>đọc</a:t>
                </a:r>
                <a:r>
                  <a:rPr lang="en-US" sz="3200" b="1" i="1" dirty="0">
                    <a:solidFill>
                      <a:schemeClr val="bg1">
                        <a:lumMod val="50000"/>
                      </a:schemeClr>
                    </a:solidFill>
                    <a:latin typeface="+mn-lt"/>
                  </a:rPr>
                  <a:t> </a:t>
                </a:r>
                <a:r>
                  <a:rPr lang="en-US" sz="3200" b="1" i="1" dirty="0" err="1">
                    <a:solidFill>
                      <a:schemeClr val="bg1">
                        <a:lumMod val="50000"/>
                      </a:schemeClr>
                    </a:solidFill>
                    <a:latin typeface="+mn-lt"/>
                  </a:rPr>
                  <a:t>được</a:t>
                </a:r>
                <a:r>
                  <a:rPr lang="en-US" sz="3200" b="1" i="1" dirty="0">
                    <a:solidFill>
                      <a:schemeClr val="bg1">
                        <a:lumMod val="50000"/>
                      </a:schemeClr>
                    </a:solidFill>
                    <a:latin typeface="+mn-lt"/>
                  </a:rPr>
                  <a:t> chia </a:t>
                </a:r>
                <a:r>
                  <a:rPr lang="en-US" sz="3200" b="1" i="1" dirty="0" err="1">
                    <a:solidFill>
                      <a:schemeClr val="bg1">
                        <a:lumMod val="50000"/>
                      </a:schemeClr>
                    </a:solidFill>
                    <a:latin typeface="+mn-lt"/>
                  </a:rPr>
                  <a:t>làm</a:t>
                </a:r>
                <a:r>
                  <a:rPr lang="en-US" sz="3200" b="1" i="1" dirty="0">
                    <a:solidFill>
                      <a:schemeClr val="bg1">
                        <a:lumMod val="50000"/>
                      </a:schemeClr>
                    </a:solidFill>
                    <a:latin typeface="+mn-lt"/>
                  </a:rPr>
                  <a:t> </a:t>
                </a:r>
                <a:r>
                  <a:rPr lang="en-US" sz="3200" b="1" i="1" dirty="0" err="1">
                    <a:solidFill>
                      <a:schemeClr val="bg1">
                        <a:lumMod val="50000"/>
                      </a:schemeClr>
                    </a:solidFill>
                    <a:latin typeface="+mn-lt"/>
                  </a:rPr>
                  <a:t>mấy</a:t>
                </a:r>
                <a:r>
                  <a:rPr lang="en-US" sz="3200" b="1" i="1" dirty="0">
                    <a:solidFill>
                      <a:schemeClr val="bg1">
                        <a:lumMod val="50000"/>
                      </a:schemeClr>
                    </a:solidFill>
                    <a:latin typeface="+mn-lt"/>
                  </a:rPr>
                  <a:t> </a:t>
                </a:r>
                <a:r>
                  <a:rPr lang="en-US" sz="3200" b="1" i="1" dirty="0" err="1">
                    <a:solidFill>
                      <a:schemeClr val="bg1">
                        <a:lumMod val="50000"/>
                      </a:schemeClr>
                    </a:solidFill>
                    <a:latin typeface="+mn-lt"/>
                  </a:rPr>
                  <a:t>đoạn</a:t>
                </a:r>
                <a:r>
                  <a:rPr lang="en-US" sz="3200" b="1" i="1" dirty="0">
                    <a:solidFill>
                      <a:schemeClr val="bg1">
                        <a:lumMod val="50000"/>
                      </a:schemeClr>
                    </a:solidFill>
                    <a:latin typeface="+mn-lt"/>
                  </a:rPr>
                  <a:t>?</a:t>
                </a:r>
              </a:p>
            </p:txBody>
          </p:sp>
        </p:grpSp>
        <p:pic>
          <p:nvPicPr>
            <p:cNvPr id="9" name="Hình ảnh 8" descr="Ảnh có chứa Tác phẩm nghệ thuật của trẻ con, phim hoạt hình, tác phẩm nghệ thuật, minh họa&#10;&#10;Mô tả được tạo tự động với mức tin cậy trung bình">
              <a:extLst>
                <a:ext uri="{FF2B5EF4-FFF2-40B4-BE49-F238E27FC236}">
                  <a16:creationId xmlns:a16="http://schemas.microsoft.com/office/drawing/2014/main" id="{5DB7A0BE-51D2-1C38-AB21-154599A652E1}"/>
                </a:ext>
              </a:extLst>
            </p:cNvPr>
            <p:cNvPicPr>
              <a:picLocks noChangeAspect="1"/>
            </p:cNvPicPr>
            <p:nvPr/>
          </p:nvPicPr>
          <p:blipFill rotWithShape="1">
            <a:blip r:embed="rId3"/>
            <a:srcRect t="19627" b="20600"/>
            <a:stretch/>
          </p:blipFill>
          <p:spPr>
            <a:xfrm>
              <a:off x="1367170" y="807592"/>
              <a:ext cx="1610936" cy="962906"/>
            </a:xfrm>
            <a:prstGeom prst="rect">
              <a:avLst/>
            </a:prstGeom>
          </p:spPr>
        </p:pic>
      </p:grpSp>
      <p:grpSp>
        <p:nvGrpSpPr>
          <p:cNvPr id="16" name="Nhóm 15">
            <a:extLst>
              <a:ext uri="{FF2B5EF4-FFF2-40B4-BE49-F238E27FC236}">
                <a16:creationId xmlns:a16="http://schemas.microsoft.com/office/drawing/2014/main" id="{76510080-272B-CD77-650E-DFACA6FC0CCC}"/>
              </a:ext>
            </a:extLst>
          </p:cNvPr>
          <p:cNvGrpSpPr/>
          <p:nvPr/>
        </p:nvGrpSpPr>
        <p:grpSpPr>
          <a:xfrm>
            <a:off x="2401460" y="2047647"/>
            <a:ext cx="6528979" cy="667475"/>
            <a:chOff x="2131359" y="1697037"/>
            <a:chExt cx="5562195" cy="254492"/>
          </a:xfrm>
        </p:grpSpPr>
        <p:sp>
          <p:nvSpPr>
            <p:cNvPr id="18" name="Hình chữ nhật: Góc Tròn 17">
              <a:extLst>
                <a:ext uri="{FF2B5EF4-FFF2-40B4-BE49-F238E27FC236}">
                  <a16:creationId xmlns:a16="http://schemas.microsoft.com/office/drawing/2014/main" id="{A1322FC1-A6F7-5679-2FE6-C5FC9E1296BB}"/>
                </a:ext>
              </a:extLst>
            </p:cNvPr>
            <p:cNvSpPr/>
            <p:nvPr/>
          </p:nvSpPr>
          <p:spPr>
            <a:xfrm>
              <a:off x="2131359" y="1697037"/>
              <a:ext cx="5562195" cy="254492"/>
            </a:xfrm>
            <a:prstGeom prst="roundRect">
              <a:avLst/>
            </a:prstGeom>
            <a:solidFill>
              <a:srgbClr val="EFFFA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Hộp Văn bản 18">
              <a:extLst>
                <a:ext uri="{FF2B5EF4-FFF2-40B4-BE49-F238E27FC236}">
                  <a16:creationId xmlns:a16="http://schemas.microsoft.com/office/drawing/2014/main" id="{BC8BD7DA-A1AC-A822-2278-13B322BF4264}"/>
                </a:ext>
              </a:extLst>
            </p:cNvPr>
            <p:cNvSpPr txBox="1"/>
            <p:nvPr/>
          </p:nvSpPr>
          <p:spPr>
            <a:xfrm>
              <a:off x="2194332" y="1743818"/>
              <a:ext cx="5499222" cy="176022"/>
            </a:xfrm>
            <a:prstGeom prst="rect">
              <a:avLst/>
            </a:prstGeom>
            <a:noFill/>
          </p:spPr>
          <p:txBody>
            <a:bodyPr wrap="square" rtlCol="0">
              <a:spAutoFit/>
            </a:bodyPr>
            <a:lstStyle/>
            <a:p>
              <a:r>
                <a:rPr lang="en-US" sz="2400" b="1" dirty="0" err="1">
                  <a:latin typeface="+mn-lt"/>
                </a:rPr>
                <a:t>Đoạn</a:t>
              </a:r>
              <a:r>
                <a:rPr lang="en-US" sz="2400" b="1" dirty="0">
                  <a:latin typeface="+mn-lt"/>
                </a:rPr>
                <a:t> 1</a:t>
              </a:r>
              <a:r>
                <a:rPr lang="en-US" sz="2400" b="1">
                  <a:latin typeface="+mn-lt"/>
                </a:rPr>
                <a:t>: </a:t>
              </a:r>
              <a:r>
                <a:rPr lang="en-US" sz="2400">
                  <a:latin typeface="+mn-lt"/>
                </a:rPr>
                <a:t>Từ đầu đến “những tán lá”.</a:t>
              </a:r>
              <a:endParaRPr lang="en-US" sz="2400" dirty="0">
                <a:latin typeface="+mn-lt"/>
              </a:endParaRPr>
            </a:p>
          </p:txBody>
        </p:sp>
      </p:grpSp>
      <p:grpSp>
        <p:nvGrpSpPr>
          <p:cNvPr id="20" name="Nhóm 19">
            <a:extLst>
              <a:ext uri="{FF2B5EF4-FFF2-40B4-BE49-F238E27FC236}">
                <a16:creationId xmlns:a16="http://schemas.microsoft.com/office/drawing/2014/main" id="{D41A5F94-2AE2-01A8-3D11-3A6C280BBEE9}"/>
              </a:ext>
            </a:extLst>
          </p:cNvPr>
          <p:cNvGrpSpPr/>
          <p:nvPr/>
        </p:nvGrpSpPr>
        <p:grpSpPr>
          <a:xfrm>
            <a:off x="2401461" y="2870555"/>
            <a:ext cx="7263861" cy="667475"/>
            <a:chOff x="2131360" y="1697037"/>
            <a:chExt cx="4806422" cy="254492"/>
          </a:xfrm>
        </p:grpSpPr>
        <p:sp>
          <p:nvSpPr>
            <p:cNvPr id="21" name="Hình chữ nhật: Góc Tròn 20">
              <a:extLst>
                <a:ext uri="{FF2B5EF4-FFF2-40B4-BE49-F238E27FC236}">
                  <a16:creationId xmlns:a16="http://schemas.microsoft.com/office/drawing/2014/main" id="{E33F33F1-8EAA-053A-BBF2-3E39F86EC0C9}"/>
                </a:ext>
              </a:extLst>
            </p:cNvPr>
            <p:cNvSpPr/>
            <p:nvPr/>
          </p:nvSpPr>
          <p:spPr>
            <a:xfrm>
              <a:off x="2131360" y="1697037"/>
              <a:ext cx="4320158" cy="254492"/>
            </a:xfrm>
            <a:prstGeom prst="roundRect">
              <a:avLst/>
            </a:prstGeom>
            <a:solidFill>
              <a:srgbClr val="EFFFA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ộp Văn bản 21">
              <a:extLst>
                <a:ext uri="{FF2B5EF4-FFF2-40B4-BE49-F238E27FC236}">
                  <a16:creationId xmlns:a16="http://schemas.microsoft.com/office/drawing/2014/main" id="{1FC7F28B-65D5-F416-A7E3-2DA7C88B56B0}"/>
                </a:ext>
              </a:extLst>
            </p:cNvPr>
            <p:cNvSpPr txBox="1"/>
            <p:nvPr/>
          </p:nvSpPr>
          <p:spPr>
            <a:xfrm>
              <a:off x="2194332" y="1743818"/>
              <a:ext cx="4743450" cy="176022"/>
            </a:xfrm>
            <a:prstGeom prst="rect">
              <a:avLst/>
            </a:prstGeom>
            <a:noFill/>
          </p:spPr>
          <p:txBody>
            <a:bodyPr wrap="square" rtlCol="0">
              <a:spAutoFit/>
            </a:bodyPr>
            <a:lstStyle/>
            <a:p>
              <a:r>
                <a:rPr lang="en-US" sz="2400" b="1" dirty="0" err="1">
                  <a:latin typeface="+mn-lt"/>
                </a:rPr>
                <a:t>Đoạn</a:t>
              </a:r>
              <a:r>
                <a:rPr lang="en-US" sz="2400" b="1" dirty="0">
                  <a:latin typeface="+mn-lt"/>
                </a:rPr>
                <a:t> 2</a:t>
              </a:r>
              <a:r>
                <a:rPr lang="en-US" sz="2400" b="1">
                  <a:latin typeface="+mn-lt"/>
                </a:rPr>
                <a:t>: </a:t>
              </a:r>
              <a:r>
                <a:rPr lang="vi-VN" sz="2400">
                  <a:latin typeface="+mn-lt"/>
                </a:rPr>
                <a:t>Tiếp theo đến “vẫn chưa ngớt”.</a:t>
              </a:r>
              <a:endParaRPr lang="en-US" sz="2400" dirty="0">
                <a:latin typeface="+mn-lt"/>
              </a:endParaRPr>
            </a:p>
          </p:txBody>
        </p:sp>
      </p:grpSp>
      <p:grpSp>
        <p:nvGrpSpPr>
          <p:cNvPr id="23" name="Nhóm 22">
            <a:extLst>
              <a:ext uri="{FF2B5EF4-FFF2-40B4-BE49-F238E27FC236}">
                <a16:creationId xmlns:a16="http://schemas.microsoft.com/office/drawing/2014/main" id="{382A2062-D871-3764-F8DB-77C69A75C661}"/>
              </a:ext>
            </a:extLst>
          </p:cNvPr>
          <p:cNvGrpSpPr/>
          <p:nvPr/>
        </p:nvGrpSpPr>
        <p:grpSpPr>
          <a:xfrm>
            <a:off x="2401461" y="3716401"/>
            <a:ext cx="5641843" cy="667475"/>
            <a:chOff x="2131360" y="1697037"/>
            <a:chExt cx="4806422" cy="254492"/>
          </a:xfrm>
        </p:grpSpPr>
        <p:sp>
          <p:nvSpPr>
            <p:cNvPr id="24" name="Hình chữ nhật: Góc Tròn 23">
              <a:extLst>
                <a:ext uri="{FF2B5EF4-FFF2-40B4-BE49-F238E27FC236}">
                  <a16:creationId xmlns:a16="http://schemas.microsoft.com/office/drawing/2014/main" id="{DEC0E45D-5866-663D-4BD3-34EB5F60FD15}"/>
                </a:ext>
              </a:extLst>
            </p:cNvPr>
            <p:cNvSpPr/>
            <p:nvPr/>
          </p:nvSpPr>
          <p:spPr>
            <a:xfrm>
              <a:off x="2131360" y="1697037"/>
              <a:ext cx="2130440" cy="254492"/>
            </a:xfrm>
            <a:prstGeom prst="roundRect">
              <a:avLst/>
            </a:prstGeom>
            <a:solidFill>
              <a:srgbClr val="EFFFA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ộp Văn bản 24">
              <a:extLst>
                <a:ext uri="{FF2B5EF4-FFF2-40B4-BE49-F238E27FC236}">
                  <a16:creationId xmlns:a16="http://schemas.microsoft.com/office/drawing/2014/main" id="{207C4E32-8A82-7985-D568-01B8F6425752}"/>
                </a:ext>
              </a:extLst>
            </p:cNvPr>
            <p:cNvSpPr txBox="1"/>
            <p:nvPr/>
          </p:nvSpPr>
          <p:spPr>
            <a:xfrm>
              <a:off x="2194332" y="1743818"/>
              <a:ext cx="4743450" cy="176022"/>
            </a:xfrm>
            <a:prstGeom prst="rect">
              <a:avLst/>
            </a:prstGeom>
            <a:noFill/>
          </p:spPr>
          <p:txBody>
            <a:bodyPr wrap="square" rtlCol="0">
              <a:spAutoFit/>
            </a:bodyPr>
            <a:lstStyle/>
            <a:p>
              <a:r>
                <a:rPr lang="en-US" sz="2400" b="1" dirty="0" err="1">
                  <a:latin typeface="+mn-lt"/>
                </a:rPr>
                <a:t>Đoạn</a:t>
              </a:r>
              <a:r>
                <a:rPr lang="en-US" sz="2400" b="1" dirty="0">
                  <a:latin typeface="+mn-lt"/>
                </a:rPr>
                <a:t> 3: </a:t>
              </a:r>
              <a:r>
                <a:rPr lang="en-US" sz="2400" dirty="0" err="1">
                  <a:latin typeface="+mn-lt"/>
                </a:rPr>
                <a:t>Còn</a:t>
              </a:r>
              <a:r>
                <a:rPr lang="en-US" sz="2400" dirty="0">
                  <a:latin typeface="+mn-lt"/>
                </a:rPr>
                <a:t> </a:t>
              </a:r>
              <a:r>
                <a:rPr lang="en-US" sz="2400" dirty="0" err="1">
                  <a:latin typeface="+mn-lt"/>
                </a:rPr>
                <a:t>lại</a:t>
              </a:r>
              <a:r>
                <a:rPr lang="en-US" sz="2400" dirty="0">
                  <a:latin typeface="+mn-lt"/>
                </a:rPr>
                <a:t>.</a:t>
              </a:r>
            </a:p>
          </p:txBody>
        </p:sp>
      </p:grpSp>
      <p:pic>
        <p:nvPicPr>
          <p:cNvPr id="3" name="Picture 2" descr="A cartoon of a child holding a sign&#10;&#10;Description automatically generated">
            <a:extLst>
              <a:ext uri="{FF2B5EF4-FFF2-40B4-BE49-F238E27FC236}">
                <a16:creationId xmlns:a16="http://schemas.microsoft.com/office/drawing/2014/main" id="{3B36EF73-B164-DD81-AFB9-B2F213369EC6}"/>
              </a:ext>
            </a:extLst>
          </p:cNvPr>
          <p:cNvPicPr>
            <a:picLocks noChangeAspect="1"/>
          </p:cNvPicPr>
          <p:nvPr/>
        </p:nvPicPr>
        <p:blipFill rotWithShape="1">
          <a:blip r:embed="rId4"/>
          <a:srcRect l="15038" t="8691" r="24123"/>
          <a:stretch/>
        </p:blipFill>
        <p:spPr>
          <a:xfrm>
            <a:off x="30580" y="1268196"/>
            <a:ext cx="2418465" cy="3629660"/>
          </a:xfrm>
          <a:prstGeom prst="rect">
            <a:avLst/>
          </a:prstGeom>
        </p:spPr>
      </p:pic>
      <p:sp>
        <p:nvSpPr>
          <p:cNvPr id="6" name="TextBox 5">
            <a:extLst>
              <a:ext uri="{FF2B5EF4-FFF2-40B4-BE49-F238E27FC236}">
                <a16:creationId xmlns:a16="http://schemas.microsoft.com/office/drawing/2014/main" id="{E63CC4D4-9F49-9BA0-99A5-9D0876876A70}"/>
              </a:ext>
            </a:extLst>
          </p:cNvPr>
          <p:cNvSpPr txBox="1"/>
          <p:nvPr/>
        </p:nvSpPr>
        <p:spPr>
          <a:xfrm>
            <a:off x="418217" y="2731642"/>
            <a:ext cx="1643189" cy="1446550"/>
          </a:xfrm>
          <a:prstGeom prst="rect">
            <a:avLst/>
          </a:prstGeom>
          <a:noFill/>
        </p:spPr>
        <p:txBody>
          <a:bodyPr wrap="square">
            <a:spAutoFit/>
          </a:bodyPr>
          <a:lstStyle/>
          <a:p>
            <a:r>
              <a:rPr kumimoji="0" lang="vi-VN" sz="4400" b="1" i="0" u="none" strike="noStrike" kern="0" cap="none" spc="0" normalizeH="0" baseline="0" noProof="0" dirty="0">
                <a:ln w="9525">
                  <a:solidFill>
                    <a:srgbClr val="EC9684"/>
                  </a:solidFill>
                  <a:prstDash val="solid"/>
                </a:ln>
                <a:solidFill>
                  <a:srgbClr val="002060"/>
                </a:solidFill>
                <a:effectLst>
                  <a:outerShdw blurRad="12700" dist="38100" dir="2700000" algn="tl" rotWithShape="0">
                    <a:srgbClr val="FFFFFF">
                      <a:lumMod val="60000"/>
                      <a:lumOff val="40000"/>
                    </a:srgbClr>
                  </a:outerShdw>
                </a:effectLst>
                <a:uLnTx/>
                <a:uFillTx/>
                <a:latin typeface="UTM Mother" panose="02040603050506020204" pitchFamily="18" charset="0"/>
                <a:ea typeface="+mn-ea"/>
                <a:cs typeface="+mn-cs"/>
                <a:sym typeface="Arial"/>
              </a:rPr>
              <a:t>Chia đoạn</a:t>
            </a:r>
            <a:endParaRPr lang="en-US" sz="2000" dirty="0"/>
          </a:p>
        </p:txBody>
      </p:sp>
    </p:spTree>
    <p:extLst>
      <p:ext uri="{BB962C8B-B14F-4D97-AF65-F5344CB8AC3E}">
        <p14:creationId xmlns:p14="http://schemas.microsoft.com/office/powerpoint/2010/main" val="1980430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Hình chữ nhật: Góc Tròn 12">
            <a:extLst>
              <a:ext uri="{FF2B5EF4-FFF2-40B4-BE49-F238E27FC236}">
                <a16:creationId xmlns:a16="http://schemas.microsoft.com/office/drawing/2014/main" id="{6E360B45-389E-18E7-FD5B-426FB2AFBB79}"/>
              </a:ext>
            </a:extLst>
          </p:cNvPr>
          <p:cNvSpPr/>
          <p:nvPr/>
        </p:nvSpPr>
        <p:spPr>
          <a:xfrm>
            <a:off x="251690" y="1034940"/>
            <a:ext cx="8617990" cy="397452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Nhóm 7">
            <a:extLst>
              <a:ext uri="{FF2B5EF4-FFF2-40B4-BE49-F238E27FC236}">
                <a16:creationId xmlns:a16="http://schemas.microsoft.com/office/drawing/2014/main" id="{1141F302-7D31-405A-8FBE-4AF5EF41537D}"/>
              </a:ext>
            </a:extLst>
          </p:cNvPr>
          <p:cNvGrpSpPr/>
          <p:nvPr/>
        </p:nvGrpSpPr>
        <p:grpSpPr>
          <a:xfrm>
            <a:off x="1378287" y="277800"/>
            <a:ext cx="5952574" cy="645512"/>
            <a:chOff x="-991737" y="868158"/>
            <a:chExt cx="6776847" cy="792798"/>
          </a:xfrm>
        </p:grpSpPr>
        <p:sp>
          <p:nvSpPr>
            <p:cNvPr id="14" name="Hình chữ nhật: Góc Tròn 13">
              <a:extLst>
                <a:ext uri="{FF2B5EF4-FFF2-40B4-BE49-F238E27FC236}">
                  <a16:creationId xmlns:a16="http://schemas.microsoft.com/office/drawing/2014/main" id="{B08C7597-D17B-EC02-8B9B-589B6342A266}"/>
                </a:ext>
              </a:extLst>
            </p:cNvPr>
            <p:cNvSpPr/>
            <p:nvPr/>
          </p:nvSpPr>
          <p:spPr>
            <a:xfrm>
              <a:off x="275618" y="868158"/>
              <a:ext cx="4139434" cy="792798"/>
            </a:xfrm>
            <a:custGeom>
              <a:avLst/>
              <a:gdLst>
                <a:gd name="connsiteX0" fmla="*/ 0 w 4139434"/>
                <a:gd name="connsiteY0" fmla="*/ 132136 h 792798"/>
                <a:gd name="connsiteX1" fmla="*/ 132136 w 4139434"/>
                <a:gd name="connsiteY1" fmla="*/ 0 h 792798"/>
                <a:gd name="connsiteX2" fmla="*/ 724482 w 4139434"/>
                <a:gd name="connsiteY2" fmla="*/ 0 h 792798"/>
                <a:gd name="connsiteX3" fmla="*/ 1278077 w 4139434"/>
                <a:gd name="connsiteY3" fmla="*/ 0 h 792798"/>
                <a:gd name="connsiteX4" fmla="*/ 1754168 w 4139434"/>
                <a:gd name="connsiteY4" fmla="*/ 0 h 792798"/>
                <a:gd name="connsiteX5" fmla="*/ 2269011 w 4139434"/>
                <a:gd name="connsiteY5" fmla="*/ 0 h 792798"/>
                <a:gd name="connsiteX6" fmla="*/ 2861357 w 4139434"/>
                <a:gd name="connsiteY6" fmla="*/ 0 h 792798"/>
                <a:gd name="connsiteX7" fmla="*/ 3453703 w 4139434"/>
                <a:gd name="connsiteY7" fmla="*/ 0 h 792798"/>
                <a:gd name="connsiteX8" fmla="*/ 4007298 w 4139434"/>
                <a:gd name="connsiteY8" fmla="*/ 0 h 792798"/>
                <a:gd name="connsiteX9" fmla="*/ 4139434 w 4139434"/>
                <a:gd name="connsiteY9" fmla="*/ 132136 h 792798"/>
                <a:gd name="connsiteX10" fmla="*/ 4139434 w 4139434"/>
                <a:gd name="connsiteY10" fmla="*/ 660662 h 792798"/>
                <a:gd name="connsiteX11" fmla="*/ 4007298 w 4139434"/>
                <a:gd name="connsiteY11" fmla="*/ 792798 h 792798"/>
                <a:gd name="connsiteX12" fmla="*/ 3531207 w 4139434"/>
                <a:gd name="connsiteY12" fmla="*/ 792798 h 792798"/>
                <a:gd name="connsiteX13" fmla="*/ 3055115 w 4139434"/>
                <a:gd name="connsiteY13" fmla="*/ 792798 h 792798"/>
                <a:gd name="connsiteX14" fmla="*/ 2540272 w 4139434"/>
                <a:gd name="connsiteY14" fmla="*/ 792798 h 792798"/>
                <a:gd name="connsiteX15" fmla="*/ 2102933 w 4139434"/>
                <a:gd name="connsiteY15" fmla="*/ 792798 h 792798"/>
                <a:gd name="connsiteX16" fmla="*/ 1510586 w 4139434"/>
                <a:gd name="connsiteY16" fmla="*/ 792798 h 792798"/>
                <a:gd name="connsiteX17" fmla="*/ 956992 w 4139434"/>
                <a:gd name="connsiteY17" fmla="*/ 792798 h 792798"/>
                <a:gd name="connsiteX18" fmla="*/ 132136 w 4139434"/>
                <a:gd name="connsiteY18" fmla="*/ 792798 h 792798"/>
                <a:gd name="connsiteX19" fmla="*/ 0 w 4139434"/>
                <a:gd name="connsiteY19" fmla="*/ 660662 h 792798"/>
                <a:gd name="connsiteX20" fmla="*/ 0 w 4139434"/>
                <a:gd name="connsiteY20" fmla="*/ 132136 h 79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39434" h="792798" fill="none" extrusionOk="0">
                  <a:moveTo>
                    <a:pt x="0" y="132136"/>
                  </a:moveTo>
                  <a:cubicBezTo>
                    <a:pt x="1278" y="58030"/>
                    <a:pt x="60636" y="425"/>
                    <a:pt x="132136" y="0"/>
                  </a:cubicBezTo>
                  <a:cubicBezTo>
                    <a:pt x="260983" y="-48555"/>
                    <a:pt x="529440" y="70774"/>
                    <a:pt x="724482" y="0"/>
                  </a:cubicBezTo>
                  <a:cubicBezTo>
                    <a:pt x="919524" y="-70774"/>
                    <a:pt x="1082287" y="52769"/>
                    <a:pt x="1278077" y="0"/>
                  </a:cubicBezTo>
                  <a:cubicBezTo>
                    <a:pt x="1473868" y="-52769"/>
                    <a:pt x="1608629" y="50642"/>
                    <a:pt x="1754168" y="0"/>
                  </a:cubicBezTo>
                  <a:cubicBezTo>
                    <a:pt x="1899707" y="-50642"/>
                    <a:pt x="2093662" y="9677"/>
                    <a:pt x="2269011" y="0"/>
                  </a:cubicBezTo>
                  <a:cubicBezTo>
                    <a:pt x="2444360" y="-9677"/>
                    <a:pt x="2736214" y="41527"/>
                    <a:pt x="2861357" y="0"/>
                  </a:cubicBezTo>
                  <a:cubicBezTo>
                    <a:pt x="2986500" y="-41527"/>
                    <a:pt x="3237642" y="35324"/>
                    <a:pt x="3453703" y="0"/>
                  </a:cubicBezTo>
                  <a:cubicBezTo>
                    <a:pt x="3669764" y="-35324"/>
                    <a:pt x="3770534" y="23403"/>
                    <a:pt x="4007298" y="0"/>
                  </a:cubicBezTo>
                  <a:cubicBezTo>
                    <a:pt x="4071648" y="-4587"/>
                    <a:pt x="4138958" y="52835"/>
                    <a:pt x="4139434" y="132136"/>
                  </a:cubicBezTo>
                  <a:cubicBezTo>
                    <a:pt x="4151080" y="258141"/>
                    <a:pt x="4082174" y="458185"/>
                    <a:pt x="4139434" y="660662"/>
                  </a:cubicBezTo>
                  <a:cubicBezTo>
                    <a:pt x="4148370" y="744076"/>
                    <a:pt x="4093716" y="799043"/>
                    <a:pt x="4007298" y="792798"/>
                  </a:cubicBezTo>
                  <a:cubicBezTo>
                    <a:pt x="3860343" y="801449"/>
                    <a:pt x="3679827" y="764329"/>
                    <a:pt x="3531207" y="792798"/>
                  </a:cubicBezTo>
                  <a:cubicBezTo>
                    <a:pt x="3382587" y="821267"/>
                    <a:pt x="3201993" y="757989"/>
                    <a:pt x="3055115" y="792798"/>
                  </a:cubicBezTo>
                  <a:cubicBezTo>
                    <a:pt x="2908237" y="827607"/>
                    <a:pt x="2760941" y="781416"/>
                    <a:pt x="2540272" y="792798"/>
                  </a:cubicBezTo>
                  <a:cubicBezTo>
                    <a:pt x="2319603" y="804180"/>
                    <a:pt x="2259374" y="768613"/>
                    <a:pt x="2102933" y="792798"/>
                  </a:cubicBezTo>
                  <a:cubicBezTo>
                    <a:pt x="1946492" y="816983"/>
                    <a:pt x="1731452" y="728601"/>
                    <a:pt x="1510586" y="792798"/>
                  </a:cubicBezTo>
                  <a:cubicBezTo>
                    <a:pt x="1289720" y="856995"/>
                    <a:pt x="1087940" y="753810"/>
                    <a:pt x="956992" y="792798"/>
                  </a:cubicBezTo>
                  <a:cubicBezTo>
                    <a:pt x="826044" y="831786"/>
                    <a:pt x="447216" y="710952"/>
                    <a:pt x="132136" y="792798"/>
                  </a:cubicBezTo>
                  <a:cubicBezTo>
                    <a:pt x="68722" y="795782"/>
                    <a:pt x="-472" y="739050"/>
                    <a:pt x="0" y="660662"/>
                  </a:cubicBezTo>
                  <a:cubicBezTo>
                    <a:pt x="-20230" y="475961"/>
                    <a:pt x="52458" y="345314"/>
                    <a:pt x="0" y="132136"/>
                  </a:cubicBezTo>
                  <a:close/>
                </a:path>
                <a:path w="4139434" h="792798" stroke="0" extrusionOk="0">
                  <a:moveTo>
                    <a:pt x="0" y="132136"/>
                  </a:moveTo>
                  <a:cubicBezTo>
                    <a:pt x="-11006" y="77115"/>
                    <a:pt x="59404" y="-4686"/>
                    <a:pt x="132136" y="0"/>
                  </a:cubicBezTo>
                  <a:cubicBezTo>
                    <a:pt x="280992" y="-12410"/>
                    <a:pt x="466013" y="41794"/>
                    <a:pt x="646979" y="0"/>
                  </a:cubicBezTo>
                  <a:cubicBezTo>
                    <a:pt x="827945" y="-41794"/>
                    <a:pt x="955238" y="9650"/>
                    <a:pt x="1123070" y="0"/>
                  </a:cubicBezTo>
                  <a:cubicBezTo>
                    <a:pt x="1290902" y="-9650"/>
                    <a:pt x="1490562" y="52284"/>
                    <a:pt x="1599162" y="0"/>
                  </a:cubicBezTo>
                  <a:cubicBezTo>
                    <a:pt x="1707762" y="-52284"/>
                    <a:pt x="1975870" y="45783"/>
                    <a:pt x="2152756" y="0"/>
                  </a:cubicBezTo>
                  <a:cubicBezTo>
                    <a:pt x="2329642" y="-45783"/>
                    <a:pt x="2504358" y="19738"/>
                    <a:pt x="2783854" y="0"/>
                  </a:cubicBezTo>
                  <a:cubicBezTo>
                    <a:pt x="3063350" y="-19738"/>
                    <a:pt x="3090279" y="34244"/>
                    <a:pt x="3298697" y="0"/>
                  </a:cubicBezTo>
                  <a:cubicBezTo>
                    <a:pt x="3507115" y="-34244"/>
                    <a:pt x="3687687" y="77084"/>
                    <a:pt x="4007298" y="0"/>
                  </a:cubicBezTo>
                  <a:cubicBezTo>
                    <a:pt x="4093072" y="9502"/>
                    <a:pt x="4148049" y="76759"/>
                    <a:pt x="4139434" y="132136"/>
                  </a:cubicBezTo>
                  <a:cubicBezTo>
                    <a:pt x="4196281" y="267008"/>
                    <a:pt x="4102433" y="484531"/>
                    <a:pt x="4139434" y="660662"/>
                  </a:cubicBezTo>
                  <a:cubicBezTo>
                    <a:pt x="4144256" y="737233"/>
                    <a:pt x="4078201" y="802248"/>
                    <a:pt x="4007298" y="792798"/>
                  </a:cubicBezTo>
                  <a:cubicBezTo>
                    <a:pt x="3866876" y="795565"/>
                    <a:pt x="3661646" y="746998"/>
                    <a:pt x="3569958" y="792798"/>
                  </a:cubicBezTo>
                  <a:cubicBezTo>
                    <a:pt x="3478270" y="838598"/>
                    <a:pt x="3176831" y="773998"/>
                    <a:pt x="2977612" y="792798"/>
                  </a:cubicBezTo>
                  <a:cubicBezTo>
                    <a:pt x="2778393" y="811598"/>
                    <a:pt x="2684365" y="764779"/>
                    <a:pt x="2501521" y="792798"/>
                  </a:cubicBezTo>
                  <a:cubicBezTo>
                    <a:pt x="2318677" y="820817"/>
                    <a:pt x="2095496" y="736488"/>
                    <a:pt x="1909175" y="792798"/>
                  </a:cubicBezTo>
                  <a:cubicBezTo>
                    <a:pt x="1722854" y="849108"/>
                    <a:pt x="1610523" y="750836"/>
                    <a:pt x="1471835" y="792798"/>
                  </a:cubicBezTo>
                  <a:cubicBezTo>
                    <a:pt x="1333147" y="834760"/>
                    <a:pt x="1172794" y="741893"/>
                    <a:pt x="1034495" y="792798"/>
                  </a:cubicBezTo>
                  <a:cubicBezTo>
                    <a:pt x="896196" y="843703"/>
                    <a:pt x="526693" y="734629"/>
                    <a:pt x="132136" y="792798"/>
                  </a:cubicBezTo>
                  <a:cubicBezTo>
                    <a:pt x="75077" y="781858"/>
                    <a:pt x="-6535" y="718931"/>
                    <a:pt x="0" y="660662"/>
                  </a:cubicBezTo>
                  <a:cubicBezTo>
                    <a:pt x="-12609" y="430204"/>
                    <a:pt x="60586" y="253751"/>
                    <a:pt x="0" y="132136"/>
                  </a:cubicBezTo>
                  <a:close/>
                </a:path>
              </a:pathLst>
            </a:custGeom>
            <a:solidFill>
              <a:schemeClr val="bg1">
                <a:lumMod val="20000"/>
                <a:lumOff val="80000"/>
              </a:schemeClr>
            </a:solidFill>
            <a:ln w="12700">
              <a:solidFill>
                <a:srgbClr val="FF0000"/>
              </a:solidFill>
              <a:extLst>
                <a:ext uri="{C807C97D-BFC1-408E-A445-0C87EB9F89A2}">
                  <ask:lineSketchStyleProps xmlns:ask="http://schemas.microsoft.com/office/drawing/2018/sketchyshapes" sd="97475445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3">
              <a:extLst>
                <a:ext uri="{FF2B5EF4-FFF2-40B4-BE49-F238E27FC236}">
                  <a16:creationId xmlns:a16="http://schemas.microsoft.com/office/drawing/2014/main" id="{F07FEFE2-896D-86B8-2E5B-990708F56B74}"/>
                </a:ext>
              </a:extLst>
            </p:cNvPr>
            <p:cNvSpPr/>
            <p:nvPr/>
          </p:nvSpPr>
          <p:spPr>
            <a:xfrm>
              <a:off x="-991737" y="918112"/>
              <a:ext cx="6776847" cy="646331"/>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600" b="1" dirty="0" err="1">
                  <a:solidFill>
                    <a:srgbClr val="FF0000"/>
                  </a:solidFill>
                  <a:latin typeface="+mj-lt"/>
                  <a:ea typeface="LNTH-LuoLuoNotangYuanTi 1" panose="020B0604020202020204" charset="-128"/>
                  <a:cs typeface="LNTH-LuoLuoNotangYuanTi 1" panose="020B0604020202020204" charset="-128"/>
                </a:rPr>
                <a:t>Giải</a:t>
              </a:r>
              <a:r>
                <a:rPr lang="en-US" sz="3600" b="1" dirty="0">
                  <a:solidFill>
                    <a:srgbClr val="FF0000"/>
                  </a:solidFill>
                  <a:latin typeface="+mj-lt"/>
                  <a:ea typeface="LNTH-LuoLuoNotangYuanTi 1" panose="020B0604020202020204" charset="-128"/>
                  <a:cs typeface="LNTH-LuoLuoNotangYuanTi 1" panose="020B0604020202020204" charset="-128"/>
                </a:rPr>
                <a:t> </a:t>
              </a:r>
              <a:r>
                <a:rPr lang="en-US" sz="3600" b="1" dirty="0" err="1">
                  <a:solidFill>
                    <a:srgbClr val="FF0000"/>
                  </a:solidFill>
                  <a:latin typeface="+mj-lt"/>
                  <a:ea typeface="LNTH-LuoLuoNotangYuanTi 1" panose="020B0604020202020204" charset="-128"/>
                  <a:cs typeface="LNTH-LuoLuoNotangYuanTi 1" panose="020B0604020202020204" charset="-128"/>
                </a:rPr>
                <a:t>nghĩa</a:t>
              </a:r>
              <a:r>
                <a:rPr lang="en-US" sz="3600" b="1" dirty="0">
                  <a:solidFill>
                    <a:srgbClr val="FF0000"/>
                  </a:solidFill>
                  <a:latin typeface="+mj-lt"/>
                  <a:ea typeface="LNTH-LuoLuoNotangYuanTi 1" panose="020B0604020202020204" charset="-128"/>
                  <a:cs typeface="LNTH-LuoLuoNotangYuanTi 1" panose="020B0604020202020204" charset="-128"/>
                </a:rPr>
                <a:t> </a:t>
              </a:r>
              <a:r>
                <a:rPr lang="en-US" sz="3600" b="1" dirty="0" err="1">
                  <a:solidFill>
                    <a:srgbClr val="FF0000"/>
                  </a:solidFill>
                  <a:latin typeface="+mj-lt"/>
                  <a:ea typeface="LNTH-LuoLuoNotangYuanTi 1" panose="020B0604020202020204" charset="-128"/>
                  <a:cs typeface="LNTH-LuoLuoNotangYuanTi 1" panose="020B0604020202020204" charset="-128"/>
                </a:rPr>
                <a:t>từ</a:t>
              </a:r>
              <a:r>
                <a:rPr lang="en-US" sz="3600" b="1" dirty="0">
                  <a:solidFill>
                    <a:srgbClr val="FF0000"/>
                  </a:solidFill>
                  <a:latin typeface="+mj-lt"/>
                  <a:ea typeface="LNTH-LuoLuoNotangYuanTi 1" panose="020B0604020202020204" charset="-128"/>
                  <a:cs typeface="LNTH-LuoLuoNotangYuanTi 1" panose="020B0604020202020204" charset="-128"/>
                </a:rPr>
                <a:t> </a:t>
              </a:r>
              <a:r>
                <a:rPr lang="en-US" sz="3600" b="1" dirty="0" err="1">
                  <a:solidFill>
                    <a:srgbClr val="FF0000"/>
                  </a:solidFill>
                  <a:latin typeface="+mj-lt"/>
                  <a:ea typeface="LNTH-LuoLuoNotangYuanTi 1" panose="020B0604020202020204" charset="-128"/>
                  <a:cs typeface="LNTH-LuoLuoNotangYuanTi 1" panose="020B0604020202020204" charset="-128"/>
                </a:rPr>
                <a:t>khó</a:t>
              </a:r>
              <a:endParaRPr lang="en-US" sz="3600" b="1" dirty="0">
                <a:solidFill>
                  <a:srgbClr val="FF0000"/>
                </a:solidFill>
                <a:latin typeface="+mj-lt"/>
                <a:ea typeface="LNTH-LuoLuoNotangYuanTi 1" panose="020B0604020202020204" charset="-128"/>
                <a:cs typeface="LNTH-LuoLuoNotangYuanTi 1" panose="020B0604020202020204" charset="-128"/>
              </a:endParaRPr>
            </a:p>
          </p:txBody>
        </p:sp>
      </p:grpSp>
      <p:grpSp>
        <p:nvGrpSpPr>
          <p:cNvPr id="19" name="Nhóm 18">
            <a:extLst>
              <a:ext uri="{FF2B5EF4-FFF2-40B4-BE49-F238E27FC236}">
                <a16:creationId xmlns:a16="http://schemas.microsoft.com/office/drawing/2014/main" id="{9F5CC30A-2CAF-FD71-5CFA-543E7B6E199C}"/>
              </a:ext>
            </a:extLst>
          </p:cNvPr>
          <p:cNvGrpSpPr/>
          <p:nvPr/>
        </p:nvGrpSpPr>
        <p:grpSpPr>
          <a:xfrm>
            <a:off x="701516" y="1278821"/>
            <a:ext cx="4976192" cy="775283"/>
            <a:chOff x="4367230" y="1032122"/>
            <a:chExt cx="4976192" cy="775283"/>
          </a:xfrm>
        </p:grpSpPr>
        <p:sp>
          <p:nvSpPr>
            <p:cNvPr id="20" name="Hình chữ nhật: Góc Tròn 19">
              <a:extLst>
                <a:ext uri="{FF2B5EF4-FFF2-40B4-BE49-F238E27FC236}">
                  <a16:creationId xmlns:a16="http://schemas.microsoft.com/office/drawing/2014/main" id="{F87A3B98-5626-AF17-57A7-C7A1F3A2D9AA}"/>
                </a:ext>
              </a:extLst>
            </p:cNvPr>
            <p:cNvSpPr/>
            <p:nvPr/>
          </p:nvSpPr>
          <p:spPr>
            <a:xfrm>
              <a:off x="4723374" y="1071013"/>
              <a:ext cx="4620048" cy="634836"/>
            </a:xfrm>
            <a:custGeom>
              <a:avLst/>
              <a:gdLst>
                <a:gd name="connsiteX0" fmla="*/ 0 w 4620048"/>
                <a:gd name="connsiteY0" fmla="*/ 105808 h 634836"/>
                <a:gd name="connsiteX1" fmla="*/ 105808 w 4620048"/>
                <a:gd name="connsiteY1" fmla="*/ 0 h 634836"/>
                <a:gd name="connsiteX2" fmla="*/ 524609 w 4620048"/>
                <a:gd name="connsiteY2" fmla="*/ 0 h 634836"/>
                <a:gd name="connsiteX3" fmla="*/ 1163832 w 4620048"/>
                <a:gd name="connsiteY3" fmla="*/ 0 h 634836"/>
                <a:gd name="connsiteX4" fmla="*/ 1582633 w 4620048"/>
                <a:gd name="connsiteY4" fmla="*/ 0 h 634836"/>
                <a:gd name="connsiteX5" fmla="*/ 2177771 w 4620048"/>
                <a:gd name="connsiteY5" fmla="*/ 0 h 634836"/>
                <a:gd name="connsiteX6" fmla="*/ 2684741 w 4620048"/>
                <a:gd name="connsiteY6" fmla="*/ 0 h 634836"/>
                <a:gd name="connsiteX7" fmla="*/ 3279879 w 4620048"/>
                <a:gd name="connsiteY7" fmla="*/ 0 h 634836"/>
                <a:gd name="connsiteX8" fmla="*/ 3830933 w 4620048"/>
                <a:gd name="connsiteY8" fmla="*/ 0 h 634836"/>
                <a:gd name="connsiteX9" fmla="*/ 4514240 w 4620048"/>
                <a:gd name="connsiteY9" fmla="*/ 0 h 634836"/>
                <a:gd name="connsiteX10" fmla="*/ 4620048 w 4620048"/>
                <a:gd name="connsiteY10" fmla="*/ 105808 h 634836"/>
                <a:gd name="connsiteX11" fmla="*/ 4620048 w 4620048"/>
                <a:gd name="connsiteY11" fmla="*/ 529028 h 634836"/>
                <a:gd name="connsiteX12" fmla="*/ 4514240 w 4620048"/>
                <a:gd name="connsiteY12" fmla="*/ 634836 h 634836"/>
                <a:gd name="connsiteX13" fmla="*/ 3919102 w 4620048"/>
                <a:gd name="connsiteY13" fmla="*/ 634836 h 634836"/>
                <a:gd name="connsiteX14" fmla="*/ 3500301 w 4620048"/>
                <a:gd name="connsiteY14" fmla="*/ 634836 h 634836"/>
                <a:gd name="connsiteX15" fmla="*/ 2949247 w 4620048"/>
                <a:gd name="connsiteY15" fmla="*/ 634836 h 634836"/>
                <a:gd name="connsiteX16" fmla="*/ 2486361 w 4620048"/>
                <a:gd name="connsiteY16" fmla="*/ 634836 h 634836"/>
                <a:gd name="connsiteX17" fmla="*/ 1979392 w 4620048"/>
                <a:gd name="connsiteY17" fmla="*/ 634836 h 634836"/>
                <a:gd name="connsiteX18" fmla="*/ 1516506 w 4620048"/>
                <a:gd name="connsiteY18" fmla="*/ 634836 h 634836"/>
                <a:gd name="connsiteX19" fmla="*/ 1053621 w 4620048"/>
                <a:gd name="connsiteY19" fmla="*/ 634836 h 634836"/>
                <a:gd name="connsiteX20" fmla="*/ 590736 w 4620048"/>
                <a:gd name="connsiteY20" fmla="*/ 634836 h 634836"/>
                <a:gd name="connsiteX21" fmla="*/ 105808 w 4620048"/>
                <a:gd name="connsiteY21" fmla="*/ 634836 h 634836"/>
                <a:gd name="connsiteX22" fmla="*/ 0 w 4620048"/>
                <a:gd name="connsiteY22" fmla="*/ 529028 h 634836"/>
                <a:gd name="connsiteX23" fmla="*/ 0 w 4620048"/>
                <a:gd name="connsiteY23" fmla="*/ 105808 h 63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20048" h="634836" fill="none" extrusionOk="0">
                  <a:moveTo>
                    <a:pt x="0" y="105808"/>
                  </a:moveTo>
                  <a:cubicBezTo>
                    <a:pt x="-7229" y="43595"/>
                    <a:pt x="42917" y="4298"/>
                    <a:pt x="105808" y="0"/>
                  </a:cubicBezTo>
                  <a:cubicBezTo>
                    <a:pt x="245058" y="-36119"/>
                    <a:pt x="420046" y="37726"/>
                    <a:pt x="524609" y="0"/>
                  </a:cubicBezTo>
                  <a:cubicBezTo>
                    <a:pt x="629172" y="-37726"/>
                    <a:pt x="844963" y="42256"/>
                    <a:pt x="1163832" y="0"/>
                  </a:cubicBezTo>
                  <a:cubicBezTo>
                    <a:pt x="1482701" y="-42256"/>
                    <a:pt x="1468099" y="20707"/>
                    <a:pt x="1582633" y="0"/>
                  </a:cubicBezTo>
                  <a:cubicBezTo>
                    <a:pt x="1697167" y="-20707"/>
                    <a:pt x="1988851" y="70388"/>
                    <a:pt x="2177771" y="0"/>
                  </a:cubicBezTo>
                  <a:cubicBezTo>
                    <a:pt x="2366691" y="-70388"/>
                    <a:pt x="2575601" y="33715"/>
                    <a:pt x="2684741" y="0"/>
                  </a:cubicBezTo>
                  <a:cubicBezTo>
                    <a:pt x="2793881" y="-33715"/>
                    <a:pt x="3013207" y="1290"/>
                    <a:pt x="3279879" y="0"/>
                  </a:cubicBezTo>
                  <a:cubicBezTo>
                    <a:pt x="3546551" y="-1290"/>
                    <a:pt x="3701805" y="22338"/>
                    <a:pt x="3830933" y="0"/>
                  </a:cubicBezTo>
                  <a:cubicBezTo>
                    <a:pt x="3960061" y="-22338"/>
                    <a:pt x="4276444" y="13220"/>
                    <a:pt x="4514240" y="0"/>
                  </a:cubicBezTo>
                  <a:cubicBezTo>
                    <a:pt x="4583469" y="-13385"/>
                    <a:pt x="4619704" y="35185"/>
                    <a:pt x="4620048" y="105808"/>
                  </a:cubicBezTo>
                  <a:cubicBezTo>
                    <a:pt x="4647981" y="280682"/>
                    <a:pt x="4594686" y="439652"/>
                    <a:pt x="4620048" y="529028"/>
                  </a:cubicBezTo>
                  <a:cubicBezTo>
                    <a:pt x="4621078" y="578516"/>
                    <a:pt x="4559145" y="644354"/>
                    <a:pt x="4514240" y="634836"/>
                  </a:cubicBezTo>
                  <a:cubicBezTo>
                    <a:pt x="4360344" y="689379"/>
                    <a:pt x="4214537" y="582742"/>
                    <a:pt x="3919102" y="634836"/>
                  </a:cubicBezTo>
                  <a:cubicBezTo>
                    <a:pt x="3623667" y="686930"/>
                    <a:pt x="3616334" y="625970"/>
                    <a:pt x="3500301" y="634836"/>
                  </a:cubicBezTo>
                  <a:cubicBezTo>
                    <a:pt x="3384268" y="643702"/>
                    <a:pt x="3163755" y="605641"/>
                    <a:pt x="2949247" y="634836"/>
                  </a:cubicBezTo>
                  <a:cubicBezTo>
                    <a:pt x="2734739" y="664031"/>
                    <a:pt x="2620069" y="602863"/>
                    <a:pt x="2486361" y="634836"/>
                  </a:cubicBezTo>
                  <a:cubicBezTo>
                    <a:pt x="2352653" y="666809"/>
                    <a:pt x="2122835" y="612044"/>
                    <a:pt x="1979392" y="634836"/>
                  </a:cubicBezTo>
                  <a:cubicBezTo>
                    <a:pt x="1835949" y="657628"/>
                    <a:pt x="1728367" y="612740"/>
                    <a:pt x="1516506" y="634836"/>
                  </a:cubicBezTo>
                  <a:cubicBezTo>
                    <a:pt x="1304645" y="656932"/>
                    <a:pt x="1254745" y="582407"/>
                    <a:pt x="1053621" y="634836"/>
                  </a:cubicBezTo>
                  <a:cubicBezTo>
                    <a:pt x="852498" y="687265"/>
                    <a:pt x="806353" y="584815"/>
                    <a:pt x="590736" y="634836"/>
                  </a:cubicBezTo>
                  <a:cubicBezTo>
                    <a:pt x="375120" y="684857"/>
                    <a:pt x="278847" y="619855"/>
                    <a:pt x="105808" y="634836"/>
                  </a:cubicBezTo>
                  <a:cubicBezTo>
                    <a:pt x="36014" y="641581"/>
                    <a:pt x="-3813" y="599168"/>
                    <a:pt x="0" y="529028"/>
                  </a:cubicBezTo>
                  <a:cubicBezTo>
                    <a:pt x="-48650" y="341394"/>
                    <a:pt x="6134" y="254091"/>
                    <a:pt x="0" y="105808"/>
                  </a:cubicBezTo>
                  <a:close/>
                </a:path>
                <a:path w="4620048" h="634836" stroke="0" extrusionOk="0">
                  <a:moveTo>
                    <a:pt x="0" y="105808"/>
                  </a:moveTo>
                  <a:cubicBezTo>
                    <a:pt x="-3723" y="42321"/>
                    <a:pt x="45151" y="3101"/>
                    <a:pt x="105808" y="0"/>
                  </a:cubicBezTo>
                  <a:cubicBezTo>
                    <a:pt x="347048" y="-51328"/>
                    <a:pt x="466759" y="47186"/>
                    <a:pt x="656862" y="0"/>
                  </a:cubicBezTo>
                  <a:cubicBezTo>
                    <a:pt x="846965" y="-47186"/>
                    <a:pt x="991734" y="34170"/>
                    <a:pt x="1075663" y="0"/>
                  </a:cubicBezTo>
                  <a:cubicBezTo>
                    <a:pt x="1159592" y="-34170"/>
                    <a:pt x="1317859" y="21496"/>
                    <a:pt x="1538548" y="0"/>
                  </a:cubicBezTo>
                  <a:cubicBezTo>
                    <a:pt x="1759237" y="-21496"/>
                    <a:pt x="1898041" y="68134"/>
                    <a:pt x="2133687" y="0"/>
                  </a:cubicBezTo>
                  <a:cubicBezTo>
                    <a:pt x="2369333" y="-68134"/>
                    <a:pt x="2598954" y="46029"/>
                    <a:pt x="2772909" y="0"/>
                  </a:cubicBezTo>
                  <a:cubicBezTo>
                    <a:pt x="2946864" y="-46029"/>
                    <a:pt x="3015050" y="42825"/>
                    <a:pt x="3235795" y="0"/>
                  </a:cubicBezTo>
                  <a:cubicBezTo>
                    <a:pt x="3456540" y="-42825"/>
                    <a:pt x="3595226" y="14070"/>
                    <a:pt x="3786849" y="0"/>
                  </a:cubicBezTo>
                  <a:cubicBezTo>
                    <a:pt x="3978472" y="-14070"/>
                    <a:pt x="4238078" y="40475"/>
                    <a:pt x="4514240" y="0"/>
                  </a:cubicBezTo>
                  <a:cubicBezTo>
                    <a:pt x="4564254" y="7619"/>
                    <a:pt x="4623511" y="56861"/>
                    <a:pt x="4620048" y="105808"/>
                  </a:cubicBezTo>
                  <a:cubicBezTo>
                    <a:pt x="4657109" y="278619"/>
                    <a:pt x="4619355" y="413068"/>
                    <a:pt x="4620048" y="529028"/>
                  </a:cubicBezTo>
                  <a:cubicBezTo>
                    <a:pt x="4618384" y="588073"/>
                    <a:pt x="4567847" y="647019"/>
                    <a:pt x="4514240" y="634836"/>
                  </a:cubicBezTo>
                  <a:cubicBezTo>
                    <a:pt x="4287082" y="678344"/>
                    <a:pt x="4102871" y="632295"/>
                    <a:pt x="3963186" y="634836"/>
                  </a:cubicBezTo>
                  <a:cubicBezTo>
                    <a:pt x="3823501" y="637377"/>
                    <a:pt x="3495057" y="605569"/>
                    <a:pt x="3368048" y="634836"/>
                  </a:cubicBezTo>
                  <a:cubicBezTo>
                    <a:pt x="3241039" y="664103"/>
                    <a:pt x="3046208" y="592435"/>
                    <a:pt x="2772909" y="634836"/>
                  </a:cubicBezTo>
                  <a:cubicBezTo>
                    <a:pt x="2499610" y="677237"/>
                    <a:pt x="2357884" y="598067"/>
                    <a:pt x="2221855" y="634836"/>
                  </a:cubicBezTo>
                  <a:cubicBezTo>
                    <a:pt x="2085826" y="671605"/>
                    <a:pt x="1766899" y="614122"/>
                    <a:pt x="1582633" y="634836"/>
                  </a:cubicBezTo>
                  <a:cubicBezTo>
                    <a:pt x="1398367" y="655550"/>
                    <a:pt x="1323325" y="589604"/>
                    <a:pt x="1163832" y="634836"/>
                  </a:cubicBezTo>
                  <a:cubicBezTo>
                    <a:pt x="1004339" y="680068"/>
                    <a:pt x="530325" y="608310"/>
                    <a:pt x="105808" y="634836"/>
                  </a:cubicBezTo>
                  <a:cubicBezTo>
                    <a:pt x="61985" y="637200"/>
                    <a:pt x="9460" y="582092"/>
                    <a:pt x="0" y="529028"/>
                  </a:cubicBezTo>
                  <a:cubicBezTo>
                    <a:pt x="-21720" y="350282"/>
                    <a:pt x="32867" y="235281"/>
                    <a:pt x="0" y="105808"/>
                  </a:cubicBezTo>
                  <a:close/>
                </a:path>
              </a:pathLst>
            </a:custGeom>
            <a:solidFill>
              <a:schemeClr val="accent3">
                <a:lumMod val="20000"/>
                <a:lumOff val="80000"/>
                <a:alpha val="80000"/>
              </a:schemeClr>
            </a:solidFill>
            <a:ln>
              <a:solidFill>
                <a:schemeClr val="accent3"/>
              </a:solidFill>
              <a:prstDash val="dash"/>
              <a:extLst>
                <a:ext uri="{C807C97D-BFC1-408E-A445-0C87EB9F89A2}">
                  <ask:lineSketchStyleProps xmlns:ask="http://schemas.microsoft.com/office/drawing/2018/sketchyshapes" sd="318517205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ộp Văn bản 20">
              <a:extLst>
                <a:ext uri="{FF2B5EF4-FFF2-40B4-BE49-F238E27FC236}">
                  <a16:creationId xmlns:a16="http://schemas.microsoft.com/office/drawing/2014/main" id="{2670B8BE-B7B5-CDC7-78C4-DD1573A4F237}"/>
                </a:ext>
              </a:extLst>
            </p:cNvPr>
            <p:cNvSpPr txBox="1"/>
            <p:nvPr/>
          </p:nvSpPr>
          <p:spPr>
            <a:xfrm>
              <a:off x="5264340" y="1126821"/>
              <a:ext cx="3984831" cy="523220"/>
            </a:xfrm>
            <a:prstGeom prst="rect">
              <a:avLst/>
            </a:prstGeom>
            <a:noFill/>
          </p:spPr>
          <p:txBody>
            <a:bodyPr wrap="square" rtlCol="0">
              <a:spAutoFit/>
            </a:bodyPr>
            <a:lstStyle/>
            <a:p>
              <a:pPr algn="ctr"/>
              <a:r>
                <a:rPr lang="vi-VN" sz="2800" b="1">
                  <a:latin typeface="+mn-lt"/>
                </a:rPr>
                <a:t>Chim tô lốc</a:t>
              </a:r>
              <a:r>
                <a:rPr lang="en-US" sz="2800" b="1">
                  <a:latin typeface="+mn-lt"/>
                </a:rPr>
                <a:t>: chim gõ kiến </a:t>
              </a:r>
              <a:endParaRPr lang="en-US" sz="2800" b="1" dirty="0">
                <a:latin typeface="+mn-lt"/>
              </a:endParaRPr>
            </a:p>
          </p:txBody>
        </p:sp>
        <p:pic>
          <p:nvPicPr>
            <p:cNvPr id="22" name="Hình ảnh 21" descr="Ảnh có chứa ngôi sao, sáng tạo&#10;&#10;Mô tả được tạo tự động">
              <a:extLst>
                <a:ext uri="{FF2B5EF4-FFF2-40B4-BE49-F238E27FC236}">
                  <a16:creationId xmlns:a16="http://schemas.microsoft.com/office/drawing/2014/main" id="{1B1B3AB6-9F5E-FCF9-B25B-A71D3723FAF8}"/>
                </a:ext>
              </a:extLst>
            </p:cNvPr>
            <p:cNvPicPr>
              <a:picLocks noChangeAspect="1"/>
            </p:cNvPicPr>
            <p:nvPr/>
          </p:nvPicPr>
          <p:blipFill rotWithShape="1">
            <a:blip r:embed="rId4"/>
            <a:srcRect l="52051" t="38659" r="24915" b="14428"/>
            <a:stretch/>
          </p:blipFill>
          <p:spPr>
            <a:xfrm>
              <a:off x="4367230" y="1032122"/>
              <a:ext cx="676771" cy="775283"/>
            </a:xfrm>
            <a:prstGeom prst="rect">
              <a:avLst/>
            </a:prstGeom>
            <a:effectLst>
              <a:glow rad="139700">
                <a:schemeClr val="accent3">
                  <a:satMod val="175000"/>
                  <a:alpha val="40000"/>
                </a:schemeClr>
              </a:glow>
            </a:effectLst>
          </p:spPr>
        </p:pic>
      </p:grpSp>
      <p:pic>
        <p:nvPicPr>
          <p:cNvPr id="17" name="Picture 16" descr="A cartoon of a child jumping&#10;&#10;Description automatically generated">
            <a:extLst>
              <a:ext uri="{FF2B5EF4-FFF2-40B4-BE49-F238E27FC236}">
                <a16:creationId xmlns:a16="http://schemas.microsoft.com/office/drawing/2014/main" id="{CB4B3D25-58F9-7DBF-CC41-86BFCF0C0949}"/>
              </a:ext>
            </a:extLst>
          </p:cNvPr>
          <p:cNvPicPr>
            <a:picLocks noChangeAspect="1"/>
          </p:cNvPicPr>
          <p:nvPr/>
        </p:nvPicPr>
        <p:blipFill>
          <a:blip r:embed="rId5"/>
          <a:stretch>
            <a:fillRect/>
          </a:stretch>
        </p:blipFill>
        <p:spPr>
          <a:xfrm>
            <a:off x="5652383" y="1373632"/>
            <a:ext cx="3667123" cy="3667123"/>
          </a:xfrm>
          <a:prstGeom prst="rect">
            <a:avLst/>
          </a:prstGeom>
        </p:spPr>
      </p:pic>
      <p:pic>
        <p:nvPicPr>
          <p:cNvPr id="2" name="Picture 1">
            <a:extLst>
              <a:ext uri="{FF2B5EF4-FFF2-40B4-BE49-F238E27FC236}">
                <a16:creationId xmlns:a16="http://schemas.microsoft.com/office/drawing/2014/main" id="{BFB49C94-2EC9-4C83-A59C-F6FBED0C75F4}"/>
              </a:ext>
            </a:extLst>
          </p:cNvPr>
          <p:cNvPicPr>
            <a:picLocks noChangeAspect="1"/>
          </p:cNvPicPr>
          <p:nvPr/>
        </p:nvPicPr>
        <p:blipFill>
          <a:blip r:embed="rId6"/>
          <a:stretch>
            <a:fillRect/>
          </a:stretch>
        </p:blipFill>
        <p:spPr>
          <a:xfrm>
            <a:off x="1265864" y="2290014"/>
            <a:ext cx="4386519" cy="2325050"/>
          </a:xfrm>
          <a:prstGeom prst="rect">
            <a:avLst/>
          </a:prstGeom>
        </p:spPr>
      </p:pic>
    </p:spTree>
    <p:extLst>
      <p:ext uri="{BB962C8B-B14F-4D97-AF65-F5344CB8AC3E}">
        <p14:creationId xmlns:p14="http://schemas.microsoft.com/office/powerpoint/2010/main" val="3370859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2646"/>
        <p:cNvGrpSpPr/>
        <p:nvPr/>
      </p:nvGrpSpPr>
      <p:grpSpPr>
        <a:xfrm>
          <a:off x="0" y="0"/>
          <a:ext cx="0" cy="0"/>
          <a:chOff x="0" y="0"/>
          <a:chExt cx="0" cy="0"/>
        </a:xfrm>
      </p:grpSpPr>
      <p:pic>
        <p:nvPicPr>
          <p:cNvPr id="5" name="Picture 4" descr="A school bus and a blue building&#10;&#10;Description automatically generated">
            <a:extLst>
              <a:ext uri="{FF2B5EF4-FFF2-40B4-BE49-F238E27FC236}">
                <a16:creationId xmlns:a16="http://schemas.microsoft.com/office/drawing/2014/main" id="{56E1A818-A0F4-B6E7-DC0C-97157D465924}"/>
              </a:ext>
            </a:extLst>
          </p:cNvPr>
          <p:cNvPicPr>
            <a:picLocks noChangeAspect="1"/>
          </p:cNvPicPr>
          <p:nvPr/>
        </p:nvPicPr>
        <p:blipFill rotWithShape="1">
          <a:blip r:embed="rId3"/>
          <a:srcRect t="16365" b="4780"/>
          <a:stretch/>
        </p:blipFill>
        <p:spPr>
          <a:xfrm>
            <a:off x="-16302" y="0"/>
            <a:ext cx="9160302" cy="5143501"/>
          </a:xfrm>
          <a:prstGeom prst="rect">
            <a:avLst/>
          </a:prstGeom>
        </p:spPr>
      </p:pic>
      <p:sp>
        <p:nvSpPr>
          <p:cNvPr id="2649" name="Google Shape;2649;p41"/>
          <p:cNvSpPr/>
          <p:nvPr/>
        </p:nvSpPr>
        <p:spPr>
          <a:xfrm>
            <a:off x="3559253" y="3436524"/>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0" name="Google Shape;2650;p41"/>
          <p:cNvGrpSpPr/>
          <p:nvPr/>
        </p:nvGrpSpPr>
        <p:grpSpPr>
          <a:xfrm>
            <a:off x="1142483" y="3393578"/>
            <a:ext cx="246464" cy="231319"/>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3" name="Google Shape;2653;p41"/>
          <p:cNvSpPr/>
          <p:nvPr/>
        </p:nvSpPr>
        <p:spPr>
          <a:xfrm>
            <a:off x="7774237" y="3652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Hình ảnh 10" descr="Ảnh có chứa văn bản, Phông chữ&#10;&#10;Mô tả được tạo tự động">
            <a:extLst>
              <a:ext uri="{FF2B5EF4-FFF2-40B4-BE49-F238E27FC236}">
                <a16:creationId xmlns:a16="http://schemas.microsoft.com/office/drawing/2014/main" id="{4F867DA1-D84F-66E2-7F01-2E59EE3688D1}"/>
              </a:ext>
            </a:extLst>
          </p:cNvPr>
          <p:cNvPicPr>
            <a:picLocks noChangeAspect="1"/>
          </p:cNvPicPr>
          <p:nvPr/>
        </p:nvPicPr>
        <p:blipFill rotWithShape="1">
          <a:blip r:embed="rId4"/>
          <a:srcRect t="24985"/>
          <a:stretch/>
        </p:blipFill>
        <p:spPr>
          <a:xfrm>
            <a:off x="0" y="2571750"/>
            <a:ext cx="4724400" cy="1634491"/>
          </a:xfrm>
          <a:prstGeom prst="rect">
            <a:avLst/>
          </a:prstGeom>
        </p:spPr>
      </p:pic>
      <p:pic>
        <p:nvPicPr>
          <p:cNvPr id="13" name="Hình ảnh 12" descr="Ảnh có chứa văn bản, Phông chữ, ảnh chụp màn hình, thiết kế&#10;&#10;Mô tả được tạo tự động">
            <a:extLst>
              <a:ext uri="{FF2B5EF4-FFF2-40B4-BE49-F238E27FC236}">
                <a16:creationId xmlns:a16="http://schemas.microsoft.com/office/drawing/2014/main" id="{8D9741B1-D621-0ED5-C447-FAA6D7FACA7B}"/>
              </a:ext>
            </a:extLst>
          </p:cNvPr>
          <p:cNvPicPr>
            <a:picLocks noChangeAspect="1"/>
          </p:cNvPicPr>
          <p:nvPr/>
        </p:nvPicPr>
        <p:blipFill rotWithShape="1">
          <a:blip r:embed="rId5"/>
          <a:srcRect t="23767"/>
          <a:stretch/>
        </p:blipFill>
        <p:spPr>
          <a:xfrm>
            <a:off x="4468644" y="2456973"/>
            <a:ext cx="4810470" cy="2210776"/>
          </a:xfrm>
          <a:prstGeom prst="rect">
            <a:avLst/>
          </a:prstGeom>
        </p:spPr>
      </p:pic>
      <p:grpSp>
        <p:nvGrpSpPr>
          <p:cNvPr id="15" name="Nhóm 14">
            <a:extLst>
              <a:ext uri="{FF2B5EF4-FFF2-40B4-BE49-F238E27FC236}">
                <a16:creationId xmlns:a16="http://schemas.microsoft.com/office/drawing/2014/main" id="{993B785B-F293-3402-8FD1-BF5F99C7A24E}"/>
              </a:ext>
            </a:extLst>
          </p:cNvPr>
          <p:cNvGrpSpPr/>
          <p:nvPr/>
        </p:nvGrpSpPr>
        <p:grpSpPr>
          <a:xfrm>
            <a:off x="975214" y="297208"/>
            <a:ext cx="7282933" cy="751544"/>
            <a:chOff x="1430826" y="994041"/>
            <a:chExt cx="9140015" cy="792798"/>
          </a:xfrm>
        </p:grpSpPr>
        <p:sp>
          <p:nvSpPr>
            <p:cNvPr id="16" name="Hình chữ nhật: Góc Tròn 15">
              <a:extLst>
                <a:ext uri="{FF2B5EF4-FFF2-40B4-BE49-F238E27FC236}">
                  <a16:creationId xmlns:a16="http://schemas.microsoft.com/office/drawing/2014/main" id="{54F6240C-EC1C-C5C1-4DF9-0F305C9F24DF}"/>
                </a:ext>
              </a:extLst>
            </p:cNvPr>
            <p:cNvSpPr/>
            <p:nvPr/>
          </p:nvSpPr>
          <p:spPr>
            <a:xfrm>
              <a:off x="1430827" y="994041"/>
              <a:ext cx="9140013" cy="792798"/>
            </a:xfrm>
            <a:custGeom>
              <a:avLst/>
              <a:gdLst>
                <a:gd name="connsiteX0" fmla="*/ 0 w 9140013"/>
                <a:gd name="connsiteY0" fmla="*/ 132136 h 792798"/>
                <a:gd name="connsiteX1" fmla="*/ 132136 w 9140013"/>
                <a:gd name="connsiteY1" fmla="*/ 0 h 792798"/>
                <a:gd name="connsiteX2" fmla="*/ 635095 w 9140013"/>
                <a:gd name="connsiteY2" fmla="*/ 0 h 792798"/>
                <a:gd name="connsiteX3" fmla="*/ 1315568 w 9140013"/>
                <a:gd name="connsiteY3" fmla="*/ 0 h 792798"/>
                <a:gd name="connsiteX4" fmla="*/ 1729769 w 9140013"/>
                <a:gd name="connsiteY4" fmla="*/ 0 h 792798"/>
                <a:gd name="connsiteX5" fmla="*/ 2321485 w 9140013"/>
                <a:gd name="connsiteY5" fmla="*/ 0 h 792798"/>
                <a:gd name="connsiteX6" fmla="*/ 2824444 w 9140013"/>
                <a:gd name="connsiteY6" fmla="*/ 0 h 792798"/>
                <a:gd name="connsiteX7" fmla="*/ 3238645 w 9140013"/>
                <a:gd name="connsiteY7" fmla="*/ 0 h 792798"/>
                <a:gd name="connsiteX8" fmla="*/ 3830361 w 9140013"/>
                <a:gd name="connsiteY8" fmla="*/ 0 h 792798"/>
                <a:gd name="connsiteX9" fmla="*/ 4510835 w 9140013"/>
                <a:gd name="connsiteY9" fmla="*/ 0 h 792798"/>
                <a:gd name="connsiteX10" fmla="*/ 4836279 w 9140013"/>
                <a:gd name="connsiteY10" fmla="*/ 0 h 792798"/>
                <a:gd name="connsiteX11" fmla="*/ 5427995 w 9140013"/>
                <a:gd name="connsiteY11" fmla="*/ 0 h 792798"/>
                <a:gd name="connsiteX12" fmla="*/ 5842196 w 9140013"/>
                <a:gd name="connsiteY12" fmla="*/ 0 h 792798"/>
                <a:gd name="connsiteX13" fmla="*/ 6433912 w 9140013"/>
                <a:gd name="connsiteY13" fmla="*/ 0 h 792798"/>
                <a:gd name="connsiteX14" fmla="*/ 6936871 w 9140013"/>
                <a:gd name="connsiteY14" fmla="*/ 0 h 792798"/>
                <a:gd name="connsiteX15" fmla="*/ 7439829 w 9140013"/>
                <a:gd name="connsiteY15" fmla="*/ 0 h 792798"/>
                <a:gd name="connsiteX16" fmla="*/ 7942788 w 9140013"/>
                <a:gd name="connsiteY16" fmla="*/ 0 h 792798"/>
                <a:gd name="connsiteX17" fmla="*/ 8268232 w 9140013"/>
                <a:gd name="connsiteY17" fmla="*/ 0 h 792798"/>
                <a:gd name="connsiteX18" fmla="*/ 9007877 w 9140013"/>
                <a:gd name="connsiteY18" fmla="*/ 0 h 792798"/>
                <a:gd name="connsiteX19" fmla="*/ 9140013 w 9140013"/>
                <a:gd name="connsiteY19" fmla="*/ 132136 h 792798"/>
                <a:gd name="connsiteX20" fmla="*/ 9140013 w 9140013"/>
                <a:gd name="connsiteY20" fmla="*/ 660662 h 792798"/>
                <a:gd name="connsiteX21" fmla="*/ 9007877 w 9140013"/>
                <a:gd name="connsiteY21" fmla="*/ 792798 h 792798"/>
                <a:gd name="connsiteX22" fmla="*/ 8416161 w 9140013"/>
                <a:gd name="connsiteY22" fmla="*/ 792798 h 792798"/>
                <a:gd name="connsiteX23" fmla="*/ 7824445 w 9140013"/>
                <a:gd name="connsiteY23" fmla="*/ 792798 h 792798"/>
                <a:gd name="connsiteX24" fmla="*/ 7499001 w 9140013"/>
                <a:gd name="connsiteY24" fmla="*/ 792798 h 792798"/>
                <a:gd name="connsiteX25" fmla="*/ 7084800 w 9140013"/>
                <a:gd name="connsiteY25" fmla="*/ 792798 h 792798"/>
                <a:gd name="connsiteX26" fmla="*/ 6493084 w 9140013"/>
                <a:gd name="connsiteY26" fmla="*/ 792798 h 792798"/>
                <a:gd name="connsiteX27" fmla="*/ 6078882 w 9140013"/>
                <a:gd name="connsiteY27" fmla="*/ 792798 h 792798"/>
                <a:gd name="connsiteX28" fmla="*/ 5664681 w 9140013"/>
                <a:gd name="connsiteY28" fmla="*/ 792798 h 792798"/>
                <a:gd name="connsiteX29" fmla="*/ 5072965 w 9140013"/>
                <a:gd name="connsiteY29" fmla="*/ 792798 h 792798"/>
                <a:gd name="connsiteX30" fmla="*/ 4570007 w 9140013"/>
                <a:gd name="connsiteY30" fmla="*/ 792798 h 792798"/>
                <a:gd name="connsiteX31" fmla="*/ 3800776 w 9140013"/>
                <a:gd name="connsiteY31" fmla="*/ 792798 h 792798"/>
                <a:gd name="connsiteX32" fmla="*/ 3475332 w 9140013"/>
                <a:gd name="connsiteY32" fmla="*/ 792798 h 792798"/>
                <a:gd name="connsiteX33" fmla="*/ 2794858 w 9140013"/>
                <a:gd name="connsiteY33" fmla="*/ 792798 h 792798"/>
                <a:gd name="connsiteX34" fmla="*/ 2025627 w 9140013"/>
                <a:gd name="connsiteY34" fmla="*/ 792798 h 792798"/>
                <a:gd name="connsiteX35" fmla="*/ 1522669 w 9140013"/>
                <a:gd name="connsiteY35" fmla="*/ 792798 h 792798"/>
                <a:gd name="connsiteX36" fmla="*/ 930953 w 9140013"/>
                <a:gd name="connsiteY36" fmla="*/ 792798 h 792798"/>
                <a:gd name="connsiteX37" fmla="*/ 132136 w 9140013"/>
                <a:gd name="connsiteY37" fmla="*/ 792798 h 792798"/>
                <a:gd name="connsiteX38" fmla="*/ 0 w 9140013"/>
                <a:gd name="connsiteY38" fmla="*/ 660662 h 792798"/>
                <a:gd name="connsiteX39" fmla="*/ 0 w 9140013"/>
                <a:gd name="connsiteY39" fmla="*/ 132136 h 79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140013" h="792798" fill="none" extrusionOk="0">
                  <a:moveTo>
                    <a:pt x="0" y="132136"/>
                  </a:moveTo>
                  <a:cubicBezTo>
                    <a:pt x="5894" y="75489"/>
                    <a:pt x="58856" y="3237"/>
                    <a:pt x="132136" y="0"/>
                  </a:cubicBezTo>
                  <a:cubicBezTo>
                    <a:pt x="354671" y="-19731"/>
                    <a:pt x="385392" y="36712"/>
                    <a:pt x="635095" y="0"/>
                  </a:cubicBezTo>
                  <a:cubicBezTo>
                    <a:pt x="884798" y="-36712"/>
                    <a:pt x="1012102" y="7745"/>
                    <a:pt x="1315568" y="0"/>
                  </a:cubicBezTo>
                  <a:cubicBezTo>
                    <a:pt x="1619034" y="-7745"/>
                    <a:pt x="1571568" y="4728"/>
                    <a:pt x="1729769" y="0"/>
                  </a:cubicBezTo>
                  <a:cubicBezTo>
                    <a:pt x="1887970" y="-4728"/>
                    <a:pt x="2079242" y="37934"/>
                    <a:pt x="2321485" y="0"/>
                  </a:cubicBezTo>
                  <a:cubicBezTo>
                    <a:pt x="2563728" y="-37934"/>
                    <a:pt x="2605224" y="31915"/>
                    <a:pt x="2824444" y="0"/>
                  </a:cubicBezTo>
                  <a:cubicBezTo>
                    <a:pt x="3043664" y="-31915"/>
                    <a:pt x="3090789" y="49311"/>
                    <a:pt x="3238645" y="0"/>
                  </a:cubicBezTo>
                  <a:cubicBezTo>
                    <a:pt x="3386501" y="-49311"/>
                    <a:pt x="3671092" y="67677"/>
                    <a:pt x="3830361" y="0"/>
                  </a:cubicBezTo>
                  <a:cubicBezTo>
                    <a:pt x="3989630" y="-67677"/>
                    <a:pt x="4326363" y="73218"/>
                    <a:pt x="4510835" y="0"/>
                  </a:cubicBezTo>
                  <a:cubicBezTo>
                    <a:pt x="4695307" y="-73218"/>
                    <a:pt x="4747135" y="26688"/>
                    <a:pt x="4836279" y="0"/>
                  </a:cubicBezTo>
                  <a:cubicBezTo>
                    <a:pt x="4925423" y="-26688"/>
                    <a:pt x="5196664" y="61940"/>
                    <a:pt x="5427995" y="0"/>
                  </a:cubicBezTo>
                  <a:cubicBezTo>
                    <a:pt x="5659326" y="-61940"/>
                    <a:pt x="5742316" y="29501"/>
                    <a:pt x="5842196" y="0"/>
                  </a:cubicBezTo>
                  <a:cubicBezTo>
                    <a:pt x="5942076" y="-29501"/>
                    <a:pt x="6249646" y="65979"/>
                    <a:pt x="6433912" y="0"/>
                  </a:cubicBezTo>
                  <a:cubicBezTo>
                    <a:pt x="6618178" y="-65979"/>
                    <a:pt x="6734279" y="31775"/>
                    <a:pt x="6936871" y="0"/>
                  </a:cubicBezTo>
                  <a:cubicBezTo>
                    <a:pt x="7139463" y="-31775"/>
                    <a:pt x="7247384" y="16244"/>
                    <a:pt x="7439829" y="0"/>
                  </a:cubicBezTo>
                  <a:cubicBezTo>
                    <a:pt x="7632274" y="-16244"/>
                    <a:pt x="7817170" y="5589"/>
                    <a:pt x="7942788" y="0"/>
                  </a:cubicBezTo>
                  <a:cubicBezTo>
                    <a:pt x="8068406" y="-5589"/>
                    <a:pt x="8114220" y="722"/>
                    <a:pt x="8268232" y="0"/>
                  </a:cubicBezTo>
                  <a:cubicBezTo>
                    <a:pt x="8422244" y="-722"/>
                    <a:pt x="8811438" y="38175"/>
                    <a:pt x="9007877" y="0"/>
                  </a:cubicBezTo>
                  <a:cubicBezTo>
                    <a:pt x="9067838" y="11357"/>
                    <a:pt x="9156994" y="61567"/>
                    <a:pt x="9140013" y="132136"/>
                  </a:cubicBezTo>
                  <a:cubicBezTo>
                    <a:pt x="9165290" y="274546"/>
                    <a:pt x="9108748" y="543287"/>
                    <a:pt x="9140013" y="660662"/>
                  </a:cubicBezTo>
                  <a:cubicBezTo>
                    <a:pt x="9141492" y="723194"/>
                    <a:pt x="9070771" y="779514"/>
                    <a:pt x="9007877" y="792798"/>
                  </a:cubicBezTo>
                  <a:cubicBezTo>
                    <a:pt x="8778576" y="848949"/>
                    <a:pt x="8562813" y="775306"/>
                    <a:pt x="8416161" y="792798"/>
                  </a:cubicBezTo>
                  <a:cubicBezTo>
                    <a:pt x="8269509" y="810290"/>
                    <a:pt x="8074495" y="726054"/>
                    <a:pt x="7824445" y="792798"/>
                  </a:cubicBezTo>
                  <a:cubicBezTo>
                    <a:pt x="7574395" y="859542"/>
                    <a:pt x="7612677" y="755061"/>
                    <a:pt x="7499001" y="792798"/>
                  </a:cubicBezTo>
                  <a:cubicBezTo>
                    <a:pt x="7385325" y="830535"/>
                    <a:pt x="7190169" y="750174"/>
                    <a:pt x="7084800" y="792798"/>
                  </a:cubicBezTo>
                  <a:cubicBezTo>
                    <a:pt x="6979431" y="835422"/>
                    <a:pt x="6686674" y="751026"/>
                    <a:pt x="6493084" y="792798"/>
                  </a:cubicBezTo>
                  <a:cubicBezTo>
                    <a:pt x="6299494" y="834570"/>
                    <a:pt x="6194701" y="790518"/>
                    <a:pt x="6078882" y="792798"/>
                  </a:cubicBezTo>
                  <a:cubicBezTo>
                    <a:pt x="5963063" y="795078"/>
                    <a:pt x="5797207" y="757864"/>
                    <a:pt x="5664681" y="792798"/>
                  </a:cubicBezTo>
                  <a:cubicBezTo>
                    <a:pt x="5532155" y="827732"/>
                    <a:pt x="5338838" y="763032"/>
                    <a:pt x="5072965" y="792798"/>
                  </a:cubicBezTo>
                  <a:cubicBezTo>
                    <a:pt x="4807092" y="822564"/>
                    <a:pt x="4703909" y="772572"/>
                    <a:pt x="4570007" y="792798"/>
                  </a:cubicBezTo>
                  <a:cubicBezTo>
                    <a:pt x="4436105" y="813024"/>
                    <a:pt x="3998011" y="788026"/>
                    <a:pt x="3800776" y="792798"/>
                  </a:cubicBezTo>
                  <a:cubicBezTo>
                    <a:pt x="3603541" y="797570"/>
                    <a:pt x="3576224" y="772785"/>
                    <a:pt x="3475332" y="792798"/>
                  </a:cubicBezTo>
                  <a:cubicBezTo>
                    <a:pt x="3374440" y="812811"/>
                    <a:pt x="2995900" y="731722"/>
                    <a:pt x="2794858" y="792798"/>
                  </a:cubicBezTo>
                  <a:cubicBezTo>
                    <a:pt x="2593816" y="853874"/>
                    <a:pt x="2335869" y="726779"/>
                    <a:pt x="2025627" y="792798"/>
                  </a:cubicBezTo>
                  <a:cubicBezTo>
                    <a:pt x="1715385" y="858817"/>
                    <a:pt x="1658737" y="760749"/>
                    <a:pt x="1522669" y="792798"/>
                  </a:cubicBezTo>
                  <a:cubicBezTo>
                    <a:pt x="1386601" y="824847"/>
                    <a:pt x="1078762" y="778764"/>
                    <a:pt x="930953" y="792798"/>
                  </a:cubicBezTo>
                  <a:cubicBezTo>
                    <a:pt x="783144" y="806832"/>
                    <a:pt x="391537" y="780288"/>
                    <a:pt x="132136" y="792798"/>
                  </a:cubicBezTo>
                  <a:cubicBezTo>
                    <a:pt x="44603" y="780964"/>
                    <a:pt x="4492" y="744587"/>
                    <a:pt x="0" y="660662"/>
                  </a:cubicBezTo>
                  <a:cubicBezTo>
                    <a:pt x="-22179" y="442941"/>
                    <a:pt x="53037" y="331130"/>
                    <a:pt x="0" y="132136"/>
                  </a:cubicBezTo>
                  <a:close/>
                </a:path>
                <a:path w="9140013" h="792798" stroke="0" extrusionOk="0">
                  <a:moveTo>
                    <a:pt x="0" y="132136"/>
                  </a:moveTo>
                  <a:cubicBezTo>
                    <a:pt x="-11006" y="77115"/>
                    <a:pt x="59404" y="-4686"/>
                    <a:pt x="132136" y="0"/>
                  </a:cubicBezTo>
                  <a:cubicBezTo>
                    <a:pt x="314150" y="-23975"/>
                    <a:pt x="432069" y="19203"/>
                    <a:pt x="635095" y="0"/>
                  </a:cubicBezTo>
                  <a:cubicBezTo>
                    <a:pt x="838121" y="-19203"/>
                    <a:pt x="939743" y="47385"/>
                    <a:pt x="1049296" y="0"/>
                  </a:cubicBezTo>
                  <a:cubicBezTo>
                    <a:pt x="1158849" y="-47385"/>
                    <a:pt x="1343257" y="814"/>
                    <a:pt x="1463497" y="0"/>
                  </a:cubicBezTo>
                  <a:cubicBezTo>
                    <a:pt x="1583737" y="-814"/>
                    <a:pt x="1815898" y="16376"/>
                    <a:pt x="2055213" y="0"/>
                  </a:cubicBezTo>
                  <a:cubicBezTo>
                    <a:pt x="2294528" y="-16376"/>
                    <a:pt x="2575371" y="31030"/>
                    <a:pt x="2824444" y="0"/>
                  </a:cubicBezTo>
                  <a:cubicBezTo>
                    <a:pt x="3073517" y="-31030"/>
                    <a:pt x="3089253" y="31368"/>
                    <a:pt x="3327403" y="0"/>
                  </a:cubicBezTo>
                  <a:cubicBezTo>
                    <a:pt x="3565553" y="-31368"/>
                    <a:pt x="3671391" y="2523"/>
                    <a:pt x="3919119" y="0"/>
                  </a:cubicBezTo>
                  <a:cubicBezTo>
                    <a:pt x="4166847" y="-2523"/>
                    <a:pt x="4154937" y="8250"/>
                    <a:pt x="4244563" y="0"/>
                  </a:cubicBezTo>
                  <a:cubicBezTo>
                    <a:pt x="4334189" y="-8250"/>
                    <a:pt x="4579068" y="10217"/>
                    <a:pt x="4836279" y="0"/>
                  </a:cubicBezTo>
                  <a:cubicBezTo>
                    <a:pt x="5093490" y="-10217"/>
                    <a:pt x="5214904" y="42280"/>
                    <a:pt x="5427995" y="0"/>
                  </a:cubicBezTo>
                  <a:cubicBezTo>
                    <a:pt x="5641086" y="-42280"/>
                    <a:pt x="5836769" y="24724"/>
                    <a:pt x="6019711" y="0"/>
                  </a:cubicBezTo>
                  <a:cubicBezTo>
                    <a:pt x="6202653" y="-24724"/>
                    <a:pt x="6416574" y="81284"/>
                    <a:pt x="6700184" y="0"/>
                  </a:cubicBezTo>
                  <a:cubicBezTo>
                    <a:pt x="6983794" y="-81284"/>
                    <a:pt x="6939966" y="12314"/>
                    <a:pt x="7114386" y="0"/>
                  </a:cubicBezTo>
                  <a:cubicBezTo>
                    <a:pt x="7288806" y="-12314"/>
                    <a:pt x="7528437" y="61909"/>
                    <a:pt x="7794859" y="0"/>
                  </a:cubicBezTo>
                  <a:cubicBezTo>
                    <a:pt x="8061281" y="-61909"/>
                    <a:pt x="8116659" y="35082"/>
                    <a:pt x="8209060" y="0"/>
                  </a:cubicBezTo>
                  <a:cubicBezTo>
                    <a:pt x="8301461" y="-35082"/>
                    <a:pt x="8726082" y="45060"/>
                    <a:pt x="9007877" y="0"/>
                  </a:cubicBezTo>
                  <a:cubicBezTo>
                    <a:pt x="9083936" y="8598"/>
                    <a:pt x="9158794" y="54621"/>
                    <a:pt x="9140013" y="132136"/>
                  </a:cubicBezTo>
                  <a:cubicBezTo>
                    <a:pt x="9199078" y="335805"/>
                    <a:pt x="9097706" y="502870"/>
                    <a:pt x="9140013" y="660662"/>
                  </a:cubicBezTo>
                  <a:cubicBezTo>
                    <a:pt x="9155931" y="722699"/>
                    <a:pt x="9074319" y="778090"/>
                    <a:pt x="9007877" y="792798"/>
                  </a:cubicBezTo>
                  <a:cubicBezTo>
                    <a:pt x="8824611" y="818954"/>
                    <a:pt x="8604257" y="759921"/>
                    <a:pt x="8327404" y="792798"/>
                  </a:cubicBezTo>
                  <a:cubicBezTo>
                    <a:pt x="8050551" y="825675"/>
                    <a:pt x="8082965" y="748968"/>
                    <a:pt x="7913202" y="792798"/>
                  </a:cubicBezTo>
                  <a:cubicBezTo>
                    <a:pt x="7743439" y="836628"/>
                    <a:pt x="7495705" y="744233"/>
                    <a:pt x="7321486" y="792798"/>
                  </a:cubicBezTo>
                  <a:cubicBezTo>
                    <a:pt x="7147267" y="841363"/>
                    <a:pt x="6998745" y="750010"/>
                    <a:pt x="6818528" y="792798"/>
                  </a:cubicBezTo>
                  <a:cubicBezTo>
                    <a:pt x="6638311" y="835586"/>
                    <a:pt x="6386269" y="748120"/>
                    <a:pt x="6226811" y="792798"/>
                  </a:cubicBezTo>
                  <a:cubicBezTo>
                    <a:pt x="6067353" y="837476"/>
                    <a:pt x="5939140" y="755265"/>
                    <a:pt x="5812610" y="792798"/>
                  </a:cubicBezTo>
                  <a:cubicBezTo>
                    <a:pt x="5686080" y="830331"/>
                    <a:pt x="5442637" y="783851"/>
                    <a:pt x="5309652" y="792798"/>
                  </a:cubicBezTo>
                  <a:cubicBezTo>
                    <a:pt x="5176667" y="801745"/>
                    <a:pt x="4919841" y="720718"/>
                    <a:pt x="4629178" y="792798"/>
                  </a:cubicBezTo>
                  <a:cubicBezTo>
                    <a:pt x="4338515" y="864878"/>
                    <a:pt x="4251417" y="754503"/>
                    <a:pt x="3948705" y="792798"/>
                  </a:cubicBezTo>
                  <a:cubicBezTo>
                    <a:pt x="3645993" y="831093"/>
                    <a:pt x="3593481" y="770073"/>
                    <a:pt x="3356989" y="792798"/>
                  </a:cubicBezTo>
                  <a:cubicBezTo>
                    <a:pt x="3120497" y="815523"/>
                    <a:pt x="3058949" y="766709"/>
                    <a:pt x="2942787" y="792798"/>
                  </a:cubicBezTo>
                  <a:cubicBezTo>
                    <a:pt x="2826625" y="818887"/>
                    <a:pt x="2712544" y="754965"/>
                    <a:pt x="2528586" y="792798"/>
                  </a:cubicBezTo>
                  <a:cubicBezTo>
                    <a:pt x="2344628" y="830631"/>
                    <a:pt x="2247259" y="762546"/>
                    <a:pt x="2025627" y="792798"/>
                  </a:cubicBezTo>
                  <a:cubicBezTo>
                    <a:pt x="1803995" y="823050"/>
                    <a:pt x="1820686" y="789606"/>
                    <a:pt x="1700184" y="792798"/>
                  </a:cubicBezTo>
                  <a:cubicBezTo>
                    <a:pt x="1579682" y="795990"/>
                    <a:pt x="1492164" y="766317"/>
                    <a:pt x="1374740" y="792798"/>
                  </a:cubicBezTo>
                  <a:cubicBezTo>
                    <a:pt x="1257316" y="819279"/>
                    <a:pt x="973667" y="739978"/>
                    <a:pt x="871781" y="792798"/>
                  </a:cubicBezTo>
                  <a:cubicBezTo>
                    <a:pt x="769895" y="845618"/>
                    <a:pt x="429263" y="704465"/>
                    <a:pt x="132136" y="792798"/>
                  </a:cubicBezTo>
                  <a:cubicBezTo>
                    <a:pt x="38256" y="796628"/>
                    <a:pt x="-945" y="713896"/>
                    <a:pt x="0" y="660662"/>
                  </a:cubicBezTo>
                  <a:cubicBezTo>
                    <a:pt x="-33942" y="473398"/>
                    <a:pt x="286" y="335765"/>
                    <a:pt x="0" y="132136"/>
                  </a:cubicBezTo>
                  <a:close/>
                </a:path>
              </a:pathLst>
            </a:custGeom>
            <a:solidFill>
              <a:schemeClr val="tx2"/>
            </a:solidFill>
            <a:ln w="12700">
              <a:solidFill>
                <a:srgbClr val="FFC000"/>
              </a:solidFill>
              <a:extLst>
                <a:ext uri="{C807C97D-BFC1-408E-A445-0C87EB9F89A2}">
                  <ask:lineSketchStyleProps xmlns:ask="http://schemas.microsoft.com/office/drawing/2018/sketchyshapes" sd="97475445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3">
              <a:extLst>
                <a:ext uri="{FF2B5EF4-FFF2-40B4-BE49-F238E27FC236}">
                  <a16:creationId xmlns:a16="http://schemas.microsoft.com/office/drawing/2014/main" id="{AFFCD5B3-33DD-01DE-3E43-24EE6CAAC61C}"/>
                </a:ext>
              </a:extLst>
            </p:cNvPr>
            <p:cNvSpPr/>
            <p:nvPr/>
          </p:nvSpPr>
          <p:spPr>
            <a:xfrm>
              <a:off x="1430826" y="1002835"/>
              <a:ext cx="9140015" cy="746744"/>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b="1" dirty="0" err="1">
                  <a:solidFill>
                    <a:srgbClr val="FFC000"/>
                  </a:solidFill>
                  <a:latin typeface="+mj-lt"/>
                  <a:ea typeface="LNTH-LuoLuoNotangYuanTi 1" panose="020B0604020202020204" charset="-128"/>
                  <a:cs typeface="LNTH-LuoLuoNotangYuanTi 1" panose="020B0604020202020204" charset="-128"/>
                </a:rPr>
                <a:t>Luyện</a:t>
              </a:r>
              <a:r>
                <a:rPr lang="en-US" sz="4000" b="1" dirty="0">
                  <a:solidFill>
                    <a:srgbClr val="FFC000"/>
                  </a:solidFill>
                  <a:latin typeface="+mj-lt"/>
                  <a:ea typeface="LNTH-LuoLuoNotangYuanTi 1" panose="020B0604020202020204" charset="-128"/>
                  <a:cs typeface="LNTH-LuoLuoNotangYuanTi 1" panose="020B0604020202020204" charset="-128"/>
                </a:rPr>
                <a:t> </a:t>
              </a:r>
              <a:r>
                <a:rPr lang="en-US" sz="4000" b="1" dirty="0" err="1">
                  <a:solidFill>
                    <a:srgbClr val="FFC000"/>
                  </a:solidFill>
                  <a:latin typeface="+mj-lt"/>
                  <a:ea typeface="LNTH-LuoLuoNotangYuanTi 1" panose="020B0604020202020204" charset="-128"/>
                  <a:cs typeface="LNTH-LuoLuoNotangYuanTi 1" panose="020B0604020202020204" charset="-128"/>
                </a:rPr>
                <a:t>đọc</a:t>
              </a:r>
              <a:r>
                <a:rPr lang="en-US" sz="4000" b="1" dirty="0">
                  <a:solidFill>
                    <a:srgbClr val="FFC000"/>
                  </a:solidFill>
                  <a:latin typeface="+mj-lt"/>
                  <a:ea typeface="LNTH-LuoLuoNotangYuanTi 1" panose="020B0604020202020204" charset="-128"/>
                  <a:cs typeface="LNTH-LuoLuoNotangYuanTi 1" panose="020B0604020202020204" charset="-128"/>
                </a:rPr>
                <a:t> </a:t>
              </a:r>
              <a:r>
                <a:rPr lang="en-US" sz="4000" b="1" dirty="0" err="1">
                  <a:solidFill>
                    <a:srgbClr val="FFC000"/>
                  </a:solidFill>
                  <a:latin typeface="+mj-lt"/>
                  <a:ea typeface="LNTH-LuoLuoNotangYuanTi 1" panose="020B0604020202020204" charset="-128"/>
                  <a:cs typeface="LNTH-LuoLuoNotangYuanTi 1" panose="020B0604020202020204" charset="-128"/>
                </a:rPr>
                <a:t>nối</a:t>
              </a:r>
              <a:r>
                <a:rPr lang="en-US" sz="4000" b="1" dirty="0">
                  <a:solidFill>
                    <a:srgbClr val="FFC000"/>
                  </a:solidFill>
                  <a:latin typeface="+mj-lt"/>
                  <a:ea typeface="LNTH-LuoLuoNotangYuanTi 1" panose="020B0604020202020204" charset="-128"/>
                  <a:cs typeface="LNTH-LuoLuoNotangYuanTi 1" panose="020B0604020202020204" charset="-128"/>
                </a:rPr>
                <a:t> </a:t>
              </a:r>
              <a:r>
                <a:rPr lang="en-US" sz="4000" b="1" dirty="0" err="1">
                  <a:solidFill>
                    <a:srgbClr val="FFC000"/>
                  </a:solidFill>
                  <a:latin typeface="+mj-lt"/>
                  <a:ea typeface="LNTH-LuoLuoNotangYuanTi 1" panose="020B0604020202020204" charset="-128"/>
                  <a:cs typeface="LNTH-LuoLuoNotangYuanTi 1" panose="020B0604020202020204" charset="-128"/>
                </a:rPr>
                <a:t>tiếp</a:t>
              </a:r>
              <a:r>
                <a:rPr lang="en-US" sz="4000" b="1" dirty="0">
                  <a:solidFill>
                    <a:srgbClr val="FFC000"/>
                  </a:solidFill>
                  <a:latin typeface="+mj-lt"/>
                  <a:ea typeface="LNTH-LuoLuoNotangYuanTi 1" panose="020B0604020202020204" charset="-128"/>
                  <a:cs typeface="LNTH-LuoLuoNotangYuanTi 1" panose="020B0604020202020204" charset="-128"/>
                </a:rPr>
                <a:t> </a:t>
              </a:r>
              <a:r>
                <a:rPr lang="en-US" sz="4000" b="1" dirty="0" err="1">
                  <a:solidFill>
                    <a:srgbClr val="FFC000"/>
                  </a:solidFill>
                  <a:latin typeface="+mj-lt"/>
                  <a:ea typeface="LNTH-LuoLuoNotangYuanTi 1" panose="020B0604020202020204" charset="-128"/>
                  <a:cs typeface="LNTH-LuoLuoNotangYuanTi 1" panose="020B0604020202020204" charset="-128"/>
                </a:rPr>
                <a:t>theo</a:t>
              </a:r>
              <a:r>
                <a:rPr lang="en-US" sz="4000" b="1" dirty="0">
                  <a:solidFill>
                    <a:srgbClr val="FFC000"/>
                  </a:solidFill>
                  <a:latin typeface="+mj-lt"/>
                  <a:ea typeface="LNTH-LuoLuoNotangYuanTi 1" panose="020B0604020202020204" charset="-128"/>
                  <a:cs typeface="LNTH-LuoLuoNotangYuanTi 1" panose="020B0604020202020204" charset="-128"/>
                </a:rPr>
                <a:t> </a:t>
              </a:r>
              <a:r>
                <a:rPr lang="en-US" sz="4000" b="1" dirty="0" err="1">
                  <a:solidFill>
                    <a:srgbClr val="FFC000"/>
                  </a:solidFill>
                  <a:latin typeface="+mj-lt"/>
                  <a:ea typeface="LNTH-LuoLuoNotangYuanTi 1" panose="020B0604020202020204" charset="-128"/>
                  <a:cs typeface="LNTH-LuoLuoNotangYuanTi 1" panose="020B0604020202020204" charset="-128"/>
                </a:rPr>
                <a:t>nhóm</a:t>
              </a:r>
              <a:endParaRPr lang="en-US" sz="4000" b="1" dirty="0">
                <a:solidFill>
                  <a:srgbClr val="FFC000"/>
                </a:solidFill>
                <a:latin typeface="+mj-lt"/>
                <a:ea typeface="LNTH-LuoLuoNotangYuanTi 1" panose="020B0604020202020204" charset="-128"/>
                <a:cs typeface="LNTH-LuoLuoNotangYuanTi 1" panose="020B0604020202020204" charset="-128"/>
              </a:endParaRPr>
            </a:p>
          </p:txBody>
        </p:sp>
      </p:grpSp>
      <p:sp>
        <p:nvSpPr>
          <p:cNvPr id="6" name="TextBox 5">
            <a:extLst>
              <a:ext uri="{FF2B5EF4-FFF2-40B4-BE49-F238E27FC236}">
                <a16:creationId xmlns:a16="http://schemas.microsoft.com/office/drawing/2014/main" id="{049BE85F-0DF5-AE39-3E66-22D6ECE33616}"/>
              </a:ext>
            </a:extLst>
          </p:cNvPr>
          <p:cNvSpPr txBox="1"/>
          <p:nvPr/>
        </p:nvSpPr>
        <p:spPr>
          <a:xfrm>
            <a:off x="1388947" y="1803118"/>
            <a:ext cx="1936727" cy="646331"/>
          </a:xfrm>
          <a:prstGeom prst="rect">
            <a:avLst/>
          </a:prstGeom>
          <a:noFill/>
        </p:spPr>
        <p:txBody>
          <a:bodyPr wrap="square">
            <a:spAutoFit/>
          </a:bodyPr>
          <a:lstStyle/>
          <a:p>
            <a:r>
              <a:rPr kumimoji="0" lang="vi-VN" sz="3600" b="0" i="0" u="none" strike="noStrike" kern="1200" cap="none" spc="0" normalizeH="0" baseline="0" noProof="0" dirty="0">
                <a:ln>
                  <a:noFill/>
                </a:ln>
                <a:solidFill>
                  <a:srgbClr val="FF0000"/>
                </a:solidFill>
                <a:effectLst/>
                <a:uLnTx/>
                <a:uFillTx/>
                <a:latin typeface="UTM Cookies" panose="02040603050506020204" pitchFamily="18" charset="0"/>
                <a:ea typeface="+mn-ea"/>
                <a:cs typeface="Arial"/>
                <a:sym typeface="Arial"/>
              </a:rPr>
              <a:t>YÊU CẦU</a:t>
            </a:r>
            <a:endParaRPr lang="en-US" sz="1100" dirty="0">
              <a:solidFill>
                <a:srgbClr val="FF0000"/>
              </a:solidFill>
            </a:endParaRPr>
          </a:p>
        </p:txBody>
      </p:sp>
      <p:sp>
        <p:nvSpPr>
          <p:cNvPr id="7" name="TextBox 6">
            <a:extLst>
              <a:ext uri="{FF2B5EF4-FFF2-40B4-BE49-F238E27FC236}">
                <a16:creationId xmlns:a16="http://schemas.microsoft.com/office/drawing/2014/main" id="{C99D3AAC-A0BA-927B-2B79-2E5490221096}"/>
              </a:ext>
            </a:extLst>
          </p:cNvPr>
          <p:cNvSpPr txBox="1"/>
          <p:nvPr/>
        </p:nvSpPr>
        <p:spPr>
          <a:xfrm>
            <a:off x="4876799" y="1804037"/>
            <a:ext cx="4163111" cy="646331"/>
          </a:xfrm>
          <a:prstGeom prst="rect">
            <a:avLst/>
          </a:prstGeom>
          <a:noFill/>
        </p:spPr>
        <p:txBody>
          <a:bodyPr wrap="square">
            <a:spAutoFit/>
          </a:bodyPr>
          <a:lstStyle/>
          <a:p>
            <a:r>
              <a:rPr kumimoji="0" lang="vi-VN" sz="3600" b="0" i="0" u="none" strike="noStrike" kern="1200" cap="none" spc="0" normalizeH="0" baseline="0" noProof="0" dirty="0">
                <a:ln>
                  <a:noFill/>
                </a:ln>
                <a:solidFill>
                  <a:srgbClr val="FF0000"/>
                </a:solidFill>
                <a:effectLst/>
                <a:uLnTx/>
                <a:uFillTx/>
                <a:latin typeface="UTM Cookies" panose="02040603050506020204" pitchFamily="18" charset="0"/>
                <a:ea typeface="+mn-ea"/>
                <a:cs typeface="Arial"/>
                <a:sym typeface="Arial"/>
              </a:rPr>
              <a:t>TIÊU CHÍ ĐÁNH GIÁ</a:t>
            </a:r>
            <a:endParaRPr lang="en-US" sz="1100" dirty="0">
              <a:solidFill>
                <a:srgbClr val="FF0000"/>
              </a:solidFill>
            </a:endParaRPr>
          </a:p>
        </p:txBody>
      </p:sp>
    </p:spTree>
    <p:extLst>
      <p:ext uri="{BB962C8B-B14F-4D97-AF65-F5344CB8AC3E}">
        <p14:creationId xmlns:p14="http://schemas.microsoft.com/office/powerpoint/2010/main" val="1859340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3779"/>
        <p:cNvGrpSpPr/>
        <p:nvPr/>
      </p:nvGrpSpPr>
      <p:grpSpPr>
        <a:xfrm>
          <a:off x="0" y="0"/>
          <a:ext cx="0" cy="0"/>
          <a:chOff x="0" y="0"/>
          <a:chExt cx="0" cy="0"/>
        </a:xfrm>
      </p:grpSpPr>
      <p:pic>
        <p:nvPicPr>
          <p:cNvPr id="7" name="Picture 6" descr="A school bus and a blue building&#10;&#10;Description automatically generated">
            <a:extLst>
              <a:ext uri="{FF2B5EF4-FFF2-40B4-BE49-F238E27FC236}">
                <a16:creationId xmlns:a16="http://schemas.microsoft.com/office/drawing/2014/main" id="{72C28437-CBF2-A0BF-F11B-959D4979E34B}"/>
              </a:ext>
            </a:extLst>
          </p:cNvPr>
          <p:cNvPicPr>
            <a:picLocks noChangeAspect="1"/>
          </p:cNvPicPr>
          <p:nvPr/>
        </p:nvPicPr>
        <p:blipFill rotWithShape="1">
          <a:blip r:embed="rId3"/>
          <a:srcRect t="16365" b="4780"/>
          <a:stretch/>
        </p:blipFill>
        <p:spPr>
          <a:xfrm>
            <a:off x="0" y="-1"/>
            <a:ext cx="9131809" cy="5143501"/>
          </a:xfrm>
          <a:prstGeom prst="rect">
            <a:avLst/>
          </a:prstGeom>
        </p:spPr>
      </p:pic>
      <p:grpSp>
        <p:nvGrpSpPr>
          <p:cNvPr id="3860" name="Google Shape;3860;p54"/>
          <p:cNvGrpSpPr/>
          <p:nvPr/>
        </p:nvGrpSpPr>
        <p:grpSpPr>
          <a:xfrm>
            <a:off x="974308" y="3752203"/>
            <a:ext cx="246464" cy="231319"/>
            <a:chOff x="5946283" y="1650903"/>
            <a:chExt cx="246464" cy="231319"/>
          </a:xfrm>
        </p:grpSpPr>
        <p:sp>
          <p:nvSpPr>
            <p:cNvPr id="3861" name="Google Shape;3861;p5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5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12" name="Google Shape;3912;p54"/>
          <p:cNvSpPr/>
          <p:nvPr/>
        </p:nvSpPr>
        <p:spPr>
          <a:xfrm>
            <a:off x="1025950" y="1368671"/>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6" descr="A picture containing text, table, indoor, toy&#10;&#10;Description automatically generated">
            <a:extLst>
              <a:ext uri="{FF2B5EF4-FFF2-40B4-BE49-F238E27FC236}">
                <a16:creationId xmlns:a16="http://schemas.microsoft.com/office/drawing/2014/main" id="{5F603567-0C5F-9205-1AE9-02199C0B96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06" y="2190391"/>
            <a:ext cx="4762883" cy="2923782"/>
          </a:xfrm>
          <a:prstGeom prst="rect">
            <a:avLst/>
          </a:prstGeom>
        </p:spPr>
      </p:pic>
      <p:grpSp>
        <p:nvGrpSpPr>
          <p:cNvPr id="3" name="Nhóm 2">
            <a:extLst>
              <a:ext uri="{FF2B5EF4-FFF2-40B4-BE49-F238E27FC236}">
                <a16:creationId xmlns:a16="http://schemas.microsoft.com/office/drawing/2014/main" id="{3119802E-7B7E-C34E-0635-83A7020716D0}"/>
              </a:ext>
            </a:extLst>
          </p:cNvPr>
          <p:cNvGrpSpPr/>
          <p:nvPr/>
        </p:nvGrpSpPr>
        <p:grpSpPr>
          <a:xfrm>
            <a:off x="818981" y="346056"/>
            <a:ext cx="7086655" cy="792798"/>
            <a:chOff x="1430826" y="994041"/>
            <a:chExt cx="8605948" cy="792798"/>
          </a:xfrm>
        </p:grpSpPr>
        <p:sp>
          <p:nvSpPr>
            <p:cNvPr id="4" name="Hình chữ nhật: Góc Tròn 3">
              <a:extLst>
                <a:ext uri="{FF2B5EF4-FFF2-40B4-BE49-F238E27FC236}">
                  <a16:creationId xmlns:a16="http://schemas.microsoft.com/office/drawing/2014/main" id="{16F3CAEA-BD15-932C-ECFE-FB97F5141169}"/>
                </a:ext>
              </a:extLst>
            </p:cNvPr>
            <p:cNvSpPr/>
            <p:nvPr/>
          </p:nvSpPr>
          <p:spPr>
            <a:xfrm>
              <a:off x="1430826" y="994041"/>
              <a:ext cx="8605948" cy="792798"/>
            </a:xfrm>
            <a:custGeom>
              <a:avLst/>
              <a:gdLst>
                <a:gd name="connsiteX0" fmla="*/ 0 w 8605948"/>
                <a:gd name="connsiteY0" fmla="*/ 132136 h 792798"/>
                <a:gd name="connsiteX1" fmla="*/ 132136 w 8605948"/>
                <a:gd name="connsiteY1" fmla="*/ 0 h 792798"/>
                <a:gd name="connsiteX2" fmla="*/ 811387 w 8605948"/>
                <a:gd name="connsiteY2" fmla="*/ 0 h 792798"/>
                <a:gd name="connsiteX3" fmla="*/ 1490638 w 8605948"/>
                <a:gd name="connsiteY3" fmla="*/ 0 h 792798"/>
                <a:gd name="connsiteX4" fmla="*/ 1919638 w 8605948"/>
                <a:gd name="connsiteY4" fmla="*/ 0 h 792798"/>
                <a:gd name="connsiteX5" fmla="*/ 2598889 w 8605948"/>
                <a:gd name="connsiteY5" fmla="*/ 0 h 792798"/>
                <a:gd name="connsiteX6" fmla="*/ 3027889 w 8605948"/>
                <a:gd name="connsiteY6" fmla="*/ 0 h 792798"/>
                <a:gd name="connsiteX7" fmla="*/ 3623723 w 8605948"/>
                <a:gd name="connsiteY7" fmla="*/ 0 h 792798"/>
                <a:gd name="connsiteX8" fmla="*/ 4136140 w 8605948"/>
                <a:gd name="connsiteY8" fmla="*/ 0 h 792798"/>
                <a:gd name="connsiteX9" fmla="*/ 4565141 w 8605948"/>
                <a:gd name="connsiteY9" fmla="*/ 0 h 792798"/>
                <a:gd name="connsiteX10" fmla="*/ 5160975 w 8605948"/>
                <a:gd name="connsiteY10" fmla="*/ 0 h 792798"/>
                <a:gd name="connsiteX11" fmla="*/ 5840226 w 8605948"/>
                <a:gd name="connsiteY11" fmla="*/ 0 h 792798"/>
                <a:gd name="connsiteX12" fmla="*/ 6185809 w 8605948"/>
                <a:gd name="connsiteY12" fmla="*/ 0 h 792798"/>
                <a:gd name="connsiteX13" fmla="*/ 6781643 w 8605948"/>
                <a:gd name="connsiteY13" fmla="*/ 0 h 792798"/>
                <a:gd name="connsiteX14" fmla="*/ 7210644 w 8605948"/>
                <a:gd name="connsiteY14" fmla="*/ 0 h 792798"/>
                <a:gd name="connsiteX15" fmla="*/ 7806478 w 8605948"/>
                <a:gd name="connsiteY15" fmla="*/ 0 h 792798"/>
                <a:gd name="connsiteX16" fmla="*/ 8473812 w 8605948"/>
                <a:gd name="connsiteY16" fmla="*/ 0 h 792798"/>
                <a:gd name="connsiteX17" fmla="*/ 8605948 w 8605948"/>
                <a:gd name="connsiteY17" fmla="*/ 132136 h 792798"/>
                <a:gd name="connsiteX18" fmla="*/ 8605948 w 8605948"/>
                <a:gd name="connsiteY18" fmla="*/ 660662 h 792798"/>
                <a:gd name="connsiteX19" fmla="*/ 8473812 w 8605948"/>
                <a:gd name="connsiteY19" fmla="*/ 792798 h 792798"/>
                <a:gd name="connsiteX20" fmla="*/ 7961395 w 8605948"/>
                <a:gd name="connsiteY20" fmla="*/ 792798 h 792798"/>
                <a:gd name="connsiteX21" fmla="*/ 7532394 w 8605948"/>
                <a:gd name="connsiteY21" fmla="*/ 792798 h 792798"/>
                <a:gd name="connsiteX22" fmla="*/ 6936560 w 8605948"/>
                <a:gd name="connsiteY22" fmla="*/ 792798 h 792798"/>
                <a:gd name="connsiteX23" fmla="*/ 6590977 w 8605948"/>
                <a:gd name="connsiteY23" fmla="*/ 792798 h 792798"/>
                <a:gd name="connsiteX24" fmla="*/ 5911726 w 8605948"/>
                <a:gd name="connsiteY24" fmla="*/ 792798 h 792798"/>
                <a:gd name="connsiteX25" fmla="*/ 5315892 w 8605948"/>
                <a:gd name="connsiteY25" fmla="*/ 792798 h 792798"/>
                <a:gd name="connsiteX26" fmla="*/ 4970308 w 8605948"/>
                <a:gd name="connsiteY26" fmla="*/ 792798 h 792798"/>
                <a:gd name="connsiteX27" fmla="*/ 4541308 w 8605948"/>
                <a:gd name="connsiteY27" fmla="*/ 792798 h 792798"/>
                <a:gd name="connsiteX28" fmla="*/ 3945474 w 8605948"/>
                <a:gd name="connsiteY28" fmla="*/ 792798 h 792798"/>
                <a:gd name="connsiteX29" fmla="*/ 3516473 w 8605948"/>
                <a:gd name="connsiteY29" fmla="*/ 792798 h 792798"/>
                <a:gd name="connsiteX30" fmla="*/ 3087473 w 8605948"/>
                <a:gd name="connsiteY30" fmla="*/ 792798 h 792798"/>
                <a:gd name="connsiteX31" fmla="*/ 2491639 w 8605948"/>
                <a:gd name="connsiteY31" fmla="*/ 792798 h 792798"/>
                <a:gd name="connsiteX32" fmla="*/ 1979221 w 8605948"/>
                <a:gd name="connsiteY32" fmla="*/ 792798 h 792798"/>
                <a:gd name="connsiteX33" fmla="*/ 1216554 w 8605948"/>
                <a:gd name="connsiteY33" fmla="*/ 792798 h 792798"/>
                <a:gd name="connsiteX34" fmla="*/ 870970 w 8605948"/>
                <a:gd name="connsiteY34" fmla="*/ 792798 h 792798"/>
                <a:gd name="connsiteX35" fmla="*/ 132136 w 8605948"/>
                <a:gd name="connsiteY35" fmla="*/ 792798 h 792798"/>
                <a:gd name="connsiteX36" fmla="*/ 0 w 8605948"/>
                <a:gd name="connsiteY36" fmla="*/ 660662 h 792798"/>
                <a:gd name="connsiteX37" fmla="*/ 0 w 8605948"/>
                <a:gd name="connsiteY37" fmla="*/ 132136 h 79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05948" h="792798" fill="none" extrusionOk="0">
                  <a:moveTo>
                    <a:pt x="0" y="132136"/>
                  </a:moveTo>
                  <a:cubicBezTo>
                    <a:pt x="-11820" y="56308"/>
                    <a:pt x="58960" y="-7519"/>
                    <a:pt x="132136" y="0"/>
                  </a:cubicBezTo>
                  <a:cubicBezTo>
                    <a:pt x="461117" y="-47616"/>
                    <a:pt x="625184" y="56180"/>
                    <a:pt x="811387" y="0"/>
                  </a:cubicBezTo>
                  <a:cubicBezTo>
                    <a:pt x="997590" y="-56180"/>
                    <a:pt x="1224240" y="16251"/>
                    <a:pt x="1490638" y="0"/>
                  </a:cubicBezTo>
                  <a:cubicBezTo>
                    <a:pt x="1757036" y="-16251"/>
                    <a:pt x="1760925" y="13956"/>
                    <a:pt x="1919638" y="0"/>
                  </a:cubicBezTo>
                  <a:cubicBezTo>
                    <a:pt x="2078351" y="-13956"/>
                    <a:pt x="2328101" y="24734"/>
                    <a:pt x="2598889" y="0"/>
                  </a:cubicBezTo>
                  <a:cubicBezTo>
                    <a:pt x="2869677" y="-24734"/>
                    <a:pt x="2907785" y="40970"/>
                    <a:pt x="3027889" y="0"/>
                  </a:cubicBezTo>
                  <a:cubicBezTo>
                    <a:pt x="3147993" y="-40970"/>
                    <a:pt x="3485131" y="21188"/>
                    <a:pt x="3623723" y="0"/>
                  </a:cubicBezTo>
                  <a:cubicBezTo>
                    <a:pt x="3762315" y="-21188"/>
                    <a:pt x="3923781" y="43048"/>
                    <a:pt x="4136140" y="0"/>
                  </a:cubicBezTo>
                  <a:cubicBezTo>
                    <a:pt x="4348499" y="-43048"/>
                    <a:pt x="4392979" y="34473"/>
                    <a:pt x="4565141" y="0"/>
                  </a:cubicBezTo>
                  <a:cubicBezTo>
                    <a:pt x="4737303" y="-34473"/>
                    <a:pt x="4914271" y="33802"/>
                    <a:pt x="5160975" y="0"/>
                  </a:cubicBezTo>
                  <a:cubicBezTo>
                    <a:pt x="5407679" y="-33802"/>
                    <a:pt x="5690266" y="80208"/>
                    <a:pt x="5840226" y="0"/>
                  </a:cubicBezTo>
                  <a:cubicBezTo>
                    <a:pt x="5990186" y="-80208"/>
                    <a:pt x="6085696" y="3637"/>
                    <a:pt x="6185809" y="0"/>
                  </a:cubicBezTo>
                  <a:cubicBezTo>
                    <a:pt x="6285922" y="-3637"/>
                    <a:pt x="6515440" y="16408"/>
                    <a:pt x="6781643" y="0"/>
                  </a:cubicBezTo>
                  <a:cubicBezTo>
                    <a:pt x="7047846" y="-16408"/>
                    <a:pt x="7060556" y="2656"/>
                    <a:pt x="7210644" y="0"/>
                  </a:cubicBezTo>
                  <a:cubicBezTo>
                    <a:pt x="7360732" y="-2656"/>
                    <a:pt x="7659934" y="61156"/>
                    <a:pt x="7806478" y="0"/>
                  </a:cubicBezTo>
                  <a:cubicBezTo>
                    <a:pt x="7953022" y="-61156"/>
                    <a:pt x="8164700" y="43052"/>
                    <a:pt x="8473812" y="0"/>
                  </a:cubicBezTo>
                  <a:cubicBezTo>
                    <a:pt x="8560680" y="-10158"/>
                    <a:pt x="8609851" y="63479"/>
                    <a:pt x="8605948" y="132136"/>
                  </a:cubicBezTo>
                  <a:cubicBezTo>
                    <a:pt x="8667250" y="250922"/>
                    <a:pt x="8597703" y="548023"/>
                    <a:pt x="8605948" y="660662"/>
                  </a:cubicBezTo>
                  <a:cubicBezTo>
                    <a:pt x="8585454" y="725952"/>
                    <a:pt x="8555394" y="801344"/>
                    <a:pt x="8473812" y="792798"/>
                  </a:cubicBezTo>
                  <a:cubicBezTo>
                    <a:pt x="8347771" y="798342"/>
                    <a:pt x="8166707" y="756169"/>
                    <a:pt x="7961395" y="792798"/>
                  </a:cubicBezTo>
                  <a:cubicBezTo>
                    <a:pt x="7756083" y="829427"/>
                    <a:pt x="7683458" y="782112"/>
                    <a:pt x="7532394" y="792798"/>
                  </a:cubicBezTo>
                  <a:cubicBezTo>
                    <a:pt x="7381330" y="803484"/>
                    <a:pt x="7162255" y="783854"/>
                    <a:pt x="6936560" y="792798"/>
                  </a:cubicBezTo>
                  <a:cubicBezTo>
                    <a:pt x="6710865" y="801742"/>
                    <a:pt x="6692085" y="783679"/>
                    <a:pt x="6590977" y="792798"/>
                  </a:cubicBezTo>
                  <a:cubicBezTo>
                    <a:pt x="6489869" y="801917"/>
                    <a:pt x="6126890" y="740130"/>
                    <a:pt x="5911726" y="792798"/>
                  </a:cubicBezTo>
                  <a:cubicBezTo>
                    <a:pt x="5696562" y="845466"/>
                    <a:pt x="5552025" y="730843"/>
                    <a:pt x="5315892" y="792798"/>
                  </a:cubicBezTo>
                  <a:cubicBezTo>
                    <a:pt x="5079759" y="854753"/>
                    <a:pt x="5065839" y="773954"/>
                    <a:pt x="4970308" y="792798"/>
                  </a:cubicBezTo>
                  <a:cubicBezTo>
                    <a:pt x="4874777" y="811642"/>
                    <a:pt x="4643900" y="785123"/>
                    <a:pt x="4541308" y="792798"/>
                  </a:cubicBezTo>
                  <a:cubicBezTo>
                    <a:pt x="4438716" y="800473"/>
                    <a:pt x="4066298" y="780398"/>
                    <a:pt x="3945474" y="792798"/>
                  </a:cubicBezTo>
                  <a:cubicBezTo>
                    <a:pt x="3824650" y="805198"/>
                    <a:pt x="3664912" y="771115"/>
                    <a:pt x="3516473" y="792798"/>
                  </a:cubicBezTo>
                  <a:cubicBezTo>
                    <a:pt x="3368034" y="814481"/>
                    <a:pt x="3223925" y="776704"/>
                    <a:pt x="3087473" y="792798"/>
                  </a:cubicBezTo>
                  <a:cubicBezTo>
                    <a:pt x="2951021" y="808892"/>
                    <a:pt x="2657071" y="731566"/>
                    <a:pt x="2491639" y="792798"/>
                  </a:cubicBezTo>
                  <a:cubicBezTo>
                    <a:pt x="2326207" y="854030"/>
                    <a:pt x="2154054" y="754051"/>
                    <a:pt x="1979221" y="792798"/>
                  </a:cubicBezTo>
                  <a:cubicBezTo>
                    <a:pt x="1804388" y="831545"/>
                    <a:pt x="1516944" y="710210"/>
                    <a:pt x="1216554" y="792798"/>
                  </a:cubicBezTo>
                  <a:cubicBezTo>
                    <a:pt x="916164" y="875386"/>
                    <a:pt x="1042435" y="751960"/>
                    <a:pt x="870970" y="792798"/>
                  </a:cubicBezTo>
                  <a:cubicBezTo>
                    <a:pt x="699505" y="833636"/>
                    <a:pt x="473470" y="789728"/>
                    <a:pt x="132136" y="792798"/>
                  </a:cubicBezTo>
                  <a:cubicBezTo>
                    <a:pt x="57859" y="789579"/>
                    <a:pt x="-1503" y="740589"/>
                    <a:pt x="0" y="660662"/>
                  </a:cubicBezTo>
                  <a:cubicBezTo>
                    <a:pt x="-3696" y="518633"/>
                    <a:pt x="28249" y="364929"/>
                    <a:pt x="0" y="132136"/>
                  </a:cubicBezTo>
                  <a:close/>
                </a:path>
                <a:path w="8605948" h="792798" stroke="0" extrusionOk="0">
                  <a:moveTo>
                    <a:pt x="0" y="132136"/>
                  </a:moveTo>
                  <a:cubicBezTo>
                    <a:pt x="-11006" y="77115"/>
                    <a:pt x="59404" y="-4686"/>
                    <a:pt x="132136" y="0"/>
                  </a:cubicBezTo>
                  <a:cubicBezTo>
                    <a:pt x="346878" y="-50064"/>
                    <a:pt x="533845" y="19176"/>
                    <a:pt x="644553" y="0"/>
                  </a:cubicBezTo>
                  <a:cubicBezTo>
                    <a:pt x="755261" y="-19176"/>
                    <a:pt x="939797" y="30052"/>
                    <a:pt x="1073554" y="0"/>
                  </a:cubicBezTo>
                  <a:cubicBezTo>
                    <a:pt x="1207311" y="-30052"/>
                    <a:pt x="1341907" y="6478"/>
                    <a:pt x="1502554" y="0"/>
                  </a:cubicBezTo>
                  <a:cubicBezTo>
                    <a:pt x="1663201" y="-6478"/>
                    <a:pt x="1902100" y="14434"/>
                    <a:pt x="2098388" y="0"/>
                  </a:cubicBezTo>
                  <a:cubicBezTo>
                    <a:pt x="2294676" y="-14434"/>
                    <a:pt x="2501230" y="22882"/>
                    <a:pt x="2861056" y="0"/>
                  </a:cubicBezTo>
                  <a:cubicBezTo>
                    <a:pt x="3220882" y="-22882"/>
                    <a:pt x="3256541" y="29412"/>
                    <a:pt x="3373473" y="0"/>
                  </a:cubicBezTo>
                  <a:cubicBezTo>
                    <a:pt x="3490405" y="-29412"/>
                    <a:pt x="3679320" y="64954"/>
                    <a:pt x="3969307" y="0"/>
                  </a:cubicBezTo>
                  <a:cubicBezTo>
                    <a:pt x="4259294" y="-64954"/>
                    <a:pt x="4212634" y="35816"/>
                    <a:pt x="4314891" y="0"/>
                  </a:cubicBezTo>
                  <a:cubicBezTo>
                    <a:pt x="4417148" y="-35816"/>
                    <a:pt x="4727698" y="69913"/>
                    <a:pt x="4910725" y="0"/>
                  </a:cubicBezTo>
                  <a:cubicBezTo>
                    <a:pt x="5093752" y="-69913"/>
                    <a:pt x="5270184" y="62401"/>
                    <a:pt x="5506559" y="0"/>
                  </a:cubicBezTo>
                  <a:cubicBezTo>
                    <a:pt x="5742934" y="-62401"/>
                    <a:pt x="5971914" y="61598"/>
                    <a:pt x="6102393" y="0"/>
                  </a:cubicBezTo>
                  <a:cubicBezTo>
                    <a:pt x="6232872" y="-61598"/>
                    <a:pt x="6540846" y="54149"/>
                    <a:pt x="6781643" y="0"/>
                  </a:cubicBezTo>
                  <a:cubicBezTo>
                    <a:pt x="7022440" y="-54149"/>
                    <a:pt x="7071981" y="24693"/>
                    <a:pt x="7210644" y="0"/>
                  </a:cubicBezTo>
                  <a:cubicBezTo>
                    <a:pt x="7349307" y="-24693"/>
                    <a:pt x="7559882" y="56407"/>
                    <a:pt x="7889895" y="0"/>
                  </a:cubicBezTo>
                  <a:cubicBezTo>
                    <a:pt x="8219908" y="-56407"/>
                    <a:pt x="8315099" y="43168"/>
                    <a:pt x="8473812" y="0"/>
                  </a:cubicBezTo>
                  <a:cubicBezTo>
                    <a:pt x="8534252" y="11489"/>
                    <a:pt x="8620153" y="62077"/>
                    <a:pt x="8605948" y="132136"/>
                  </a:cubicBezTo>
                  <a:cubicBezTo>
                    <a:pt x="8631415" y="384273"/>
                    <a:pt x="8602362" y="500517"/>
                    <a:pt x="8605948" y="660662"/>
                  </a:cubicBezTo>
                  <a:cubicBezTo>
                    <a:pt x="8590035" y="726568"/>
                    <a:pt x="8528702" y="804685"/>
                    <a:pt x="8473812" y="792798"/>
                  </a:cubicBezTo>
                  <a:cubicBezTo>
                    <a:pt x="8253853" y="811054"/>
                    <a:pt x="8177452" y="789606"/>
                    <a:pt x="7961395" y="792798"/>
                  </a:cubicBezTo>
                  <a:cubicBezTo>
                    <a:pt x="7745338" y="795990"/>
                    <a:pt x="7659510" y="745454"/>
                    <a:pt x="7532394" y="792798"/>
                  </a:cubicBezTo>
                  <a:cubicBezTo>
                    <a:pt x="7405278" y="840142"/>
                    <a:pt x="7279063" y="744215"/>
                    <a:pt x="7103394" y="792798"/>
                  </a:cubicBezTo>
                  <a:cubicBezTo>
                    <a:pt x="6927725" y="841381"/>
                    <a:pt x="6715372" y="786703"/>
                    <a:pt x="6507560" y="792798"/>
                  </a:cubicBezTo>
                  <a:cubicBezTo>
                    <a:pt x="6299748" y="798893"/>
                    <a:pt x="6140725" y="734490"/>
                    <a:pt x="5995143" y="792798"/>
                  </a:cubicBezTo>
                  <a:cubicBezTo>
                    <a:pt x="5849561" y="851106"/>
                    <a:pt x="5604891" y="774433"/>
                    <a:pt x="5399309" y="792798"/>
                  </a:cubicBezTo>
                  <a:cubicBezTo>
                    <a:pt x="5193727" y="811163"/>
                    <a:pt x="5073792" y="775163"/>
                    <a:pt x="4970308" y="792798"/>
                  </a:cubicBezTo>
                  <a:cubicBezTo>
                    <a:pt x="4866824" y="810433"/>
                    <a:pt x="4623774" y="761990"/>
                    <a:pt x="4457891" y="792798"/>
                  </a:cubicBezTo>
                  <a:cubicBezTo>
                    <a:pt x="4292008" y="823606"/>
                    <a:pt x="4010134" y="725504"/>
                    <a:pt x="3778640" y="792798"/>
                  </a:cubicBezTo>
                  <a:cubicBezTo>
                    <a:pt x="3547146" y="860092"/>
                    <a:pt x="3414421" y="782392"/>
                    <a:pt x="3099389" y="792798"/>
                  </a:cubicBezTo>
                  <a:cubicBezTo>
                    <a:pt x="2784357" y="803204"/>
                    <a:pt x="2696748" y="769321"/>
                    <a:pt x="2503555" y="792798"/>
                  </a:cubicBezTo>
                  <a:cubicBezTo>
                    <a:pt x="2310362" y="816275"/>
                    <a:pt x="2237143" y="768883"/>
                    <a:pt x="2074555" y="792798"/>
                  </a:cubicBezTo>
                  <a:cubicBezTo>
                    <a:pt x="1911967" y="816713"/>
                    <a:pt x="1768304" y="767576"/>
                    <a:pt x="1645554" y="792798"/>
                  </a:cubicBezTo>
                  <a:cubicBezTo>
                    <a:pt x="1522804" y="818020"/>
                    <a:pt x="1242502" y="789044"/>
                    <a:pt x="1133137" y="792798"/>
                  </a:cubicBezTo>
                  <a:cubicBezTo>
                    <a:pt x="1023772" y="796552"/>
                    <a:pt x="941898" y="791398"/>
                    <a:pt x="787553" y="792798"/>
                  </a:cubicBezTo>
                  <a:cubicBezTo>
                    <a:pt x="633208" y="794198"/>
                    <a:pt x="281568" y="782073"/>
                    <a:pt x="132136" y="792798"/>
                  </a:cubicBezTo>
                  <a:cubicBezTo>
                    <a:pt x="62939" y="795316"/>
                    <a:pt x="-12585" y="736982"/>
                    <a:pt x="0" y="660662"/>
                  </a:cubicBezTo>
                  <a:cubicBezTo>
                    <a:pt x="-53077" y="531931"/>
                    <a:pt x="51760" y="258495"/>
                    <a:pt x="0" y="132136"/>
                  </a:cubicBezTo>
                  <a:close/>
                </a:path>
              </a:pathLst>
            </a:custGeom>
            <a:solidFill>
              <a:schemeClr val="tx2"/>
            </a:solidFill>
            <a:ln w="12700">
              <a:solidFill>
                <a:srgbClr val="FFC000"/>
              </a:solidFill>
              <a:extLst>
                <a:ext uri="{C807C97D-BFC1-408E-A445-0C87EB9F89A2}">
                  <ask:lineSketchStyleProps xmlns:ask="http://schemas.microsoft.com/office/drawing/2018/sketchyshapes" sd="97475445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13">
              <a:extLst>
                <a:ext uri="{FF2B5EF4-FFF2-40B4-BE49-F238E27FC236}">
                  <a16:creationId xmlns:a16="http://schemas.microsoft.com/office/drawing/2014/main" id="{ACAD0A47-ECC3-F158-6544-4D889AA0B783}"/>
                </a:ext>
              </a:extLst>
            </p:cNvPr>
            <p:cNvSpPr/>
            <p:nvPr/>
          </p:nvSpPr>
          <p:spPr>
            <a:xfrm>
              <a:off x="1769105" y="1005454"/>
              <a:ext cx="8068805" cy="769441"/>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400" b="1" dirty="0" err="1">
                  <a:solidFill>
                    <a:srgbClr val="FFC000"/>
                  </a:solidFill>
                  <a:latin typeface="+mj-lt"/>
                  <a:ea typeface="LNTH-LuoLuoNotangYuanTi 1" panose="020B0604020202020204" charset="-128"/>
                  <a:cs typeface="LNTH-LuoLuoNotangYuanTi 1" panose="020B0604020202020204" charset="-128"/>
                </a:rPr>
                <a:t>Thi</a:t>
              </a:r>
              <a:r>
                <a:rPr lang="en-US" sz="4400" b="1" dirty="0">
                  <a:solidFill>
                    <a:srgbClr val="FFC000"/>
                  </a:solidFill>
                  <a:latin typeface="+mj-lt"/>
                  <a:ea typeface="LNTH-LuoLuoNotangYuanTi 1" panose="020B0604020202020204" charset="-128"/>
                  <a:cs typeface="LNTH-LuoLuoNotangYuanTi 1" panose="020B0604020202020204" charset="-128"/>
                </a:rPr>
                <a:t> </a:t>
              </a:r>
              <a:r>
                <a:rPr lang="en-US" sz="4400" b="1" dirty="0" err="1">
                  <a:solidFill>
                    <a:srgbClr val="FFC000"/>
                  </a:solidFill>
                  <a:latin typeface="+mj-lt"/>
                  <a:ea typeface="LNTH-LuoLuoNotangYuanTi 1" panose="020B0604020202020204" charset="-128"/>
                  <a:cs typeface="LNTH-LuoLuoNotangYuanTi 1" panose="020B0604020202020204" charset="-128"/>
                </a:rPr>
                <a:t>đua</a:t>
              </a:r>
              <a:r>
                <a:rPr lang="en-US" sz="4400" b="1" dirty="0">
                  <a:solidFill>
                    <a:srgbClr val="FFC000"/>
                  </a:solidFill>
                  <a:latin typeface="+mj-lt"/>
                  <a:ea typeface="LNTH-LuoLuoNotangYuanTi 1" panose="020B0604020202020204" charset="-128"/>
                  <a:cs typeface="LNTH-LuoLuoNotangYuanTi 1" panose="020B0604020202020204" charset="-128"/>
                </a:rPr>
                <a:t> </a:t>
              </a:r>
              <a:r>
                <a:rPr lang="en-US" sz="4400" b="1" dirty="0" err="1">
                  <a:solidFill>
                    <a:srgbClr val="FFC000"/>
                  </a:solidFill>
                  <a:latin typeface="+mj-lt"/>
                  <a:ea typeface="LNTH-LuoLuoNotangYuanTi 1" panose="020B0604020202020204" charset="-128"/>
                  <a:cs typeface="LNTH-LuoLuoNotangYuanTi 1" panose="020B0604020202020204" charset="-128"/>
                </a:rPr>
                <a:t>đọc</a:t>
              </a:r>
              <a:r>
                <a:rPr lang="en-US" sz="4400" b="1" dirty="0">
                  <a:solidFill>
                    <a:srgbClr val="FFC000"/>
                  </a:solidFill>
                  <a:latin typeface="+mj-lt"/>
                  <a:ea typeface="LNTH-LuoLuoNotangYuanTi 1" panose="020B0604020202020204" charset="-128"/>
                  <a:cs typeface="LNTH-LuoLuoNotangYuanTi 1" panose="020B0604020202020204" charset="-128"/>
                </a:rPr>
                <a:t> </a:t>
              </a:r>
              <a:r>
                <a:rPr lang="en-US" sz="4400" b="1" dirty="0" err="1">
                  <a:solidFill>
                    <a:srgbClr val="FFC000"/>
                  </a:solidFill>
                  <a:latin typeface="+mj-lt"/>
                  <a:ea typeface="LNTH-LuoLuoNotangYuanTi 1" panose="020B0604020202020204" charset="-128"/>
                  <a:cs typeface="LNTH-LuoLuoNotangYuanTi 1" panose="020B0604020202020204" charset="-128"/>
                </a:rPr>
                <a:t>trước</a:t>
              </a:r>
              <a:r>
                <a:rPr lang="en-US" sz="4400" b="1" dirty="0">
                  <a:solidFill>
                    <a:srgbClr val="FFC000"/>
                  </a:solidFill>
                  <a:latin typeface="+mj-lt"/>
                  <a:ea typeface="LNTH-LuoLuoNotangYuanTi 1" panose="020B0604020202020204" charset="-128"/>
                  <a:cs typeface="LNTH-LuoLuoNotangYuanTi 1" panose="020B0604020202020204" charset="-128"/>
                </a:rPr>
                <a:t> </a:t>
              </a:r>
              <a:r>
                <a:rPr lang="en-US" sz="4400" b="1" dirty="0" err="1">
                  <a:solidFill>
                    <a:srgbClr val="FFC000"/>
                  </a:solidFill>
                  <a:latin typeface="+mj-lt"/>
                  <a:ea typeface="LNTH-LuoLuoNotangYuanTi 1" panose="020B0604020202020204" charset="-128"/>
                  <a:cs typeface="LNTH-LuoLuoNotangYuanTi 1" panose="020B0604020202020204" charset="-128"/>
                </a:rPr>
                <a:t>lớp</a:t>
              </a:r>
              <a:endParaRPr lang="en-US" sz="4400" b="1" dirty="0">
                <a:solidFill>
                  <a:srgbClr val="FFC000"/>
                </a:solidFill>
                <a:latin typeface="+mj-lt"/>
                <a:ea typeface="LNTH-LuoLuoNotangYuanTi 1" panose="020B0604020202020204" charset="-128"/>
                <a:cs typeface="LNTH-LuoLuoNotangYuanTi 1" panose="020B0604020202020204" charset="-128"/>
              </a:endParaRPr>
            </a:p>
          </p:txBody>
        </p:sp>
      </p:grpSp>
      <p:grpSp>
        <p:nvGrpSpPr>
          <p:cNvPr id="19" name="Google Shape;2796;p43">
            <a:extLst>
              <a:ext uri="{FF2B5EF4-FFF2-40B4-BE49-F238E27FC236}">
                <a16:creationId xmlns:a16="http://schemas.microsoft.com/office/drawing/2014/main" id="{1A92DB45-1FE5-A1C9-39BE-BC568AF0261A}"/>
              </a:ext>
            </a:extLst>
          </p:cNvPr>
          <p:cNvGrpSpPr/>
          <p:nvPr/>
        </p:nvGrpSpPr>
        <p:grpSpPr>
          <a:xfrm>
            <a:off x="5042046" y="3976767"/>
            <a:ext cx="402134" cy="621003"/>
            <a:chOff x="7706772" y="521151"/>
            <a:chExt cx="268136" cy="414933"/>
          </a:xfrm>
        </p:grpSpPr>
        <p:sp>
          <p:nvSpPr>
            <p:cNvPr id="20" name="Google Shape;2797;p43">
              <a:extLst>
                <a:ext uri="{FF2B5EF4-FFF2-40B4-BE49-F238E27FC236}">
                  <a16:creationId xmlns:a16="http://schemas.microsoft.com/office/drawing/2014/main" id="{0E951BCE-CC71-9B75-EDEA-C574CC14753A}"/>
                </a:ext>
              </a:extLst>
            </p:cNvPr>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798;p43">
              <a:extLst>
                <a:ext uri="{FF2B5EF4-FFF2-40B4-BE49-F238E27FC236}">
                  <a16:creationId xmlns:a16="http://schemas.microsoft.com/office/drawing/2014/main" id="{9CBD50DB-DAA3-5247-C407-211AF898A775}"/>
                </a:ext>
              </a:extLst>
            </p:cNvPr>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799;p43">
              <a:extLst>
                <a:ext uri="{FF2B5EF4-FFF2-40B4-BE49-F238E27FC236}">
                  <a16:creationId xmlns:a16="http://schemas.microsoft.com/office/drawing/2014/main" id="{20EF7E68-2816-0A6B-E59D-D2F6096BD841}"/>
                </a:ext>
              </a:extLst>
            </p:cNvPr>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800;p43">
              <a:extLst>
                <a:ext uri="{FF2B5EF4-FFF2-40B4-BE49-F238E27FC236}">
                  <a16:creationId xmlns:a16="http://schemas.microsoft.com/office/drawing/2014/main" id="{A4B90A00-5F67-9AFC-8EE8-D07DF415ED35}"/>
                </a:ext>
              </a:extLst>
            </p:cNvPr>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801;p43">
              <a:extLst>
                <a:ext uri="{FF2B5EF4-FFF2-40B4-BE49-F238E27FC236}">
                  <a16:creationId xmlns:a16="http://schemas.microsoft.com/office/drawing/2014/main" id="{5F13886B-92AA-6C12-7033-4EACD4663751}"/>
                </a:ext>
              </a:extLst>
            </p:cNvPr>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802;p43">
              <a:extLst>
                <a:ext uri="{FF2B5EF4-FFF2-40B4-BE49-F238E27FC236}">
                  <a16:creationId xmlns:a16="http://schemas.microsoft.com/office/drawing/2014/main" id="{9DF16DEC-8995-7462-AB0A-46A9E0830505}"/>
                </a:ext>
              </a:extLst>
            </p:cNvPr>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2653;p41">
            <a:extLst>
              <a:ext uri="{FF2B5EF4-FFF2-40B4-BE49-F238E27FC236}">
                <a16:creationId xmlns:a16="http://schemas.microsoft.com/office/drawing/2014/main" id="{E4662D8A-BECD-DECB-C7CF-F67AB2F21FE3}"/>
              </a:ext>
            </a:extLst>
          </p:cNvPr>
          <p:cNvSpPr/>
          <p:nvPr/>
        </p:nvSpPr>
        <p:spPr>
          <a:xfrm>
            <a:off x="7774237" y="3652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Hình ảnh 12" descr="Ảnh có chứa văn bản, Phông chữ, ảnh chụp màn hình, thiết kế&#10;&#10;Mô tả được tạo tự động">
            <a:extLst>
              <a:ext uri="{FF2B5EF4-FFF2-40B4-BE49-F238E27FC236}">
                <a16:creationId xmlns:a16="http://schemas.microsoft.com/office/drawing/2014/main" id="{A3102A1B-E552-7132-9441-1EFC2DDDEB8A}"/>
              </a:ext>
            </a:extLst>
          </p:cNvPr>
          <p:cNvPicPr>
            <a:picLocks noChangeAspect="1"/>
          </p:cNvPicPr>
          <p:nvPr/>
        </p:nvPicPr>
        <p:blipFill rotWithShape="1">
          <a:blip r:embed="rId5"/>
          <a:srcRect t="23767"/>
          <a:stretch/>
        </p:blipFill>
        <p:spPr>
          <a:xfrm>
            <a:off x="4724695" y="2190391"/>
            <a:ext cx="4374492" cy="2010411"/>
          </a:xfrm>
          <a:prstGeom prst="rect">
            <a:avLst/>
          </a:prstGeom>
        </p:spPr>
      </p:pic>
      <p:sp>
        <p:nvSpPr>
          <p:cNvPr id="10" name="TextBox 9">
            <a:extLst>
              <a:ext uri="{FF2B5EF4-FFF2-40B4-BE49-F238E27FC236}">
                <a16:creationId xmlns:a16="http://schemas.microsoft.com/office/drawing/2014/main" id="{EC183719-5E44-C042-D0FA-9E84D6F51BDD}"/>
              </a:ext>
            </a:extLst>
          </p:cNvPr>
          <p:cNvSpPr txBox="1"/>
          <p:nvPr/>
        </p:nvSpPr>
        <p:spPr>
          <a:xfrm>
            <a:off x="4968240" y="1558623"/>
            <a:ext cx="3647440" cy="584775"/>
          </a:xfrm>
          <a:prstGeom prst="rect">
            <a:avLst/>
          </a:prstGeom>
          <a:noFill/>
        </p:spPr>
        <p:txBody>
          <a:bodyPr wrap="square">
            <a:spAutoFit/>
          </a:bodyPr>
          <a:lstStyle/>
          <a:p>
            <a:r>
              <a:rPr kumimoji="0" lang="vi-VN" sz="3200" b="0" i="0" u="none" strike="noStrike" kern="1200" cap="none" spc="0" normalizeH="0" baseline="0" noProof="0" dirty="0">
                <a:ln>
                  <a:noFill/>
                </a:ln>
                <a:solidFill>
                  <a:srgbClr val="FF0000"/>
                </a:solidFill>
                <a:effectLst/>
                <a:uLnTx/>
                <a:uFillTx/>
                <a:latin typeface="UTM Cookies" panose="02040603050506020204" pitchFamily="18" charset="0"/>
                <a:ea typeface="+mn-ea"/>
                <a:cs typeface="Arial"/>
                <a:sym typeface="Arial"/>
              </a:rPr>
              <a:t>TIÊU CHÍ ĐÁNH GIÁ</a:t>
            </a:r>
            <a:endParaRPr lang="en-US" sz="1050" dirty="0">
              <a:solidFill>
                <a:srgbClr val="FF0000"/>
              </a:solidFill>
            </a:endParaRPr>
          </a:p>
        </p:txBody>
      </p:sp>
    </p:spTree>
    <p:extLst>
      <p:ext uri="{BB962C8B-B14F-4D97-AF65-F5344CB8AC3E}">
        <p14:creationId xmlns:p14="http://schemas.microsoft.com/office/powerpoint/2010/main" val="1840336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3916"/>
        <p:cNvGrpSpPr/>
        <p:nvPr/>
      </p:nvGrpSpPr>
      <p:grpSpPr>
        <a:xfrm>
          <a:off x="0" y="0"/>
          <a:ext cx="0" cy="0"/>
          <a:chOff x="0" y="0"/>
          <a:chExt cx="0" cy="0"/>
        </a:xfrm>
      </p:grpSpPr>
      <p:pic>
        <p:nvPicPr>
          <p:cNvPr id="3" name="Picture 2" descr="A school bus and a blue building&#10;&#10;Description automatically generated">
            <a:extLst>
              <a:ext uri="{FF2B5EF4-FFF2-40B4-BE49-F238E27FC236}">
                <a16:creationId xmlns:a16="http://schemas.microsoft.com/office/drawing/2014/main" id="{60939EDD-9C86-33B9-1F3C-7F4D6060F9E5}"/>
              </a:ext>
            </a:extLst>
          </p:cNvPr>
          <p:cNvPicPr>
            <a:picLocks noChangeAspect="1"/>
          </p:cNvPicPr>
          <p:nvPr/>
        </p:nvPicPr>
        <p:blipFill rotWithShape="1">
          <a:blip r:embed="rId4"/>
          <a:srcRect t="16365" b="4780"/>
          <a:stretch/>
        </p:blipFill>
        <p:spPr>
          <a:xfrm>
            <a:off x="0" y="-1"/>
            <a:ext cx="9131809" cy="5143501"/>
          </a:xfrm>
          <a:prstGeom prst="rect">
            <a:avLst/>
          </a:prstGeom>
        </p:spPr>
      </p:pic>
      <p:grpSp>
        <p:nvGrpSpPr>
          <p:cNvPr id="3956" name="Google Shape;3956;p55"/>
          <p:cNvGrpSpPr/>
          <p:nvPr/>
        </p:nvGrpSpPr>
        <p:grpSpPr>
          <a:xfrm>
            <a:off x="5818883" y="1098878"/>
            <a:ext cx="246464" cy="231319"/>
            <a:chOff x="5946283" y="1650903"/>
            <a:chExt cx="246464" cy="231319"/>
          </a:xfrm>
        </p:grpSpPr>
        <p:sp>
          <p:nvSpPr>
            <p:cNvPr id="3957" name="Google Shape;3957;p5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5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59" name="Google Shape;3959;p55"/>
          <p:cNvSpPr/>
          <p:nvPr/>
        </p:nvSpPr>
        <p:spPr>
          <a:xfrm>
            <a:off x="4633600" y="29345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60" name="Google Shape;3960;p55"/>
          <p:cNvGrpSpPr/>
          <p:nvPr/>
        </p:nvGrpSpPr>
        <p:grpSpPr>
          <a:xfrm>
            <a:off x="2251858" y="540003"/>
            <a:ext cx="246464" cy="231319"/>
            <a:chOff x="5946283" y="1650903"/>
            <a:chExt cx="246464" cy="231319"/>
          </a:xfrm>
        </p:grpSpPr>
        <p:sp>
          <p:nvSpPr>
            <p:cNvPr id="3961" name="Google Shape;3961;p5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5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Hình ảnh 5" descr="Ảnh có chứa Phim hoạt hình, hình mẫu, phim hoạt hình&#10;&#10;Mô tả được tạo tự động">
            <a:extLst>
              <a:ext uri="{FF2B5EF4-FFF2-40B4-BE49-F238E27FC236}">
                <a16:creationId xmlns:a16="http://schemas.microsoft.com/office/drawing/2014/main" id="{6B0525FA-AB33-924D-892E-338628D94966}"/>
              </a:ext>
            </a:extLst>
          </p:cNvPr>
          <p:cNvPicPr>
            <a:picLocks noChangeAspect="1"/>
          </p:cNvPicPr>
          <p:nvPr/>
        </p:nvPicPr>
        <p:blipFill>
          <a:blip r:embed="rId5"/>
          <a:stretch>
            <a:fillRect/>
          </a:stretch>
        </p:blipFill>
        <p:spPr>
          <a:xfrm>
            <a:off x="4698956" y="800638"/>
            <a:ext cx="4536992" cy="4527918"/>
          </a:xfrm>
          <a:prstGeom prst="rect">
            <a:avLst/>
          </a:prstGeom>
        </p:spPr>
      </p:pic>
      <p:grpSp>
        <p:nvGrpSpPr>
          <p:cNvPr id="7" name="Nhóm 6">
            <a:extLst>
              <a:ext uri="{FF2B5EF4-FFF2-40B4-BE49-F238E27FC236}">
                <a16:creationId xmlns:a16="http://schemas.microsoft.com/office/drawing/2014/main" id="{7755586C-BA7C-377F-0AC6-6C0BA976D533}"/>
              </a:ext>
            </a:extLst>
          </p:cNvPr>
          <p:cNvGrpSpPr/>
          <p:nvPr/>
        </p:nvGrpSpPr>
        <p:grpSpPr>
          <a:xfrm>
            <a:off x="511015" y="256214"/>
            <a:ext cx="8121970" cy="798895"/>
            <a:chOff x="1430827" y="987944"/>
            <a:chExt cx="8706445" cy="798895"/>
          </a:xfrm>
        </p:grpSpPr>
        <p:sp>
          <p:nvSpPr>
            <p:cNvPr id="8" name="Hình chữ nhật: Góc Tròn 7">
              <a:extLst>
                <a:ext uri="{FF2B5EF4-FFF2-40B4-BE49-F238E27FC236}">
                  <a16:creationId xmlns:a16="http://schemas.microsoft.com/office/drawing/2014/main" id="{CE3B93C7-E523-68D7-751E-5E29457EF58C}"/>
                </a:ext>
              </a:extLst>
            </p:cNvPr>
            <p:cNvSpPr/>
            <p:nvPr/>
          </p:nvSpPr>
          <p:spPr>
            <a:xfrm>
              <a:off x="1430827" y="994041"/>
              <a:ext cx="8706445" cy="792798"/>
            </a:xfrm>
            <a:custGeom>
              <a:avLst/>
              <a:gdLst>
                <a:gd name="connsiteX0" fmla="*/ 0 w 8706445"/>
                <a:gd name="connsiteY0" fmla="*/ 132136 h 792798"/>
                <a:gd name="connsiteX1" fmla="*/ 132136 w 8706445"/>
                <a:gd name="connsiteY1" fmla="*/ 0 h 792798"/>
                <a:gd name="connsiteX2" fmla="*/ 610526 w 8706445"/>
                <a:gd name="connsiteY2" fmla="*/ 0 h 792798"/>
                <a:gd name="connsiteX3" fmla="*/ 1257759 w 8706445"/>
                <a:gd name="connsiteY3" fmla="*/ 0 h 792798"/>
                <a:gd name="connsiteX4" fmla="*/ 1651727 w 8706445"/>
                <a:gd name="connsiteY4" fmla="*/ 0 h 792798"/>
                <a:gd name="connsiteX5" fmla="*/ 2214539 w 8706445"/>
                <a:gd name="connsiteY5" fmla="*/ 0 h 792798"/>
                <a:gd name="connsiteX6" fmla="*/ 2692928 w 8706445"/>
                <a:gd name="connsiteY6" fmla="*/ 0 h 792798"/>
                <a:gd name="connsiteX7" fmla="*/ 3086897 w 8706445"/>
                <a:gd name="connsiteY7" fmla="*/ 0 h 792798"/>
                <a:gd name="connsiteX8" fmla="*/ 3649708 w 8706445"/>
                <a:gd name="connsiteY8" fmla="*/ 0 h 792798"/>
                <a:gd name="connsiteX9" fmla="*/ 4296941 w 8706445"/>
                <a:gd name="connsiteY9" fmla="*/ 0 h 792798"/>
                <a:gd name="connsiteX10" fmla="*/ 4606488 w 8706445"/>
                <a:gd name="connsiteY10" fmla="*/ 0 h 792798"/>
                <a:gd name="connsiteX11" fmla="*/ 5169299 w 8706445"/>
                <a:gd name="connsiteY11" fmla="*/ 0 h 792798"/>
                <a:gd name="connsiteX12" fmla="*/ 5563267 w 8706445"/>
                <a:gd name="connsiteY12" fmla="*/ 0 h 792798"/>
                <a:gd name="connsiteX13" fmla="*/ 6126079 w 8706445"/>
                <a:gd name="connsiteY13" fmla="*/ 0 h 792798"/>
                <a:gd name="connsiteX14" fmla="*/ 6604469 w 8706445"/>
                <a:gd name="connsiteY14" fmla="*/ 0 h 792798"/>
                <a:gd name="connsiteX15" fmla="*/ 7082858 w 8706445"/>
                <a:gd name="connsiteY15" fmla="*/ 0 h 792798"/>
                <a:gd name="connsiteX16" fmla="*/ 7561248 w 8706445"/>
                <a:gd name="connsiteY16" fmla="*/ 0 h 792798"/>
                <a:gd name="connsiteX17" fmla="*/ 7870795 w 8706445"/>
                <a:gd name="connsiteY17" fmla="*/ 0 h 792798"/>
                <a:gd name="connsiteX18" fmla="*/ 8574309 w 8706445"/>
                <a:gd name="connsiteY18" fmla="*/ 0 h 792798"/>
                <a:gd name="connsiteX19" fmla="*/ 8706445 w 8706445"/>
                <a:gd name="connsiteY19" fmla="*/ 132136 h 792798"/>
                <a:gd name="connsiteX20" fmla="*/ 8706445 w 8706445"/>
                <a:gd name="connsiteY20" fmla="*/ 660662 h 792798"/>
                <a:gd name="connsiteX21" fmla="*/ 8574309 w 8706445"/>
                <a:gd name="connsiteY21" fmla="*/ 792798 h 792798"/>
                <a:gd name="connsiteX22" fmla="*/ 8011497 w 8706445"/>
                <a:gd name="connsiteY22" fmla="*/ 792798 h 792798"/>
                <a:gd name="connsiteX23" fmla="*/ 7448686 w 8706445"/>
                <a:gd name="connsiteY23" fmla="*/ 792798 h 792798"/>
                <a:gd name="connsiteX24" fmla="*/ 7139140 w 8706445"/>
                <a:gd name="connsiteY24" fmla="*/ 792798 h 792798"/>
                <a:gd name="connsiteX25" fmla="*/ 6745172 w 8706445"/>
                <a:gd name="connsiteY25" fmla="*/ 792798 h 792798"/>
                <a:gd name="connsiteX26" fmla="*/ 6182360 w 8706445"/>
                <a:gd name="connsiteY26" fmla="*/ 792798 h 792798"/>
                <a:gd name="connsiteX27" fmla="*/ 5788392 w 8706445"/>
                <a:gd name="connsiteY27" fmla="*/ 792798 h 792798"/>
                <a:gd name="connsiteX28" fmla="*/ 5394424 w 8706445"/>
                <a:gd name="connsiteY28" fmla="*/ 792798 h 792798"/>
                <a:gd name="connsiteX29" fmla="*/ 4831612 w 8706445"/>
                <a:gd name="connsiteY29" fmla="*/ 792798 h 792798"/>
                <a:gd name="connsiteX30" fmla="*/ 4353223 w 8706445"/>
                <a:gd name="connsiteY30" fmla="*/ 792798 h 792798"/>
                <a:gd name="connsiteX31" fmla="*/ 3621568 w 8706445"/>
                <a:gd name="connsiteY31" fmla="*/ 792798 h 792798"/>
                <a:gd name="connsiteX32" fmla="*/ 3312021 w 8706445"/>
                <a:gd name="connsiteY32" fmla="*/ 792798 h 792798"/>
                <a:gd name="connsiteX33" fmla="*/ 2664788 w 8706445"/>
                <a:gd name="connsiteY33" fmla="*/ 792798 h 792798"/>
                <a:gd name="connsiteX34" fmla="*/ 1933133 w 8706445"/>
                <a:gd name="connsiteY34" fmla="*/ 792798 h 792798"/>
                <a:gd name="connsiteX35" fmla="*/ 1454743 w 8706445"/>
                <a:gd name="connsiteY35" fmla="*/ 792798 h 792798"/>
                <a:gd name="connsiteX36" fmla="*/ 891932 w 8706445"/>
                <a:gd name="connsiteY36" fmla="*/ 792798 h 792798"/>
                <a:gd name="connsiteX37" fmla="*/ 132136 w 8706445"/>
                <a:gd name="connsiteY37" fmla="*/ 792798 h 792798"/>
                <a:gd name="connsiteX38" fmla="*/ 0 w 8706445"/>
                <a:gd name="connsiteY38" fmla="*/ 660662 h 792798"/>
                <a:gd name="connsiteX39" fmla="*/ 0 w 8706445"/>
                <a:gd name="connsiteY39" fmla="*/ 132136 h 79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706445" h="792798" fill="none" extrusionOk="0">
                  <a:moveTo>
                    <a:pt x="0" y="132136"/>
                  </a:moveTo>
                  <a:cubicBezTo>
                    <a:pt x="5894" y="75489"/>
                    <a:pt x="58856" y="3237"/>
                    <a:pt x="132136" y="0"/>
                  </a:cubicBezTo>
                  <a:cubicBezTo>
                    <a:pt x="371139" y="-27771"/>
                    <a:pt x="502205" y="43735"/>
                    <a:pt x="610526" y="0"/>
                  </a:cubicBezTo>
                  <a:cubicBezTo>
                    <a:pt x="718847" y="-43735"/>
                    <a:pt x="1124307" y="2863"/>
                    <a:pt x="1257759" y="0"/>
                  </a:cubicBezTo>
                  <a:cubicBezTo>
                    <a:pt x="1391211" y="-2863"/>
                    <a:pt x="1476834" y="36045"/>
                    <a:pt x="1651727" y="0"/>
                  </a:cubicBezTo>
                  <a:cubicBezTo>
                    <a:pt x="1826620" y="-36045"/>
                    <a:pt x="2026556" y="55642"/>
                    <a:pt x="2214539" y="0"/>
                  </a:cubicBezTo>
                  <a:cubicBezTo>
                    <a:pt x="2402522" y="-55642"/>
                    <a:pt x="2591795" y="20172"/>
                    <a:pt x="2692928" y="0"/>
                  </a:cubicBezTo>
                  <a:cubicBezTo>
                    <a:pt x="2794061" y="-20172"/>
                    <a:pt x="2938217" y="34397"/>
                    <a:pt x="3086897" y="0"/>
                  </a:cubicBezTo>
                  <a:cubicBezTo>
                    <a:pt x="3235577" y="-34397"/>
                    <a:pt x="3414225" y="6206"/>
                    <a:pt x="3649708" y="0"/>
                  </a:cubicBezTo>
                  <a:cubicBezTo>
                    <a:pt x="3885191" y="-6206"/>
                    <a:pt x="4072741" y="12255"/>
                    <a:pt x="4296941" y="0"/>
                  </a:cubicBezTo>
                  <a:cubicBezTo>
                    <a:pt x="4521141" y="-12255"/>
                    <a:pt x="4525821" y="27713"/>
                    <a:pt x="4606488" y="0"/>
                  </a:cubicBezTo>
                  <a:cubicBezTo>
                    <a:pt x="4687155" y="-27713"/>
                    <a:pt x="4923635" y="5451"/>
                    <a:pt x="5169299" y="0"/>
                  </a:cubicBezTo>
                  <a:cubicBezTo>
                    <a:pt x="5414963" y="-5451"/>
                    <a:pt x="5466512" y="20693"/>
                    <a:pt x="5563267" y="0"/>
                  </a:cubicBezTo>
                  <a:cubicBezTo>
                    <a:pt x="5660022" y="-20693"/>
                    <a:pt x="5926391" y="22927"/>
                    <a:pt x="6126079" y="0"/>
                  </a:cubicBezTo>
                  <a:cubicBezTo>
                    <a:pt x="6325767" y="-22927"/>
                    <a:pt x="6423909" y="38717"/>
                    <a:pt x="6604469" y="0"/>
                  </a:cubicBezTo>
                  <a:cubicBezTo>
                    <a:pt x="6785029" y="-38717"/>
                    <a:pt x="6913346" y="34645"/>
                    <a:pt x="7082858" y="0"/>
                  </a:cubicBezTo>
                  <a:cubicBezTo>
                    <a:pt x="7252370" y="-34645"/>
                    <a:pt x="7325840" y="2978"/>
                    <a:pt x="7561248" y="0"/>
                  </a:cubicBezTo>
                  <a:cubicBezTo>
                    <a:pt x="7796656" y="-2978"/>
                    <a:pt x="7730976" y="28444"/>
                    <a:pt x="7870795" y="0"/>
                  </a:cubicBezTo>
                  <a:cubicBezTo>
                    <a:pt x="8010614" y="-28444"/>
                    <a:pt x="8363751" y="12654"/>
                    <a:pt x="8574309" y="0"/>
                  </a:cubicBezTo>
                  <a:cubicBezTo>
                    <a:pt x="8634270" y="11357"/>
                    <a:pt x="8723426" y="61567"/>
                    <a:pt x="8706445" y="132136"/>
                  </a:cubicBezTo>
                  <a:cubicBezTo>
                    <a:pt x="8731722" y="274546"/>
                    <a:pt x="8675180" y="543287"/>
                    <a:pt x="8706445" y="660662"/>
                  </a:cubicBezTo>
                  <a:cubicBezTo>
                    <a:pt x="8707924" y="723194"/>
                    <a:pt x="8637203" y="779514"/>
                    <a:pt x="8574309" y="792798"/>
                  </a:cubicBezTo>
                  <a:cubicBezTo>
                    <a:pt x="8324021" y="794885"/>
                    <a:pt x="8266179" y="759757"/>
                    <a:pt x="8011497" y="792798"/>
                  </a:cubicBezTo>
                  <a:cubicBezTo>
                    <a:pt x="7756815" y="825839"/>
                    <a:pt x="7607224" y="761126"/>
                    <a:pt x="7448686" y="792798"/>
                  </a:cubicBezTo>
                  <a:cubicBezTo>
                    <a:pt x="7290148" y="824470"/>
                    <a:pt x="7262927" y="786921"/>
                    <a:pt x="7139140" y="792798"/>
                  </a:cubicBezTo>
                  <a:cubicBezTo>
                    <a:pt x="7015353" y="798675"/>
                    <a:pt x="6876436" y="785348"/>
                    <a:pt x="6745172" y="792798"/>
                  </a:cubicBezTo>
                  <a:cubicBezTo>
                    <a:pt x="6613908" y="800248"/>
                    <a:pt x="6442599" y="792169"/>
                    <a:pt x="6182360" y="792798"/>
                  </a:cubicBezTo>
                  <a:cubicBezTo>
                    <a:pt x="5922121" y="793427"/>
                    <a:pt x="5932281" y="758292"/>
                    <a:pt x="5788392" y="792798"/>
                  </a:cubicBezTo>
                  <a:cubicBezTo>
                    <a:pt x="5644503" y="827304"/>
                    <a:pt x="5544379" y="792559"/>
                    <a:pt x="5394424" y="792798"/>
                  </a:cubicBezTo>
                  <a:cubicBezTo>
                    <a:pt x="5244469" y="793037"/>
                    <a:pt x="5028537" y="762645"/>
                    <a:pt x="4831612" y="792798"/>
                  </a:cubicBezTo>
                  <a:cubicBezTo>
                    <a:pt x="4634687" y="822951"/>
                    <a:pt x="4559341" y="737154"/>
                    <a:pt x="4353223" y="792798"/>
                  </a:cubicBezTo>
                  <a:cubicBezTo>
                    <a:pt x="4147105" y="848442"/>
                    <a:pt x="3974404" y="752902"/>
                    <a:pt x="3621568" y="792798"/>
                  </a:cubicBezTo>
                  <a:cubicBezTo>
                    <a:pt x="3268733" y="832694"/>
                    <a:pt x="3382084" y="756590"/>
                    <a:pt x="3312021" y="792798"/>
                  </a:cubicBezTo>
                  <a:cubicBezTo>
                    <a:pt x="3241958" y="829006"/>
                    <a:pt x="2800380" y="789215"/>
                    <a:pt x="2664788" y="792798"/>
                  </a:cubicBezTo>
                  <a:cubicBezTo>
                    <a:pt x="2529196" y="796381"/>
                    <a:pt x="2195434" y="775663"/>
                    <a:pt x="1933133" y="792798"/>
                  </a:cubicBezTo>
                  <a:cubicBezTo>
                    <a:pt x="1670833" y="809933"/>
                    <a:pt x="1609843" y="775468"/>
                    <a:pt x="1454743" y="792798"/>
                  </a:cubicBezTo>
                  <a:cubicBezTo>
                    <a:pt x="1299643" y="810128"/>
                    <a:pt x="1121699" y="748784"/>
                    <a:pt x="891932" y="792798"/>
                  </a:cubicBezTo>
                  <a:cubicBezTo>
                    <a:pt x="662165" y="836812"/>
                    <a:pt x="505281" y="740842"/>
                    <a:pt x="132136" y="792798"/>
                  </a:cubicBezTo>
                  <a:cubicBezTo>
                    <a:pt x="44603" y="780964"/>
                    <a:pt x="4492" y="744587"/>
                    <a:pt x="0" y="660662"/>
                  </a:cubicBezTo>
                  <a:cubicBezTo>
                    <a:pt x="-22179" y="442941"/>
                    <a:pt x="53037" y="331130"/>
                    <a:pt x="0" y="132136"/>
                  </a:cubicBezTo>
                  <a:close/>
                </a:path>
                <a:path w="8706445" h="792798" stroke="0" extrusionOk="0">
                  <a:moveTo>
                    <a:pt x="0" y="132136"/>
                  </a:moveTo>
                  <a:cubicBezTo>
                    <a:pt x="-11006" y="77115"/>
                    <a:pt x="59404" y="-4686"/>
                    <a:pt x="132136" y="0"/>
                  </a:cubicBezTo>
                  <a:cubicBezTo>
                    <a:pt x="320673" y="-16199"/>
                    <a:pt x="388437" y="17368"/>
                    <a:pt x="610526" y="0"/>
                  </a:cubicBezTo>
                  <a:cubicBezTo>
                    <a:pt x="832615" y="-17368"/>
                    <a:pt x="924385" y="22468"/>
                    <a:pt x="1004494" y="0"/>
                  </a:cubicBezTo>
                  <a:cubicBezTo>
                    <a:pt x="1084603" y="-22468"/>
                    <a:pt x="1232487" y="19174"/>
                    <a:pt x="1398462" y="0"/>
                  </a:cubicBezTo>
                  <a:cubicBezTo>
                    <a:pt x="1564437" y="-19174"/>
                    <a:pt x="1818749" y="37007"/>
                    <a:pt x="1961273" y="0"/>
                  </a:cubicBezTo>
                  <a:cubicBezTo>
                    <a:pt x="2103797" y="-37007"/>
                    <a:pt x="2438334" y="87722"/>
                    <a:pt x="2692928" y="0"/>
                  </a:cubicBezTo>
                  <a:cubicBezTo>
                    <a:pt x="2947522" y="-87722"/>
                    <a:pt x="3003588" y="24500"/>
                    <a:pt x="3171318" y="0"/>
                  </a:cubicBezTo>
                  <a:cubicBezTo>
                    <a:pt x="3339048" y="-24500"/>
                    <a:pt x="3536123" y="46400"/>
                    <a:pt x="3734130" y="0"/>
                  </a:cubicBezTo>
                  <a:cubicBezTo>
                    <a:pt x="3932137" y="-46400"/>
                    <a:pt x="3969651" y="17119"/>
                    <a:pt x="4043676" y="0"/>
                  </a:cubicBezTo>
                  <a:cubicBezTo>
                    <a:pt x="4117701" y="-17119"/>
                    <a:pt x="4488209" y="32704"/>
                    <a:pt x="4606488" y="0"/>
                  </a:cubicBezTo>
                  <a:cubicBezTo>
                    <a:pt x="4724767" y="-32704"/>
                    <a:pt x="5055597" y="66423"/>
                    <a:pt x="5169299" y="0"/>
                  </a:cubicBezTo>
                  <a:cubicBezTo>
                    <a:pt x="5283001" y="-66423"/>
                    <a:pt x="5614599" y="653"/>
                    <a:pt x="5732111" y="0"/>
                  </a:cubicBezTo>
                  <a:cubicBezTo>
                    <a:pt x="5849623" y="-653"/>
                    <a:pt x="6231453" y="19980"/>
                    <a:pt x="6379344" y="0"/>
                  </a:cubicBezTo>
                  <a:cubicBezTo>
                    <a:pt x="6527235" y="-19980"/>
                    <a:pt x="6639490" y="6266"/>
                    <a:pt x="6773312" y="0"/>
                  </a:cubicBezTo>
                  <a:cubicBezTo>
                    <a:pt x="6907134" y="-6266"/>
                    <a:pt x="7226577" y="26373"/>
                    <a:pt x="7420545" y="0"/>
                  </a:cubicBezTo>
                  <a:cubicBezTo>
                    <a:pt x="7614513" y="-26373"/>
                    <a:pt x="7650330" y="19402"/>
                    <a:pt x="7814513" y="0"/>
                  </a:cubicBezTo>
                  <a:cubicBezTo>
                    <a:pt x="7978696" y="-19402"/>
                    <a:pt x="8289653" y="75130"/>
                    <a:pt x="8574309" y="0"/>
                  </a:cubicBezTo>
                  <a:cubicBezTo>
                    <a:pt x="8650368" y="8598"/>
                    <a:pt x="8725226" y="54621"/>
                    <a:pt x="8706445" y="132136"/>
                  </a:cubicBezTo>
                  <a:cubicBezTo>
                    <a:pt x="8765510" y="335805"/>
                    <a:pt x="8664138" y="502870"/>
                    <a:pt x="8706445" y="660662"/>
                  </a:cubicBezTo>
                  <a:cubicBezTo>
                    <a:pt x="8722363" y="722699"/>
                    <a:pt x="8640751" y="778090"/>
                    <a:pt x="8574309" y="792798"/>
                  </a:cubicBezTo>
                  <a:cubicBezTo>
                    <a:pt x="8288646" y="865862"/>
                    <a:pt x="8123108" y="790986"/>
                    <a:pt x="7927076" y="792798"/>
                  </a:cubicBezTo>
                  <a:cubicBezTo>
                    <a:pt x="7731044" y="794610"/>
                    <a:pt x="7647017" y="758277"/>
                    <a:pt x="7533108" y="792798"/>
                  </a:cubicBezTo>
                  <a:cubicBezTo>
                    <a:pt x="7419199" y="827319"/>
                    <a:pt x="7204906" y="785936"/>
                    <a:pt x="6970296" y="792798"/>
                  </a:cubicBezTo>
                  <a:cubicBezTo>
                    <a:pt x="6735686" y="799660"/>
                    <a:pt x="6664251" y="791396"/>
                    <a:pt x="6491906" y="792798"/>
                  </a:cubicBezTo>
                  <a:cubicBezTo>
                    <a:pt x="6319561" y="794200"/>
                    <a:pt x="6185699" y="726760"/>
                    <a:pt x="5929095" y="792798"/>
                  </a:cubicBezTo>
                  <a:cubicBezTo>
                    <a:pt x="5672491" y="858836"/>
                    <a:pt x="5682658" y="781698"/>
                    <a:pt x="5535127" y="792798"/>
                  </a:cubicBezTo>
                  <a:cubicBezTo>
                    <a:pt x="5387596" y="803898"/>
                    <a:pt x="5192586" y="742345"/>
                    <a:pt x="5056737" y="792798"/>
                  </a:cubicBezTo>
                  <a:cubicBezTo>
                    <a:pt x="4920888" y="843251"/>
                    <a:pt x="4690227" y="791753"/>
                    <a:pt x="4409504" y="792798"/>
                  </a:cubicBezTo>
                  <a:cubicBezTo>
                    <a:pt x="4128781" y="793843"/>
                    <a:pt x="4064157" y="784989"/>
                    <a:pt x="3762270" y="792798"/>
                  </a:cubicBezTo>
                  <a:cubicBezTo>
                    <a:pt x="3460383" y="800607"/>
                    <a:pt x="3410957" y="771850"/>
                    <a:pt x="3199459" y="792798"/>
                  </a:cubicBezTo>
                  <a:cubicBezTo>
                    <a:pt x="2987961" y="813746"/>
                    <a:pt x="2957480" y="746334"/>
                    <a:pt x="2805491" y="792798"/>
                  </a:cubicBezTo>
                  <a:cubicBezTo>
                    <a:pt x="2653502" y="839262"/>
                    <a:pt x="2600612" y="783710"/>
                    <a:pt x="2411523" y="792798"/>
                  </a:cubicBezTo>
                  <a:cubicBezTo>
                    <a:pt x="2222434" y="801886"/>
                    <a:pt x="2064941" y="752700"/>
                    <a:pt x="1933133" y="792798"/>
                  </a:cubicBezTo>
                  <a:cubicBezTo>
                    <a:pt x="1801325" y="832896"/>
                    <a:pt x="1699276" y="762425"/>
                    <a:pt x="1623587" y="792798"/>
                  </a:cubicBezTo>
                  <a:cubicBezTo>
                    <a:pt x="1547898" y="823171"/>
                    <a:pt x="1447312" y="784521"/>
                    <a:pt x="1314040" y="792798"/>
                  </a:cubicBezTo>
                  <a:cubicBezTo>
                    <a:pt x="1180768" y="801075"/>
                    <a:pt x="968868" y="737698"/>
                    <a:pt x="835650" y="792798"/>
                  </a:cubicBezTo>
                  <a:cubicBezTo>
                    <a:pt x="702432" y="847898"/>
                    <a:pt x="319776" y="748226"/>
                    <a:pt x="132136" y="792798"/>
                  </a:cubicBezTo>
                  <a:cubicBezTo>
                    <a:pt x="38256" y="796628"/>
                    <a:pt x="-945" y="713896"/>
                    <a:pt x="0" y="660662"/>
                  </a:cubicBezTo>
                  <a:cubicBezTo>
                    <a:pt x="-33942" y="473398"/>
                    <a:pt x="286" y="335765"/>
                    <a:pt x="0" y="132136"/>
                  </a:cubicBezTo>
                  <a:close/>
                </a:path>
              </a:pathLst>
            </a:custGeom>
            <a:solidFill>
              <a:srgbClr val="FFFFFF"/>
            </a:solidFill>
            <a:ln w="12700">
              <a:solidFill>
                <a:srgbClr val="FFC000"/>
              </a:solidFill>
              <a:extLst>
                <a:ext uri="{C807C97D-BFC1-408E-A445-0C87EB9F89A2}">
                  <ask:lineSketchStyleProps xmlns:ask="http://schemas.microsoft.com/office/drawing/2018/sketchyshapes" sd="97475445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id="{78586593-C7F4-3B9D-AF4D-ECA21EA122AF}"/>
                </a:ext>
              </a:extLst>
            </p:cNvPr>
            <p:cNvSpPr/>
            <p:nvPr/>
          </p:nvSpPr>
          <p:spPr>
            <a:xfrm>
              <a:off x="1594316" y="987944"/>
              <a:ext cx="8379466" cy="769441"/>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400" b="1" dirty="0">
                  <a:solidFill>
                    <a:srgbClr val="FFC000"/>
                  </a:solidFill>
                  <a:latin typeface="+mj-lt"/>
                  <a:ea typeface="LNTH-LuoLuoNotangYuanTi 1" panose="020B0604020202020204" charset="-128"/>
                  <a:cs typeface="LNTH-LuoLuoNotangYuanTi 1" panose="020B0604020202020204" charset="-128"/>
                </a:rPr>
                <a:t>Bình </a:t>
              </a:r>
              <a:r>
                <a:rPr lang="en-US" sz="4400" b="1" dirty="0" err="1">
                  <a:solidFill>
                    <a:srgbClr val="FFC000"/>
                  </a:solidFill>
                  <a:latin typeface="+mj-lt"/>
                  <a:ea typeface="LNTH-LuoLuoNotangYuanTi 1" panose="020B0604020202020204" charset="-128"/>
                  <a:cs typeface="LNTH-LuoLuoNotangYuanTi 1" panose="020B0604020202020204" charset="-128"/>
                </a:rPr>
                <a:t>chọn</a:t>
              </a:r>
              <a:r>
                <a:rPr lang="en-US" sz="4400" b="1" dirty="0">
                  <a:solidFill>
                    <a:srgbClr val="FFC000"/>
                  </a:solidFill>
                  <a:latin typeface="+mj-lt"/>
                  <a:ea typeface="LNTH-LuoLuoNotangYuanTi 1" panose="020B0604020202020204" charset="-128"/>
                  <a:cs typeface="LNTH-LuoLuoNotangYuanTi 1" panose="020B0604020202020204" charset="-128"/>
                </a:rPr>
                <a:t> </a:t>
              </a:r>
              <a:r>
                <a:rPr lang="en-US" sz="4400" b="1" dirty="0" err="1">
                  <a:solidFill>
                    <a:srgbClr val="FFC000"/>
                  </a:solidFill>
                  <a:latin typeface="+mj-lt"/>
                  <a:ea typeface="LNTH-LuoLuoNotangYuanTi 1" panose="020B0604020202020204" charset="-128"/>
                  <a:cs typeface="LNTH-LuoLuoNotangYuanTi 1" panose="020B0604020202020204" charset="-128"/>
                </a:rPr>
                <a:t>nhóm</a:t>
              </a:r>
              <a:r>
                <a:rPr lang="en-US" sz="4400" b="1" dirty="0">
                  <a:solidFill>
                    <a:srgbClr val="FFC000"/>
                  </a:solidFill>
                  <a:latin typeface="+mj-lt"/>
                  <a:ea typeface="LNTH-LuoLuoNotangYuanTi 1" panose="020B0604020202020204" charset="-128"/>
                  <a:cs typeface="LNTH-LuoLuoNotangYuanTi 1" panose="020B0604020202020204" charset="-128"/>
                </a:rPr>
                <a:t> </a:t>
              </a:r>
              <a:r>
                <a:rPr lang="en-US" sz="4400" b="1" dirty="0" err="1">
                  <a:solidFill>
                    <a:srgbClr val="FFC000"/>
                  </a:solidFill>
                  <a:latin typeface="+mj-lt"/>
                  <a:ea typeface="LNTH-LuoLuoNotangYuanTi 1" panose="020B0604020202020204" charset="-128"/>
                  <a:cs typeface="LNTH-LuoLuoNotangYuanTi 1" panose="020B0604020202020204" charset="-128"/>
                </a:rPr>
                <a:t>đọc</a:t>
              </a:r>
              <a:r>
                <a:rPr lang="en-US" sz="4400" b="1" dirty="0">
                  <a:solidFill>
                    <a:srgbClr val="FFC000"/>
                  </a:solidFill>
                  <a:latin typeface="+mj-lt"/>
                  <a:ea typeface="LNTH-LuoLuoNotangYuanTi 1" panose="020B0604020202020204" charset="-128"/>
                  <a:cs typeface="LNTH-LuoLuoNotangYuanTi 1" panose="020B0604020202020204" charset="-128"/>
                </a:rPr>
                <a:t> </a:t>
              </a:r>
              <a:r>
                <a:rPr lang="en-US" sz="4400" b="1" dirty="0" err="1">
                  <a:solidFill>
                    <a:srgbClr val="FFC000"/>
                  </a:solidFill>
                  <a:latin typeface="+mj-lt"/>
                  <a:ea typeface="LNTH-LuoLuoNotangYuanTi 1" panose="020B0604020202020204" charset="-128"/>
                  <a:cs typeface="LNTH-LuoLuoNotangYuanTi 1" panose="020B0604020202020204" charset="-128"/>
                </a:rPr>
                <a:t>tốt</a:t>
              </a:r>
              <a:r>
                <a:rPr lang="en-US" sz="4400" b="1" dirty="0">
                  <a:solidFill>
                    <a:srgbClr val="FFC000"/>
                  </a:solidFill>
                  <a:latin typeface="+mj-lt"/>
                  <a:ea typeface="LNTH-LuoLuoNotangYuanTi 1" panose="020B0604020202020204" charset="-128"/>
                  <a:cs typeface="LNTH-LuoLuoNotangYuanTi 1" panose="020B0604020202020204" charset="-128"/>
                </a:rPr>
                <a:t> </a:t>
              </a:r>
              <a:r>
                <a:rPr lang="en-US" sz="4400" b="1" dirty="0" err="1">
                  <a:solidFill>
                    <a:srgbClr val="FFC000"/>
                  </a:solidFill>
                  <a:latin typeface="+mj-lt"/>
                  <a:ea typeface="LNTH-LuoLuoNotangYuanTi 1" panose="020B0604020202020204" charset="-128"/>
                  <a:cs typeface="LNTH-LuoLuoNotangYuanTi 1" panose="020B0604020202020204" charset="-128"/>
                </a:rPr>
                <a:t>nhất</a:t>
              </a:r>
              <a:endParaRPr lang="en-US" sz="4400" b="1" dirty="0">
                <a:solidFill>
                  <a:srgbClr val="FFC000"/>
                </a:solidFill>
                <a:latin typeface="+mj-lt"/>
                <a:ea typeface="LNTH-LuoLuoNotangYuanTi 1" panose="020B0604020202020204" charset="-128"/>
                <a:cs typeface="LNTH-LuoLuoNotangYuanTi 1" panose="020B0604020202020204" charset="-128"/>
              </a:endParaRPr>
            </a:p>
          </p:txBody>
        </p:sp>
      </p:grpSp>
    </p:spTree>
    <p:controls>
      <mc:AlternateContent xmlns:mc="http://schemas.openxmlformats.org/markup-compatibility/2006">
        <mc:Choice xmlns:v="urn:schemas-microsoft-com:vml" Requires="v">
          <p:control name="TextBox1" r:id="rId1" imgW="3689280" imgH="1270080"/>
        </mc:Choice>
        <mc:Fallback>
          <p:control name="TextBox1" r:id="rId1" imgW="3689280" imgH="1270080">
            <p:pic>
              <p:nvPicPr>
                <p:cNvPr id="2" name="TextBox1">
                  <a:extLst>
                    <a:ext uri="{FF2B5EF4-FFF2-40B4-BE49-F238E27FC236}">
                      <a16:creationId xmlns:a16="http://schemas.microsoft.com/office/drawing/2014/main" id="{BB4E3D7B-0A1A-E805-3248-8B6929F6DDB6}"/>
                    </a:ext>
                  </a:extLst>
                </p:cNvPr>
                <p:cNvPicPr>
                  <a:picLocks/>
                </p:cNvPicPr>
                <p:nvPr/>
              </p:nvPicPr>
              <p:blipFill>
                <a:blip r:embed="rId6"/>
                <a:stretch>
                  <a:fillRect/>
                </a:stretch>
              </p:blipFill>
              <p:spPr>
                <a:xfrm>
                  <a:off x="652059" y="2431185"/>
                  <a:ext cx="3692525" cy="1266825"/>
                </a:xfrm>
                <a:prstGeom prst="rect">
                  <a:avLst/>
                </a:prstGeom>
              </p:spPr>
            </p:pic>
          </p:control>
        </mc:Fallback>
      </mc:AlternateContent>
    </p:controls>
    <p:extLst>
      <p:ext uri="{BB962C8B-B14F-4D97-AF65-F5344CB8AC3E}">
        <p14:creationId xmlns:p14="http://schemas.microsoft.com/office/powerpoint/2010/main" val="35899414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502B4D3-B9DD-A5F3-BB83-C7628805C9B1}"/>
              </a:ext>
            </a:extLst>
          </p:cNvPr>
          <p:cNvGrpSpPr/>
          <p:nvPr/>
        </p:nvGrpSpPr>
        <p:grpSpPr>
          <a:xfrm>
            <a:off x="0" y="-228600"/>
            <a:ext cx="9814560" cy="6659880"/>
            <a:chOff x="0" y="0"/>
            <a:chExt cx="9944100" cy="6629400"/>
          </a:xfrm>
        </p:grpSpPr>
        <p:pic>
          <p:nvPicPr>
            <p:cNvPr id="4" name="Picture 3" descr="A cartoon of a child holding a pencil and a book&#10;&#10;Description automatically generated">
              <a:extLst>
                <a:ext uri="{FF2B5EF4-FFF2-40B4-BE49-F238E27FC236}">
                  <a16:creationId xmlns:a16="http://schemas.microsoft.com/office/drawing/2014/main" id="{EB27C083-C951-07F4-BA0B-D657E9615507}"/>
                </a:ext>
              </a:extLst>
            </p:cNvPr>
            <p:cNvPicPr>
              <a:picLocks noChangeAspect="1"/>
            </p:cNvPicPr>
            <p:nvPr/>
          </p:nvPicPr>
          <p:blipFill>
            <a:blip r:embed="rId2"/>
            <a:stretch>
              <a:fillRect/>
            </a:stretch>
          </p:blipFill>
          <p:spPr>
            <a:xfrm>
              <a:off x="0" y="0"/>
              <a:ext cx="9944100" cy="6629400"/>
            </a:xfrm>
            <a:prstGeom prst="rect">
              <a:avLst/>
            </a:prstGeom>
          </p:spPr>
        </p:pic>
        <p:sp>
          <p:nvSpPr>
            <p:cNvPr id="5" name="Rectangle: Rounded Corners 4">
              <a:extLst>
                <a:ext uri="{FF2B5EF4-FFF2-40B4-BE49-F238E27FC236}">
                  <a16:creationId xmlns:a16="http://schemas.microsoft.com/office/drawing/2014/main" id="{101DEEF3-6BEF-FC0E-3D0E-A0CDCACA157F}"/>
                </a:ext>
              </a:extLst>
            </p:cNvPr>
            <p:cNvSpPr/>
            <p:nvPr/>
          </p:nvSpPr>
          <p:spPr>
            <a:xfrm>
              <a:off x="701040" y="579120"/>
              <a:ext cx="3657600" cy="1737360"/>
            </a:xfrm>
            <a:prstGeom prst="roundRect">
              <a:avLst/>
            </a:prstGeom>
            <a:solidFill>
              <a:srgbClr val="FFEF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9">
            <a:extLst>
              <a:ext uri="{FF2B5EF4-FFF2-40B4-BE49-F238E27FC236}">
                <a16:creationId xmlns:a16="http://schemas.microsoft.com/office/drawing/2014/main" id="{07668FAF-AE22-1B46-1611-F7F7C720764C}"/>
              </a:ext>
            </a:extLst>
          </p:cNvPr>
          <p:cNvSpPr txBox="1"/>
          <p:nvPr/>
        </p:nvSpPr>
        <p:spPr>
          <a:xfrm>
            <a:off x="-334731" y="1381760"/>
            <a:ext cx="4636592" cy="2123658"/>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spcBef>
                <a:spcPts val="0"/>
              </a:spcBef>
              <a:spcAft>
                <a:spcPts val="0"/>
              </a:spcAft>
              <a:buClrTx/>
              <a:buSzTx/>
              <a:buFontTx/>
              <a:buNone/>
              <a:tabLst/>
              <a:defRPr/>
            </a:pPr>
            <a:r>
              <a:rPr kumimoji="0" lang="en-US" sz="6600" b="1" i="0" u="none" strike="noStrike" kern="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rPr>
              <a:t>LUYỆN </a:t>
            </a:r>
          </a:p>
          <a:p>
            <a:pPr marL="0" marR="0" lvl="0" indent="0" algn="ctr" defTabSz="685800" rtl="0" eaLnBrk="1" fontAlgn="auto" latinLnBrk="0" hangingPunct="1">
              <a:spcBef>
                <a:spcPts val="0"/>
              </a:spcBef>
              <a:spcAft>
                <a:spcPts val="0"/>
              </a:spcAft>
              <a:buClrTx/>
              <a:buSzTx/>
              <a:buFontTx/>
              <a:buNone/>
              <a:tabLst/>
              <a:defRPr/>
            </a:pPr>
            <a:r>
              <a:rPr kumimoji="0" lang="en-US" sz="6600" b="1" i="0" u="none" strike="noStrike" kern="0" cap="none" spc="0" normalizeH="0" baseline="0" noProof="0" dirty="0">
                <a:ln w="28575">
                  <a:solidFill>
                    <a:srgbClr val="002060"/>
                  </a:solidFill>
                  <a:prstDash val="solid"/>
                </a:ln>
                <a:solidFill>
                  <a:srgbClr val="9DFA71"/>
                </a:solidFill>
                <a:effectLst>
                  <a:outerShdw blurRad="12700" dist="38100" dir="2700000" algn="tl" rotWithShape="0">
                    <a:srgbClr val="5B9BD5">
                      <a:lumMod val="60000"/>
                      <a:lumOff val="40000"/>
                    </a:srgbClr>
                  </a:outerShdw>
                </a:effectLst>
                <a:uLnTx/>
                <a:uFillTx/>
                <a:latin typeface="UVN Banh Mi" pitchFamily="2" charset="0"/>
              </a:rPr>
              <a:t>ĐỌC </a:t>
            </a:r>
            <a:r>
              <a:rPr kumimoji="0" lang="en-US" sz="6600" b="1" i="0" u="none" strike="noStrike" kern="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UVN Banh Mi" pitchFamily="2" charset="0"/>
              </a:rPr>
              <a:t>HIỂU</a:t>
            </a:r>
            <a:endParaRPr kumimoji="0" lang="en-US" sz="6600" b="1" i="0" u="none" strike="noStrike" kern="0" cap="none" spc="0" normalizeH="0" baseline="0" noProof="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uLnTx/>
              <a:uFillTx/>
              <a:latin typeface="UVN Banh Mi" pitchFamily="2" charset="0"/>
            </a:endParaRPr>
          </a:p>
        </p:txBody>
      </p:sp>
    </p:spTree>
    <p:extLst>
      <p:ext uri="{BB962C8B-B14F-4D97-AF65-F5344CB8AC3E}">
        <p14:creationId xmlns:p14="http://schemas.microsoft.com/office/powerpoint/2010/main" val="38232636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descr="A green field with trees and blue sky&#10;&#10;Description automatically generated">
            <a:extLst>
              <a:ext uri="{FF2B5EF4-FFF2-40B4-BE49-F238E27FC236}">
                <a16:creationId xmlns:a16="http://schemas.microsoft.com/office/drawing/2014/main" id="{68F23709-3038-DECD-E8A9-739A06545B58}"/>
              </a:ext>
            </a:extLst>
          </p:cNvPr>
          <p:cNvPicPr>
            <a:picLocks noChangeAspect="1"/>
          </p:cNvPicPr>
          <p:nvPr/>
        </p:nvPicPr>
        <p:blipFill>
          <a:blip r:embed="rId4"/>
          <a:stretch>
            <a:fillRect/>
          </a:stretch>
        </p:blipFill>
        <p:spPr>
          <a:xfrm>
            <a:off x="0" y="0"/>
            <a:ext cx="10972800" cy="5143500"/>
          </a:xfrm>
          <a:prstGeom prst="rect">
            <a:avLst/>
          </a:prstGeom>
        </p:spPr>
      </p:pic>
      <p:sp>
        <p:nvSpPr>
          <p:cNvPr id="3" name="TextBox 9">
            <a:extLst>
              <a:ext uri="{FF2B5EF4-FFF2-40B4-BE49-F238E27FC236}">
                <a16:creationId xmlns:a16="http://schemas.microsoft.com/office/drawing/2014/main" id="{ED79ED4C-48A7-163D-D6AF-D1F3BEACAE00}"/>
              </a:ext>
            </a:extLst>
          </p:cNvPr>
          <p:cNvSpPr txBox="1"/>
          <p:nvPr/>
        </p:nvSpPr>
        <p:spPr>
          <a:xfrm>
            <a:off x="387633" y="27600"/>
            <a:ext cx="8368734" cy="137229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30000"/>
              </a:lnSpc>
              <a:spcBef>
                <a:spcPts val="0"/>
              </a:spcBef>
              <a:spcAft>
                <a:spcPts val="0"/>
              </a:spcAft>
              <a:buClrTx/>
              <a:buSzTx/>
              <a:buFontTx/>
              <a:buNone/>
              <a:tabLst/>
              <a:defRPr/>
            </a:pPr>
            <a:r>
              <a:rPr lang="en-US" sz="7200" b="1" kern="0" dirty="0">
                <a:ln w="28575">
                  <a:solidFill>
                    <a:srgbClr val="002060"/>
                  </a:solidFill>
                  <a:prstDash val="solid"/>
                </a:ln>
                <a:solidFill>
                  <a:srgbClr val="FFFF66"/>
                </a:solidFill>
                <a:effectLst>
                  <a:outerShdw blurRad="12700" dist="38100" dir="2700000" algn="tl" rotWithShape="0">
                    <a:srgbClr val="5B9BD5">
                      <a:lumMod val="60000"/>
                      <a:lumOff val="40000"/>
                    </a:srgbClr>
                  </a:outerShdw>
                </a:effectLst>
                <a:latin typeface="UVN Banh Mi" pitchFamily="2" charset="0"/>
              </a:rPr>
              <a:t>CUỘC ĐUA KÌ THÚ</a:t>
            </a:r>
          </a:p>
        </p:txBody>
      </p:sp>
      <p:grpSp>
        <p:nvGrpSpPr>
          <p:cNvPr id="15" name="Nhóm 14">
            <a:extLst>
              <a:ext uri="{FF2B5EF4-FFF2-40B4-BE49-F238E27FC236}">
                <a16:creationId xmlns:a16="http://schemas.microsoft.com/office/drawing/2014/main" id="{9C592470-A7E7-B6E3-9515-2684C488BECF}"/>
              </a:ext>
            </a:extLst>
          </p:cNvPr>
          <p:cNvGrpSpPr/>
          <p:nvPr/>
        </p:nvGrpSpPr>
        <p:grpSpPr>
          <a:xfrm>
            <a:off x="2459075" y="2407612"/>
            <a:ext cx="6493731" cy="2251982"/>
            <a:chOff x="627922" y="1514232"/>
            <a:chExt cx="7766050" cy="2782607"/>
          </a:xfrm>
        </p:grpSpPr>
        <p:sp>
          <p:nvSpPr>
            <p:cNvPr id="16" name="Hình chữ nhật: Góc Tròn 15">
              <a:extLst>
                <a:ext uri="{FF2B5EF4-FFF2-40B4-BE49-F238E27FC236}">
                  <a16:creationId xmlns:a16="http://schemas.microsoft.com/office/drawing/2014/main" id="{E5E742F6-EA16-F4D3-B46A-BB6535C81E40}"/>
                </a:ext>
              </a:extLst>
            </p:cNvPr>
            <p:cNvSpPr/>
            <p:nvPr/>
          </p:nvSpPr>
          <p:spPr>
            <a:xfrm>
              <a:off x="627922" y="1514232"/>
              <a:ext cx="7766050" cy="2782607"/>
            </a:xfrm>
            <a:prstGeom prst="roundRect">
              <a:avLst/>
            </a:prstGeom>
            <a:solidFill>
              <a:srgbClr val="FFFFFF">
                <a:alpha val="89804"/>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Hộp Văn bản 17">
              <a:extLst>
                <a:ext uri="{FF2B5EF4-FFF2-40B4-BE49-F238E27FC236}">
                  <a16:creationId xmlns:a16="http://schemas.microsoft.com/office/drawing/2014/main" id="{E172D9EE-D3F3-639A-BCB0-EF5F1D6D2B76}"/>
                </a:ext>
              </a:extLst>
            </p:cNvPr>
            <p:cNvSpPr txBox="1"/>
            <p:nvPr/>
          </p:nvSpPr>
          <p:spPr>
            <a:xfrm>
              <a:off x="745547" y="1748853"/>
              <a:ext cx="7510081" cy="2243751"/>
            </a:xfrm>
            <a:prstGeom prst="rect">
              <a:avLst/>
            </a:prstGeom>
            <a:noFill/>
          </p:spPr>
          <p:txBody>
            <a:bodyPr wrap="square" rtlCol="0">
              <a:spAutoFit/>
            </a:bodyPr>
            <a:lstStyle/>
            <a:p>
              <a:pPr algn="just"/>
              <a:r>
                <a:rPr lang="en-US" sz="2800" dirty="0" err="1">
                  <a:latin typeface="+mn-lt"/>
                </a:rPr>
                <a:t>Để</a:t>
              </a:r>
              <a:r>
                <a:rPr lang="en-US" sz="2800" dirty="0">
                  <a:latin typeface="+mn-lt"/>
                </a:rPr>
                <a:t> </a:t>
              </a:r>
              <a:r>
                <a:rPr lang="en-US" sz="2800" dirty="0" err="1">
                  <a:latin typeface="+mn-lt"/>
                </a:rPr>
                <a:t>cuộc</a:t>
              </a:r>
              <a:r>
                <a:rPr lang="en-US" sz="2800" dirty="0">
                  <a:latin typeface="+mn-lt"/>
                </a:rPr>
                <a:t> </a:t>
              </a:r>
              <a:r>
                <a:rPr lang="en-US" sz="2800" dirty="0" err="1">
                  <a:latin typeface="+mn-lt"/>
                </a:rPr>
                <a:t>đua</a:t>
              </a:r>
              <a:r>
                <a:rPr lang="en-US" sz="2800" dirty="0">
                  <a:latin typeface="+mn-lt"/>
                </a:rPr>
                <a:t> </a:t>
              </a:r>
              <a:r>
                <a:rPr lang="en-US" sz="2800" dirty="0" err="1">
                  <a:latin typeface="+mn-lt"/>
                </a:rPr>
                <a:t>có</a:t>
              </a:r>
              <a:r>
                <a:rPr lang="en-US" sz="2800" dirty="0">
                  <a:latin typeface="+mn-lt"/>
                </a:rPr>
                <a:t> </a:t>
              </a:r>
              <a:r>
                <a:rPr lang="en-US" sz="2800" dirty="0" err="1">
                  <a:latin typeface="+mn-lt"/>
                </a:rPr>
                <a:t>thể</a:t>
              </a:r>
              <a:r>
                <a:rPr lang="en-US" sz="2800" dirty="0">
                  <a:latin typeface="+mn-lt"/>
                </a:rPr>
                <a:t> </a:t>
              </a:r>
              <a:r>
                <a:rPr lang="en-US" sz="2800" dirty="0" err="1">
                  <a:latin typeface="+mn-lt"/>
                </a:rPr>
                <a:t>bắt</a:t>
              </a:r>
              <a:r>
                <a:rPr lang="en-US" sz="2800" dirty="0">
                  <a:latin typeface="+mn-lt"/>
                </a:rPr>
                <a:t> </a:t>
              </a:r>
              <a:r>
                <a:rPr lang="en-US" sz="2800" dirty="0" err="1">
                  <a:latin typeface="+mn-lt"/>
                </a:rPr>
                <a:t>đầu</a:t>
              </a:r>
              <a:r>
                <a:rPr lang="en-US" sz="2800" dirty="0">
                  <a:latin typeface="+mn-lt"/>
                </a:rPr>
                <a:t>, </a:t>
              </a:r>
              <a:r>
                <a:rPr lang="en-US" sz="2800" dirty="0" err="1">
                  <a:latin typeface="+mn-lt"/>
                </a:rPr>
                <a:t>chúng</a:t>
              </a:r>
              <a:r>
                <a:rPr lang="en-US" sz="2800" dirty="0">
                  <a:latin typeface="+mn-lt"/>
                </a:rPr>
                <a:t> ta </a:t>
              </a:r>
              <a:r>
                <a:rPr lang="en-US" sz="2800" dirty="0" err="1">
                  <a:latin typeface="+mn-lt"/>
                </a:rPr>
                <a:t>phải</a:t>
              </a:r>
              <a:r>
                <a:rPr lang="en-US" sz="2800" dirty="0">
                  <a:latin typeface="+mn-lt"/>
                </a:rPr>
                <a:t> </a:t>
              </a:r>
              <a:r>
                <a:rPr lang="en-US" sz="2800" dirty="0" err="1">
                  <a:latin typeface="+mn-lt"/>
                </a:rPr>
                <a:t>nhanh</a:t>
              </a:r>
              <a:r>
                <a:rPr lang="en-US" sz="2800" dirty="0">
                  <a:latin typeface="+mn-lt"/>
                </a:rPr>
                <a:t> </a:t>
              </a:r>
              <a:r>
                <a:rPr lang="en-US" sz="2800" dirty="0" err="1">
                  <a:latin typeface="+mn-lt"/>
                </a:rPr>
                <a:t>chóng</a:t>
              </a:r>
              <a:r>
                <a:rPr lang="en-US" sz="2800" dirty="0">
                  <a:latin typeface="+mn-lt"/>
                </a:rPr>
                <a:t> </a:t>
              </a:r>
              <a:r>
                <a:rPr lang="en-US" sz="2800" dirty="0" err="1">
                  <a:latin typeface="+mn-lt"/>
                </a:rPr>
                <a:t>kiểm</a:t>
              </a:r>
              <a:r>
                <a:rPr lang="en-US" sz="2800" dirty="0">
                  <a:latin typeface="+mn-lt"/>
                </a:rPr>
                <a:t> </a:t>
              </a:r>
              <a:r>
                <a:rPr lang="en-US" sz="2800" dirty="0" err="1">
                  <a:latin typeface="+mn-lt"/>
                </a:rPr>
                <a:t>tra</a:t>
              </a:r>
              <a:r>
                <a:rPr lang="en-US" sz="2800" dirty="0">
                  <a:latin typeface="+mn-lt"/>
                </a:rPr>
                <a:t> </a:t>
              </a:r>
              <a:r>
                <a:rPr lang="en-US" sz="2800" dirty="0" err="1">
                  <a:latin typeface="+mn-lt"/>
                </a:rPr>
                <a:t>và</a:t>
              </a:r>
              <a:r>
                <a:rPr lang="en-US" sz="2800" dirty="0">
                  <a:latin typeface="+mn-lt"/>
                </a:rPr>
                <a:t> </a:t>
              </a:r>
              <a:r>
                <a:rPr lang="en-US" sz="2800" dirty="0" err="1">
                  <a:latin typeface="+mn-lt"/>
                </a:rPr>
                <a:t>sửa</a:t>
              </a:r>
              <a:r>
                <a:rPr lang="en-US" sz="2800" dirty="0">
                  <a:latin typeface="+mn-lt"/>
                </a:rPr>
                <a:t> </a:t>
              </a:r>
              <a:r>
                <a:rPr lang="en-US" sz="2800" dirty="0" err="1">
                  <a:latin typeface="+mn-lt"/>
                </a:rPr>
                <a:t>chữa</a:t>
              </a:r>
              <a:r>
                <a:rPr lang="en-US" sz="2800" dirty="0">
                  <a:latin typeface="+mn-lt"/>
                </a:rPr>
                <a:t> </a:t>
              </a:r>
              <a:r>
                <a:rPr lang="en-US" sz="2800" dirty="0" err="1">
                  <a:latin typeface="+mn-lt"/>
                </a:rPr>
                <a:t>những</a:t>
              </a:r>
              <a:r>
                <a:rPr lang="en-US" sz="2800" dirty="0">
                  <a:latin typeface="+mn-lt"/>
                </a:rPr>
                <a:t> </a:t>
              </a:r>
              <a:r>
                <a:rPr lang="en-US" sz="2800" dirty="0" err="1">
                  <a:latin typeface="+mn-lt"/>
                </a:rPr>
                <a:t>chiếc</a:t>
              </a:r>
              <a:r>
                <a:rPr lang="en-US" sz="2800" dirty="0">
                  <a:latin typeface="+mn-lt"/>
                </a:rPr>
                <a:t> </a:t>
              </a:r>
              <a:r>
                <a:rPr lang="en-US" sz="2800" dirty="0" err="1">
                  <a:latin typeface="+mn-lt"/>
                </a:rPr>
                <a:t>xe</a:t>
              </a:r>
              <a:r>
                <a:rPr lang="en-US" sz="2800" dirty="0">
                  <a:latin typeface="+mn-lt"/>
                </a:rPr>
                <a:t> </a:t>
              </a:r>
              <a:r>
                <a:rPr lang="en-US" sz="2800" dirty="0" err="1">
                  <a:latin typeface="+mn-lt"/>
                </a:rPr>
                <a:t>bị</a:t>
              </a:r>
              <a:r>
                <a:rPr lang="en-US" sz="2800" dirty="0">
                  <a:latin typeface="+mn-lt"/>
                </a:rPr>
                <a:t> </a:t>
              </a:r>
              <a:r>
                <a:rPr lang="en-US" sz="2800" dirty="0" err="1">
                  <a:latin typeface="+mn-lt"/>
                </a:rPr>
                <a:t>lỗi</a:t>
              </a:r>
              <a:r>
                <a:rPr lang="en-US" sz="2800" dirty="0">
                  <a:latin typeface="+mn-lt"/>
                </a:rPr>
                <a:t> </a:t>
              </a:r>
              <a:r>
                <a:rPr lang="en-US" sz="2800" dirty="0" err="1">
                  <a:latin typeface="+mn-lt"/>
                </a:rPr>
                <a:t>cho</a:t>
              </a:r>
              <a:r>
                <a:rPr lang="en-US" sz="2800" dirty="0">
                  <a:latin typeface="+mn-lt"/>
                </a:rPr>
                <a:t> </a:t>
              </a:r>
              <a:r>
                <a:rPr lang="en-US" sz="2800" dirty="0" err="1">
                  <a:latin typeface="+mn-lt"/>
                </a:rPr>
                <a:t>các</a:t>
              </a:r>
              <a:r>
                <a:rPr lang="en-US" sz="2800" dirty="0">
                  <a:latin typeface="+mn-lt"/>
                </a:rPr>
                <a:t> </a:t>
              </a:r>
              <a:r>
                <a:rPr lang="en-US" sz="2800" dirty="0" err="1">
                  <a:latin typeface="+mn-lt"/>
                </a:rPr>
                <a:t>tay</a:t>
              </a:r>
              <a:r>
                <a:rPr lang="en-US" sz="2800" dirty="0">
                  <a:latin typeface="+mn-lt"/>
                </a:rPr>
                <a:t> </a:t>
              </a:r>
              <a:r>
                <a:rPr lang="en-US" sz="2800" dirty="0" err="1">
                  <a:latin typeface="+mn-lt"/>
                </a:rPr>
                <a:t>đua</a:t>
              </a:r>
              <a:r>
                <a:rPr lang="en-US" sz="2800" dirty="0">
                  <a:latin typeface="+mn-lt"/>
                </a:rPr>
                <a:t> </a:t>
              </a:r>
              <a:r>
                <a:rPr lang="en-US" sz="2800" dirty="0" err="1">
                  <a:latin typeface="+mn-lt"/>
                </a:rPr>
                <a:t>bằng</a:t>
              </a:r>
              <a:r>
                <a:rPr lang="en-US" sz="2800" dirty="0">
                  <a:latin typeface="+mn-lt"/>
                </a:rPr>
                <a:t> </a:t>
              </a:r>
              <a:r>
                <a:rPr lang="en-US" sz="2800" dirty="0" err="1">
                  <a:latin typeface="+mn-lt"/>
                </a:rPr>
                <a:t>cách</a:t>
              </a:r>
              <a:r>
                <a:rPr lang="en-US" sz="2800" dirty="0">
                  <a:latin typeface="+mn-lt"/>
                </a:rPr>
                <a:t> </a:t>
              </a:r>
              <a:r>
                <a:rPr lang="en-US" sz="2800" dirty="0" err="1">
                  <a:latin typeface="+mn-lt"/>
                </a:rPr>
                <a:t>trả</a:t>
              </a:r>
              <a:r>
                <a:rPr lang="en-US" sz="2800" dirty="0">
                  <a:latin typeface="+mn-lt"/>
                </a:rPr>
                <a:t> </a:t>
              </a:r>
              <a:r>
                <a:rPr lang="en-US" sz="2800" dirty="0" err="1">
                  <a:latin typeface="+mn-lt"/>
                </a:rPr>
                <a:t>lời</a:t>
              </a:r>
              <a:r>
                <a:rPr lang="en-US" sz="2800" dirty="0">
                  <a:latin typeface="+mn-lt"/>
                </a:rPr>
                <a:t> </a:t>
              </a:r>
              <a:r>
                <a:rPr lang="en-US" sz="2800" dirty="0" err="1">
                  <a:latin typeface="+mn-lt"/>
                </a:rPr>
                <a:t>các</a:t>
              </a:r>
              <a:r>
                <a:rPr lang="en-US" sz="2800" dirty="0">
                  <a:latin typeface="+mn-lt"/>
                </a:rPr>
                <a:t> </a:t>
              </a:r>
              <a:r>
                <a:rPr lang="en-US" sz="2800" dirty="0" err="1">
                  <a:latin typeface="+mn-lt"/>
                </a:rPr>
                <a:t>câu</a:t>
              </a:r>
              <a:r>
                <a:rPr lang="en-US" sz="2800" dirty="0">
                  <a:latin typeface="+mn-lt"/>
                </a:rPr>
                <a:t> </a:t>
              </a:r>
              <a:r>
                <a:rPr lang="en-US" sz="2800" dirty="0" err="1">
                  <a:latin typeface="+mn-lt"/>
                </a:rPr>
                <a:t>hỏi</a:t>
              </a:r>
              <a:r>
                <a:rPr lang="en-US" sz="2800" dirty="0">
                  <a:latin typeface="+mn-lt"/>
                </a:rPr>
                <a:t>.</a:t>
              </a:r>
            </a:p>
          </p:txBody>
        </p:sp>
      </p:grpSp>
      <p:grpSp>
        <p:nvGrpSpPr>
          <p:cNvPr id="11" name="Nhóm 10">
            <a:extLst>
              <a:ext uri="{FF2B5EF4-FFF2-40B4-BE49-F238E27FC236}">
                <a16:creationId xmlns:a16="http://schemas.microsoft.com/office/drawing/2014/main" id="{8DDE2A0F-A218-1CC3-C4A4-E80B715FEE5B}"/>
              </a:ext>
            </a:extLst>
          </p:cNvPr>
          <p:cNvGrpSpPr/>
          <p:nvPr/>
        </p:nvGrpSpPr>
        <p:grpSpPr>
          <a:xfrm flipH="1">
            <a:off x="6383259" y="1639404"/>
            <a:ext cx="2664544" cy="978992"/>
            <a:chOff x="833516" y="295275"/>
            <a:chExt cx="2664544" cy="978992"/>
          </a:xfrm>
        </p:grpSpPr>
        <p:sp>
          <p:nvSpPr>
            <p:cNvPr id="12" name="Mũi tên: Hình ngũ giác 11">
              <a:extLst>
                <a:ext uri="{FF2B5EF4-FFF2-40B4-BE49-F238E27FC236}">
                  <a16:creationId xmlns:a16="http://schemas.microsoft.com/office/drawing/2014/main" id="{E117A6F4-DC0B-6468-1770-914007DF65F8}"/>
                </a:ext>
              </a:extLst>
            </p:cNvPr>
            <p:cNvSpPr/>
            <p:nvPr/>
          </p:nvSpPr>
          <p:spPr>
            <a:xfrm>
              <a:off x="967072" y="464643"/>
              <a:ext cx="2530988" cy="809624"/>
            </a:xfrm>
            <a:prstGeom prst="homePlate">
              <a:avLst/>
            </a:prstGeom>
            <a:solidFill>
              <a:srgbClr val="FFFF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Hình ảnh 12" descr="Ảnh có chứa ảnh chụp màn hình, vòng tròn&#10;&#10;Mô tả được tạo tự động">
              <a:extLst>
                <a:ext uri="{FF2B5EF4-FFF2-40B4-BE49-F238E27FC236}">
                  <a16:creationId xmlns:a16="http://schemas.microsoft.com/office/drawing/2014/main" id="{B3C3D6D5-388A-3E2B-17DC-71FC00CBB08E}"/>
                </a:ext>
              </a:extLst>
            </p:cNvPr>
            <p:cNvPicPr>
              <a:picLocks noChangeAspect="1"/>
            </p:cNvPicPr>
            <p:nvPr/>
          </p:nvPicPr>
          <p:blipFill rotWithShape="1">
            <a:blip r:embed="rId5"/>
            <a:srcRect l="39941" t="8892" r="13393" b="45083"/>
            <a:stretch/>
          </p:blipFill>
          <p:spPr>
            <a:xfrm>
              <a:off x="1547033" y="295275"/>
              <a:ext cx="1034999" cy="574180"/>
            </a:xfrm>
            <a:prstGeom prst="rect">
              <a:avLst/>
            </a:prstGeom>
          </p:spPr>
        </p:pic>
        <p:sp>
          <p:nvSpPr>
            <p:cNvPr id="14" name="Hộp Văn bản 13">
              <a:extLst>
                <a:ext uri="{FF2B5EF4-FFF2-40B4-BE49-F238E27FC236}">
                  <a16:creationId xmlns:a16="http://schemas.microsoft.com/office/drawing/2014/main" id="{B99F44CE-6EC0-CA1B-F38F-4C13019B62D7}"/>
                </a:ext>
              </a:extLst>
            </p:cNvPr>
            <p:cNvSpPr txBox="1"/>
            <p:nvPr/>
          </p:nvSpPr>
          <p:spPr>
            <a:xfrm>
              <a:off x="833516" y="493994"/>
              <a:ext cx="2409826" cy="707886"/>
            </a:xfrm>
            <a:prstGeom prst="rect">
              <a:avLst/>
            </a:prstGeom>
            <a:noFill/>
          </p:spPr>
          <p:txBody>
            <a:bodyPr wrap="square" rtlCol="0">
              <a:spAutoFit/>
            </a:bodyPr>
            <a:lstStyle/>
            <a:p>
              <a:r>
                <a:rPr lang="en-US" sz="4000" b="1" i="1" dirty="0" err="1">
                  <a:solidFill>
                    <a:srgbClr val="0070C0"/>
                  </a:solidFill>
                  <a:latin typeface="+mj-lt"/>
                </a:rPr>
                <a:t>Nhiệm</a:t>
              </a:r>
              <a:r>
                <a:rPr lang="en-US" sz="4000" b="1" i="1" dirty="0">
                  <a:solidFill>
                    <a:srgbClr val="0070C0"/>
                  </a:solidFill>
                  <a:latin typeface="+mj-lt"/>
                </a:rPr>
                <a:t> </a:t>
              </a:r>
              <a:r>
                <a:rPr lang="en-US" sz="4000" b="1" i="1" dirty="0" err="1">
                  <a:solidFill>
                    <a:srgbClr val="0070C0"/>
                  </a:solidFill>
                  <a:latin typeface="+mj-lt"/>
                </a:rPr>
                <a:t>vụ</a:t>
              </a:r>
              <a:r>
                <a:rPr lang="en-US" sz="4000" b="1" i="1" dirty="0">
                  <a:solidFill>
                    <a:srgbClr val="0070C0"/>
                  </a:solidFill>
                  <a:latin typeface="+mj-lt"/>
                </a:rPr>
                <a:t>:</a:t>
              </a:r>
            </a:p>
          </p:txBody>
        </p:sp>
      </p:grpSp>
      <p:pic>
        <p:nvPicPr>
          <p:cNvPr id="1026" name="Picture 2" descr="Cartoon little kid happy with red car Royalty Free Vector">
            <a:extLst>
              <a:ext uri="{FF2B5EF4-FFF2-40B4-BE49-F238E27FC236}">
                <a16:creationId xmlns:a16="http://schemas.microsoft.com/office/drawing/2014/main" id="{206EA8DE-D460-0310-70F8-EA0832D5137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869" b="89857" l="1600" r="97600">
                        <a14:foregroundMark x1="15900" y1="61783" x2="13000" y2="81967"/>
                        <a14:foregroundMark x1="7200" y1="63832" x2="11400" y2="85553"/>
                        <a14:foregroundMark x1="19700" y1="74898" x2="18600" y2="83197"/>
                        <a14:foregroundMark x1="1600" y1="59426" x2="6200" y2="73053"/>
                        <a14:foregroundMark x1="42300" y1="72131" x2="57000" y2="72336"/>
                        <a14:foregroundMark x1="57000" y1="72336" x2="73300" y2="72336"/>
                        <a14:foregroundMark x1="20300" y1="44877" x2="26700" y2="53893"/>
                        <a14:foregroundMark x1="27800" y1="43033" x2="32700" y2="53893"/>
                        <a14:foregroundMark x1="31700" y1="38934" x2="31300" y2="50615"/>
                        <a14:foregroundMark x1="27300" y1="9631" x2="31100" y2="19570"/>
                        <a14:foregroundMark x1="37500" y1="9529" x2="34400" y2="16598"/>
                        <a14:foregroundMark x1="41700" y1="7275" x2="44000" y2="8504"/>
                        <a14:foregroundMark x1="51300" y1="5123" x2="47900" y2="10041"/>
                        <a14:foregroundMark x1="55400" y1="2971" x2="57300" y2="8709"/>
                        <a14:foregroundMark x1="8700" y1="26025" x2="7400" y2="34734"/>
                        <a14:foregroundMark x1="7000" y1="41701" x2="18000" y2="41291"/>
                        <a14:foregroundMark x1="24200" y1="42623" x2="25500" y2="49180"/>
                        <a14:foregroundMark x1="29200" y1="39549" x2="26100" y2="47951"/>
                        <a14:foregroundMark x1="7800" y1="26230" x2="5700" y2="34734"/>
                        <a14:foregroundMark x1="71200" y1="40266" x2="73500" y2="48361"/>
                        <a14:foregroundMark x1="91800" y1="62602" x2="94300" y2="81148"/>
                        <a14:foregroundMark x1="97600" y1="65574" x2="95100" y2="83709"/>
                        <a14:foregroundMark x1="79900" y1="84324" x2="88600" y2="86270"/>
                        <a14:foregroundMark x1="86800" y1="77254" x2="87000" y2="87910"/>
                        <a14:foregroundMark x1="90300" y1="73668" x2="93200" y2="89242"/>
                        <a14:foregroundMark x1="94500" y1="56148" x2="97200" y2="64549"/>
                        <a14:foregroundMark x1="70800" y1="37090" x2="70600" y2="51947"/>
                        <a14:foregroundMark x1="74900" y1="40471" x2="76200" y2="49385"/>
                        <a14:foregroundMark x1="78000" y1="38115" x2="88600" y2="40881"/>
                        <a14:foregroundMark x1="87600" y1="22541" x2="88900" y2="26639"/>
                        <a14:foregroundMark x1="24200" y1="9119" x2="22600" y2="15369"/>
                        <a14:foregroundMark x1="10700" y1="22746" x2="13400" y2="29611"/>
                        <a14:foregroundMark x1="18800" y1="7889" x2="19900" y2="16598"/>
                        <a14:foregroundMark x1="3700" y1="75615" x2="6600" y2="86885"/>
                        <a14:foregroundMark x1="75400" y1="16803" x2="75400" y2="17930"/>
                      </a14:backgroundRemoval>
                    </a14:imgEffect>
                  </a14:imgLayer>
                </a14:imgProps>
              </a:ext>
              <a:ext uri="{28A0092B-C50C-407E-A947-70E740481C1C}">
                <a14:useLocalDpi xmlns:a14="http://schemas.microsoft.com/office/drawing/2010/main" val="0"/>
              </a:ext>
            </a:extLst>
          </a:blip>
          <a:srcRect/>
          <a:stretch>
            <a:fillRect/>
          </a:stretch>
        </p:blipFill>
        <p:spPr bwMode="auto">
          <a:xfrm>
            <a:off x="194551" y="2475571"/>
            <a:ext cx="2362878" cy="2305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62488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coi-xe-may.wav"/>
                                        </p:tgtEl>
                                      </p:cMediaNode>
                                    </p:audio>
                                  </p:subTnLst>
                                </p:cTn>
                              </p:par>
                            </p:childTnLst>
                          </p:cTn>
                        </p:par>
                        <p:par>
                          <p:cTn id="10" fill="hold">
                            <p:stCondLst>
                              <p:cond delay="500"/>
                            </p:stCondLst>
                            <p:childTnLst>
                              <p:par>
                                <p:cTn id="11" presetID="26" presetClass="emph" presetSubtype="0" fill="hold" grpId="1" nodeType="afterEffect">
                                  <p:stCondLst>
                                    <p:cond delay="0"/>
                                  </p:stCondLst>
                                  <p:childTnLst>
                                    <p:animEffect transition="out" filter="fade">
                                      <p:cBhvr>
                                        <p:cTn id="12" dur="750" tmFilter="0, 0; .2, .5; .8, .5; 1, 0"/>
                                        <p:tgtEl>
                                          <p:spTgt spid="3"/>
                                        </p:tgtEl>
                                      </p:cBhvr>
                                    </p:animEffect>
                                    <p:animScale>
                                      <p:cBhvr>
                                        <p:cTn id="13" dur="375" autoRev="1" fill="hold"/>
                                        <p:tgtEl>
                                          <p:spTgt spid="3"/>
                                        </p:tgtEl>
                                      </p:cBhvr>
                                      <p:by x="105000" y="105000"/>
                                    </p:animScale>
                                  </p:childTnLst>
                                </p:cTn>
                              </p:par>
                            </p:childTnLst>
                          </p:cTn>
                        </p:par>
                        <p:par>
                          <p:cTn id="14" fill="hold">
                            <p:stCondLst>
                              <p:cond delay="1250"/>
                            </p:stCondLst>
                            <p:childTnLst>
                              <p:par>
                                <p:cTn id="15" presetID="47"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par>
                          <p:cTn id="20" fill="hold">
                            <p:stCondLst>
                              <p:cond delay="2250"/>
                            </p:stCondLst>
                            <p:childTnLst>
                              <p:par>
                                <p:cTn id="21" presetID="42"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3" name="Hình chữ nhật: Góc Tròn 32">
            <a:extLst>
              <a:ext uri="{FF2B5EF4-FFF2-40B4-BE49-F238E27FC236}">
                <a16:creationId xmlns:a16="http://schemas.microsoft.com/office/drawing/2014/main" id="{A987014F-AAFE-2744-F54A-E91A2293AEDB}"/>
              </a:ext>
            </a:extLst>
          </p:cNvPr>
          <p:cNvSpPr/>
          <p:nvPr/>
        </p:nvSpPr>
        <p:spPr>
          <a:xfrm>
            <a:off x="334394" y="307784"/>
            <a:ext cx="8541382" cy="4715320"/>
          </a:xfrm>
          <a:prstGeom prst="roundRect">
            <a:avLst/>
          </a:prstGeom>
          <a:solidFill>
            <a:srgbClr val="FFFFFF">
              <a:alpha val="8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30" name="Picture 10" descr="Children repairing a car together">
            <a:extLst>
              <a:ext uri="{FF2B5EF4-FFF2-40B4-BE49-F238E27FC236}">
                <a16:creationId xmlns:a16="http://schemas.microsoft.com/office/drawing/2014/main" id="{2BEB3DA8-39C3-09CC-0379-563AD5A4A9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3032" y="2777220"/>
            <a:ext cx="2816477" cy="1673689"/>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5132" name="Picture 12" descr="Children repairing a car together">
            <a:extLst>
              <a:ext uri="{FF2B5EF4-FFF2-40B4-BE49-F238E27FC236}">
                <a16:creationId xmlns:a16="http://schemas.microsoft.com/office/drawing/2014/main" id="{DA697113-2CA5-C980-C8DD-4FA959A216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6210" y="440906"/>
            <a:ext cx="2564894" cy="1835579"/>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5134" name="Picture 14" descr="Children fixing a car together">
            <a:extLst>
              <a:ext uri="{FF2B5EF4-FFF2-40B4-BE49-F238E27FC236}">
                <a16:creationId xmlns:a16="http://schemas.microsoft.com/office/drawing/2014/main" id="{11CE997E-5BF5-3E4B-5893-E241074D44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4066" y="2777220"/>
            <a:ext cx="3088892" cy="165300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5136" name="Picture 16" descr="Children repairing a car together">
            <a:extLst>
              <a:ext uri="{FF2B5EF4-FFF2-40B4-BE49-F238E27FC236}">
                <a16:creationId xmlns:a16="http://schemas.microsoft.com/office/drawing/2014/main" id="{F45E8ADE-B28F-F623-BE61-4993598D92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2268" y="600124"/>
            <a:ext cx="2866422" cy="165300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3" name="Hình Bầu dục 22">
            <a:extLst>
              <a:ext uri="{FF2B5EF4-FFF2-40B4-BE49-F238E27FC236}">
                <a16:creationId xmlns:a16="http://schemas.microsoft.com/office/drawing/2014/main" id="{CC0D03F2-E47C-D08B-A7E8-542D82289063}"/>
              </a:ext>
            </a:extLst>
          </p:cNvPr>
          <p:cNvSpPr/>
          <p:nvPr/>
        </p:nvSpPr>
        <p:spPr>
          <a:xfrm>
            <a:off x="555103" y="1390994"/>
            <a:ext cx="1116115" cy="700535"/>
          </a:xfrm>
          <a:prstGeom prst="ellipse">
            <a:avLst/>
          </a:prstGeom>
          <a:solidFill>
            <a:srgbClr val="FFFF66"/>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err="1">
                <a:solidFill>
                  <a:srgbClr val="FF0000"/>
                </a:solidFill>
              </a:rPr>
              <a:t>Câu</a:t>
            </a:r>
            <a:r>
              <a:rPr lang="en-US" sz="2000" b="1" i="1" dirty="0">
                <a:solidFill>
                  <a:srgbClr val="FF0000"/>
                </a:solidFill>
              </a:rPr>
              <a:t> 1</a:t>
            </a:r>
          </a:p>
        </p:txBody>
      </p:sp>
      <p:sp>
        <p:nvSpPr>
          <p:cNvPr id="25" name="Hình Bầu dục 24">
            <a:extLst>
              <a:ext uri="{FF2B5EF4-FFF2-40B4-BE49-F238E27FC236}">
                <a16:creationId xmlns:a16="http://schemas.microsoft.com/office/drawing/2014/main" id="{9A7D98D3-D7AF-5C6E-17FC-01B8A61DC6A0}"/>
              </a:ext>
            </a:extLst>
          </p:cNvPr>
          <p:cNvSpPr/>
          <p:nvPr/>
        </p:nvSpPr>
        <p:spPr>
          <a:xfrm>
            <a:off x="569351" y="3387127"/>
            <a:ext cx="1116115" cy="700535"/>
          </a:xfrm>
          <a:prstGeom prst="ellipse">
            <a:avLst/>
          </a:prstGeom>
          <a:solidFill>
            <a:srgbClr val="FFFF66"/>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err="1">
                <a:solidFill>
                  <a:srgbClr val="FF0000"/>
                </a:solidFill>
              </a:rPr>
              <a:t>Câu</a:t>
            </a:r>
            <a:r>
              <a:rPr lang="en-US" sz="2000" b="1" i="1" dirty="0">
                <a:solidFill>
                  <a:srgbClr val="FF0000"/>
                </a:solidFill>
              </a:rPr>
              <a:t> 3</a:t>
            </a:r>
          </a:p>
        </p:txBody>
      </p:sp>
      <p:sp>
        <p:nvSpPr>
          <p:cNvPr id="26" name="Hình Bầu dục 25">
            <a:extLst>
              <a:ext uri="{FF2B5EF4-FFF2-40B4-BE49-F238E27FC236}">
                <a16:creationId xmlns:a16="http://schemas.microsoft.com/office/drawing/2014/main" id="{A64BF01E-32D1-5622-84B8-DDE732EB5E39}"/>
              </a:ext>
            </a:extLst>
          </p:cNvPr>
          <p:cNvSpPr/>
          <p:nvPr/>
        </p:nvSpPr>
        <p:spPr>
          <a:xfrm>
            <a:off x="4473583" y="3263798"/>
            <a:ext cx="1116115" cy="700535"/>
          </a:xfrm>
          <a:prstGeom prst="ellipse">
            <a:avLst/>
          </a:prstGeom>
          <a:solidFill>
            <a:srgbClr val="FFFF66"/>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err="1">
                <a:solidFill>
                  <a:srgbClr val="FF0000"/>
                </a:solidFill>
              </a:rPr>
              <a:t>Câu</a:t>
            </a:r>
            <a:r>
              <a:rPr lang="en-US" sz="2000" b="1" i="1" dirty="0">
                <a:solidFill>
                  <a:srgbClr val="FF0000"/>
                </a:solidFill>
              </a:rPr>
              <a:t> 4</a:t>
            </a:r>
          </a:p>
        </p:txBody>
      </p:sp>
      <p:sp>
        <p:nvSpPr>
          <p:cNvPr id="24" name="Hình Bầu dục 23">
            <a:extLst>
              <a:ext uri="{FF2B5EF4-FFF2-40B4-BE49-F238E27FC236}">
                <a16:creationId xmlns:a16="http://schemas.microsoft.com/office/drawing/2014/main" id="{4270FABB-7344-47C9-E4D0-EB29B4D96D0C}"/>
              </a:ext>
            </a:extLst>
          </p:cNvPr>
          <p:cNvSpPr/>
          <p:nvPr/>
        </p:nvSpPr>
        <p:spPr>
          <a:xfrm>
            <a:off x="4543233" y="1390994"/>
            <a:ext cx="1116115" cy="700535"/>
          </a:xfrm>
          <a:prstGeom prst="ellipse">
            <a:avLst/>
          </a:prstGeom>
          <a:solidFill>
            <a:srgbClr val="FFFF66"/>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err="1">
                <a:solidFill>
                  <a:srgbClr val="FF0000"/>
                </a:solidFill>
              </a:rPr>
              <a:t>Câu</a:t>
            </a:r>
            <a:r>
              <a:rPr lang="en-US" sz="2000" b="1" i="1" dirty="0">
                <a:solidFill>
                  <a:srgbClr val="FF0000"/>
                </a:solidFill>
              </a:rPr>
              <a:t> 2</a:t>
            </a:r>
          </a:p>
        </p:txBody>
      </p:sp>
      <p:sp>
        <p:nvSpPr>
          <p:cNvPr id="2" name="Hộp Văn bản 1">
            <a:extLst>
              <a:ext uri="{FF2B5EF4-FFF2-40B4-BE49-F238E27FC236}">
                <a16:creationId xmlns:a16="http://schemas.microsoft.com/office/drawing/2014/main" id="{0E5F4430-3E24-5AA2-7132-75B5BD3F2C71}"/>
              </a:ext>
            </a:extLst>
          </p:cNvPr>
          <p:cNvSpPr txBox="1"/>
          <p:nvPr/>
        </p:nvSpPr>
        <p:spPr>
          <a:xfrm>
            <a:off x="1563669" y="2284340"/>
            <a:ext cx="2755201" cy="461665"/>
          </a:xfrm>
          <a:prstGeom prst="rect">
            <a:avLst/>
          </a:prstGeom>
          <a:noFill/>
        </p:spPr>
        <p:txBody>
          <a:bodyPr wrap="square" rtlCol="0">
            <a:spAutoFit/>
          </a:bodyPr>
          <a:lstStyle/>
          <a:p>
            <a:pPr algn="ctr"/>
            <a:r>
              <a:rPr lang="en-US" sz="2400" dirty="0" err="1">
                <a:latin typeface="+mn-lt"/>
              </a:rPr>
              <a:t>Kiểm</a:t>
            </a:r>
            <a:r>
              <a:rPr lang="en-US" sz="2400" dirty="0">
                <a:latin typeface="+mn-lt"/>
              </a:rPr>
              <a:t> </a:t>
            </a:r>
            <a:r>
              <a:rPr lang="en-US" sz="2400" dirty="0" err="1">
                <a:latin typeface="+mn-lt"/>
              </a:rPr>
              <a:t>tra</a:t>
            </a:r>
            <a:r>
              <a:rPr lang="en-US" sz="2400" dirty="0">
                <a:latin typeface="+mn-lt"/>
              </a:rPr>
              <a:t> </a:t>
            </a:r>
            <a:r>
              <a:rPr lang="en-US" sz="2400" dirty="0" err="1">
                <a:latin typeface="+mn-lt"/>
              </a:rPr>
              <a:t>lốp</a:t>
            </a:r>
            <a:r>
              <a:rPr lang="en-US" sz="2400" dirty="0">
                <a:latin typeface="+mn-lt"/>
              </a:rPr>
              <a:t> bánh </a:t>
            </a:r>
            <a:r>
              <a:rPr lang="en-US" sz="2400" dirty="0" err="1">
                <a:latin typeface="+mn-lt"/>
              </a:rPr>
              <a:t>xe</a:t>
            </a:r>
            <a:endParaRPr lang="en-US" sz="2400" dirty="0">
              <a:latin typeface="+mn-lt"/>
            </a:endParaRPr>
          </a:p>
        </p:txBody>
      </p:sp>
      <p:sp>
        <p:nvSpPr>
          <p:cNvPr id="3" name="Hộp Văn bản 2">
            <a:extLst>
              <a:ext uri="{FF2B5EF4-FFF2-40B4-BE49-F238E27FC236}">
                <a16:creationId xmlns:a16="http://schemas.microsoft.com/office/drawing/2014/main" id="{7207BC69-CFA3-6A97-208F-CF2BDB61EE2E}"/>
              </a:ext>
            </a:extLst>
          </p:cNvPr>
          <p:cNvSpPr txBox="1"/>
          <p:nvPr/>
        </p:nvSpPr>
        <p:spPr>
          <a:xfrm>
            <a:off x="5699846" y="2276485"/>
            <a:ext cx="2813112" cy="461665"/>
          </a:xfrm>
          <a:prstGeom prst="rect">
            <a:avLst/>
          </a:prstGeom>
          <a:noFill/>
        </p:spPr>
        <p:txBody>
          <a:bodyPr wrap="square" rtlCol="0">
            <a:spAutoFit/>
          </a:bodyPr>
          <a:lstStyle/>
          <a:p>
            <a:pPr algn="ctr"/>
            <a:r>
              <a:rPr lang="en-US" sz="2400" dirty="0" err="1">
                <a:latin typeface="+mn-lt"/>
              </a:rPr>
              <a:t>Nạp</a:t>
            </a:r>
            <a:r>
              <a:rPr lang="en-US" sz="2400" dirty="0">
                <a:latin typeface="+mn-lt"/>
              </a:rPr>
              <a:t> </a:t>
            </a:r>
            <a:r>
              <a:rPr lang="en-US" sz="2400" dirty="0" err="1">
                <a:latin typeface="+mn-lt"/>
              </a:rPr>
              <a:t>điện</a:t>
            </a:r>
            <a:r>
              <a:rPr lang="en-US" sz="2400" dirty="0">
                <a:latin typeface="+mn-lt"/>
              </a:rPr>
              <a:t> </a:t>
            </a:r>
            <a:r>
              <a:rPr lang="en-US" sz="2400" dirty="0" err="1">
                <a:latin typeface="+mn-lt"/>
              </a:rPr>
              <a:t>bình</a:t>
            </a:r>
            <a:r>
              <a:rPr lang="en-US" sz="2400" dirty="0">
                <a:latin typeface="+mn-lt"/>
              </a:rPr>
              <a:t> </a:t>
            </a:r>
            <a:r>
              <a:rPr lang="en-US" sz="2400" dirty="0" err="1">
                <a:latin typeface="+mn-lt"/>
              </a:rPr>
              <a:t>ắc</a:t>
            </a:r>
            <a:r>
              <a:rPr lang="en-US" sz="2400" dirty="0">
                <a:latin typeface="+mn-lt"/>
              </a:rPr>
              <a:t> </a:t>
            </a:r>
            <a:r>
              <a:rPr lang="en-US" sz="2400" dirty="0" err="1">
                <a:latin typeface="+mn-lt"/>
              </a:rPr>
              <a:t>quy</a:t>
            </a:r>
            <a:r>
              <a:rPr lang="en-US" sz="2400" dirty="0">
                <a:latin typeface="+mn-lt"/>
              </a:rPr>
              <a:t> </a:t>
            </a:r>
          </a:p>
        </p:txBody>
      </p:sp>
      <p:sp>
        <p:nvSpPr>
          <p:cNvPr id="4" name="Hộp Văn bản 3">
            <a:extLst>
              <a:ext uri="{FF2B5EF4-FFF2-40B4-BE49-F238E27FC236}">
                <a16:creationId xmlns:a16="http://schemas.microsoft.com/office/drawing/2014/main" id="{DC98131D-3456-BE24-7756-125070A2C5F3}"/>
              </a:ext>
            </a:extLst>
          </p:cNvPr>
          <p:cNvSpPr txBox="1"/>
          <p:nvPr/>
        </p:nvSpPr>
        <p:spPr>
          <a:xfrm>
            <a:off x="5313190" y="4413121"/>
            <a:ext cx="3245862" cy="461665"/>
          </a:xfrm>
          <a:prstGeom prst="rect">
            <a:avLst/>
          </a:prstGeom>
          <a:noFill/>
        </p:spPr>
        <p:txBody>
          <a:bodyPr wrap="square" rtlCol="0">
            <a:spAutoFit/>
          </a:bodyPr>
          <a:lstStyle/>
          <a:p>
            <a:pPr algn="ctr"/>
            <a:r>
              <a:rPr lang="en-US" sz="2400" dirty="0" err="1">
                <a:latin typeface="+mn-lt"/>
              </a:rPr>
              <a:t>Thay</a:t>
            </a:r>
            <a:r>
              <a:rPr lang="en-US" sz="2400" dirty="0">
                <a:latin typeface="+mn-lt"/>
              </a:rPr>
              <a:t> </a:t>
            </a:r>
            <a:r>
              <a:rPr lang="en-US" sz="2400" dirty="0" err="1">
                <a:latin typeface="+mn-lt"/>
              </a:rPr>
              <a:t>mới</a:t>
            </a:r>
            <a:r>
              <a:rPr lang="en-US" sz="2400" dirty="0">
                <a:latin typeface="+mn-lt"/>
              </a:rPr>
              <a:t> </a:t>
            </a:r>
            <a:r>
              <a:rPr lang="en-US" sz="2400" dirty="0" err="1">
                <a:latin typeface="+mn-lt"/>
              </a:rPr>
              <a:t>bóng</a:t>
            </a:r>
            <a:r>
              <a:rPr lang="en-US" sz="2400" dirty="0">
                <a:latin typeface="+mn-lt"/>
              </a:rPr>
              <a:t> </a:t>
            </a:r>
            <a:r>
              <a:rPr lang="en-US" sz="2400" dirty="0" err="1">
                <a:latin typeface="+mn-lt"/>
              </a:rPr>
              <a:t>đèn</a:t>
            </a:r>
            <a:r>
              <a:rPr lang="en-US" sz="2400" dirty="0">
                <a:latin typeface="+mn-lt"/>
              </a:rPr>
              <a:t> </a:t>
            </a:r>
            <a:r>
              <a:rPr lang="en-US" sz="2400" dirty="0" err="1">
                <a:latin typeface="+mn-lt"/>
              </a:rPr>
              <a:t>xe</a:t>
            </a:r>
            <a:endParaRPr lang="en-US" sz="2400" dirty="0">
              <a:latin typeface="+mn-lt"/>
            </a:endParaRPr>
          </a:p>
        </p:txBody>
      </p:sp>
      <p:sp>
        <p:nvSpPr>
          <p:cNvPr id="5" name="Hộp Văn bản 4">
            <a:extLst>
              <a:ext uri="{FF2B5EF4-FFF2-40B4-BE49-F238E27FC236}">
                <a16:creationId xmlns:a16="http://schemas.microsoft.com/office/drawing/2014/main" id="{8B37E931-9732-0B24-282E-66828A363CA4}"/>
              </a:ext>
            </a:extLst>
          </p:cNvPr>
          <p:cNvSpPr txBox="1"/>
          <p:nvPr/>
        </p:nvSpPr>
        <p:spPr>
          <a:xfrm>
            <a:off x="1553020" y="4430221"/>
            <a:ext cx="2817544" cy="461665"/>
          </a:xfrm>
          <a:prstGeom prst="rect">
            <a:avLst/>
          </a:prstGeom>
          <a:noFill/>
        </p:spPr>
        <p:txBody>
          <a:bodyPr wrap="square" rtlCol="0">
            <a:spAutoFit/>
          </a:bodyPr>
          <a:lstStyle/>
          <a:p>
            <a:pPr algn="ctr"/>
            <a:r>
              <a:rPr lang="en-US" sz="2400" dirty="0" err="1">
                <a:latin typeface="+mn-lt"/>
              </a:rPr>
              <a:t>Sửa</a:t>
            </a:r>
            <a:r>
              <a:rPr lang="en-US" sz="2400" dirty="0">
                <a:latin typeface="+mn-lt"/>
              </a:rPr>
              <a:t> </a:t>
            </a:r>
            <a:r>
              <a:rPr lang="en-US" sz="2400" dirty="0" err="1">
                <a:latin typeface="+mn-lt"/>
              </a:rPr>
              <a:t>chữa</a:t>
            </a:r>
            <a:r>
              <a:rPr lang="en-US" sz="2400" dirty="0">
                <a:latin typeface="+mn-lt"/>
              </a:rPr>
              <a:t> </a:t>
            </a:r>
            <a:r>
              <a:rPr lang="en-US" sz="2400" dirty="0" err="1">
                <a:latin typeface="+mn-lt"/>
              </a:rPr>
              <a:t>động</a:t>
            </a:r>
            <a:r>
              <a:rPr lang="en-US" sz="2400" dirty="0">
                <a:latin typeface="+mn-lt"/>
              </a:rPr>
              <a:t> </a:t>
            </a:r>
            <a:r>
              <a:rPr lang="en-US" sz="2400" dirty="0" err="1">
                <a:latin typeface="+mn-lt"/>
              </a:rPr>
              <a:t>cơ</a:t>
            </a:r>
            <a:r>
              <a:rPr lang="en-US" sz="2400" dirty="0">
                <a:latin typeface="+mn-lt"/>
              </a:rPr>
              <a:t> </a:t>
            </a:r>
            <a:r>
              <a:rPr lang="en-US" sz="2400" dirty="0" err="1">
                <a:latin typeface="+mn-lt"/>
              </a:rPr>
              <a:t>xe</a:t>
            </a:r>
            <a:endParaRPr lang="en-US" sz="2400" dirty="0">
              <a:latin typeface="+mn-lt"/>
            </a:endParaRPr>
          </a:p>
        </p:txBody>
      </p:sp>
    </p:spTree>
    <p:extLst>
      <p:ext uri="{BB962C8B-B14F-4D97-AF65-F5344CB8AC3E}">
        <p14:creationId xmlns:p14="http://schemas.microsoft.com/office/powerpoint/2010/main" val="22819193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04"/>
        <p:cNvGrpSpPr/>
        <p:nvPr/>
      </p:nvGrpSpPr>
      <p:grpSpPr>
        <a:xfrm>
          <a:off x="0" y="0"/>
          <a:ext cx="0" cy="0"/>
          <a:chOff x="0" y="0"/>
          <a:chExt cx="0" cy="0"/>
        </a:xfrm>
      </p:grpSpPr>
      <p:sp>
        <p:nvSpPr>
          <p:cNvPr id="36" name="Hình chữ nhật: Góc Tròn 35">
            <a:extLst>
              <a:ext uri="{FF2B5EF4-FFF2-40B4-BE49-F238E27FC236}">
                <a16:creationId xmlns:a16="http://schemas.microsoft.com/office/drawing/2014/main" id="{45FE7AF7-7D44-60A8-07DD-9BFC7F71CBEB}"/>
              </a:ext>
            </a:extLst>
          </p:cNvPr>
          <p:cNvSpPr/>
          <p:nvPr/>
        </p:nvSpPr>
        <p:spPr>
          <a:xfrm>
            <a:off x="83578" y="751840"/>
            <a:ext cx="8862302" cy="4185359"/>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04" name="Hình ảnh 4603" descr="Ảnh có chứa vòng tròn&#10;&#10;Mô tả được tạo tự động">
            <a:extLst>
              <a:ext uri="{FF2B5EF4-FFF2-40B4-BE49-F238E27FC236}">
                <a16:creationId xmlns:a16="http://schemas.microsoft.com/office/drawing/2014/main" id="{EC907FEA-4459-1E7D-8FB2-71AB1CACA9E9}"/>
              </a:ext>
            </a:extLst>
          </p:cNvPr>
          <p:cNvPicPr>
            <a:picLocks noChangeAspect="1"/>
          </p:cNvPicPr>
          <p:nvPr/>
        </p:nvPicPr>
        <p:blipFill rotWithShape="1">
          <a:blip r:embed="rId3"/>
          <a:srcRect l="42222" t="44020" r="27778" b="9701"/>
          <a:stretch/>
        </p:blipFill>
        <p:spPr>
          <a:xfrm>
            <a:off x="0" y="714337"/>
            <a:ext cx="775215" cy="672673"/>
          </a:xfrm>
          <a:prstGeom prst="rect">
            <a:avLst/>
          </a:prstGeom>
        </p:spPr>
      </p:pic>
      <p:pic>
        <p:nvPicPr>
          <p:cNvPr id="4607" name="Hình ảnh 4606" descr="Ảnh có chứa vòng tròn&#10;&#10;Mô tả được tạo tự động">
            <a:extLst>
              <a:ext uri="{FF2B5EF4-FFF2-40B4-BE49-F238E27FC236}">
                <a16:creationId xmlns:a16="http://schemas.microsoft.com/office/drawing/2014/main" id="{408E5AB1-924C-2D3B-50FB-792FE8F4C396}"/>
              </a:ext>
            </a:extLst>
          </p:cNvPr>
          <p:cNvPicPr>
            <a:picLocks noChangeAspect="1"/>
          </p:cNvPicPr>
          <p:nvPr/>
        </p:nvPicPr>
        <p:blipFill rotWithShape="1">
          <a:blip r:embed="rId3"/>
          <a:srcRect l="42222" t="44020" r="27778" b="9701"/>
          <a:stretch/>
        </p:blipFill>
        <p:spPr>
          <a:xfrm>
            <a:off x="83578" y="1493506"/>
            <a:ext cx="775215" cy="672673"/>
          </a:xfrm>
          <a:prstGeom prst="rect">
            <a:avLst/>
          </a:prstGeom>
        </p:spPr>
      </p:pic>
      <p:sp>
        <p:nvSpPr>
          <p:cNvPr id="4" name="TextBox 3">
            <a:extLst>
              <a:ext uri="{FF2B5EF4-FFF2-40B4-BE49-F238E27FC236}">
                <a16:creationId xmlns:a16="http://schemas.microsoft.com/office/drawing/2014/main" id="{457D3175-3DDE-2976-6C71-9D408AAB7AFB}"/>
              </a:ext>
            </a:extLst>
          </p:cNvPr>
          <p:cNvSpPr txBox="1"/>
          <p:nvPr/>
        </p:nvSpPr>
        <p:spPr>
          <a:xfrm>
            <a:off x="689856" y="835822"/>
            <a:ext cx="8088384" cy="3785652"/>
          </a:xfrm>
          <a:prstGeom prst="rect">
            <a:avLst/>
          </a:prstGeom>
          <a:noFill/>
        </p:spPr>
        <p:txBody>
          <a:bodyPr wrap="square" rtlCol="0">
            <a:spAutoFit/>
          </a:bodyPr>
          <a:lstStyle/>
          <a:p>
            <a:pPr algn="just"/>
            <a:r>
              <a:rPr lang="vi-VN" sz="2400">
                <a:latin typeface="+mn-lt"/>
              </a:rPr>
              <a:t>- Nêu được phỏng đoán về nội dung bài đọc qua tên bài, hoạt động khởi động và tranh minh hoạ.</a:t>
            </a:r>
          </a:p>
          <a:p>
            <a:pPr algn="just"/>
            <a:r>
              <a:rPr lang="vi-VN" sz="2400">
                <a:latin typeface="+mn-lt"/>
              </a:rPr>
              <a:t>- Đọc trôi chảy bài đọc, ngắt nghỉ đúng dấu câu, đúng logic ngữ nghĩa, phân biệt được giọng các nhân vật, trả lời được các câu hỏi tìm hiểu bài.</a:t>
            </a:r>
          </a:p>
          <a:p>
            <a:pPr algn="just"/>
            <a:r>
              <a:rPr lang="vi-VN" sz="2400">
                <a:latin typeface="+mn-lt"/>
              </a:rPr>
              <a:t>- Hiểu được nội dung của bài đọc: </a:t>
            </a:r>
            <a:r>
              <a:rPr lang="vi-VN" sz="2400" i="1">
                <a:latin typeface="+mn-lt"/>
              </a:rPr>
              <a:t>Khung cảnh núi rừng khi vào hạ và những thanh âm trong trẻo của đám trẻ trong buổi học cuối cùng.</a:t>
            </a:r>
            <a:r>
              <a:rPr lang="vi-VN" sz="2400">
                <a:latin typeface="+mn-lt"/>
              </a:rPr>
              <a:t> Từ đó, rút ra được ý nghĩa: </a:t>
            </a:r>
            <a:r>
              <a:rPr lang="vi-VN" sz="2400" i="1">
                <a:latin typeface="+mn-lt"/>
              </a:rPr>
              <a:t>Những kỉ niệm đẹp của một thời tiểu học vẫn được lưu lại và gửi gắm những mong mỏi cho tương lai tốt đẹp ở phía trước.</a:t>
            </a:r>
            <a:endParaRPr lang="vi-VN" sz="2400" i="1" dirty="0" err="1">
              <a:latin typeface="+mn-lt"/>
            </a:endParaRPr>
          </a:p>
        </p:txBody>
      </p:sp>
      <p:sp>
        <p:nvSpPr>
          <p:cNvPr id="10" name="TextBox 9">
            <a:extLst>
              <a:ext uri="{FF2B5EF4-FFF2-40B4-BE49-F238E27FC236}">
                <a16:creationId xmlns:a16="http://schemas.microsoft.com/office/drawing/2014/main" id="{4710B0C1-D48B-D28A-C999-845FBAC419A2}"/>
              </a:ext>
            </a:extLst>
          </p:cNvPr>
          <p:cNvSpPr txBox="1"/>
          <p:nvPr/>
        </p:nvSpPr>
        <p:spPr>
          <a:xfrm>
            <a:off x="3086411" y="0"/>
            <a:ext cx="3776880" cy="769441"/>
          </a:xfrm>
          <a:prstGeom prst="rect">
            <a:avLst/>
          </a:prstGeom>
          <a:noFill/>
        </p:spPr>
        <p:txBody>
          <a:bodyPr wrap="square">
            <a:spAutoFit/>
          </a:bodyPr>
          <a:lstStyle/>
          <a:p>
            <a:r>
              <a:rPr kumimoji="0" lang="vi-VN" sz="4400" b="0" i="0" u="none" strike="noStrike" kern="1200" cap="none" spc="0" normalizeH="0" baseline="0" noProof="0" dirty="0">
                <a:ln w="269875">
                  <a:solidFill>
                    <a:schemeClr val="tx2"/>
                  </a:solidFill>
                </a:ln>
                <a:solidFill>
                  <a:schemeClr val="tx2"/>
                </a:solidFill>
                <a:effectLst/>
                <a:uLnTx/>
                <a:uFillTx/>
                <a:latin typeface="UTM Mother" panose="02040603050506020204" pitchFamily="18" charset="0"/>
                <a:ea typeface="+mn-ea"/>
                <a:cs typeface="Arial" panose="020B0604020202020204" pitchFamily="34" charset="0"/>
                <a:sym typeface="Arial"/>
              </a:rPr>
              <a:t>Mục tiêu</a:t>
            </a:r>
            <a:endParaRPr lang="en-US" sz="1800" dirty="0">
              <a:ln w="269875">
                <a:solidFill>
                  <a:schemeClr val="tx2"/>
                </a:solidFill>
              </a:ln>
              <a:solidFill>
                <a:schemeClr val="tx2"/>
              </a:solidFill>
            </a:endParaRPr>
          </a:p>
        </p:txBody>
      </p:sp>
      <p:sp>
        <p:nvSpPr>
          <p:cNvPr id="9" name="TextBox 8">
            <a:extLst>
              <a:ext uri="{FF2B5EF4-FFF2-40B4-BE49-F238E27FC236}">
                <a16:creationId xmlns:a16="http://schemas.microsoft.com/office/drawing/2014/main" id="{06E4F647-2765-BC08-9B76-7D88BA5D6900}"/>
              </a:ext>
            </a:extLst>
          </p:cNvPr>
          <p:cNvSpPr txBox="1"/>
          <p:nvPr/>
        </p:nvSpPr>
        <p:spPr>
          <a:xfrm>
            <a:off x="3086411" y="15947"/>
            <a:ext cx="3776880" cy="769441"/>
          </a:xfrm>
          <a:prstGeom prst="rect">
            <a:avLst/>
          </a:prstGeom>
          <a:noFill/>
        </p:spPr>
        <p:txBody>
          <a:bodyPr wrap="square">
            <a:spAutoFit/>
          </a:bodyPr>
          <a:lstStyle/>
          <a:p>
            <a:r>
              <a:rPr kumimoji="0" lang="vi-VN" sz="4400" b="0" i="0" u="none" strike="noStrike" kern="1200" cap="none" spc="0" normalizeH="0" baseline="0" noProof="0" dirty="0">
                <a:ln>
                  <a:noFill/>
                </a:ln>
                <a:solidFill>
                  <a:schemeClr val="accent6">
                    <a:lumMod val="50000"/>
                  </a:schemeClr>
                </a:solidFill>
                <a:effectLst/>
                <a:uLnTx/>
                <a:uFillTx/>
                <a:latin typeface="UTM Mother" panose="02040603050506020204" pitchFamily="18" charset="0"/>
                <a:ea typeface="+mn-ea"/>
                <a:cs typeface="Arial" panose="020B0604020202020204" pitchFamily="34" charset="0"/>
                <a:sym typeface="Arial"/>
              </a:rPr>
              <a:t>Mục tiêu</a:t>
            </a:r>
            <a:endParaRPr lang="en-US" sz="1800" dirty="0">
              <a:solidFill>
                <a:schemeClr val="accent6">
                  <a:lumMod val="50000"/>
                </a:schemeClr>
              </a:solidFill>
            </a:endParaRPr>
          </a:p>
        </p:txBody>
      </p:sp>
      <p:pic>
        <p:nvPicPr>
          <p:cNvPr id="11" name="Hình ảnh 4606" descr="Ảnh có chứa vòng tròn&#10;&#10;Mô tả được tạo tự động">
            <a:extLst>
              <a:ext uri="{FF2B5EF4-FFF2-40B4-BE49-F238E27FC236}">
                <a16:creationId xmlns:a16="http://schemas.microsoft.com/office/drawing/2014/main" id="{48DBEB50-8F4C-40A6-9E9F-8CC9ED425FAD}"/>
              </a:ext>
            </a:extLst>
          </p:cNvPr>
          <p:cNvPicPr>
            <a:picLocks noChangeAspect="1"/>
          </p:cNvPicPr>
          <p:nvPr/>
        </p:nvPicPr>
        <p:blipFill rotWithShape="1">
          <a:blip r:embed="rId3"/>
          <a:srcRect l="42222" t="44020" r="27778" b="9701"/>
          <a:stretch/>
        </p:blipFill>
        <p:spPr>
          <a:xfrm>
            <a:off x="14778" y="2542679"/>
            <a:ext cx="775215" cy="672673"/>
          </a:xfrm>
          <a:prstGeom prst="rect">
            <a:avLst/>
          </a:prstGeom>
        </p:spPr>
      </p:pic>
    </p:spTree>
    <p:extLst>
      <p:ext uri="{BB962C8B-B14F-4D97-AF65-F5344CB8AC3E}">
        <p14:creationId xmlns:p14="http://schemas.microsoft.com/office/powerpoint/2010/main" val="3968736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604"/>
                                        </p:tgtEl>
                                        <p:attrNameLst>
                                          <p:attrName>style.visibility</p:attrName>
                                        </p:attrNameLst>
                                      </p:cBhvr>
                                      <p:to>
                                        <p:strVal val="visible"/>
                                      </p:to>
                                    </p:set>
                                    <p:animEffect transition="in" filter="fade">
                                      <p:cBhvr>
                                        <p:cTn id="7" dur="1000"/>
                                        <p:tgtEl>
                                          <p:spTgt spid="4604"/>
                                        </p:tgtEl>
                                      </p:cBhvr>
                                    </p:animEffect>
                                    <p:anim calcmode="lin" valueType="num">
                                      <p:cBhvr>
                                        <p:cTn id="8" dur="1000" fill="hold"/>
                                        <p:tgtEl>
                                          <p:spTgt spid="4604"/>
                                        </p:tgtEl>
                                        <p:attrNameLst>
                                          <p:attrName>ppt_x</p:attrName>
                                        </p:attrNameLst>
                                      </p:cBhvr>
                                      <p:tavLst>
                                        <p:tav tm="0">
                                          <p:val>
                                            <p:strVal val="#ppt_x"/>
                                          </p:val>
                                        </p:tav>
                                        <p:tav tm="100000">
                                          <p:val>
                                            <p:strVal val="#ppt_x"/>
                                          </p:val>
                                        </p:tav>
                                      </p:tavLst>
                                    </p:anim>
                                    <p:anim calcmode="lin" valueType="num">
                                      <p:cBhvr>
                                        <p:cTn id="9" dur="900" decel="100000" fill="hold"/>
                                        <p:tgtEl>
                                          <p:spTgt spid="460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60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900" decel="100000" fill="hold"/>
                                        <p:tgtEl>
                                          <p:spTgt spid="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4607"/>
                                        </p:tgtEl>
                                        <p:attrNameLst>
                                          <p:attrName>style.visibility</p:attrName>
                                        </p:attrNameLst>
                                      </p:cBhvr>
                                      <p:to>
                                        <p:strVal val="visible"/>
                                      </p:to>
                                    </p:set>
                                    <p:animEffect transition="in" filter="fade">
                                      <p:cBhvr>
                                        <p:cTn id="21" dur="1000"/>
                                        <p:tgtEl>
                                          <p:spTgt spid="4607"/>
                                        </p:tgtEl>
                                      </p:cBhvr>
                                    </p:animEffect>
                                    <p:anim calcmode="lin" valueType="num">
                                      <p:cBhvr>
                                        <p:cTn id="22" dur="1000" fill="hold"/>
                                        <p:tgtEl>
                                          <p:spTgt spid="4607"/>
                                        </p:tgtEl>
                                        <p:attrNameLst>
                                          <p:attrName>ppt_x</p:attrName>
                                        </p:attrNameLst>
                                      </p:cBhvr>
                                      <p:tavLst>
                                        <p:tav tm="0">
                                          <p:val>
                                            <p:strVal val="#ppt_x"/>
                                          </p:val>
                                        </p:tav>
                                        <p:tav tm="100000">
                                          <p:val>
                                            <p:strVal val="#ppt_x"/>
                                          </p:val>
                                        </p:tav>
                                      </p:tavLst>
                                    </p:anim>
                                    <p:anim calcmode="lin" valueType="num">
                                      <p:cBhvr>
                                        <p:cTn id="23" dur="900" decel="100000" fill="hold"/>
                                        <p:tgtEl>
                                          <p:spTgt spid="4607"/>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4607"/>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900" decel="100000" fill="hold"/>
                                        <p:tgtEl>
                                          <p:spTgt spid="11"/>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38"/>
        <p:cNvGrpSpPr/>
        <p:nvPr/>
      </p:nvGrpSpPr>
      <p:grpSpPr>
        <a:xfrm>
          <a:off x="0" y="0"/>
          <a:ext cx="0" cy="0"/>
          <a:chOff x="0" y="0"/>
          <a:chExt cx="0" cy="0"/>
        </a:xfrm>
      </p:grpSpPr>
      <p:sp>
        <p:nvSpPr>
          <p:cNvPr id="3282" name="Google Shape;3282;p48"/>
          <p:cNvSpPr/>
          <p:nvPr/>
        </p:nvSpPr>
        <p:spPr>
          <a:xfrm>
            <a:off x="4753937" y="15005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Nhóm 29">
            <a:extLst>
              <a:ext uri="{FF2B5EF4-FFF2-40B4-BE49-F238E27FC236}">
                <a16:creationId xmlns:a16="http://schemas.microsoft.com/office/drawing/2014/main" id="{0B700329-308B-1FD4-28FC-AFCC5BF43E52}"/>
              </a:ext>
            </a:extLst>
          </p:cNvPr>
          <p:cNvGrpSpPr/>
          <p:nvPr/>
        </p:nvGrpSpPr>
        <p:grpSpPr>
          <a:xfrm>
            <a:off x="717975" y="189203"/>
            <a:ext cx="8026271" cy="1184884"/>
            <a:chOff x="330505" y="122474"/>
            <a:chExt cx="8763000" cy="1285131"/>
          </a:xfrm>
        </p:grpSpPr>
        <p:grpSp>
          <p:nvGrpSpPr>
            <p:cNvPr id="31" name="Google Shape;3956;p55">
              <a:extLst>
                <a:ext uri="{FF2B5EF4-FFF2-40B4-BE49-F238E27FC236}">
                  <a16:creationId xmlns:a16="http://schemas.microsoft.com/office/drawing/2014/main" id="{F42FE26E-E100-5324-E127-08DD39F8BCD8}"/>
                </a:ext>
              </a:extLst>
            </p:cNvPr>
            <p:cNvGrpSpPr/>
            <p:nvPr/>
          </p:nvGrpSpPr>
          <p:grpSpPr>
            <a:xfrm>
              <a:off x="5818883" y="1098878"/>
              <a:ext cx="246464" cy="231319"/>
              <a:chOff x="5946283" y="1650903"/>
              <a:chExt cx="246464" cy="231319"/>
            </a:xfrm>
          </p:grpSpPr>
          <p:sp>
            <p:nvSpPr>
              <p:cNvPr id="39" name="Google Shape;3957;p55">
                <a:extLst>
                  <a:ext uri="{FF2B5EF4-FFF2-40B4-BE49-F238E27FC236}">
                    <a16:creationId xmlns:a16="http://schemas.microsoft.com/office/drawing/2014/main" id="{2BEF30DF-1203-52CD-4C13-BF8BC56077DC}"/>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958;p55">
                <a:extLst>
                  <a:ext uri="{FF2B5EF4-FFF2-40B4-BE49-F238E27FC236}">
                    <a16:creationId xmlns:a16="http://schemas.microsoft.com/office/drawing/2014/main" id="{130B2324-6017-894B-7862-E5D7FEADC0D7}"/>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3960;p55">
              <a:extLst>
                <a:ext uri="{FF2B5EF4-FFF2-40B4-BE49-F238E27FC236}">
                  <a16:creationId xmlns:a16="http://schemas.microsoft.com/office/drawing/2014/main" id="{C5582C1D-4A30-3FFB-3154-029A02736F9D}"/>
                </a:ext>
              </a:extLst>
            </p:cNvPr>
            <p:cNvGrpSpPr/>
            <p:nvPr/>
          </p:nvGrpSpPr>
          <p:grpSpPr>
            <a:xfrm>
              <a:off x="2251858" y="540003"/>
              <a:ext cx="246464" cy="231319"/>
              <a:chOff x="5946283" y="1650903"/>
              <a:chExt cx="246464" cy="231319"/>
            </a:xfrm>
          </p:grpSpPr>
          <p:sp>
            <p:nvSpPr>
              <p:cNvPr id="37" name="Google Shape;3961;p55">
                <a:extLst>
                  <a:ext uri="{FF2B5EF4-FFF2-40B4-BE49-F238E27FC236}">
                    <a16:creationId xmlns:a16="http://schemas.microsoft.com/office/drawing/2014/main" id="{7EC3921B-241B-55ED-3B56-BFFEFA7A0A6C}"/>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62;p55">
                <a:extLst>
                  <a:ext uri="{FF2B5EF4-FFF2-40B4-BE49-F238E27FC236}">
                    <a16:creationId xmlns:a16="http://schemas.microsoft.com/office/drawing/2014/main" id="{D9B56F3E-4C5D-49B5-5A72-6F8E8F0E46A2}"/>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Hình chữ nhật: Góc Tròn 2">
              <a:extLst>
                <a:ext uri="{FF2B5EF4-FFF2-40B4-BE49-F238E27FC236}">
                  <a16:creationId xmlns:a16="http://schemas.microsoft.com/office/drawing/2014/main" id="{848D8C03-056F-B517-6058-C648E83754FA}"/>
                </a:ext>
              </a:extLst>
            </p:cNvPr>
            <p:cNvSpPr/>
            <p:nvPr/>
          </p:nvSpPr>
          <p:spPr>
            <a:xfrm>
              <a:off x="330505" y="135037"/>
              <a:ext cx="8763000" cy="1272568"/>
            </a:xfrm>
            <a:custGeom>
              <a:avLst/>
              <a:gdLst>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17435 w 8122863"/>
                <a:gd name="connsiteY34" fmla="*/ 618943 h 1239095"/>
                <a:gd name="connsiteX35" fmla="*/ 17435 w 8122863"/>
                <a:gd name="connsiteY35" fmla="*/ 227276 h 1239095"/>
                <a:gd name="connsiteX0" fmla="*/ 6005 w 8122863"/>
                <a:gd name="connsiteY0" fmla="*/ 330146 h 1239095"/>
                <a:gd name="connsiteX1" fmla="*/ 213275 w 8122863"/>
                <a:gd name="connsiteY1" fmla="*/ 31436 h 1239095"/>
                <a:gd name="connsiteX2" fmla="*/ 727721 w 8122863"/>
                <a:gd name="connsiteY2" fmla="*/ 31436 h 1239095"/>
                <a:gd name="connsiteX3" fmla="*/ 1165297 w 8122863"/>
                <a:gd name="connsiteY3" fmla="*/ 31436 h 1239095"/>
                <a:gd name="connsiteX4" fmla="*/ 1602872 w 8122863"/>
                <a:gd name="connsiteY4" fmla="*/ 31436 h 1239095"/>
                <a:gd name="connsiteX5" fmla="*/ 2194190 w 8122863"/>
                <a:gd name="connsiteY5" fmla="*/ 31436 h 1239095"/>
                <a:gd name="connsiteX6" fmla="*/ 2939250 w 8122863"/>
                <a:gd name="connsiteY6" fmla="*/ 31436 h 1239095"/>
                <a:gd name="connsiteX7" fmla="*/ 3453696 w 8122863"/>
                <a:gd name="connsiteY7" fmla="*/ 31436 h 1239095"/>
                <a:gd name="connsiteX8" fmla="*/ 4045014 w 8122863"/>
                <a:gd name="connsiteY8" fmla="*/ 31436 h 1239095"/>
                <a:gd name="connsiteX9" fmla="*/ 4405718 w 8122863"/>
                <a:gd name="connsiteY9" fmla="*/ 31436 h 1239095"/>
                <a:gd name="connsiteX10" fmla="*/ 4997036 w 8122863"/>
                <a:gd name="connsiteY10" fmla="*/ 31436 h 1239095"/>
                <a:gd name="connsiteX11" fmla="*/ 5588354 w 8122863"/>
                <a:gd name="connsiteY11" fmla="*/ 31436 h 1239095"/>
                <a:gd name="connsiteX12" fmla="*/ 6179671 w 8122863"/>
                <a:gd name="connsiteY12" fmla="*/ 31436 h 1239095"/>
                <a:gd name="connsiteX13" fmla="*/ 6847860 w 8122863"/>
                <a:gd name="connsiteY13" fmla="*/ 31436 h 1239095"/>
                <a:gd name="connsiteX14" fmla="*/ 7285436 w 8122863"/>
                <a:gd name="connsiteY14" fmla="*/ 31436 h 1239095"/>
                <a:gd name="connsiteX15" fmla="*/ 7900406 w 8122863"/>
                <a:gd name="connsiteY15" fmla="*/ 31436 h 1239095"/>
                <a:gd name="connsiteX16" fmla="*/ 8096246 w 8122863"/>
                <a:gd name="connsiteY16" fmla="*/ 227276 h 1239095"/>
                <a:gd name="connsiteX17" fmla="*/ 8096246 w 8122863"/>
                <a:gd name="connsiteY17" fmla="*/ 626776 h 1239095"/>
                <a:gd name="connsiteX18" fmla="*/ 8096246 w 8122863"/>
                <a:gd name="connsiteY18" fmla="*/ 1010610 h 1239095"/>
                <a:gd name="connsiteX19" fmla="*/ 7900406 w 8122863"/>
                <a:gd name="connsiteY19" fmla="*/ 1206450 h 1239095"/>
                <a:gd name="connsiteX20" fmla="*/ 7385960 w 8122863"/>
                <a:gd name="connsiteY20" fmla="*/ 1206450 h 1239095"/>
                <a:gd name="connsiteX21" fmla="*/ 6948384 w 8122863"/>
                <a:gd name="connsiteY21" fmla="*/ 1206450 h 1239095"/>
                <a:gd name="connsiteX22" fmla="*/ 6510809 w 8122863"/>
                <a:gd name="connsiteY22" fmla="*/ 1206450 h 1239095"/>
                <a:gd name="connsiteX23" fmla="*/ 5919491 w 8122863"/>
                <a:gd name="connsiteY23" fmla="*/ 1206450 h 1239095"/>
                <a:gd name="connsiteX24" fmla="*/ 5405045 w 8122863"/>
                <a:gd name="connsiteY24" fmla="*/ 1206450 h 1239095"/>
                <a:gd name="connsiteX25" fmla="*/ 4813727 w 8122863"/>
                <a:gd name="connsiteY25" fmla="*/ 1206450 h 1239095"/>
                <a:gd name="connsiteX26" fmla="*/ 4376152 w 8122863"/>
                <a:gd name="connsiteY26" fmla="*/ 1206450 h 1239095"/>
                <a:gd name="connsiteX27" fmla="*/ 3861706 w 8122863"/>
                <a:gd name="connsiteY27" fmla="*/ 1206450 h 1239095"/>
                <a:gd name="connsiteX28" fmla="*/ 3193517 w 8122863"/>
                <a:gd name="connsiteY28" fmla="*/ 1206450 h 1239095"/>
                <a:gd name="connsiteX29" fmla="*/ 2525327 w 8122863"/>
                <a:gd name="connsiteY29" fmla="*/ 1206450 h 1239095"/>
                <a:gd name="connsiteX30" fmla="*/ 1934010 w 8122863"/>
                <a:gd name="connsiteY30" fmla="*/ 1206450 h 1239095"/>
                <a:gd name="connsiteX31" fmla="*/ 1496435 w 8122863"/>
                <a:gd name="connsiteY31" fmla="*/ 1206450 h 1239095"/>
                <a:gd name="connsiteX32" fmla="*/ 1058859 w 8122863"/>
                <a:gd name="connsiteY32" fmla="*/ 1206450 h 1239095"/>
                <a:gd name="connsiteX33" fmla="*/ 213275 w 8122863"/>
                <a:gd name="connsiteY33" fmla="*/ 1206450 h 1239095"/>
                <a:gd name="connsiteX34" fmla="*/ 17435 w 8122863"/>
                <a:gd name="connsiteY34" fmla="*/ 1010610 h 1239095"/>
                <a:gd name="connsiteX35" fmla="*/ 17435 w 8122863"/>
                <a:gd name="connsiteY35" fmla="*/ 634610 h 1239095"/>
                <a:gd name="connsiteX36" fmla="*/ 6005 w 8122863"/>
                <a:gd name="connsiteY36" fmla="*/ 330146 h 1239095"/>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280325 w 8122863"/>
                <a:gd name="connsiteY34" fmla="*/ 527503 h 1239095"/>
                <a:gd name="connsiteX35" fmla="*/ 17435 w 8122863"/>
                <a:gd name="connsiteY35" fmla="*/ 227276 h 1239095"/>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12369" y="127195"/>
                    <a:pt x="136038" y="42941"/>
                    <a:pt x="221686" y="49826"/>
                  </a:cubicBezTo>
                  <a:cubicBezTo>
                    <a:pt x="380668" y="-18714"/>
                    <a:pt x="708822" y="93105"/>
                    <a:pt x="889875" y="49826"/>
                  </a:cubicBezTo>
                  <a:cubicBezTo>
                    <a:pt x="1066819" y="-43542"/>
                    <a:pt x="1280665" y="48523"/>
                    <a:pt x="1481193" y="49826"/>
                  </a:cubicBezTo>
                  <a:cubicBezTo>
                    <a:pt x="1674066" y="68553"/>
                    <a:pt x="1892775" y="104314"/>
                    <a:pt x="2149382" y="49826"/>
                  </a:cubicBezTo>
                  <a:cubicBezTo>
                    <a:pt x="2414300" y="39613"/>
                    <a:pt x="2472844" y="57221"/>
                    <a:pt x="2586957" y="49826"/>
                  </a:cubicBezTo>
                  <a:cubicBezTo>
                    <a:pt x="2657414" y="-58028"/>
                    <a:pt x="3032348" y="41554"/>
                    <a:pt x="3255146" y="49826"/>
                  </a:cubicBezTo>
                  <a:cubicBezTo>
                    <a:pt x="3491657" y="8939"/>
                    <a:pt x="3470677" y="58152"/>
                    <a:pt x="3692721" y="49826"/>
                  </a:cubicBezTo>
                  <a:cubicBezTo>
                    <a:pt x="3894970" y="83"/>
                    <a:pt x="4008349" y="97683"/>
                    <a:pt x="4284039" y="49826"/>
                  </a:cubicBezTo>
                  <a:cubicBezTo>
                    <a:pt x="4539536" y="79656"/>
                    <a:pt x="4724218" y="59695"/>
                    <a:pt x="4798486" y="49826"/>
                  </a:cubicBezTo>
                  <a:cubicBezTo>
                    <a:pt x="4944426" y="57494"/>
                    <a:pt x="5070815" y="130410"/>
                    <a:pt x="5236061" y="49826"/>
                  </a:cubicBezTo>
                  <a:cubicBezTo>
                    <a:pt x="5400803" y="51087"/>
                    <a:pt x="5517141" y="69538"/>
                    <a:pt x="5827378" y="49826"/>
                  </a:cubicBezTo>
                  <a:cubicBezTo>
                    <a:pt x="6081894" y="42482"/>
                    <a:pt x="6218681" y="91048"/>
                    <a:pt x="6495568" y="49826"/>
                  </a:cubicBezTo>
                  <a:cubicBezTo>
                    <a:pt x="6741464" y="42494"/>
                    <a:pt x="6718833" y="50921"/>
                    <a:pt x="6856271" y="49826"/>
                  </a:cubicBezTo>
                  <a:cubicBezTo>
                    <a:pt x="7073438" y="-56368"/>
                    <a:pt x="7244517" y="141604"/>
                    <a:pt x="7908817" y="49826"/>
                  </a:cubicBezTo>
                  <a:cubicBezTo>
                    <a:pt x="8065095" y="97120"/>
                    <a:pt x="8086409" y="181176"/>
                    <a:pt x="8104657" y="245666"/>
                  </a:cubicBezTo>
                  <a:cubicBezTo>
                    <a:pt x="8134464" y="412178"/>
                    <a:pt x="8098969" y="459107"/>
                    <a:pt x="8104657" y="645166"/>
                  </a:cubicBezTo>
                  <a:cubicBezTo>
                    <a:pt x="8139304" y="783140"/>
                    <a:pt x="8109127" y="837088"/>
                    <a:pt x="8104657" y="1029000"/>
                  </a:cubicBezTo>
                  <a:cubicBezTo>
                    <a:pt x="8141219" y="1177858"/>
                    <a:pt x="8011943" y="1185926"/>
                    <a:pt x="7908817" y="1224840"/>
                  </a:cubicBezTo>
                  <a:cubicBezTo>
                    <a:pt x="7590997" y="1251493"/>
                    <a:pt x="7379271" y="1274529"/>
                    <a:pt x="7240628" y="1224840"/>
                  </a:cubicBezTo>
                  <a:cubicBezTo>
                    <a:pt x="7015806" y="1200597"/>
                    <a:pt x="6951126" y="1221657"/>
                    <a:pt x="6803053" y="1224840"/>
                  </a:cubicBezTo>
                  <a:cubicBezTo>
                    <a:pt x="6636135" y="1322583"/>
                    <a:pt x="6402193" y="1027730"/>
                    <a:pt x="6057992" y="1224840"/>
                  </a:cubicBezTo>
                  <a:cubicBezTo>
                    <a:pt x="5764203" y="1269025"/>
                    <a:pt x="5791163" y="1184854"/>
                    <a:pt x="5620417" y="1224840"/>
                  </a:cubicBezTo>
                  <a:cubicBezTo>
                    <a:pt x="5512115" y="1236438"/>
                    <a:pt x="5191202" y="1116984"/>
                    <a:pt x="5029099" y="1224840"/>
                  </a:cubicBezTo>
                  <a:cubicBezTo>
                    <a:pt x="4818129" y="1275172"/>
                    <a:pt x="4767092" y="1184466"/>
                    <a:pt x="4668396" y="1224840"/>
                  </a:cubicBezTo>
                  <a:cubicBezTo>
                    <a:pt x="4611403" y="1226376"/>
                    <a:pt x="4314687" y="1311769"/>
                    <a:pt x="4000207" y="1224840"/>
                  </a:cubicBezTo>
                  <a:cubicBezTo>
                    <a:pt x="3658150" y="1252031"/>
                    <a:pt x="3563640" y="1167143"/>
                    <a:pt x="3408889" y="1224840"/>
                  </a:cubicBezTo>
                  <a:cubicBezTo>
                    <a:pt x="3225713" y="1243507"/>
                    <a:pt x="3168641" y="1248456"/>
                    <a:pt x="3048185" y="1224840"/>
                  </a:cubicBezTo>
                  <a:cubicBezTo>
                    <a:pt x="2946490" y="1246358"/>
                    <a:pt x="2681015" y="1238998"/>
                    <a:pt x="2610610" y="1224840"/>
                  </a:cubicBezTo>
                  <a:cubicBezTo>
                    <a:pt x="2419742" y="1333358"/>
                    <a:pt x="2296852" y="1059589"/>
                    <a:pt x="2019292" y="1224840"/>
                  </a:cubicBezTo>
                  <a:cubicBezTo>
                    <a:pt x="1805005" y="1270238"/>
                    <a:pt x="1728220" y="1198928"/>
                    <a:pt x="1581717" y="1224840"/>
                  </a:cubicBezTo>
                  <a:cubicBezTo>
                    <a:pt x="1424899" y="1220367"/>
                    <a:pt x="1275228" y="1165441"/>
                    <a:pt x="1144142" y="1224840"/>
                  </a:cubicBezTo>
                  <a:cubicBezTo>
                    <a:pt x="1130188" y="1146805"/>
                    <a:pt x="579645" y="1331628"/>
                    <a:pt x="221686" y="1224840"/>
                  </a:cubicBezTo>
                  <a:cubicBezTo>
                    <a:pt x="107665" y="1244983"/>
                    <a:pt x="11320" y="1113945"/>
                    <a:pt x="25846" y="1029000"/>
                  </a:cubicBezTo>
                  <a:cubicBezTo>
                    <a:pt x="-1834" y="870069"/>
                    <a:pt x="52896" y="754149"/>
                    <a:pt x="25846" y="637333"/>
                  </a:cubicBezTo>
                  <a:cubicBezTo>
                    <a:pt x="-29131" y="486409"/>
                    <a:pt x="56821" y="372563"/>
                    <a:pt x="25846" y="245666"/>
                  </a:cubicBezTo>
                  <a:close/>
                </a:path>
                <a:path w="8148161" h="1272568" stroke="0" extrusionOk="0">
                  <a:moveTo>
                    <a:pt x="14416" y="348536"/>
                  </a:moveTo>
                  <a:cubicBezTo>
                    <a:pt x="-15438" y="259489"/>
                    <a:pt x="94946" y="-204"/>
                    <a:pt x="221686" y="49826"/>
                  </a:cubicBezTo>
                  <a:cubicBezTo>
                    <a:pt x="437330" y="-23336"/>
                    <a:pt x="499622" y="101564"/>
                    <a:pt x="736132" y="49826"/>
                  </a:cubicBezTo>
                  <a:cubicBezTo>
                    <a:pt x="967445" y="52132"/>
                    <a:pt x="1001658" y="84241"/>
                    <a:pt x="1173708" y="49826"/>
                  </a:cubicBezTo>
                  <a:cubicBezTo>
                    <a:pt x="1326213" y="5915"/>
                    <a:pt x="1441968" y="87775"/>
                    <a:pt x="1611283" y="49826"/>
                  </a:cubicBezTo>
                  <a:cubicBezTo>
                    <a:pt x="1810435" y="-3932"/>
                    <a:pt x="2070414" y="90570"/>
                    <a:pt x="2202601" y="49826"/>
                  </a:cubicBezTo>
                  <a:cubicBezTo>
                    <a:pt x="2286843" y="-25668"/>
                    <a:pt x="2747192" y="82946"/>
                    <a:pt x="2947661" y="49826"/>
                  </a:cubicBezTo>
                  <a:cubicBezTo>
                    <a:pt x="3237428" y="-13651"/>
                    <a:pt x="3238056" y="70774"/>
                    <a:pt x="3462107" y="49826"/>
                  </a:cubicBezTo>
                  <a:cubicBezTo>
                    <a:pt x="3695519" y="107516"/>
                    <a:pt x="3881160" y="105464"/>
                    <a:pt x="4053425" y="49826"/>
                  </a:cubicBezTo>
                  <a:cubicBezTo>
                    <a:pt x="4238769" y="39643"/>
                    <a:pt x="4305066" y="56521"/>
                    <a:pt x="4414129" y="49826"/>
                  </a:cubicBezTo>
                  <a:cubicBezTo>
                    <a:pt x="4528338" y="-20806"/>
                    <a:pt x="4670445" y="66662"/>
                    <a:pt x="5005447" y="49826"/>
                  </a:cubicBezTo>
                  <a:cubicBezTo>
                    <a:pt x="5325256" y="25125"/>
                    <a:pt x="5360779" y="80076"/>
                    <a:pt x="5596765" y="49826"/>
                  </a:cubicBezTo>
                  <a:cubicBezTo>
                    <a:pt x="5821619" y="13468"/>
                    <a:pt x="5897518" y="56776"/>
                    <a:pt x="6188082" y="49826"/>
                  </a:cubicBezTo>
                  <a:cubicBezTo>
                    <a:pt x="6413223" y="-37631"/>
                    <a:pt x="6670698" y="211449"/>
                    <a:pt x="6856271" y="49826"/>
                  </a:cubicBezTo>
                  <a:cubicBezTo>
                    <a:pt x="7033941" y="27210"/>
                    <a:pt x="7173128" y="77518"/>
                    <a:pt x="7293847" y="49826"/>
                  </a:cubicBezTo>
                  <a:cubicBezTo>
                    <a:pt x="7460454" y="88352"/>
                    <a:pt x="7736504" y="148196"/>
                    <a:pt x="7908817" y="49826"/>
                  </a:cubicBezTo>
                  <a:cubicBezTo>
                    <a:pt x="8033593" y="16951"/>
                    <a:pt x="8093156" y="148862"/>
                    <a:pt x="8104657" y="245666"/>
                  </a:cubicBezTo>
                  <a:cubicBezTo>
                    <a:pt x="8121441" y="424432"/>
                    <a:pt x="8115729" y="521361"/>
                    <a:pt x="8104657" y="645166"/>
                  </a:cubicBezTo>
                  <a:cubicBezTo>
                    <a:pt x="8203240" y="747799"/>
                    <a:pt x="8103255" y="886834"/>
                    <a:pt x="8104657" y="1029000"/>
                  </a:cubicBezTo>
                  <a:cubicBezTo>
                    <a:pt x="8089410" y="1169400"/>
                    <a:pt x="8000928" y="1236946"/>
                    <a:pt x="7908817" y="1224840"/>
                  </a:cubicBezTo>
                  <a:cubicBezTo>
                    <a:pt x="7691836" y="1272512"/>
                    <a:pt x="7625725" y="1248652"/>
                    <a:pt x="7394371" y="1224840"/>
                  </a:cubicBezTo>
                  <a:cubicBezTo>
                    <a:pt x="7129180" y="1221606"/>
                    <a:pt x="7055304" y="1238594"/>
                    <a:pt x="6956795" y="1224840"/>
                  </a:cubicBezTo>
                  <a:cubicBezTo>
                    <a:pt x="6889902" y="1228258"/>
                    <a:pt x="6667806" y="1152686"/>
                    <a:pt x="6519220" y="1224840"/>
                  </a:cubicBezTo>
                  <a:cubicBezTo>
                    <a:pt x="6311874" y="1324576"/>
                    <a:pt x="6203025" y="1239339"/>
                    <a:pt x="5927902" y="1224840"/>
                  </a:cubicBezTo>
                  <a:cubicBezTo>
                    <a:pt x="5652898" y="1205674"/>
                    <a:pt x="5620654" y="1165375"/>
                    <a:pt x="5413456" y="1224840"/>
                  </a:cubicBezTo>
                  <a:cubicBezTo>
                    <a:pt x="5217840" y="1245175"/>
                    <a:pt x="4946908" y="1249239"/>
                    <a:pt x="4822138" y="1224840"/>
                  </a:cubicBezTo>
                  <a:cubicBezTo>
                    <a:pt x="4628125" y="1221548"/>
                    <a:pt x="4472585" y="1167617"/>
                    <a:pt x="4384563" y="1224840"/>
                  </a:cubicBezTo>
                  <a:cubicBezTo>
                    <a:pt x="4216596" y="1286655"/>
                    <a:pt x="4097634" y="1202096"/>
                    <a:pt x="3870117" y="1224840"/>
                  </a:cubicBezTo>
                  <a:cubicBezTo>
                    <a:pt x="3704073" y="1275263"/>
                    <a:pt x="3445272" y="1150073"/>
                    <a:pt x="3201928" y="1224840"/>
                  </a:cubicBezTo>
                  <a:cubicBezTo>
                    <a:pt x="2996062" y="1204564"/>
                    <a:pt x="2666428" y="1232858"/>
                    <a:pt x="2533738" y="1224840"/>
                  </a:cubicBezTo>
                  <a:cubicBezTo>
                    <a:pt x="2321763" y="1281409"/>
                    <a:pt x="2212653" y="1231749"/>
                    <a:pt x="1942421" y="1224840"/>
                  </a:cubicBezTo>
                  <a:cubicBezTo>
                    <a:pt x="1691794" y="1226100"/>
                    <a:pt x="1691139" y="1222247"/>
                    <a:pt x="1504846" y="1224840"/>
                  </a:cubicBezTo>
                  <a:cubicBezTo>
                    <a:pt x="1334234" y="1220649"/>
                    <a:pt x="1286031" y="1184617"/>
                    <a:pt x="1067270" y="1224840"/>
                  </a:cubicBezTo>
                  <a:cubicBezTo>
                    <a:pt x="874655" y="1219551"/>
                    <a:pt x="604132" y="1294929"/>
                    <a:pt x="221686" y="1224840"/>
                  </a:cubicBezTo>
                  <a:cubicBezTo>
                    <a:pt x="138838" y="1243726"/>
                    <a:pt x="47773" y="1136407"/>
                    <a:pt x="25846" y="1029000"/>
                  </a:cubicBezTo>
                  <a:cubicBezTo>
                    <a:pt x="2453" y="886833"/>
                    <a:pt x="-18174" y="778989"/>
                    <a:pt x="25846" y="653000"/>
                  </a:cubicBezTo>
                  <a:cubicBezTo>
                    <a:pt x="24060" y="526274"/>
                    <a:pt x="454" y="467968"/>
                    <a:pt x="14416" y="348536"/>
                  </a:cubicBezTo>
                  <a:close/>
                </a:path>
                <a:path w="8148161" h="1272568" fill="none" stroke="0" extrusionOk="0">
                  <a:moveTo>
                    <a:pt x="25846" y="245666"/>
                  </a:moveTo>
                  <a:cubicBezTo>
                    <a:pt x="-2219" y="122418"/>
                    <a:pt x="126564" y="60876"/>
                    <a:pt x="221686" y="49826"/>
                  </a:cubicBezTo>
                  <a:cubicBezTo>
                    <a:pt x="400744" y="-10582"/>
                    <a:pt x="713846" y="75343"/>
                    <a:pt x="889875" y="49826"/>
                  </a:cubicBezTo>
                  <a:cubicBezTo>
                    <a:pt x="1057041" y="27100"/>
                    <a:pt x="1306601" y="127483"/>
                    <a:pt x="1481193" y="49826"/>
                  </a:cubicBezTo>
                  <a:cubicBezTo>
                    <a:pt x="1619473" y="18002"/>
                    <a:pt x="1882129" y="126738"/>
                    <a:pt x="2149382" y="49826"/>
                  </a:cubicBezTo>
                  <a:cubicBezTo>
                    <a:pt x="2402358" y="21230"/>
                    <a:pt x="2442720" y="84546"/>
                    <a:pt x="2586957" y="49826"/>
                  </a:cubicBezTo>
                  <a:cubicBezTo>
                    <a:pt x="2666590" y="42210"/>
                    <a:pt x="3073102" y="96434"/>
                    <a:pt x="3255146" y="49826"/>
                  </a:cubicBezTo>
                  <a:cubicBezTo>
                    <a:pt x="3465216" y="2878"/>
                    <a:pt x="3474598" y="82097"/>
                    <a:pt x="3692721" y="49826"/>
                  </a:cubicBezTo>
                  <a:cubicBezTo>
                    <a:pt x="3895452" y="23848"/>
                    <a:pt x="4014868" y="56974"/>
                    <a:pt x="4284039" y="49826"/>
                  </a:cubicBezTo>
                  <a:cubicBezTo>
                    <a:pt x="4508564" y="432"/>
                    <a:pt x="4707466" y="69030"/>
                    <a:pt x="4798486" y="49826"/>
                  </a:cubicBezTo>
                  <a:cubicBezTo>
                    <a:pt x="4891751" y="1940"/>
                    <a:pt x="5057247" y="82283"/>
                    <a:pt x="5236061" y="49826"/>
                  </a:cubicBezTo>
                  <a:cubicBezTo>
                    <a:pt x="5394602" y="37456"/>
                    <a:pt x="5569187" y="87810"/>
                    <a:pt x="5827378" y="49826"/>
                  </a:cubicBezTo>
                  <a:cubicBezTo>
                    <a:pt x="6145887" y="68600"/>
                    <a:pt x="6256074" y="68737"/>
                    <a:pt x="6495568" y="49826"/>
                  </a:cubicBezTo>
                  <a:cubicBezTo>
                    <a:pt x="6734872" y="41326"/>
                    <a:pt x="6723857" y="56386"/>
                    <a:pt x="6856271" y="49826"/>
                  </a:cubicBezTo>
                  <a:cubicBezTo>
                    <a:pt x="7034538" y="-5095"/>
                    <a:pt x="7420890" y="171004"/>
                    <a:pt x="7908817" y="49826"/>
                  </a:cubicBezTo>
                  <a:cubicBezTo>
                    <a:pt x="8049944" y="46184"/>
                    <a:pt x="8113203" y="131685"/>
                    <a:pt x="8104657" y="245666"/>
                  </a:cubicBezTo>
                  <a:cubicBezTo>
                    <a:pt x="8090812" y="397374"/>
                    <a:pt x="8055422" y="506644"/>
                    <a:pt x="8104657" y="645166"/>
                  </a:cubicBezTo>
                  <a:cubicBezTo>
                    <a:pt x="8133640" y="807308"/>
                    <a:pt x="8097040" y="862037"/>
                    <a:pt x="8104657" y="1029000"/>
                  </a:cubicBezTo>
                  <a:cubicBezTo>
                    <a:pt x="8109913" y="1156492"/>
                    <a:pt x="8012094" y="1221951"/>
                    <a:pt x="7908817" y="1224840"/>
                  </a:cubicBezTo>
                  <a:cubicBezTo>
                    <a:pt x="7641141" y="1294805"/>
                    <a:pt x="7444461" y="1214259"/>
                    <a:pt x="7240628" y="1224840"/>
                  </a:cubicBezTo>
                  <a:cubicBezTo>
                    <a:pt x="7037652" y="1244753"/>
                    <a:pt x="6945615" y="1208368"/>
                    <a:pt x="6803053" y="1224840"/>
                  </a:cubicBezTo>
                  <a:cubicBezTo>
                    <a:pt x="6749629" y="1251504"/>
                    <a:pt x="6314645" y="1146649"/>
                    <a:pt x="6057992" y="1224840"/>
                  </a:cubicBezTo>
                  <a:cubicBezTo>
                    <a:pt x="5759708" y="1272657"/>
                    <a:pt x="5778263" y="1228422"/>
                    <a:pt x="5620417" y="1224840"/>
                  </a:cubicBezTo>
                  <a:cubicBezTo>
                    <a:pt x="5509389" y="1198098"/>
                    <a:pt x="5220608" y="1127123"/>
                    <a:pt x="5029099" y="1224840"/>
                  </a:cubicBezTo>
                  <a:cubicBezTo>
                    <a:pt x="4836755" y="1279000"/>
                    <a:pt x="4738909" y="1210692"/>
                    <a:pt x="4668396" y="1224840"/>
                  </a:cubicBezTo>
                  <a:cubicBezTo>
                    <a:pt x="4641915" y="1260637"/>
                    <a:pt x="4269381" y="1191689"/>
                    <a:pt x="4000207" y="1224840"/>
                  </a:cubicBezTo>
                  <a:cubicBezTo>
                    <a:pt x="3650776" y="1287155"/>
                    <a:pt x="3594655" y="1189952"/>
                    <a:pt x="3408889" y="1224840"/>
                  </a:cubicBezTo>
                  <a:cubicBezTo>
                    <a:pt x="3233713" y="1285199"/>
                    <a:pt x="3157153" y="1200378"/>
                    <a:pt x="3048185" y="1224840"/>
                  </a:cubicBezTo>
                  <a:cubicBezTo>
                    <a:pt x="2908129" y="1274651"/>
                    <a:pt x="2740619" y="1230752"/>
                    <a:pt x="2610610" y="1224840"/>
                  </a:cubicBezTo>
                  <a:cubicBezTo>
                    <a:pt x="2521073" y="1240857"/>
                    <a:pt x="2258010" y="1123152"/>
                    <a:pt x="2019292" y="1224840"/>
                  </a:cubicBezTo>
                  <a:cubicBezTo>
                    <a:pt x="1804460" y="1290951"/>
                    <a:pt x="1790856" y="1179820"/>
                    <a:pt x="1581717" y="1224840"/>
                  </a:cubicBezTo>
                  <a:cubicBezTo>
                    <a:pt x="1402833" y="1230064"/>
                    <a:pt x="1273511" y="1197004"/>
                    <a:pt x="1144142" y="1224840"/>
                  </a:cubicBezTo>
                  <a:cubicBezTo>
                    <a:pt x="1064160" y="1200765"/>
                    <a:pt x="616470" y="1293341"/>
                    <a:pt x="221686" y="1224840"/>
                  </a:cubicBezTo>
                  <a:cubicBezTo>
                    <a:pt x="118662" y="1175026"/>
                    <a:pt x="32545" y="1146893"/>
                    <a:pt x="25846" y="1029000"/>
                  </a:cubicBezTo>
                  <a:cubicBezTo>
                    <a:pt x="-22936" y="837661"/>
                    <a:pt x="326453" y="711257"/>
                    <a:pt x="288736" y="545893"/>
                  </a:cubicBezTo>
                  <a:cubicBezTo>
                    <a:pt x="203242" y="372983"/>
                    <a:pt x="37655" y="350388"/>
                    <a:pt x="25846" y="245666"/>
                  </a:cubicBezTo>
                  <a:close/>
                </a:path>
                <a:path w="8148161" h="1272568" fill="none" stroke="0" extrusionOk="0">
                  <a:moveTo>
                    <a:pt x="25846" y="245666"/>
                  </a:moveTo>
                  <a:cubicBezTo>
                    <a:pt x="-1639" y="147862"/>
                    <a:pt x="117270" y="11108"/>
                    <a:pt x="221686" y="49826"/>
                  </a:cubicBezTo>
                  <a:cubicBezTo>
                    <a:pt x="367402" y="35320"/>
                    <a:pt x="695179" y="64279"/>
                    <a:pt x="889875" y="49826"/>
                  </a:cubicBezTo>
                  <a:cubicBezTo>
                    <a:pt x="1092493" y="-21157"/>
                    <a:pt x="1272039" y="121796"/>
                    <a:pt x="1481193" y="49826"/>
                  </a:cubicBezTo>
                  <a:cubicBezTo>
                    <a:pt x="1608183" y="60291"/>
                    <a:pt x="1920166" y="98837"/>
                    <a:pt x="2149382" y="49826"/>
                  </a:cubicBezTo>
                  <a:cubicBezTo>
                    <a:pt x="2394511" y="33990"/>
                    <a:pt x="2460462" y="63187"/>
                    <a:pt x="2586957" y="49826"/>
                  </a:cubicBezTo>
                  <a:cubicBezTo>
                    <a:pt x="2675597" y="-36627"/>
                    <a:pt x="3093819" y="82490"/>
                    <a:pt x="3255146" y="49826"/>
                  </a:cubicBezTo>
                  <a:cubicBezTo>
                    <a:pt x="3489839" y="8129"/>
                    <a:pt x="3477051" y="77237"/>
                    <a:pt x="3692721" y="49826"/>
                  </a:cubicBezTo>
                  <a:cubicBezTo>
                    <a:pt x="3900989" y="13086"/>
                    <a:pt x="4018143" y="114430"/>
                    <a:pt x="4284039" y="49826"/>
                  </a:cubicBezTo>
                  <a:cubicBezTo>
                    <a:pt x="4532973" y="46122"/>
                    <a:pt x="4700945" y="83859"/>
                    <a:pt x="4798486" y="49826"/>
                  </a:cubicBezTo>
                  <a:cubicBezTo>
                    <a:pt x="4955719" y="63126"/>
                    <a:pt x="5061530" y="122285"/>
                    <a:pt x="5236061" y="49826"/>
                  </a:cubicBezTo>
                  <a:cubicBezTo>
                    <a:pt x="5384877" y="53782"/>
                    <a:pt x="5534408" y="82534"/>
                    <a:pt x="5827378" y="49826"/>
                  </a:cubicBezTo>
                  <a:cubicBezTo>
                    <a:pt x="6103881" y="56434"/>
                    <a:pt x="6265351" y="95197"/>
                    <a:pt x="6495568" y="49826"/>
                  </a:cubicBezTo>
                  <a:cubicBezTo>
                    <a:pt x="6740082" y="47144"/>
                    <a:pt x="6721883" y="53943"/>
                    <a:pt x="6856271" y="49826"/>
                  </a:cubicBezTo>
                  <a:cubicBezTo>
                    <a:pt x="7128360" y="-46623"/>
                    <a:pt x="7345260" y="143982"/>
                    <a:pt x="7908817" y="49826"/>
                  </a:cubicBezTo>
                  <a:cubicBezTo>
                    <a:pt x="8056693" y="78667"/>
                    <a:pt x="8093634" y="167827"/>
                    <a:pt x="8104657" y="245666"/>
                  </a:cubicBezTo>
                  <a:cubicBezTo>
                    <a:pt x="8103220" y="401932"/>
                    <a:pt x="8076823" y="477218"/>
                    <a:pt x="8104657" y="645166"/>
                  </a:cubicBezTo>
                  <a:cubicBezTo>
                    <a:pt x="8138676" y="803118"/>
                    <a:pt x="8100889" y="850227"/>
                    <a:pt x="8104657" y="1029000"/>
                  </a:cubicBezTo>
                  <a:cubicBezTo>
                    <a:pt x="8114623" y="1153909"/>
                    <a:pt x="8009224" y="1165353"/>
                    <a:pt x="7908817" y="1224840"/>
                  </a:cubicBezTo>
                  <a:cubicBezTo>
                    <a:pt x="7625061" y="1232813"/>
                    <a:pt x="7420011" y="1259251"/>
                    <a:pt x="7240628" y="1224840"/>
                  </a:cubicBezTo>
                  <a:cubicBezTo>
                    <a:pt x="7017376" y="1236711"/>
                    <a:pt x="6964229" y="1207396"/>
                    <a:pt x="6803053" y="1224840"/>
                  </a:cubicBezTo>
                  <a:cubicBezTo>
                    <a:pt x="6694961" y="1313687"/>
                    <a:pt x="6305361" y="1083439"/>
                    <a:pt x="6057992" y="1224840"/>
                  </a:cubicBezTo>
                  <a:cubicBezTo>
                    <a:pt x="5768104" y="1255518"/>
                    <a:pt x="5793649" y="1205332"/>
                    <a:pt x="5620417" y="1224840"/>
                  </a:cubicBezTo>
                  <a:cubicBezTo>
                    <a:pt x="5504163" y="1219788"/>
                    <a:pt x="5181000" y="1089571"/>
                    <a:pt x="5029099" y="1224840"/>
                  </a:cubicBezTo>
                  <a:cubicBezTo>
                    <a:pt x="4808480" y="1281108"/>
                    <a:pt x="4746552" y="1232930"/>
                    <a:pt x="4668396" y="1224840"/>
                  </a:cubicBezTo>
                  <a:cubicBezTo>
                    <a:pt x="4587471" y="1221984"/>
                    <a:pt x="4282624" y="1232274"/>
                    <a:pt x="4000207" y="1224840"/>
                  </a:cubicBezTo>
                  <a:cubicBezTo>
                    <a:pt x="3635721" y="1269457"/>
                    <a:pt x="3578347" y="1171115"/>
                    <a:pt x="3408889" y="1224840"/>
                  </a:cubicBezTo>
                  <a:cubicBezTo>
                    <a:pt x="3230448" y="1262524"/>
                    <a:pt x="3160585" y="1226191"/>
                    <a:pt x="3048185" y="1224840"/>
                  </a:cubicBezTo>
                  <a:cubicBezTo>
                    <a:pt x="2940649" y="1247657"/>
                    <a:pt x="2719000" y="1233204"/>
                    <a:pt x="2610610" y="1224840"/>
                  </a:cubicBezTo>
                  <a:cubicBezTo>
                    <a:pt x="2550837" y="1275467"/>
                    <a:pt x="2302386" y="1134005"/>
                    <a:pt x="2019292" y="1224840"/>
                  </a:cubicBezTo>
                  <a:cubicBezTo>
                    <a:pt x="1802927" y="1281495"/>
                    <a:pt x="1771034" y="1188489"/>
                    <a:pt x="1581717" y="1224840"/>
                  </a:cubicBezTo>
                  <a:cubicBezTo>
                    <a:pt x="1410847" y="1231266"/>
                    <a:pt x="1264901" y="1178355"/>
                    <a:pt x="1144142" y="1224840"/>
                  </a:cubicBezTo>
                  <a:cubicBezTo>
                    <a:pt x="1057113" y="1222389"/>
                    <a:pt x="567260" y="1289013"/>
                    <a:pt x="221686" y="1224840"/>
                  </a:cubicBezTo>
                  <a:cubicBezTo>
                    <a:pt x="117339" y="1224144"/>
                    <a:pt x="230896" y="1247700"/>
                    <a:pt x="220156" y="1143300"/>
                  </a:cubicBezTo>
                  <a:cubicBezTo>
                    <a:pt x="189280" y="987405"/>
                    <a:pt x="72160" y="791592"/>
                    <a:pt x="25846" y="637333"/>
                  </a:cubicBezTo>
                  <a:cubicBezTo>
                    <a:pt x="-24657" y="477722"/>
                    <a:pt x="41271" y="382985"/>
                    <a:pt x="25846" y="245666"/>
                  </a:cubicBezTo>
                  <a:close/>
                </a:path>
              </a:pathLst>
            </a:custGeom>
            <a:solidFill>
              <a:srgbClr val="FFFFFF"/>
            </a:solidFill>
            <a:ln w="12700">
              <a:noFill/>
              <a:extLst>
                <a:ext uri="{C807C97D-BFC1-408E-A445-0C87EB9F89A2}">
                  <ask:lineSketchStyleProps xmlns:ask="http://schemas.microsoft.com/office/drawing/2018/sketchyshapes" sd="974754452">
                    <a:custGeom>
                      <a:avLst/>
                      <a:gdLst>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22115" y="113755"/>
                            <a:pt x="150176" y="47717"/>
                            <a:pt x="221686" y="49826"/>
                          </a:cubicBezTo>
                          <a:cubicBezTo>
                            <a:pt x="358448" y="-32152"/>
                            <a:pt x="671500" y="100580"/>
                            <a:pt x="889875" y="49826"/>
                          </a:cubicBezTo>
                          <a:cubicBezTo>
                            <a:pt x="1068752" y="-49839"/>
                            <a:pt x="1275533" y="16016"/>
                            <a:pt x="1481193" y="49826"/>
                          </a:cubicBezTo>
                          <a:cubicBezTo>
                            <a:pt x="1674167" y="97247"/>
                            <a:pt x="1887529" y="166408"/>
                            <a:pt x="2149382" y="49826"/>
                          </a:cubicBezTo>
                          <a:cubicBezTo>
                            <a:pt x="2419772" y="47652"/>
                            <a:pt x="2487474" y="52872"/>
                            <a:pt x="2586957" y="49826"/>
                          </a:cubicBezTo>
                          <a:cubicBezTo>
                            <a:pt x="2631541" y="-98288"/>
                            <a:pt x="3033949" y="28159"/>
                            <a:pt x="3255146" y="49826"/>
                          </a:cubicBezTo>
                          <a:cubicBezTo>
                            <a:pt x="3492101" y="11237"/>
                            <a:pt x="3465890" y="44365"/>
                            <a:pt x="3692721" y="49826"/>
                          </a:cubicBezTo>
                          <a:cubicBezTo>
                            <a:pt x="3877209" y="-29976"/>
                            <a:pt x="3997833" y="125617"/>
                            <a:pt x="4284039" y="49826"/>
                          </a:cubicBezTo>
                          <a:cubicBezTo>
                            <a:pt x="4538665" y="87298"/>
                            <a:pt x="4740658" y="47673"/>
                            <a:pt x="4798486" y="49826"/>
                          </a:cubicBezTo>
                          <a:cubicBezTo>
                            <a:pt x="4948285" y="61766"/>
                            <a:pt x="5080139" y="170703"/>
                            <a:pt x="5236061" y="49826"/>
                          </a:cubicBezTo>
                          <a:cubicBezTo>
                            <a:pt x="5397042" y="59689"/>
                            <a:pt x="5483087" y="75409"/>
                            <a:pt x="5827378" y="49826"/>
                          </a:cubicBezTo>
                          <a:cubicBezTo>
                            <a:pt x="6070405" y="45516"/>
                            <a:pt x="6211601" y="97226"/>
                            <a:pt x="6495568" y="49826"/>
                          </a:cubicBezTo>
                          <a:cubicBezTo>
                            <a:pt x="6743895" y="42839"/>
                            <a:pt x="6718543" y="49430"/>
                            <a:pt x="6856271" y="49826"/>
                          </a:cubicBezTo>
                          <a:cubicBezTo>
                            <a:pt x="7093400" y="-81051"/>
                            <a:pt x="7188833" y="154856"/>
                            <a:pt x="7908817" y="49826"/>
                          </a:cubicBezTo>
                          <a:cubicBezTo>
                            <a:pt x="8073807" y="108184"/>
                            <a:pt x="8084079" y="186861"/>
                            <a:pt x="8104657" y="245666"/>
                          </a:cubicBezTo>
                          <a:cubicBezTo>
                            <a:pt x="8144428" y="413604"/>
                            <a:pt x="8103580" y="454844"/>
                            <a:pt x="8104657" y="645166"/>
                          </a:cubicBezTo>
                          <a:cubicBezTo>
                            <a:pt x="8138272" y="771012"/>
                            <a:pt x="8110393" y="835362"/>
                            <a:pt x="8104657" y="1029000"/>
                          </a:cubicBezTo>
                          <a:cubicBezTo>
                            <a:pt x="8155832" y="1196050"/>
                            <a:pt x="8007147" y="1156944"/>
                            <a:pt x="7908817" y="1224840"/>
                          </a:cubicBezTo>
                          <a:cubicBezTo>
                            <a:pt x="7588237" y="1247321"/>
                            <a:pt x="7350151" y="1301865"/>
                            <a:pt x="7240628" y="1224840"/>
                          </a:cubicBezTo>
                          <a:cubicBezTo>
                            <a:pt x="7009093" y="1191234"/>
                            <a:pt x="6955265" y="1222747"/>
                            <a:pt x="6803053" y="1224840"/>
                          </a:cubicBezTo>
                          <a:cubicBezTo>
                            <a:pt x="6609794" y="1388402"/>
                            <a:pt x="6426033" y="946085"/>
                            <a:pt x="6057992" y="1224840"/>
                          </a:cubicBezTo>
                          <a:cubicBezTo>
                            <a:pt x="5771047" y="1263809"/>
                            <a:pt x="5798360" y="1173402"/>
                            <a:pt x="5620417" y="1224840"/>
                          </a:cubicBezTo>
                          <a:cubicBezTo>
                            <a:pt x="5532500" y="1237666"/>
                            <a:pt x="5185040" y="1105386"/>
                            <a:pt x="5029099" y="1224840"/>
                          </a:cubicBezTo>
                          <a:cubicBezTo>
                            <a:pt x="4798270" y="1271715"/>
                            <a:pt x="4777967" y="1157209"/>
                            <a:pt x="4668396" y="1224840"/>
                          </a:cubicBezTo>
                          <a:cubicBezTo>
                            <a:pt x="4678956" y="1218340"/>
                            <a:pt x="4310818" y="1356654"/>
                            <a:pt x="4000207" y="1224840"/>
                          </a:cubicBezTo>
                          <a:cubicBezTo>
                            <a:pt x="3641214" y="1232270"/>
                            <a:pt x="3547040" y="1150836"/>
                            <a:pt x="3408889" y="1224840"/>
                          </a:cubicBezTo>
                          <a:cubicBezTo>
                            <a:pt x="3224300" y="1239651"/>
                            <a:pt x="3168432" y="1251049"/>
                            <a:pt x="3048185" y="1224840"/>
                          </a:cubicBezTo>
                          <a:cubicBezTo>
                            <a:pt x="2964918" y="1254255"/>
                            <a:pt x="2679402" y="1240499"/>
                            <a:pt x="2610610" y="1224840"/>
                          </a:cubicBezTo>
                          <a:cubicBezTo>
                            <a:pt x="2393991" y="1360791"/>
                            <a:pt x="2338558" y="1001782"/>
                            <a:pt x="2019292" y="1224840"/>
                          </a:cubicBezTo>
                          <a:cubicBezTo>
                            <a:pt x="1799825" y="1251786"/>
                            <a:pt x="1700131" y="1204600"/>
                            <a:pt x="1581717" y="1224840"/>
                          </a:cubicBezTo>
                          <a:cubicBezTo>
                            <a:pt x="1432228" y="1200867"/>
                            <a:pt x="1283750" y="1146686"/>
                            <a:pt x="1144142" y="1224840"/>
                          </a:cubicBezTo>
                          <a:cubicBezTo>
                            <a:pt x="1180392" y="1100353"/>
                            <a:pt x="584554" y="1355760"/>
                            <a:pt x="221686" y="1224840"/>
                          </a:cubicBezTo>
                          <a:cubicBezTo>
                            <a:pt x="99225" y="1262059"/>
                            <a:pt x="-11508" y="1102138"/>
                            <a:pt x="25846" y="1029000"/>
                          </a:cubicBezTo>
                          <a:cubicBezTo>
                            <a:pt x="-13952" y="870933"/>
                            <a:pt x="46998" y="723530"/>
                            <a:pt x="25846" y="637333"/>
                          </a:cubicBezTo>
                          <a:cubicBezTo>
                            <a:pt x="-45166" y="493695"/>
                            <a:pt x="80378" y="347498"/>
                            <a:pt x="25846" y="245666"/>
                          </a:cubicBezTo>
                          <a:close/>
                        </a:path>
                        <a:path w="8148161" h="1272568" stroke="0" extrusionOk="0">
                          <a:moveTo>
                            <a:pt x="14416" y="348536"/>
                          </a:moveTo>
                          <a:cubicBezTo>
                            <a:pt x="-49402" y="275907"/>
                            <a:pt x="90878" y="-8392"/>
                            <a:pt x="221686" y="49826"/>
                          </a:cubicBezTo>
                          <a:cubicBezTo>
                            <a:pt x="451434" y="-32669"/>
                            <a:pt x="507092" y="135429"/>
                            <a:pt x="736132" y="49826"/>
                          </a:cubicBezTo>
                          <a:cubicBezTo>
                            <a:pt x="958953" y="55762"/>
                            <a:pt x="992888" y="84602"/>
                            <a:pt x="1173708" y="49826"/>
                          </a:cubicBezTo>
                          <a:cubicBezTo>
                            <a:pt x="1324703" y="-26875"/>
                            <a:pt x="1475759" y="113601"/>
                            <a:pt x="1611283" y="49826"/>
                          </a:cubicBezTo>
                          <a:cubicBezTo>
                            <a:pt x="1808542" y="-21349"/>
                            <a:pt x="2067707" y="98808"/>
                            <a:pt x="2202601" y="49826"/>
                          </a:cubicBezTo>
                          <a:cubicBezTo>
                            <a:pt x="2255122" y="-69489"/>
                            <a:pt x="2787574" y="68327"/>
                            <a:pt x="2947661" y="49826"/>
                          </a:cubicBezTo>
                          <a:cubicBezTo>
                            <a:pt x="3230903" y="-10255"/>
                            <a:pt x="3232019" y="74058"/>
                            <a:pt x="3462107" y="49826"/>
                          </a:cubicBezTo>
                          <a:cubicBezTo>
                            <a:pt x="3706238" y="131828"/>
                            <a:pt x="3922718" y="135623"/>
                            <a:pt x="4053425" y="49826"/>
                          </a:cubicBezTo>
                          <a:cubicBezTo>
                            <a:pt x="4234564" y="43193"/>
                            <a:pt x="4290278" y="46583"/>
                            <a:pt x="4414129" y="49826"/>
                          </a:cubicBezTo>
                          <a:cubicBezTo>
                            <a:pt x="4535967" y="-27914"/>
                            <a:pt x="4628537" y="47245"/>
                            <a:pt x="5005447" y="49826"/>
                          </a:cubicBezTo>
                          <a:cubicBezTo>
                            <a:pt x="5333041" y="28562"/>
                            <a:pt x="5355108" y="68408"/>
                            <a:pt x="5596765" y="49826"/>
                          </a:cubicBezTo>
                          <a:cubicBezTo>
                            <a:pt x="5822273" y="17127"/>
                            <a:pt x="5890910" y="45557"/>
                            <a:pt x="6188082" y="49826"/>
                          </a:cubicBezTo>
                          <a:cubicBezTo>
                            <a:pt x="6372977" y="-70624"/>
                            <a:pt x="6675534" y="278806"/>
                            <a:pt x="6856271" y="49826"/>
                          </a:cubicBezTo>
                          <a:cubicBezTo>
                            <a:pt x="7025863" y="56702"/>
                            <a:pt x="7204003" y="92692"/>
                            <a:pt x="7293847" y="49826"/>
                          </a:cubicBezTo>
                          <a:cubicBezTo>
                            <a:pt x="7458354" y="100845"/>
                            <a:pt x="7730128" y="152573"/>
                            <a:pt x="7908817" y="49826"/>
                          </a:cubicBezTo>
                          <a:cubicBezTo>
                            <a:pt x="8040938" y="-11093"/>
                            <a:pt x="8090120" y="149507"/>
                            <a:pt x="8104657" y="245666"/>
                          </a:cubicBezTo>
                          <a:cubicBezTo>
                            <a:pt x="8111601" y="430841"/>
                            <a:pt x="8132696" y="505632"/>
                            <a:pt x="8104657" y="645166"/>
                          </a:cubicBezTo>
                          <a:cubicBezTo>
                            <a:pt x="8213385" y="749640"/>
                            <a:pt x="8104421" y="902048"/>
                            <a:pt x="8104657" y="1029000"/>
                          </a:cubicBezTo>
                          <a:cubicBezTo>
                            <a:pt x="8089446" y="1173356"/>
                            <a:pt x="7998268" y="1239057"/>
                            <a:pt x="7908817" y="1224840"/>
                          </a:cubicBezTo>
                          <a:cubicBezTo>
                            <a:pt x="7679909" y="1288309"/>
                            <a:pt x="7619040" y="1259975"/>
                            <a:pt x="7394371" y="1224840"/>
                          </a:cubicBezTo>
                          <a:cubicBezTo>
                            <a:pt x="7124868" y="1219990"/>
                            <a:pt x="7053075" y="1255431"/>
                            <a:pt x="6956795" y="1224840"/>
                          </a:cubicBezTo>
                          <a:cubicBezTo>
                            <a:pt x="6926785" y="1224351"/>
                            <a:pt x="6631119" y="1131380"/>
                            <a:pt x="6519220" y="1224840"/>
                          </a:cubicBezTo>
                          <a:cubicBezTo>
                            <a:pt x="6311743" y="1362818"/>
                            <a:pt x="6224624" y="1252142"/>
                            <a:pt x="5927902" y="1224840"/>
                          </a:cubicBezTo>
                          <a:cubicBezTo>
                            <a:pt x="5647748" y="1201780"/>
                            <a:pt x="5626841" y="1165626"/>
                            <a:pt x="5413456" y="1224840"/>
                          </a:cubicBezTo>
                          <a:cubicBezTo>
                            <a:pt x="5215108" y="1240202"/>
                            <a:pt x="4933880" y="1266836"/>
                            <a:pt x="4822138" y="1224840"/>
                          </a:cubicBezTo>
                          <a:cubicBezTo>
                            <a:pt x="4620335" y="1211865"/>
                            <a:pt x="4463114" y="1162183"/>
                            <a:pt x="4384563" y="1224840"/>
                          </a:cubicBezTo>
                          <a:cubicBezTo>
                            <a:pt x="4199343" y="1300997"/>
                            <a:pt x="4060825" y="1206419"/>
                            <a:pt x="3870117" y="1224840"/>
                          </a:cubicBezTo>
                          <a:cubicBezTo>
                            <a:pt x="3748692" y="1287999"/>
                            <a:pt x="3446956" y="1144693"/>
                            <a:pt x="3201928" y="1224840"/>
                          </a:cubicBezTo>
                          <a:cubicBezTo>
                            <a:pt x="3000264" y="1194997"/>
                            <a:pt x="2651550" y="1236377"/>
                            <a:pt x="2533738" y="1224840"/>
                          </a:cubicBezTo>
                          <a:cubicBezTo>
                            <a:pt x="2320904" y="1291781"/>
                            <a:pt x="2230388" y="1240566"/>
                            <a:pt x="1942421" y="1224840"/>
                          </a:cubicBezTo>
                          <a:cubicBezTo>
                            <a:pt x="1692178" y="1225748"/>
                            <a:pt x="1690464" y="1222708"/>
                            <a:pt x="1504846" y="1224840"/>
                          </a:cubicBezTo>
                          <a:cubicBezTo>
                            <a:pt x="1350202" y="1213472"/>
                            <a:pt x="1290684" y="1168840"/>
                            <a:pt x="1067270" y="1224840"/>
                          </a:cubicBezTo>
                          <a:cubicBezTo>
                            <a:pt x="908704" y="1172024"/>
                            <a:pt x="593965" y="1337977"/>
                            <a:pt x="221686" y="1224840"/>
                          </a:cubicBezTo>
                          <a:cubicBezTo>
                            <a:pt x="152556" y="1251969"/>
                            <a:pt x="44885" y="1113059"/>
                            <a:pt x="25846" y="1029000"/>
                          </a:cubicBezTo>
                          <a:cubicBezTo>
                            <a:pt x="-942" y="874326"/>
                            <a:pt x="-31388" y="782608"/>
                            <a:pt x="25846" y="653000"/>
                          </a:cubicBezTo>
                          <a:cubicBezTo>
                            <a:pt x="24114" y="520275"/>
                            <a:pt x="-14532" y="460366"/>
                            <a:pt x="14416" y="348536"/>
                          </a:cubicBezTo>
                          <a:close/>
                        </a:path>
                        <a:path w="8148161" h="1272568" fill="none" stroke="0" extrusionOk="0">
                          <a:moveTo>
                            <a:pt x="25846" y="245666"/>
                          </a:moveTo>
                          <a:cubicBezTo>
                            <a:pt x="-2279" y="116008"/>
                            <a:pt x="135411" y="79368"/>
                            <a:pt x="221686" y="49826"/>
                          </a:cubicBezTo>
                          <a:cubicBezTo>
                            <a:pt x="415185" y="-58776"/>
                            <a:pt x="710301" y="86072"/>
                            <a:pt x="889875" y="49826"/>
                          </a:cubicBezTo>
                          <a:cubicBezTo>
                            <a:pt x="1056078" y="49699"/>
                            <a:pt x="1354251" y="107152"/>
                            <a:pt x="1481193" y="49826"/>
                          </a:cubicBezTo>
                          <a:cubicBezTo>
                            <a:pt x="1622963" y="70698"/>
                            <a:pt x="1863766" y="170367"/>
                            <a:pt x="2149382" y="49826"/>
                          </a:cubicBezTo>
                          <a:cubicBezTo>
                            <a:pt x="2419522" y="12034"/>
                            <a:pt x="2436969" y="100568"/>
                            <a:pt x="2586957" y="49826"/>
                          </a:cubicBezTo>
                          <a:cubicBezTo>
                            <a:pt x="2648116" y="49564"/>
                            <a:pt x="3040885" y="69913"/>
                            <a:pt x="3255146" y="49826"/>
                          </a:cubicBezTo>
                          <a:cubicBezTo>
                            <a:pt x="3470361" y="25726"/>
                            <a:pt x="3464443" y="63697"/>
                            <a:pt x="3692721" y="49826"/>
                          </a:cubicBezTo>
                          <a:cubicBezTo>
                            <a:pt x="3889626" y="27764"/>
                            <a:pt x="4003939" y="54626"/>
                            <a:pt x="4284039" y="49826"/>
                          </a:cubicBezTo>
                          <a:cubicBezTo>
                            <a:pt x="4507262" y="-1133"/>
                            <a:pt x="4716649" y="59725"/>
                            <a:pt x="4798486" y="49826"/>
                          </a:cubicBezTo>
                          <a:cubicBezTo>
                            <a:pt x="4875306" y="-11737"/>
                            <a:pt x="5064195" y="46997"/>
                            <a:pt x="5236061" y="49826"/>
                          </a:cubicBezTo>
                          <a:cubicBezTo>
                            <a:pt x="5445501" y="29223"/>
                            <a:pt x="5603133" y="111076"/>
                            <a:pt x="5827378" y="49826"/>
                          </a:cubicBezTo>
                          <a:cubicBezTo>
                            <a:pt x="6174395" y="78638"/>
                            <a:pt x="6242113" y="90561"/>
                            <a:pt x="6495568" y="49826"/>
                          </a:cubicBezTo>
                          <a:cubicBezTo>
                            <a:pt x="6734106" y="38909"/>
                            <a:pt x="6727657" y="56334"/>
                            <a:pt x="6856271" y="49826"/>
                          </a:cubicBezTo>
                          <a:cubicBezTo>
                            <a:pt x="7001442" y="-29005"/>
                            <a:pt x="7367826" y="222778"/>
                            <a:pt x="7908817" y="49826"/>
                          </a:cubicBezTo>
                          <a:cubicBezTo>
                            <a:pt x="8048031" y="29179"/>
                            <a:pt x="8105337" y="135415"/>
                            <a:pt x="8104657" y="245666"/>
                          </a:cubicBezTo>
                          <a:cubicBezTo>
                            <a:pt x="8068695" y="382701"/>
                            <a:pt x="8041838" y="531902"/>
                            <a:pt x="8104657" y="645166"/>
                          </a:cubicBezTo>
                          <a:cubicBezTo>
                            <a:pt x="8129220" y="808856"/>
                            <a:pt x="8110378" y="856524"/>
                            <a:pt x="8104657" y="1029000"/>
                          </a:cubicBezTo>
                          <a:cubicBezTo>
                            <a:pt x="8122909" y="1181786"/>
                            <a:pt x="8009615" y="1230834"/>
                            <a:pt x="7908817" y="1224840"/>
                          </a:cubicBezTo>
                          <a:cubicBezTo>
                            <a:pt x="7674684" y="1331384"/>
                            <a:pt x="7424297" y="1197083"/>
                            <a:pt x="7240628" y="1224840"/>
                          </a:cubicBezTo>
                          <a:cubicBezTo>
                            <a:pt x="7056616" y="1232927"/>
                            <a:pt x="6940908" y="1216105"/>
                            <a:pt x="6803053" y="1224840"/>
                          </a:cubicBezTo>
                          <a:cubicBezTo>
                            <a:pt x="6786474" y="1223756"/>
                            <a:pt x="6319457" y="1091603"/>
                            <a:pt x="6057992" y="1224840"/>
                          </a:cubicBezTo>
                          <a:cubicBezTo>
                            <a:pt x="5765434" y="1284428"/>
                            <a:pt x="5775015" y="1240877"/>
                            <a:pt x="5620417" y="1224840"/>
                          </a:cubicBezTo>
                          <a:cubicBezTo>
                            <a:pt x="5516657" y="1197652"/>
                            <a:pt x="5239306" y="1076401"/>
                            <a:pt x="5029099" y="1224840"/>
                          </a:cubicBezTo>
                          <a:cubicBezTo>
                            <a:pt x="4856174" y="1271250"/>
                            <a:pt x="4728176" y="1196418"/>
                            <a:pt x="4668396" y="1224840"/>
                          </a:cubicBezTo>
                          <a:cubicBezTo>
                            <a:pt x="4698410" y="1300468"/>
                            <a:pt x="4219549" y="1220839"/>
                            <a:pt x="4000207" y="1224840"/>
                          </a:cubicBezTo>
                          <a:cubicBezTo>
                            <a:pt x="3646860" y="1290865"/>
                            <a:pt x="3573900" y="1189204"/>
                            <a:pt x="3408889" y="1224840"/>
                          </a:cubicBezTo>
                          <a:cubicBezTo>
                            <a:pt x="3240882" y="1308479"/>
                            <a:pt x="3152699" y="1197842"/>
                            <a:pt x="3048185" y="1224840"/>
                          </a:cubicBezTo>
                          <a:cubicBezTo>
                            <a:pt x="2905327" y="1278420"/>
                            <a:pt x="2737447" y="1241410"/>
                            <a:pt x="2610610" y="1224840"/>
                          </a:cubicBezTo>
                          <a:cubicBezTo>
                            <a:pt x="2495547" y="1236261"/>
                            <a:pt x="2291548" y="1063956"/>
                            <a:pt x="2019292" y="1224840"/>
                          </a:cubicBezTo>
                          <a:cubicBezTo>
                            <a:pt x="1793228" y="1264158"/>
                            <a:pt x="1810170" y="1171835"/>
                            <a:pt x="1581717" y="1224840"/>
                          </a:cubicBezTo>
                          <a:cubicBezTo>
                            <a:pt x="1419755" y="1194676"/>
                            <a:pt x="1305643" y="1190081"/>
                            <a:pt x="1144142" y="1224840"/>
                          </a:cubicBezTo>
                          <a:cubicBezTo>
                            <a:pt x="1070289" y="1193589"/>
                            <a:pt x="681706" y="1368925"/>
                            <a:pt x="221686" y="1224840"/>
                          </a:cubicBezTo>
                          <a:cubicBezTo>
                            <a:pt x="108517" y="1159731"/>
                            <a:pt x="26206" y="1172448"/>
                            <a:pt x="25846" y="1029000"/>
                          </a:cubicBezTo>
                          <a:cubicBezTo>
                            <a:pt x="-50602" y="807135"/>
                            <a:pt x="319622" y="705793"/>
                            <a:pt x="288736" y="545893"/>
                          </a:cubicBezTo>
                          <a:cubicBezTo>
                            <a:pt x="192394" y="373223"/>
                            <a:pt x="39164" y="328516"/>
                            <a:pt x="25846" y="245666"/>
                          </a:cubicBezTo>
                          <a:close/>
                        </a:path>
                        <a:path w="8148161" h="1272568" fill="none" stroke="0" extrusionOk="0">
                          <a:moveTo>
                            <a:pt x="25846" y="245666"/>
                          </a:moveTo>
                          <a:cubicBezTo>
                            <a:pt x="-34150" y="152199"/>
                            <a:pt x="144367" y="3517"/>
                            <a:pt x="221686" y="49826"/>
                          </a:cubicBezTo>
                          <a:cubicBezTo>
                            <a:pt x="372079" y="38883"/>
                            <a:pt x="724575" y="48116"/>
                            <a:pt x="889875" y="49826"/>
                          </a:cubicBezTo>
                          <a:cubicBezTo>
                            <a:pt x="1093201" y="-36606"/>
                            <a:pt x="1250371" y="183240"/>
                            <a:pt x="1481193" y="49826"/>
                          </a:cubicBezTo>
                          <a:cubicBezTo>
                            <a:pt x="1647549" y="78680"/>
                            <a:pt x="1889719" y="126396"/>
                            <a:pt x="2149382" y="49826"/>
                          </a:cubicBezTo>
                          <a:cubicBezTo>
                            <a:pt x="2405949" y="23347"/>
                            <a:pt x="2454082" y="72234"/>
                            <a:pt x="2586957" y="49826"/>
                          </a:cubicBezTo>
                          <a:cubicBezTo>
                            <a:pt x="2644832" y="-35433"/>
                            <a:pt x="3101553" y="76015"/>
                            <a:pt x="3255146" y="49826"/>
                          </a:cubicBezTo>
                          <a:cubicBezTo>
                            <a:pt x="3493506" y="16450"/>
                            <a:pt x="3459598" y="87640"/>
                            <a:pt x="3692721" y="49826"/>
                          </a:cubicBezTo>
                          <a:cubicBezTo>
                            <a:pt x="3944338" y="25476"/>
                            <a:pt x="4023974" y="90742"/>
                            <a:pt x="4284039" y="49826"/>
                          </a:cubicBezTo>
                          <a:cubicBezTo>
                            <a:pt x="4508653" y="51609"/>
                            <a:pt x="4715902" y="89385"/>
                            <a:pt x="4798486" y="49826"/>
                          </a:cubicBezTo>
                          <a:cubicBezTo>
                            <a:pt x="4977720" y="81902"/>
                            <a:pt x="5069404" y="98658"/>
                            <a:pt x="5236061" y="49826"/>
                          </a:cubicBezTo>
                          <a:cubicBezTo>
                            <a:pt x="5379723" y="44818"/>
                            <a:pt x="5504681" y="60510"/>
                            <a:pt x="5827378" y="49826"/>
                          </a:cubicBezTo>
                          <a:cubicBezTo>
                            <a:pt x="6081932" y="26648"/>
                            <a:pt x="6232523" y="80832"/>
                            <a:pt x="6495568" y="49826"/>
                          </a:cubicBezTo>
                          <a:cubicBezTo>
                            <a:pt x="6741173" y="46747"/>
                            <a:pt x="6724653" y="55257"/>
                            <a:pt x="6856271" y="49826"/>
                          </a:cubicBezTo>
                          <a:cubicBezTo>
                            <a:pt x="7113462" y="-19661"/>
                            <a:pt x="7402272" y="207401"/>
                            <a:pt x="7908817" y="49826"/>
                          </a:cubicBezTo>
                          <a:cubicBezTo>
                            <a:pt x="8047145" y="94518"/>
                            <a:pt x="8104981" y="160363"/>
                            <a:pt x="8104657" y="245666"/>
                          </a:cubicBezTo>
                          <a:cubicBezTo>
                            <a:pt x="8095880" y="395707"/>
                            <a:pt x="8063070" y="482244"/>
                            <a:pt x="8104657" y="645166"/>
                          </a:cubicBezTo>
                          <a:cubicBezTo>
                            <a:pt x="8138449" y="800856"/>
                            <a:pt x="8102681" y="841355"/>
                            <a:pt x="8104657" y="1029000"/>
                          </a:cubicBezTo>
                          <a:cubicBezTo>
                            <a:pt x="8118463" y="1157551"/>
                            <a:pt x="8007076" y="1142168"/>
                            <a:pt x="7908817" y="1224840"/>
                          </a:cubicBezTo>
                          <a:cubicBezTo>
                            <a:pt x="7629086" y="1233296"/>
                            <a:pt x="7411949" y="1233735"/>
                            <a:pt x="7240628" y="1224840"/>
                          </a:cubicBezTo>
                          <a:cubicBezTo>
                            <a:pt x="7014311" y="1221091"/>
                            <a:pt x="6979345" y="1203771"/>
                            <a:pt x="6803053" y="1224840"/>
                          </a:cubicBezTo>
                          <a:cubicBezTo>
                            <a:pt x="6765151" y="1288593"/>
                            <a:pt x="6244298" y="1141421"/>
                            <a:pt x="6057992" y="1224840"/>
                          </a:cubicBezTo>
                          <a:cubicBezTo>
                            <a:pt x="5773566" y="1259401"/>
                            <a:pt x="5781850" y="1199562"/>
                            <a:pt x="5620417" y="1224840"/>
                          </a:cubicBezTo>
                          <a:cubicBezTo>
                            <a:pt x="5504402" y="1224547"/>
                            <a:pt x="5192936" y="1082618"/>
                            <a:pt x="5029099" y="1224840"/>
                          </a:cubicBezTo>
                          <a:cubicBezTo>
                            <a:pt x="4809276" y="1278253"/>
                            <a:pt x="4743213" y="1241450"/>
                            <a:pt x="4668396" y="1224840"/>
                          </a:cubicBezTo>
                          <a:cubicBezTo>
                            <a:pt x="4568096" y="1185054"/>
                            <a:pt x="4283360" y="1275297"/>
                            <a:pt x="4000207" y="1224840"/>
                          </a:cubicBezTo>
                          <a:cubicBezTo>
                            <a:pt x="3638305" y="1260363"/>
                            <a:pt x="3587820" y="1182053"/>
                            <a:pt x="3408889" y="1224840"/>
                          </a:cubicBezTo>
                          <a:cubicBezTo>
                            <a:pt x="3230559" y="1259252"/>
                            <a:pt x="3173114" y="1229822"/>
                            <a:pt x="3048185" y="1224840"/>
                          </a:cubicBezTo>
                          <a:cubicBezTo>
                            <a:pt x="2936165" y="1270531"/>
                            <a:pt x="2727701" y="1211203"/>
                            <a:pt x="2610610" y="1224840"/>
                          </a:cubicBezTo>
                          <a:cubicBezTo>
                            <a:pt x="2516674" y="1257170"/>
                            <a:pt x="2253235" y="1157029"/>
                            <a:pt x="2019292" y="1224840"/>
                          </a:cubicBezTo>
                          <a:cubicBezTo>
                            <a:pt x="1814632" y="1281792"/>
                            <a:pt x="1772984" y="1186568"/>
                            <a:pt x="1581717" y="1224840"/>
                          </a:cubicBezTo>
                          <a:cubicBezTo>
                            <a:pt x="1413347" y="1268756"/>
                            <a:pt x="1270982" y="1158945"/>
                            <a:pt x="1144142" y="1224840"/>
                          </a:cubicBezTo>
                          <a:cubicBezTo>
                            <a:pt x="1038504" y="1207993"/>
                            <a:pt x="565961" y="1297056"/>
                            <a:pt x="221686" y="1224840"/>
                          </a:cubicBezTo>
                          <a:cubicBezTo>
                            <a:pt x="127029" y="1244095"/>
                            <a:pt x="211733" y="1259227"/>
                            <a:pt x="220156" y="1143300"/>
                          </a:cubicBezTo>
                          <a:cubicBezTo>
                            <a:pt x="228924" y="980067"/>
                            <a:pt x="90265" y="763222"/>
                            <a:pt x="25846" y="637333"/>
                          </a:cubicBezTo>
                          <a:cubicBezTo>
                            <a:pt x="-18190" y="486709"/>
                            <a:pt x="66495" y="377217"/>
                            <a:pt x="25846" y="245666"/>
                          </a:cubicBezTo>
                          <a:close/>
                        </a:path>
                        <a:path w="8148161" h="1272568" fill="none" stroke="0" extrusionOk="0">
                          <a:moveTo>
                            <a:pt x="25846" y="245666"/>
                          </a:moveTo>
                          <a:cubicBezTo>
                            <a:pt x="7408" y="135290"/>
                            <a:pt x="137087" y="22914"/>
                            <a:pt x="221686" y="49826"/>
                          </a:cubicBezTo>
                          <a:cubicBezTo>
                            <a:pt x="352975" y="25362"/>
                            <a:pt x="698720" y="80791"/>
                            <a:pt x="889875" y="49826"/>
                          </a:cubicBezTo>
                          <a:cubicBezTo>
                            <a:pt x="1099121" y="-27828"/>
                            <a:pt x="1273484" y="64307"/>
                            <a:pt x="1481193" y="49826"/>
                          </a:cubicBezTo>
                          <a:cubicBezTo>
                            <a:pt x="1621993" y="67691"/>
                            <a:pt x="1924315" y="104138"/>
                            <a:pt x="2149382" y="49826"/>
                          </a:cubicBezTo>
                          <a:cubicBezTo>
                            <a:pt x="2404750" y="39431"/>
                            <a:pt x="2472028" y="58390"/>
                            <a:pt x="2586957" y="49826"/>
                          </a:cubicBezTo>
                          <a:cubicBezTo>
                            <a:pt x="2646521" y="-80624"/>
                            <a:pt x="3041174" y="39816"/>
                            <a:pt x="3255146" y="49826"/>
                          </a:cubicBezTo>
                          <a:cubicBezTo>
                            <a:pt x="3490271" y="9984"/>
                            <a:pt x="3472122" y="63050"/>
                            <a:pt x="3692721" y="49826"/>
                          </a:cubicBezTo>
                          <a:cubicBezTo>
                            <a:pt x="3876441" y="-16066"/>
                            <a:pt x="4014306" y="129508"/>
                            <a:pt x="4284039" y="49826"/>
                          </a:cubicBezTo>
                          <a:cubicBezTo>
                            <a:pt x="4529583" y="65161"/>
                            <a:pt x="4720285" y="64427"/>
                            <a:pt x="4798486" y="49826"/>
                          </a:cubicBezTo>
                          <a:cubicBezTo>
                            <a:pt x="4975839" y="80907"/>
                            <a:pt x="5068025" y="143124"/>
                            <a:pt x="5236061" y="49826"/>
                          </a:cubicBezTo>
                          <a:cubicBezTo>
                            <a:pt x="5389917" y="58452"/>
                            <a:pt x="5536071" y="91065"/>
                            <a:pt x="5827378" y="49826"/>
                          </a:cubicBezTo>
                          <a:cubicBezTo>
                            <a:pt x="6089404" y="61801"/>
                            <a:pt x="6227377" y="115847"/>
                            <a:pt x="6495568" y="49826"/>
                          </a:cubicBezTo>
                          <a:cubicBezTo>
                            <a:pt x="6742234" y="44624"/>
                            <a:pt x="6719632" y="51357"/>
                            <a:pt x="6856271" y="49826"/>
                          </a:cubicBezTo>
                          <a:cubicBezTo>
                            <a:pt x="7086036" y="-56124"/>
                            <a:pt x="7257939" y="179047"/>
                            <a:pt x="7908817" y="49826"/>
                          </a:cubicBezTo>
                          <a:cubicBezTo>
                            <a:pt x="8075530" y="94598"/>
                            <a:pt x="8091282" y="175982"/>
                            <a:pt x="8104657" y="245666"/>
                          </a:cubicBezTo>
                          <a:cubicBezTo>
                            <a:pt x="8126984" y="408854"/>
                            <a:pt x="8089639" y="465239"/>
                            <a:pt x="8104657" y="645166"/>
                          </a:cubicBezTo>
                          <a:cubicBezTo>
                            <a:pt x="8131824" y="794206"/>
                            <a:pt x="8105519" y="845421"/>
                            <a:pt x="8104657" y="1029000"/>
                          </a:cubicBezTo>
                          <a:cubicBezTo>
                            <a:pt x="8113054" y="1174903"/>
                            <a:pt x="8010217" y="1173811"/>
                            <a:pt x="7908817" y="1224840"/>
                          </a:cubicBezTo>
                          <a:cubicBezTo>
                            <a:pt x="7614690" y="1230552"/>
                            <a:pt x="7404146" y="1281681"/>
                            <a:pt x="7240628" y="1224840"/>
                          </a:cubicBezTo>
                          <a:cubicBezTo>
                            <a:pt x="7010428" y="1207887"/>
                            <a:pt x="6955996" y="1217435"/>
                            <a:pt x="6803053" y="1224840"/>
                          </a:cubicBezTo>
                          <a:cubicBezTo>
                            <a:pt x="6672525" y="1394134"/>
                            <a:pt x="6373943" y="1020190"/>
                            <a:pt x="6057992" y="1224840"/>
                          </a:cubicBezTo>
                          <a:cubicBezTo>
                            <a:pt x="5771805" y="1254504"/>
                            <a:pt x="5802872" y="1187966"/>
                            <a:pt x="5620417" y="1224840"/>
                          </a:cubicBezTo>
                          <a:cubicBezTo>
                            <a:pt x="5516647" y="1212127"/>
                            <a:pt x="5172977" y="1075999"/>
                            <a:pt x="5029099" y="1224840"/>
                          </a:cubicBezTo>
                          <a:cubicBezTo>
                            <a:pt x="4810026" y="1277976"/>
                            <a:pt x="4759214" y="1201999"/>
                            <a:pt x="4668396" y="1224840"/>
                          </a:cubicBezTo>
                          <a:cubicBezTo>
                            <a:pt x="4589189" y="1180675"/>
                            <a:pt x="4243144" y="1304567"/>
                            <a:pt x="4000207" y="1224840"/>
                          </a:cubicBezTo>
                          <a:cubicBezTo>
                            <a:pt x="3649759" y="1253350"/>
                            <a:pt x="3597603" y="1169269"/>
                            <a:pt x="3408889" y="1224840"/>
                          </a:cubicBezTo>
                          <a:cubicBezTo>
                            <a:pt x="3223816" y="1257661"/>
                            <a:pt x="3161478" y="1241301"/>
                            <a:pt x="3048185" y="1224840"/>
                          </a:cubicBezTo>
                          <a:cubicBezTo>
                            <a:pt x="2960237" y="1262414"/>
                            <a:pt x="2692383" y="1244280"/>
                            <a:pt x="2610610" y="1224840"/>
                          </a:cubicBezTo>
                          <a:cubicBezTo>
                            <a:pt x="2462109" y="1331533"/>
                            <a:pt x="2326409" y="1079277"/>
                            <a:pt x="2019292" y="1224840"/>
                          </a:cubicBezTo>
                          <a:cubicBezTo>
                            <a:pt x="1796761" y="1272428"/>
                            <a:pt x="1737648" y="1196271"/>
                            <a:pt x="1581717" y="1224840"/>
                          </a:cubicBezTo>
                          <a:cubicBezTo>
                            <a:pt x="1404354" y="1224131"/>
                            <a:pt x="1274322" y="1146512"/>
                            <a:pt x="1144142" y="1224840"/>
                          </a:cubicBezTo>
                          <a:cubicBezTo>
                            <a:pt x="1060098" y="1227627"/>
                            <a:pt x="591145" y="1423338"/>
                            <a:pt x="221686" y="1224840"/>
                          </a:cubicBezTo>
                          <a:cubicBezTo>
                            <a:pt x="111492" y="1236308"/>
                            <a:pt x="23984" y="1128224"/>
                            <a:pt x="25846" y="1029000"/>
                          </a:cubicBezTo>
                          <a:cubicBezTo>
                            <a:pt x="-6147" y="872047"/>
                            <a:pt x="61988" y="763495"/>
                            <a:pt x="25846" y="637333"/>
                          </a:cubicBezTo>
                          <a:cubicBezTo>
                            <a:pt x="-50425" y="464812"/>
                            <a:pt x="57167" y="359267"/>
                            <a:pt x="25846" y="2456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Hình chữ nhật: Góc Tròn 33">
              <a:extLst>
                <a:ext uri="{FF2B5EF4-FFF2-40B4-BE49-F238E27FC236}">
                  <a16:creationId xmlns:a16="http://schemas.microsoft.com/office/drawing/2014/main" id="{C8912853-9FD9-E1EF-EA6D-948AC01515B5}"/>
                </a:ext>
              </a:extLst>
            </p:cNvPr>
            <p:cNvSpPr/>
            <p:nvPr/>
          </p:nvSpPr>
          <p:spPr>
            <a:xfrm>
              <a:off x="961015" y="397705"/>
              <a:ext cx="7834876" cy="79123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13">
              <a:extLst>
                <a:ext uri="{FF2B5EF4-FFF2-40B4-BE49-F238E27FC236}">
                  <a16:creationId xmlns:a16="http://schemas.microsoft.com/office/drawing/2014/main" id="{3B84D64B-3A34-AF36-1391-B4F4331A4CD1}"/>
                </a:ext>
              </a:extLst>
            </p:cNvPr>
            <p:cNvSpPr/>
            <p:nvPr/>
          </p:nvSpPr>
          <p:spPr>
            <a:xfrm>
              <a:off x="1035826" y="368847"/>
              <a:ext cx="7526840" cy="861774"/>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r>
                <a:rPr lang="vi-VN" sz="2500" b="1" i="1">
                  <a:solidFill>
                    <a:srgbClr val="FF0000"/>
                  </a:solidFill>
                  <a:ea typeface="LNTH-LuoLuoNotangYuanTi 1" panose="020B0604020202020204" charset="-128"/>
                  <a:cs typeface="LNTH-LuoLuoNotangYuanTi 1" panose="020B0604020202020204" charset="-128"/>
                </a:rPr>
                <a:t>Trong đoạn văn đầu, cảnh núi rừng vào sáng sớm được tả đẹp như thế nào?</a:t>
              </a:r>
              <a:endParaRPr lang="vi-VN" sz="2500" b="1" i="1" dirty="0" err="1">
                <a:solidFill>
                  <a:srgbClr val="FF0000"/>
                </a:solidFill>
                <a:ea typeface="LNTH-LuoLuoNotangYuanTi 1" panose="020B0604020202020204" charset="-128"/>
                <a:cs typeface="LNTH-LuoLuoNotangYuanTi 1" panose="020B0604020202020204" charset="-128"/>
              </a:endParaRPr>
            </a:p>
          </p:txBody>
        </p:sp>
        <p:pic>
          <p:nvPicPr>
            <p:cNvPr id="36" name="Hình ảnh 35" descr="Ảnh có chứa tác phẩm nghệ thuật&#10;&#10;Mô tả được tạo tự động với mức tin cậy thấp">
              <a:extLst>
                <a:ext uri="{FF2B5EF4-FFF2-40B4-BE49-F238E27FC236}">
                  <a16:creationId xmlns:a16="http://schemas.microsoft.com/office/drawing/2014/main" id="{181B0858-FA6C-9065-1926-E72354BCF527}"/>
                </a:ext>
              </a:extLst>
            </p:cNvPr>
            <p:cNvPicPr>
              <a:picLocks noChangeAspect="1"/>
            </p:cNvPicPr>
            <p:nvPr/>
          </p:nvPicPr>
          <p:blipFill rotWithShape="1">
            <a:blip r:embed="rId3"/>
            <a:srcRect l="29652" r="53641" b="66586"/>
            <a:stretch/>
          </p:blipFill>
          <p:spPr>
            <a:xfrm>
              <a:off x="337651" y="122474"/>
              <a:ext cx="533187" cy="1066375"/>
            </a:xfrm>
            <a:prstGeom prst="rect">
              <a:avLst/>
            </a:prstGeom>
          </p:spPr>
        </p:pic>
      </p:grpSp>
      <p:grpSp>
        <p:nvGrpSpPr>
          <p:cNvPr id="2" name="Group 1">
            <a:extLst>
              <a:ext uri="{FF2B5EF4-FFF2-40B4-BE49-F238E27FC236}">
                <a16:creationId xmlns:a16="http://schemas.microsoft.com/office/drawing/2014/main" id="{D2F00411-44C9-11DE-2EB0-E1B7309783BC}"/>
              </a:ext>
            </a:extLst>
          </p:cNvPr>
          <p:cNvGrpSpPr/>
          <p:nvPr/>
        </p:nvGrpSpPr>
        <p:grpSpPr>
          <a:xfrm>
            <a:off x="335734" y="1660691"/>
            <a:ext cx="8219999" cy="3005275"/>
            <a:chOff x="71594" y="1760653"/>
            <a:chExt cx="8763000" cy="2745142"/>
          </a:xfrm>
        </p:grpSpPr>
        <p:grpSp>
          <p:nvGrpSpPr>
            <p:cNvPr id="27" name="Nhóm 26">
              <a:extLst>
                <a:ext uri="{FF2B5EF4-FFF2-40B4-BE49-F238E27FC236}">
                  <a16:creationId xmlns:a16="http://schemas.microsoft.com/office/drawing/2014/main" id="{B84C83C4-60DF-ACCA-B472-AE62766E98B9}"/>
                </a:ext>
              </a:extLst>
            </p:cNvPr>
            <p:cNvGrpSpPr/>
            <p:nvPr/>
          </p:nvGrpSpPr>
          <p:grpSpPr>
            <a:xfrm>
              <a:off x="71594" y="1760653"/>
              <a:ext cx="8763000" cy="2745142"/>
              <a:chOff x="190500" y="1865534"/>
              <a:chExt cx="8763000" cy="2745142"/>
            </a:xfrm>
          </p:grpSpPr>
          <p:sp>
            <p:nvSpPr>
              <p:cNvPr id="28" name="Hình chữ nhật: Góc Tròn 1">
                <a:extLst>
                  <a:ext uri="{FF2B5EF4-FFF2-40B4-BE49-F238E27FC236}">
                    <a16:creationId xmlns:a16="http://schemas.microsoft.com/office/drawing/2014/main" id="{5FE209D4-74C0-C6A0-DDD6-F045BCDA92D5}"/>
                  </a:ext>
                </a:extLst>
              </p:cNvPr>
              <p:cNvSpPr/>
              <p:nvPr/>
            </p:nvSpPr>
            <p:spPr>
              <a:xfrm flipH="1">
                <a:off x="190500" y="1865534"/>
                <a:ext cx="8763000" cy="2745142"/>
              </a:xfrm>
              <a:custGeom>
                <a:avLst/>
                <a:gdLst>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1399850 w 16992596"/>
                  <a:gd name="connsiteY6" fmla="*/ 8398932 h 8398932"/>
                  <a:gd name="connsiteX7" fmla="*/ 0 w 16992596"/>
                  <a:gd name="connsiteY7" fmla="*/ 6999082 h 8398932"/>
                  <a:gd name="connsiteX8" fmla="*/ 0 w 16992596"/>
                  <a:gd name="connsiteY8" fmla="*/ 1399850 h 8398932"/>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9309410 w 16992596"/>
                  <a:gd name="connsiteY6" fmla="*/ 6775872 h 8398932"/>
                  <a:gd name="connsiteX7" fmla="*/ 0 w 16992596"/>
                  <a:gd name="connsiteY7" fmla="*/ 6999082 h 8398932"/>
                  <a:gd name="connsiteX8" fmla="*/ 0 w 16992596"/>
                  <a:gd name="connsiteY8" fmla="*/ 1399850 h 8398932"/>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9309410 w 16992596"/>
                  <a:gd name="connsiteY6" fmla="*/ 6775872 h 8398932"/>
                  <a:gd name="connsiteX7" fmla="*/ 45720 w 16992596"/>
                  <a:gd name="connsiteY7" fmla="*/ 5467462 h 8398932"/>
                  <a:gd name="connsiteX8" fmla="*/ 0 w 16992596"/>
                  <a:gd name="connsiteY8" fmla="*/ 1399850 h 8398932"/>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5354630 w 16992596"/>
                  <a:gd name="connsiteY6" fmla="*/ 6364392 h 8398932"/>
                  <a:gd name="connsiteX7" fmla="*/ 45720 w 16992596"/>
                  <a:gd name="connsiteY7" fmla="*/ 5467462 h 8398932"/>
                  <a:gd name="connsiteX8" fmla="*/ 0 w 16992596"/>
                  <a:gd name="connsiteY8" fmla="*/ 1399850 h 8398932"/>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4920290 w 16992596"/>
                  <a:gd name="connsiteY6" fmla="*/ 6181512 h 8398932"/>
                  <a:gd name="connsiteX7" fmla="*/ 45720 w 16992596"/>
                  <a:gd name="connsiteY7" fmla="*/ 5467462 h 8398932"/>
                  <a:gd name="connsiteX8" fmla="*/ 0 w 16992596"/>
                  <a:gd name="connsiteY8" fmla="*/ 1399850 h 8398932"/>
                  <a:gd name="connsiteX0" fmla="*/ 0 w 16992596"/>
                  <a:gd name="connsiteY0" fmla="*/ 1399850 h 8787552"/>
                  <a:gd name="connsiteX1" fmla="*/ 1399850 w 16992596"/>
                  <a:gd name="connsiteY1" fmla="*/ 0 h 8787552"/>
                  <a:gd name="connsiteX2" fmla="*/ 15592746 w 16992596"/>
                  <a:gd name="connsiteY2" fmla="*/ 0 h 8787552"/>
                  <a:gd name="connsiteX3" fmla="*/ 16992596 w 16992596"/>
                  <a:gd name="connsiteY3" fmla="*/ 1399850 h 8787552"/>
                  <a:gd name="connsiteX4" fmla="*/ 16992596 w 16992596"/>
                  <a:gd name="connsiteY4" fmla="*/ 6999082 h 8787552"/>
                  <a:gd name="connsiteX5" fmla="*/ 14038266 w 16992596"/>
                  <a:gd name="connsiteY5" fmla="*/ 8787552 h 8787552"/>
                  <a:gd name="connsiteX6" fmla="*/ 4920290 w 16992596"/>
                  <a:gd name="connsiteY6" fmla="*/ 6181512 h 8787552"/>
                  <a:gd name="connsiteX7" fmla="*/ 45720 w 16992596"/>
                  <a:gd name="connsiteY7" fmla="*/ 5467462 h 8787552"/>
                  <a:gd name="connsiteX8" fmla="*/ 0 w 16992596"/>
                  <a:gd name="connsiteY8" fmla="*/ 1399850 h 8787552"/>
                  <a:gd name="connsiteX0" fmla="*/ 0 w 16992596"/>
                  <a:gd name="connsiteY0" fmla="*/ 1399850 h 8787552"/>
                  <a:gd name="connsiteX1" fmla="*/ 1399850 w 16992596"/>
                  <a:gd name="connsiteY1" fmla="*/ 0 h 8787552"/>
                  <a:gd name="connsiteX2" fmla="*/ 15592746 w 16992596"/>
                  <a:gd name="connsiteY2" fmla="*/ 0 h 8787552"/>
                  <a:gd name="connsiteX3" fmla="*/ 16992596 w 16992596"/>
                  <a:gd name="connsiteY3" fmla="*/ 1399850 h 8787552"/>
                  <a:gd name="connsiteX4" fmla="*/ 16878296 w 16992596"/>
                  <a:gd name="connsiteY4" fmla="*/ 7616302 h 8787552"/>
                  <a:gd name="connsiteX5" fmla="*/ 14038266 w 16992596"/>
                  <a:gd name="connsiteY5" fmla="*/ 8787552 h 8787552"/>
                  <a:gd name="connsiteX6" fmla="*/ 4920290 w 16992596"/>
                  <a:gd name="connsiteY6" fmla="*/ 6181512 h 8787552"/>
                  <a:gd name="connsiteX7" fmla="*/ 45720 w 16992596"/>
                  <a:gd name="connsiteY7" fmla="*/ 5467462 h 8787552"/>
                  <a:gd name="connsiteX8" fmla="*/ 0 w 16992596"/>
                  <a:gd name="connsiteY8" fmla="*/ 1399850 h 8787552"/>
                  <a:gd name="connsiteX0" fmla="*/ 0 w 16992596"/>
                  <a:gd name="connsiteY0" fmla="*/ 1399850 h 8787552"/>
                  <a:gd name="connsiteX1" fmla="*/ 1399850 w 16992596"/>
                  <a:gd name="connsiteY1" fmla="*/ 0 h 8787552"/>
                  <a:gd name="connsiteX2" fmla="*/ 15592746 w 16992596"/>
                  <a:gd name="connsiteY2" fmla="*/ 0 h 8787552"/>
                  <a:gd name="connsiteX3" fmla="*/ 16992596 w 16992596"/>
                  <a:gd name="connsiteY3" fmla="*/ 1399850 h 8787552"/>
                  <a:gd name="connsiteX4" fmla="*/ 16878296 w 16992596"/>
                  <a:gd name="connsiteY4" fmla="*/ 7616302 h 8787552"/>
                  <a:gd name="connsiteX5" fmla="*/ 14038266 w 16992596"/>
                  <a:gd name="connsiteY5" fmla="*/ 8787552 h 8787552"/>
                  <a:gd name="connsiteX6" fmla="*/ 3251510 w 16992596"/>
                  <a:gd name="connsiteY6" fmla="*/ 6432972 h 8787552"/>
                  <a:gd name="connsiteX7" fmla="*/ 45720 w 16992596"/>
                  <a:gd name="connsiteY7" fmla="*/ 5467462 h 8787552"/>
                  <a:gd name="connsiteX8" fmla="*/ 0 w 16992596"/>
                  <a:gd name="connsiteY8" fmla="*/ 1399850 h 8787552"/>
                  <a:gd name="connsiteX0" fmla="*/ 0 w 16992596"/>
                  <a:gd name="connsiteY0" fmla="*/ 1399850 h 8421792"/>
                  <a:gd name="connsiteX1" fmla="*/ 1399850 w 16992596"/>
                  <a:gd name="connsiteY1" fmla="*/ 0 h 8421792"/>
                  <a:gd name="connsiteX2" fmla="*/ 15592746 w 16992596"/>
                  <a:gd name="connsiteY2" fmla="*/ 0 h 8421792"/>
                  <a:gd name="connsiteX3" fmla="*/ 16992596 w 16992596"/>
                  <a:gd name="connsiteY3" fmla="*/ 1399850 h 8421792"/>
                  <a:gd name="connsiteX4" fmla="*/ 16878296 w 16992596"/>
                  <a:gd name="connsiteY4" fmla="*/ 7616302 h 8421792"/>
                  <a:gd name="connsiteX5" fmla="*/ 13489626 w 16992596"/>
                  <a:gd name="connsiteY5" fmla="*/ 8421792 h 8421792"/>
                  <a:gd name="connsiteX6" fmla="*/ 3251510 w 16992596"/>
                  <a:gd name="connsiteY6" fmla="*/ 6432972 h 8421792"/>
                  <a:gd name="connsiteX7" fmla="*/ 45720 w 16992596"/>
                  <a:gd name="connsiteY7" fmla="*/ 5467462 h 8421792"/>
                  <a:gd name="connsiteX8" fmla="*/ 0 w 16992596"/>
                  <a:gd name="connsiteY8" fmla="*/ 1399850 h 8421792"/>
                  <a:gd name="connsiteX0" fmla="*/ 0 w 16992596"/>
                  <a:gd name="connsiteY0" fmla="*/ 1399850 h 8421792"/>
                  <a:gd name="connsiteX1" fmla="*/ 1399850 w 16992596"/>
                  <a:gd name="connsiteY1" fmla="*/ 0 h 8421792"/>
                  <a:gd name="connsiteX2" fmla="*/ 15592746 w 16992596"/>
                  <a:gd name="connsiteY2" fmla="*/ 0 h 8421792"/>
                  <a:gd name="connsiteX3" fmla="*/ 16992596 w 16992596"/>
                  <a:gd name="connsiteY3" fmla="*/ 1399850 h 8421792"/>
                  <a:gd name="connsiteX4" fmla="*/ 16878296 w 16992596"/>
                  <a:gd name="connsiteY4" fmla="*/ 7616302 h 8421792"/>
                  <a:gd name="connsiteX5" fmla="*/ 13489626 w 16992596"/>
                  <a:gd name="connsiteY5" fmla="*/ 8421792 h 8421792"/>
                  <a:gd name="connsiteX6" fmla="*/ 4032560 w 16992596"/>
                  <a:gd name="connsiteY6" fmla="*/ 5956722 h 8421792"/>
                  <a:gd name="connsiteX7" fmla="*/ 45720 w 16992596"/>
                  <a:gd name="connsiteY7" fmla="*/ 5467462 h 8421792"/>
                  <a:gd name="connsiteX8" fmla="*/ 0 w 16992596"/>
                  <a:gd name="connsiteY8" fmla="*/ 1399850 h 8421792"/>
                  <a:gd name="connsiteX0" fmla="*/ 0 w 17020116"/>
                  <a:gd name="connsiteY0" fmla="*/ 1399850 h 7760085"/>
                  <a:gd name="connsiteX1" fmla="*/ 1399850 w 17020116"/>
                  <a:gd name="connsiteY1" fmla="*/ 0 h 7760085"/>
                  <a:gd name="connsiteX2" fmla="*/ 15592746 w 17020116"/>
                  <a:gd name="connsiteY2" fmla="*/ 0 h 7760085"/>
                  <a:gd name="connsiteX3" fmla="*/ 16992596 w 17020116"/>
                  <a:gd name="connsiteY3" fmla="*/ 1399850 h 7760085"/>
                  <a:gd name="connsiteX4" fmla="*/ 16878296 w 17020116"/>
                  <a:gd name="connsiteY4" fmla="*/ 7616302 h 7760085"/>
                  <a:gd name="connsiteX5" fmla="*/ 16575726 w 17020116"/>
                  <a:gd name="connsiteY5" fmla="*/ 5792892 h 7760085"/>
                  <a:gd name="connsiteX6" fmla="*/ 4032560 w 17020116"/>
                  <a:gd name="connsiteY6" fmla="*/ 5956722 h 7760085"/>
                  <a:gd name="connsiteX7" fmla="*/ 45720 w 17020116"/>
                  <a:gd name="connsiteY7" fmla="*/ 5467462 h 7760085"/>
                  <a:gd name="connsiteX8" fmla="*/ 0 w 17020116"/>
                  <a:gd name="connsiteY8" fmla="*/ 1399850 h 7760085"/>
                  <a:gd name="connsiteX0" fmla="*/ 0 w 16992596"/>
                  <a:gd name="connsiteY0" fmla="*/ 1399850 h 6037823"/>
                  <a:gd name="connsiteX1" fmla="*/ 1399850 w 16992596"/>
                  <a:gd name="connsiteY1" fmla="*/ 0 h 6037823"/>
                  <a:gd name="connsiteX2" fmla="*/ 15592746 w 16992596"/>
                  <a:gd name="connsiteY2" fmla="*/ 0 h 6037823"/>
                  <a:gd name="connsiteX3" fmla="*/ 16992596 w 16992596"/>
                  <a:gd name="connsiteY3" fmla="*/ 1399850 h 6037823"/>
                  <a:gd name="connsiteX4" fmla="*/ 16573496 w 16992596"/>
                  <a:gd name="connsiteY4" fmla="*/ 5654152 h 6037823"/>
                  <a:gd name="connsiteX5" fmla="*/ 16575726 w 16992596"/>
                  <a:gd name="connsiteY5" fmla="*/ 5792892 h 6037823"/>
                  <a:gd name="connsiteX6" fmla="*/ 4032560 w 16992596"/>
                  <a:gd name="connsiteY6" fmla="*/ 5956722 h 6037823"/>
                  <a:gd name="connsiteX7" fmla="*/ 45720 w 16992596"/>
                  <a:gd name="connsiteY7" fmla="*/ 5467462 h 6037823"/>
                  <a:gd name="connsiteX8" fmla="*/ 0 w 16992596"/>
                  <a:gd name="connsiteY8" fmla="*/ 1399850 h 6037823"/>
                  <a:gd name="connsiteX0" fmla="*/ 0 w 16992596"/>
                  <a:gd name="connsiteY0" fmla="*/ 1399850 h 6037823"/>
                  <a:gd name="connsiteX1" fmla="*/ 1399850 w 16992596"/>
                  <a:gd name="connsiteY1" fmla="*/ 0 h 6037823"/>
                  <a:gd name="connsiteX2" fmla="*/ 15592746 w 16992596"/>
                  <a:gd name="connsiteY2" fmla="*/ 0 h 6037823"/>
                  <a:gd name="connsiteX3" fmla="*/ 16992596 w 16992596"/>
                  <a:gd name="connsiteY3" fmla="*/ 1399850 h 6037823"/>
                  <a:gd name="connsiteX4" fmla="*/ 16573496 w 16992596"/>
                  <a:gd name="connsiteY4" fmla="*/ 5654152 h 6037823"/>
                  <a:gd name="connsiteX5" fmla="*/ 16575726 w 16992596"/>
                  <a:gd name="connsiteY5" fmla="*/ 5792892 h 6037823"/>
                  <a:gd name="connsiteX6" fmla="*/ 4032560 w 16992596"/>
                  <a:gd name="connsiteY6" fmla="*/ 5956722 h 6037823"/>
                  <a:gd name="connsiteX7" fmla="*/ 45720 w 16992596"/>
                  <a:gd name="connsiteY7" fmla="*/ 4702612 h 6037823"/>
                  <a:gd name="connsiteX8" fmla="*/ 0 w 16992596"/>
                  <a:gd name="connsiteY8" fmla="*/ 1399850 h 6037823"/>
                  <a:gd name="connsiteX0" fmla="*/ 0 w 16992596"/>
                  <a:gd name="connsiteY0" fmla="*/ 1399850 h 6037823"/>
                  <a:gd name="connsiteX1" fmla="*/ 1399850 w 16992596"/>
                  <a:gd name="connsiteY1" fmla="*/ 0 h 6037823"/>
                  <a:gd name="connsiteX2" fmla="*/ 15592746 w 16992596"/>
                  <a:gd name="connsiteY2" fmla="*/ 0 h 6037823"/>
                  <a:gd name="connsiteX3" fmla="*/ 16992596 w 16992596"/>
                  <a:gd name="connsiteY3" fmla="*/ 1399850 h 6037823"/>
                  <a:gd name="connsiteX4" fmla="*/ 16573496 w 16992596"/>
                  <a:gd name="connsiteY4" fmla="*/ 5654152 h 6037823"/>
                  <a:gd name="connsiteX5" fmla="*/ 16575726 w 16992596"/>
                  <a:gd name="connsiteY5" fmla="*/ 5792892 h 6037823"/>
                  <a:gd name="connsiteX6" fmla="*/ 4032560 w 16992596"/>
                  <a:gd name="connsiteY6" fmla="*/ 5956722 h 6037823"/>
                  <a:gd name="connsiteX7" fmla="*/ 45720 w 16992596"/>
                  <a:gd name="connsiteY7" fmla="*/ 4702612 h 6037823"/>
                  <a:gd name="connsiteX8" fmla="*/ 0 w 16992596"/>
                  <a:gd name="connsiteY8" fmla="*/ 1399850 h 6037823"/>
                  <a:gd name="connsiteX0" fmla="*/ 0 w 17504106"/>
                  <a:gd name="connsiteY0" fmla="*/ 1399850 h 6049506"/>
                  <a:gd name="connsiteX1" fmla="*/ 1399850 w 17504106"/>
                  <a:gd name="connsiteY1" fmla="*/ 0 h 6049506"/>
                  <a:gd name="connsiteX2" fmla="*/ 15592746 w 17504106"/>
                  <a:gd name="connsiteY2" fmla="*/ 0 h 6049506"/>
                  <a:gd name="connsiteX3" fmla="*/ 16992596 w 17504106"/>
                  <a:gd name="connsiteY3" fmla="*/ 1399850 h 6049506"/>
                  <a:gd name="connsiteX4" fmla="*/ 16573496 w 17504106"/>
                  <a:gd name="connsiteY4" fmla="*/ 5654152 h 6049506"/>
                  <a:gd name="connsiteX5" fmla="*/ 16575726 w 17504106"/>
                  <a:gd name="connsiteY5" fmla="*/ 5792892 h 6049506"/>
                  <a:gd name="connsiteX6" fmla="*/ 4032560 w 17504106"/>
                  <a:gd name="connsiteY6" fmla="*/ 5397076 h 6049506"/>
                  <a:gd name="connsiteX7" fmla="*/ 45720 w 17504106"/>
                  <a:gd name="connsiteY7" fmla="*/ 4702612 h 6049506"/>
                  <a:gd name="connsiteX8" fmla="*/ 0 w 17504106"/>
                  <a:gd name="connsiteY8" fmla="*/ 1399850 h 6049506"/>
                  <a:gd name="connsiteX0" fmla="*/ 0 w 17299667"/>
                  <a:gd name="connsiteY0" fmla="*/ 1399850 h 5920500"/>
                  <a:gd name="connsiteX1" fmla="*/ 1399850 w 17299667"/>
                  <a:gd name="connsiteY1" fmla="*/ 0 h 5920500"/>
                  <a:gd name="connsiteX2" fmla="*/ 15592746 w 17299667"/>
                  <a:gd name="connsiteY2" fmla="*/ 0 h 5920500"/>
                  <a:gd name="connsiteX3" fmla="*/ 16992596 w 17299667"/>
                  <a:gd name="connsiteY3" fmla="*/ 1399850 h 5920500"/>
                  <a:gd name="connsiteX4" fmla="*/ 15865573 w 17299667"/>
                  <a:gd name="connsiteY4" fmla="*/ 2762648 h 5920500"/>
                  <a:gd name="connsiteX5" fmla="*/ 16575726 w 17299667"/>
                  <a:gd name="connsiteY5" fmla="*/ 5792892 h 5920500"/>
                  <a:gd name="connsiteX6" fmla="*/ 4032560 w 17299667"/>
                  <a:gd name="connsiteY6" fmla="*/ 5397076 h 5920500"/>
                  <a:gd name="connsiteX7" fmla="*/ 45720 w 17299667"/>
                  <a:gd name="connsiteY7" fmla="*/ 4702612 h 5920500"/>
                  <a:gd name="connsiteX8" fmla="*/ 0 w 17299667"/>
                  <a:gd name="connsiteY8" fmla="*/ 1399850 h 5920500"/>
                  <a:gd name="connsiteX0" fmla="*/ 0 w 17179398"/>
                  <a:gd name="connsiteY0" fmla="*/ 1399850 h 5461438"/>
                  <a:gd name="connsiteX1" fmla="*/ 1399850 w 17179398"/>
                  <a:gd name="connsiteY1" fmla="*/ 0 h 5461438"/>
                  <a:gd name="connsiteX2" fmla="*/ 15592746 w 17179398"/>
                  <a:gd name="connsiteY2" fmla="*/ 0 h 5461438"/>
                  <a:gd name="connsiteX3" fmla="*/ 16992596 w 17179398"/>
                  <a:gd name="connsiteY3" fmla="*/ 1399850 h 5461438"/>
                  <a:gd name="connsiteX4" fmla="*/ 15865573 w 17179398"/>
                  <a:gd name="connsiteY4" fmla="*/ 2762648 h 5461438"/>
                  <a:gd name="connsiteX5" fmla="*/ 16428242 w 17179398"/>
                  <a:gd name="connsiteY5" fmla="*/ 5195936 h 5461438"/>
                  <a:gd name="connsiteX6" fmla="*/ 4032560 w 17179398"/>
                  <a:gd name="connsiteY6" fmla="*/ 5397076 h 5461438"/>
                  <a:gd name="connsiteX7" fmla="*/ 45720 w 17179398"/>
                  <a:gd name="connsiteY7" fmla="*/ 4702612 h 5461438"/>
                  <a:gd name="connsiteX8" fmla="*/ 0 w 17179398"/>
                  <a:gd name="connsiteY8" fmla="*/ 1399850 h 5461438"/>
                  <a:gd name="connsiteX0" fmla="*/ 0 w 17520355"/>
                  <a:gd name="connsiteY0" fmla="*/ 1399850 h 5465872"/>
                  <a:gd name="connsiteX1" fmla="*/ 1399850 w 17520355"/>
                  <a:gd name="connsiteY1" fmla="*/ 0 h 5465872"/>
                  <a:gd name="connsiteX2" fmla="*/ 15592746 w 17520355"/>
                  <a:gd name="connsiteY2" fmla="*/ 0 h 5465872"/>
                  <a:gd name="connsiteX3" fmla="*/ 16992596 w 17520355"/>
                  <a:gd name="connsiteY3" fmla="*/ 1399850 h 5465872"/>
                  <a:gd name="connsiteX4" fmla="*/ 16897960 w 17520355"/>
                  <a:gd name="connsiteY4" fmla="*/ 2694661 h 5465872"/>
                  <a:gd name="connsiteX5" fmla="*/ 16428242 w 17520355"/>
                  <a:gd name="connsiteY5" fmla="*/ 5195936 h 5465872"/>
                  <a:gd name="connsiteX6" fmla="*/ 4032560 w 17520355"/>
                  <a:gd name="connsiteY6" fmla="*/ 5397076 h 5465872"/>
                  <a:gd name="connsiteX7" fmla="*/ 45720 w 17520355"/>
                  <a:gd name="connsiteY7" fmla="*/ 4702612 h 5465872"/>
                  <a:gd name="connsiteX8" fmla="*/ 0 w 17520355"/>
                  <a:gd name="connsiteY8" fmla="*/ 1399850 h 5465872"/>
                  <a:gd name="connsiteX0" fmla="*/ 0 w 16992596"/>
                  <a:gd name="connsiteY0" fmla="*/ 1399850 h 5491697"/>
                  <a:gd name="connsiteX1" fmla="*/ 1399850 w 16992596"/>
                  <a:gd name="connsiteY1" fmla="*/ 0 h 5491697"/>
                  <a:gd name="connsiteX2" fmla="*/ 15592746 w 16992596"/>
                  <a:gd name="connsiteY2" fmla="*/ 0 h 5491697"/>
                  <a:gd name="connsiteX3" fmla="*/ 16992596 w 16992596"/>
                  <a:gd name="connsiteY3" fmla="*/ 1399850 h 5491697"/>
                  <a:gd name="connsiteX4" fmla="*/ 16897960 w 16992596"/>
                  <a:gd name="connsiteY4" fmla="*/ 2694661 h 5491697"/>
                  <a:gd name="connsiteX5" fmla="*/ 15336862 w 16992596"/>
                  <a:gd name="connsiteY5" fmla="*/ 5241261 h 5491697"/>
                  <a:gd name="connsiteX6" fmla="*/ 4032560 w 16992596"/>
                  <a:gd name="connsiteY6" fmla="*/ 5397076 h 5491697"/>
                  <a:gd name="connsiteX7" fmla="*/ 45720 w 16992596"/>
                  <a:gd name="connsiteY7" fmla="*/ 4702612 h 5491697"/>
                  <a:gd name="connsiteX8" fmla="*/ 0 w 16992596"/>
                  <a:gd name="connsiteY8" fmla="*/ 1399850 h 5491697"/>
                  <a:gd name="connsiteX0" fmla="*/ 0 w 17535491"/>
                  <a:gd name="connsiteY0" fmla="*/ 1399850 h 5607744"/>
                  <a:gd name="connsiteX1" fmla="*/ 1399850 w 17535491"/>
                  <a:gd name="connsiteY1" fmla="*/ 0 h 5607744"/>
                  <a:gd name="connsiteX2" fmla="*/ 15592746 w 17535491"/>
                  <a:gd name="connsiteY2" fmla="*/ 0 h 5607744"/>
                  <a:gd name="connsiteX3" fmla="*/ 16992596 w 17535491"/>
                  <a:gd name="connsiteY3" fmla="*/ 1399850 h 5607744"/>
                  <a:gd name="connsiteX4" fmla="*/ 16897960 w 17535491"/>
                  <a:gd name="connsiteY4" fmla="*/ 2694661 h 5607744"/>
                  <a:gd name="connsiteX5" fmla="*/ 16451032 w 17535491"/>
                  <a:gd name="connsiteY5" fmla="*/ 5411151 h 5607744"/>
                  <a:gd name="connsiteX6" fmla="*/ 4032560 w 17535491"/>
                  <a:gd name="connsiteY6" fmla="*/ 5397076 h 5607744"/>
                  <a:gd name="connsiteX7" fmla="*/ 45720 w 17535491"/>
                  <a:gd name="connsiteY7" fmla="*/ 4702612 h 5607744"/>
                  <a:gd name="connsiteX8" fmla="*/ 0 w 17535491"/>
                  <a:gd name="connsiteY8" fmla="*/ 1399850 h 5607744"/>
                  <a:gd name="connsiteX0" fmla="*/ 356868 w 17892359"/>
                  <a:gd name="connsiteY0" fmla="*/ 1399850 h 5607744"/>
                  <a:gd name="connsiteX1" fmla="*/ 1756718 w 17892359"/>
                  <a:gd name="connsiteY1" fmla="*/ 0 h 5607744"/>
                  <a:gd name="connsiteX2" fmla="*/ 15949614 w 17892359"/>
                  <a:gd name="connsiteY2" fmla="*/ 0 h 5607744"/>
                  <a:gd name="connsiteX3" fmla="*/ 17349464 w 17892359"/>
                  <a:gd name="connsiteY3" fmla="*/ 1399850 h 5607744"/>
                  <a:gd name="connsiteX4" fmla="*/ 17254828 w 17892359"/>
                  <a:gd name="connsiteY4" fmla="*/ 2694661 h 5607744"/>
                  <a:gd name="connsiteX5" fmla="*/ 16807900 w 17892359"/>
                  <a:gd name="connsiteY5" fmla="*/ 5411151 h 5607744"/>
                  <a:gd name="connsiteX6" fmla="*/ 4389428 w 17892359"/>
                  <a:gd name="connsiteY6" fmla="*/ 5397076 h 5607744"/>
                  <a:gd name="connsiteX7" fmla="*/ 0 w 17892359"/>
                  <a:gd name="connsiteY7" fmla="*/ 4688890 h 5607744"/>
                  <a:gd name="connsiteX8" fmla="*/ 356868 w 17892359"/>
                  <a:gd name="connsiteY8" fmla="*/ 1399850 h 560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92359" h="5607744">
                    <a:moveTo>
                      <a:pt x="356868" y="1399850"/>
                    </a:moveTo>
                    <a:cubicBezTo>
                      <a:pt x="356868" y="626734"/>
                      <a:pt x="983602" y="0"/>
                      <a:pt x="1756718" y="0"/>
                    </a:cubicBezTo>
                    <a:lnTo>
                      <a:pt x="15949614" y="0"/>
                    </a:lnTo>
                    <a:cubicBezTo>
                      <a:pt x="16722730" y="0"/>
                      <a:pt x="17349464" y="626734"/>
                      <a:pt x="17349464" y="1399850"/>
                    </a:cubicBezTo>
                    <a:lnTo>
                      <a:pt x="17254828" y="2694661"/>
                    </a:lnTo>
                    <a:cubicBezTo>
                      <a:pt x="17254828" y="3467777"/>
                      <a:pt x="18952133" y="4960749"/>
                      <a:pt x="16807900" y="5411151"/>
                    </a:cubicBezTo>
                    <a:cubicBezTo>
                      <a:pt x="14663667" y="5861553"/>
                      <a:pt x="9120393" y="5397076"/>
                      <a:pt x="4389428" y="5397076"/>
                    </a:cubicBezTo>
                    <a:cubicBezTo>
                      <a:pt x="3616312" y="5397076"/>
                      <a:pt x="0" y="5462006"/>
                      <a:pt x="0" y="4688890"/>
                    </a:cubicBezTo>
                    <a:cubicBezTo>
                      <a:pt x="1076140" y="2251037"/>
                      <a:pt x="372108" y="2755721"/>
                      <a:pt x="356868" y="1399850"/>
                    </a:cubicBezTo>
                    <a:close/>
                  </a:path>
                </a:pathLst>
              </a:cu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endParaRPr lang="en-US" sz="450" dirty="0"/>
              </a:p>
            </p:txBody>
          </p:sp>
          <p:sp>
            <p:nvSpPr>
              <p:cNvPr id="29" name="Hộp Văn bản 28">
                <a:extLst>
                  <a:ext uri="{FF2B5EF4-FFF2-40B4-BE49-F238E27FC236}">
                    <a16:creationId xmlns:a16="http://schemas.microsoft.com/office/drawing/2014/main" id="{C2CD5B12-53D0-9EF4-1BDC-6ECAB8E38E80}"/>
                  </a:ext>
                </a:extLst>
              </p:cNvPr>
              <p:cNvSpPr txBox="1"/>
              <p:nvPr/>
            </p:nvSpPr>
            <p:spPr>
              <a:xfrm>
                <a:off x="597991" y="2096512"/>
                <a:ext cx="8088809" cy="830997"/>
              </a:xfrm>
              <a:prstGeom prst="rect">
                <a:avLst/>
              </a:prstGeom>
              <a:noFill/>
            </p:spPr>
            <p:txBody>
              <a:bodyPr wrap="square" rtlCol="0">
                <a:spAutoFit/>
              </a:bodyPr>
              <a:lstStyle/>
              <a:p>
                <a:pPr algn="just"/>
                <a:r>
                  <a:rPr lang="vi-VN" sz="2600" dirty="0">
                    <a:latin typeface="+mn-lt"/>
                  </a:rPr>
                  <a:t>.</a:t>
                </a:r>
                <a:br>
                  <a:rPr lang="vi-VN" sz="2200" b="0" i="0" dirty="0">
                    <a:solidFill>
                      <a:srgbClr val="000000"/>
                    </a:solidFill>
                    <a:effectLst/>
                    <a:latin typeface="OpenSans"/>
                  </a:rPr>
                </a:br>
                <a:endParaRPr lang="en-US" sz="2200" dirty="0">
                  <a:solidFill>
                    <a:schemeClr val="accent6"/>
                  </a:solidFill>
                  <a:latin typeface="+mn-lt"/>
                </a:endParaRPr>
              </a:p>
            </p:txBody>
          </p:sp>
        </p:grpSp>
        <p:sp>
          <p:nvSpPr>
            <p:cNvPr id="6" name="TextBox 5">
              <a:extLst>
                <a:ext uri="{FF2B5EF4-FFF2-40B4-BE49-F238E27FC236}">
                  <a16:creationId xmlns:a16="http://schemas.microsoft.com/office/drawing/2014/main" id="{DE165646-6A10-C22F-65F5-544544DD0CDE}"/>
                </a:ext>
              </a:extLst>
            </p:cNvPr>
            <p:cNvSpPr txBox="1"/>
            <p:nvPr/>
          </p:nvSpPr>
          <p:spPr>
            <a:xfrm>
              <a:off x="653254" y="1794396"/>
              <a:ext cx="7599680"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00000"/>
                  </a:solidFill>
                  <a:effectLst/>
                  <a:uLnTx/>
                  <a:uFillTx/>
                  <a:latin typeface="Calibri"/>
                  <a:cs typeface="Arial"/>
                  <a:sym typeface="Arial"/>
                </a:rPr>
                <a:t>Vẻ đẹp của cảnh núi rừng vào sáng sớm: tiếng chim tô lốc tung cánh cửa của màn đêm; ánh sáng xiên lên những sườn núi thành hình dải quạt; nắng rắc vàng lên những tán cây vải hoang; những chiếc mỏ nhỏ và những cặp mắt tinh nhanh của loài sẻ rừng ẩn sau vòm lá; mỗi chú sẻ choàng lên vai và cổ một chiếc khăn màu đỏ bé xíu đang nhảy nhót, lấp loá trên những tán lá.</a:t>
              </a:r>
              <a:endParaRPr kumimoji="0" lang="en-US" sz="2400" b="0" i="0" u="none" strike="noStrike" kern="0" cap="none" spc="0" normalizeH="0" baseline="0" noProof="0" dirty="0">
                <a:ln>
                  <a:noFill/>
                </a:ln>
                <a:solidFill>
                  <a:srgbClr val="000000"/>
                </a:solidFill>
                <a:effectLst/>
                <a:uLnTx/>
                <a:uFillTx/>
                <a:latin typeface="Calibri"/>
                <a:cs typeface="Arial"/>
                <a:sym typeface="Arial"/>
              </a:endParaRPr>
            </a:p>
          </p:txBody>
        </p:sp>
      </p:grpSp>
    </p:spTree>
    <p:extLst>
      <p:ext uri="{BB962C8B-B14F-4D97-AF65-F5344CB8AC3E}">
        <p14:creationId xmlns:p14="http://schemas.microsoft.com/office/powerpoint/2010/main" val="3074367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3779"/>
        <p:cNvGrpSpPr/>
        <p:nvPr/>
      </p:nvGrpSpPr>
      <p:grpSpPr>
        <a:xfrm>
          <a:off x="0" y="0"/>
          <a:ext cx="0" cy="0"/>
          <a:chOff x="0" y="0"/>
          <a:chExt cx="0" cy="0"/>
        </a:xfrm>
      </p:grpSpPr>
      <p:pic>
        <p:nvPicPr>
          <p:cNvPr id="6" name="Picture 5" descr="A cartoon of kids playing with a toy airplane&#10;&#10;Description automatically generated">
            <a:extLst>
              <a:ext uri="{FF2B5EF4-FFF2-40B4-BE49-F238E27FC236}">
                <a16:creationId xmlns:a16="http://schemas.microsoft.com/office/drawing/2014/main" id="{39FE2736-A87D-87EF-D3AC-B0CB12ECC175}"/>
              </a:ext>
            </a:extLst>
          </p:cNvPr>
          <p:cNvPicPr>
            <a:picLocks noChangeAspect="1"/>
          </p:cNvPicPr>
          <p:nvPr/>
        </p:nvPicPr>
        <p:blipFill rotWithShape="1">
          <a:blip r:embed="rId3"/>
          <a:srcRect b="15625"/>
          <a:stretch/>
        </p:blipFill>
        <p:spPr>
          <a:xfrm>
            <a:off x="0" y="0"/>
            <a:ext cx="9144000" cy="5143500"/>
          </a:xfrm>
          <a:prstGeom prst="rect">
            <a:avLst/>
          </a:prstGeom>
        </p:spPr>
      </p:pic>
      <p:grpSp>
        <p:nvGrpSpPr>
          <p:cNvPr id="3860" name="Google Shape;3860;p54"/>
          <p:cNvGrpSpPr/>
          <p:nvPr/>
        </p:nvGrpSpPr>
        <p:grpSpPr>
          <a:xfrm>
            <a:off x="4325536" y="4678635"/>
            <a:ext cx="246464" cy="231319"/>
            <a:chOff x="5946283" y="1650903"/>
            <a:chExt cx="246464" cy="231319"/>
          </a:xfrm>
        </p:grpSpPr>
        <p:sp>
          <p:nvSpPr>
            <p:cNvPr id="3861" name="Google Shape;3861;p5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2" name="Google Shape;3862;p5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912" name="Google Shape;3912;p54"/>
          <p:cNvSpPr/>
          <p:nvPr/>
        </p:nvSpPr>
        <p:spPr>
          <a:xfrm>
            <a:off x="528715" y="107350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Google Shape;3912;p54">
            <a:extLst>
              <a:ext uri="{FF2B5EF4-FFF2-40B4-BE49-F238E27FC236}">
                <a16:creationId xmlns:a16="http://schemas.microsoft.com/office/drawing/2014/main" id="{25FE3434-0672-9371-6580-F61B4757DF79}"/>
              </a:ext>
            </a:extLst>
          </p:cNvPr>
          <p:cNvSpPr/>
          <p:nvPr/>
        </p:nvSpPr>
        <p:spPr>
          <a:xfrm>
            <a:off x="7309985" y="130002"/>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 name="Nhóm 3">
            <a:extLst>
              <a:ext uri="{FF2B5EF4-FFF2-40B4-BE49-F238E27FC236}">
                <a16:creationId xmlns:a16="http://schemas.microsoft.com/office/drawing/2014/main" id="{3096EBF2-74AD-ACDD-F572-DF5AF32E4E59}"/>
              </a:ext>
            </a:extLst>
          </p:cNvPr>
          <p:cNvGrpSpPr/>
          <p:nvPr/>
        </p:nvGrpSpPr>
        <p:grpSpPr>
          <a:xfrm>
            <a:off x="2033329" y="1961122"/>
            <a:ext cx="5204504" cy="2199434"/>
            <a:chOff x="1870018" y="862167"/>
            <a:chExt cx="6081536" cy="2500680"/>
          </a:xfrm>
        </p:grpSpPr>
        <p:sp>
          <p:nvSpPr>
            <p:cNvPr id="3" name="Hình chữ nhật: Góc Tròn 2">
              <a:extLst>
                <a:ext uri="{FF2B5EF4-FFF2-40B4-BE49-F238E27FC236}">
                  <a16:creationId xmlns:a16="http://schemas.microsoft.com/office/drawing/2014/main" id="{4048AC2C-C95D-E572-8299-A83E44111080}"/>
                </a:ext>
              </a:extLst>
            </p:cNvPr>
            <p:cNvSpPr/>
            <p:nvPr/>
          </p:nvSpPr>
          <p:spPr>
            <a:xfrm>
              <a:off x="1870018" y="862167"/>
              <a:ext cx="6081536" cy="2500680"/>
            </a:xfrm>
            <a:prstGeom prst="roundRect">
              <a:avLst/>
            </a:prstGeom>
            <a:solidFill>
              <a:srgbClr val="FFFFFF"/>
            </a:solidFill>
            <a:ln w="63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75ADCC"/>
                </a:solidFill>
                <a:effectLst/>
                <a:uLnTx/>
                <a:uFillTx/>
                <a:latin typeface="Calibri"/>
                <a:ea typeface="+mn-ea"/>
                <a:cs typeface="+mn-cs"/>
                <a:sym typeface="Arial"/>
              </a:endParaRPr>
            </a:p>
          </p:txBody>
        </p:sp>
        <p:sp>
          <p:nvSpPr>
            <p:cNvPr id="7" name="Hộp Văn bản 6">
              <a:extLst>
                <a:ext uri="{FF2B5EF4-FFF2-40B4-BE49-F238E27FC236}">
                  <a16:creationId xmlns:a16="http://schemas.microsoft.com/office/drawing/2014/main" id="{53B65859-4958-CE81-F5C2-21BE737631CB}"/>
                </a:ext>
              </a:extLst>
            </p:cNvPr>
            <p:cNvSpPr txBox="1"/>
            <p:nvPr/>
          </p:nvSpPr>
          <p:spPr>
            <a:xfrm>
              <a:off x="2040108" y="995168"/>
              <a:ext cx="5741356"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1" u="none" strike="noStrike" kern="0" cap="none" spc="0" normalizeH="0" baseline="0" noProof="0">
                  <a:ln>
                    <a:noFill/>
                  </a:ln>
                  <a:solidFill>
                    <a:srgbClr val="000000"/>
                  </a:solidFill>
                  <a:effectLst/>
                  <a:uLnTx/>
                  <a:uFillTx/>
                  <a:latin typeface="Calibri"/>
                  <a:cs typeface="Arial"/>
                  <a:sym typeface="Arial"/>
                </a:rPr>
                <a:t>Vẻ đẹp của cảnh núi rừng vào buổi sáng sớm mùa hạ.</a:t>
              </a:r>
              <a:endParaRPr kumimoji="0" lang="en-US" sz="4000" b="0" i="0" u="none" strike="noStrike" kern="0" cap="none" spc="0" normalizeH="0" baseline="0" noProof="0" dirty="0">
                <a:ln>
                  <a:noFill/>
                </a:ln>
                <a:solidFill>
                  <a:srgbClr val="000000"/>
                </a:solidFill>
                <a:effectLst/>
                <a:uLnTx/>
                <a:uFillTx/>
                <a:latin typeface="Calibri"/>
                <a:cs typeface="Arial"/>
                <a:sym typeface="Arial"/>
              </a:endParaRPr>
            </a:p>
          </p:txBody>
        </p:sp>
      </p:grpSp>
      <p:grpSp>
        <p:nvGrpSpPr>
          <p:cNvPr id="9" name="Nhóm 8">
            <a:extLst>
              <a:ext uri="{FF2B5EF4-FFF2-40B4-BE49-F238E27FC236}">
                <a16:creationId xmlns:a16="http://schemas.microsoft.com/office/drawing/2014/main" id="{521D72CE-B3D6-C97E-09A1-7EA5F43958F2}"/>
              </a:ext>
            </a:extLst>
          </p:cNvPr>
          <p:cNvGrpSpPr/>
          <p:nvPr/>
        </p:nvGrpSpPr>
        <p:grpSpPr>
          <a:xfrm>
            <a:off x="2385034" y="635245"/>
            <a:ext cx="4127468" cy="875944"/>
            <a:chOff x="2273041" y="929775"/>
            <a:chExt cx="11245685" cy="875944"/>
          </a:xfrm>
        </p:grpSpPr>
        <p:sp>
          <p:nvSpPr>
            <p:cNvPr id="10" name="Hình chữ nhật: Góc Tròn 9">
              <a:extLst>
                <a:ext uri="{FF2B5EF4-FFF2-40B4-BE49-F238E27FC236}">
                  <a16:creationId xmlns:a16="http://schemas.microsoft.com/office/drawing/2014/main" id="{FC54EE00-9200-1A3F-1DF1-082835B25A62}"/>
                </a:ext>
              </a:extLst>
            </p:cNvPr>
            <p:cNvSpPr/>
            <p:nvPr/>
          </p:nvSpPr>
          <p:spPr>
            <a:xfrm>
              <a:off x="2691451" y="929775"/>
              <a:ext cx="10827275" cy="831876"/>
            </a:xfrm>
            <a:custGeom>
              <a:avLst/>
              <a:gdLst>
                <a:gd name="connsiteX0" fmla="*/ 0 w 10827275"/>
                <a:gd name="connsiteY0" fmla="*/ 138649 h 831876"/>
                <a:gd name="connsiteX1" fmla="*/ 138649 w 10827275"/>
                <a:gd name="connsiteY1" fmla="*/ 0 h 831876"/>
                <a:gd name="connsiteX2" fmla="*/ 935758 w 10827275"/>
                <a:gd name="connsiteY2" fmla="*/ 0 h 831876"/>
                <a:gd name="connsiteX3" fmla="*/ 1310869 w 10827275"/>
                <a:gd name="connsiteY3" fmla="*/ 0 h 831876"/>
                <a:gd name="connsiteX4" fmla="*/ 1896978 w 10827275"/>
                <a:gd name="connsiteY4" fmla="*/ 0 h 831876"/>
                <a:gd name="connsiteX5" fmla="*/ 2377589 w 10827275"/>
                <a:gd name="connsiteY5" fmla="*/ 0 h 831876"/>
                <a:gd name="connsiteX6" fmla="*/ 2858199 w 10827275"/>
                <a:gd name="connsiteY6" fmla="*/ 0 h 831876"/>
                <a:gd name="connsiteX7" fmla="*/ 3338809 w 10827275"/>
                <a:gd name="connsiteY7" fmla="*/ 0 h 831876"/>
                <a:gd name="connsiteX8" fmla="*/ 3608419 w 10827275"/>
                <a:gd name="connsiteY8" fmla="*/ 0 h 831876"/>
                <a:gd name="connsiteX9" fmla="*/ 4300029 w 10827275"/>
                <a:gd name="connsiteY9" fmla="*/ 0 h 831876"/>
                <a:gd name="connsiteX10" fmla="*/ 4675139 w 10827275"/>
                <a:gd name="connsiteY10" fmla="*/ 0 h 831876"/>
                <a:gd name="connsiteX11" fmla="*/ 5472248 w 10827275"/>
                <a:gd name="connsiteY11" fmla="*/ 0 h 831876"/>
                <a:gd name="connsiteX12" fmla="*/ 5847359 w 10827275"/>
                <a:gd name="connsiteY12" fmla="*/ 0 h 831876"/>
                <a:gd name="connsiteX13" fmla="*/ 6433469 w 10827275"/>
                <a:gd name="connsiteY13" fmla="*/ 0 h 831876"/>
                <a:gd name="connsiteX14" fmla="*/ 6703079 w 10827275"/>
                <a:gd name="connsiteY14" fmla="*/ 0 h 831876"/>
                <a:gd name="connsiteX15" fmla="*/ 7394689 w 10827275"/>
                <a:gd name="connsiteY15" fmla="*/ 0 h 831876"/>
                <a:gd name="connsiteX16" fmla="*/ 7980799 w 10827275"/>
                <a:gd name="connsiteY16" fmla="*/ 0 h 831876"/>
                <a:gd name="connsiteX17" fmla="*/ 8250409 w 10827275"/>
                <a:gd name="connsiteY17" fmla="*/ 0 h 831876"/>
                <a:gd name="connsiteX18" fmla="*/ 8625519 w 10827275"/>
                <a:gd name="connsiteY18" fmla="*/ 0 h 831876"/>
                <a:gd name="connsiteX19" fmla="*/ 9211629 w 10827275"/>
                <a:gd name="connsiteY19" fmla="*/ 0 h 831876"/>
                <a:gd name="connsiteX20" fmla="*/ 9586740 w 10827275"/>
                <a:gd name="connsiteY20" fmla="*/ 0 h 831876"/>
                <a:gd name="connsiteX21" fmla="*/ 9961850 w 10827275"/>
                <a:gd name="connsiteY21" fmla="*/ 0 h 831876"/>
                <a:gd name="connsiteX22" fmla="*/ 10688626 w 10827275"/>
                <a:gd name="connsiteY22" fmla="*/ 0 h 831876"/>
                <a:gd name="connsiteX23" fmla="*/ 10827275 w 10827275"/>
                <a:gd name="connsiteY23" fmla="*/ 138649 h 831876"/>
                <a:gd name="connsiteX24" fmla="*/ 10827275 w 10827275"/>
                <a:gd name="connsiteY24" fmla="*/ 693227 h 831876"/>
                <a:gd name="connsiteX25" fmla="*/ 10688626 w 10827275"/>
                <a:gd name="connsiteY25" fmla="*/ 831876 h 831876"/>
                <a:gd name="connsiteX26" fmla="*/ 10102516 w 10827275"/>
                <a:gd name="connsiteY26" fmla="*/ 831876 h 831876"/>
                <a:gd name="connsiteX27" fmla="*/ 9516406 w 10827275"/>
                <a:gd name="connsiteY27" fmla="*/ 831876 h 831876"/>
                <a:gd name="connsiteX28" fmla="*/ 9035796 w 10827275"/>
                <a:gd name="connsiteY28" fmla="*/ 831876 h 831876"/>
                <a:gd name="connsiteX29" fmla="*/ 8660686 w 10827275"/>
                <a:gd name="connsiteY29" fmla="*/ 831876 h 831876"/>
                <a:gd name="connsiteX30" fmla="*/ 8391075 w 10827275"/>
                <a:gd name="connsiteY30" fmla="*/ 831876 h 831876"/>
                <a:gd name="connsiteX31" fmla="*/ 7593966 w 10827275"/>
                <a:gd name="connsiteY31" fmla="*/ 831876 h 831876"/>
                <a:gd name="connsiteX32" fmla="*/ 6902356 w 10827275"/>
                <a:gd name="connsiteY32" fmla="*/ 831876 h 831876"/>
                <a:gd name="connsiteX33" fmla="*/ 6210747 w 10827275"/>
                <a:gd name="connsiteY33" fmla="*/ 831876 h 831876"/>
                <a:gd name="connsiteX34" fmla="*/ 5730137 w 10827275"/>
                <a:gd name="connsiteY34" fmla="*/ 831876 h 831876"/>
                <a:gd name="connsiteX35" fmla="*/ 5460526 w 10827275"/>
                <a:gd name="connsiteY35" fmla="*/ 831876 h 831876"/>
                <a:gd name="connsiteX36" fmla="*/ 4663417 w 10827275"/>
                <a:gd name="connsiteY36" fmla="*/ 831876 h 831876"/>
                <a:gd name="connsiteX37" fmla="*/ 4288307 w 10827275"/>
                <a:gd name="connsiteY37" fmla="*/ 831876 h 831876"/>
                <a:gd name="connsiteX38" fmla="*/ 4018696 w 10827275"/>
                <a:gd name="connsiteY38" fmla="*/ 831876 h 831876"/>
                <a:gd name="connsiteX39" fmla="*/ 3221587 w 10827275"/>
                <a:gd name="connsiteY39" fmla="*/ 831876 h 831876"/>
                <a:gd name="connsiteX40" fmla="*/ 2529977 w 10827275"/>
                <a:gd name="connsiteY40" fmla="*/ 831876 h 831876"/>
                <a:gd name="connsiteX41" fmla="*/ 1838368 w 10827275"/>
                <a:gd name="connsiteY41" fmla="*/ 831876 h 831876"/>
                <a:gd name="connsiteX42" fmla="*/ 1252258 w 10827275"/>
                <a:gd name="connsiteY42" fmla="*/ 831876 h 831876"/>
                <a:gd name="connsiteX43" fmla="*/ 666148 w 10827275"/>
                <a:gd name="connsiteY43" fmla="*/ 831876 h 831876"/>
                <a:gd name="connsiteX44" fmla="*/ 138649 w 10827275"/>
                <a:gd name="connsiteY44" fmla="*/ 831876 h 831876"/>
                <a:gd name="connsiteX45" fmla="*/ 0 w 10827275"/>
                <a:gd name="connsiteY45" fmla="*/ 693227 h 831876"/>
                <a:gd name="connsiteX46" fmla="*/ 0 w 10827275"/>
                <a:gd name="connsiteY46" fmla="*/ 138649 h 8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27275" h="831876" fill="none" extrusionOk="0">
                  <a:moveTo>
                    <a:pt x="0" y="138649"/>
                  </a:moveTo>
                  <a:cubicBezTo>
                    <a:pt x="6579" y="71740"/>
                    <a:pt x="70867" y="-2613"/>
                    <a:pt x="138649" y="0"/>
                  </a:cubicBezTo>
                  <a:cubicBezTo>
                    <a:pt x="472656" y="-9867"/>
                    <a:pt x="725655" y="24661"/>
                    <a:pt x="935758" y="0"/>
                  </a:cubicBezTo>
                  <a:cubicBezTo>
                    <a:pt x="1145861" y="-24661"/>
                    <a:pt x="1224540" y="6494"/>
                    <a:pt x="1310869" y="0"/>
                  </a:cubicBezTo>
                  <a:cubicBezTo>
                    <a:pt x="1397198" y="-6494"/>
                    <a:pt x="1740802" y="54242"/>
                    <a:pt x="1896978" y="0"/>
                  </a:cubicBezTo>
                  <a:cubicBezTo>
                    <a:pt x="2053154" y="-54242"/>
                    <a:pt x="2186164" y="52084"/>
                    <a:pt x="2377589" y="0"/>
                  </a:cubicBezTo>
                  <a:cubicBezTo>
                    <a:pt x="2569014" y="-52084"/>
                    <a:pt x="2655091" y="597"/>
                    <a:pt x="2858199" y="0"/>
                  </a:cubicBezTo>
                  <a:cubicBezTo>
                    <a:pt x="3061307" y="-597"/>
                    <a:pt x="3166005" y="14730"/>
                    <a:pt x="3338809" y="0"/>
                  </a:cubicBezTo>
                  <a:cubicBezTo>
                    <a:pt x="3511613" y="-14730"/>
                    <a:pt x="3474524" y="2933"/>
                    <a:pt x="3608419" y="0"/>
                  </a:cubicBezTo>
                  <a:cubicBezTo>
                    <a:pt x="3742314" y="-2933"/>
                    <a:pt x="4155179" y="66036"/>
                    <a:pt x="4300029" y="0"/>
                  </a:cubicBezTo>
                  <a:cubicBezTo>
                    <a:pt x="4444879" y="-66036"/>
                    <a:pt x="4593686" y="33984"/>
                    <a:pt x="4675139" y="0"/>
                  </a:cubicBezTo>
                  <a:cubicBezTo>
                    <a:pt x="4756592" y="-33984"/>
                    <a:pt x="5081430" y="80998"/>
                    <a:pt x="5472248" y="0"/>
                  </a:cubicBezTo>
                  <a:cubicBezTo>
                    <a:pt x="5863066" y="-80998"/>
                    <a:pt x="5766786" y="11449"/>
                    <a:pt x="5847359" y="0"/>
                  </a:cubicBezTo>
                  <a:cubicBezTo>
                    <a:pt x="5927932" y="-11449"/>
                    <a:pt x="6269661" y="34313"/>
                    <a:pt x="6433469" y="0"/>
                  </a:cubicBezTo>
                  <a:cubicBezTo>
                    <a:pt x="6597277" y="-34313"/>
                    <a:pt x="6589731" y="7621"/>
                    <a:pt x="6703079" y="0"/>
                  </a:cubicBezTo>
                  <a:cubicBezTo>
                    <a:pt x="6816427" y="-7621"/>
                    <a:pt x="7249552" y="40770"/>
                    <a:pt x="7394689" y="0"/>
                  </a:cubicBezTo>
                  <a:cubicBezTo>
                    <a:pt x="7539826" y="-40770"/>
                    <a:pt x="7725884" y="48722"/>
                    <a:pt x="7980799" y="0"/>
                  </a:cubicBezTo>
                  <a:cubicBezTo>
                    <a:pt x="8235714" y="-48722"/>
                    <a:pt x="8174121" y="10848"/>
                    <a:pt x="8250409" y="0"/>
                  </a:cubicBezTo>
                  <a:cubicBezTo>
                    <a:pt x="8326697" y="-10848"/>
                    <a:pt x="8513427" y="19016"/>
                    <a:pt x="8625519" y="0"/>
                  </a:cubicBezTo>
                  <a:cubicBezTo>
                    <a:pt x="8737611" y="-19016"/>
                    <a:pt x="8975456" y="26490"/>
                    <a:pt x="9211629" y="0"/>
                  </a:cubicBezTo>
                  <a:cubicBezTo>
                    <a:pt x="9447802" y="-26490"/>
                    <a:pt x="9476359" y="41662"/>
                    <a:pt x="9586740" y="0"/>
                  </a:cubicBezTo>
                  <a:cubicBezTo>
                    <a:pt x="9697121" y="-41662"/>
                    <a:pt x="9833831" y="16628"/>
                    <a:pt x="9961850" y="0"/>
                  </a:cubicBezTo>
                  <a:cubicBezTo>
                    <a:pt x="10089869" y="-16628"/>
                    <a:pt x="10484113" y="64692"/>
                    <a:pt x="10688626" y="0"/>
                  </a:cubicBezTo>
                  <a:cubicBezTo>
                    <a:pt x="10769341" y="-4869"/>
                    <a:pt x="10834390" y="49515"/>
                    <a:pt x="10827275" y="138649"/>
                  </a:cubicBezTo>
                  <a:cubicBezTo>
                    <a:pt x="10875156" y="385776"/>
                    <a:pt x="10806597" y="558177"/>
                    <a:pt x="10827275" y="693227"/>
                  </a:cubicBezTo>
                  <a:cubicBezTo>
                    <a:pt x="10829473" y="764291"/>
                    <a:pt x="10768381" y="831498"/>
                    <a:pt x="10688626" y="831876"/>
                  </a:cubicBezTo>
                  <a:cubicBezTo>
                    <a:pt x="10548377" y="896879"/>
                    <a:pt x="10387906" y="766730"/>
                    <a:pt x="10102516" y="831876"/>
                  </a:cubicBezTo>
                  <a:cubicBezTo>
                    <a:pt x="9817126" y="897022"/>
                    <a:pt x="9748952" y="796753"/>
                    <a:pt x="9516406" y="831876"/>
                  </a:cubicBezTo>
                  <a:cubicBezTo>
                    <a:pt x="9283860" y="866999"/>
                    <a:pt x="9250586" y="779242"/>
                    <a:pt x="9035796" y="831876"/>
                  </a:cubicBezTo>
                  <a:cubicBezTo>
                    <a:pt x="8821006" y="884510"/>
                    <a:pt x="8787438" y="806647"/>
                    <a:pt x="8660686" y="831876"/>
                  </a:cubicBezTo>
                  <a:cubicBezTo>
                    <a:pt x="8533934" y="857105"/>
                    <a:pt x="8488460" y="800773"/>
                    <a:pt x="8391075" y="831876"/>
                  </a:cubicBezTo>
                  <a:cubicBezTo>
                    <a:pt x="8293690" y="862979"/>
                    <a:pt x="7926860" y="747294"/>
                    <a:pt x="7593966" y="831876"/>
                  </a:cubicBezTo>
                  <a:cubicBezTo>
                    <a:pt x="7261072" y="916458"/>
                    <a:pt x="7208674" y="773101"/>
                    <a:pt x="6902356" y="831876"/>
                  </a:cubicBezTo>
                  <a:cubicBezTo>
                    <a:pt x="6596038" y="890651"/>
                    <a:pt x="6405487" y="818012"/>
                    <a:pt x="6210747" y="831876"/>
                  </a:cubicBezTo>
                  <a:cubicBezTo>
                    <a:pt x="6016007" y="845740"/>
                    <a:pt x="5901760" y="786409"/>
                    <a:pt x="5730137" y="831876"/>
                  </a:cubicBezTo>
                  <a:cubicBezTo>
                    <a:pt x="5558514" y="877343"/>
                    <a:pt x="5544404" y="816195"/>
                    <a:pt x="5460526" y="831876"/>
                  </a:cubicBezTo>
                  <a:cubicBezTo>
                    <a:pt x="5376648" y="847557"/>
                    <a:pt x="5017275" y="786060"/>
                    <a:pt x="4663417" y="831876"/>
                  </a:cubicBezTo>
                  <a:cubicBezTo>
                    <a:pt x="4309559" y="877692"/>
                    <a:pt x="4397309" y="812910"/>
                    <a:pt x="4288307" y="831876"/>
                  </a:cubicBezTo>
                  <a:cubicBezTo>
                    <a:pt x="4179305" y="850842"/>
                    <a:pt x="4098981" y="814618"/>
                    <a:pt x="4018696" y="831876"/>
                  </a:cubicBezTo>
                  <a:cubicBezTo>
                    <a:pt x="3938411" y="849134"/>
                    <a:pt x="3613884" y="775483"/>
                    <a:pt x="3221587" y="831876"/>
                  </a:cubicBezTo>
                  <a:cubicBezTo>
                    <a:pt x="2829290" y="888269"/>
                    <a:pt x="2747789" y="820430"/>
                    <a:pt x="2529977" y="831876"/>
                  </a:cubicBezTo>
                  <a:cubicBezTo>
                    <a:pt x="2312165" y="843322"/>
                    <a:pt x="2178950" y="809347"/>
                    <a:pt x="1838368" y="831876"/>
                  </a:cubicBezTo>
                  <a:cubicBezTo>
                    <a:pt x="1497786" y="854405"/>
                    <a:pt x="1432488" y="828849"/>
                    <a:pt x="1252258" y="831876"/>
                  </a:cubicBezTo>
                  <a:cubicBezTo>
                    <a:pt x="1072028" y="834903"/>
                    <a:pt x="884273" y="796858"/>
                    <a:pt x="666148" y="831876"/>
                  </a:cubicBezTo>
                  <a:cubicBezTo>
                    <a:pt x="448023" y="866894"/>
                    <a:pt x="334999" y="808911"/>
                    <a:pt x="138649" y="831876"/>
                  </a:cubicBezTo>
                  <a:cubicBezTo>
                    <a:pt x="57081" y="832622"/>
                    <a:pt x="-8800" y="756793"/>
                    <a:pt x="0" y="693227"/>
                  </a:cubicBezTo>
                  <a:cubicBezTo>
                    <a:pt x="-6064" y="568312"/>
                    <a:pt x="8758" y="413075"/>
                    <a:pt x="0" y="138649"/>
                  </a:cubicBezTo>
                  <a:close/>
                </a:path>
                <a:path w="10827275" h="831876" stroke="0" extrusionOk="0">
                  <a:moveTo>
                    <a:pt x="0" y="138649"/>
                  </a:moveTo>
                  <a:cubicBezTo>
                    <a:pt x="-10767" y="79642"/>
                    <a:pt x="62213" y="-2634"/>
                    <a:pt x="138649" y="0"/>
                  </a:cubicBezTo>
                  <a:cubicBezTo>
                    <a:pt x="269834" y="-7853"/>
                    <a:pt x="428782" y="45327"/>
                    <a:pt x="619259" y="0"/>
                  </a:cubicBezTo>
                  <a:cubicBezTo>
                    <a:pt x="809736" y="-45327"/>
                    <a:pt x="813790" y="19192"/>
                    <a:pt x="994369" y="0"/>
                  </a:cubicBezTo>
                  <a:cubicBezTo>
                    <a:pt x="1174948" y="-19192"/>
                    <a:pt x="1267090" y="5266"/>
                    <a:pt x="1369480" y="0"/>
                  </a:cubicBezTo>
                  <a:cubicBezTo>
                    <a:pt x="1471870" y="-5266"/>
                    <a:pt x="1691379" y="17745"/>
                    <a:pt x="1955589" y="0"/>
                  </a:cubicBezTo>
                  <a:cubicBezTo>
                    <a:pt x="2219799" y="-17745"/>
                    <a:pt x="2421193" y="87372"/>
                    <a:pt x="2752699" y="0"/>
                  </a:cubicBezTo>
                  <a:cubicBezTo>
                    <a:pt x="3084205" y="-87372"/>
                    <a:pt x="3134299" y="12058"/>
                    <a:pt x="3233309" y="0"/>
                  </a:cubicBezTo>
                  <a:cubicBezTo>
                    <a:pt x="3332319" y="-12058"/>
                    <a:pt x="3655858" y="68224"/>
                    <a:pt x="3819419" y="0"/>
                  </a:cubicBezTo>
                  <a:cubicBezTo>
                    <a:pt x="3982980" y="-68224"/>
                    <a:pt x="4013556" y="29827"/>
                    <a:pt x="4089029" y="0"/>
                  </a:cubicBezTo>
                  <a:cubicBezTo>
                    <a:pt x="4164502" y="-29827"/>
                    <a:pt x="4447174" y="67668"/>
                    <a:pt x="4675139" y="0"/>
                  </a:cubicBezTo>
                  <a:cubicBezTo>
                    <a:pt x="4903104" y="-67668"/>
                    <a:pt x="5023329" y="11048"/>
                    <a:pt x="5261249" y="0"/>
                  </a:cubicBezTo>
                  <a:cubicBezTo>
                    <a:pt x="5499169" y="-11048"/>
                    <a:pt x="5685566" y="63650"/>
                    <a:pt x="5847359" y="0"/>
                  </a:cubicBezTo>
                  <a:cubicBezTo>
                    <a:pt x="6009152" y="-63650"/>
                    <a:pt x="6221788" y="55906"/>
                    <a:pt x="6538968" y="0"/>
                  </a:cubicBezTo>
                  <a:cubicBezTo>
                    <a:pt x="6856148" y="-55906"/>
                    <a:pt x="6753027" y="37466"/>
                    <a:pt x="6914079" y="0"/>
                  </a:cubicBezTo>
                  <a:cubicBezTo>
                    <a:pt x="7075131" y="-37466"/>
                    <a:pt x="7358438" y="70470"/>
                    <a:pt x="7605688" y="0"/>
                  </a:cubicBezTo>
                  <a:cubicBezTo>
                    <a:pt x="7852938" y="-70470"/>
                    <a:pt x="7891558" y="7989"/>
                    <a:pt x="7980799" y="0"/>
                  </a:cubicBezTo>
                  <a:cubicBezTo>
                    <a:pt x="8070040" y="-7989"/>
                    <a:pt x="8521131" y="65092"/>
                    <a:pt x="8672408" y="0"/>
                  </a:cubicBezTo>
                  <a:cubicBezTo>
                    <a:pt x="8823685" y="-65092"/>
                    <a:pt x="8870229" y="2855"/>
                    <a:pt x="8942019" y="0"/>
                  </a:cubicBezTo>
                  <a:cubicBezTo>
                    <a:pt x="9013809" y="-2855"/>
                    <a:pt x="9145486" y="31897"/>
                    <a:pt x="9211629" y="0"/>
                  </a:cubicBezTo>
                  <a:cubicBezTo>
                    <a:pt x="9277772" y="-31897"/>
                    <a:pt x="9504513" y="26411"/>
                    <a:pt x="9692239" y="0"/>
                  </a:cubicBezTo>
                  <a:cubicBezTo>
                    <a:pt x="9879965" y="-26411"/>
                    <a:pt x="9980388" y="8742"/>
                    <a:pt x="10067350" y="0"/>
                  </a:cubicBezTo>
                  <a:cubicBezTo>
                    <a:pt x="10154312" y="-8742"/>
                    <a:pt x="10513736" y="92"/>
                    <a:pt x="10688626" y="0"/>
                  </a:cubicBezTo>
                  <a:cubicBezTo>
                    <a:pt x="10781651" y="-1877"/>
                    <a:pt x="10826174" y="81249"/>
                    <a:pt x="10827275" y="138649"/>
                  </a:cubicBezTo>
                  <a:cubicBezTo>
                    <a:pt x="10872412" y="296634"/>
                    <a:pt x="10797320" y="555673"/>
                    <a:pt x="10827275" y="693227"/>
                  </a:cubicBezTo>
                  <a:cubicBezTo>
                    <a:pt x="10837834" y="760646"/>
                    <a:pt x="10768347" y="838064"/>
                    <a:pt x="10688626" y="831876"/>
                  </a:cubicBezTo>
                  <a:cubicBezTo>
                    <a:pt x="10512669" y="863695"/>
                    <a:pt x="10493007" y="814883"/>
                    <a:pt x="10313516" y="831876"/>
                  </a:cubicBezTo>
                  <a:cubicBezTo>
                    <a:pt x="10134025" y="848869"/>
                    <a:pt x="9999517" y="824955"/>
                    <a:pt x="9832906" y="831876"/>
                  </a:cubicBezTo>
                  <a:cubicBezTo>
                    <a:pt x="9666295" y="838797"/>
                    <a:pt x="9425118" y="789171"/>
                    <a:pt x="9141296" y="831876"/>
                  </a:cubicBezTo>
                  <a:cubicBezTo>
                    <a:pt x="8857474" y="874581"/>
                    <a:pt x="8589165" y="793936"/>
                    <a:pt x="8449686" y="831876"/>
                  </a:cubicBezTo>
                  <a:cubicBezTo>
                    <a:pt x="8310207" y="869816"/>
                    <a:pt x="8022084" y="785568"/>
                    <a:pt x="7863577" y="831876"/>
                  </a:cubicBezTo>
                  <a:cubicBezTo>
                    <a:pt x="7705070" y="878184"/>
                    <a:pt x="7587302" y="801546"/>
                    <a:pt x="7488466" y="831876"/>
                  </a:cubicBezTo>
                  <a:cubicBezTo>
                    <a:pt x="7389630" y="862206"/>
                    <a:pt x="7189176" y="790449"/>
                    <a:pt x="7113356" y="831876"/>
                  </a:cubicBezTo>
                  <a:cubicBezTo>
                    <a:pt x="7037536" y="873303"/>
                    <a:pt x="6757346" y="824189"/>
                    <a:pt x="6632746" y="831876"/>
                  </a:cubicBezTo>
                  <a:cubicBezTo>
                    <a:pt x="6508146" y="839563"/>
                    <a:pt x="6434816" y="810034"/>
                    <a:pt x="6363135" y="831876"/>
                  </a:cubicBezTo>
                  <a:cubicBezTo>
                    <a:pt x="6291454" y="853718"/>
                    <a:pt x="6212261" y="812368"/>
                    <a:pt x="6093525" y="831876"/>
                  </a:cubicBezTo>
                  <a:cubicBezTo>
                    <a:pt x="5974789" y="851384"/>
                    <a:pt x="5738241" y="821356"/>
                    <a:pt x="5612915" y="831876"/>
                  </a:cubicBezTo>
                  <a:cubicBezTo>
                    <a:pt x="5487589" y="842396"/>
                    <a:pt x="5376920" y="806171"/>
                    <a:pt x="5237805" y="831876"/>
                  </a:cubicBezTo>
                  <a:cubicBezTo>
                    <a:pt x="5098690" y="857581"/>
                    <a:pt x="4858254" y="818990"/>
                    <a:pt x="4757194" y="831876"/>
                  </a:cubicBezTo>
                  <a:cubicBezTo>
                    <a:pt x="4656134" y="844762"/>
                    <a:pt x="4586485" y="800751"/>
                    <a:pt x="4487584" y="831876"/>
                  </a:cubicBezTo>
                  <a:cubicBezTo>
                    <a:pt x="4388683" y="863001"/>
                    <a:pt x="3955865" y="762159"/>
                    <a:pt x="3795974" y="831876"/>
                  </a:cubicBezTo>
                  <a:cubicBezTo>
                    <a:pt x="3636083" y="901593"/>
                    <a:pt x="3363743" y="815167"/>
                    <a:pt x="3209865" y="831876"/>
                  </a:cubicBezTo>
                  <a:cubicBezTo>
                    <a:pt x="3055987" y="848585"/>
                    <a:pt x="2797768" y="796460"/>
                    <a:pt x="2518255" y="831876"/>
                  </a:cubicBezTo>
                  <a:cubicBezTo>
                    <a:pt x="2238742" y="867292"/>
                    <a:pt x="2219464" y="810180"/>
                    <a:pt x="2143145" y="831876"/>
                  </a:cubicBezTo>
                  <a:cubicBezTo>
                    <a:pt x="2066826" y="853572"/>
                    <a:pt x="1672104" y="762924"/>
                    <a:pt x="1451535" y="831876"/>
                  </a:cubicBezTo>
                  <a:cubicBezTo>
                    <a:pt x="1230966" y="900828"/>
                    <a:pt x="1168457" y="803846"/>
                    <a:pt x="1076425" y="831876"/>
                  </a:cubicBezTo>
                  <a:cubicBezTo>
                    <a:pt x="984393" y="859906"/>
                    <a:pt x="460512" y="776096"/>
                    <a:pt x="138649" y="831876"/>
                  </a:cubicBezTo>
                  <a:cubicBezTo>
                    <a:pt x="56102" y="833528"/>
                    <a:pt x="-2156" y="750101"/>
                    <a:pt x="0" y="693227"/>
                  </a:cubicBezTo>
                  <a:cubicBezTo>
                    <a:pt x="-3131" y="475122"/>
                    <a:pt x="55281" y="365376"/>
                    <a:pt x="0" y="138649"/>
                  </a:cubicBezTo>
                  <a:close/>
                </a:path>
              </a:pathLst>
            </a:custGeom>
            <a:solidFill>
              <a:schemeClr val="tx2"/>
            </a:solidFill>
            <a:ln w="12700">
              <a:solidFill>
                <a:srgbClr val="0070C0"/>
              </a:solidFill>
              <a:extLst>
                <a:ext uri="{C807C97D-BFC1-408E-A445-0C87EB9F89A2}">
                  <ask:lineSketchStyleProps xmlns:ask="http://schemas.microsoft.com/office/drawing/2018/sketchyshapes" sd="97475445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75ADCC"/>
                </a:solidFill>
                <a:effectLst/>
                <a:uLnTx/>
                <a:uFillTx/>
                <a:latin typeface="Calibri"/>
                <a:ea typeface="+mn-ea"/>
                <a:cs typeface="+mn-cs"/>
                <a:sym typeface="Arial"/>
              </a:endParaRPr>
            </a:p>
          </p:txBody>
        </p:sp>
        <p:sp>
          <p:nvSpPr>
            <p:cNvPr id="11" name="Rectangle 13">
              <a:extLst>
                <a:ext uri="{FF2B5EF4-FFF2-40B4-BE49-F238E27FC236}">
                  <a16:creationId xmlns:a16="http://schemas.microsoft.com/office/drawing/2014/main" id="{573295DE-B9EA-26BF-660A-6BD36B7CAE99}"/>
                </a:ext>
              </a:extLst>
            </p:cNvPr>
            <p:cNvSpPr/>
            <p:nvPr/>
          </p:nvSpPr>
          <p:spPr>
            <a:xfrm>
              <a:off x="2273041" y="974722"/>
              <a:ext cx="11192945" cy="830997"/>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4800" b="1" i="1" u="none" strike="noStrike" kern="1200" cap="none" spc="0" normalizeH="0" baseline="0" noProof="0">
                  <a:ln>
                    <a:noFill/>
                  </a:ln>
                  <a:solidFill>
                    <a:srgbClr val="0070C0"/>
                  </a:solidFill>
                  <a:effectLst/>
                  <a:uLnTx/>
                  <a:uFillTx/>
                  <a:latin typeface="#9Slide05 Phobia" panose="02000506000000020003" pitchFamily="2" charset="0"/>
                  <a:ea typeface="LNTH-LuoLuoNotangYuanTi 1" panose="020B0604020202020204" charset="-128"/>
                  <a:cs typeface="LNTH-LuoLuoNotangYuanTi 1" panose="020B0604020202020204" charset="-128"/>
                  <a:sym typeface="Arial"/>
                </a:rPr>
                <a:t>Rút ra ý đoạn 1</a:t>
              </a:r>
              <a:endParaRPr kumimoji="0" lang="en-US" sz="4800" b="1" i="1" u="none" strike="noStrike" kern="1200" cap="none" spc="0" normalizeH="0" baseline="0" noProof="0" dirty="0">
                <a:ln>
                  <a:noFill/>
                </a:ln>
                <a:solidFill>
                  <a:srgbClr val="0070C0"/>
                </a:solidFill>
                <a:effectLst/>
                <a:uLnTx/>
                <a:uFillTx/>
                <a:latin typeface="#9Slide05 Phobia" panose="02000506000000020003" pitchFamily="2" charset="0"/>
                <a:ea typeface="LNTH-LuoLuoNotangYuanTi 1" panose="020B0604020202020204" charset="-128"/>
                <a:cs typeface="LNTH-LuoLuoNotangYuanTi 1" panose="020B0604020202020204" charset="-128"/>
                <a:sym typeface="Arial"/>
              </a:endParaRPr>
            </a:p>
          </p:txBody>
        </p:sp>
      </p:grpSp>
    </p:spTree>
    <p:extLst>
      <p:ext uri="{BB962C8B-B14F-4D97-AF65-F5344CB8AC3E}">
        <p14:creationId xmlns:p14="http://schemas.microsoft.com/office/powerpoint/2010/main" val="1560085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3" name="Hình chữ nhật: Góc Tròn 32">
            <a:extLst>
              <a:ext uri="{FF2B5EF4-FFF2-40B4-BE49-F238E27FC236}">
                <a16:creationId xmlns:a16="http://schemas.microsoft.com/office/drawing/2014/main" id="{A987014F-AAFE-2744-F54A-E91A2293AEDB}"/>
              </a:ext>
            </a:extLst>
          </p:cNvPr>
          <p:cNvSpPr/>
          <p:nvPr/>
        </p:nvSpPr>
        <p:spPr>
          <a:xfrm>
            <a:off x="334394" y="307784"/>
            <a:ext cx="8541382" cy="4715320"/>
          </a:xfrm>
          <a:prstGeom prst="roundRect">
            <a:avLst/>
          </a:prstGeom>
          <a:solidFill>
            <a:srgbClr val="FFFFFF">
              <a:alpha val="8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30" name="Picture 10" descr="Children repairing a car together">
            <a:extLst>
              <a:ext uri="{FF2B5EF4-FFF2-40B4-BE49-F238E27FC236}">
                <a16:creationId xmlns:a16="http://schemas.microsoft.com/office/drawing/2014/main" id="{2BEB3DA8-39C3-09CC-0379-563AD5A4A9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3032" y="2777220"/>
            <a:ext cx="2816477" cy="1673689"/>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5132" name="Picture 12" descr="Children repairing a car together">
            <a:extLst>
              <a:ext uri="{FF2B5EF4-FFF2-40B4-BE49-F238E27FC236}">
                <a16:creationId xmlns:a16="http://schemas.microsoft.com/office/drawing/2014/main" id="{DA697113-2CA5-C980-C8DD-4FA959A216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6210" y="440906"/>
            <a:ext cx="2564894" cy="1835579"/>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5134" name="Picture 14" descr="Children fixing a car together">
            <a:extLst>
              <a:ext uri="{FF2B5EF4-FFF2-40B4-BE49-F238E27FC236}">
                <a16:creationId xmlns:a16="http://schemas.microsoft.com/office/drawing/2014/main" id="{11CE997E-5BF5-3E4B-5893-E241074D44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4066" y="2777220"/>
            <a:ext cx="3088892" cy="165300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5136" name="Picture 16" descr="Children repairing a car together">
            <a:extLst>
              <a:ext uri="{FF2B5EF4-FFF2-40B4-BE49-F238E27FC236}">
                <a16:creationId xmlns:a16="http://schemas.microsoft.com/office/drawing/2014/main" id="{F45E8ADE-B28F-F623-BE61-4993598D92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2268" y="600124"/>
            <a:ext cx="2866422" cy="165300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3" name="Hình Bầu dục 22">
            <a:extLst>
              <a:ext uri="{FF2B5EF4-FFF2-40B4-BE49-F238E27FC236}">
                <a16:creationId xmlns:a16="http://schemas.microsoft.com/office/drawing/2014/main" id="{CC0D03F2-E47C-D08B-A7E8-542D82289063}"/>
              </a:ext>
            </a:extLst>
          </p:cNvPr>
          <p:cNvSpPr/>
          <p:nvPr/>
        </p:nvSpPr>
        <p:spPr>
          <a:xfrm>
            <a:off x="555103" y="1390994"/>
            <a:ext cx="1116115" cy="700535"/>
          </a:xfrm>
          <a:prstGeom prst="ellipse">
            <a:avLst/>
          </a:prstGeom>
          <a:solidFill>
            <a:srgbClr val="FFFF66"/>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rPr>
              <a:t>Câu</a:t>
            </a:r>
            <a:r>
              <a:rPr lang="en-US" sz="2000" dirty="0">
                <a:solidFill>
                  <a:srgbClr val="FF0000"/>
                </a:solidFill>
              </a:rPr>
              <a:t> 1</a:t>
            </a:r>
          </a:p>
        </p:txBody>
      </p:sp>
      <p:sp>
        <p:nvSpPr>
          <p:cNvPr id="25" name="Hình Bầu dục 24">
            <a:extLst>
              <a:ext uri="{FF2B5EF4-FFF2-40B4-BE49-F238E27FC236}">
                <a16:creationId xmlns:a16="http://schemas.microsoft.com/office/drawing/2014/main" id="{9A7D98D3-D7AF-5C6E-17FC-01B8A61DC6A0}"/>
              </a:ext>
            </a:extLst>
          </p:cNvPr>
          <p:cNvSpPr/>
          <p:nvPr/>
        </p:nvSpPr>
        <p:spPr>
          <a:xfrm>
            <a:off x="569351" y="3387127"/>
            <a:ext cx="1116115" cy="700535"/>
          </a:xfrm>
          <a:prstGeom prst="ellipse">
            <a:avLst/>
          </a:prstGeom>
          <a:solidFill>
            <a:srgbClr val="FFFF66"/>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rPr>
              <a:t>Câu</a:t>
            </a:r>
            <a:r>
              <a:rPr lang="en-US" sz="2000" dirty="0">
                <a:solidFill>
                  <a:srgbClr val="FF0000"/>
                </a:solidFill>
              </a:rPr>
              <a:t> 3</a:t>
            </a:r>
          </a:p>
        </p:txBody>
      </p:sp>
      <p:sp>
        <p:nvSpPr>
          <p:cNvPr id="26" name="Hình Bầu dục 25">
            <a:extLst>
              <a:ext uri="{FF2B5EF4-FFF2-40B4-BE49-F238E27FC236}">
                <a16:creationId xmlns:a16="http://schemas.microsoft.com/office/drawing/2014/main" id="{A64BF01E-32D1-5622-84B8-DDE732EB5E39}"/>
              </a:ext>
            </a:extLst>
          </p:cNvPr>
          <p:cNvSpPr/>
          <p:nvPr/>
        </p:nvSpPr>
        <p:spPr>
          <a:xfrm>
            <a:off x="4473583" y="3263798"/>
            <a:ext cx="1116115" cy="700535"/>
          </a:xfrm>
          <a:prstGeom prst="ellipse">
            <a:avLst/>
          </a:prstGeom>
          <a:solidFill>
            <a:srgbClr val="FFFF66"/>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rPr>
              <a:t>Câu</a:t>
            </a:r>
            <a:r>
              <a:rPr lang="en-US" sz="2000" dirty="0">
                <a:solidFill>
                  <a:srgbClr val="FF0000"/>
                </a:solidFill>
              </a:rPr>
              <a:t> 4</a:t>
            </a:r>
          </a:p>
        </p:txBody>
      </p:sp>
      <p:sp>
        <p:nvSpPr>
          <p:cNvPr id="24" name="Hình Bầu dục 23">
            <a:extLst>
              <a:ext uri="{FF2B5EF4-FFF2-40B4-BE49-F238E27FC236}">
                <a16:creationId xmlns:a16="http://schemas.microsoft.com/office/drawing/2014/main" id="{4270FABB-7344-47C9-E4D0-EB29B4D96D0C}"/>
              </a:ext>
            </a:extLst>
          </p:cNvPr>
          <p:cNvSpPr/>
          <p:nvPr/>
        </p:nvSpPr>
        <p:spPr>
          <a:xfrm>
            <a:off x="4543233" y="1390994"/>
            <a:ext cx="1116115" cy="700535"/>
          </a:xfrm>
          <a:prstGeom prst="ellipse">
            <a:avLst/>
          </a:prstGeom>
          <a:solidFill>
            <a:srgbClr val="FFFF66"/>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rPr>
              <a:t>Câu</a:t>
            </a:r>
            <a:r>
              <a:rPr lang="en-US" sz="2000" dirty="0">
                <a:solidFill>
                  <a:srgbClr val="FF0000"/>
                </a:solidFill>
              </a:rPr>
              <a:t> 2</a:t>
            </a:r>
          </a:p>
        </p:txBody>
      </p:sp>
      <p:sp>
        <p:nvSpPr>
          <p:cNvPr id="2" name="Hộp Văn bản 1">
            <a:extLst>
              <a:ext uri="{FF2B5EF4-FFF2-40B4-BE49-F238E27FC236}">
                <a16:creationId xmlns:a16="http://schemas.microsoft.com/office/drawing/2014/main" id="{0E5F4430-3E24-5AA2-7132-75B5BD3F2C71}"/>
              </a:ext>
            </a:extLst>
          </p:cNvPr>
          <p:cNvSpPr txBox="1"/>
          <p:nvPr/>
        </p:nvSpPr>
        <p:spPr>
          <a:xfrm>
            <a:off x="1563669" y="2284340"/>
            <a:ext cx="2755201" cy="461665"/>
          </a:xfrm>
          <a:prstGeom prst="rect">
            <a:avLst/>
          </a:prstGeom>
          <a:noFill/>
        </p:spPr>
        <p:txBody>
          <a:bodyPr wrap="square" rtlCol="0">
            <a:spAutoFit/>
          </a:bodyPr>
          <a:lstStyle/>
          <a:p>
            <a:pPr algn="ctr"/>
            <a:r>
              <a:rPr lang="en-US" sz="2400" dirty="0" err="1">
                <a:latin typeface="+mn-lt"/>
              </a:rPr>
              <a:t>Kiểm</a:t>
            </a:r>
            <a:r>
              <a:rPr lang="en-US" sz="2400" dirty="0">
                <a:latin typeface="+mn-lt"/>
              </a:rPr>
              <a:t> </a:t>
            </a:r>
            <a:r>
              <a:rPr lang="en-US" sz="2400" dirty="0" err="1">
                <a:latin typeface="+mn-lt"/>
              </a:rPr>
              <a:t>tra</a:t>
            </a:r>
            <a:r>
              <a:rPr lang="en-US" sz="2400" dirty="0">
                <a:latin typeface="+mn-lt"/>
              </a:rPr>
              <a:t> </a:t>
            </a:r>
            <a:r>
              <a:rPr lang="en-US" sz="2400" dirty="0" err="1">
                <a:latin typeface="+mn-lt"/>
              </a:rPr>
              <a:t>lốp</a:t>
            </a:r>
            <a:r>
              <a:rPr lang="en-US" sz="2400" dirty="0">
                <a:latin typeface="+mn-lt"/>
              </a:rPr>
              <a:t> bánh </a:t>
            </a:r>
            <a:r>
              <a:rPr lang="en-US" sz="2400" dirty="0" err="1">
                <a:latin typeface="+mn-lt"/>
              </a:rPr>
              <a:t>xe</a:t>
            </a:r>
            <a:endParaRPr lang="en-US" sz="2400" dirty="0">
              <a:latin typeface="+mn-lt"/>
            </a:endParaRPr>
          </a:p>
        </p:txBody>
      </p:sp>
      <p:sp>
        <p:nvSpPr>
          <p:cNvPr id="3" name="Hộp Văn bản 2">
            <a:extLst>
              <a:ext uri="{FF2B5EF4-FFF2-40B4-BE49-F238E27FC236}">
                <a16:creationId xmlns:a16="http://schemas.microsoft.com/office/drawing/2014/main" id="{7207BC69-CFA3-6A97-208F-CF2BDB61EE2E}"/>
              </a:ext>
            </a:extLst>
          </p:cNvPr>
          <p:cNvSpPr txBox="1"/>
          <p:nvPr/>
        </p:nvSpPr>
        <p:spPr>
          <a:xfrm>
            <a:off x="5699846" y="2276485"/>
            <a:ext cx="2813112" cy="461665"/>
          </a:xfrm>
          <a:prstGeom prst="rect">
            <a:avLst/>
          </a:prstGeom>
          <a:noFill/>
        </p:spPr>
        <p:txBody>
          <a:bodyPr wrap="square" rtlCol="0">
            <a:spAutoFit/>
          </a:bodyPr>
          <a:lstStyle/>
          <a:p>
            <a:pPr algn="ctr"/>
            <a:r>
              <a:rPr lang="en-US" sz="2400" dirty="0" err="1">
                <a:latin typeface="+mn-lt"/>
              </a:rPr>
              <a:t>Nạp</a:t>
            </a:r>
            <a:r>
              <a:rPr lang="en-US" sz="2400" dirty="0">
                <a:latin typeface="+mn-lt"/>
              </a:rPr>
              <a:t> </a:t>
            </a:r>
            <a:r>
              <a:rPr lang="en-US" sz="2400" dirty="0" err="1">
                <a:latin typeface="+mn-lt"/>
              </a:rPr>
              <a:t>điện</a:t>
            </a:r>
            <a:r>
              <a:rPr lang="en-US" sz="2400" dirty="0">
                <a:latin typeface="+mn-lt"/>
              </a:rPr>
              <a:t> </a:t>
            </a:r>
            <a:r>
              <a:rPr lang="en-US" sz="2400" dirty="0" err="1">
                <a:latin typeface="+mn-lt"/>
              </a:rPr>
              <a:t>bình</a:t>
            </a:r>
            <a:r>
              <a:rPr lang="en-US" sz="2400" dirty="0">
                <a:latin typeface="+mn-lt"/>
              </a:rPr>
              <a:t> </a:t>
            </a:r>
            <a:r>
              <a:rPr lang="en-US" sz="2400" dirty="0" err="1">
                <a:latin typeface="+mn-lt"/>
              </a:rPr>
              <a:t>ắc</a:t>
            </a:r>
            <a:r>
              <a:rPr lang="en-US" sz="2400" dirty="0">
                <a:latin typeface="+mn-lt"/>
              </a:rPr>
              <a:t> </a:t>
            </a:r>
            <a:r>
              <a:rPr lang="en-US" sz="2400" dirty="0" err="1">
                <a:latin typeface="+mn-lt"/>
              </a:rPr>
              <a:t>quy</a:t>
            </a:r>
            <a:r>
              <a:rPr lang="en-US" sz="2400" dirty="0">
                <a:latin typeface="+mn-lt"/>
              </a:rPr>
              <a:t> </a:t>
            </a:r>
          </a:p>
        </p:txBody>
      </p:sp>
      <p:sp>
        <p:nvSpPr>
          <p:cNvPr id="4" name="Hộp Văn bản 3">
            <a:extLst>
              <a:ext uri="{FF2B5EF4-FFF2-40B4-BE49-F238E27FC236}">
                <a16:creationId xmlns:a16="http://schemas.microsoft.com/office/drawing/2014/main" id="{DC98131D-3456-BE24-7756-125070A2C5F3}"/>
              </a:ext>
            </a:extLst>
          </p:cNvPr>
          <p:cNvSpPr txBox="1"/>
          <p:nvPr/>
        </p:nvSpPr>
        <p:spPr>
          <a:xfrm>
            <a:off x="5313190" y="4413121"/>
            <a:ext cx="3245862" cy="461665"/>
          </a:xfrm>
          <a:prstGeom prst="rect">
            <a:avLst/>
          </a:prstGeom>
          <a:noFill/>
        </p:spPr>
        <p:txBody>
          <a:bodyPr wrap="square" rtlCol="0">
            <a:spAutoFit/>
          </a:bodyPr>
          <a:lstStyle/>
          <a:p>
            <a:pPr algn="ctr"/>
            <a:r>
              <a:rPr lang="en-US" sz="2400" dirty="0" err="1">
                <a:latin typeface="+mn-lt"/>
              </a:rPr>
              <a:t>Thay</a:t>
            </a:r>
            <a:r>
              <a:rPr lang="en-US" sz="2400" dirty="0">
                <a:latin typeface="+mn-lt"/>
              </a:rPr>
              <a:t> </a:t>
            </a:r>
            <a:r>
              <a:rPr lang="en-US" sz="2400" dirty="0" err="1">
                <a:latin typeface="+mn-lt"/>
              </a:rPr>
              <a:t>mới</a:t>
            </a:r>
            <a:r>
              <a:rPr lang="en-US" sz="2400" dirty="0">
                <a:latin typeface="+mn-lt"/>
              </a:rPr>
              <a:t> </a:t>
            </a:r>
            <a:r>
              <a:rPr lang="en-US" sz="2400" dirty="0" err="1">
                <a:latin typeface="+mn-lt"/>
              </a:rPr>
              <a:t>bóng</a:t>
            </a:r>
            <a:r>
              <a:rPr lang="en-US" sz="2400" dirty="0">
                <a:latin typeface="+mn-lt"/>
              </a:rPr>
              <a:t> </a:t>
            </a:r>
            <a:r>
              <a:rPr lang="en-US" sz="2400" dirty="0" err="1">
                <a:latin typeface="+mn-lt"/>
              </a:rPr>
              <a:t>đèn</a:t>
            </a:r>
            <a:r>
              <a:rPr lang="en-US" sz="2400" dirty="0">
                <a:latin typeface="+mn-lt"/>
              </a:rPr>
              <a:t> </a:t>
            </a:r>
            <a:r>
              <a:rPr lang="en-US" sz="2400" dirty="0" err="1">
                <a:latin typeface="+mn-lt"/>
              </a:rPr>
              <a:t>xe</a:t>
            </a:r>
            <a:endParaRPr lang="en-US" sz="2400" dirty="0">
              <a:latin typeface="+mn-lt"/>
            </a:endParaRPr>
          </a:p>
        </p:txBody>
      </p:sp>
      <p:sp>
        <p:nvSpPr>
          <p:cNvPr id="5" name="Hộp Văn bản 4">
            <a:extLst>
              <a:ext uri="{FF2B5EF4-FFF2-40B4-BE49-F238E27FC236}">
                <a16:creationId xmlns:a16="http://schemas.microsoft.com/office/drawing/2014/main" id="{8B37E931-9732-0B24-282E-66828A363CA4}"/>
              </a:ext>
            </a:extLst>
          </p:cNvPr>
          <p:cNvSpPr txBox="1"/>
          <p:nvPr/>
        </p:nvSpPr>
        <p:spPr>
          <a:xfrm>
            <a:off x="1553020" y="4430221"/>
            <a:ext cx="2817544" cy="461665"/>
          </a:xfrm>
          <a:prstGeom prst="rect">
            <a:avLst/>
          </a:prstGeom>
          <a:noFill/>
        </p:spPr>
        <p:txBody>
          <a:bodyPr wrap="square" rtlCol="0">
            <a:spAutoFit/>
          </a:bodyPr>
          <a:lstStyle/>
          <a:p>
            <a:pPr algn="ctr"/>
            <a:r>
              <a:rPr lang="en-US" sz="2400" dirty="0" err="1">
                <a:latin typeface="+mn-lt"/>
              </a:rPr>
              <a:t>Sửa</a:t>
            </a:r>
            <a:r>
              <a:rPr lang="en-US" sz="2400" dirty="0">
                <a:latin typeface="+mn-lt"/>
              </a:rPr>
              <a:t> </a:t>
            </a:r>
            <a:r>
              <a:rPr lang="en-US" sz="2400" dirty="0" err="1">
                <a:latin typeface="+mn-lt"/>
              </a:rPr>
              <a:t>chữa</a:t>
            </a:r>
            <a:r>
              <a:rPr lang="en-US" sz="2400" dirty="0">
                <a:latin typeface="+mn-lt"/>
              </a:rPr>
              <a:t> </a:t>
            </a:r>
            <a:r>
              <a:rPr lang="en-US" sz="2400" dirty="0" err="1">
                <a:latin typeface="+mn-lt"/>
              </a:rPr>
              <a:t>động</a:t>
            </a:r>
            <a:r>
              <a:rPr lang="en-US" sz="2400" dirty="0">
                <a:latin typeface="+mn-lt"/>
              </a:rPr>
              <a:t> </a:t>
            </a:r>
            <a:r>
              <a:rPr lang="en-US" sz="2400" dirty="0" err="1">
                <a:latin typeface="+mn-lt"/>
              </a:rPr>
              <a:t>cơ</a:t>
            </a:r>
            <a:r>
              <a:rPr lang="en-US" sz="2400" dirty="0">
                <a:latin typeface="+mn-lt"/>
              </a:rPr>
              <a:t> </a:t>
            </a:r>
            <a:r>
              <a:rPr lang="en-US" sz="2400" dirty="0" err="1">
                <a:latin typeface="+mn-lt"/>
              </a:rPr>
              <a:t>xe</a:t>
            </a:r>
            <a:endParaRPr lang="en-US" sz="2400" dirty="0">
              <a:latin typeface="+mn-lt"/>
            </a:endParaRPr>
          </a:p>
        </p:txBody>
      </p:sp>
      <p:grpSp>
        <p:nvGrpSpPr>
          <p:cNvPr id="6" name="Nhóm 5">
            <a:extLst>
              <a:ext uri="{FF2B5EF4-FFF2-40B4-BE49-F238E27FC236}">
                <a16:creationId xmlns:a16="http://schemas.microsoft.com/office/drawing/2014/main" id="{27D147D2-3981-1B5C-BC28-E4551BB884E5}"/>
              </a:ext>
            </a:extLst>
          </p:cNvPr>
          <p:cNvGrpSpPr/>
          <p:nvPr/>
        </p:nvGrpSpPr>
        <p:grpSpPr>
          <a:xfrm>
            <a:off x="451618" y="926987"/>
            <a:ext cx="1351580" cy="1261097"/>
            <a:chOff x="669618" y="1144964"/>
            <a:chExt cx="1197293" cy="1162118"/>
          </a:xfrm>
        </p:grpSpPr>
        <p:sp>
          <p:nvSpPr>
            <p:cNvPr id="7" name="Hình Bầu dục 6">
              <a:extLst>
                <a:ext uri="{FF2B5EF4-FFF2-40B4-BE49-F238E27FC236}">
                  <a16:creationId xmlns:a16="http://schemas.microsoft.com/office/drawing/2014/main" id="{0EE048B7-CB47-1003-7838-63A2EF1F7542}"/>
                </a:ext>
              </a:extLst>
            </p:cNvPr>
            <p:cNvSpPr/>
            <p:nvPr/>
          </p:nvSpPr>
          <p:spPr>
            <a:xfrm>
              <a:off x="686563" y="1543395"/>
              <a:ext cx="1116115" cy="700535"/>
            </a:xfrm>
            <a:prstGeom prst="ellipse">
              <a:avLst/>
            </a:prstGeom>
            <a:solidFill>
              <a:schemeClr val="tx2"/>
            </a:solidFill>
            <a:ln>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0000"/>
                </a:solidFill>
              </a:endParaRPr>
            </a:p>
          </p:txBody>
        </p:sp>
        <p:pic>
          <p:nvPicPr>
            <p:cNvPr id="8" name="Hình ảnh 7">
              <a:extLst>
                <a:ext uri="{FF2B5EF4-FFF2-40B4-BE49-F238E27FC236}">
                  <a16:creationId xmlns:a16="http://schemas.microsoft.com/office/drawing/2014/main" id="{0671FB21-FF04-A520-E7CD-E9E8778B7EF6}"/>
                </a:ext>
              </a:extLst>
            </p:cNvPr>
            <p:cNvPicPr>
              <a:picLocks noChangeAspect="1"/>
            </p:cNvPicPr>
            <p:nvPr/>
          </p:nvPicPr>
          <p:blipFill rotWithShape="1">
            <a:blip r:embed="rId9"/>
            <a:srcRect t="18000" r="49012" b="44882"/>
            <a:stretch/>
          </p:blipFill>
          <p:spPr>
            <a:xfrm>
              <a:off x="669618" y="1144964"/>
              <a:ext cx="1197293" cy="1162118"/>
            </a:xfrm>
            <a:prstGeom prst="rect">
              <a:avLst/>
            </a:prstGeom>
          </p:spPr>
        </p:pic>
      </p:grpSp>
    </p:spTree>
    <p:extLst>
      <p:ext uri="{BB962C8B-B14F-4D97-AF65-F5344CB8AC3E}">
        <p14:creationId xmlns:p14="http://schemas.microsoft.com/office/powerpoint/2010/main" val="1746953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22" presetClass="entr" presetSubtype="4"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down)">
                                      <p:cBhvr>
                                        <p:cTn id="9" dur="500"/>
                                        <p:tgtEl>
                                          <p:spTgt spid="6"/>
                                        </p:tgtEl>
                                      </p:cBhvr>
                                    </p:animEffect>
                                  </p:childTnLst>
                                  <p:subTnLst>
                                    <p:audio>
                                      <p:cMediaNode>
                                        <p:cTn display="0" masterRel="sameClick">
                                          <p:stCondLst>
                                            <p:cond evt="begin" delay="0">
                                              <p:tn val="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38"/>
        <p:cNvGrpSpPr/>
        <p:nvPr/>
      </p:nvGrpSpPr>
      <p:grpSpPr>
        <a:xfrm>
          <a:off x="0" y="0"/>
          <a:ext cx="0" cy="0"/>
          <a:chOff x="0" y="0"/>
          <a:chExt cx="0" cy="0"/>
        </a:xfrm>
      </p:grpSpPr>
      <p:sp>
        <p:nvSpPr>
          <p:cNvPr id="3282" name="Google Shape;3282;p48"/>
          <p:cNvSpPr/>
          <p:nvPr/>
        </p:nvSpPr>
        <p:spPr>
          <a:xfrm>
            <a:off x="6266187" y="41001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Nhóm 1">
            <a:extLst>
              <a:ext uri="{FF2B5EF4-FFF2-40B4-BE49-F238E27FC236}">
                <a16:creationId xmlns:a16="http://schemas.microsoft.com/office/drawing/2014/main" id="{7CD30100-C450-FBFD-239A-67F580AFDED5}"/>
              </a:ext>
            </a:extLst>
          </p:cNvPr>
          <p:cNvGrpSpPr/>
          <p:nvPr/>
        </p:nvGrpSpPr>
        <p:grpSpPr>
          <a:xfrm>
            <a:off x="782053" y="106030"/>
            <a:ext cx="7966129" cy="1232555"/>
            <a:chOff x="297365" y="97642"/>
            <a:chExt cx="7706121" cy="1232555"/>
          </a:xfrm>
        </p:grpSpPr>
        <p:grpSp>
          <p:nvGrpSpPr>
            <p:cNvPr id="3" name="Google Shape;3956;p55">
              <a:extLst>
                <a:ext uri="{FF2B5EF4-FFF2-40B4-BE49-F238E27FC236}">
                  <a16:creationId xmlns:a16="http://schemas.microsoft.com/office/drawing/2014/main" id="{4C0AE23A-77A6-0F90-5336-B30700FA75C3}"/>
                </a:ext>
              </a:extLst>
            </p:cNvPr>
            <p:cNvGrpSpPr/>
            <p:nvPr/>
          </p:nvGrpSpPr>
          <p:grpSpPr>
            <a:xfrm>
              <a:off x="5818883" y="1098878"/>
              <a:ext cx="246464" cy="231319"/>
              <a:chOff x="5946283" y="1650903"/>
              <a:chExt cx="246464" cy="231319"/>
            </a:xfrm>
          </p:grpSpPr>
          <p:sp>
            <p:nvSpPr>
              <p:cNvPr id="11" name="Google Shape;3957;p55">
                <a:extLst>
                  <a:ext uri="{FF2B5EF4-FFF2-40B4-BE49-F238E27FC236}">
                    <a16:creationId xmlns:a16="http://schemas.microsoft.com/office/drawing/2014/main" id="{91133F11-ADF9-81FC-E39C-807DEFDD70D3}"/>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2" name="Google Shape;3958;p55">
                <a:extLst>
                  <a:ext uri="{FF2B5EF4-FFF2-40B4-BE49-F238E27FC236}">
                    <a16:creationId xmlns:a16="http://schemas.microsoft.com/office/drawing/2014/main" id="{B4556849-B660-7DFE-C078-86CA2CC09A01}"/>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nvGrpSpPr>
            <p:cNvPr id="4" name="Google Shape;3960;p55">
              <a:extLst>
                <a:ext uri="{FF2B5EF4-FFF2-40B4-BE49-F238E27FC236}">
                  <a16:creationId xmlns:a16="http://schemas.microsoft.com/office/drawing/2014/main" id="{33A29151-8B5B-0CE1-35BB-6AA421214DF6}"/>
                </a:ext>
              </a:extLst>
            </p:cNvPr>
            <p:cNvGrpSpPr/>
            <p:nvPr/>
          </p:nvGrpSpPr>
          <p:grpSpPr>
            <a:xfrm>
              <a:off x="2251858" y="540003"/>
              <a:ext cx="246464" cy="231319"/>
              <a:chOff x="5946283" y="1650903"/>
              <a:chExt cx="246464" cy="231319"/>
            </a:xfrm>
          </p:grpSpPr>
          <p:sp>
            <p:nvSpPr>
              <p:cNvPr id="9" name="Google Shape;3961;p55">
                <a:extLst>
                  <a:ext uri="{FF2B5EF4-FFF2-40B4-BE49-F238E27FC236}">
                    <a16:creationId xmlns:a16="http://schemas.microsoft.com/office/drawing/2014/main" id="{3C1520CC-022D-CEE9-0E7E-1E2EF42A97ED}"/>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0" name="Google Shape;3962;p55">
                <a:extLst>
                  <a:ext uri="{FF2B5EF4-FFF2-40B4-BE49-F238E27FC236}">
                    <a16:creationId xmlns:a16="http://schemas.microsoft.com/office/drawing/2014/main" id="{DB46F6B5-725C-BF20-C43D-9C253A68B6E8}"/>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5" name="Hình chữ nhật: Góc Tròn 2">
              <a:extLst>
                <a:ext uri="{FF2B5EF4-FFF2-40B4-BE49-F238E27FC236}">
                  <a16:creationId xmlns:a16="http://schemas.microsoft.com/office/drawing/2014/main" id="{0C214B61-1D1B-316B-0865-8A214D18D103}"/>
                </a:ext>
              </a:extLst>
            </p:cNvPr>
            <p:cNvSpPr/>
            <p:nvPr/>
          </p:nvSpPr>
          <p:spPr>
            <a:xfrm>
              <a:off x="330505" y="135036"/>
              <a:ext cx="7672981" cy="1028981"/>
            </a:xfrm>
            <a:custGeom>
              <a:avLst/>
              <a:gdLst>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17435 w 8122863"/>
                <a:gd name="connsiteY34" fmla="*/ 618943 h 1239095"/>
                <a:gd name="connsiteX35" fmla="*/ 17435 w 8122863"/>
                <a:gd name="connsiteY35" fmla="*/ 227276 h 1239095"/>
                <a:gd name="connsiteX0" fmla="*/ 6005 w 8122863"/>
                <a:gd name="connsiteY0" fmla="*/ 330146 h 1239095"/>
                <a:gd name="connsiteX1" fmla="*/ 213275 w 8122863"/>
                <a:gd name="connsiteY1" fmla="*/ 31436 h 1239095"/>
                <a:gd name="connsiteX2" fmla="*/ 727721 w 8122863"/>
                <a:gd name="connsiteY2" fmla="*/ 31436 h 1239095"/>
                <a:gd name="connsiteX3" fmla="*/ 1165297 w 8122863"/>
                <a:gd name="connsiteY3" fmla="*/ 31436 h 1239095"/>
                <a:gd name="connsiteX4" fmla="*/ 1602872 w 8122863"/>
                <a:gd name="connsiteY4" fmla="*/ 31436 h 1239095"/>
                <a:gd name="connsiteX5" fmla="*/ 2194190 w 8122863"/>
                <a:gd name="connsiteY5" fmla="*/ 31436 h 1239095"/>
                <a:gd name="connsiteX6" fmla="*/ 2939250 w 8122863"/>
                <a:gd name="connsiteY6" fmla="*/ 31436 h 1239095"/>
                <a:gd name="connsiteX7" fmla="*/ 3453696 w 8122863"/>
                <a:gd name="connsiteY7" fmla="*/ 31436 h 1239095"/>
                <a:gd name="connsiteX8" fmla="*/ 4045014 w 8122863"/>
                <a:gd name="connsiteY8" fmla="*/ 31436 h 1239095"/>
                <a:gd name="connsiteX9" fmla="*/ 4405718 w 8122863"/>
                <a:gd name="connsiteY9" fmla="*/ 31436 h 1239095"/>
                <a:gd name="connsiteX10" fmla="*/ 4997036 w 8122863"/>
                <a:gd name="connsiteY10" fmla="*/ 31436 h 1239095"/>
                <a:gd name="connsiteX11" fmla="*/ 5588354 w 8122863"/>
                <a:gd name="connsiteY11" fmla="*/ 31436 h 1239095"/>
                <a:gd name="connsiteX12" fmla="*/ 6179671 w 8122863"/>
                <a:gd name="connsiteY12" fmla="*/ 31436 h 1239095"/>
                <a:gd name="connsiteX13" fmla="*/ 6847860 w 8122863"/>
                <a:gd name="connsiteY13" fmla="*/ 31436 h 1239095"/>
                <a:gd name="connsiteX14" fmla="*/ 7285436 w 8122863"/>
                <a:gd name="connsiteY14" fmla="*/ 31436 h 1239095"/>
                <a:gd name="connsiteX15" fmla="*/ 7900406 w 8122863"/>
                <a:gd name="connsiteY15" fmla="*/ 31436 h 1239095"/>
                <a:gd name="connsiteX16" fmla="*/ 8096246 w 8122863"/>
                <a:gd name="connsiteY16" fmla="*/ 227276 h 1239095"/>
                <a:gd name="connsiteX17" fmla="*/ 8096246 w 8122863"/>
                <a:gd name="connsiteY17" fmla="*/ 626776 h 1239095"/>
                <a:gd name="connsiteX18" fmla="*/ 8096246 w 8122863"/>
                <a:gd name="connsiteY18" fmla="*/ 1010610 h 1239095"/>
                <a:gd name="connsiteX19" fmla="*/ 7900406 w 8122863"/>
                <a:gd name="connsiteY19" fmla="*/ 1206450 h 1239095"/>
                <a:gd name="connsiteX20" fmla="*/ 7385960 w 8122863"/>
                <a:gd name="connsiteY20" fmla="*/ 1206450 h 1239095"/>
                <a:gd name="connsiteX21" fmla="*/ 6948384 w 8122863"/>
                <a:gd name="connsiteY21" fmla="*/ 1206450 h 1239095"/>
                <a:gd name="connsiteX22" fmla="*/ 6510809 w 8122863"/>
                <a:gd name="connsiteY22" fmla="*/ 1206450 h 1239095"/>
                <a:gd name="connsiteX23" fmla="*/ 5919491 w 8122863"/>
                <a:gd name="connsiteY23" fmla="*/ 1206450 h 1239095"/>
                <a:gd name="connsiteX24" fmla="*/ 5405045 w 8122863"/>
                <a:gd name="connsiteY24" fmla="*/ 1206450 h 1239095"/>
                <a:gd name="connsiteX25" fmla="*/ 4813727 w 8122863"/>
                <a:gd name="connsiteY25" fmla="*/ 1206450 h 1239095"/>
                <a:gd name="connsiteX26" fmla="*/ 4376152 w 8122863"/>
                <a:gd name="connsiteY26" fmla="*/ 1206450 h 1239095"/>
                <a:gd name="connsiteX27" fmla="*/ 3861706 w 8122863"/>
                <a:gd name="connsiteY27" fmla="*/ 1206450 h 1239095"/>
                <a:gd name="connsiteX28" fmla="*/ 3193517 w 8122863"/>
                <a:gd name="connsiteY28" fmla="*/ 1206450 h 1239095"/>
                <a:gd name="connsiteX29" fmla="*/ 2525327 w 8122863"/>
                <a:gd name="connsiteY29" fmla="*/ 1206450 h 1239095"/>
                <a:gd name="connsiteX30" fmla="*/ 1934010 w 8122863"/>
                <a:gd name="connsiteY30" fmla="*/ 1206450 h 1239095"/>
                <a:gd name="connsiteX31" fmla="*/ 1496435 w 8122863"/>
                <a:gd name="connsiteY31" fmla="*/ 1206450 h 1239095"/>
                <a:gd name="connsiteX32" fmla="*/ 1058859 w 8122863"/>
                <a:gd name="connsiteY32" fmla="*/ 1206450 h 1239095"/>
                <a:gd name="connsiteX33" fmla="*/ 213275 w 8122863"/>
                <a:gd name="connsiteY33" fmla="*/ 1206450 h 1239095"/>
                <a:gd name="connsiteX34" fmla="*/ 17435 w 8122863"/>
                <a:gd name="connsiteY34" fmla="*/ 1010610 h 1239095"/>
                <a:gd name="connsiteX35" fmla="*/ 17435 w 8122863"/>
                <a:gd name="connsiteY35" fmla="*/ 634610 h 1239095"/>
                <a:gd name="connsiteX36" fmla="*/ 6005 w 8122863"/>
                <a:gd name="connsiteY36" fmla="*/ 330146 h 1239095"/>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280325 w 8122863"/>
                <a:gd name="connsiteY34" fmla="*/ 527503 h 1239095"/>
                <a:gd name="connsiteX35" fmla="*/ 17435 w 8122863"/>
                <a:gd name="connsiteY35" fmla="*/ 227276 h 1239095"/>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12369" y="127195"/>
                    <a:pt x="136038" y="42941"/>
                    <a:pt x="221686" y="49826"/>
                  </a:cubicBezTo>
                  <a:cubicBezTo>
                    <a:pt x="380668" y="-18714"/>
                    <a:pt x="708822" y="93105"/>
                    <a:pt x="889875" y="49826"/>
                  </a:cubicBezTo>
                  <a:cubicBezTo>
                    <a:pt x="1066819" y="-43542"/>
                    <a:pt x="1280665" y="48523"/>
                    <a:pt x="1481193" y="49826"/>
                  </a:cubicBezTo>
                  <a:cubicBezTo>
                    <a:pt x="1674066" y="68553"/>
                    <a:pt x="1892775" y="104314"/>
                    <a:pt x="2149382" y="49826"/>
                  </a:cubicBezTo>
                  <a:cubicBezTo>
                    <a:pt x="2414300" y="39613"/>
                    <a:pt x="2472844" y="57221"/>
                    <a:pt x="2586957" y="49826"/>
                  </a:cubicBezTo>
                  <a:cubicBezTo>
                    <a:pt x="2657414" y="-58028"/>
                    <a:pt x="3032348" y="41554"/>
                    <a:pt x="3255146" y="49826"/>
                  </a:cubicBezTo>
                  <a:cubicBezTo>
                    <a:pt x="3491657" y="8939"/>
                    <a:pt x="3470677" y="58152"/>
                    <a:pt x="3692721" y="49826"/>
                  </a:cubicBezTo>
                  <a:cubicBezTo>
                    <a:pt x="3894970" y="83"/>
                    <a:pt x="4008349" y="97683"/>
                    <a:pt x="4284039" y="49826"/>
                  </a:cubicBezTo>
                  <a:cubicBezTo>
                    <a:pt x="4539536" y="79656"/>
                    <a:pt x="4724218" y="59695"/>
                    <a:pt x="4798486" y="49826"/>
                  </a:cubicBezTo>
                  <a:cubicBezTo>
                    <a:pt x="4944426" y="57494"/>
                    <a:pt x="5070815" y="130410"/>
                    <a:pt x="5236061" y="49826"/>
                  </a:cubicBezTo>
                  <a:cubicBezTo>
                    <a:pt x="5400803" y="51087"/>
                    <a:pt x="5517141" y="69538"/>
                    <a:pt x="5827378" y="49826"/>
                  </a:cubicBezTo>
                  <a:cubicBezTo>
                    <a:pt x="6081894" y="42482"/>
                    <a:pt x="6218681" y="91048"/>
                    <a:pt x="6495568" y="49826"/>
                  </a:cubicBezTo>
                  <a:cubicBezTo>
                    <a:pt x="6741464" y="42494"/>
                    <a:pt x="6718833" y="50921"/>
                    <a:pt x="6856271" y="49826"/>
                  </a:cubicBezTo>
                  <a:cubicBezTo>
                    <a:pt x="7073438" y="-56368"/>
                    <a:pt x="7244517" y="141604"/>
                    <a:pt x="7908817" y="49826"/>
                  </a:cubicBezTo>
                  <a:cubicBezTo>
                    <a:pt x="8065095" y="97120"/>
                    <a:pt x="8086409" y="181176"/>
                    <a:pt x="8104657" y="245666"/>
                  </a:cubicBezTo>
                  <a:cubicBezTo>
                    <a:pt x="8134464" y="412178"/>
                    <a:pt x="8098969" y="459107"/>
                    <a:pt x="8104657" y="645166"/>
                  </a:cubicBezTo>
                  <a:cubicBezTo>
                    <a:pt x="8139304" y="783140"/>
                    <a:pt x="8109127" y="837088"/>
                    <a:pt x="8104657" y="1029000"/>
                  </a:cubicBezTo>
                  <a:cubicBezTo>
                    <a:pt x="8141219" y="1177858"/>
                    <a:pt x="8011943" y="1185926"/>
                    <a:pt x="7908817" y="1224840"/>
                  </a:cubicBezTo>
                  <a:cubicBezTo>
                    <a:pt x="7590997" y="1251493"/>
                    <a:pt x="7379271" y="1274529"/>
                    <a:pt x="7240628" y="1224840"/>
                  </a:cubicBezTo>
                  <a:cubicBezTo>
                    <a:pt x="7015806" y="1200597"/>
                    <a:pt x="6951126" y="1221657"/>
                    <a:pt x="6803053" y="1224840"/>
                  </a:cubicBezTo>
                  <a:cubicBezTo>
                    <a:pt x="6636135" y="1322583"/>
                    <a:pt x="6402193" y="1027730"/>
                    <a:pt x="6057992" y="1224840"/>
                  </a:cubicBezTo>
                  <a:cubicBezTo>
                    <a:pt x="5764203" y="1269025"/>
                    <a:pt x="5791163" y="1184854"/>
                    <a:pt x="5620417" y="1224840"/>
                  </a:cubicBezTo>
                  <a:cubicBezTo>
                    <a:pt x="5512115" y="1236438"/>
                    <a:pt x="5191202" y="1116984"/>
                    <a:pt x="5029099" y="1224840"/>
                  </a:cubicBezTo>
                  <a:cubicBezTo>
                    <a:pt x="4818129" y="1275172"/>
                    <a:pt x="4767092" y="1184466"/>
                    <a:pt x="4668396" y="1224840"/>
                  </a:cubicBezTo>
                  <a:cubicBezTo>
                    <a:pt x="4611403" y="1226376"/>
                    <a:pt x="4314687" y="1311769"/>
                    <a:pt x="4000207" y="1224840"/>
                  </a:cubicBezTo>
                  <a:cubicBezTo>
                    <a:pt x="3658150" y="1252031"/>
                    <a:pt x="3563640" y="1167143"/>
                    <a:pt x="3408889" y="1224840"/>
                  </a:cubicBezTo>
                  <a:cubicBezTo>
                    <a:pt x="3225713" y="1243507"/>
                    <a:pt x="3168641" y="1248456"/>
                    <a:pt x="3048185" y="1224840"/>
                  </a:cubicBezTo>
                  <a:cubicBezTo>
                    <a:pt x="2946490" y="1246358"/>
                    <a:pt x="2681015" y="1238998"/>
                    <a:pt x="2610610" y="1224840"/>
                  </a:cubicBezTo>
                  <a:cubicBezTo>
                    <a:pt x="2419742" y="1333358"/>
                    <a:pt x="2296852" y="1059589"/>
                    <a:pt x="2019292" y="1224840"/>
                  </a:cubicBezTo>
                  <a:cubicBezTo>
                    <a:pt x="1805005" y="1270238"/>
                    <a:pt x="1728220" y="1198928"/>
                    <a:pt x="1581717" y="1224840"/>
                  </a:cubicBezTo>
                  <a:cubicBezTo>
                    <a:pt x="1424899" y="1220367"/>
                    <a:pt x="1275228" y="1165441"/>
                    <a:pt x="1144142" y="1224840"/>
                  </a:cubicBezTo>
                  <a:cubicBezTo>
                    <a:pt x="1130188" y="1146805"/>
                    <a:pt x="579645" y="1331628"/>
                    <a:pt x="221686" y="1224840"/>
                  </a:cubicBezTo>
                  <a:cubicBezTo>
                    <a:pt x="107665" y="1244983"/>
                    <a:pt x="11320" y="1113945"/>
                    <a:pt x="25846" y="1029000"/>
                  </a:cubicBezTo>
                  <a:cubicBezTo>
                    <a:pt x="-1834" y="870069"/>
                    <a:pt x="52896" y="754149"/>
                    <a:pt x="25846" y="637333"/>
                  </a:cubicBezTo>
                  <a:cubicBezTo>
                    <a:pt x="-29131" y="486409"/>
                    <a:pt x="56821" y="372563"/>
                    <a:pt x="25846" y="245666"/>
                  </a:cubicBezTo>
                  <a:close/>
                </a:path>
                <a:path w="8148161" h="1272568" stroke="0" extrusionOk="0">
                  <a:moveTo>
                    <a:pt x="14416" y="348536"/>
                  </a:moveTo>
                  <a:cubicBezTo>
                    <a:pt x="-15438" y="259489"/>
                    <a:pt x="94946" y="-204"/>
                    <a:pt x="221686" y="49826"/>
                  </a:cubicBezTo>
                  <a:cubicBezTo>
                    <a:pt x="437330" y="-23336"/>
                    <a:pt x="499622" y="101564"/>
                    <a:pt x="736132" y="49826"/>
                  </a:cubicBezTo>
                  <a:cubicBezTo>
                    <a:pt x="967445" y="52132"/>
                    <a:pt x="1001658" y="84241"/>
                    <a:pt x="1173708" y="49826"/>
                  </a:cubicBezTo>
                  <a:cubicBezTo>
                    <a:pt x="1326213" y="5915"/>
                    <a:pt x="1441968" y="87775"/>
                    <a:pt x="1611283" y="49826"/>
                  </a:cubicBezTo>
                  <a:cubicBezTo>
                    <a:pt x="1810435" y="-3932"/>
                    <a:pt x="2070414" y="90570"/>
                    <a:pt x="2202601" y="49826"/>
                  </a:cubicBezTo>
                  <a:cubicBezTo>
                    <a:pt x="2286843" y="-25668"/>
                    <a:pt x="2747192" y="82946"/>
                    <a:pt x="2947661" y="49826"/>
                  </a:cubicBezTo>
                  <a:cubicBezTo>
                    <a:pt x="3237428" y="-13651"/>
                    <a:pt x="3238056" y="70774"/>
                    <a:pt x="3462107" y="49826"/>
                  </a:cubicBezTo>
                  <a:cubicBezTo>
                    <a:pt x="3695519" y="107516"/>
                    <a:pt x="3881160" y="105464"/>
                    <a:pt x="4053425" y="49826"/>
                  </a:cubicBezTo>
                  <a:cubicBezTo>
                    <a:pt x="4238769" y="39643"/>
                    <a:pt x="4305066" y="56521"/>
                    <a:pt x="4414129" y="49826"/>
                  </a:cubicBezTo>
                  <a:cubicBezTo>
                    <a:pt x="4528338" y="-20806"/>
                    <a:pt x="4670445" y="66662"/>
                    <a:pt x="5005447" y="49826"/>
                  </a:cubicBezTo>
                  <a:cubicBezTo>
                    <a:pt x="5325256" y="25125"/>
                    <a:pt x="5360779" y="80076"/>
                    <a:pt x="5596765" y="49826"/>
                  </a:cubicBezTo>
                  <a:cubicBezTo>
                    <a:pt x="5821619" y="13468"/>
                    <a:pt x="5897518" y="56776"/>
                    <a:pt x="6188082" y="49826"/>
                  </a:cubicBezTo>
                  <a:cubicBezTo>
                    <a:pt x="6413223" y="-37631"/>
                    <a:pt x="6670698" y="211449"/>
                    <a:pt x="6856271" y="49826"/>
                  </a:cubicBezTo>
                  <a:cubicBezTo>
                    <a:pt x="7033941" y="27210"/>
                    <a:pt x="7173128" y="77518"/>
                    <a:pt x="7293847" y="49826"/>
                  </a:cubicBezTo>
                  <a:cubicBezTo>
                    <a:pt x="7460454" y="88352"/>
                    <a:pt x="7736504" y="148196"/>
                    <a:pt x="7908817" y="49826"/>
                  </a:cubicBezTo>
                  <a:cubicBezTo>
                    <a:pt x="8033593" y="16951"/>
                    <a:pt x="8093156" y="148862"/>
                    <a:pt x="8104657" y="245666"/>
                  </a:cubicBezTo>
                  <a:cubicBezTo>
                    <a:pt x="8121441" y="424432"/>
                    <a:pt x="8115729" y="521361"/>
                    <a:pt x="8104657" y="645166"/>
                  </a:cubicBezTo>
                  <a:cubicBezTo>
                    <a:pt x="8203240" y="747799"/>
                    <a:pt x="8103255" y="886834"/>
                    <a:pt x="8104657" y="1029000"/>
                  </a:cubicBezTo>
                  <a:cubicBezTo>
                    <a:pt x="8089410" y="1169400"/>
                    <a:pt x="8000928" y="1236946"/>
                    <a:pt x="7908817" y="1224840"/>
                  </a:cubicBezTo>
                  <a:cubicBezTo>
                    <a:pt x="7691836" y="1272512"/>
                    <a:pt x="7625725" y="1248652"/>
                    <a:pt x="7394371" y="1224840"/>
                  </a:cubicBezTo>
                  <a:cubicBezTo>
                    <a:pt x="7129180" y="1221606"/>
                    <a:pt x="7055304" y="1238594"/>
                    <a:pt x="6956795" y="1224840"/>
                  </a:cubicBezTo>
                  <a:cubicBezTo>
                    <a:pt x="6889902" y="1228258"/>
                    <a:pt x="6667806" y="1152686"/>
                    <a:pt x="6519220" y="1224840"/>
                  </a:cubicBezTo>
                  <a:cubicBezTo>
                    <a:pt x="6311874" y="1324576"/>
                    <a:pt x="6203025" y="1239339"/>
                    <a:pt x="5927902" y="1224840"/>
                  </a:cubicBezTo>
                  <a:cubicBezTo>
                    <a:pt x="5652898" y="1205674"/>
                    <a:pt x="5620654" y="1165375"/>
                    <a:pt x="5413456" y="1224840"/>
                  </a:cubicBezTo>
                  <a:cubicBezTo>
                    <a:pt x="5217840" y="1245175"/>
                    <a:pt x="4946908" y="1249239"/>
                    <a:pt x="4822138" y="1224840"/>
                  </a:cubicBezTo>
                  <a:cubicBezTo>
                    <a:pt x="4628125" y="1221548"/>
                    <a:pt x="4472585" y="1167617"/>
                    <a:pt x="4384563" y="1224840"/>
                  </a:cubicBezTo>
                  <a:cubicBezTo>
                    <a:pt x="4216596" y="1286655"/>
                    <a:pt x="4097634" y="1202096"/>
                    <a:pt x="3870117" y="1224840"/>
                  </a:cubicBezTo>
                  <a:cubicBezTo>
                    <a:pt x="3704073" y="1275263"/>
                    <a:pt x="3445272" y="1150073"/>
                    <a:pt x="3201928" y="1224840"/>
                  </a:cubicBezTo>
                  <a:cubicBezTo>
                    <a:pt x="2996062" y="1204564"/>
                    <a:pt x="2666428" y="1232858"/>
                    <a:pt x="2533738" y="1224840"/>
                  </a:cubicBezTo>
                  <a:cubicBezTo>
                    <a:pt x="2321763" y="1281409"/>
                    <a:pt x="2212653" y="1231749"/>
                    <a:pt x="1942421" y="1224840"/>
                  </a:cubicBezTo>
                  <a:cubicBezTo>
                    <a:pt x="1691794" y="1226100"/>
                    <a:pt x="1691139" y="1222247"/>
                    <a:pt x="1504846" y="1224840"/>
                  </a:cubicBezTo>
                  <a:cubicBezTo>
                    <a:pt x="1334234" y="1220649"/>
                    <a:pt x="1286031" y="1184617"/>
                    <a:pt x="1067270" y="1224840"/>
                  </a:cubicBezTo>
                  <a:cubicBezTo>
                    <a:pt x="874655" y="1219551"/>
                    <a:pt x="604132" y="1294929"/>
                    <a:pt x="221686" y="1224840"/>
                  </a:cubicBezTo>
                  <a:cubicBezTo>
                    <a:pt x="138838" y="1243726"/>
                    <a:pt x="47773" y="1136407"/>
                    <a:pt x="25846" y="1029000"/>
                  </a:cubicBezTo>
                  <a:cubicBezTo>
                    <a:pt x="2453" y="886833"/>
                    <a:pt x="-18174" y="778989"/>
                    <a:pt x="25846" y="653000"/>
                  </a:cubicBezTo>
                  <a:cubicBezTo>
                    <a:pt x="24060" y="526274"/>
                    <a:pt x="454" y="467968"/>
                    <a:pt x="14416" y="348536"/>
                  </a:cubicBezTo>
                  <a:close/>
                </a:path>
                <a:path w="8148161" h="1272568" fill="none" stroke="0" extrusionOk="0">
                  <a:moveTo>
                    <a:pt x="25846" y="245666"/>
                  </a:moveTo>
                  <a:cubicBezTo>
                    <a:pt x="-2219" y="122418"/>
                    <a:pt x="126564" y="60876"/>
                    <a:pt x="221686" y="49826"/>
                  </a:cubicBezTo>
                  <a:cubicBezTo>
                    <a:pt x="400744" y="-10582"/>
                    <a:pt x="713846" y="75343"/>
                    <a:pt x="889875" y="49826"/>
                  </a:cubicBezTo>
                  <a:cubicBezTo>
                    <a:pt x="1057041" y="27100"/>
                    <a:pt x="1306601" y="127483"/>
                    <a:pt x="1481193" y="49826"/>
                  </a:cubicBezTo>
                  <a:cubicBezTo>
                    <a:pt x="1619473" y="18002"/>
                    <a:pt x="1882129" y="126738"/>
                    <a:pt x="2149382" y="49826"/>
                  </a:cubicBezTo>
                  <a:cubicBezTo>
                    <a:pt x="2402358" y="21230"/>
                    <a:pt x="2442720" y="84546"/>
                    <a:pt x="2586957" y="49826"/>
                  </a:cubicBezTo>
                  <a:cubicBezTo>
                    <a:pt x="2666590" y="42210"/>
                    <a:pt x="3073102" y="96434"/>
                    <a:pt x="3255146" y="49826"/>
                  </a:cubicBezTo>
                  <a:cubicBezTo>
                    <a:pt x="3465216" y="2878"/>
                    <a:pt x="3474598" y="82097"/>
                    <a:pt x="3692721" y="49826"/>
                  </a:cubicBezTo>
                  <a:cubicBezTo>
                    <a:pt x="3895452" y="23848"/>
                    <a:pt x="4014868" y="56974"/>
                    <a:pt x="4284039" y="49826"/>
                  </a:cubicBezTo>
                  <a:cubicBezTo>
                    <a:pt x="4508564" y="432"/>
                    <a:pt x="4707466" y="69030"/>
                    <a:pt x="4798486" y="49826"/>
                  </a:cubicBezTo>
                  <a:cubicBezTo>
                    <a:pt x="4891751" y="1940"/>
                    <a:pt x="5057247" y="82283"/>
                    <a:pt x="5236061" y="49826"/>
                  </a:cubicBezTo>
                  <a:cubicBezTo>
                    <a:pt x="5394602" y="37456"/>
                    <a:pt x="5569187" y="87810"/>
                    <a:pt x="5827378" y="49826"/>
                  </a:cubicBezTo>
                  <a:cubicBezTo>
                    <a:pt x="6145887" y="68600"/>
                    <a:pt x="6256074" y="68737"/>
                    <a:pt x="6495568" y="49826"/>
                  </a:cubicBezTo>
                  <a:cubicBezTo>
                    <a:pt x="6734872" y="41326"/>
                    <a:pt x="6723857" y="56386"/>
                    <a:pt x="6856271" y="49826"/>
                  </a:cubicBezTo>
                  <a:cubicBezTo>
                    <a:pt x="7034538" y="-5095"/>
                    <a:pt x="7420890" y="171004"/>
                    <a:pt x="7908817" y="49826"/>
                  </a:cubicBezTo>
                  <a:cubicBezTo>
                    <a:pt x="8049944" y="46184"/>
                    <a:pt x="8113203" y="131685"/>
                    <a:pt x="8104657" y="245666"/>
                  </a:cubicBezTo>
                  <a:cubicBezTo>
                    <a:pt x="8090812" y="397374"/>
                    <a:pt x="8055422" y="506644"/>
                    <a:pt x="8104657" y="645166"/>
                  </a:cubicBezTo>
                  <a:cubicBezTo>
                    <a:pt x="8133640" y="807308"/>
                    <a:pt x="8097040" y="862037"/>
                    <a:pt x="8104657" y="1029000"/>
                  </a:cubicBezTo>
                  <a:cubicBezTo>
                    <a:pt x="8109913" y="1156492"/>
                    <a:pt x="8012094" y="1221951"/>
                    <a:pt x="7908817" y="1224840"/>
                  </a:cubicBezTo>
                  <a:cubicBezTo>
                    <a:pt x="7641141" y="1294805"/>
                    <a:pt x="7444461" y="1214259"/>
                    <a:pt x="7240628" y="1224840"/>
                  </a:cubicBezTo>
                  <a:cubicBezTo>
                    <a:pt x="7037652" y="1244753"/>
                    <a:pt x="6945615" y="1208368"/>
                    <a:pt x="6803053" y="1224840"/>
                  </a:cubicBezTo>
                  <a:cubicBezTo>
                    <a:pt x="6749629" y="1251504"/>
                    <a:pt x="6314645" y="1146649"/>
                    <a:pt x="6057992" y="1224840"/>
                  </a:cubicBezTo>
                  <a:cubicBezTo>
                    <a:pt x="5759708" y="1272657"/>
                    <a:pt x="5778263" y="1228422"/>
                    <a:pt x="5620417" y="1224840"/>
                  </a:cubicBezTo>
                  <a:cubicBezTo>
                    <a:pt x="5509389" y="1198098"/>
                    <a:pt x="5220608" y="1127123"/>
                    <a:pt x="5029099" y="1224840"/>
                  </a:cubicBezTo>
                  <a:cubicBezTo>
                    <a:pt x="4836755" y="1279000"/>
                    <a:pt x="4738909" y="1210692"/>
                    <a:pt x="4668396" y="1224840"/>
                  </a:cubicBezTo>
                  <a:cubicBezTo>
                    <a:pt x="4641915" y="1260637"/>
                    <a:pt x="4269381" y="1191689"/>
                    <a:pt x="4000207" y="1224840"/>
                  </a:cubicBezTo>
                  <a:cubicBezTo>
                    <a:pt x="3650776" y="1287155"/>
                    <a:pt x="3594655" y="1189952"/>
                    <a:pt x="3408889" y="1224840"/>
                  </a:cubicBezTo>
                  <a:cubicBezTo>
                    <a:pt x="3233713" y="1285199"/>
                    <a:pt x="3157153" y="1200378"/>
                    <a:pt x="3048185" y="1224840"/>
                  </a:cubicBezTo>
                  <a:cubicBezTo>
                    <a:pt x="2908129" y="1274651"/>
                    <a:pt x="2740619" y="1230752"/>
                    <a:pt x="2610610" y="1224840"/>
                  </a:cubicBezTo>
                  <a:cubicBezTo>
                    <a:pt x="2521073" y="1240857"/>
                    <a:pt x="2258010" y="1123152"/>
                    <a:pt x="2019292" y="1224840"/>
                  </a:cubicBezTo>
                  <a:cubicBezTo>
                    <a:pt x="1804460" y="1290951"/>
                    <a:pt x="1790856" y="1179820"/>
                    <a:pt x="1581717" y="1224840"/>
                  </a:cubicBezTo>
                  <a:cubicBezTo>
                    <a:pt x="1402833" y="1230064"/>
                    <a:pt x="1273511" y="1197004"/>
                    <a:pt x="1144142" y="1224840"/>
                  </a:cubicBezTo>
                  <a:cubicBezTo>
                    <a:pt x="1064160" y="1200765"/>
                    <a:pt x="616470" y="1293341"/>
                    <a:pt x="221686" y="1224840"/>
                  </a:cubicBezTo>
                  <a:cubicBezTo>
                    <a:pt x="118662" y="1175026"/>
                    <a:pt x="32545" y="1146893"/>
                    <a:pt x="25846" y="1029000"/>
                  </a:cubicBezTo>
                  <a:cubicBezTo>
                    <a:pt x="-22936" y="837661"/>
                    <a:pt x="326453" y="711257"/>
                    <a:pt x="288736" y="545893"/>
                  </a:cubicBezTo>
                  <a:cubicBezTo>
                    <a:pt x="203242" y="372983"/>
                    <a:pt x="37655" y="350388"/>
                    <a:pt x="25846" y="245666"/>
                  </a:cubicBezTo>
                  <a:close/>
                </a:path>
                <a:path w="8148161" h="1272568" fill="none" stroke="0" extrusionOk="0">
                  <a:moveTo>
                    <a:pt x="25846" y="245666"/>
                  </a:moveTo>
                  <a:cubicBezTo>
                    <a:pt x="-1639" y="147862"/>
                    <a:pt x="117270" y="11108"/>
                    <a:pt x="221686" y="49826"/>
                  </a:cubicBezTo>
                  <a:cubicBezTo>
                    <a:pt x="367402" y="35320"/>
                    <a:pt x="695179" y="64279"/>
                    <a:pt x="889875" y="49826"/>
                  </a:cubicBezTo>
                  <a:cubicBezTo>
                    <a:pt x="1092493" y="-21157"/>
                    <a:pt x="1272039" y="121796"/>
                    <a:pt x="1481193" y="49826"/>
                  </a:cubicBezTo>
                  <a:cubicBezTo>
                    <a:pt x="1608183" y="60291"/>
                    <a:pt x="1920166" y="98837"/>
                    <a:pt x="2149382" y="49826"/>
                  </a:cubicBezTo>
                  <a:cubicBezTo>
                    <a:pt x="2394511" y="33990"/>
                    <a:pt x="2460462" y="63187"/>
                    <a:pt x="2586957" y="49826"/>
                  </a:cubicBezTo>
                  <a:cubicBezTo>
                    <a:pt x="2675597" y="-36627"/>
                    <a:pt x="3093819" y="82490"/>
                    <a:pt x="3255146" y="49826"/>
                  </a:cubicBezTo>
                  <a:cubicBezTo>
                    <a:pt x="3489839" y="8129"/>
                    <a:pt x="3477051" y="77237"/>
                    <a:pt x="3692721" y="49826"/>
                  </a:cubicBezTo>
                  <a:cubicBezTo>
                    <a:pt x="3900989" y="13086"/>
                    <a:pt x="4018143" y="114430"/>
                    <a:pt x="4284039" y="49826"/>
                  </a:cubicBezTo>
                  <a:cubicBezTo>
                    <a:pt x="4532973" y="46122"/>
                    <a:pt x="4700945" y="83859"/>
                    <a:pt x="4798486" y="49826"/>
                  </a:cubicBezTo>
                  <a:cubicBezTo>
                    <a:pt x="4955719" y="63126"/>
                    <a:pt x="5061530" y="122285"/>
                    <a:pt x="5236061" y="49826"/>
                  </a:cubicBezTo>
                  <a:cubicBezTo>
                    <a:pt x="5384877" y="53782"/>
                    <a:pt x="5534408" y="82534"/>
                    <a:pt x="5827378" y="49826"/>
                  </a:cubicBezTo>
                  <a:cubicBezTo>
                    <a:pt x="6103881" y="56434"/>
                    <a:pt x="6265351" y="95197"/>
                    <a:pt x="6495568" y="49826"/>
                  </a:cubicBezTo>
                  <a:cubicBezTo>
                    <a:pt x="6740082" y="47144"/>
                    <a:pt x="6721883" y="53943"/>
                    <a:pt x="6856271" y="49826"/>
                  </a:cubicBezTo>
                  <a:cubicBezTo>
                    <a:pt x="7128360" y="-46623"/>
                    <a:pt x="7345260" y="143982"/>
                    <a:pt x="7908817" y="49826"/>
                  </a:cubicBezTo>
                  <a:cubicBezTo>
                    <a:pt x="8056693" y="78667"/>
                    <a:pt x="8093634" y="167827"/>
                    <a:pt x="8104657" y="245666"/>
                  </a:cubicBezTo>
                  <a:cubicBezTo>
                    <a:pt x="8103220" y="401932"/>
                    <a:pt x="8076823" y="477218"/>
                    <a:pt x="8104657" y="645166"/>
                  </a:cubicBezTo>
                  <a:cubicBezTo>
                    <a:pt x="8138676" y="803118"/>
                    <a:pt x="8100889" y="850227"/>
                    <a:pt x="8104657" y="1029000"/>
                  </a:cubicBezTo>
                  <a:cubicBezTo>
                    <a:pt x="8114623" y="1153909"/>
                    <a:pt x="8009224" y="1165353"/>
                    <a:pt x="7908817" y="1224840"/>
                  </a:cubicBezTo>
                  <a:cubicBezTo>
                    <a:pt x="7625061" y="1232813"/>
                    <a:pt x="7420011" y="1259251"/>
                    <a:pt x="7240628" y="1224840"/>
                  </a:cubicBezTo>
                  <a:cubicBezTo>
                    <a:pt x="7017376" y="1236711"/>
                    <a:pt x="6964229" y="1207396"/>
                    <a:pt x="6803053" y="1224840"/>
                  </a:cubicBezTo>
                  <a:cubicBezTo>
                    <a:pt x="6694961" y="1313687"/>
                    <a:pt x="6305361" y="1083439"/>
                    <a:pt x="6057992" y="1224840"/>
                  </a:cubicBezTo>
                  <a:cubicBezTo>
                    <a:pt x="5768104" y="1255518"/>
                    <a:pt x="5793649" y="1205332"/>
                    <a:pt x="5620417" y="1224840"/>
                  </a:cubicBezTo>
                  <a:cubicBezTo>
                    <a:pt x="5504163" y="1219788"/>
                    <a:pt x="5181000" y="1089571"/>
                    <a:pt x="5029099" y="1224840"/>
                  </a:cubicBezTo>
                  <a:cubicBezTo>
                    <a:pt x="4808480" y="1281108"/>
                    <a:pt x="4746552" y="1232930"/>
                    <a:pt x="4668396" y="1224840"/>
                  </a:cubicBezTo>
                  <a:cubicBezTo>
                    <a:pt x="4587471" y="1221984"/>
                    <a:pt x="4282624" y="1232274"/>
                    <a:pt x="4000207" y="1224840"/>
                  </a:cubicBezTo>
                  <a:cubicBezTo>
                    <a:pt x="3635721" y="1269457"/>
                    <a:pt x="3578347" y="1171115"/>
                    <a:pt x="3408889" y="1224840"/>
                  </a:cubicBezTo>
                  <a:cubicBezTo>
                    <a:pt x="3230448" y="1262524"/>
                    <a:pt x="3160585" y="1226191"/>
                    <a:pt x="3048185" y="1224840"/>
                  </a:cubicBezTo>
                  <a:cubicBezTo>
                    <a:pt x="2940649" y="1247657"/>
                    <a:pt x="2719000" y="1233204"/>
                    <a:pt x="2610610" y="1224840"/>
                  </a:cubicBezTo>
                  <a:cubicBezTo>
                    <a:pt x="2550837" y="1275467"/>
                    <a:pt x="2302386" y="1134005"/>
                    <a:pt x="2019292" y="1224840"/>
                  </a:cubicBezTo>
                  <a:cubicBezTo>
                    <a:pt x="1802927" y="1281495"/>
                    <a:pt x="1771034" y="1188489"/>
                    <a:pt x="1581717" y="1224840"/>
                  </a:cubicBezTo>
                  <a:cubicBezTo>
                    <a:pt x="1410847" y="1231266"/>
                    <a:pt x="1264901" y="1178355"/>
                    <a:pt x="1144142" y="1224840"/>
                  </a:cubicBezTo>
                  <a:cubicBezTo>
                    <a:pt x="1057113" y="1222389"/>
                    <a:pt x="567260" y="1289013"/>
                    <a:pt x="221686" y="1224840"/>
                  </a:cubicBezTo>
                  <a:cubicBezTo>
                    <a:pt x="117339" y="1224144"/>
                    <a:pt x="230896" y="1247700"/>
                    <a:pt x="220156" y="1143300"/>
                  </a:cubicBezTo>
                  <a:cubicBezTo>
                    <a:pt x="189280" y="987405"/>
                    <a:pt x="72160" y="791592"/>
                    <a:pt x="25846" y="637333"/>
                  </a:cubicBezTo>
                  <a:cubicBezTo>
                    <a:pt x="-24657" y="477722"/>
                    <a:pt x="41271" y="382985"/>
                    <a:pt x="25846" y="245666"/>
                  </a:cubicBezTo>
                  <a:close/>
                </a:path>
              </a:pathLst>
            </a:custGeom>
            <a:solidFill>
              <a:srgbClr val="FFFFFF"/>
            </a:solidFill>
            <a:ln w="12700">
              <a:noFill/>
              <a:extLst>
                <a:ext uri="{C807C97D-BFC1-408E-A445-0C87EB9F89A2}">
                  <ask:lineSketchStyleProps xmlns:ask="http://schemas.microsoft.com/office/drawing/2018/sketchyshapes" sd="974754452">
                    <a:custGeom>
                      <a:avLst/>
                      <a:gdLst>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22115" y="113755"/>
                            <a:pt x="150176" y="47717"/>
                            <a:pt x="221686" y="49826"/>
                          </a:cubicBezTo>
                          <a:cubicBezTo>
                            <a:pt x="358448" y="-32152"/>
                            <a:pt x="671500" y="100580"/>
                            <a:pt x="889875" y="49826"/>
                          </a:cubicBezTo>
                          <a:cubicBezTo>
                            <a:pt x="1068752" y="-49839"/>
                            <a:pt x="1275533" y="16016"/>
                            <a:pt x="1481193" y="49826"/>
                          </a:cubicBezTo>
                          <a:cubicBezTo>
                            <a:pt x="1674167" y="97247"/>
                            <a:pt x="1887529" y="166408"/>
                            <a:pt x="2149382" y="49826"/>
                          </a:cubicBezTo>
                          <a:cubicBezTo>
                            <a:pt x="2419772" y="47652"/>
                            <a:pt x="2487474" y="52872"/>
                            <a:pt x="2586957" y="49826"/>
                          </a:cubicBezTo>
                          <a:cubicBezTo>
                            <a:pt x="2631541" y="-98288"/>
                            <a:pt x="3033949" y="28159"/>
                            <a:pt x="3255146" y="49826"/>
                          </a:cubicBezTo>
                          <a:cubicBezTo>
                            <a:pt x="3492101" y="11237"/>
                            <a:pt x="3465890" y="44365"/>
                            <a:pt x="3692721" y="49826"/>
                          </a:cubicBezTo>
                          <a:cubicBezTo>
                            <a:pt x="3877209" y="-29976"/>
                            <a:pt x="3997833" y="125617"/>
                            <a:pt x="4284039" y="49826"/>
                          </a:cubicBezTo>
                          <a:cubicBezTo>
                            <a:pt x="4538665" y="87298"/>
                            <a:pt x="4740658" y="47673"/>
                            <a:pt x="4798486" y="49826"/>
                          </a:cubicBezTo>
                          <a:cubicBezTo>
                            <a:pt x="4948285" y="61766"/>
                            <a:pt x="5080139" y="170703"/>
                            <a:pt x="5236061" y="49826"/>
                          </a:cubicBezTo>
                          <a:cubicBezTo>
                            <a:pt x="5397042" y="59689"/>
                            <a:pt x="5483087" y="75409"/>
                            <a:pt x="5827378" y="49826"/>
                          </a:cubicBezTo>
                          <a:cubicBezTo>
                            <a:pt x="6070405" y="45516"/>
                            <a:pt x="6211601" y="97226"/>
                            <a:pt x="6495568" y="49826"/>
                          </a:cubicBezTo>
                          <a:cubicBezTo>
                            <a:pt x="6743895" y="42839"/>
                            <a:pt x="6718543" y="49430"/>
                            <a:pt x="6856271" y="49826"/>
                          </a:cubicBezTo>
                          <a:cubicBezTo>
                            <a:pt x="7093400" y="-81051"/>
                            <a:pt x="7188833" y="154856"/>
                            <a:pt x="7908817" y="49826"/>
                          </a:cubicBezTo>
                          <a:cubicBezTo>
                            <a:pt x="8073807" y="108184"/>
                            <a:pt x="8084079" y="186861"/>
                            <a:pt x="8104657" y="245666"/>
                          </a:cubicBezTo>
                          <a:cubicBezTo>
                            <a:pt x="8144428" y="413604"/>
                            <a:pt x="8103580" y="454844"/>
                            <a:pt x="8104657" y="645166"/>
                          </a:cubicBezTo>
                          <a:cubicBezTo>
                            <a:pt x="8138272" y="771012"/>
                            <a:pt x="8110393" y="835362"/>
                            <a:pt x="8104657" y="1029000"/>
                          </a:cubicBezTo>
                          <a:cubicBezTo>
                            <a:pt x="8155832" y="1196050"/>
                            <a:pt x="8007147" y="1156944"/>
                            <a:pt x="7908817" y="1224840"/>
                          </a:cubicBezTo>
                          <a:cubicBezTo>
                            <a:pt x="7588237" y="1247321"/>
                            <a:pt x="7350151" y="1301865"/>
                            <a:pt x="7240628" y="1224840"/>
                          </a:cubicBezTo>
                          <a:cubicBezTo>
                            <a:pt x="7009093" y="1191234"/>
                            <a:pt x="6955265" y="1222747"/>
                            <a:pt x="6803053" y="1224840"/>
                          </a:cubicBezTo>
                          <a:cubicBezTo>
                            <a:pt x="6609794" y="1388402"/>
                            <a:pt x="6426033" y="946085"/>
                            <a:pt x="6057992" y="1224840"/>
                          </a:cubicBezTo>
                          <a:cubicBezTo>
                            <a:pt x="5771047" y="1263809"/>
                            <a:pt x="5798360" y="1173402"/>
                            <a:pt x="5620417" y="1224840"/>
                          </a:cubicBezTo>
                          <a:cubicBezTo>
                            <a:pt x="5532500" y="1237666"/>
                            <a:pt x="5185040" y="1105386"/>
                            <a:pt x="5029099" y="1224840"/>
                          </a:cubicBezTo>
                          <a:cubicBezTo>
                            <a:pt x="4798270" y="1271715"/>
                            <a:pt x="4777967" y="1157209"/>
                            <a:pt x="4668396" y="1224840"/>
                          </a:cubicBezTo>
                          <a:cubicBezTo>
                            <a:pt x="4678956" y="1218340"/>
                            <a:pt x="4310818" y="1356654"/>
                            <a:pt x="4000207" y="1224840"/>
                          </a:cubicBezTo>
                          <a:cubicBezTo>
                            <a:pt x="3641214" y="1232270"/>
                            <a:pt x="3547040" y="1150836"/>
                            <a:pt x="3408889" y="1224840"/>
                          </a:cubicBezTo>
                          <a:cubicBezTo>
                            <a:pt x="3224300" y="1239651"/>
                            <a:pt x="3168432" y="1251049"/>
                            <a:pt x="3048185" y="1224840"/>
                          </a:cubicBezTo>
                          <a:cubicBezTo>
                            <a:pt x="2964918" y="1254255"/>
                            <a:pt x="2679402" y="1240499"/>
                            <a:pt x="2610610" y="1224840"/>
                          </a:cubicBezTo>
                          <a:cubicBezTo>
                            <a:pt x="2393991" y="1360791"/>
                            <a:pt x="2338558" y="1001782"/>
                            <a:pt x="2019292" y="1224840"/>
                          </a:cubicBezTo>
                          <a:cubicBezTo>
                            <a:pt x="1799825" y="1251786"/>
                            <a:pt x="1700131" y="1204600"/>
                            <a:pt x="1581717" y="1224840"/>
                          </a:cubicBezTo>
                          <a:cubicBezTo>
                            <a:pt x="1432228" y="1200867"/>
                            <a:pt x="1283750" y="1146686"/>
                            <a:pt x="1144142" y="1224840"/>
                          </a:cubicBezTo>
                          <a:cubicBezTo>
                            <a:pt x="1180392" y="1100353"/>
                            <a:pt x="584554" y="1355760"/>
                            <a:pt x="221686" y="1224840"/>
                          </a:cubicBezTo>
                          <a:cubicBezTo>
                            <a:pt x="99225" y="1262059"/>
                            <a:pt x="-11508" y="1102138"/>
                            <a:pt x="25846" y="1029000"/>
                          </a:cubicBezTo>
                          <a:cubicBezTo>
                            <a:pt x="-13952" y="870933"/>
                            <a:pt x="46998" y="723530"/>
                            <a:pt x="25846" y="637333"/>
                          </a:cubicBezTo>
                          <a:cubicBezTo>
                            <a:pt x="-45166" y="493695"/>
                            <a:pt x="80378" y="347498"/>
                            <a:pt x="25846" y="245666"/>
                          </a:cubicBezTo>
                          <a:close/>
                        </a:path>
                        <a:path w="8148161" h="1272568" stroke="0" extrusionOk="0">
                          <a:moveTo>
                            <a:pt x="14416" y="348536"/>
                          </a:moveTo>
                          <a:cubicBezTo>
                            <a:pt x="-49402" y="275907"/>
                            <a:pt x="90878" y="-8392"/>
                            <a:pt x="221686" y="49826"/>
                          </a:cubicBezTo>
                          <a:cubicBezTo>
                            <a:pt x="451434" y="-32669"/>
                            <a:pt x="507092" y="135429"/>
                            <a:pt x="736132" y="49826"/>
                          </a:cubicBezTo>
                          <a:cubicBezTo>
                            <a:pt x="958953" y="55762"/>
                            <a:pt x="992888" y="84602"/>
                            <a:pt x="1173708" y="49826"/>
                          </a:cubicBezTo>
                          <a:cubicBezTo>
                            <a:pt x="1324703" y="-26875"/>
                            <a:pt x="1475759" y="113601"/>
                            <a:pt x="1611283" y="49826"/>
                          </a:cubicBezTo>
                          <a:cubicBezTo>
                            <a:pt x="1808542" y="-21349"/>
                            <a:pt x="2067707" y="98808"/>
                            <a:pt x="2202601" y="49826"/>
                          </a:cubicBezTo>
                          <a:cubicBezTo>
                            <a:pt x="2255122" y="-69489"/>
                            <a:pt x="2787574" y="68327"/>
                            <a:pt x="2947661" y="49826"/>
                          </a:cubicBezTo>
                          <a:cubicBezTo>
                            <a:pt x="3230903" y="-10255"/>
                            <a:pt x="3232019" y="74058"/>
                            <a:pt x="3462107" y="49826"/>
                          </a:cubicBezTo>
                          <a:cubicBezTo>
                            <a:pt x="3706238" y="131828"/>
                            <a:pt x="3922718" y="135623"/>
                            <a:pt x="4053425" y="49826"/>
                          </a:cubicBezTo>
                          <a:cubicBezTo>
                            <a:pt x="4234564" y="43193"/>
                            <a:pt x="4290278" y="46583"/>
                            <a:pt x="4414129" y="49826"/>
                          </a:cubicBezTo>
                          <a:cubicBezTo>
                            <a:pt x="4535967" y="-27914"/>
                            <a:pt x="4628537" y="47245"/>
                            <a:pt x="5005447" y="49826"/>
                          </a:cubicBezTo>
                          <a:cubicBezTo>
                            <a:pt x="5333041" y="28562"/>
                            <a:pt x="5355108" y="68408"/>
                            <a:pt x="5596765" y="49826"/>
                          </a:cubicBezTo>
                          <a:cubicBezTo>
                            <a:pt x="5822273" y="17127"/>
                            <a:pt x="5890910" y="45557"/>
                            <a:pt x="6188082" y="49826"/>
                          </a:cubicBezTo>
                          <a:cubicBezTo>
                            <a:pt x="6372977" y="-70624"/>
                            <a:pt x="6675534" y="278806"/>
                            <a:pt x="6856271" y="49826"/>
                          </a:cubicBezTo>
                          <a:cubicBezTo>
                            <a:pt x="7025863" y="56702"/>
                            <a:pt x="7204003" y="92692"/>
                            <a:pt x="7293847" y="49826"/>
                          </a:cubicBezTo>
                          <a:cubicBezTo>
                            <a:pt x="7458354" y="100845"/>
                            <a:pt x="7730128" y="152573"/>
                            <a:pt x="7908817" y="49826"/>
                          </a:cubicBezTo>
                          <a:cubicBezTo>
                            <a:pt x="8040938" y="-11093"/>
                            <a:pt x="8090120" y="149507"/>
                            <a:pt x="8104657" y="245666"/>
                          </a:cubicBezTo>
                          <a:cubicBezTo>
                            <a:pt x="8111601" y="430841"/>
                            <a:pt x="8132696" y="505632"/>
                            <a:pt x="8104657" y="645166"/>
                          </a:cubicBezTo>
                          <a:cubicBezTo>
                            <a:pt x="8213385" y="749640"/>
                            <a:pt x="8104421" y="902048"/>
                            <a:pt x="8104657" y="1029000"/>
                          </a:cubicBezTo>
                          <a:cubicBezTo>
                            <a:pt x="8089446" y="1173356"/>
                            <a:pt x="7998268" y="1239057"/>
                            <a:pt x="7908817" y="1224840"/>
                          </a:cubicBezTo>
                          <a:cubicBezTo>
                            <a:pt x="7679909" y="1288309"/>
                            <a:pt x="7619040" y="1259975"/>
                            <a:pt x="7394371" y="1224840"/>
                          </a:cubicBezTo>
                          <a:cubicBezTo>
                            <a:pt x="7124868" y="1219990"/>
                            <a:pt x="7053075" y="1255431"/>
                            <a:pt x="6956795" y="1224840"/>
                          </a:cubicBezTo>
                          <a:cubicBezTo>
                            <a:pt x="6926785" y="1224351"/>
                            <a:pt x="6631119" y="1131380"/>
                            <a:pt x="6519220" y="1224840"/>
                          </a:cubicBezTo>
                          <a:cubicBezTo>
                            <a:pt x="6311743" y="1362818"/>
                            <a:pt x="6224624" y="1252142"/>
                            <a:pt x="5927902" y="1224840"/>
                          </a:cubicBezTo>
                          <a:cubicBezTo>
                            <a:pt x="5647748" y="1201780"/>
                            <a:pt x="5626841" y="1165626"/>
                            <a:pt x="5413456" y="1224840"/>
                          </a:cubicBezTo>
                          <a:cubicBezTo>
                            <a:pt x="5215108" y="1240202"/>
                            <a:pt x="4933880" y="1266836"/>
                            <a:pt x="4822138" y="1224840"/>
                          </a:cubicBezTo>
                          <a:cubicBezTo>
                            <a:pt x="4620335" y="1211865"/>
                            <a:pt x="4463114" y="1162183"/>
                            <a:pt x="4384563" y="1224840"/>
                          </a:cubicBezTo>
                          <a:cubicBezTo>
                            <a:pt x="4199343" y="1300997"/>
                            <a:pt x="4060825" y="1206419"/>
                            <a:pt x="3870117" y="1224840"/>
                          </a:cubicBezTo>
                          <a:cubicBezTo>
                            <a:pt x="3748692" y="1287999"/>
                            <a:pt x="3446956" y="1144693"/>
                            <a:pt x="3201928" y="1224840"/>
                          </a:cubicBezTo>
                          <a:cubicBezTo>
                            <a:pt x="3000264" y="1194997"/>
                            <a:pt x="2651550" y="1236377"/>
                            <a:pt x="2533738" y="1224840"/>
                          </a:cubicBezTo>
                          <a:cubicBezTo>
                            <a:pt x="2320904" y="1291781"/>
                            <a:pt x="2230388" y="1240566"/>
                            <a:pt x="1942421" y="1224840"/>
                          </a:cubicBezTo>
                          <a:cubicBezTo>
                            <a:pt x="1692178" y="1225748"/>
                            <a:pt x="1690464" y="1222708"/>
                            <a:pt x="1504846" y="1224840"/>
                          </a:cubicBezTo>
                          <a:cubicBezTo>
                            <a:pt x="1350202" y="1213472"/>
                            <a:pt x="1290684" y="1168840"/>
                            <a:pt x="1067270" y="1224840"/>
                          </a:cubicBezTo>
                          <a:cubicBezTo>
                            <a:pt x="908704" y="1172024"/>
                            <a:pt x="593965" y="1337977"/>
                            <a:pt x="221686" y="1224840"/>
                          </a:cubicBezTo>
                          <a:cubicBezTo>
                            <a:pt x="152556" y="1251969"/>
                            <a:pt x="44885" y="1113059"/>
                            <a:pt x="25846" y="1029000"/>
                          </a:cubicBezTo>
                          <a:cubicBezTo>
                            <a:pt x="-942" y="874326"/>
                            <a:pt x="-31388" y="782608"/>
                            <a:pt x="25846" y="653000"/>
                          </a:cubicBezTo>
                          <a:cubicBezTo>
                            <a:pt x="24114" y="520275"/>
                            <a:pt x="-14532" y="460366"/>
                            <a:pt x="14416" y="348536"/>
                          </a:cubicBezTo>
                          <a:close/>
                        </a:path>
                        <a:path w="8148161" h="1272568" fill="none" stroke="0" extrusionOk="0">
                          <a:moveTo>
                            <a:pt x="25846" y="245666"/>
                          </a:moveTo>
                          <a:cubicBezTo>
                            <a:pt x="-2279" y="116008"/>
                            <a:pt x="135411" y="79368"/>
                            <a:pt x="221686" y="49826"/>
                          </a:cubicBezTo>
                          <a:cubicBezTo>
                            <a:pt x="415185" y="-58776"/>
                            <a:pt x="710301" y="86072"/>
                            <a:pt x="889875" y="49826"/>
                          </a:cubicBezTo>
                          <a:cubicBezTo>
                            <a:pt x="1056078" y="49699"/>
                            <a:pt x="1354251" y="107152"/>
                            <a:pt x="1481193" y="49826"/>
                          </a:cubicBezTo>
                          <a:cubicBezTo>
                            <a:pt x="1622963" y="70698"/>
                            <a:pt x="1863766" y="170367"/>
                            <a:pt x="2149382" y="49826"/>
                          </a:cubicBezTo>
                          <a:cubicBezTo>
                            <a:pt x="2419522" y="12034"/>
                            <a:pt x="2436969" y="100568"/>
                            <a:pt x="2586957" y="49826"/>
                          </a:cubicBezTo>
                          <a:cubicBezTo>
                            <a:pt x="2648116" y="49564"/>
                            <a:pt x="3040885" y="69913"/>
                            <a:pt x="3255146" y="49826"/>
                          </a:cubicBezTo>
                          <a:cubicBezTo>
                            <a:pt x="3470361" y="25726"/>
                            <a:pt x="3464443" y="63697"/>
                            <a:pt x="3692721" y="49826"/>
                          </a:cubicBezTo>
                          <a:cubicBezTo>
                            <a:pt x="3889626" y="27764"/>
                            <a:pt x="4003939" y="54626"/>
                            <a:pt x="4284039" y="49826"/>
                          </a:cubicBezTo>
                          <a:cubicBezTo>
                            <a:pt x="4507262" y="-1133"/>
                            <a:pt x="4716649" y="59725"/>
                            <a:pt x="4798486" y="49826"/>
                          </a:cubicBezTo>
                          <a:cubicBezTo>
                            <a:pt x="4875306" y="-11737"/>
                            <a:pt x="5064195" y="46997"/>
                            <a:pt x="5236061" y="49826"/>
                          </a:cubicBezTo>
                          <a:cubicBezTo>
                            <a:pt x="5445501" y="29223"/>
                            <a:pt x="5603133" y="111076"/>
                            <a:pt x="5827378" y="49826"/>
                          </a:cubicBezTo>
                          <a:cubicBezTo>
                            <a:pt x="6174395" y="78638"/>
                            <a:pt x="6242113" y="90561"/>
                            <a:pt x="6495568" y="49826"/>
                          </a:cubicBezTo>
                          <a:cubicBezTo>
                            <a:pt x="6734106" y="38909"/>
                            <a:pt x="6727657" y="56334"/>
                            <a:pt x="6856271" y="49826"/>
                          </a:cubicBezTo>
                          <a:cubicBezTo>
                            <a:pt x="7001442" y="-29005"/>
                            <a:pt x="7367826" y="222778"/>
                            <a:pt x="7908817" y="49826"/>
                          </a:cubicBezTo>
                          <a:cubicBezTo>
                            <a:pt x="8048031" y="29179"/>
                            <a:pt x="8105337" y="135415"/>
                            <a:pt x="8104657" y="245666"/>
                          </a:cubicBezTo>
                          <a:cubicBezTo>
                            <a:pt x="8068695" y="382701"/>
                            <a:pt x="8041838" y="531902"/>
                            <a:pt x="8104657" y="645166"/>
                          </a:cubicBezTo>
                          <a:cubicBezTo>
                            <a:pt x="8129220" y="808856"/>
                            <a:pt x="8110378" y="856524"/>
                            <a:pt x="8104657" y="1029000"/>
                          </a:cubicBezTo>
                          <a:cubicBezTo>
                            <a:pt x="8122909" y="1181786"/>
                            <a:pt x="8009615" y="1230834"/>
                            <a:pt x="7908817" y="1224840"/>
                          </a:cubicBezTo>
                          <a:cubicBezTo>
                            <a:pt x="7674684" y="1331384"/>
                            <a:pt x="7424297" y="1197083"/>
                            <a:pt x="7240628" y="1224840"/>
                          </a:cubicBezTo>
                          <a:cubicBezTo>
                            <a:pt x="7056616" y="1232927"/>
                            <a:pt x="6940908" y="1216105"/>
                            <a:pt x="6803053" y="1224840"/>
                          </a:cubicBezTo>
                          <a:cubicBezTo>
                            <a:pt x="6786474" y="1223756"/>
                            <a:pt x="6319457" y="1091603"/>
                            <a:pt x="6057992" y="1224840"/>
                          </a:cubicBezTo>
                          <a:cubicBezTo>
                            <a:pt x="5765434" y="1284428"/>
                            <a:pt x="5775015" y="1240877"/>
                            <a:pt x="5620417" y="1224840"/>
                          </a:cubicBezTo>
                          <a:cubicBezTo>
                            <a:pt x="5516657" y="1197652"/>
                            <a:pt x="5239306" y="1076401"/>
                            <a:pt x="5029099" y="1224840"/>
                          </a:cubicBezTo>
                          <a:cubicBezTo>
                            <a:pt x="4856174" y="1271250"/>
                            <a:pt x="4728176" y="1196418"/>
                            <a:pt x="4668396" y="1224840"/>
                          </a:cubicBezTo>
                          <a:cubicBezTo>
                            <a:pt x="4698410" y="1300468"/>
                            <a:pt x="4219549" y="1220839"/>
                            <a:pt x="4000207" y="1224840"/>
                          </a:cubicBezTo>
                          <a:cubicBezTo>
                            <a:pt x="3646860" y="1290865"/>
                            <a:pt x="3573900" y="1189204"/>
                            <a:pt x="3408889" y="1224840"/>
                          </a:cubicBezTo>
                          <a:cubicBezTo>
                            <a:pt x="3240882" y="1308479"/>
                            <a:pt x="3152699" y="1197842"/>
                            <a:pt x="3048185" y="1224840"/>
                          </a:cubicBezTo>
                          <a:cubicBezTo>
                            <a:pt x="2905327" y="1278420"/>
                            <a:pt x="2737447" y="1241410"/>
                            <a:pt x="2610610" y="1224840"/>
                          </a:cubicBezTo>
                          <a:cubicBezTo>
                            <a:pt x="2495547" y="1236261"/>
                            <a:pt x="2291548" y="1063956"/>
                            <a:pt x="2019292" y="1224840"/>
                          </a:cubicBezTo>
                          <a:cubicBezTo>
                            <a:pt x="1793228" y="1264158"/>
                            <a:pt x="1810170" y="1171835"/>
                            <a:pt x="1581717" y="1224840"/>
                          </a:cubicBezTo>
                          <a:cubicBezTo>
                            <a:pt x="1419755" y="1194676"/>
                            <a:pt x="1305643" y="1190081"/>
                            <a:pt x="1144142" y="1224840"/>
                          </a:cubicBezTo>
                          <a:cubicBezTo>
                            <a:pt x="1070289" y="1193589"/>
                            <a:pt x="681706" y="1368925"/>
                            <a:pt x="221686" y="1224840"/>
                          </a:cubicBezTo>
                          <a:cubicBezTo>
                            <a:pt x="108517" y="1159731"/>
                            <a:pt x="26206" y="1172448"/>
                            <a:pt x="25846" y="1029000"/>
                          </a:cubicBezTo>
                          <a:cubicBezTo>
                            <a:pt x="-50602" y="807135"/>
                            <a:pt x="319622" y="705793"/>
                            <a:pt x="288736" y="545893"/>
                          </a:cubicBezTo>
                          <a:cubicBezTo>
                            <a:pt x="192394" y="373223"/>
                            <a:pt x="39164" y="328516"/>
                            <a:pt x="25846" y="245666"/>
                          </a:cubicBezTo>
                          <a:close/>
                        </a:path>
                        <a:path w="8148161" h="1272568" fill="none" stroke="0" extrusionOk="0">
                          <a:moveTo>
                            <a:pt x="25846" y="245666"/>
                          </a:moveTo>
                          <a:cubicBezTo>
                            <a:pt x="-34150" y="152199"/>
                            <a:pt x="144367" y="3517"/>
                            <a:pt x="221686" y="49826"/>
                          </a:cubicBezTo>
                          <a:cubicBezTo>
                            <a:pt x="372079" y="38883"/>
                            <a:pt x="724575" y="48116"/>
                            <a:pt x="889875" y="49826"/>
                          </a:cubicBezTo>
                          <a:cubicBezTo>
                            <a:pt x="1093201" y="-36606"/>
                            <a:pt x="1250371" y="183240"/>
                            <a:pt x="1481193" y="49826"/>
                          </a:cubicBezTo>
                          <a:cubicBezTo>
                            <a:pt x="1647549" y="78680"/>
                            <a:pt x="1889719" y="126396"/>
                            <a:pt x="2149382" y="49826"/>
                          </a:cubicBezTo>
                          <a:cubicBezTo>
                            <a:pt x="2405949" y="23347"/>
                            <a:pt x="2454082" y="72234"/>
                            <a:pt x="2586957" y="49826"/>
                          </a:cubicBezTo>
                          <a:cubicBezTo>
                            <a:pt x="2644832" y="-35433"/>
                            <a:pt x="3101553" y="76015"/>
                            <a:pt x="3255146" y="49826"/>
                          </a:cubicBezTo>
                          <a:cubicBezTo>
                            <a:pt x="3493506" y="16450"/>
                            <a:pt x="3459598" y="87640"/>
                            <a:pt x="3692721" y="49826"/>
                          </a:cubicBezTo>
                          <a:cubicBezTo>
                            <a:pt x="3944338" y="25476"/>
                            <a:pt x="4023974" y="90742"/>
                            <a:pt x="4284039" y="49826"/>
                          </a:cubicBezTo>
                          <a:cubicBezTo>
                            <a:pt x="4508653" y="51609"/>
                            <a:pt x="4715902" y="89385"/>
                            <a:pt x="4798486" y="49826"/>
                          </a:cubicBezTo>
                          <a:cubicBezTo>
                            <a:pt x="4977720" y="81902"/>
                            <a:pt x="5069404" y="98658"/>
                            <a:pt x="5236061" y="49826"/>
                          </a:cubicBezTo>
                          <a:cubicBezTo>
                            <a:pt x="5379723" y="44818"/>
                            <a:pt x="5504681" y="60510"/>
                            <a:pt x="5827378" y="49826"/>
                          </a:cubicBezTo>
                          <a:cubicBezTo>
                            <a:pt x="6081932" y="26648"/>
                            <a:pt x="6232523" y="80832"/>
                            <a:pt x="6495568" y="49826"/>
                          </a:cubicBezTo>
                          <a:cubicBezTo>
                            <a:pt x="6741173" y="46747"/>
                            <a:pt x="6724653" y="55257"/>
                            <a:pt x="6856271" y="49826"/>
                          </a:cubicBezTo>
                          <a:cubicBezTo>
                            <a:pt x="7113462" y="-19661"/>
                            <a:pt x="7402272" y="207401"/>
                            <a:pt x="7908817" y="49826"/>
                          </a:cubicBezTo>
                          <a:cubicBezTo>
                            <a:pt x="8047145" y="94518"/>
                            <a:pt x="8104981" y="160363"/>
                            <a:pt x="8104657" y="245666"/>
                          </a:cubicBezTo>
                          <a:cubicBezTo>
                            <a:pt x="8095880" y="395707"/>
                            <a:pt x="8063070" y="482244"/>
                            <a:pt x="8104657" y="645166"/>
                          </a:cubicBezTo>
                          <a:cubicBezTo>
                            <a:pt x="8138449" y="800856"/>
                            <a:pt x="8102681" y="841355"/>
                            <a:pt x="8104657" y="1029000"/>
                          </a:cubicBezTo>
                          <a:cubicBezTo>
                            <a:pt x="8118463" y="1157551"/>
                            <a:pt x="8007076" y="1142168"/>
                            <a:pt x="7908817" y="1224840"/>
                          </a:cubicBezTo>
                          <a:cubicBezTo>
                            <a:pt x="7629086" y="1233296"/>
                            <a:pt x="7411949" y="1233735"/>
                            <a:pt x="7240628" y="1224840"/>
                          </a:cubicBezTo>
                          <a:cubicBezTo>
                            <a:pt x="7014311" y="1221091"/>
                            <a:pt x="6979345" y="1203771"/>
                            <a:pt x="6803053" y="1224840"/>
                          </a:cubicBezTo>
                          <a:cubicBezTo>
                            <a:pt x="6765151" y="1288593"/>
                            <a:pt x="6244298" y="1141421"/>
                            <a:pt x="6057992" y="1224840"/>
                          </a:cubicBezTo>
                          <a:cubicBezTo>
                            <a:pt x="5773566" y="1259401"/>
                            <a:pt x="5781850" y="1199562"/>
                            <a:pt x="5620417" y="1224840"/>
                          </a:cubicBezTo>
                          <a:cubicBezTo>
                            <a:pt x="5504402" y="1224547"/>
                            <a:pt x="5192936" y="1082618"/>
                            <a:pt x="5029099" y="1224840"/>
                          </a:cubicBezTo>
                          <a:cubicBezTo>
                            <a:pt x="4809276" y="1278253"/>
                            <a:pt x="4743213" y="1241450"/>
                            <a:pt x="4668396" y="1224840"/>
                          </a:cubicBezTo>
                          <a:cubicBezTo>
                            <a:pt x="4568096" y="1185054"/>
                            <a:pt x="4283360" y="1275297"/>
                            <a:pt x="4000207" y="1224840"/>
                          </a:cubicBezTo>
                          <a:cubicBezTo>
                            <a:pt x="3638305" y="1260363"/>
                            <a:pt x="3587820" y="1182053"/>
                            <a:pt x="3408889" y="1224840"/>
                          </a:cubicBezTo>
                          <a:cubicBezTo>
                            <a:pt x="3230559" y="1259252"/>
                            <a:pt x="3173114" y="1229822"/>
                            <a:pt x="3048185" y="1224840"/>
                          </a:cubicBezTo>
                          <a:cubicBezTo>
                            <a:pt x="2936165" y="1270531"/>
                            <a:pt x="2727701" y="1211203"/>
                            <a:pt x="2610610" y="1224840"/>
                          </a:cubicBezTo>
                          <a:cubicBezTo>
                            <a:pt x="2516674" y="1257170"/>
                            <a:pt x="2253235" y="1157029"/>
                            <a:pt x="2019292" y="1224840"/>
                          </a:cubicBezTo>
                          <a:cubicBezTo>
                            <a:pt x="1814632" y="1281792"/>
                            <a:pt x="1772984" y="1186568"/>
                            <a:pt x="1581717" y="1224840"/>
                          </a:cubicBezTo>
                          <a:cubicBezTo>
                            <a:pt x="1413347" y="1268756"/>
                            <a:pt x="1270982" y="1158945"/>
                            <a:pt x="1144142" y="1224840"/>
                          </a:cubicBezTo>
                          <a:cubicBezTo>
                            <a:pt x="1038504" y="1207993"/>
                            <a:pt x="565961" y="1297056"/>
                            <a:pt x="221686" y="1224840"/>
                          </a:cubicBezTo>
                          <a:cubicBezTo>
                            <a:pt x="127029" y="1244095"/>
                            <a:pt x="211733" y="1259227"/>
                            <a:pt x="220156" y="1143300"/>
                          </a:cubicBezTo>
                          <a:cubicBezTo>
                            <a:pt x="228924" y="980067"/>
                            <a:pt x="90265" y="763222"/>
                            <a:pt x="25846" y="637333"/>
                          </a:cubicBezTo>
                          <a:cubicBezTo>
                            <a:pt x="-18190" y="486709"/>
                            <a:pt x="66495" y="377217"/>
                            <a:pt x="25846" y="245666"/>
                          </a:cubicBezTo>
                          <a:close/>
                        </a:path>
                        <a:path w="8148161" h="1272568" fill="none" stroke="0" extrusionOk="0">
                          <a:moveTo>
                            <a:pt x="25846" y="245666"/>
                          </a:moveTo>
                          <a:cubicBezTo>
                            <a:pt x="7408" y="135290"/>
                            <a:pt x="137087" y="22914"/>
                            <a:pt x="221686" y="49826"/>
                          </a:cubicBezTo>
                          <a:cubicBezTo>
                            <a:pt x="352975" y="25362"/>
                            <a:pt x="698720" y="80791"/>
                            <a:pt x="889875" y="49826"/>
                          </a:cubicBezTo>
                          <a:cubicBezTo>
                            <a:pt x="1099121" y="-27828"/>
                            <a:pt x="1273484" y="64307"/>
                            <a:pt x="1481193" y="49826"/>
                          </a:cubicBezTo>
                          <a:cubicBezTo>
                            <a:pt x="1621993" y="67691"/>
                            <a:pt x="1924315" y="104138"/>
                            <a:pt x="2149382" y="49826"/>
                          </a:cubicBezTo>
                          <a:cubicBezTo>
                            <a:pt x="2404750" y="39431"/>
                            <a:pt x="2472028" y="58390"/>
                            <a:pt x="2586957" y="49826"/>
                          </a:cubicBezTo>
                          <a:cubicBezTo>
                            <a:pt x="2646521" y="-80624"/>
                            <a:pt x="3041174" y="39816"/>
                            <a:pt x="3255146" y="49826"/>
                          </a:cubicBezTo>
                          <a:cubicBezTo>
                            <a:pt x="3490271" y="9984"/>
                            <a:pt x="3472122" y="63050"/>
                            <a:pt x="3692721" y="49826"/>
                          </a:cubicBezTo>
                          <a:cubicBezTo>
                            <a:pt x="3876441" y="-16066"/>
                            <a:pt x="4014306" y="129508"/>
                            <a:pt x="4284039" y="49826"/>
                          </a:cubicBezTo>
                          <a:cubicBezTo>
                            <a:pt x="4529583" y="65161"/>
                            <a:pt x="4720285" y="64427"/>
                            <a:pt x="4798486" y="49826"/>
                          </a:cubicBezTo>
                          <a:cubicBezTo>
                            <a:pt x="4975839" y="80907"/>
                            <a:pt x="5068025" y="143124"/>
                            <a:pt x="5236061" y="49826"/>
                          </a:cubicBezTo>
                          <a:cubicBezTo>
                            <a:pt x="5389917" y="58452"/>
                            <a:pt x="5536071" y="91065"/>
                            <a:pt x="5827378" y="49826"/>
                          </a:cubicBezTo>
                          <a:cubicBezTo>
                            <a:pt x="6089404" y="61801"/>
                            <a:pt x="6227377" y="115847"/>
                            <a:pt x="6495568" y="49826"/>
                          </a:cubicBezTo>
                          <a:cubicBezTo>
                            <a:pt x="6742234" y="44624"/>
                            <a:pt x="6719632" y="51357"/>
                            <a:pt x="6856271" y="49826"/>
                          </a:cubicBezTo>
                          <a:cubicBezTo>
                            <a:pt x="7086036" y="-56124"/>
                            <a:pt x="7257939" y="179047"/>
                            <a:pt x="7908817" y="49826"/>
                          </a:cubicBezTo>
                          <a:cubicBezTo>
                            <a:pt x="8075530" y="94598"/>
                            <a:pt x="8091282" y="175982"/>
                            <a:pt x="8104657" y="245666"/>
                          </a:cubicBezTo>
                          <a:cubicBezTo>
                            <a:pt x="8126984" y="408854"/>
                            <a:pt x="8089639" y="465239"/>
                            <a:pt x="8104657" y="645166"/>
                          </a:cubicBezTo>
                          <a:cubicBezTo>
                            <a:pt x="8131824" y="794206"/>
                            <a:pt x="8105519" y="845421"/>
                            <a:pt x="8104657" y="1029000"/>
                          </a:cubicBezTo>
                          <a:cubicBezTo>
                            <a:pt x="8113054" y="1174903"/>
                            <a:pt x="8010217" y="1173811"/>
                            <a:pt x="7908817" y="1224840"/>
                          </a:cubicBezTo>
                          <a:cubicBezTo>
                            <a:pt x="7614690" y="1230552"/>
                            <a:pt x="7404146" y="1281681"/>
                            <a:pt x="7240628" y="1224840"/>
                          </a:cubicBezTo>
                          <a:cubicBezTo>
                            <a:pt x="7010428" y="1207887"/>
                            <a:pt x="6955996" y="1217435"/>
                            <a:pt x="6803053" y="1224840"/>
                          </a:cubicBezTo>
                          <a:cubicBezTo>
                            <a:pt x="6672525" y="1394134"/>
                            <a:pt x="6373943" y="1020190"/>
                            <a:pt x="6057992" y="1224840"/>
                          </a:cubicBezTo>
                          <a:cubicBezTo>
                            <a:pt x="5771805" y="1254504"/>
                            <a:pt x="5802872" y="1187966"/>
                            <a:pt x="5620417" y="1224840"/>
                          </a:cubicBezTo>
                          <a:cubicBezTo>
                            <a:pt x="5516647" y="1212127"/>
                            <a:pt x="5172977" y="1075999"/>
                            <a:pt x="5029099" y="1224840"/>
                          </a:cubicBezTo>
                          <a:cubicBezTo>
                            <a:pt x="4810026" y="1277976"/>
                            <a:pt x="4759214" y="1201999"/>
                            <a:pt x="4668396" y="1224840"/>
                          </a:cubicBezTo>
                          <a:cubicBezTo>
                            <a:pt x="4589189" y="1180675"/>
                            <a:pt x="4243144" y="1304567"/>
                            <a:pt x="4000207" y="1224840"/>
                          </a:cubicBezTo>
                          <a:cubicBezTo>
                            <a:pt x="3649759" y="1253350"/>
                            <a:pt x="3597603" y="1169269"/>
                            <a:pt x="3408889" y="1224840"/>
                          </a:cubicBezTo>
                          <a:cubicBezTo>
                            <a:pt x="3223816" y="1257661"/>
                            <a:pt x="3161478" y="1241301"/>
                            <a:pt x="3048185" y="1224840"/>
                          </a:cubicBezTo>
                          <a:cubicBezTo>
                            <a:pt x="2960237" y="1262414"/>
                            <a:pt x="2692383" y="1244280"/>
                            <a:pt x="2610610" y="1224840"/>
                          </a:cubicBezTo>
                          <a:cubicBezTo>
                            <a:pt x="2462109" y="1331533"/>
                            <a:pt x="2326409" y="1079277"/>
                            <a:pt x="2019292" y="1224840"/>
                          </a:cubicBezTo>
                          <a:cubicBezTo>
                            <a:pt x="1796761" y="1272428"/>
                            <a:pt x="1737648" y="1196271"/>
                            <a:pt x="1581717" y="1224840"/>
                          </a:cubicBezTo>
                          <a:cubicBezTo>
                            <a:pt x="1404354" y="1224131"/>
                            <a:pt x="1274322" y="1146512"/>
                            <a:pt x="1144142" y="1224840"/>
                          </a:cubicBezTo>
                          <a:cubicBezTo>
                            <a:pt x="1060098" y="1227627"/>
                            <a:pt x="591145" y="1423338"/>
                            <a:pt x="221686" y="1224840"/>
                          </a:cubicBezTo>
                          <a:cubicBezTo>
                            <a:pt x="111492" y="1236308"/>
                            <a:pt x="23984" y="1128224"/>
                            <a:pt x="25846" y="1029000"/>
                          </a:cubicBezTo>
                          <a:cubicBezTo>
                            <a:pt x="-6147" y="872047"/>
                            <a:pt x="61988" y="763495"/>
                            <a:pt x="25846" y="637333"/>
                          </a:cubicBezTo>
                          <a:cubicBezTo>
                            <a:pt x="-50425" y="464812"/>
                            <a:pt x="57167" y="359267"/>
                            <a:pt x="25846" y="2456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 name="Hình chữ nhật: Góc Tròn 5">
              <a:extLst>
                <a:ext uri="{FF2B5EF4-FFF2-40B4-BE49-F238E27FC236}">
                  <a16:creationId xmlns:a16="http://schemas.microsoft.com/office/drawing/2014/main" id="{209D6BEA-133F-4814-9B99-95CF2117829A}"/>
                </a:ext>
              </a:extLst>
            </p:cNvPr>
            <p:cNvSpPr/>
            <p:nvPr/>
          </p:nvSpPr>
          <p:spPr>
            <a:xfrm>
              <a:off x="578622" y="339793"/>
              <a:ext cx="7177490" cy="638689"/>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 name="Rectangle 13">
              <a:extLst>
                <a:ext uri="{FF2B5EF4-FFF2-40B4-BE49-F238E27FC236}">
                  <a16:creationId xmlns:a16="http://schemas.microsoft.com/office/drawing/2014/main" id="{39899EE9-8EA6-85EF-F4C5-29C255CF28F5}"/>
                </a:ext>
              </a:extLst>
            </p:cNvPr>
            <p:cNvSpPr/>
            <p:nvPr/>
          </p:nvSpPr>
          <p:spPr>
            <a:xfrm>
              <a:off x="863693" y="389612"/>
              <a:ext cx="6892418" cy="523220"/>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r>
                <a:rPr lang="en-US" sz="2800" b="1" i="1">
                  <a:solidFill>
                    <a:srgbClr val="FF0000"/>
                  </a:solidFill>
                  <a:ea typeface="LNTH-LuoLuoNotangYuanTi 1" panose="020B0604020202020204" charset="-128"/>
                  <a:cs typeface="LNTH-LuoLuoNotangYuanTi 1" panose="020B0604020202020204" charset="-128"/>
                </a:rPr>
                <a:t>Cách tả những chú ve và tiếng ve có gì thú vị?</a:t>
              </a:r>
              <a:endParaRPr lang="en-US" sz="2800" b="1" i="1" dirty="0">
                <a:solidFill>
                  <a:srgbClr val="FF0000"/>
                </a:solidFill>
                <a:ea typeface="LNTH-LuoLuoNotangYuanTi 1" panose="020B0604020202020204" charset="-128"/>
                <a:cs typeface="LNTH-LuoLuoNotangYuanTi 1" panose="020B0604020202020204" charset="-128"/>
              </a:endParaRPr>
            </a:p>
          </p:txBody>
        </p:sp>
        <p:pic>
          <p:nvPicPr>
            <p:cNvPr id="8" name="Hình ảnh 7" descr="Ảnh có chứa tác phẩm nghệ thuật&#10;&#10;Mô tả được tạo tự động với mức tin cậy thấp">
              <a:extLst>
                <a:ext uri="{FF2B5EF4-FFF2-40B4-BE49-F238E27FC236}">
                  <a16:creationId xmlns:a16="http://schemas.microsoft.com/office/drawing/2014/main" id="{27A5BCC9-9D19-A847-3485-6C689A80E7E8}"/>
                </a:ext>
              </a:extLst>
            </p:cNvPr>
            <p:cNvPicPr>
              <a:picLocks noChangeAspect="1"/>
            </p:cNvPicPr>
            <p:nvPr/>
          </p:nvPicPr>
          <p:blipFill rotWithShape="1">
            <a:blip r:embed="rId3"/>
            <a:srcRect l="52606" t="-1080" r="30687" b="67666"/>
            <a:stretch/>
          </p:blipFill>
          <p:spPr>
            <a:xfrm>
              <a:off x="297365" y="97642"/>
              <a:ext cx="533187" cy="1066375"/>
            </a:xfrm>
            <a:prstGeom prst="rect">
              <a:avLst/>
            </a:prstGeom>
          </p:spPr>
        </p:pic>
      </p:grpSp>
      <p:grpSp>
        <p:nvGrpSpPr>
          <p:cNvPr id="13" name="Group 12">
            <a:extLst>
              <a:ext uri="{FF2B5EF4-FFF2-40B4-BE49-F238E27FC236}">
                <a16:creationId xmlns:a16="http://schemas.microsoft.com/office/drawing/2014/main" id="{4E472AF6-E1A7-3CEF-C7E5-6D5AF9657EE2}"/>
              </a:ext>
            </a:extLst>
          </p:cNvPr>
          <p:cNvGrpSpPr/>
          <p:nvPr/>
        </p:nvGrpSpPr>
        <p:grpSpPr>
          <a:xfrm>
            <a:off x="467621" y="1376330"/>
            <a:ext cx="7931870" cy="3587620"/>
            <a:chOff x="-12766" y="-513940"/>
            <a:chExt cx="9043372" cy="3755901"/>
          </a:xfrm>
        </p:grpSpPr>
        <p:grpSp>
          <p:nvGrpSpPr>
            <p:cNvPr id="16" name="Nhóm 15">
              <a:extLst>
                <a:ext uri="{FF2B5EF4-FFF2-40B4-BE49-F238E27FC236}">
                  <a16:creationId xmlns:a16="http://schemas.microsoft.com/office/drawing/2014/main" id="{8B196669-3505-02F2-E6A7-8547D0C21BD5}"/>
                </a:ext>
              </a:extLst>
            </p:cNvPr>
            <p:cNvGrpSpPr/>
            <p:nvPr/>
          </p:nvGrpSpPr>
          <p:grpSpPr>
            <a:xfrm>
              <a:off x="-12766" y="-513940"/>
              <a:ext cx="9043372" cy="3755901"/>
              <a:chOff x="235495" y="395073"/>
              <a:chExt cx="8503580" cy="1941660"/>
            </a:xfrm>
          </p:grpSpPr>
          <p:sp>
            <p:nvSpPr>
              <p:cNvPr id="17" name="Hình chữ nhật: Góc Tròn 1">
                <a:extLst>
                  <a:ext uri="{FF2B5EF4-FFF2-40B4-BE49-F238E27FC236}">
                    <a16:creationId xmlns:a16="http://schemas.microsoft.com/office/drawing/2014/main" id="{E781EF2D-D71A-888F-E907-F1942294FCB9}"/>
                  </a:ext>
                </a:extLst>
              </p:cNvPr>
              <p:cNvSpPr/>
              <p:nvPr/>
            </p:nvSpPr>
            <p:spPr>
              <a:xfrm flipH="1">
                <a:off x="235495" y="395073"/>
                <a:ext cx="8503580" cy="1941660"/>
              </a:xfrm>
              <a:custGeom>
                <a:avLst/>
                <a:gdLst>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1399850 w 16992596"/>
                  <a:gd name="connsiteY6" fmla="*/ 8398932 h 8398932"/>
                  <a:gd name="connsiteX7" fmla="*/ 0 w 16992596"/>
                  <a:gd name="connsiteY7" fmla="*/ 6999082 h 8398932"/>
                  <a:gd name="connsiteX8" fmla="*/ 0 w 16992596"/>
                  <a:gd name="connsiteY8" fmla="*/ 1399850 h 8398932"/>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9309410 w 16992596"/>
                  <a:gd name="connsiteY6" fmla="*/ 6775872 h 8398932"/>
                  <a:gd name="connsiteX7" fmla="*/ 0 w 16992596"/>
                  <a:gd name="connsiteY7" fmla="*/ 6999082 h 8398932"/>
                  <a:gd name="connsiteX8" fmla="*/ 0 w 16992596"/>
                  <a:gd name="connsiteY8" fmla="*/ 1399850 h 8398932"/>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9309410 w 16992596"/>
                  <a:gd name="connsiteY6" fmla="*/ 6775872 h 8398932"/>
                  <a:gd name="connsiteX7" fmla="*/ 45720 w 16992596"/>
                  <a:gd name="connsiteY7" fmla="*/ 5467462 h 8398932"/>
                  <a:gd name="connsiteX8" fmla="*/ 0 w 16992596"/>
                  <a:gd name="connsiteY8" fmla="*/ 1399850 h 8398932"/>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5354630 w 16992596"/>
                  <a:gd name="connsiteY6" fmla="*/ 6364392 h 8398932"/>
                  <a:gd name="connsiteX7" fmla="*/ 45720 w 16992596"/>
                  <a:gd name="connsiteY7" fmla="*/ 5467462 h 8398932"/>
                  <a:gd name="connsiteX8" fmla="*/ 0 w 16992596"/>
                  <a:gd name="connsiteY8" fmla="*/ 1399850 h 8398932"/>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4920290 w 16992596"/>
                  <a:gd name="connsiteY6" fmla="*/ 6181512 h 8398932"/>
                  <a:gd name="connsiteX7" fmla="*/ 45720 w 16992596"/>
                  <a:gd name="connsiteY7" fmla="*/ 5467462 h 8398932"/>
                  <a:gd name="connsiteX8" fmla="*/ 0 w 16992596"/>
                  <a:gd name="connsiteY8" fmla="*/ 1399850 h 8398932"/>
                  <a:gd name="connsiteX0" fmla="*/ 0 w 16992596"/>
                  <a:gd name="connsiteY0" fmla="*/ 1399850 h 8787552"/>
                  <a:gd name="connsiteX1" fmla="*/ 1399850 w 16992596"/>
                  <a:gd name="connsiteY1" fmla="*/ 0 h 8787552"/>
                  <a:gd name="connsiteX2" fmla="*/ 15592746 w 16992596"/>
                  <a:gd name="connsiteY2" fmla="*/ 0 h 8787552"/>
                  <a:gd name="connsiteX3" fmla="*/ 16992596 w 16992596"/>
                  <a:gd name="connsiteY3" fmla="*/ 1399850 h 8787552"/>
                  <a:gd name="connsiteX4" fmla="*/ 16992596 w 16992596"/>
                  <a:gd name="connsiteY4" fmla="*/ 6999082 h 8787552"/>
                  <a:gd name="connsiteX5" fmla="*/ 14038266 w 16992596"/>
                  <a:gd name="connsiteY5" fmla="*/ 8787552 h 8787552"/>
                  <a:gd name="connsiteX6" fmla="*/ 4920290 w 16992596"/>
                  <a:gd name="connsiteY6" fmla="*/ 6181512 h 8787552"/>
                  <a:gd name="connsiteX7" fmla="*/ 45720 w 16992596"/>
                  <a:gd name="connsiteY7" fmla="*/ 5467462 h 8787552"/>
                  <a:gd name="connsiteX8" fmla="*/ 0 w 16992596"/>
                  <a:gd name="connsiteY8" fmla="*/ 1399850 h 8787552"/>
                  <a:gd name="connsiteX0" fmla="*/ 0 w 16992596"/>
                  <a:gd name="connsiteY0" fmla="*/ 1399850 h 8787552"/>
                  <a:gd name="connsiteX1" fmla="*/ 1399850 w 16992596"/>
                  <a:gd name="connsiteY1" fmla="*/ 0 h 8787552"/>
                  <a:gd name="connsiteX2" fmla="*/ 15592746 w 16992596"/>
                  <a:gd name="connsiteY2" fmla="*/ 0 h 8787552"/>
                  <a:gd name="connsiteX3" fmla="*/ 16992596 w 16992596"/>
                  <a:gd name="connsiteY3" fmla="*/ 1399850 h 8787552"/>
                  <a:gd name="connsiteX4" fmla="*/ 16878296 w 16992596"/>
                  <a:gd name="connsiteY4" fmla="*/ 7616302 h 8787552"/>
                  <a:gd name="connsiteX5" fmla="*/ 14038266 w 16992596"/>
                  <a:gd name="connsiteY5" fmla="*/ 8787552 h 8787552"/>
                  <a:gd name="connsiteX6" fmla="*/ 4920290 w 16992596"/>
                  <a:gd name="connsiteY6" fmla="*/ 6181512 h 8787552"/>
                  <a:gd name="connsiteX7" fmla="*/ 45720 w 16992596"/>
                  <a:gd name="connsiteY7" fmla="*/ 5467462 h 8787552"/>
                  <a:gd name="connsiteX8" fmla="*/ 0 w 16992596"/>
                  <a:gd name="connsiteY8" fmla="*/ 1399850 h 8787552"/>
                  <a:gd name="connsiteX0" fmla="*/ 0 w 16992596"/>
                  <a:gd name="connsiteY0" fmla="*/ 1399850 h 8787552"/>
                  <a:gd name="connsiteX1" fmla="*/ 1399850 w 16992596"/>
                  <a:gd name="connsiteY1" fmla="*/ 0 h 8787552"/>
                  <a:gd name="connsiteX2" fmla="*/ 15592746 w 16992596"/>
                  <a:gd name="connsiteY2" fmla="*/ 0 h 8787552"/>
                  <a:gd name="connsiteX3" fmla="*/ 16992596 w 16992596"/>
                  <a:gd name="connsiteY3" fmla="*/ 1399850 h 8787552"/>
                  <a:gd name="connsiteX4" fmla="*/ 16878296 w 16992596"/>
                  <a:gd name="connsiteY4" fmla="*/ 7616302 h 8787552"/>
                  <a:gd name="connsiteX5" fmla="*/ 14038266 w 16992596"/>
                  <a:gd name="connsiteY5" fmla="*/ 8787552 h 8787552"/>
                  <a:gd name="connsiteX6" fmla="*/ 3251510 w 16992596"/>
                  <a:gd name="connsiteY6" fmla="*/ 6432972 h 8787552"/>
                  <a:gd name="connsiteX7" fmla="*/ 45720 w 16992596"/>
                  <a:gd name="connsiteY7" fmla="*/ 5467462 h 8787552"/>
                  <a:gd name="connsiteX8" fmla="*/ 0 w 16992596"/>
                  <a:gd name="connsiteY8" fmla="*/ 1399850 h 8787552"/>
                  <a:gd name="connsiteX0" fmla="*/ 0 w 16992596"/>
                  <a:gd name="connsiteY0" fmla="*/ 1399850 h 8421792"/>
                  <a:gd name="connsiteX1" fmla="*/ 1399850 w 16992596"/>
                  <a:gd name="connsiteY1" fmla="*/ 0 h 8421792"/>
                  <a:gd name="connsiteX2" fmla="*/ 15592746 w 16992596"/>
                  <a:gd name="connsiteY2" fmla="*/ 0 h 8421792"/>
                  <a:gd name="connsiteX3" fmla="*/ 16992596 w 16992596"/>
                  <a:gd name="connsiteY3" fmla="*/ 1399850 h 8421792"/>
                  <a:gd name="connsiteX4" fmla="*/ 16878296 w 16992596"/>
                  <a:gd name="connsiteY4" fmla="*/ 7616302 h 8421792"/>
                  <a:gd name="connsiteX5" fmla="*/ 13489626 w 16992596"/>
                  <a:gd name="connsiteY5" fmla="*/ 8421792 h 8421792"/>
                  <a:gd name="connsiteX6" fmla="*/ 3251510 w 16992596"/>
                  <a:gd name="connsiteY6" fmla="*/ 6432972 h 8421792"/>
                  <a:gd name="connsiteX7" fmla="*/ 45720 w 16992596"/>
                  <a:gd name="connsiteY7" fmla="*/ 5467462 h 8421792"/>
                  <a:gd name="connsiteX8" fmla="*/ 0 w 16992596"/>
                  <a:gd name="connsiteY8" fmla="*/ 1399850 h 8421792"/>
                  <a:gd name="connsiteX0" fmla="*/ 0 w 16992596"/>
                  <a:gd name="connsiteY0" fmla="*/ 1399850 h 8421792"/>
                  <a:gd name="connsiteX1" fmla="*/ 1399850 w 16992596"/>
                  <a:gd name="connsiteY1" fmla="*/ 0 h 8421792"/>
                  <a:gd name="connsiteX2" fmla="*/ 15592746 w 16992596"/>
                  <a:gd name="connsiteY2" fmla="*/ 0 h 8421792"/>
                  <a:gd name="connsiteX3" fmla="*/ 16992596 w 16992596"/>
                  <a:gd name="connsiteY3" fmla="*/ 1399850 h 8421792"/>
                  <a:gd name="connsiteX4" fmla="*/ 16878296 w 16992596"/>
                  <a:gd name="connsiteY4" fmla="*/ 7616302 h 8421792"/>
                  <a:gd name="connsiteX5" fmla="*/ 13489626 w 16992596"/>
                  <a:gd name="connsiteY5" fmla="*/ 8421792 h 8421792"/>
                  <a:gd name="connsiteX6" fmla="*/ 4032560 w 16992596"/>
                  <a:gd name="connsiteY6" fmla="*/ 5956722 h 8421792"/>
                  <a:gd name="connsiteX7" fmla="*/ 45720 w 16992596"/>
                  <a:gd name="connsiteY7" fmla="*/ 5467462 h 8421792"/>
                  <a:gd name="connsiteX8" fmla="*/ 0 w 16992596"/>
                  <a:gd name="connsiteY8" fmla="*/ 1399850 h 8421792"/>
                  <a:gd name="connsiteX0" fmla="*/ 0 w 17020116"/>
                  <a:gd name="connsiteY0" fmla="*/ 1399850 h 7760085"/>
                  <a:gd name="connsiteX1" fmla="*/ 1399850 w 17020116"/>
                  <a:gd name="connsiteY1" fmla="*/ 0 h 7760085"/>
                  <a:gd name="connsiteX2" fmla="*/ 15592746 w 17020116"/>
                  <a:gd name="connsiteY2" fmla="*/ 0 h 7760085"/>
                  <a:gd name="connsiteX3" fmla="*/ 16992596 w 17020116"/>
                  <a:gd name="connsiteY3" fmla="*/ 1399850 h 7760085"/>
                  <a:gd name="connsiteX4" fmla="*/ 16878296 w 17020116"/>
                  <a:gd name="connsiteY4" fmla="*/ 7616302 h 7760085"/>
                  <a:gd name="connsiteX5" fmla="*/ 16575726 w 17020116"/>
                  <a:gd name="connsiteY5" fmla="*/ 5792892 h 7760085"/>
                  <a:gd name="connsiteX6" fmla="*/ 4032560 w 17020116"/>
                  <a:gd name="connsiteY6" fmla="*/ 5956722 h 7760085"/>
                  <a:gd name="connsiteX7" fmla="*/ 45720 w 17020116"/>
                  <a:gd name="connsiteY7" fmla="*/ 5467462 h 7760085"/>
                  <a:gd name="connsiteX8" fmla="*/ 0 w 17020116"/>
                  <a:gd name="connsiteY8" fmla="*/ 1399850 h 7760085"/>
                  <a:gd name="connsiteX0" fmla="*/ 0 w 16992596"/>
                  <a:gd name="connsiteY0" fmla="*/ 1399850 h 6037823"/>
                  <a:gd name="connsiteX1" fmla="*/ 1399850 w 16992596"/>
                  <a:gd name="connsiteY1" fmla="*/ 0 h 6037823"/>
                  <a:gd name="connsiteX2" fmla="*/ 15592746 w 16992596"/>
                  <a:gd name="connsiteY2" fmla="*/ 0 h 6037823"/>
                  <a:gd name="connsiteX3" fmla="*/ 16992596 w 16992596"/>
                  <a:gd name="connsiteY3" fmla="*/ 1399850 h 6037823"/>
                  <a:gd name="connsiteX4" fmla="*/ 16573496 w 16992596"/>
                  <a:gd name="connsiteY4" fmla="*/ 5654152 h 6037823"/>
                  <a:gd name="connsiteX5" fmla="*/ 16575726 w 16992596"/>
                  <a:gd name="connsiteY5" fmla="*/ 5792892 h 6037823"/>
                  <a:gd name="connsiteX6" fmla="*/ 4032560 w 16992596"/>
                  <a:gd name="connsiteY6" fmla="*/ 5956722 h 6037823"/>
                  <a:gd name="connsiteX7" fmla="*/ 45720 w 16992596"/>
                  <a:gd name="connsiteY7" fmla="*/ 5467462 h 6037823"/>
                  <a:gd name="connsiteX8" fmla="*/ 0 w 16992596"/>
                  <a:gd name="connsiteY8" fmla="*/ 1399850 h 6037823"/>
                  <a:gd name="connsiteX0" fmla="*/ 0 w 16992596"/>
                  <a:gd name="connsiteY0" fmla="*/ 1399850 h 6037823"/>
                  <a:gd name="connsiteX1" fmla="*/ 1399850 w 16992596"/>
                  <a:gd name="connsiteY1" fmla="*/ 0 h 6037823"/>
                  <a:gd name="connsiteX2" fmla="*/ 15592746 w 16992596"/>
                  <a:gd name="connsiteY2" fmla="*/ 0 h 6037823"/>
                  <a:gd name="connsiteX3" fmla="*/ 16992596 w 16992596"/>
                  <a:gd name="connsiteY3" fmla="*/ 1399850 h 6037823"/>
                  <a:gd name="connsiteX4" fmla="*/ 16573496 w 16992596"/>
                  <a:gd name="connsiteY4" fmla="*/ 5654152 h 6037823"/>
                  <a:gd name="connsiteX5" fmla="*/ 16575726 w 16992596"/>
                  <a:gd name="connsiteY5" fmla="*/ 5792892 h 6037823"/>
                  <a:gd name="connsiteX6" fmla="*/ 4032560 w 16992596"/>
                  <a:gd name="connsiteY6" fmla="*/ 5956722 h 6037823"/>
                  <a:gd name="connsiteX7" fmla="*/ 45720 w 16992596"/>
                  <a:gd name="connsiteY7" fmla="*/ 4702612 h 6037823"/>
                  <a:gd name="connsiteX8" fmla="*/ 0 w 16992596"/>
                  <a:gd name="connsiteY8" fmla="*/ 1399850 h 6037823"/>
                  <a:gd name="connsiteX0" fmla="*/ 0 w 16992596"/>
                  <a:gd name="connsiteY0" fmla="*/ 1399850 h 6037823"/>
                  <a:gd name="connsiteX1" fmla="*/ 1399850 w 16992596"/>
                  <a:gd name="connsiteY1" fmla="*/ 0 h 6037823"/>
                  <a:gd name="connsiteX2" fmla="*/ 15592746 w 16992596"/>
                  <a:gd name="connsiteY2" fmla="*/ 0 h 6037823"/>
                  <a:gd name="connsiteX3" fmla="*/ 16992596 w 16992596"/>
                  <a:gd name="connsiteY3" fmla="*/ 1399850 h 6037823"/>
                  <a:gd name="connsiteX4" fmla="*/ 16573496 w 16992596"/>
                  <a:gd name="connsiteY4" fmla="*/ 5654152 h 6037823"/>
                  <a:gd name="connsiteX5" fmla="*/ 16575726 w 16992596"/>
                  <a:gd name="connsiteY5" fmla="*/ 5792892 h 6037823"/>
                  <a:gd name="connsiteX6" fmla="*/ 4032560 w 16992596"/>
                  <a:gd name="connsiteY6" fmla="*/ 5956722 h 6037823"/>
                  <a:gd name="connsiteX7" fmla="*/ 45720 w 16992596"/>
                  <a:gd name="connsiteY7" fmla="*/ 4702612 h 6037823"/>
                  <a:gd name="connsiteX8" fmla="*/ 0 w 16992596"/>
                  <a:gd name="connsiteY8" fmla="*/ 1399850 h 6037823"/>
                  <a:gd name="connsiteX0" fmla="*/ 0 w 17504106"/>
                  <a:gd name="connsiteY0" fmla="*/ 1399850 h 6049506"/>
                  <a:gd name="connsiteX1" fmla="*/ 1399850 w 17504106"/>
                  <a:gd name="connsiteY1" fmla="*/ 0 h 6049506"/>
                  <a:gd name="connsiteX2" fmla="*/ 15592746 w 17504106"/>
                  <a:gd name="connsiteY2" fmla="*/ 0 h 6049506"/>
                  <a:gd name="connsiteX3" fmla="*/ 16992596 w 17504106"/>
                  <a:gd name="connsiteY3" fmla="*/ 1399850 h 6049506"/>
                  <a:gd name="connsiteX4" fmla="*/ 16573496 w 17504106"/>
                  <a:gd name="connsiteY4" fmla="*/ 5654152 h 6049506"/>
                  <a:gd name="connsiteX5" fmla="*/ 16575726 w 17504106"/>
                  <a:gd name="connsiteY5" fmla="*/ 5792892 h 6049506"/>
                  <a:gd name="connsiteX6" fmla="*/ 4032560 w 17504106"/>
                  <a:gd name="connsiteY6" fmla="*/ 5397076 h 6049506"/>
                  <a:gd name="connsiteX7" fmla="*/ 45720 w 17504106"/>
                  <a:gd name="connsiteY7" fmla="*/ 4702612 h 6049506"/>
                  <a:gd name="connsiteX8" fmla="*/ 0 w 17504106"/>
                  <a:gd name="connsiteY8" fmla="*/ 1399850 h 6049506"/>
                  <a:gd name="connsiteX0" fmla="*/ 0 w 17299667"/>
                  <a:gd name="connsiteY0" fmla="*/ 1399850 h 5920500"/>
                  <a:gd name="connsiteX1" fmla="*/ 1399850 w 17299667"/>
                  <a:gd name="connsiteY1" fmla="*/ 0 h 5920500"/>
                  <a:gd name="connsiteX2" fmla="*/ 15592746 w 17299667"/>
                  <a:gd name="connsiteY2" fmla="*/ 0 h 5920500"/>
                  <a:gd name="connsiteX3" fmla="*/ 16992596 w 17299667"/>
                  <a:gd name="connsiteY3" fmla="*/ 1399850 h 5920500"/>
                  <a:gd name="connsiteX4" fmla="*/ 15865573 w 17299667"/>
                  <a:gd name="connsiteY4" fmla="*/ 2762648 h 5920500"/>
                  <a:gd name="connsiteX5" fmla="*/ 16575726 w 17299667"/>
                  <a:gd name="connsiteY5" fmla="*/ 5792892 h 5920500"/>
                  <a:gd name="connsiteX6" fmla="*/ 4032560 w 17299667"/>
                  <a:gd name="connsiteY6" fmla="*/ 5397076 h 5920500"/>
                  <a:gd name="connsiteX7" fmla="*/ 45720 w 17299667"/>
                  <a:gd name="connsiteY7" fmla="*/ 4702612 h 5920500"/>
                  <a:gd name="connsiteX8" fmla="*/ 0 w 17299667"/>
                  <a:gd name="connsiteY8" fmla="*/ 1399850 h 5920500"/>
                  <a:gd name="connsiteX0" fmla="*/ 0 w 17179398"/>
                  <a:gd name="connsiteY0" fmla="*/ 1399850 h 5461438"/>
                  <a:gd name="connsiteX1" fmla="*/ 1399850 w 17179398"/>
                  <a:gd name="connsiteY1" fmla="*/ 0 h 5461438"/>
                  <a:gd name="connsiteX2" fmla="*/ 15592746 w 17179398"/>
                  <a:gd name="connsiteY2" fmla="*/ 0 h 5461438"/>
                  <a:gd name="connsiteX3" fmla="*/ 16992596 w 17179398"/>
                  <a:gd name="connsiteY3" fmla="*/ 1399850 h 5461438"/>
                  <a:gd name="connsiteX4" fmla="*/ 15865573 w 17179398"/>
                  <a:gd name="connsiteY4" fmla="*/ 2762648 h 5461438"/>
                  <a:gd name="connsiteX5" fmla="*/ 16428242 w 17179398"/>
                  <a:gd name="connsiteY5" fmla="*/ 5195936 h 5461438"/>
                  <a:gd name="connsiteX6" fmla="*/ 4032560 w 17179398"/>
                  <a:gd name="connsiteY6" fmla="*/ 5397076 h 5461438"/>
                  <a:gd name="connsiteX7" fmla="*/ 45720 w 17179398"/>
                  <a:gd name="connsiteY7" fmla="*/ 4702612 h 5461438"/>
                  <a:gd name="connsiteX8" fmla="*/ 0 w 17179398"/>
                  <a:gd name="connsiteY8" fmla="*/ 1399850 h 5461438"/>
                  <a:gd name="connsiteX0" fmla="*/ 0 w 17520355"/>
                  <a:gd name="connsiteY0" fmla="*/ 1399850 h 5465872"/>
                  <a:gd name="connsiteX1" fmla="*/ 1399850 w 17520355"/>
                  <a:gd name="connsiteY1" fmla="*/ 0 h 5465872"/>
                  <a:gd name="connsiteX2" fmla="*/ 15592746 w 17520355"/>
                  <a:gd name="connsiteY2" fmla="*/ 0 h 5465872"/>
                  <a:gd name="connsiteX3" fmla="*/ 16992596 w 17520355"/>
                  <a:gd name="connsiteY3" fmla="*/ 1399850 h 5465872"/>
                  <a:gd name="connsiteX4" fmla="*/ 16897960 w 17520355"/>
                  <a:gd name="connsiteY4" fmla="*/ 2694661 h 5465872"/>
                  <a:gd name="connsiteX5" fmla="*/ 16428242 w 17520355"/>
                  <a:gd name="connsiteY5" fmla="*/ 5195936 h 5465872"/>
                  <a:gd name="connsiteX6" fmla="*/ 4032560 w 17520355"/>
                  <a:gd name="connsiteY6" fmla="*/ 5397076 h 5465872"/>
                  <a:gd name="connsiteX7" fmla="*/ 45720 w 17520355"/>
                  <a:gd name="connsiteY7" fmla="*/ 4702612 h 5465872"/>
                  <a:gd name="connsiteX8" fmla="*/ 0 w 17520355"/>
                  <a:gd name="connsiteY8" fmla="*/ 1399850 h 5465872"/>
                  <a:gd name="connsiteX0" fmla="*/ 0 w 16992596"/>
                  <a:gd name="connsiteY0" fmla="*/ 1399850 h 5491697"/>
                  <a:gd name="connsiteX1" fmla="*/ 1399850 w 16992596"/>
                  <a:gd name="connsiteY1" fmla="*/ 0 h 5491697"/>
                  <a:gd name="connsiteX2" fmla="*/ 15592746 w 16992596"/>
                  <a:gd name="connsiteY2" fmla="*/ 0 h 5491697"/>
                  <a:gd name="connsiteX3" fmla="*/ 16992596 w 16992596"/>
                  <a:gd name="connsiteY3" fmla="*/ 1399850 h 5491697"/>
                  <a:gd name="connsiteX4" fmla="*/ 16897960 w 16992596"/>
                  <a:gd name="connsiteY4" fmla="*/ 2694661 h 5491697"/>
                  <a:gd name="connsiteX5" fmla="*/ 15336862 w 16992596"/>
                  <a:gd name="connsiteY5" fmla="*/ 5241261 h 5491697"/>
                  <a:gd name="connsiteX6" fmla="*/ 4032560 w 16992596"/>
                  <a:gd name="connsiteY6" fmla="*/ 5397076 h 5491697"/>
                  <a:gd name="connsiteX7" fmla="*/ 45720 w 16992596"/>
                  <a:gd name="connsiteY7" fmla="*/ 4702612 h 5491697"/>
                  <a:gd name="connsiteX8" fmla="*/ 0 w 16992596"/>
                  <a:gd name="connsiteY8" fmla="*/ 1399850 h 5491697"/>
                  <a:gd name="connsiteX0" fmla="*/ 0 w 17535491"/>
                  <a:gd name="connsiteY0" fmla="*/ 1399850 h 5607744"/>
                  <a:gd name="connsiteX1" fmla="*/ 1399850 w 17535491"/>
                  <a:gd name="connsiteY1" fmla="*/ 0 h 5607744"/>
                  <a:gd name="connsiteX2" fmla="*/ 15592746 w 17535491"/>
                  <a:gd name="connsiteY2" fmla="*/ 0 h 5607744"/>
                  <a:gd name="connsiteX3" fmla="*/ 16992596 w 17535491"/>
                  <a:gd name="connsiteY3" fmla="*/ 1399850 h 5607744"/>
                  <a:gd name="connsiteX4" fmla="*/ 16897960 w 17535491"/>
                  <a:gd name="connsiteY4" fmla="*/ 2694661 h 5607744"/>
                  <a:gd name="connsiteX5" fmla="*/ 16451032 w 17535491"/>
                  <a:gd name="connsiteY5" fmla="*/ 5411151 h 5607744"/>
                  <a:gd name="connsiteX6" fmla="*/ 4032560 w 17535491"/>
                  <a:gd name="connsiteY6" fmla="*/ 5397076 h 5607744"/>
                  <a:gd name="connsiteX7" fmla="*/ 45720 w 17535491"/>
                  <a:gd name="connsiteY7" fmla="*/ 4702612 h 5607744"/>
                  <a:gd name="connsiteX8" fmla="*/ 0 w 17535491"/>
                  <a:gd name="connsiteY8" fmla="*/ 1399850 h 5607744"/>
                  <a:gd name="connsiteX0" fmla="*/ 356868 w 17892359"/>
                  <a:gd name="connsiteY0" fmla="*/ 1399850 h 5607744"/>
                  <a:gd name="connsiteX1" fmla="*/ 1756718 w 17892359"/>
                  <a:gd name="connsiteY1" fmla="*/ 0 h 5607744"/>
                  <a:gd name="connsiteX2" fmla="*/ 15949614 w 17892359"/>
                  <a:gd name="connsiteY2" fmla="*/ 0 h 5607744"/>
                  <a:gd name="connsiteX3" fmla="*/ 17349464 w 17892359"/>
                  <a:gd name="connsiteY3" fmla="*/ 1399850 h 5607744"/>
                  <a:gd name="connsiteX4" fmla="*/ 17254828 w 17892359"/>
                  <a:gd name="connsiteY4" fmla="*/ 2694661 h 5607744"/>
                  <a:gd name="connsiteX5" fmla="*/ 16807900 w 17892359"/>
                  <a:gd name="connsiteY5" fmla="*/ 5411151 h 5607744"/>
                  <a:gd name="connsiteX6" fmla="*/ 4389428 w 17892359"/>
                  <a:gd name="connsiteY6" fmla="*/ 5397076 h 5607744"/>
                  <a:gd name="connsiteX7" fmla="*/ 0 w 17892359"/>
                  <a:gd name="connsiteY7" fmla="*/ 4688890 h 5607744"/>
                  <a:gd name="connsiteX8" fmla="*/ 356868 w 17892359"/>
                  <a:gd name="connsiteY8" fmla="*/ 1399850 h 560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92359" h="5607744">
                    <a:moveTo>
                      <a:pt x="356868" y="1399850"/>
                    </a:moveTo>
                    <a:cubicBezTo>
                      <a:pt x="356868" y="626734"/>
                      <a:pt x="983602" y="0"/>
                      <a:pt x="1756718" y="0"/>
                    </a:cubicBezTo>
                    <a:lnTo>
                      <a:pt x="15949614" y="0"/>
                    </a:lnTo>
                    <a:cubicBezTo>
                      <a:pt x="16722730" y="0"/>
                      <a:pt x="17349464" y="626734"/>
                      <a:pt x="17349464" y="1399850"/>
                    </a:cubicBezTo>
                    <a:lnTo>
                      <a:pt x="17254828" y="2694661"/>
                    </a:lnTo>
                    <a:cubicBezTo>
                      <a:pt x="17254828" y="3467777"/>
                      <a:pt x="18952133" y="4960749"/>
                      <a:pt x="16807900" y="5411151"/>
                    </a:cubicBezTo>
                    <a:cubicBezTo>
                      <a:pt x="14663667" y="5861553"/>
                      <a:pt x="9120393" y="5397076"/>
                      <a:pt x="4389428" y="5397076"/>
                    </a:cubicBezTo>
                    <a:cubicBezTo>
                      <a:pt x="3616312" y="5397076"/>
                      <a:pt x="0" y="5462006"/>
                      <a:pt x="0" y="4688890"/>
                    </a:cubicBezTo>
                    <a:cubicBezTo>
                      <a:pt x="1076140" y="2251037"/>
                      <a:pt x="372108" y="2755721"/>
                      <a:pt x="356868" y="139985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endParaRPr lang="en-US" sz="400" dirty="0"/>
              </a:p>
            </p:txBody>
          </p:sp>
          <p:sp>
            <p:nvSpPr>
              <p:cNvPr id="18" name="Hộp Văn bản 17">
                <a:extLst>
                  <a:ext uri="{FF2B5EF4-FFF2-40B4-BE49-F238E27FC236}">
                    <a16:creationId xmlns:a16="http://schemas.microsoft.com/office/drawing/2014/main" id="{86F987CF-4B34-5E6E-1CC3-4A8300357751}"/>
                  </a:ext>
                </a:extLst>
              </p:cNvPr>
              <p:cNvSpPr txBox="1"/>
              <p:nvPr/>
            </p:nvSpPr>
            <p:spPr>
              <a:xfrm>
                <a:off x="572591" y="1397437"/>
                <a:ext cx="8088809" cy="365951"/>
              </a:xfrm>
              <a:prstGeom prst="rect">
                <a:avLst/>
              </a:prstGeom>
              <a:noFill/>
            </p:spPr>
            <p:txBody>
              <a:bodyPr wrap="square" rtlCol="0">
                <a:spAutoFit/>
              </a:bodyPr>
              <a:lstStyle/>
              <a:p>
                <a:pPr algn="just"/>
                <a:br>
                  <a:rPr lang="vi-VN" sz="2000" b="0" i="0" dirty="0">
                    <a:solidFill>
                      <a:srgbClr val="000000"/>
                    </a:solidFill>
                    <a:effectLst/>
                    <a:latin typeface="OpenSans"/>
                  </a:rPr>
                </a:br>
                <a:endParaRPr lang="en-US" sz="2000" dirty="0">
                  <a:solidFill>
                    <a:schemeClr val="accent6"/>
                  </a:solidFill>
                  <a:latin typeface="+mn-lt"/>
                </a:endParaRPr>
              </a:p>
            </p:txBody>
          </p:sp>
        </p:grpSp>
        <p:sp>
          <p:nvSpPr>
            <p:cNvPr id="23" name="TextBox 22">
              <a:extLst>
                <a:ext uri="{FF2B5EF4-FFF2-40B4-BE49-F238E27FC236}">
                  <a16:creationId xmlns:a16="http://schemas.microsoft.com/office/drawing/2014/main" id="{F1CB0A24-CA96-6216-27EA-61741EC67FBF}"/>
                </a:ext>
              </a:extLst>
            </p:cNvPr>
            <p:cNvSpPr txBox="1"/>
            <p:nvPr/>
          </p:nvSpPr>
          <p:spPr>
            <a:xfrm>
              <a:off x="345728" y="-451104"/>
              <a:ext cx="8252635" cy="34858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a:cs typeface="Arial"/>
                  <a:sym typeface="Arial"/>
                </a:rPr>
                <a:t>	</a:t>
              </a:r>
              <a:r>
                <a:rPr kumimoji="0" lang="vi-VN" sz="2400" b="0" i="0" u="none" strike="noStrike" kern="0" cap="none" spc="0" normalizeH="0" baseline="0" noProof="0">
                  <a:ln>
                    <a:noFill/>
                  </a:ln>
                  <a:solidFill>
                    <a:srgbClr val="000000"/>
                  </a:solidFill>
                  <a:effectLst/>
                  <a:uLnTx/>
                  <a:uFillTx/>
                  <a:latin typeface="Calibri"/>
                  <a:cs typeface="Arial"/>
                  <a:sym typeface="Arial"/>
                </a:rPr>
                <a:t>Điểm thú vị trong cách tả những chú ve và tiếng ve: Một chú ve bắt đầu dạo đàn. Rồi chú thứ hai, thứ ba, thứ tư,… cùng hoà vào khúc tấu. Cứ như thế, những chú ve đắm mình trong bản giao hưởng mùa hè. </a:t>
              </a:r>
              <a:endParaRPr kumimoji="0" lang="en-US" sz="2400" b="0" i="0" u="none" strike="noStrike" kern="0" cap="none" spc="0" normalizeH="0" baseline="0" noProof="0">
                <a:ln>
                  <a:noFill/>
                </a:ln>
                <a:solidFill>
                  <a:srgbClr val="000000"/>
                </a:solidFill>
                <a:effectLst/>
                <a:uLnTx/>
                <a:uFillTx/>
                <a:latin typeface="Calibri"/>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a:latin typeface="Calibri"/>
                </a:rPr>
                <a:t>	</a:t>
              </a:r>
              <a:r>
                <a:rPr kumimoji="0" lang="vi-VN" sz="2400" b="0" i="0" u="none" strike="noStrike" kern="0" cap="none" spc="0" normalizeH="0" baseline="0" noProof="0">
                  <a:ln>
                    <a:noFill/>
                  </a:ln>
                  <a:solidFill>
                    <a:srgbClr val="000000"/>
                  </a:solidFill>
                  <a:effectLst/>
                  <a:uLnTx/>
                  <a:uFillTx/>
                  <a:latin typeface="Calibri"/>
                  <a:cs typeface="Arial"/>
                  <a:sym typeface="Arial"/>
                </a:rPr>
                <a:t>Dàn hợp xướng ve át cả tiếng chim, kéo dài đến trưa và trở lại vào cuối chiều. </a:t>
              </a:r>
              <a:endParaRPr kumimoji="0" lang="en-US" sz="2400" b="0" i="0" u="none" strike="noStrike" kern="0" cap="none" spc="0" normalizeH="0" baseline="0" noProof="0">
                <a:ln>
                  <a:noFill/>
                </a:ln>
                <a:solidFill>
                  <a:srgbClr val="000000"/>
                </a:solidFill>
                <a:effectLst/>
                <a:uLnTx/>
                <a:uFillTx/>
                <a:latin typeface="Calibri"/>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a:cs typeface="Arial"/>
                  <a:sym typeface="Arial"/>
                </a:rPr>
                <a:t>	</a:t>
              </a:r>
              <a:r>
                <a:rPr kumimoji="0" lang="vi-VN" sz="2400" b="0" i="0" u="none" strike="noStrike" kern="0" cap="none" spc="0" normalizeH="0" baseline="0" noProof="0">
                  <a:ln>
                    <a:noFill/>
                  </a:ln>
                  <a:solidFill>
                    <a:srgbClr val="000000"/>
                  </a:solidFill>
                  <a:effectLst/>
                  <a:uLnTx/>
                  <a:uFillTx/>
                  <a:latin typeface="Calibri"/>
                  <a:cs typeface="Arial"/>
                  <a:sym typeface="Arial"/>
                </a:rPr>
                <a:t>Ví những chú ve như một giàn hợp xướng, mỗi chú ve cất cao tiếng hát, hoà điệu thành một bản giao hưởng mùa hè.</a:t>
              </a:r>
              <a:endParaRPr kumimoji="0" lang="en-US" sz="2400" b="0" i="0" u="none" strike="noStrike" kern="0" cap="none" spc="0" normalizeH="0" baseline="0" noProof="0" dirty="0">
                <a:ln>
                  <a:noFill/>
                </a:ln>
                <a:solidFill>
                  <a:srgbClr val="000000"/>
                </a:solidFill>
                <a:effectLst/>
                <a:uLnTx/>
                <a:uFillTx/>
                <a:latin typeface="Calibri"/>
                <a:cs typeface="Arial"/>
                <a:sym typeface="Arial"/>
              </a:endParaRPr>
            </a:p>
          </p:txBody>
        </p:sp>
      </p:grpSp>
    </p:spTree>
    <p:extLst>
      <p:ext uri="{BB962C8B-B14F-4D97-AF65-F5344CB8AC3E}">
        <p14:creationId xmlns:p14="http://schemas.microsoft.com/office/powerpoint/2010/main" val="1369999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3779"/>
        <p:cNvGrpSpPr/>
        <p:nvPr/>
      </p:nvGrpSpPr>
      <p:grpSpPr>
        <a:xfrm>
          <a:off x="0" y="0"/>
          <a:ext cx="0" cy="0"/>
          <a:chOff x="0" y="0"/>
          <a:chExt cx="0" cy="0"/>
        </a:xfrm>
      </p:grpSpPr>
      <p:pic>
        <p:nvPicPr>
          <p:cNvPr id="6" name="Picture 5" descr="A cartoon of kids playing with a toy airplane&#10;&#10;Description automatically generated">
            <a:extLst>
              <a:ext uri="{FF2B5EF4-FFF2-40B4-BE49-F238E27FC236}">
                <a16:creationId xmlns:a16="http://schemas.microsoft.com/office/drawing/2014/main" id="{39FE2736-A87D-87EF-D3AC-B0CB12ECC175}"/>
              </a:ext>
            </a:extLst>
          </p:cNvPr>
          <p:cNvPicPr>
            <a:picLocks noChangeAspect="1"/>
          </p:cNvPicPr>
          <p:nvPr/>
        </p:nvPicPr>
        <p:blipFill rotWithShape="1">
          <a:blip r:embed="rId3"/>
          <a:srcRect b="15625"/>
          <a:stretch/>
        </p:blipFill>
        <p:spPr>
          <a:xfrm>
            <a:off x="0" y="0"/>
            <a:ext cx="9144000" cy="5143500"/>
          </a:xfrm>
          <a:prstGeom prst="rect">
            <a:avLst/>
          </a:prstGeom>
        </p:spPr>
      </p:pic>
      <p:grpSp>
        <p:nvGrpSpPr>
          <p:cNvPr id="3860" name="Google Shape;3860;p54"/>
          <p:cNvGrpSpPr/>
          <p:nvPr/>
        </p:nvGrpSpPr>
        <p:grpSpPr>
          <a:xfrm>
            <a:off x="4325536" y="4678635"/>
            <a:ext cx="246464" cy="231319"/>
            <a:chOff x="5946283" y="1650903"/>
            <a:chExt cx="246464" cy="231319"/>
          </a:xfrm>
        </p:grpSpPr>
        <p:sp>
          <p:nvSpPr>
            <p:cNvPr id="3861" name="Google Shape;3861;p5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2" name="Google Shape;3862;p5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912" name="Google Shape;3912;p54"/>
          <p:cNvSpPr/>
          <p:nvPr/>
        </p:nvSpPr>
        <p:spPr>
          <a:xfrm>
            <a:off x="528715" y="107350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Google Shape;3912;p54">
            <a:extLst>
              <a:ext uri="{FF2B5EF4-FFF2-40B4-BE49-F238E27FC236}">
                <a16:creationId xmlns:a16="http://schemas.microsoft.com/office/drawing/2014/main" id="{25FE3434-0672-9371-6580-F61B4757DF79}"/>
              </a:ext>
            </a:extLst>
          </p:cNvPr>
          <p:cNvSpPr/>
          <p:nvPr/>
        </p:nvSpPr>
        <p:spPr>
          <a:xfrm>
            <a:off x="7309985" y="130002"/>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 name="Nhóm 3">
            <a:extLst>
              <a:ext uri="{FF2B5EF4-FFF2-40B4-BE49-F238E27FC236}">
                <a16:creationId xmlns:a16="http://schemas.microsoft.com/office/drawing/2014/main" id="{3096EBF2-74AD-ACDD-F572-DF5AF32E4E59}"/>
              </a:ext>
            </a:extLst>
          </p:cNvPr>
          <p:cNvGrpSpPr/>
          <p:nvPr/>
        </p:nvGrpSpPr>
        <p:grpSpPr>
          <a:xfrm>
            <a:off x="2040944" y="1774556"/>
            <a:ext cx="5111524" cy="2215348"/>
            <a:chOff x="1870018" y="862167"/>
            <a:chExt cx="6081536" cy="2556732"/>
          </a:xfrm>
        </p:grpSpPr>
        <p:sp>
          <p:nvSpPr>
            <p:cNvPr id="3" name="Hình chữ nhật: Góc Tròn 2">
              <a:extLst>
                <a:ext uri="{FF2B5EF4-FFF2-40B4-BE49-F238E27FC236}">
                  <a16:creationId xmlns:a16="http://schemas.microsoft.com/office/drawing/2014/main" id="{4048AC2C-C95D-E572-8299-A83E44111080}"/>
                </a:ext>
              </a:extLst>
            </p:cNvPr>
            <p:cNvSpPr/>
            <p:nvPr/>
          </p:nvSpPr>
          <p:spPr>
            <a:xfrm>
              <a:off x="1870018" y="862167"/>
              <a:ext cx="6081536" cy="2500680"/>
            </a:xfrm>
            <a:prstGeom prst="roundRect">
              <a:avLst/>
            </a:prstGeom>
            <a:solidFill>
              <a:srgbClr val="FFFFFF"/>
            </a:solidFill>
            <a:ln w="63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ADCC"/>
                </a:solidFill>
                <a:effectLst/>
                <a:uLnTx/>
                <a:uFillTx/>
                <a:latin typeface="Calibri"/>
                <a:ea typeface="+mn-ea"/>
                <a:cs typeface="+mn-cs"/>
                <a:sym typeface="Arial"/>
              </a:endParaRPr>
            </a:p>
          </p:txBody>
        </p:sp>
        <p:sp>
          <p:nvSpPr>
            <p:cNvPr id="7" name="Hộp Văn bản 6">
              <a:extLst>
                <a:ext uri="{FF2B5EF4-FFF2-40B4-BE49-F238E27FC236}">
                  <a16:creationId xmlns:a16="http://schemas.microsoft.com/office/drawing/2014/main" id="{53B65859-4958-CE81-F5C2-21BE737631CB}"/>
                </a:ext>
              </a:extLst>
            </p:cNvPr>
            <p:cNvSpPr txBox="1"/>
            <p:nvPr/>
          </p:nvSpPr>
          <p:spPr>
            <a:xfrm>
              <a:off x="2191666" y="948415"/>
              <a:ext cx="5293479" cy="2470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1" i="1" u="none" strike="noStrike" kern="0" cap="none" spc="0" normalizeH="0" baseline="0" noProof="0">
                  <a:ln>
                    <a:noFill/>
                  </a:ln>
                  <a:solidFill>
                    <a:srgbClr val="000000"/>
                  </a:solidFill>
                  <a:effectLst/>
                  <a:uLnTx/>
                  <a:uFillTx/>
                  <a:latin typeface="Calibri"/>
                  <a:cs typeface="Arial"/>
                  <a:sym typeface="Arial"/>
                </a:rPr>
                <a:t>Giàn nhạc giao hưởng mùa hạ của những chú ve.</a:t>
              </a:r>
              <a:endParaRPr kumimoji="0" lang="en-US" sz="4000" b="1" i="0" u="none" strike="noStrike" kern="0" cap="none" spc="0" normalizeH="0" baseline="0" noProof="0" dirty="0">
                <a:ln>
                  <a:noFill/>
                </a:ln>
                <a:solidFill>
                  <a:srgbClr val="000000"/>
                </a:solidFill>
                <a:effectLst/>
                <a:uLnTx/>
                <a:uFillTx/>
                <a:latin typeface="Calibri"/>
                <a:cs typeface="Arial"/>
                <a:sym typeface="Arial"/>
              </a:endParaRPr>
            </a:p>
          </p:txBody>
        </p:sp>
      </p:grpSp>
      <p:grpSp>
        <p:nvGrpSpPr>
          <p:cNvPr id="9" name="Nhóm 8">
            <a:extLst>
              <a:ext uri="{FF2B5EF4-FFF2-40B4-BE49-F238E27FC236}">
                <a16:creationId xmlns:a16="http://schemas.microsoft.com/office/drawing/2014/main" id="{521D72CE-B3D6-C97E-09A1-7EA5F43958F2}"/>
              </a:ext>
            </a:extLst>
          </p:cNvPr>
          <p:cNvGrpSpPr/>
          <p:nvPr/>
        </p:nvGrpSpPr>
        <p:grpSpPr>
          <a:xfrm>
            <a:off x="2311289" y="515341"/>
            <a:ext cx="4563664" cy="841484"/>
            <a:chOff x="2587097" y="920167"/>
            <a:chExt cx="11192945" cy="841484"/>
          </a:xfrm>
        </p:grpSpPr>
        <p:sp>
          <p:nvSpPr>
            <p:cNvPr id="10" name="Hình chữ nhật: Góc Tròn 9">
              <a:extLst>
                <a:ext uri="{FF2B5EF4-FFF2-40B4-BE49-F238E27FC236}">
                  <a16:creationId xmlns:a16="http://schemas.microsoft.com/office/drawing/2014/main" id="{FC54EE00-9200-1A3F-1DF1-082835B25A62}"/>
                </a:ext>
              </a:extLst>
            </p:cNvPr>
            <p:cNvSpPr/>
            <p:nvPr/>
          </p:nvSpPr>
          <p:spPr>
            <a:xfrm>
              <a:off x="2691451" y="929775"/>
              <a:ext cx="10827275" cy="831876"/>
            </a:xfrm>
            <a:custGeom>
              <a:avLst/>
              <a:gdLst>
                <a:gd name="connsiteX0" fmla="*/ 0 w 10827275"/>
                <a:gd name="connsiteY0" fmla="*/ 138649 h 831876"/>
                <a:gd name="connsiteX1" fmla="*/ 138649 w 10827275"/>
                <a:gd name="connsiteY1" fmla="*/ 0 h 831876"/>
                <a:gd name="connsiteX2" fmla="*/ 935758 w 10827275"/>
                <a:gd name="connsiteY2" fmla="*/ 0 h 831876"/>
                <a:gd name="connsiteX3" fmla="*/ 1310869 w 10827275"/>
                <a:gd name="connsiteY3" fmla="*/ 0 h 831876"/>
                <a:gd name="connsiteX4" fmla="*/ 1896978 w 10827275"/>
                <a:gd name="connsiteY4" fmla="*/ 0 h 831876"/>
                <a:gd name="connsiteX5" fmla="*/ 2377589 w 10827275"/>
                <a:gd name="connsiteY5" fmla="*/ 0 h 831876"/>
                <a:gd name="connsiteX6" fmla="*/ 2858199 w 10827275"/>
                <a:gd name="connsiteY6" fmla="*/ 0 h 831876"/>
                <a:gd name="connsiteX7" fmla="*/ 3338809 w 10827275"/>
                <a:gd name="connsiteY7" fmla="*/ 0 h 831876"/>
                <a:gd name="connsiteX8" fmla="*/ 3608419 w 10827275"/>
                <a:gd name="connsiteY8" fmla="*/ 0 h 831876"/>
                <a:gd name="connsiteX9" fmla="*/ 4300029 w 10827275"/>
                <a:gd name="connsiteY9" fmla="*/ 0 h 831876"/>
                <a:gd name="connsiteX10" fmla="*/ 4675139 w 10827275"/>
                <a:gd name="connsiteY10" fmla="*/ 0 h 831876"/>
                <a:gd name="connsiteX11" fmla="*/ 5472248 w 10827275"/>
                <a:gd name="connsiteY11" fmla="*/ 0 h 831876"/>
                <a:gd name="connsiteX12" fmla="*/ 5847359 w 10827275"/>
                <a:gd name="connsiteY12" fmla="*/ 0 h 831876"/>
                <a:gd name="connsiteX13" fmla="*/ 6433469 w 10827275"/>
                <a:gd name="connsiteY13" fmla="*/ 0 h 831876"/>
                <a:gd name="connsiteX14" fmla="*/ 6703079 w 10827275"/>
                <a:gd name="connsiteY14" fmla="*/ 0 h 831876"/>
                <a:gd name="connsiteX15" fmla="*/ 7394689 w 10827275"/>
                <a:gd name="connsiteY15" fmla="*/ 0 h 831876"/>
                <a:gd name="connsiteX16" fmla="*/ 7980799 w 10827275"/>
                <a:gd name="connsiteY16" fmla="*/ 0 h 831876"/>
                <a:gd name="connsiteX17" fmla="*/ 8250409 w 10827275"/>
                <a:gd name="connsiteY17" fmla="*/ 0 h 831876"/>
                <a:gd name="connsiteX18" fmla="*/ 8625519 w 10827275"/>
                <a:gd name="connsiteY18" fmla="*/ 0 h 831876"/>
                <a:gd name="connsiteX19" fmla="*/ 9211629 w 10827275"/>
                <a:gd name="connsiteY19" fmla="*/ 0 h 831876"/>
                <a:gd name="connsiteX20" fmla="*/ 9586740 w 10827275"/>
                <a:gd name="connsiteY20" fmla="*/ 0 h 831876"/>
                <a:gd name="connsiteX21" fmla="*/ 9961850 w 10827275"/>
                <a:gd name="connsiteY21" fmla="*/ 0 h 831876"/>
                <a:gd name="connsiteX22" fmla="*/ 10688626 w 10827275"/>
                <a:gd name="connsiteY22" fmla="*/ 0 h 831876"/>
                <a:gd name="connsiteX23" fmla="*/ 10827275 w 10827275"/>
                <a:gd name="connsiteY23" fmla="*/ 138649 h 831876"/>
                <a:gd name="connsiteX24" fmla="*/ 10827275 w 10827275"/>
                <a:gd name="connsiteY24" fmla="*/ 693227 h 831876"/>
                <a:gd name="connsiteX25" fmla="*/ 10688626 w 10827275"/>
                <a:gd name="connsiteY25" fmla="*/ 831876 h 831876"/>
                <a:gd name="connsiteX26" fmla="*/ 10102516 w 10827275"/>
                <a:gd name="connsiteY26" fmla="*/ 831876 h 831876"/>
                <a:gd name="connsiteX27" fmla="*/ 9516406 w 10827275"/>
                <a:gd name="connsiteY27" fmla="*/ 831876 h 831876"/>
                <a:gd name="connsiteX28" fmla="*/ 9035796 w 10827275"/>
                <a:gd name="connsiteY28" fmla="*/ 831876 h 831876"/>
                <a:gd name="connsiteX29" fmla="*/ 8660686 w 10827275"/>
                <a:gd name="connsiteY29" fmla="*/ 831876 h 831876"/>
                <a:gd name="connsiteX30" fmla="*/ 8391075 w 10827275"/>
                <a:gd name="connsiteY30" fmla="*/ 831876 h 831876"/>
                <a:gd name="connsiteX31" fmla="*/ 7593966 w 10827275"/>
                <a:gd name="connsiteY31" fmla="*/ 831876 h 831876"/>
                <a:gd name="connsiteX32" fmla="*/ 6902356 w 10827275"/>
                <a:gd name="connsiteY32" fmla="*/ 831876 h 831876"/>
                <a:gd name="connsiteX33" fmla="*/ 6210747 w 10827275"/>
                <a:gd name="connsiteY33" fmla="*/ 831876 h 831876"/>
                <a:gd name="connsiteX34" fmla="*/ 5730137 w 10827275"/>
                <a:gd name="connsiteY34" fmla="*/ 831876 h 831876"/>
                <a:gd name="connsiteX35" fmla="*/ 5460526 w 10827275"/>
                <a:gd name="connsiteY35" fmla="*/ 831876 h 831876"/>
                <a:gd name="connsiteX36" fmla="*/ 4663417 w 10827275"/>
                <a:gd name="connsiteY36" fmla="*/ 831876 h 831876"/>
                <a:gd name="connsiteX37" fmla="*/ 4288307 w 10827275"/>
                <a:gd name="connsiteY37" fmla="*/ 831876 h 831876"/>
                <a:gd name="connsiteX38" fmla="*/ 4018696 w 10827275"/>
                <a:gd name="connsiteY38" fmla="*/ 831876 h 831876"/>
                <a:gd name="connsiteX39" fmla="*/ 3221587 w 10827275"/>
                <a:gd name="connsiteY39" fmla="*/ 831876 h 831876"/>
                <a:gd name="connsiteX40" fmla="*/ 2529977 w 10827275"/>
                <a:gd name="connsiteY40" fmla="*/ 831876 h 831876"/>
                <a:gd name="connsiteX41" fmla="*/ 1838368 w 10827275"/>
                <a:gd name="connsiteY41" fmla="*/ 831876 h 831876"/>
                <a:gd name="connsiteX42" fmla="*/ 1252258 w 10827275"/>
                <a:gd name="connsiteY42" fmla="*/ 831876 h 831876"/>
                <a:gd name="connsiteX43" fmla="*/ 666148 w 10827275"/>
                <a:gd name="connsiteY43" fmla="*/ 831876 h 831876"/>
                <a:gd name="connsiteX44" fmla="*/ 138649 w 10827275"/>
                <a:gd name="connsiteY44" fmla="*/ 831876 h 831876"/>
                <a:gd name="connsiteX45" fmla="*/ 0 w 10827275"/>
                <a:gd name="connsiteY45" fmla="*/ 693227 h 831876"/>
                <a:gd name="connsiteX46" fmla="*/ 0 w 10827275"/>
                <a:gd name="connsiteY46" fmla="*/ 138649 h 8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27275" h="831876" fill="none" extrusionOk="0">
                  <a:moveTo>
                    <a:pt x="0" y="138649"/>
                  </a:moveTo>
                  <a:cubicBezTo>
                    <a:pt x="6579" y="71740"/>
                    <a:pt x="70867" y="-2613"/>
                    <a:pt x="138649" y="0"/>
                  </a:cubicBezTo>
                  <a:cubicBezTo>
                    <a:pt x="472656" y="-9867"/>
                    <a:pt x="725655" y="24661"/>
                    <a:pt x="935758" y="0"/>
                  </a:cubicBezTo>
                  <a:cubicBezTo>
                    <a:pt x="1145861" y="-24661"/>
                    <a:pt x="1224540" y="6494"/>
                    <a:pt x="1310869" y="0"/>
                  </a:cubicBezTo>
                  <a:cubicBezTo>
                    <a:pt x="1397198" y="-6494"/>
                    <a:pt x="1740802" y="54242"/>
                    <a:pt x="1896978" y="0"/>
                  </a:cubicBezTo>
                  <a:cubicBezTo>
                    <a:pt x="2053154" y="-54242"/>
                    <a:pt x="2186164" y="52084"/>
                    <a:pt x="2377589" y="0"/>
                  </a:cubicBezTo>
                  <a:cubicBezTo>
                    <a:pt x="2569014" y="-52084"/>
                    <a:pt x="2655091" y="597"/>
                    <a:pt x="2858199" y="0"/>
                  </a:cubicBezTo>
                  <a:cubicBezTo>
                    <a:pt x="3061307" y="-597"/>
                    <a:pt x="3166005" y="14730"/>
                    <a:pt x="3338809" y="0"/>
                  </a:cubicBezTo>
                  <a:cubicBezTo>
                    <a:pt x="3511613" y="-14730"/>
                    <a:pt x="3474524" y="2933"/>
                    <a:pt x="3608419" y="0"/>
                  </a:cubicBezTo>
                  <a:cubicBezTo>
                    <a:pt x="3742314" y="-2933"/>
                    <a:pt x="4155179" y="66036"/>
                    <a:pt x="4300029" y="0"/>
                  </a:cubicBezTo>
                  <a:cubicBezTo>
                    <a:pt x="4444879" y="-66036"/>
                    <a:pt x="4593686" y="33984"/>
                    <a:pt x="4675139" y="0"/>
                  </a:cubicBezTo>
                  <a:cubicBezTo>
                    <a:pt x="4756592" y="-33984"/>
                    <a:pt x="5081430" y="80998"/>
                    <a:pt x="5472248" y="0"/>
                  </a:cubicBezTo>
                  <a:cubicBezTo>
                    <a:pt x="5863066" y="-80998"/>
                    <a:pt x="5766786" y="11449"/>
                    <a:pt x="5847359" y="0"/>
                  </a:cubicBezTo>
                  <a:cubicBezTo>
                    <a:pt x="5927932" y="-11449"/>
                    <a:pt x="6269661" y="34313"/>
                    <a:pt x="6433469" y="0"/>
                  </a:cubicBezTo>
                  <a:cubicBezTo>
                    <a:pt x="6597277" y="-34313"/>
                    <a:pt x="6589731" y="7621"/>
                    <a:pt x="6703079" y="0"/>
                  </a:cubicBezTo>
                  <a:cubicBezTo>
                    <a:pt x="6816427" y="-7621"/>
                    <a:pt x="7249552" y="40770"/>
                    <a:pt x="7394689" y="0"/>
                  </a:cubicBezTo>
                  <a:cubicBezTo>
                    <a:pt x="7539826" y="-40770"/>
                    <a:pt x="7725884" y="48722"/>
                    <a:pt x="7980799" y="0"/>
                  </a:cubicBezTo>
                  <a:cubicBezTo>
                    <a:pt x="8235714" y="-48722"/>
                    <a:pt x="8174121" y="10848"/>
                    <a:pt x="8250409" y="0"/>
                  </a:cubicBezTo>
                  <a:cubicBezTo>
                    <a:pt x="8326697" y="-10848"/>
                    <a:pt x="8513427" y="19016"/>
                    <a:pt x="8625519" y="0"/>
                  </a:cubicBezTo>
                  <a:cubicBezTo>
                    <a:pt x="8737611" y="-19016"/>
                    <a:pt x="8975456" y="26490"/>
                    <a:pt x="9211629" y="0"/>
                  </a:cubicBezTo>
                  <a:cubicBezTo>
                    <a:pt x="9447802" y="-26490"/>
                    <a:pt x="9476359" y="41662"/>
                    <a:pt x="9586740" y="0"/>
                  </a:cubicBezTo>
                  <a:cubicBezTo>
                    <a:pt x="9697121" y="-41662"/>
                    <a:pt x="9833831" y="16628"/>
                    <a:pt x="9961850" y="0"/>
                  </a:cubicBezTo>
                  <a:cubicBezTo>
                    <a:pt x="10089869" y="-16628"/>
                    <a:pt x="10484113" y="64692"/>
                    <a:pt x="10688626" y="0"/>
                  </a:cubicBezTo>
                  <a:cubicBezTo>
                    <a:pt x="10769341" y="-4869"/>
                    <a:pt x="10834390" y="49515"/>
                    <a:pt x="10827275" y="138649"/>
                  </a:cubicBezTo>
                  <a:cubicBezTo>
                    <a:pt x="10875156" y="385776"/>
                    <a:pt x="10806597" y="558177"/>
                    <a:pt x="10827275" y="693227"/>
                  </a:cubicBezTo>
                  <a:cubicBezTo>
                    <a:pt x="10829473" y="764291"/>
                    <a:pt x="10768381" y="831498"/>
                    <a:pt x="10688626" y="831876"/>
                  </a:cubicBezTo>
                  <a:cubicBezTo>
                    <a:pt x="10548377" y="896879"/>
                    <a:pt x="10387906" y="766730"/>
                    <a:pt x="10102516" y="831876"/>
                  </a:cubicBezTo>
                  <a:cubicBezTo>
                    <a:pt x="9817126" y="897022"/>
                    <a:pt x="9748952" y="796753"/>
                    <a:pt x="9516406" y="831876"/>
                  </a:cubicBezTo>
                  <a:cubicBezTo>
                    <a:pt x="9283860" y="866999"/>
                    <a:pt x="9250586" y="779242"/>
                    <a:pt x="9035796" y="831876"/>
                  </a:cubicBezTo>
                  <a:cubicBezTo>
                    <a:pt x="8821006" y="884510"/>
                    <a:pt x="8787438" y="806647"/>
                    <a:pt x="8660686" y="831876"/>
                  </a:cubicBezTo>
                  <a:cubicBezTo>
                    <a:pt x="8533934" y="857105"/>
                    <a:pt x="8488460" y="800773"/>
                    <a:pt x="8391075" y="831876"/>
                  </a:cubicBezTo>
                  <a:cubicBezTo>
                    <a:pt x="8293690" y="862979"/>
                    <a:pt x="7926860" y="747294"/>
                    <a:pt x="7593966" y="831876"/>
                  </a:cubicBezTo>
                  <a:cubicBezTo>
                    <a:pt x="7261072" y="916458"/>
                    <a:pt x="7208674" y="773101"/>
                    <a:pt x="6902356" y="831876"/>
                  </a:cubicBezTo>
                  <a:cubicBezTo>
                    <a:pt x="6596038" y="890651"/>
                    <a:pt x="6405487" y="818012"/>
                    <a:pt x="6210747" y="831876"/>
                  </a:cubicBezTo>
                  <a:cubicBezTo>
                    <a:pt x="6016007" y="845740"/>
                    <a:pt x="5901760" y="786409"/>
                    <a:pt x="5730137" y="831876"/>
                  </a:cubicBezTo>
                  <a:cubicBezTo>
                    <a:pt x="5558514" y="877343"/>
                    <a:pt x="5544404" y="816195"/>
                    <a:pt x="5460526" y="831876"/>
                  </a:cubicBezTo>
                  <a:cubicBezTo>
                    <a:pt x="5376648" y="847557"/>
                    <a:pt x="5017275" y="786060"/>
                    <a:pt x="4663417" y="831876"/>
                  </a:cubicBezTo>
                  <a:cubicBezTo>
                    <a:pt x="4309559" y="877692"/>
                    <a:pt x="4397309" y="812910"/>
                    <a:pt x="4288307" y="831876"/>
                  </a:cubicBezTo>
                  <a:cubicBezTo>
                    <a:pt x="4179305" y="850842"/>
                    <a:pt x="4098981" y="814618"/>
                    <a:pt x="4018696" y="831876"/>
                  </a:cubicBezTo>
                  <a:cubicBezTo>
                    <a:pt x="3938411" y="849134"/>
                    <a:pt x="3613884" y="775483"/>
                    <a:pt x="3221587" y="831876"/>
                  </a:cubicBezTo>
                  <a:cubicBezTo>
                    <a:pt x="2829290" y="888269"/>
                    <a:pt x="2747789" y="820430"/>
                    <a:pt x="2529977" y="831876"/>
                  </a:cubicBezTo>
                  <a:cubicBezTo>
                    <a:pt x="2312165" y="843322"/>
                    <a:pt x="2178950" y="809347"/>
                    <a:pt x="1838368" y="831876"/>
                  </a:cubicBezTo>
                  <a:cubicBezTo>
                    <a:pt x="1497786" y="854405"/>
                    <a:pt x="1432488" y="828849"/>
                    <a:pt x="1252258" y="831876"/>
                  </a:cubicBezTo>
                  <a:cubicBezTo>
                    <a:pt x="1072028" y="834903"/>
                    <a:pt x="884273" y="796858"/>
                    <a:pt x="666148" y="831876"/>
                  </a:cubicBezTo>
                  <a:cubicBezTo>
                    <a:pt x="448023" y="866894"/>
                    <a:pt x="334999" y="808911"/>
                    <a:pt x="138649" y="831876"/>
                  </a:cubicBezTo>
                  <a:cubicBezTo>
                    <a:pt x="57081" y="832622"/>
                    <a:pt x="-8800" y="756793"/>
                    <a:pt x="0" y="693227"/>
                  </a:cubicBezTo>
                  <a:cubicBezTo>
                    <a:pt x="-6064" y="568312"/>
                    <a:pt x="8758" y="413075"/>
                    <a:pt x="0" y="138649"/>
                  </a:cubicBezTo>
                  <a:close/>
                </a:path>
                <a:path w="10827275" h="831876" stroke="0" extrusionOk="0">
                  <a:moveTo>
                    <a:pt x="0" y="138649"/>
                  </a:moveTo>
                  <a:cubicBezTo>
                    <a:pt x="-10767" y="79642"/>
                    <a:pt x="62213" y="-2634"/>
                    <a:pt x="138649" y="0"/>
                  </a:cubicBezTo>
                  <a:cubicBezTo>
                    <a:pt x="269834" y="-7853"/>
                    <a:pt x="428782" y="45327"/>
                    <a:pt x="619259" y="0"/>
                  </a:cubicBezTo>
                  <a:cubicBezTo>
                    <a:pt x="809736" y="-45327"/>
                    <a:pt x="813790" y="19192"/>
                    <a:pt x="994369" y="0"/>
                  </a:cubicBezTo>
                  <a:cubicBezTo>
                    <a:pt x="1174948" y="-19192"/>
                    <a:pt x="1267090" y="5266"/>
                    <a:pt x="1369480" y="0"/>
                  </a:cubicBezTo>
                  <a:cubicBezTo>
                    <a:pt x="1471870" y="-5266"/>
                    <a:pt x="1691379" y="17745"/>
                    <a:pt x="1955589" y="0"/>
                  </a:cubicBezTo>
                  <a:cubicBezTo>
                    <a:pt x="2219799" y="-17745"/>
                    <a:pt x="2421193" y="87372"/>
                    <a:pt x="2752699" y="0"/>
                  </a:cubicBezTo>
                  <a:cubicBezTo>
                    <a:pt x="3084205" y="-87372"/>
                    <a:pt x="3134299" y="12058"/>
                    <a:pt x="3233309" y="0"/>
                  </a:cubicBezTo>
                  <a:cubicBezTo>
                    <a:pt x="3332319" y="-12058"/>
                    <a:pt x="3655858" y="68224"/>
                    <a:pt x="3819419" y="0"/>
                  </a:cubicBezTo>
                  <a:cubicBezTo>
                    <a:pt x="3982980" y="-68224"/>
                    <a:pt x="4013556" y="29827"/>
                    <a:pt x="4089029" y="0"/>
                  </a:cubicBezTo>
                  <a:cubicBezTo>
                    <a:pt x="4164502" y="-29827"/>
                    <a:pt x="4447174" y="67668"/>
                    <a:pt x="4675139" y="0"/>
                  </a:cubicBezTo>
                  <a:cubicBezTo>
                    <a:pt x="4903104" y="-67668"/>
                    <a:pt x="5023329" y="11048"/>
                    <a:pt x="5261249" y="0"/>
                  </a:cubicBezTo>
                  <a:cubicBezTo>
                    <a:pt x="5499169" y="-11048"/>
                    <a:pt x="5685566" y="63650"/>
                    <a:pt x="5847359" y="0"/>
                  </a:cubicBezTo>
                  <a:cubicBezTo>
                    <a:pt x="6009152" y="-63650"/>
                    <a:pt x="6221788" y="55906"/>
                    <a:pt x="6538968" y="0"/>
                  </a:cubicBezTo>
                  <a:cubicBezTo>
                    <a:pt x="6856148" y="-55906"/>
                    <a:pt x="6753027" y="37466"/>
                    <a:pt x="6914079" y="0"/>
                  </a:cubicBezTo>
                  <a:cubicBezTo>
                    <a:pt x="7075131" y="-37466"/>
                    <a:pt x="7358438" y="70470"/>
                    <a:pt x="7605688" y="0"/>
                  </a:cubicBezTo>
                  <a:cubicBezTo>
                    <a:pt x="7852938" y="-70470"/>
                    <a:pt x="7891558" y="7989"/>
                    <a:pt x="7980799" y="0"/>
                  </a:cubicBezTo>
                  <a:cubicBezTo>
                    <a:pt x="8070040" y="-7989"/>
                    <a:pt x="8521131" y="65092"/>
                    <a:pt x="8672408" y="0"/>
                  </a:cubicBezTo>
                  <a:cubicBezTo>
                    <a:pt x="8823685" y="-65092"/>
                    <a:pt x="8870229" y="2855"/>
                    <a:pt x="8942019" y="0"/>
                  </a:cubicBezTo>
                  <a:cubicBezTo>
                    <a:pt x="9013809" y="-2855"/>
                    <a:pt x="9145486" y="31897"/>
                    <a:pt x="9211629" y="0"/>
                  </a:cubicBezTo>
                  <a:cubicBezTo>
                    <a:pt x="9277772" y="-31897"/>
                    <a:pt x="9504513" y="26411"/>
                    <a:pt x="9692239" y="0"/>
                  </a:cubicBezTo>
                  <a:cubicBezTo>
                    <a:pt x="9879965" y="-26411"/>
                    <a:pt x="9980388" y="8742"/>
                    <a:pt x="10067350" y="0"/>
                  </a:cubicBezTo>
                  <a:cubicBezTo>
                    <a:pt x="10154312" y="-8742"/>
                    <a:pt x="10513736" y="92"/>
                    <a:pt x="10688626" y="0"/>
                  </a:cubicBezTo>
                  <a:cubicBezTo>
                    <a:pt x="10781651" y="-1877"/>
                    <a:pt x="10826174" y="81249"/>
                    <a:pt x="10827275" y="138649"/>
                  </a:cubicBezTo>
                  <a:cubicBezTo>
                    <a:pt x="10872412" y="296634"/>
                    <a:pt x="10797320" y="555673"/>
                    <a:pt x="10827275" y="693227"/>
                  </a:cubicBezTo>
                  <a:cubicBezTo>
                    <a:pt x="10837834" y="760646"/>
                    <a:pt x="10768347" y="838064"/>
                    <a:pt x="10688626" y="831876"/>
                  </a:cubicBezTo>
                  <a:cubicBezTo>
                    <a:pt x="10512669" y="863695"/>
                    <a:pt x="10493007" y="814883"/>
                    <a:pt x="10313516" y="831876"/>
                  </a:cubicBezTo>
                  <a:cubicBezTo>
                    <a:pt x="10134025" y="848869"/>
                    <a:pt x="9999517" y="824955"/>
                    <a:pt x="9832906" y="831876"/>
                  </a:cubicBezTo>
                  <a:cubicBezTo>
                    <a:pt x="9666295" y="838797"/>
                    <a:pt x="9425118" y="789171"/>
                    <a:pt x="9141296" y="831876"/>
                  </a:cubicBezTo>
                  <a:cubicBezTo>
                    <a:pt x="8857474" y="874581"/>
                    <a:pt x="8589165" y="793936"/>
                    <a:pt x="8449686" y="831876"/>
                  </a:cubicBezTo>
                  <a:cubicBezTo>
                    <a:pt x="8310207" y="869816"/>
                    <a:pt x="8022084" y="785568"/>
                    <a:pt x="7863577" y="831876"/>
                  </a:cubicBezTo>
                  <a:cubicBezTo>
                    <a:pt x="7705070" y="878184"/>
                    <a:pt x="7587302" y="801546"/>
                    <a:pt x="7488466" y="831876"/>
                  </a:cubicBezTo>
                  <a:cubicBezTo>
                    <a:pt x="7389630" y="862206"/>
                    <a:pt x="7189176" y="790449"/>
                    <a:pt x="7113356" y="831876"/>
                  </a:cubicBezTo>
                  <a:cubicBezTo>
                    <a:pt x="7037536" y="873303"/>
                    <a:pt x="6757346" y="824189"/>
                    <a:pt x="6632746" y="831876"/>
                  </a:cubicBezTo>
                  <a:cubicBezTo>
                    <a:pt x="6508146" y="839563"/>
                    <a:pt x="6434816" y="810034"/>
                    <a:pt x="6363135" y="831876"/>
                  </a:cubicBezTo>
                  <a:cubicBezTo>
                    <a:pt x="6291454" y="853718"/>
                    <a:pt x="6212261" y="812368"/>
                    <a:pt x="6093525" y="831876"/>
                  </a:cubicBezTo>
                  <a:cubicBezTo>
                    <a:pt x="5974789" y="851384"/>
                    <a:pt x="5738241" y="821356"/>
                    <a:pt x="5612915" y="831876"/>
                  </a:cubicBezTo>
                  <a:cubicBezTo>
                    <a:pt x="5487589" y="842396"/>
                    <a:pt x="5376920" y="806171"/>
                    <a:pt x="5237805" y="831876"/>
                  </a:cubicBezTo>
                  <a:cubicBezTo>
                    <a:pt x="5098690" y="857581"/>
                    <a:pt x="4858254" y="818990"/>
                    <a:pt x="4757194" y="831876"/>
                  </a:cubicBezTo>
                  <a:cubicBezTo>
                    <a:pt x="4656134" y="844762"/>
                    <a:pt x="4586485" y="800751"/>
                    <a:pt x="4487584" y="831876"/>
                  </a:cubicBezTo>
                  <a:cubicBezTo>
                    <a:pt x="4388683" y="863001"/>
                    <a:pt x="3955865" y="762159"/>
                    <a:pt x="3795974" y="831876"/>
                  </a:cubicBezTo>
                  <a:cubicBezTo>
                    <a:pt x="3636083" y="901593"/>
                    <a:pt x="3363743" y="815167"/>
                    <a:pt x="3209865" y="831876"/>
                  </a:cubicBezTo>
                  <a:cubicBezTo>
                    <a:pt x="3055987" y="848585"/>
                    <a:pt x="2797768" y="796460"/>
                    <a:pt x="2518255" y="831876"/>
                  </a:cubicBezTo>
                  <a:cubicBezTo>
                    <a:pt x="2238742" y="867292"/>
                    <a:pt x="2219464" y="810180"/>
                    <a:pt x="2143145" y="831876"/>
                  </a:cubicBezTo>
                  <a:cubicBezTo>
                    <a:pt x="2066826" y="853572"/>
                    <a:pt x="1672104" y="762924"/>
                    <a:pt x="1451535" y="831876"/>
                  </a:cubicBezTo>
                  <a:cubicBezTo>
                    <a:pt x="1230966" y="900828"/>
                    <a:pt x="1168457" y="803846"/>
                    <a:pt x="1076425" y="831876"/>
                  </a:cubicBezTo>
                  <a:cubicBezTo>
                    <a:pt x="984393" y="859906"/>
                    <a:pt x="460512" y="776096"/>
                    <a:pt x="138649" y="831876"/>
                  </a:cubicBezTo>
                  <a:cubicBezTo>
                    <a:pt x="56102" y="833528"/>
                    <a:pt x="-2156" y="750101"/>
                    <a:pt x="0" y="693227"/>
                  </a:cubicBezTo>
                  <a:cubicBezTo>
                    <a:pt x="-3131" y="475122"/>
                    <a:pt x="55281" y="365376"/>
                    <a:pt x="0" y="138649"/>
                  </a:cubicBezTo>
                  <a:close/>
                </a:path>
              </a:pathLst>
            </a:custGeom>
            <a:solidFill>
              <a:schemeClr val="tx2"/>
            </a:solidFill>
            <a:ln w="12700">
              <a:solidFill>
                <a:srgbClr val="0070C0"/>
              </a:solidFill>
              <a:extLst>
                <a:ext uri="{C807C97D-BFC1-408E-A445-0C87EB9F89A2}">
                  <ask:lineSketchStyleProps xmlns:ask="http://schemas.microsoft.com/office/drawing/2018/sketchyshapes" sd="97475445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75ADCC"/>
                </a:solidFill>
                <a:effectLst/>
                <a:uLnTx/>
                <a:uFillTx/>
                <a:latin typeface="Calibri"/>
                <a:ea typeface="+mn-ea"/>
                <a:cs typeface="+mn-cs"/>
                <a:sym typeface="Arial"/>
              </a:endParaRPr>
            </a:p>
          </p:txBody>
        </p:sp>
        <p:sp>
          <p:nvSpPr>
            <p:cNvPr id="11" name="Rectangle 13">
              <a:extLst>
                <a:ext uri="{FF2B5EF4-FFF2-40B4-BE49-F238E27FC236}">
                  <a16:creationId xmlns:a16="http://schemas.microsoft.com/office/drawing/2014/main" id="{573295DE-B9EA-26BF-660A-6BD36B7CAE99}"/>
                </a:ext>
              </a:extLst>
            </p:cNvPr>
            <p:cNvSpPr/>
            <p:nvPr/>
          </p:nvSpPr>
          <p:spPr>
            <a:xfrm>
              <a:off x="2587097" y="920167"/>
              <a:ext cx="11192945" cy="830997"/>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4800" b="1" i="1" u="none" strike="noStrike" kern="1200" cap="none" spc="0" normalizeH="0" baseline="0" noProof="0">
                  <a:ln>
                    <a:noFill/>
                  </a:ln>
                  <a:solidFill>
                    <a:srgbClr val="0070C0"/>
                  </a:solidFill>
                  <a:effectLst/>
                  <a:uLnTx/>
                  <a:uFillTx/>
                  <a:latin typeface="#9Slide05 Phobia" panose="02000506000000020003" pitchFamily="2" charset="0"/>
                  <a:ea typeface="LNTH-LuoLuoNotangYuanTi 1" panose="020B0604020202020204" charset="-128"/>
                  <a:cs typeface="LNTH-LuoLuoNotangYuanTi 1" panose="020B0604020202020204" charset="-128"/>
                  <a:sym typeface="Arial"/>
                </a:rPr>
                <a:t>Rút ra ý đoạn 2</a:t>
              </a:r>
              <a:endParaRPr kumimoji="0" lang="en-US" sz="4800" b="1" i="1" u="none" strike="noStrike" kern="1200" cap="none" spc="0" normalizeH="0" baseline="0" noProof="0" dirty="0">
                <a:ln>
                  <a:noFill/>
                </a:ln>
                <a:solidFill>
                  <a:srgbClr val="0070C0"/>
                </a:solidFill>
                <a:effectLst/>
                <a:uLnTx/>
                <a:uFillTx/>
                <a:latin typeface="#9Slide05 Phobia" panose="02000506000000020003" pitchFamily="2" charset="0"/>
                <a:ea typeface="LNTH-LuoLuoNotangYuanTi 1" panose="020B0604020202020204" charset="-128"/>
                <a:cs typeface="LNTH-LuoLuoNotangYuanTi 1" panose="020B0604020202020204" charset="-128"/>
                <a:sym typeface="Arial"/>
              </a:endParaRPr>
            </a:p>
          </p:txBody>
        </p:sp>
      </p:grpSp>
    </p:spTree>
    <p:extLst>
      <p:ext uri="{BB962C8B-B14F-4D97-AF65-F5344CB8AC3E}">
        <p14:creationId xmlns:p14="http://schemas.microsoft.com/office/powerpoint/2010/main" val="1182415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3" name="Hình chữ nhật: Góc Tròn 32">
            <a:extLst>
              <a:ext uri="{FF2B5EF4-FFF2-40B4-BE49-F238E27FC236}">
                <a16:creationId xmlns:a16="http://schemas.microsoft.com/office/drawing/2014/main" id="{A987014F-AAFE-2744-F54A-E91A2293AEDB}"/>
              </a:ext>
            </a:extLst>
          </p:cNvPr>
          <p:cNvSpPr/>
          <p:nvPr/>
        </p:nvSpPr>
        <p:spPr>
          <a:xfrm>
            <a:off x="334394" y="307784"/>
            <a:ext cx="8541382" cy="4715320"/>
          </a:xfrm>
          <a:prstGeom prst="roundRect">
            <a:avLst/>
          </a:prstGeom>
          <a:solidFill>
            <a:srgbClr val="FFFFFF">
              <a:alpha val="8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30" name="Picture 10" descr="Children repairing a car together">
            <a:extLst>
              <a:ext uri="{FF2B5EF4-FFF2-40B4-BE49-F238E27FC236}">
                <a16:creationId xmlns:a16="http://schemas.microsoft.com/office/drawing/2014/main" id="{2BEB3DA8-39C3-09CC-0379-563AD5A4A9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3032" y="2777220"/>
            <a:ext cx="2816477" cy="1673689"/>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5132" name="Picture 12" descr="Children repairing a car together">
            <a:extLst>
              <a:ext uri="{FF2B5EF4-FFF2-40B4-BE49-F238E27FC236}">
                <a16:creationId xmlns:a16="http://schemas.microsoft.com/office/drawing/2014/main" id="{DA697113-2CA5-C980-C8DD-4FA959A216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6210" y="440906"/>
            <a:ext cx="2564894" cy="1835579"/>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5134" name="Picture 14" descr="Children fixing a car together">
            <a:extLst>
              <a:ext uri="{FF2B5EF4-FFF2-40B4-BE49-F238E27FC236}">
                <a16:creationId xmlns:a16="http://schemas.microsoft.com/office/drawing/2014/main" id="{11CE997E-5BF5-3E4B-5893-E241074D44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4066" y="2777220"/>
            <a:ext cx="3088892" cy="165300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5136" name="Picture 16" descr="Children repairing a car together">
            <a:extLst>
              <a:ext uri="{FF2B5EF4-FFF2-40B4-BE49-F238E27FC236}">
                <a16:creationId xmlns:a16="http://schemas.microsoft.com/office/drawing/2014/main" id="{F45E8ADE-B28F-F623-BE61-4993598D92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2268" y="600124"/>
            <a:ext cx="2866422" cy="165300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3" name="Hình Bầu dục 22">
            <a:extLst>
              <a:ext uri="{FF2B5EF4-FFF2-40B4-BE49-F238E27FC236}">
                <a16:creationId xmlns:a16="http://schemas.microsoft.com/office/drawing/2014/main" id="{CC0D03F2-E47C-D08B-A7E8-542D82289063}"/>
              </a:ext>
            </a:extLst>
          </p:cNvPr>
          <p:cNvSpPr/>
          <p:nvPr/>
        </p:nvSpPr>
        <p:spPr>
          <a:xfrm>
            <a:off x="555103" y="1390994"/>
            <a:ext cx="1116115" cy="700535"/>
          </a:xfrm>
          <a:prstGeom prst="ellipse">
            <a:avLst/>
          </a:prstGeom>
          <a:solidFill>
            <a:srgbClr val="FFFF66"/>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rPr>
              <a:t>Câu</a:t>
            </a:r>
            <a:r>
              <a:rPr lang="en-US" sz="2000" dirty="0">
                <a:solidFill>
                  <a:srgbClr val="FF0000"/>
                </a:solidFill>
              </a:rPr>
              <a:t> 1</a:t>
            </a:r>
          </a:p>
        </p:txBody>
      </p:sp>
      <p:sp>
        <p:nvSpPr>
          <p:cNvPr id="25" name="Hình Bầu dục 24">
            <a:extLst>
              <a:ext uri="{FF2B5EF4-FFF2-40B4-BE49-F238E27FC236}">
                <a16:creationId xmlns:a16="http://schemas.microsoft.com/office/drawing/2014/main" id="{9A7D98D3-D7AF-5C6E-17FC-01B8A61DC6A0}"/>
              </a:ext>
            </a:extLst>
          </p:cNvPr>
          <p:cNvSpPr/>
          <p:nvPr/>
        </p:nvSpPr>
        <p:spPr>
          <a:xfrm>
            <a:off x="569351" y="3387127"/>
            <a:ext cx="1116115" cy="700535"/>
          </a:xfrm>
          <a:prstGeom prst="ellipse">
            <a:avLst/>
          </a:prstGeom>
          <a:solidFill>
            <a:srgbClr val="FFFF66"/>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rPr>
              <a:t>Câu</a:t>
            </a:r>
            <a:r>
              <a:rPr lang="en-US" sz="2000" dirty="0">
                <a:solidFill>
                  <a:srgbClr val="FF0000"/>
                </a:solidFill>
              </a:rPr>
              <a:t> 3</a:t>
            </a:r>
          </a:p>
        </p:txBody>
      </p:sp>
      <p:sp>
        <p:nvSpPr>
          <p:cNvPr id="26" name="Hình Bầu dục 25">
            <a:extLst>
              <a:ext uri="{FF2B5EF4-FFF2-40B4-BE49-F238E27FC236}">
                <a16:creationId xmlns:a16="http://schemas.microsoft.com/office/drawing/2014/main" id="{A64BF01E-32D1-5622-84B8-DDE732EB5E39}"/>
              </a:ext>
            </a:extLst>
          </p:cNvPr>
          <p:cNvSpPr/>
          <p:nvPr/>
        </p:nvSpPr>
        <p:spPr>
          <a:xfrm>
            <a:off x="4473583" y="3263798"/>
            <a:ext cx="1116115" cy="700535"/>
          </a:xfrm>
          <a:prstGeom prst="ellipse">
            <a:avLst/>
          </a:prstGeom>
          <a:solidFill>
            <a:srgbClr val="FFFF66"/>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rPr>
              <a:t>Câu</a:t>
            </a:r>
            <a:r>
              <a:rPr lang="en-US" sz="2000" dirty="0">
                <a:solidFill>
                  <a:srgbClr val="FF0000"/>
                </a:solidFill>
              </a:rPr>
              <a:t> 4</a:t>
            </a:r>
          </a:p>
        </p:txBody>
      </p:sp>
      <p:sp>
        <p:nvSpPr>
          <p:cNvPr id="24" name="Hình Bầu dục 23">
            <a:extLst>
              <a:ext uri="{FF2B5EF4-FFF2-40B4-BE49-F238E27FC236}">
                <a16:creationId xmlns:a16="http://schemas.microsoft.com/office/drawing/2014/main" id="{4270FABB-7344-47C9-E4D0-EB29B4D96D0C}"/>
              </a:ext>
            </a:extLst>
          </p:cNvPr>
          <p:cNvSpPr/>
          <p:nvPr/>
        </p:nvSpPr>
        <p:spPr>
          <a:xfrm>
            <a:off x="4543233" y="1390994"/>
            <a:ext cx="1116115" cy="700535"/>
          </a:xfrm>
          <a:prstGeom prst="ellipse">
            <a:avLst/>
          </a:prstGeom>
          <a:solidFill>
            <a:srgbClr val="FFFF66"/>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rPr>
              <a:t>Câu</a:t>
            </a:r>
            <a:r>
              <a:rPr lang="en-US" sz="2000" dirty="0">
                <a:solidFill>
                  <a:srgbClr val="FF0000"/>
                </a:solidFill>
              </a:rPr>
              <a:t> 2</a:t>
            </a:r>
          </a:p>
        </p:txBody>
      </p:sp>
      <p:sp>
        <p:nvSpPr>
          <p:cNvPr id="2" name="Hộp Văn bản 1">
            <a:extLst>
              <a:ext uri="{FF2B5EF4-FFF2-40B4-BE49-F238E27FC236}">
                <a16:creationId xmlns:a16="http://schemas.microsoft.com/office/drawing/2014/main" id="{0E5F4430-3E24-5AA2-7132-75B5BD3F2C71}"/>
              </a:ext>
            </a:extLst>
          </p:cNvPr>
          <p:cNvSpPr txBox="1"/>
          <p:nvPr/>
        </p:nvSpPr>
        <p:spPr>
          <a:xfrm>
            <a:off x="1563669" y="2284340"/>
            <a:ext cx="2755201" cy="461665"/>
          </a:xfrm>
          <a:prstGeom prst="rect">
            <a:avLst/>
          </a:prstGeom>
          <a:noFill/>
        </p:spPr>
        <p:txBody>
          <a:bodyPr wrap="square" rtlCol="0">
            <a:spAutoFit/>
          </a:bodyPr>
          <a:lstStyle/>
          <a:p>
            <a:pPr algn="ctr"/>
            <a:r>
              <a:rPr lang="en-US" sz="2400" dirty="0" err="1">
                <a:latin typeface="+mn-lt"/>
              </a:rPr>
              <a:t>Kiểm</a:t>
            </a:r>
            <a:r>
              <a:rPr lang="en-US" sz="2400" dirty="0">
                <a:latin typeface="+mn-lt"/>
              </a:rPr>
              <a:t> </a:t>
            </a:r>
            <a:r>
              <a:rPr lang="en-US" sz="2400" dirty="0" err="1">
                <a:latin typeface="+mn-lt"/>
              </a:rPr>
              <a:t>tra</a:t>
            </a:r>
            <a:r>
              <a:rPr lang="en-US" sz="2400" dirty="0">
                <a:latin typeface="+mn-lt"/>
              </a:rPr>
              <a:t> </a:t>
            </a:r>
            <a:r>
              <a:rPr lang="en-US" sz="2400" dirty="0" err="1">
                <a:latin typeface="+mn-lt"/>
              </a:rPr>
              <a:t>lốp</a:t>
            </a:r>
            <a:r>
              <a:rPr lang="en-US" sz="2400" dirty="0">
                <a:latin typeface="+mn-lt"/>
              </a:rPr>
              <a:t> bánh </a:t>
            </a:r>
            <a:r>
              <a:rPr lang="en-US" sz="2400" dirty="0" err="1">
                <a:latin typeface="+mn-lt"/>
              </a:rPr>
              <a:t>xe</a:t>
            </a:r>
            <a:endParaRPr lang="en-US" sz="2400" dirty="0">
              <a:latin typeface="+mn-lt"/>
            </a:endParaRPr>
          </a:p>
        </p:txBody>
      </p:sp>
      <p:sp>
        <p:nvSpPr>
          <p:cNvPr id="3" name="Hộp Văn bản 2">
            <a:extLst>
              <a:ext uri="{FF2B5EF4-FFF2-40B4-BE49-F238E27FC236}">
                <a16:creationId xmlns:a16="http://schemas.microsoft.com/office/drawing/2014/main" id="{7207BC69-CFA3-6A97-208F-CF2BDB61EE2E}"/>
              </a:ext>
            </a:extLst>
          </p:cNvPr>
          <p:cNvSpPr txBox="1"/>
          <p:nvPr/>
        </p:nvSpPr>
        <p:spPr>
          <a:xfrm>
            <a:off x="5699846" y="2276485"/>
            <a:ext cx="2813112" cy="461665"/>
          </a:xfrm>
          <a:prstGeom prst="rect">
            <a:avLst/>
          </a:prstGeom>
          <a:noFill/>
        </p:spPr>
        <p:txBody>
          <a:bodyPr wrap="square" rtlCol="0">
            <a:spAutoFit/>
          </a:bodyPr>
          <a:lstStyle/>
          <a:p>
            <a:pPr algn="ctr"/>
            <a:r>
              <a:rPr lang="en-US" sz="2400" dirty="0" err="1">
                <a:latin typeface="+mn-lt"/>
              </a:rPr>
              <a:t>Nạp</a:t>
            </a:r>
            <a:r>
              <a:rPr lang="en-US" sz="2400" dirty="0">
                <a:latin typeface="+mn-lt"/>
              </a:rPr>
              <a:t> </a:t>
            </a:r>
            <a:r>
              <a:rPr lang="en-US" sz="2400" dirty="0" err="1">
                <a:latin typeface="+mn-lt"/>
              </a:rPr>
              <a:t>điện</a:t>
            </a:r>
            <a:r>
              <a:rPr lang="en-US" sz="2400" dirty="0">
                <a:latin typeface="+mn-lt"/>
              </a:rPr>
              <a:t> </a:t>
            </a:r>
            <a:r>
              <a:rPr lang="en-US" sz="2400" dirty="0" err="1">
                <a:latin typeface="+mn-lt"/>
              </a:rPr>
              <a:t>bình</a:t>
            </a:r>
            <a:r>
              <a:rPr lang="en-US" sz="2400" dirty="0">
                <a:latin typeface="+mn-lt"/>
              </a:rPr>
              <a:t> </a:t>
            </a:r>
            <a:r>
              <a:rPr lang="en-US" sz="2400" dirty="0" err="1">
                <a:latin typeface="+mn-lt"/>
              </a:rPr>
              <a:t>ắc</a:t>
            </a:r>
            <a:r>
              <a:rPr lang="en-US" sz="2400" dirty="0">
                <a:latin typeface="+mn-lt"/>
              </a:rPr>
              <a:t> </a:t>
            </a:r>
            <a:r>
              <a:rPr lang="en-US" sz="2400" dirty="0" err="1">
                <a:latin typeface="+mn-lt"/>
              </a:rPr>
              <a:t>quy</a:t>
            </a:r>
            <a:r>
              <a:rPr lang="en-US" sz="2400" dirty="0">
                <a:latin typeface="+mn-lt"/>
              </a:rPr>
              <a:t> </a:t>
            </a:r>
          </a:p>
        </p:txBody>
      </p:sp>
      <p:sp>
        <p:nvSpPr>
          <p:cNvPr id="4" name="Hộp Văn bản 3">
            <a:extLst>
              <a:ext uri="{FF2B5EF4-FFF2-40B4-BE49-F238E27FC236}">
                <a16:creationId xmlns:a16="http://schemas.microsoft.com/office/drawing/2014/main" id="{DC98131D-3456-BE24-7756-125070A2C5F3}"/>
              </a:ext>
            </a:extLst>
          </p:cNvPr>
          <p:cNvSpPr txBox="1"/>
          <p:nvPr/>
        </p:nvSpPr>
        <p:spPr>
          <a:xfrm>
            <a:off x="5313190" y="4413121"/>
            <a:ext cx="3245862" cy="461665"/>
          </a:xfrm>
          <a:prstGeom prst="rect">
            <a:avLst/>
          </a:prstGeom>
          <a:noFill/>
        </p:spPr>
        <p:txBody>
          <a:bodyPr wrap="square" rtlCol="0">
            <a:spAutoFit/>
          </a:bodyPr>
          <a:lstStyle/>
          <a:p>
            <a:pPr algn="ctr"/>
            <a:r>
              <a:rPr lang="en-US" sz="2400" dirty="0" err="1">
                <a:latin typeface="+mn-lt"/>
              </a:rPr>
              <a:t>Thay</a:t>
            </a:r>
            <a:r>
              <a:rPr lang="en-US" sz="2400" dirty="0">
                <a:latin typeface="+mn-lt"/>
              </a:rPr>
              <a:t> </a:t>
            </a:r>
            <a:r>
              <a:rPr lang="en-US" sz="2400" dirty="0" err="1">
                <a:latin typeface="+mn-lt"/>
              </a:rPr>
              <a:t>mới</a:t>
            </a:r>
            <a:r>
              <a:rPr lang="en-US" sz="2400" dirty="0">
                <a:latin typeface="+mn-lt"/>
              </a:rPr>
              <a:t> </a:t>
            </a:r>
            <a:r>
              <a:rPr lang="en-US" sz="2400" dirty="0" err="1">
                <a:latin typeface="+mn-lt"/>
              </a:rPr>
              <a:t>bóng</a:t>
            </a:r>
            <a:r>
              <a:rPr lang="en-US" sz="2400" dirty="0">
                <a:latin typeface="+mn-lt"/>
              </a:rPr>
              <a:t> </a:t>
            </a:r>
            <a:r>
              <a:rPr lang="en-US" sz="2400" dirty="0" err="1">
                <a:latin typeface="+mn-lt"/>
              </a:rPr>
              <a:t>đèn</a:t>
            </a:r>
            <a:r>
              <a:rPr lang="en-US" sz="2400" dirty="0">
                <a:latin typeface="+mn-lt"/>
              </a:rPr>
              <a:t> </a:t>
            </a:r>
            <a:r>
              <a:rPr lang="en-US" sz="2400" dirty="0" err="1">
                <a:latin typeface="+mn-lt"/>
              </a:rPr>
              <a:t>xe</a:t>
            </a:r>
            <a:endParaRPr lang="en-US" sz="2400" dirty="0">
              <a:latin typeface="+mn-lt"/>
            </a:endParaRPr>
          </a:p>
        </p:txBody>
      </p:sp>
      <p:sp>
        <p:nvSpPr>
          <p:cNvPr id="5" name="Hộp Văn bản 4">
            <a:extLst>
              <a:ext uri="{FF2B5EF4-FFF2-40B4-BE49-F238E27FC236}">
                <a16:creationId xmlns:a16="http://schemas.microsoft.com/office/drawing/2014/main" id="{8B37E931-9732-0B24-282E-66828A363CA4}"/>
              </a:ext>
            </a:extLst>
          </p:cNvPr>
          <p:cNvSpPr txBox="1"/>
          <p:nvPr/>
        </p:nvSpPr>
        <p:spPr>
          <a:xfrm>
            <a:off x="1553020" y="4430221"/>
            <a:ext cx="2817544" cy="461665"/>
          </a:xfrm>
          <a:prstGeom prst="rect">
            <a:avLst/>
          </a:prstGeom>
          <a:noFill/>
        </p:spPr>
        <p:txBody>
          <a:bodyPr wrap="square" rtlCol="0">
            <a:spAutoFit/>
          </a:bodyPr>
          <a:lstStyle/>
          <a:p>
            <a:pPr algn="ctr"/>
            <a:r>
              <a:rPr lang="en-US" sz="2400" dirty="0" err="1">
                <a:latin typeface="+mn-lt"/>
              </a:rPr>
              <a:t>Sửa</a:t>
            </a:r>
            <a:r>
              <a:rPr lang="en-US" sz="2400" dirty="0">
                <a:latin typeface="+mn-lt"/>
              </a:rPr>
              <a:t> </a:t>
            </a:r>
            <a:r>
              <a:rPr lang="en-US" sz="2400" dirty="0" err="1">
                <a:latin typeface="+mn-lt"/>
              </a:rPr>
              <a:t>chữa</a:t>
            </a:r>
            <a:r>
              <a:rPr lang="en-US" sz="2400" dirty="0">
                <a:latin typeface="+mn-lt"/>
              </a:rPr>
              <a:t> </a:t>
            </a:r>
            <a:r>
              <a:rPr lang="en-US" sz="2400" dirty="0" err="1">
                <a:latin typeface="+mn-lt"/>
              </a:rPr>
              <a:t>động</a:t>
            </a:r>
            <a:r>
              <a:rPr lang="en-US" sz="2400" dirty="0">
                <a:latin typeface="+mn-lt"/>
              </a:rPr>
              <a:t> </a:t>
            </a:r>
            <a:r>
              <a:rPr lang="en-US" sz="2400" dirty="0" err="1">
                <a:latin typeface="+mn-lt"/>
              </a:rPr>
              <a:t>cơ</a:t>
            </a:r>
            <a:r>
              <a:rPr lang="en-US" sz="2400" dirty="0">
                <a:latin typeface="+mn-lt"/>
              </a:rPr>
              <a:t> </a:t>
            </a:r>
            <a:r>
              <a:rPr lang="en-US" sz="2400" dirty="0" err="1">
                <a:latin typeface="+mn-lt"/>
              </a:rPr>
              <a:t>xe</a:t>
            </a:r>
            <a:endParaRPr lang="en-US" sz="2400" dirty="0">
              <a:latin typeface="+mn-lt"/>
            </a:endParaRPr>
          </a:p>
        </p:txBody>
      </p:sp>
      <p:grpSp>
        <p:nvGrpSpPr>
          <p:cNvPr id="6" name="Nhóm 5">
            <a:extLst>
              <a:ext uri="{FF2B5EF4-FFF2-40B4-BE49-F238E27FC236}">
                <a16:creationId xmlns:a16="http://schemas.microsoft.com/office/drawing/2014/main" id="{27D147D2-3981-1B5C-BC28-E4551BB884E5}"/>
              </a:ext>
            </a:extLst>
          </p:cNvPr>
          <p:cNvGrpSpPr/>
          <p:nvPr/>
        </p:nvGrpSpPr>
        <p:grpSpPr>
          <a:xfrm>
            <a:off x="451618" y="926987"/>
            <a:ext cx="1351580" cy="1261097"/>
            <a:chOff x="669618" y="1144964"/>
            <a:chExt cx="1197293" cy="1162118"/>
          </a:xfrm>
        </p:grpSpPr>
        <p:sp>
          <p:nvSpPr>
            <p:cNvPr id="7" name="Hình Bầu dục 6">
              <a:extLst>
                <a:ext uri="{FF2B5EF4-FFF2-40B4-BE49-F238E27FC236}">
                  <a16:creationId xmlns:a16="http://schemas.microsoft.com/office/drawing/2014/main" id="{0EE048B7-CB47-1003-7838-63A2EF1F7542}"/>
                </a:ext>
              </a:extLst>
            </p:cNvPr>
            <p:cNvSpPr/>
            <p:nvPr/>
          </p:nvSpPr>
          <p:spPr>
            <a:xfrm>
              <a:off x="686563" y="1543395"/>
              <a:ext cx="1116115" cy="700535"/>
            </a:xfrm>
            <a:prstGeom prst="ellipse">
              <a:avLst/>
            </a:prstGeom>
            <a:solidFill>
              <a:schemeClr val="tx2"/>
            </a:solidFill>
            <a:ln>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0000"/>
                </a:solidFill>
              </a:endParaRPr>
            </a:p>
          </p:txBody>
        </p:sp>
        <p:pic>
          <p:nvPicPr>
            <p:cNvPr id="8" name="Hình ảnh 7">
              <a:extLst>
                <a:ext uri="{FF2B5EF4-FFF2-40B4-BE49-F238E27FC236}">
                  <a16:creationId xmlns:a16="http://schemas.microsoft.com/office/drawing/2014/main" id="{0671FB21-FF04-A520-E7CD-E9E8778B7EF6}"/>
                </a:ext>
              </a:extLst>
            </p:cNvPr>
            <p:cNvPicPr>
              <a:picLocks noChangeAspect="1"/>
            </p:cNvPicPr>
            <p:nvPr/>
          </p:nvPicPr>
          <p:blipFill rotWithShape="1">
            <a:blip r:embed="rId9"/>
            <a:srcRect t="18000" r="49012" b="44882"/>
            <a:stretch/>
          </p:blipFill>
          <p:spPr>
            <a:xfrm>
              <a:off x="669618" y="1144964"/>
              <a:ext cx="1197293" cy="1162118"/>
            </a:xfrm>
            <a:prstGeom prst="rect">
              <a:avLst/>
            </a:prstGeom>
          </p:spPr>
        </p:pic>
      </p:grpSp>
      <p:grpSp>
        <p:nvGrpSpPr>
          <p:cNvPr id="9" name="Nhóm 8">
            <a:extLst>
              <a:ext uri="{FF2B5EF4-FFF2-40B4-BE49-F238E27FC236}">
                <a16:creationId xmlns:a16="http://schemas.microsoft.com/office/drawing/2014/main" id="{0312924F-FDE7-BA0D-1B3A-A61D75BB2456}"/>
              </a:ext>
            </a:extLst>
          </p:cNvPr>
          <p:cNvGrpSpPr/>
          <p:nvPr/>
        </p:nvGrpSpPr>
        <p:grpSpPr>
          <a:xfrm>
            <a:off x="4425500" y="943930"/>
            <a:ext cx="1351580" cy="1261097"/>
            <a:chOff x="669618" y="1144964"/>
            <a:chExt cx="1197293" cy="1162118"/>
          </a:xfrm>
        </p:grpSpPr>
        <p:sp>
          <p:nvSpPr>
            <p:cNvPr id="10" name="Hình Bầu dục 9">
              <a:extLst>
                <a:ext uri="{FF2B5EF4-FFF2-40B4-BE49-F238E27FC236}">
                  <a16:creationId xmlns:a16="http://schemas.microsoft.com/office/drawing/2014/main" id="{D84420E1-73EA-FFE2-C8DC-F2F7CF5360A8}"/>
                </a:ext>
              </a:extLst>
            </p:cNvPr>
            <p:cNvSpPr/>
            <p:nvPr/>
          </p:nvSpPr>
          <p:spPr>
            <a:xfrm>
              <a:off x="686563" y="1543395"/>
              <a:ext cx="1116115" cy="700535"/>
            </a:xfrm>
            <a:prstGeom prst="ellipse">
              <a:avLst/>
            </a:prstGeom>
            <a:solidFill>
              <a:schemeClr val="tx2"/>
            </a:solidFill>
            <a:ln>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0000"/>
                </a:solidFill>
              </a:endParaRPr>
            </a:p>
          </p:txBody>
        </p:sp>
        <p:pic>
          <p:nvPicPr>
            <p:cNvPr id="12" name="Hình ảnh 11">
              <a:extLst>
                <a:ext uri="{FF2B5EF4-FFF2-40B4-BE49-F238E27FC236}">
                  <a16:creationId xmlns:a16="http://schemas.microsoft.com/office/drawing/2014/main" id="{A20ADB4B-5AE4-3709-D274-3170A29C76BF}"/>
                </a:ext>
              </a:extLst>
            </p:cNvPr>
            <p:cNvPicPr>
              <a:picLocks noChangeAspect="1"/>
            </p:cNvPicPr>
            <p:nvPr/>
          </p:nvPicPr>
          <p:blipFill rotWithShape="1">
            <a:blip r:embed="rId9"/>
            <a:srcRect t="18000" r="49012" b="44882"/>
            <a:stretch/>
          </p:blipFill>
          <p:spPr>
            <a:xfrm>
              <a:off x="669618" y="1144964"/>
              <a:ext cx="1197293" cy="1162118"/>
            </a:xfrm>
            <a:prstGeom prst="rect">
              <a:avLst/>
            </a:prstGeom>
          </p:spPr>
        </p:pic>
      </p:grpSp>
    </p:spTree>
    <p:extLst>
      <p:ext uri="{BB962C8B-B14F-4D97-AF65-F5344CB8AC3E}">
        <p14:creationId xmlns:p14="http://schemas.microsoft.com/office/powerpoint/2010/main" val="1325117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22" presetClass="entr" presetSubtype="4"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00"/>
                                        <p:tgtEl>
                                          <p:spTgt spid="9"/>
                                        </p:tgtEl>
                                      </p:cBhvr>
                                    </p:animEffect>
                                  </p:childTnLst>
                                  <p:subTnLst>
                                    <p:audio>
                                      <p:cMediaNode>
                                        <p:cTn display="0" masterRel="sameClick">
                                          <p:stCondLst>
                                            <p:cond evt="begin" delay="0">
                                              <p:tn val="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38">
          <a:extLst>
            <a:ext uri="{FF2B5EF4-FFF2-40B4-BE49-F238E27FC236}">
              <a16:creationId xmlns:a16="http://schemas.microsoft.com/office/drawing/2014/main" id="{6DF92BF0-E980-E53F-7809-9ACD0A4D5C6B}"/>
            </a:ext>
          </a:extLst>
        </p:cNvPr>
        <p:cNvGrpSpPr/>
        <p:nvPr/>
      </p:nvGrpSpPr>
      <p:grpSpPr>
        <a:xfrm>
          <a:off x="0" y="0"/>
          <a:ext cx="0" cy="0"/>
          <a:chOff x="0" y="0"/>
          <a:chExt cx="0" cy="0"/>
        </a:xfrm>
      </p:grpSpPr>
      <p:sp>
        <p:nvSpPr>
          <p:cNvPr id="3282" name="Google Shape;3282;p48">
            <a:extLst>
              <a:ext uri="{FF2B5EF4-FFF2-40B4-BE49-F238E27FC236}">
                <a16:creationId xmlns:a16="http://schemas.microsoft.com/office/drawing/2014/main" id="{E583CBDA-3792-32F2-5CB4-CAAC8B2CB3E5}"/>
              </a:ext>
            </a:extLst>
          </p:cNvPr>
          <p:cNvSpPr/>
          <p:nvPr/>
        </p:nvSpPr>
        <p:spPr>
          <a:xfrm>
            <a:off x="4753937" y="15005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Nhóm 1">
            <a:extLst>
              <a:ext uri="{FF2B5EF4-FFF2-40B4-BE49-F238E27FC236}">
                <a16:creationId xmlns:a16="http://schemas.microsoft.com/office/drawing/2014/main" id="{B6035CCD-A242-2C96-EEA2-3E99F00FE1E1}"/>
              </a:ext>
            </a:extLst>
          </p:cNvPr>
          <p:cNvGrpSpPr/>
          <p:nvPr/>
        </p:nvGrpSpPr>
        <p:grpSpPr>
          <a:xfrm>
            <a:off x="216301" y="-29994"/>
            <a:ext cx="8808266" cy="1287338"/>
            <a:chOff x="330505" y="42859"/>
            <a:chExt cx="8808266" cy="1287338"/>
          </a:xfrm>
        </p:grpSpPr>
        <p:grpSp>
          <p:nvGrpSpPr>
            <p:cNvPr id="3" name="Google Shape;3956;p55">
              <a:extLst>
                <a:ext uri="{FF2B5EF4-FFF2-40B4-BE49-F238E27FC236}">
                  <a16:creationId xmlns:a16="http://schemas.microsoft.com/office/drawing/2014/main" id="{43A5598F-75F4-2F9D-AF50-623E3D1C2350}"/>
                </a:ext>
              </a:extLst>
            </p:cNvPr>
            <p:cNvGrpSpPr/>
            <p:nvPr/>
          </p:nvGrpSpPr>
          <p:grpSpPr>
            <a:xfrm>
              <a:off x="5818883" y="1098878"/>
              <a:ext cx="246464" cy="231319"/>
              <a:chOff x="5946283" y="1650903"/>
              <a:chExt cx="246464" cy="231319"/>
            </a:xfrm>
          </p:grpSpPr>
          <p:sp>
            <p:nvSpPr>
              <p:cNvPr id="11" name="Google Shape;3957;p55">
                <a:extLst>
                  <a:ext uri="{FF2B5EF4-FFF2-40B4-BE49-F238E27FC236}">
                    <a16:creationId xmlns:a16="http://schemas.microsoft.com/office/drawing/2014/main" id="{88AC1465-C77E-BA1A-F8A7-9CB951949BA8}"/>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958;p55">
                <a:extLst>
                  <a:ext uri="{FF2B5EF4-FFF2-40B4-BE49-F238E27FC236}">
                    <a16:creationId xmlns:a16="http://schemas.microsoft.com/office/drawing/2014/main" id="{264B416C-4BC7-81ED-42A6-6F364D566F4E}"/>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oogle Shape;3960;p55">
              <a:extLst>
                <a:ext uri="{FF2B5EF4-FFF2-40B4-BE49-F238E27FC236}">
                  <a16:creationId xmlns:a16="http://schemas.microsoft.com/office/drawing/2014/main" id="{FE820764-C5F8-72A9-7754-15244E838B91}"/>
                </a:ext>
              </a:extLst>
            </p:cNvPr>
            <p:cNvGrpSpPr/>
            <p:nvPr/>
          </p:nvGrpSpPr>
          <p:grpSpPr>
            <a:xfrm>
              <a:off x="2251858" y="540003"/>
              <a:ext cx="246464" cy="231319"/>
              <a:chOff x="5946283" y="1650903"/>
              <a:chExt cx="246464" cy="231319"/>
            </a:xfrm>
          </p:grpSpPr>
          <p:sp>
            <p:nvSpPr>
              <p:cNvPr id="9" name="Google Shape;3961;p55">
                <a:extLst>
                  <a:ext uri="{FF2B5EF4-FFF2-40B4-BE49-F238E27FC236}">
                    <a16:creationId xmlns:a16="http://schemas.microsoft.com/office/drawing/2014/main" id="{533351A6-F31B-9648-9AE8-6DA7EB5D0984}"/>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962;p55">
                <a:extLst>
                  <a:ext uri="{FF2B5EF4-FFF2-40B4-BE49-F238E27FC236}">
                    <a16:creationId xmlns:a16="http://schemas.microsoft.com/office/drawing/2014/main" id="{13B8BF89-75CC-D86F-AB97-FA6B03A8F6A9}"/>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Hình chữ nhật: Góc Tròn 2">
              <a:extLst>
                <a:ext uri="{FF2B5EF4-FFF2-40B4-BE49-F238E27FC236}">
                  <a16:creationId xmlns:a16="http://schemas.microsoft.com/office/drawing/2014/main" id="{0FD5DEBD-FB6A-7766-53CA-AE75214D0AAB}"/>
                </a:ext>
              </a:extLst>
            </p:cNvPr>
            <p:cNvSpPr/>
            <p:nvPr/>
          </p:nvSpPr>
          <p:spPr>
            <a:xfrm>
              <a:off x="330505" y="135037"/>
              <a:ext cx="8808266" cy="1066376"/>
            </a:xfrm>
            <a:custGeom>
              <a:avLst/>
              <a:gdLst>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17435 w 8122863"/>
                <a:gd name="connsiteY34" fmla="*/ 618943 h 1239095"/>
                <a:gd name="connsiteX35" fmla="*/ 17435 w 8122863"/>
                <a:gd name="connsiteY35" fmla="*/ 227276 h 1239095"/>
                <a:gd name="connsiteX0" fmla="*/ 6005 w 8122863"/>
                <a:gd name="connsiteY0" fmla="*/ 330146 h 1239095"/>
                <a:gd name="connsiteX1" fmla="*/ 213275 w 8122863"/>
                <a:gd name="connsiteY1" fmla="*/ 31436 h 1239095"/>
                <a:gd name="connsiteX2" fmla="*/ 727721 w 8122863"/>
                <a:gd name="connsiteY2" fmla="*/ 31436 h 1239095"/>
                <a:gd name="connsiteX3" fmla="*/ 1165297 w 8122863"/>
                <a:gd name="connsiteY3" fmla="*/ 31436 h 1239095"/>
                <a:gd name="connsiteX4" fmla="*/ 1602872 w 8122863"/>
                <a:gd name="connsiteY4" fmla="*/ 31436 h 1239095"/>
                <a:gd name="connsiteX5" fmla="*/ 2194190 w 8122863"/>
                <a:gd name="connsiteY5" fmla="*/ 31436 h 1239095"/>
                <a:gd name="connsiteX6" fmla="*/ 2939250 w 8122863"/>
                <a:gd name="connsiteY6" fmla="*/ 31436 h 1239095"/>
                <a:gd name="connsiteX7" fmla="*/ 3453696 w 8122863"/>
                <a:gd name="connsiteY7" fmla="*/ 31436 h 1239095"/>
                <a:gd name="connsiteX8" fmla="*/ 4045014 w 8122863"/>
                <a:gd name="connsiteY8" fmla="*/ 31436 h 1239095"/>
                <a:gd name="connsiteX9" fmla="*/ 4405718 w 8122863"/>
                <a:gd name="connsiteY9" fmla="*/ 31436 h 1239095"/>
                <a:gd name="connsiteX10" fmla="*/ 4997036 w 8122863"/>
                <a:gd name="connsiteY10" fmla="*/ 31436 h 1239095"/>
                <a:gd name="connsiteX11" fmla="*/ 5588354 w 8122863"/>
                <a:gd name="connsiteY11" fmla="*/ 31436 h 1239095"/>
                <a:gd name="connsiteX12" fmla="*/ 6179671 w 8122863"/>
                <a:gd name="connsiteY12" fmla="*/ 31436 h 1239095"/>
                <a:gd name="connsiteX13" fmla="*/ 6847860 w 8122863"/>
                <a:gd name="connsiteY13" fmla="*/ 31436 h 1239095"/>
                <a:gd name="connsiteX14" fmla="*/ 7285436 w 8122863"/>
                <a:gd name="connsiteY14" fmla="*/ 31436 h 1239095"/>
                <a:gd name="connsiteX15" fmla="*/ 7900406 w 8122863"/>
                <a:gd name="connsiteY15" fmla="*/ 31436 h 1239095"/>
                <a:gd name="connsiteX16" fmla="*/ 8096246 w 8122863"/>
                <a:gd name="connsiteY16" fmla="*/ 227276 h 1239095"/>
                <a:gd name="connsiteX17" fmla="*/ 8096246 w 8122863"/>
                <a:gd name="connsiteY17" fmla="*/ 626776 h 1239095"/>
                <a:gd name="connsiteX18" fmla="*/ 8096246 w 8122863"/>
                <a:gd name="connsiteY18" fmla="*/ 1010610 h 1239095"/>
                <a:gd name="connsiteX19" fmla="*/ 7900406 w 8122863"/>
                <a:gd name="connsiteY19" fmla="*/ 1206450 h 1239095"/>
                <a:gd name="connsiteX20" fmla="*/ 7385960 w 8122863"/>
                <a:gd name="connsiteY20" fmla="*/ 1206450 h 1239095"/>
                <a:gd name="connsiteX21" fmla="*/ 6948384 w 8122863"/>
                <a:gd name="connsiteY21" fmla="*/ 1206450 h 1239095"/>
                <a:gd name="connsiteX22" fmla="*/ 6510809 w 8122863"/>
                <a:gd name="connsiteY22" fmla="*/ 1206450 h 1239095"/>
                <a:gd name="connsiteX23" fmla="*/ 5919491 w 8122863"/>
                <a:gd name="connsiteY23" fmla="*/ 1206450 h 1239095"/>
                <a:gd name="connsiteX24" fmla="*/ 5405045 w 8122863"/>
                <a:gd name="connsiteY24" fmla="*/ 1206450 h 1239095"/>
                <a:gd name="connsiteX25" fmla="*/ 4813727 w 8122863"/>
                <a:gd name="connsiteY25" fmla="*/ 1206450 h 1239095"/>
                <a:gd name="connsiteX26" fmla="*/ 4376152 w 8122863"/>
                <a:gd name="connsiteY26" fmla="*/ 1206450 h 1239095"/>
                <a:gd name="connsiteX27" fmla="*/ 3861706 w 8122863"/>
                <a:gd name="connsiteY27" fmla="*/ 1206450 h 1239095"/>
                <a:gd name="connsiteX28" fmla="*/ 3193517 w 8122863"/>
                <a:gd name="connsiteY28" fmla="*/ 1206450 h 1239095"/>
                <a:gd name="connsiteX29" fmla="*/ 2525327 w 8122863"/>
                <a:gd name="connsiteY29" fmla="*/ 1206450 h 1239095"/>
                <a:gd name="connsiteX30" fmla="*/ 1934010 w 8122863"/>
                <a:gd name="connsiteY30" fmla="*/ 1206450 h 1239095"/>
                <a:gd name="connsiteX31" fmla="*/ 1496435 w 8122863"/>
                <a:gd name="connsiteY31" fmla="*/ 1206450 h 1239095"/>
                <a:gd name="connsiteX32" fmla="*/ 1058859 w 8122863"/>
                <a:gd name="connsiteY32" fmla="*/ 1206450 h 1239095"/>
                <a:gd name="connsiteX33" fmla="*/ 213275 w 8122863"/>
                <a:gd name="connsiteY33" fmla="*/ 1206450 h 1239095"/>
                <a:gd name="connsiteX34" fmla="*/ 17435 w 8122863"/>
                <a:gd name="connsiteY34" fmla="*/ 1010610 h 1239095"/>
                <a:gd name="connsiteX35" fmla="*/ 17435 w 8122863"/>
                <a:gd name="connsiteY35" fmla="*/ 634610 h 1239095"/>
                <a:gd name="connsiteX36" fmla="*/ 6005 w 8122863"/>
                <a:gd name="connsiteY36" fmla="*/ 330146 h 1239095"/>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280325 w 8122863"/>
                <a:gd name="connsiteY34" fmla="*/ 527503 h 1239095"/>
                <a:gd name="connsiteX35" fmla="*/ 17435 w 8122863"/>
                <a:gd name="connsiteY35" fmla="*/ 227276 h 1239095"/>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12369" y="127195"/>
                    <a:pt x="136038" y="42941"/>
                    <a:pt x="221686" y="49826"/>
                  </a:cubicBezTo>
                  <a:cubicBezTo>
                    <a:pt x="380668" y="-18714"/>
                    <a:pt x="708822" y="93105"/>
                    <a:pt x="889875" y="49826"/>
                  </a:cubicBezTo>
                  <a:cubicBezTo>
                    <a:pt x="1066819" y="-43542"/>
                    <a:pt x="1280665" y="48523"/>
                    <a:pt x="1481193" y="49826"/>
                  </a:cubicBezTo>
                  <a:cubicBezTo>
                    <a:pt x="1674066" y="68553"/>
                    <a:pt x="1892775" y="104314"/>
                    <a:pt x="2149382" y="49826"/>
                  </a:cubicBezTo>
                  <a:cubicBezTo>
                    <a:pt x="2414300" y="39613"/>
                    <a:pt x="2472844" y="57221"/>
                    <a:pt x="2586957" y="49826"/>
                  </a:cubicBezTo>
                  <a:cubicBezTo>
                    <a:pt x="2657414" y="-58028"/>
                    <a:pt x="3032348" y="41554"/>
                    <a:pt x="3255146" y="49826"/>
                  </a:cubicBezTo>
                  <a:cubicBezTo>
                    <a:pt x="3491657" y="8939"/>
                    <a:pt x="3470677" y="58152"/>
                    <a:pt x="3692721" y="49826"/>
                  </a:cubicBezTo>
                  <a:cubicBezTo>
                    <a:pt x="3894970" y="83"/>
                    <a:pt x="4008349" y="97683"/>
                    <a:pt x="4284039" y="49826"/>
                  </a:cubicBezTo>
                  <a:cubicBezTo>
                    <a:pt x="4539536" y="79656"/>
                    <a:pt x="4724218" y="59695"/>
                    <a:pt x="4798486" y="49826"/>
                  </a:cubicBezTo>
                  <a:cubicBezTo>
                    <a:pt x="4944426" y="57494"/>
                    <a:pt x="5070815" y="130410"/>
                    <a:pt x="5236061" y="49826"/>
                  </a:cubicBezTo>
                  <a:cubicBezTo>
                    <a:pt x="5400803" y="51087"/>
                    <a:pt x="5517141" y="69538"/>
                    <a:pt x="5827378" y="49826"/>
                  </a:cubicBezTo>
                  <a:cubicBezTo>
                    <a:pt x="6081894" y="42482"/>
                    <a:pt x="6218681" y="91048"/>
                    <a:pt x="6495568" y="49826"/>
                  </a:cubicBezTo>
                  <a:cubicBezTo>
                    <a:pt x="6741464" y="42494"/>
                    <a:pt x="6718833" y="50921"/>
                    <a:pt x="6856271" y="49826"/>
                  </a:cubicBezTo>
                  <a:cubicBezTo>
                    <a:pt x="7073438" y="-56368"/>
                    <a:pt x="7244517" y="141604"/>
                    <a:pt x="7908817" y="49826"/>
                  </a:cubicBezTo>
                  <a:cubicBezTo>
                    <a:pt x="8065095" y="97120"/>
                    <a:pt x="8086409" y="181176"/>
                    <a:pt x="8104657" y="245666"/>
                  </a:cubicBezTo>
                  <a:cubicBezTo>
                    <a:pt x="8134464" y="412178"/>
                    <a:pt x="8098969" y="459107"/>
                    <a:pt x="8104657" y="645166"/>
                  </a:cubicBezTo>
                  <a:cubicBezTo>
                    <a:pt x="8139304" y="783140"/>
                    <a:pt x="8109127" y="837088"/>
                    <a:pt x="8104657" y="1029000"/>
                  </a:cubicBezTo>
                  <a:cubicBezTo>
                    <a:pt x="8141219" y="1177858"/>
                    <a:pt x="8011943" y="1185926"/>
                    <a:pt x="7908817" y="1224840"/>
                  </a:cubicBezTo>
                  <a:cubicBezTo>
                    <a:pt x="7590997" y="1251493"/>
                    <a:pt x="7379271" y="1274529"/>
                    <a:pt x="7240628" y="1224840"/>
                  </a:cubicBezTo>
                  <a:cubicBezTo>
                    <a:pt x="7015806" y="1200597"/>
                    <a:pt x="6951126" y="1221657"/>
                    <a:pt x="6803053" y="1224840"/>
                  </a:cubicBezTo>
                  <a:cubicBezTo>
                    <a:pt x="6636135" y="1322583"/>
                    <a:pt x="6402193" y="1027730"/>
                    <a:pt x="6057992" y="1224840"/>
                  </a:cubicBezTo>
                  <a:cubicBezTo>
                    <a:pt x="5764203" y="1269025"/>
                    <a:pt x="5791163" y="1184854"/>
                    <a:pt x="5620417" y="1224840"/>
                  </a:cubicBezTo>
                  <a:cubicBezTo>
                    <a:pt x="5512115" y="1236438"/>
                    <a:pt x="5191202" y="1116984"/>
                    <a:pt x="5029099" y="1224840"/>
                  </a:cubicBezTo>
                  <a:cubicBezTo>
                    <a:pt x="4818129" y="1275172"/>
                    <a:pt x="4767092" y="1184466"/>
                    <a:pt x="4668396" y="1224840"/>
                  </a:cubicBezTo>
                  <a:cubicBezTo>
                    <a:pt x="4611403" y="1226376"/>
                    <a:pt x="4314687" y="1311769"/>
                    <a:pt x="4000207" y="1224840"/>
                  </a:cubicBezTo>
                  <a:cubicBezTo>
                    <a:pt x="3658150" y="1252031"/>
                    <a:pt x="3563640" y="1167143"/>
                    <a:pt x="3408889" y="1224840"/>
                  </a:cubicBezTo>
                  <a:cubicBezTo>
                    <a:pt x="3225713" y="1243507"/>
                    <a:pt x="3168641" y="1248456"/>
                    <a:pt x="3048185" y="1224840"/>
                  </a:cubicBezTo>
                  <a:cubicBezTo>
                    <a:pt x="2946490" y="1246358"/>
                    <a:pt x="2681015" y="1238998"/>
                    <a:pt x="2610610" y="1224840"/>
                  </a:cubicBezTo>
                  <a:cubicBezTo>
                    <a:pt x="2419742" y="1333358"/>
                    <a:pt x="2296852" y="1059589"/>
                    <a:pt x="2019292" y="1224840"/>
                  </a:cubicBezTo>
                  <a:cubicBezTo>
                    <a:pt x="1805005" y="1270238"/>
                    <a:pt x="1728220" y="1198928"/>
                    <a:pt x="1581717" y="1224840"/>
                  </a:cubicBezTo>
                  <a:cubicBezTo>
                    <a:pt x="1424899" y="1220367"/>
                    <a:pt x="1275228" y="1165441"/>
                    <a:pt x="1144142" y="1224840"/>
                  </a:cubicBezTo>
                  <a:cubicBezTo>
                    <a:pt x="1130188" y="1146805"/>
                    <a:pt x="579645" y="1331628"/>
                    <a:pt x="221686" y="1224840"/>
                  </a:cubicBezTo>
                  <a:cubicBezTo>
                    <a:pt x="107665" y="1244983"/>
                    <a:pt x="11320" y="1113945"/>
                    <a:pt x="25846" y="1029000"/>
                  </a:cubicBezTo>
                  <a:cubicBezTo>
                    <a:pt x="-1834" y="870069"/>
                    <a:pt x="52896" y="754149"/>
                    <a:pt x="25846" y="637333"/>
                  </a:cubicBezTo>
                  <a:cubicBezTo>
                    <a:pt x="-29131" y="486409"/>
                    <a:pt x="56821" y="372563"/>
                    <a:pt x="25846" y="245666"/>
                  </a:cubicBezTo>
                  <a:close/>
                </a:path>
                <a:path w="8148161" h="1272568" stroke="0" extrusionOk="0">
                  <a:moveTo>
                    <a:pt x="14416" y="348536"/>
                  </a:moveTo>
                  <a:cubicBezTo>
                    <a:pt x="-15438" y="259489"/>
                    <a:pt x="94946" y="-204"/>
                    <a:pt x="221686" y="49826"/>
                  </a:cubicBezTo>
                  <a:cubicBezTo>
                    <a:pt x="437330" y="-23336"/>
                    <a:pt x="499622" y="101564"/>
                    <a:pt x="736132" y="49826"/>
                  </a:cubicBezTo>
                  <a:cubicBezTo>
                    <a:pt x="967445" y="52132"/>
                    <a:pt x="1001658" y="84241"/>
                    <a:pt x="1173708" y="49826"/>
                  </a:cubicBezTo>
                  <a:cubicBezTo>
                    <a:pt x="1326213" y="5915"/>
                    <a:pt x="1441968" y="87775"/>
                    <a:pt x="1611283" y="49826"/>
                  </a:cubicBezTo>
                  <a:cubicBezTo>
                    <a:pt x="1810435" y="-3932"/>
                    <a:pt x="2070414" y="90570"/>
                    <a:pt x="2202601" y="49826"/>
                  </a:cubicBezTo>
                  <a:cubicBezTo>
                    <a:pt x="2286843" y="-25668"/>
                    <a:pt x="2747192" y="82946"/>
                    <a:pt x="2947661" y="49826"/>
                  </a:cubicBezTo>
                  <a:cubicBezTo>
                    <a:pt x="3237428" y="-13651"/>
                    <a:pt x="3238056" y="70774"/>
                    <a:pt x="3462107" y="49826"/>
                  </a:cubicBezTo>
                  <a:cubicBezTo>
                    <a:pt x="3695519" y="107516"/>
                    <a:pt x="3881160" y="105464"/>
                    <a:pt x="4053425" y="49826"/>
                  </a:cubicBezTo>
                  <a:cubicBezTo>
                    <a:pt x="4238769" y="39643"/>
                    <a:pt x="4305066" y="56521"/>
                    <a:pt x="4414129" y="49826"/>
                  </a:cubicBezTo>
                  <a:cubicBezTo>
                    <a:pt x="4528338" y="-20806"/>
                    <a:pt x="4670445" y="66662"/>
                    <a:pt x="5005447" y="49826"/>
                  </a:cubicBezTo>
                  <a:cubicBezTo>
                    <a:pt x="5325256" y="25125"/>
                    <a:pt x="5360779" y="80076"/>
                    <a:pt x="5596765" y="49826"/>
                  </a:cubicBezTo>
                  <a:cubicBezTo>
                    <a:pt x="5821619" y="13468"/>
                    <a:pt x="5897518" y="56776"/>
                    <a:pt x="6188082" y="49826"/>
                  </a:cubicBezTo>
                  <a:cubicBezTo>
                    <a:pt x="6413223" y="-37631"/>
                    <a:pt x="6670698" y="211449"/>
                    <a:pt x="6856271" y="49826"/>
                  </a:cubicBezTo>
                  <a:cubicBezTo>
                    <a:pt x="7033941" y="27210"/>
                    <a:pt x="7173128" y="77518"/>
                    <a:pt x="7293847" y="49826"/>
                  </a:cubicBezTo>
                  <a:cubicBezTo>
                    <a:pt x="7460454" y="88352"/>
                    <a:pt x="7736504" y="148196"/>
                    <a:pt x="7908817" y="49826"/>
                  </a:cubicBezTo>
                  <a:cubicBezTo>
                    <a:pt x="8033593" y="16951"/>
                    <a:pt x="8093156" y="148862"/>
                    <a:pt x="8104657" y="245666"/>
                  </a:cubicBezTo>
                  <a:cubicBezTo>
                    <a:pt x="8121441" y="424432"/>
                    <a:pt x="8115729" y="521361"/>
                    <a:pt x="8104657" y="645166"/>
                  </a:cubicBezTo>
                  <a:cubicBezTo>
                    <a:pt x="8203240" y="747799"/>
                    <a:pt x="8103255" y="886834"/>
                    <a:pt x="8104657" y="1029000"/>
                  </a:cubicBezTo>
                  <a:cubicBezTo>
                    <a:pt x="8089410" y="1169400"/>
                    <a:pt x="8000928" y="1236946"/>
                    <a:pt x="7908817" y="1224840"/>
                  </a:cubicBezTo>
                  <a:cubicBezTo>
                    <a:pt x="7691836" y="1272512"/>
                    <a:pt x="7625725" y="1248652"/>
                    <a:pt x="7394371" y="1224840"/>
                  </a:cubicBezTo>
                  <a:cubicBezTo>
                    <a:pt x="7129180" y="1221606"/>
                    <a:pt x="7055304" y="1238594"/>
                    <a:pt x="6956795" y="1224840"/>
                  </a:cubicBezTo>
                  <a:cubicBezTo>
                    <a:pt x="6889902" y="1228258"/>
                    <a:pt x="6667806" y="1152686"/>
                    <a:pt x="6519220" y="1224840"/>
                  </a:cubicBezTo>
                  <a:cubicBezTo>
                    <a:pt x="6311874" y="1324576"/>
                    <a:pt x="6203025" y="1239339"/>
                    <a:pt x="5927902" y="1224840"/>
                  </a:cubicBezTo>
                  <a:cubicBezTo>
                    <a:pt x="5652898" y="1205674"/>
                    <a:pt x="5620654" y="1165375"/>
                    <a:pt x="5413456" y="1224840"/>
                  </a:cubicBezTo>
                  <a:cubicBezTo>
                    <a:pt x="5217840" y="1245175"/>
                    <a:pt x="4946908" y="1249239"/>
                    <a:pt x="4822138" y="1224840"/>
                  </a:cubicBezTo>
                  <a:cubicBezTo>
                    <a:pt x="4628125" y="1221548"/>
                    <a:pt x="4472585" y="1167617"/>
                    <a:pt x="4384563" y="1224840"/>
                  </a:cubicBezTo>
                  <a:cubicBezTo>
                    <a:pt x="4216596" y="1286655"/>
                    <a:pt x="4097634" y="1202096"/>
                    <a:pt x="3870117" y="1224840"/>
                  </a:cubicBezTo>
                  <a:cubicBezTo>
                    <a:pt x="3704073" y="1275263"/>
                    <a:pt x="3445272" y="1150073"/>
                    <a:pt x="3201928" y="1224840"/>
                  </a:cubicBezTo>
                  <a:cubicBezTo>
                    <a:pt x="2996062" y="1204564"/>
                    <a:pt x="2666428" y="1232858"/>
                    <a:pt x="2533738" y="1224840"/>
                  </a:cubicBezTo>
                  <a:cubicBezTo>
                    <a:pt x="2321763" y="1281409"/>
                    <a:pt x="2212653" y="1231749"/>
                    <a:pt x="1942421" y="1224840"/>
                  </a:cubicBezTo>
                  <a:cubicBezTo>
                    <a:pt x="1691794" y="1226100"/>
                    <a:pt x="1691139" y="1222247"/>
                    <a:pt x="1504846" y="1224840"/>
                  </a:cubicBezTo>
                  <a:cubicBezTo>
                    <a:pt x="1334234" y="1220649"/>
                    <a:pt x="1286031" y="1184617"/>
                    <a:pt x="1067270" y="1224840"/>
                  </a:cubicBezTo>
                  <a:cubicBezTo>
                    <a:pt x="874655" y="1219551"/>
                    <a:pt x="604132" y="1294929"/>
                    <a:pt x="221686" y="1224840"/>
                  </a:cubicBezTo>
                  <a:cubicBezTo>
                    <a:pt x="138838" y="1243726"/>
                    <a:pt x="47773" y="1136407"/>
                    <a:pt x="25846" y="1029000"/>
                  </a:cubicBezTo>
                  <a:cubicBezTo>
                    <a:pt x="2453" y="886833"/>
                    <a:pt x="-18174" y="778989"/>
                    <a:pt x="25846" y="653000"/>
                  </a:cubicBezTo>
                  <a:cubicBezTo>
                    <a:pt x="24060" y="526274"/>
                    <a:pt x="454" y="467968"/>
                    <a:pt x="14416" y="348536"/>
                  </a:cubicBezTo>
                  <a:close/>
                </a:path>
                <a:path w="8148161" h="1272568" fill="none" stroke="0" extrusionOk="0">
                  <a:moveTo>
                    <a:pt x="25846" y="245666"/>
                  </a:moveTo>
                  <a:cubicBezTo>
                    <a:pt x="-2219" y="122418"/>
                    <a:pt x="126564" y="60876"/>
                    <a:pt x="221686" y="49826"/>
                  </a:cubicBezTo>
                  <a:cubicBezTo>
                    <a:pt x="400744" y="-10582"/>
                    <a:pt x="713846" y="75343"/>
                    <a:pt x="889875" y="49826"/>
                  </a:cubicBezTo>
                  <a:cubicBezTo>
                    <a:pt x="1057041" y="27100"/>
                    <a:pt x="1306601" y="127483"/>
                    <a:pt x="1481193" y="49826"/>
                  </a:cubicBezTo>
                  <a:cubicBezTo>
                    <a:pt x="1619473" y="18002"/>
                    <a:pt x="1882129" y="126738"/>
                    <a:pt x="2149382" y="49826"/>
                  </a:cubicBezTo>
                  <a:cubicBezTo>
                    <a:pt x="2402358" y="21230"/>
                    <a:pt x="2442720" y="84546"/>
                    <a:pt x="2586957" y="49826"/>
                  </a:cubicBezTo>
                  <a:cubicBezTo>
                    <a:pt x="2666590" y="42210"/>
                    <a:pt x="3073102" y="96434"/>
                    <a:pt x="3255146" y="49826"/>
                  </a:cubicBezTo>
                  <a:cubicBezTo>
                    <a:pt x="3465216" y="2878"/>
                    <a:pt x="3474598" y="82097"/>
                    <a:pt x="3692721" y="49826"/>
                  </a:cubicBezTo>
                  <a:cubicBezTo>
                    <a:pt x="3895452" y="23848"/>
                    <a:pt x="4014868" y="56974"/>
                    <a:pt x="4284039" y="49826"/>
                  </a:cubicBezTo>
                  <a:cubicBezTo>
                    <a:pt x="4508564" y="432"/>
                    <a:pt x="4707466" y="69030"/>
                    <a:pt x="4798486" y="49826"/>
                  </a:cubicBezTo>
                  <a:cubicBezTo>
                    <a:pt x="4891751" y="1940"/>
                    <a:pt x="5057247" y="82283"/>
                    <a:pt x="5236061" y="49826"/>
                  </a:cubicBezTo>
                  <a:cubicBezTo>
                    <a:pt x="5394602" y="37456"/>
                    <a:pt x="5569187" y="87810"/>
                    <a:pt x="5827378" y="49826"/>
                  </a:cubicBezTo>
                  <a:cubicBezTo>
                    <a:pt x="6145887" y="68600"/>
                    <a:pt x="6256074" y="68737"/>
                    <a:pt x="6495568" y="49826"/>
                  </a:cubicBezTo>
                  <a:cubicBezTo>
                    <a:pt x="6734872" y="41326"/>
                    <a:pt x="6723857" y="56386"/>
                    <a:pt x="6856271" y="49826"/>
                  </a:cubicBezTo>
                  <a:cubicBezTo>
                    <a:pt x="7034538" y="-5095"/>
                    <a:pt x="7420890" y="171004"/>
                    <a:pt x="7908817" y="49826"/>
                  </a:cubicBezTo>
                  <a:cubicBezTo>
                    <a:pt x="8049944" y="46184"/>
                    <a:pt x="8113203" y="131685"/>
                    <a:pt x="8104657" y="245666"/>
                  </a:cubicBezTo>
                  <a:cubicBezTo>
                    <a:pt x="8090812" y="397374"/>
                    <a:pt x="8055422" y="506644"/>
                    <a:pt x="8104657" y="645166"/>
                  </a:cubicBezTo>
                  <a:cubicBezTo>
                    <a:pt x="8133640" y="807308"/>
                    <a:pt x="8097040" y="862037"/>
                    <a:pt x="8104657" y="1029000"/>
                  </a:cubicBezTo>
                  <a:cubicBezTo>
                    <a:pt x="8109913" y="1156492"/>
                    <a:pt x="8012094" y="1221951"/>
                    <a:pt x="7908817" y="1224840"/>
                  </a:cubicBezTo>
                  <a:cubicBezTo>
                    <a:pt x="7641141" y="1294805"/>
                    <a:pt x="7444461" y="1214259"/>
                    <a:pt x="7240628" y="1224840"/>
                  </a:cubicBezTo>
                  <a:cubicBezTo>
                    <a:pt x="7037652" y="1244753"/>
                    <a:pt x="6945615" y="1208368"/>
                    <a:pt x="6803053" y="1224840"/>
                  </a:cubicBezTo>
                  <a:cubicBezTo>
                    <a:pt x="6749629" y="1251504"/>
                    <a:pt x="6314645" y="1146649"/>
                    <a:pt x="6057992" y="1224840"/>
                  </a:cubicBezTo>
                  <a:cubicBezTo>
                    <a:pt x="5759708" y="1272657"/>
                    <a:pt x="5778263" y="1228422"/>
                    <a:pt x="5620417" y="1224840"/>
                  </a:cubicBezTo>
                  <a:cubicBezTo>
                    <a:pt x="5509389" y="1198098"/>
                    <a:pt x="5220608" y="1127123"/>
                    <a:pt x="5029099" y="1224840"/>
                  </a:cubicBezTo>
                  <a:cubicBezTo>
                    <a:pt x="4836755" y="1279000"/>
                    <a:pt x="4738909" y="1210692"/>
                    <a:pt x="4668396" y="1224840"/>
                  </a:cubicBezTo>
                  <a:cubicBezTo>
                    <a:pt x="4641915" y="1260637"/>
                    <a:pt x="4269381" y="1191689"/>
                    <a:pt x="4000207" y="1224840"/>
                  </a:cubicBezTo>
                  <a:cubicBezTo>
                    <a:pt x="3650776" y="1287155"/>
                    <a:pt x="3594655" y="1189952"/>
                    <a:pt x="3408889" y="1224840"/>
                  </a:cubicBezTo>
                  <a:cubicBezTo>
                    <a:pt x="3233713" y="1285199"/>
                    <a:pt x="3157153" y="1200378"/>
                    <a:pt x="3048185" y="1224840"/>
                  </a:cubicBezTo>
                  <a:cubicBezTo>
                    <a:pt x="2908129" y="1274651"/>
                    <a:pt x="2740619" y="1230752"/>
                    <a:pt x="2610610" y="1224840"/>
                  </a:cubicBezTo>
                  <a:cubicBezTo>
                    <a:pt x="2521073" y="1240857"/>
                    <a:pt x="2258010" y="1123152"/>
                    <a:pt x="2019292" y="1224840"/>
                  </a:cubicBezTo>
                  <a:cubicBezTo>
                    <a:pt x="1804460" y="1290951"/>
                    <a:pt x="1790856" y="1179820"/>
                    <a:pt x="1581717" y="1224840"/>
                  </a:cubicBezTo>
                  <a:cubicBezTo>
                    <a:pt x="1402833" y="1230064"/>
                    <a:pt x="1273511" y="1197004"/>
                    <a:pt x="1144142" y="1224840"/>
                  </a:cubicBezTo>
                  <a:cubicBezTo>
                    <a:pt x="1064160" y="1200765"/>
                    <a:pt x="616470" y="1293341"/>
                    <a:pt x="221686" y="1224840"/>
                  </a:cubicBezTo>
                  <a:cubicBezTo>
                    <a:pt x="118662" y="1175026"/>
                    <a:pt x="32545" y="1146893"/>
                    <a:pt x="25846" y="1029000"/>
                  </a:cubicBezTo>
                  <a:cubicBezTo>
                    <a:pt x="-22936" y="837661"/>
                    <a:pt x="326453" y="711257"/>
                    <a:pt x="288736" y="545893"/>
                  </a:cubicBezTo>
                  <a:cubicBezTo>
                    <a:pt x="203242" y="372983"/>
                    <a:pt x="37655" y="350388"/>
                    <a:pt x="25846" y="245666"/>
                  </a:cubicBezTo>
                  <a:close/>
                </a:path>
                <a:path w="8148161" h="1272568" fill="none" stroke="0" extrusionOk="0">
                  <a:moveTo>
                    <a:pt x="25846" y="245666"/>
                  </a:moveTo>
                  <a:cubicBezTo>
                    <a:pt x="-1639" y="147862"/>
                    <a:pt x="117270" y="11108"/>
                    <a:pt x="221686" y="49826"/>
                  </a:cubicBezTo>
                  <a:cubicBezTo>
                    <a:pt x="367402" y="35320"/>
                    <a:pt x="695179" y="64279"/>
                    <a:pt x="889875" y="49826"/>
                  </a:cubicBezTo>
                  <a:cubicBezTo>
                    <a:pt x="1092493" y="-21157"/>
                    <a:pt x="1272039" y="121796"/>
                    <a:pt x="1481193" y="49826"/>
                  </a:cubicBezTo>
                  <a:cubicBezTo>
                    <a:pt x="1608183" y="60291"/>
                    <a:pt x="1920166" y="98837"/>
                    <a:pt x="2149382" y="49826"/>
                  </a:cubicBezTo>
                  <a:cubicBezTo>
                    <a:pt x="2394511" y="33990"/>
                    <a:pt x="2460462" y="63187"/>
                    <a:pt x="2586957" y="49826"/>
                  </a:cubicBezTo>
                  <a:cubicBezTo>
                    <a:pt x="2675597" y="-36627"/>
                    <a:pt x="3093819" y="82490"/>
                    <a:pt x="3255146" y="49826"/>
                  </a:cubicBezTo>
                  <a:cubicBezTo>
                    <a:pt x="3489839" y="8129"/>
                    <a:pt x="3477051" y="77237"/>
                    <a:pt x="3692721" y="49826"/>
                  </a:cubicBezTo>
                  <a:cubicBezTo>
                    <a:pt x="3900989" y="13086"/>
                    <a:pt x="4018143" y="114430"/>
                    <a:pt x="4284039" y="49826"/>
                  </a:cubicBezTo>
                  <a:cubicBezTo>
                    <a:pt x="4532973" y="46122"/>
                    <a:pt x="4700945" y="83859"/>
                    <a:pt x="4798486" y="49826"/>
                  </a:cubicBezTo>
                  <a:cubicBezTo>
                    <a:pt x="4955719" y="63126"/>
                    <a:pt x="5061530" y="122285"/>
                    <a:pt x="5236061" y="49826"/>
                  </a:cubicBezTo>
                  <a:cubicBezTo>
                    <a:pt x="5384877" y="53782"/>
                    <a:pt x="5534408" y="82534"/>
                    <a:pt x="5827378" y="49826"/>
                  </a:cubicBezTo>
                  <a:cubicBezTo>
                    <a:pt x="6103881" y="56434"/>
                    <a:pt x="6265351" y="95197"/>
                    <a:pt x="6495568" y="49826"/>
                  </a:cubicBezTo>
                  <a:cubicBezTo>
                    <a:pt x="6740082" y="47144"/>
                    <a:pt x="6721883" y="53943"/>
                    <a:pt x="6856271" y="49826"/>
                  </a:cubicBezTo>
                  <a:cubicBezTo>
                    <a:pt x="7128360" y="-46623"/>
                    <a:pt x="7345260" y="143982"/>
                    <a:pt x="7908817" y="49826"/>
                  </a:cubicBezTo>
                  <a:cubicBezTo>
                    <a:pt x="8056693" y="78667"/>
                    <a:pt x="8093634" y="167827"/>
                    <a:pt x="8104657" y="245666"/>
                  </a:cubicBezTo>
                  <a:cubicBezTo>
                    <a:pt x="8103220" y="401932"/>
                    <a:pt x="8076823" y="477218"/>
                    <a:pt x="8104657" y="645166"/>
                  </a:cubicBezTo>
                  <a:cubicBezTo>
                    <a:pt x="8138676" y="803118"/>
                    <a:pt x="8100889" y="850227"/>
                    <a:pt x="8104657" y="1029000"/>
                  </a:cubicBezTo>
                  <a:cubicBezTo>
                    <a:pt x="8114623" y="1153909"/>
                    <a:pt x="8009224" y="1165353"/>
                    <a:pt x="7908817" y="1224840"/>
                  </a:cubicBezTo>
                  <a:cubicBezTo>
                    <a:pt x="7625061" y="1232813"/>
                    <a:pt x="7420011" y="1259251"/>
                    <a:pt x="7240628" y="1224840"/>
                  </a:cubicBezTo>
                  <a:cubicBezTo>
                    <a:pt x="7017376" y="1236711"/>
                    <a:pt x="6964229" y="1207396"/>
                    <a:pt x="6803053" y="1224840"/>
                  </a:cubicBezTo>
                  <a:cubicBezTo>
                    <a:pt x="6694961" y="1313687"/>
                    <a:pt x="6305361" y="1083439"/>
                    <a:pt x="6057992" y="1224840"/>
                  </a:cubicBezTo>
                  <a:cubicBezTo>
                    <a:pt x="5768104" y="1255518"/>
                    <a:pt x="5793649" y="1205332"/>
                    <a:pt x="5620417" y="1224840"/>
                  </a:cubicBezTo>
                  <a:cubicBezTo>
                    <a:pt x="5504163" y="1219788"/>
                    <a:pt x="5181000" y="1089571"/>
                    <a:pt x="5029099" y="1224840"/>
                  </a:cubicBezTo>
                  <a:cubicBezTo>
                    <a:pt x="4808480" y="1281108"/>
                    <a:pt x="4746552" y="1232930"/>
                    <a:pt x="4668396" y="1224840"/>
                  </a:cubicBezTo>
                  <a:cubicBezTo>
                    <a:pt x="4587471" y="1221984"/>
                    <a:pt x="4282624" y="1232274"/>
                    <a:pt x="4000207" y="1224840"/>
                  </a:cubicBezTo>
                  <a:cubicBezTo>
                    <a:pt x="3635721" y="1269457"/>
                    <a:pt x="3578347" y="1171115"/>
                    <a:pt x="3408889" y="1224840"/>
                  </a:cubicBezTo>
                  <a:cubicBezTo>
                    <a:pt x="3230448" y="1262524"/>
                    <a:pt x="3160585" y="1226191"/>
                    <a:pt x="3048185" y="1224840"/>
                  </a:cubicBezTo>
                  <a:cubicBezTo>
                    <a:pt x="2940649" y="1247657"/>
                    <a:pt x="2719000" y="1233204"/>
                    <a:pt x="2610610" y="1224840"/>
                  </a:cubicBezTo>
                  <a:cubicBezTo>
                    <a:pt x="2550837" y="1275467"/>
                    <a:pt x="2302386" y="1134005"/>
                    <a:pt x="2019292" y="1224840"/>
                  </a:cubicBezTo>
                  <a:cubicBezTo>
                    <a:pt x="1802927" y="1281495"/>
                    <a:pt x="1771034" y="1188489"/>
                    <a:pt x="1581717" y="1224840"/>
                  </a:cubicBezTo>
                  <a:cubicBezTo>
                    <a:pt x="1410847" y="1231266"/>
                    <a:pt x="1264901" y="1178355"/>
                    <a:pt x="1144142" y="1224840"/>
                  </a:cubicBezTo>
                  <a:cubicBezTo>
                    <a:pt x="1057113" y="1222389"/>
                    <a:pt x="567260" y="1289013"/>
                    <a:pt x="221686" y="1224840"/>
                  </a:cubicBezTo>
                  <a:cubicBezTo>
                    <a:pt x="117339" y="1224144"/>
                    <a:pt x="230896" y="1247700"/>
                    <a:pt x="220156" y="1143300"/>
                  </a:cubicBezTo>
                  <a:cubicBezTo>
                    <a:pt x="189280" y="987405"/>
                    <a:pt x="72160" y="791592"/>
                    <a:pt x="25846" y="637333"/>
                  </a:cubicBezTo>
                  <a:cubicBezTo>
                    <a:pt x="-24657" y="477722"/>
                    <a:pt x="41271" y="382985"/>
                    <a:pt x="25846" y="245666"/>
                  </a:cubicBezTo>
                  <a:close/>
                </a:path>
              </a:pathLst>
            </a:custGeom>
            <a:solidFill>
              <a:srgbClr val="FFFFFF"/>
            </a:solidFill>
            <a:ln w="12700">
              <a:noFill/>
              <a:extLst>
                <a:ext uri="{C807C97D-BFC1-408E-A445-0C87EB9F89A2}">
                  <ask:lineSketchStyleProps xmlns:ask="http://schemas.microsoft.com/office/drawing/2018/sketchyshapes" sd="974754452">
                    <a:custGeom>
                      <a:avLst/>
                      <a:gdLst>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22115" y="113755"/>
                            <a:pt x="150176" y="47717"/>
                            <a:pt x="221686" y="49826"/>
                          </a:cubicBezTo>
                          <a:cubicBezTo>
                            <a:pt x="358448" y="-32152"/>
                            <a:pt x="671500" y="100580"/>
                            <a:pt x="889875" y="49826"/>
                          </a:cubicBezTo>
                          <a:cubicBezTo>
                            <a:pt x="1068752" y="-49839"/>
                            <a:pt x="1275533" y="16016"/>
                            <a:pt x="1481193" y="49826"/>
                          </a:cubicBezTo>
                          <a:cubicBezTo>
                            <a:pt x="1674167" y="97247"/>
                            <a:pt x="1887529" y="166408"/>
                            <a:pt x="2149382" y="49826"/>
                          </a:cubicBezTo>
                          <a:cubicBezTo>
                            <a:pt x="2419772" y="47652"/>
                            <a:pt x="2487474" y="52872"/>
                            <a:pt x="2586957" y="49826"/>
                          </a:cubicBezTo>
                          <a:cubicBezTo>
                            <a:pt x="2631541" y="-98288"/>
                            <a:pt x="3033949" y="28159"/>
                            <a:pt x="3255146" y="49826"/>
                          </a:cubicBezTo>
                          <a:cubicBezTo>
                            <a:pt x="3492101" y="11237"/>
                            <a:pt x="3465890" y="44365"/>
                            <a:pt x="3692721" y="49826"/>
                          </a:cubicBezTo>
                          <a:cubicBezTo>
                            <a:pt x="3877209" y="-29976"/>
                            <a:pt x="3997833" y="125617"/>
                            <a:pt x="4284039" y="49826"/>
                          </a:cubicBezTo>
                          <a:cubicBezTo>
                            <a:pt x="4538665" y="87298"/>
                            <a:pt x="4740658" y="47673"/>
                            <a:pt x="4798486" y="49826"/>
                          </a:cubicBezTo>
                          <a:cubicBezTo>
                            <a:pt x="4948285" y="61766"/>
                            <a:pt x="5080139" y="170703"/>
                            <a:pt x="5236061" y="49826"/>
                          </a:cubicBezTo>
                          <a:cubicBezTo>
                            <a:pt x="5397042" y="59689"/>
                            <a:pt x="5483087" y="75409"/>
                            <a:pt x="5827378" y="49826"/>
                          </a:cubicBezTo>
                          <a:cubicBezTo>
                            <a:pt x="6070405" y="45516"/>
                            <a:pt x="6211601" y="97226"/>
                            <a:pt x="6495568" y="49826"/>
                          </a:cubicBezTo>
                          <a:cubicBezTo>
                            <a:pt x="6743895" y="42839"/>
                            <a:pt x="6718543" y="49430"/>
                            <a:pt x="6856271" y="49826"/>
                          </a:cubicBezTo>
                          <a:cubicBezTo>
                            <a:pt x="7093400" y="-81051"/>
                            <a:pt x="7188833" y="154856"/>
                            <a:pt x="7908817" y="49826"/>
                          </a:cubicBezTo>
                          <a:cubicBezTo>
                            <a:pt x="8073807" y="108184"/>
                            <a:pt x="8084079" y="186861"/>
                            <a:pt x="8104657" y="245666"/>
                          </a:cubicBezTo>
                          <a:cubicBezTo>
                            <a:pt x="8144428" y="413604"/>
                            <a:pt x="8103580" y="454844"/>
                            <a:pt x="8104657" y="645166"/>
                          </a:cubicBezTo>
                          <a:cubicBezTo>
                            <a:pt x="8138272" y="771012"/>
                            <a:pt x="8110393" y="835362"/>
                            <a:pt x="8104657" y="1029000"/>
                          </a:cubicBezTo>
                          <a:cubicBezTo>
                            <a:pt x="8155832" y="1196050"/>
                            <a:pt x="8007147" y="1156944"/>
                            <a:pt x="7908817" y="1224840"/>
                          </a:cubicBezTo>
                          <a:cubicBezTo>
                            <a:pt x="7588237" y="1247321"/>
                            <a:pt x="7350151" y="1301865"/>
                            <a:pt x="7240628" y="1224840"/>
                          </a:cubicBezTo>
                          <a:cubicBezTo>
                            <a:pt x="7009093" y="1191234"/>
                            <a:pt x="6955265" y="1222747"/>
                            <a:pt x="6803053" y="1224840"/>
                          </a:cubicBezTo>
                          <a:cubicBezTo>
                            <a:pt x="6609794" y="1388402"/>
                            <a:pt x="6426033" y="946085"/>
                            <a:pt x="6057992" y="1224840"/>
                          </a:cubicBezTo>
                          <a:cubicBezTo>
                            <a:pt x="5771047" y="1263809"/>
                            <a:pt x="5798360" y="1173402"/>
                            <a:pt x="5620417" y="1224840"/>
                          </a:cubicBezTo>
                          <a:cubicBezTo>
                            <a:pt x="5532500" y="1237666"/>
                            <a:pt x="5185040" y="1105386"/>
                            <a:pt x="5029099" y="1224840"/>
                          </a:cubicBezTo>
                          <a:cubicBezTo>
                            <a:pt x="4798270" y="1271715"/>
                            <a:pt x="4777967" y="1157209"/>
                            <a:pt x="4668396" y="1224840"/>
                          </a:cubicBezTo>
                          <a:cubicBezTo>
                            <a:pt x="4678956" y="1218340"/>
                            <a:pt x="4310818" y="1356654"/>
                            <a:pt x="4000207" y="1224840"/>
                          </a:cubicBezTo>
                          <a:cubicBezTo>
                            <a:pt x="3641214" y="1232270"/>
                            <a:pt x="3547040" y="1150836"/>
                            <a:pt x="3408889" y="1224840"/>
                          </a:cubicBezTo>
                          <a:cubicBezTo>
                            <a:pt x="3224300" y="1239651"/>
                            <a:pt x="3168432" y="1251049"/>
                            <a:pt x="3048185" y="1224840"/>
                          </a:cubicBezTo>
                          <a:cubicBezTo>
                            <a:pt x="2964918" y="1254255"/>
                            <a:pt x="2679402" y="1240499"/>
                            <a:pt x="2610610" y="1224840"/>
                          </a:cubicBezTo>
                          <a:cubicBezTo>
                            <a:pt x="2393991" y="1360791"/>
                            <a:pt x="2338558" y="1001782"/>
                            <a:pt x="2019292" y="1224840"/>
                          </a:cubicBezTo>
                          <a:cubicBezTo>
                            <a:pt x="1799825" y="1251786"/>
                            <a:pt x="1700131" y="1204600"/>
                            <a:pt x="1581717" y="1224840"/>
                          </a:cubicBezTo>
                          <a:cubicBezTo>
                            <a:pt x="1432228" y="1200867"/>
                            <a:pt x="1283750" y="1146686"/>
                            <a:pt x="1144142" y="1224840"/>
                          </a:cubicBezTo>
                          <a:cubicBezTo>
                            <a:pt x="1180392" y="1100353"/>
                            <a:pt x="584554" y="1355760"/>
                            <a:pt x="221686" y="1224840"/>
                          </a:cubicBezTo>
                          <a:cubicBezTo>
                            <a:pt x="99225" y="1262059"/>
                            <a:pt x="-11508" y="1102138"/>
                            <a:pt x="25846" y="1029000"/>
                          </a:cubicBezTo>
                          <a:cubicBezTo>
                            <a:pt x="-13952" y="870933"/>
                            <a:pt x="46998" y="723530"/>
                            <a:pt x="25846" y="637333"/>
                          </a:cubicBezTo>
                          <a:cubicBezTo>
                            <a:pt x="-45166" y="493695"/>
                            <a:pt x="80378" y="347498"/>
                            <a:pt x="25846" y="245666"/>
                          </a:cubicBezTo>
                          <a:close/>
                        </a:path>
                        <a:path w="8148161" h="1272568" stroke="0" extrusionOk="0">
                          <a:moveTo>
                            <a:pt x="14416" y="348536"/>
                          </a:moveTo>
                          <a:cubicBezTo>
                            <a:pt x="-49402" y="275907"/>
                            <a:pt x="90878" y="-8392"/>
                            <a:pt x="221686" y="49826"/>
                          </a:cubicBezTo>
                          <a:cubicBezTo>
                            <a:pt x="451434" y="-32669"/>
                            <a:pt x="507092" y="135429"/>
                            <a:pt x="736132" y="49826"/>
                          </a:cubicBezTo>
                          <a:cubicBezTo>
                            <a:pt x="958953" y="55762"/>
                            <a:pt x="992888" y="84602"/>
                            <a:pt x="1173708" y="49826"/>
                          </a:cubicBezTo>
                          <a:cubicBezTo>
                            <a:pt x="1324703" y="-26875"/>
                            <a:pt x="1475759" y="113601"/>
                            <a:pt x="1611283" y="49826"/>
                          </a:cubicBezTo>
                          <a:cubicBezTo>
                            <a:pt x="1808542" y="-21349"/>
                            <a:pt x="2067707" y="98808"/>
                            <a:pt x="2202601" y="49826"/>
                          </a:cubicBezTo>
                          <a:cubicBezTo>
                            <a:pt x="2255122" y="-69489"/>
                            <a:pt x="2787574" y="68327"/>
                            <a:pt x="2947661" y="49826"/>
                          </a:cubicBezTo>
                          <a:cubicBezTo>
                            <a:pt x="3230903" y="-10255"/>
                            <a:pt x="3232019" y="74058"/>
                            <a:pt x="3462107" y="49826"/>
                          </a:cubicBezTo>
                          <a:cubicBezTo>
                            <a:pt x="3706238" y="131828"/>
                            <a:pt x="3922718" y="135623"/>
                            <a:pt x="4053425" y="49826"/>
                          </a:cubicBezTo>
                          <a:cubicBezTo>
                            <a:pt x="4234564" y="43193"/>
                            <a:pt x="4290278" y="46583"/>
                            <a:pt x="4414129" y="49826"/>
                          </a:cubicBezTo>
                          <a:cubicBezTo>
                            <a:pt x="4535967" y="-27914"/>
                            <a:pt x="4628537" y="47245"/>
                            <a:pt x="5005447" y="49826"/>
                          </a:cubicBezTo>
                          <a:cubicBezTo>
                            <a:pt x="5333041" y="28562"/>
                            <a:pt x="5355108" y="68408"/>
                            <a:pt x="5596765" y="49826"/>
                          </a:cubicBezTo>
                          <a:cubicBezTo>
                            <a:pt x="5822273" y="17127"/>
                            <a:pt x="5890910" y="45557"/>
                            <a:pt x="6188082" y="49826"/>
                          </a:cubicBezTo>
                          <a:cubicBezTo>
                            <a:pt x="6372977" y="-70624"/>
                            <a:pt x="6675534" y="278806"/>
                            <a:pt x="6856271" y="49826"/>
                          </a:cubicBezTo>
                          <a:cubicBezTo>
                            <a:pt x="7025863" y="56702"/>
                            <a:pt x="7204003" y="92692"/>
                            <a:pt x="7293847" y="49826"/>
                          </a:cubicBezTo>
                          <a:cubicBezTo>
                            <a:pt x="7458354" y="100845"/>
                            <a:pt x="7730128" y="152573"/>
                            <a:pt x="7908817" y="49826"/>
                          </a:cubicBezTo>
                          <a:cubicBezTo>
                            <a:pt x="8040938" y="-11093"/>
                            <a:pt x="8090120" y="149507"/>
                            <a:pt x="8104657" y="245666"/>
                          </a:cubicBezTo>
                          <a:cubicBezTo>
                            <a:pt x="8111601" y="430841"/>
                            <a:pt x="8132696" y="505632"/>
                            <a:pt x="8104657" y="645166"/>
                          </a:cubicBezTo>
                          <a:cubicBezTo>
                            <a:pt x="8213385" y="749640"/>
                            <a:pt x="8104421" y="902048"/>
                            <a:pt x="8104657" y="1029000"/>
                          </a:cubicBezTo>
                          <a:cubicBezTo>
                            <a:pt x="8089446" y="1173356"/>
                            <a:pt x="7998268" y="1239057"/>
                            <a:pt x="7908817" y="1224840"/>
                          </a:cubicBezTo>
                          <a:cubicBezTo>
                            <a:pt x="7679909" y="1288309"/>
                            <a:pt x="7619040" y="1259975"/>
                            <a:pt x="7394371" y="1224840"/>
                          </a:cubicBezTo>
                          <a:cubicBezTo>
                            <a:pt x="7124868" y="1219990"/>
                            <a:pt x="7053075" y="1255431"/>
                            <a:pt x="6956795" y="1224840"/>
                          </a:cubicBezTo>
                          <a:cubicBezTo>
                            <a:pt x="6926785" y="1224351"/>
                            <a:pt x="6631119" y="1131380"/>
                            <a:pt x="6519220" y="1224840"/>
                          </a:cubicBezTo>
                          <a:cubicBezTo>
                            <a:pt x="6311743" y="1362818"/>
                            <a:pt x="6224624" y="1252142"/>
                            <a:pt x="5927902" y="1224840"/>
                          </a:cubicBezTo>
                          <a:cubicBezTo>
                            <a:pt x="5647748" y="1201780"/>
                            <a:pt x="5626841" y="1165626"/>
                            <a:pt x="5413456" y="1224840"/>
                          </a:cubicBezTo>
                          <a:cubicBezTo>
                            <a:pt x="5215108" y="1240202"/>
                            <a:pt x="4933880" y="1266836"/>
                            <a:pt x="4822138" y="1224840"/>
                          </a:cubicBezTo>
                          <a:cubicBezTo>
                            <a:pt x="4620335" y="1211865"/>
                            <a:pt x="4463114" y="1162183"/>
                            <a:pt x="4384563" y="1224840"/>
                          </a:cubicBezTo>
                          <a:cubicBezTo>
                            <a:pt x="4199343" y="1300997"/>
                            <a:pt x="4060825" y="1206419"/>
                            <a:pt x="3870117" y="1224840"/>
                          </a:cubicBezTo>
                          <a:cubicBezTo>
                            <a:pt x="3748692" y="1287999"/>
                            <a:pt x="3446956" y="1144693"/>
                            <a:pt x="3201928" y="1224840"/>
                          </a:cubicBezTo>
                          <a:cubicBezTo>
                            <a:pt x="3000264" y="1194997"/>
                            <a:pt x="2651550" y="1236377"/>
                            <a:pt x="2533738" y="1224840"/>
                          </a:cubicBezTo>
                          <a:cubicBezTo>
                            <a:pt x="2320904" y="1291781"/>
                            <a:pt x="2230388" y="1240566"/>
                            <a:pt x="1942421" y="1224840"/>
                          </a:cubicBezTo>
                          <a:cubicBezTo>
                            <a:pt x="1692178" y="1225748"/>
                            <a:pt x="1690464" y="1222708"/>
                            <a:pt x="1504846" y="1224840"/>
                          </a:cubicBezTo>
                          <a:cubicBezTo>
                            <a:pt x="1350202" y="1213472"/>
                            <a:pt x="1290684" y="1168840"/>
                            <a:pt x="1067270" y="1224840"/>
                          </a:cubicBezTo>
                          <a:cubicBezTo>
                            <a:pt x="908704" y="1172024"/>
                            <a:pt x="593965" y="1337977"/>
                            <a:pt x="221686" y="1224840"/>
                          </a:cubicBezTo>
                          <a:cubicBezTo>
                            <a:pt x="152556" y="1251969"/>
                            <a:pt x="44885" y="1113059"/>
                            <a:pt x="25846" y="1029000"/>
                          </a:cubicBezTo>
                          <a:cubicBezTo>
                            <a:pt x="-942" y="874326"/>
                            <a:pt x="-31388" y="782608"/>
                            <a:pt x="25846" y="653000"/>
                          </a:cubicBezTo>
                          <a:cubicBezTo>
                            <a:pt x="24114" y="520275"/>
                            <a:pt x="-14532" y="460366"/>
                            <a:pt x="14416" y="348536"/>
                          </a:cubicBezTo>
                          <a:close/>
                        </a:path>
                        <a:path w="8148161" h="1272568" fill="none" stroke="0" extrusionOk="0">
                          <a:moveTo>
                            <a:pt x="25846" y="245666"/>
                          </a:moveTo>
                          <a:cubicBezTo>
                            <a:pt x="-2279" y="116008"/>
                            <a:pt x="135411" y="79368"/>
                            <a:pt x="221686" y="49826"/>
                          </a:cubicBezTo>
                          <a:cubicBezTo>
                            <a:pt x="415185" y="-58776"/>
                            <a:pt x="710301" y="86072"/>
                            <a:pt x="889875" y="49826"/>
                          </a:cubicBezTo>
                          <a:cubicBezTo>
                            <a:pt x="1056078" y="49699"/>
                            <a:pt x="1354251" y="107152"/>
                            <a:pt x="1481193" y="49826"/>
                          </a:cubicBezTo>
                          <a:cubicBezTo>
                            <a:pt x="1622963" y="70698"/>
                            <a:pt x="1863766" y="170367"/>
                            <a:pt x="2149382" y="49826"/>
                          </a:cubicBezTo>
                          <a:cubicBezTo>
                            <a:pt x="2419522" y="12034"/>
                            <a:pt x="2436969" y="100568"/>
                            <a:pt x="2586957" y="49826"/>
                          </a:cubicBezTo>
                          <a:cubicBezTo>
                            <a:pt x="2648116" y="49564"/>
                            <a:pt x="3040885" y="69913"/>
                            <a:pt x="3255146" y="49826"/>
                          </a:cubicBezTo>
                          <a:cubicBezTo>
                            <a:pt x="3470361" y="25726"/>
                            <a:pt x="3464443" y="63697"/>
                            <a:pt x="3692721" y="49826"/>
                          </a:cubicBezTo>
                          <a:cubicBezTo>
                            <a:pt x="3889626" y="27764"/>
                            <a:pt x="4003939" y="54626"/>
                            <a:pt x="4284039" y="49826"/>
                          </a:cubicBezTo>
                          <a:cubicBezTo>
                            <a:pt x="4507262" y="-1133"/>
                            <a:pt x="4716649" y="59725"/>
                            <a:pt x="4798486" y="49826"/>
                          </a:cubicBezTo>
                          <a:cubicBezTo>
                            <a:pt x="4875306" y="-11737"/>
                            <a:pt x="5064195" y="46997"/>
                            <a:pt x="5236061" y="49826"/>
                          </a:cubicBezTo>
                          <a:cubicBezTo>
                            <a:pt x="5445501" y="29223"/>
                            <a:pt x="5603133" y="111076"/>
                            <a:pt x="5827378" y="49826"/>
                          </a:cubicBezTo>
                          <a:cubicBezTo>
                            <a:pt x="6174395" y="78638"/>
                            <a:pt x="6242113" y="90561"/>
                            <a:pt x="6495568" y="49826"/>
                          </a:cubicBezTo>
                          <a:cubicBezTo>
                            <a:pt x="6734106" y="38909"/>
                            <a:pt x="6727657" y="56334"/>
                            <a:pt x="6856271" y="49826"/>
                          </a:cubicBezTo>
                          <a:cubicBezTo>
                            <a:pt x="7001442" y="-29005"/>
                            <a:pt x="7367826" y="222778"/>
                            <a:pt x="7908817" y="49826"/>
                          </a:cubicBezTo>
                          <a:cubicBezTo>
                            <a:pt x="8048031" y="29179"/>
                            <a:pt x="8105337" y="135415"/>
                            <a:pt x="8104657" y="245666"/>
                          </a:cubicBezTo>
                          <a:cubicBezTo>
                            <a:pt x="8068695" y="382701"/>
                            <a:pt x="8041838" y="531902"/>
                            <a:pt x="8104657" y="645166"/>
                          </a:cubicBezTo>
                          <a:cubicBezTo>
                            <a:pt x="8129220" y="808856"/>
                            <a:pt x="8110378" y="856524"/>
                            <a:pt x="8104657" y="1029000"/>
                          </a:cubicBezTo>
                          <a:cubicBezTo>
                            <a:pt x="8122909" y="1181786"/>
                            <a:pt x="8009615" y="1230834"/>
                            <a:pt x="7908817" y="1224840"/>
                          </a:cubicBezTo>
                          <a:cubicBezTo>
                            <a:pt x="7674684" y="1331384"/>
                            <a:pt x="7424297" y="1197083"/>
                            <a:pt x="7240628" y="1224840"/>
                          </a:cubicBezTo>
                          <a:cubicBezTo>
                            <a:pt x="7056616" y="1232927"/>
                            <a:pt x="6940908" y="1216105"/>
                            <a:pt x="6803053" y="1224840"/>
                          </a:cubicBezTo>
                          <a:cubicBezTo>
                            <a:pt x="6786474" y="1223756"/>
                            <a:pt x="6319457" y="1091603"/>
                            <a:pt x="6057992" y="1224840"/>
                          </a:cubicBezTo>
                          <a:cubicBezTo>
                            <a:pt x="5765434" y="1284428"/>
                            <a:pt x="5775015" y="1240877"/>
                            <a:pt x="5620417" y="1224840"/>
                          </a:cubicBezTo>
                          <a:cubicBezTo>
                            <a:pt x="5516657" y="1197652"/>
                            <a:pt x="5239306" y="1076401"/>
                            <a:pt x="5029099" y="1224840"/>
                          </a:cubicBezTo>
                          <a:cubicBezTo>
                            <a:pt x="4856174" y="1271250"/>
                            <a:pt x="4728176" y="1196418"/>
                            <a:pt x="4668396" y="1224840"/>
                          </a:cubicBezTo>
                          <a:cubicBezTo>
                            <a:pt x="4698410" y="1300468"/>
                            <a:pt x="4219549" y="1220839"/>
                            <a:pt x="4000207" y="1224840"/>
                          </a:cubicBezTo>
                          <a:cubicBezTo>
                            <a:pt x="3646860" y="1290865"/>
                            <a:pt x="3573900" y="1189204"/>
                            <a:pt x="3408889" y="1224840"/>
                          </a:cubicBezTo>
                          <a:cubicBezTo>
                            <a:pt x="3240882" y="1308479"/>
                            <a:pt x="3152699" y="1197842"/>
                            <a:pt x="3048185" y="1224840"/>
                          </a:cubicBezTo>
                          <a:cubicBezTo>
                            <a:pt x="2905327" y="1278420"/>
                            <a:pt x="2737447" y="1241410"/>
                            <a:pt x="2610610" y="1224840"/>
                          </a:cubicBezTo>
                          <a:cubicBezTo>
                            <a:pt x="2495547" y="1236261"/>
                            <a:pt x="2291548" y="1063956"/>
                            <a:pt x="2019292" y="1224840"/>
                          </a:cubicBezTo>
                          <a:cubicBezTo>
                            <a:pt x="1793228" y="1264158"/>
                            <a:pt x="1810170" y="1171835"/>
                            <a:pt x="1581717" y="1224840"/>
                          </a:cubicBezTo>
                          <a:cubicBezTo>
                            <a:pt x="1419755" y="1194676"/>
                            <a:pt x="1305643" y="1190081"/>
                            <a:pt x="1144142" y="1224840"/>
                          </a:cubicBezTo>
                          <a:cubicBezTo>
                            <a:pt x="1070289" y="1193589"/>
                            <a:pt x="681706" y="1368925"/>
                            <a:pt x="221686" y="1224840"/>
                          </a:cubicBezTo>
                          <a:cubicBezTo>
                            <a:pt x="108517" y="1159731"/>
                            <a:pt x="26206" y="1172448"/>
                            <a:pt x="25846" y="1029000"/>
                          </a:cubicBezTo>
                          <a:cubicBezTo>
                            <a:pt x="-50602" y="807135"/>
                            <a:pt x="319622" y="705793"/>
                            <a:pt x="288736" y="545893"/>
                          </a:cubicBezTo>
                          <a:cubicBezTo>
                            <a:pt x="192394" y="373223"/>
                            <a:pt x="39164" y="328516"/>
                            <a:pt x="25846" y="245666"/>
                          </a:cubicBezTo>
                          <a:close/>
                        </a:path>
                        <a:path w="8148161" h="1272568" fill="none" stroke="0" extrusionOk="0">
                          <a:moveTo>
                            <a:pt x="25846" y="245666"/>
                          </a:moveTo>
                          <a:cubicBezTo>
                            <a:pt x="-34150" y="152199"/>
                            <a:pt x="144367" y="3517"/>
                            <a:pt x="221686" y="49826"/>
                          </a:cubicBezTo>
                          <a:cubicBezTo>
                            <a:pt x="372079" y="38883"/>
                            <a:pt x="724575" y="48116"/>
                            <a:pt x="889875" y="49826"/>
                          </a:cubicBezTo>
                          <a:cubicBezTo>
                            <a:pt x="1093201" y="-36606"/>
                            <a:pt x="1250371" y="183240"/>
                            <a:pt x="1481193" y="49826"/>
                          </a:cubicBezTo>
                          <a:cubicBezTo>
                            <a:pt x="1647549" y="78680"/>
                            <a:pt x="1889719" y="126396"/>
                            <a:pt x="2149382" y="49826"/>
                          </a:cubicBezTo>
                          <a:cubicBezTo>
                            <a:pt x="2405949" y="23347"/>
                            <a:pt x="2454082" y="72234"/>
                            <a:pt x="2586957" y="49826"/>
                          </a:cubicBezTo>
                          <a:cubicBezTo>
                            <a:pt x="2644832" y="-35433"/>
                            <a:pt x="3101553" y="76015"/>
                            <a:pt x="3255146" y="49826"/>
                          </a:cubicBezTo>
                          <a:cubicBezTo>
                            <a:pt x="3493506" y="16450"/>
                            <a:pt x="3459598" y="87640"/>
                            <a:pt x="3692721" y="49826"/>
                          </a:cubicBezTo>
                          <a:cubicBezTo>
                            <a:pt x="3944338" y="25476"/>
                            <a:pt x="4023974" y="90742"/>
                            <a:pt x="4284039" y="49826"/>
                          </a:cubicBezTo>
                          <a:cubicBezTo>
                            <a:pt x="4508653" y="51609"/>
                            <a:pt x="4715902" y="89385"/>
                            <a:pt x="4798486" y="49826"/>
                          </a:cubicBezTo>
                          <a:cubicBezTo>
                            <a:pt x="4977720" y="81902"/>
                            <a:pt x="5069404" y="98658"/>
                            <a:pt x="5236061" y="49826"/>
                          </a:cubicBezTo>
                          <a:cubicBezTo>
                            <a:pt x="5379723" y="44818"/>
                            <a:pt x="5504681" y="60510"/>
                            <a:pt x="5827378" y="49826"/>
                          </a:cubicBezTo>
                          <a:cubicBezTo>
                            <a:pt x="6081932" y="26648"/>
                            <a:pt x="6232523" y="80832"/>
                            <a:pt x="6495568" y="49826"/>
                          </a:cubicBezTo>
                          <a:cubicBezTo>
                            <a:pt x="6741173" y="46747"/>
                            <a:pt x="6724653" y="55257"/>
                            <a:pt x="6856271" y="49826"/>
                          </a:cubicBezTo>
                          <a:cubicBezTo>
                            <a:pt x="7113462" y="-19661"/>
                            <a:pt x="7402272" y="207401"/>
                            <a:pt x="7908817" y="49826"/>
                          </a:cubicBezTo>
                          <a:cubicBezTo>
                            <a:pt x="8047145" y="94518"/>
                            <a:pt x="8104981" y="160363"/>
                            <a:pt x="8104657" y="245666"/>
                          </a:cubicBezTo>
                          <a:cubicBezTo>
                            <a:pt x="8095880" y="395707"/>
                            <a:pt x="8063070" y="482244"/>
                            <a:pt x="8104657" y="645166"/>
                          </a:cubicBezTo>
                          <a:cubicBezTo>
                            <a:pt x="8138449" y="800856"/>
                            <a:pt x="8102681" y="841355"/>
                            <a:pt x="8104657" y="1029000"/>
                          </a:cubicBezTo>
                          <a:cubicBezTo>
                            <a:pt x="8118463" y="1157551"/>
                            <a:pt x="8007076" y="1142168"/>
                            <a:pt x="7908817" y="1224840"/>
                          </a:cubicBezTo>
                          <a:cubicBezTo>
                            <a:pt x="7629086" y="1233296"/>
                            <a:pt x="7411949" y="1233735"/>
                            <a:pt x="7240628" y="1224840"/>
                          </a:cubicBezTo>
                          <a:cubicBezTo>
                            <a:pt x="7014311" y="1221091"/>
                            <a:pt x="6979345" y="1203771"/>
                            <a:pt x="6803053" y="1224840"/>
                          </a:cubicBezTo>
                          <a:cubicBezTo>
                            <a:pt x="6765151" y="1288593"/>
                            <a:pt x="6244298" y="1141421"/>
                            <a:pt x="6057992" y="1224840"/>
                          </a:cubicBezTo>
                          <a:cubicBezTo>
                            <a:pt x="5773566" y="1259401"/>
                            <a:pt x="5781850" y="1199562"/>
                            <a:pt x="5620417" y="1224840"/>
                          </a:cubicBezTo>
                          <a:cubicBezTo>
                            <a:pt x="5504402" y="1224547"/>
                            <a:pt x="5192936" y="1082618"/>
                            <a:pt x="5029099" y="1224840"/>
                          </a:cubicBezTo>
                          <a:cubicBezTo>
                            <a:pt x="4809276" y="1278253"/>
                            <a:pt x="4743213" y="1241450"/>
                            <a:pt x="4668396" y="1224840"/>
                          </a:cubicBezTo>
                          <a:cubicBezTo>
                            <a:pt x="4568096" y="1185054"/>
                            <a:pt x="4283360" y="1275297"/>
                            <a:pt x="4000207" y="1224840"/>
                          </a:cubicBezTo>
                          <a:cubicBezTo>
                            <a:pt x="3638305" y="1260363"/>
                            <a:pt x="3587820" y="1182053"/>
                            <a:pt x="3408889" y="1224840"/>
                          </a:cubicBezTo>
                          <a:cubicBezTo>
                            <a:pt x="3230559" y="1259252"/>
                            <a:pt x="3173114" y="1229822"/>
                            <a:pt x="3048185" y="1224840"/>
                          </a:cubicBezTo>
                          <a:cubicBezTo>
                            <a:pt x="2936165" y="1270531"/>
                            <a:pt x="2727701" y="1211203"/>
                            <a:pt x="2610610" y="1224840"/>
                          </a:cubicBezTo>
                          <a:cubicBezTo>
                            <a:pt x="2516674" y="1257170"/>
                            <a:pt x="2253235" y="1157029"/>
                            <a:pt x="2019292" y="1224840"/>
                          </a:cubicBezTo>
                          <a:cubicBezTo>
                            <a:pt x="1814632" y="1281792"/>
                            <a:pt x="1772984" y="1186568"/>
                            <a:pt x="1581717" y="1224840"/>
                          </a:cubicBezTo>
                          <a:cubicBezTo>
                            <a:pt x="1413347" y="1268756"/>
                            <a:pt x="1270982" y="1158945"/>
                            <a:pt x="1144142" y="1224840"/>
                          </a:cubicBezTo>
                          <a:cubicBezTo>
                            <a:pt x="1038504" y="1207993"/>
                            <a:pt x="565961" y="1297056"/>
                            <a:pt x="221686" y="1224840"/>
                          </a:cubicBezTo>
                          <a:cubicBezTo>
                            <a:pt x="127029" y="1244095"/>
                            <a:pt x="211733" y="1259227"/>
                            <a:pt x="220156" y="1143300"/>
                          </a:cubicBezTo>
                          <a:cubicBezTo>
                            <a:pt x="228924" y="980067"/>
                            <a:pt x="90265" y="763222"/>
                            <a:pt x="25846" y="637333"/>
                          </a:cubicBezTo>
                          <a:cubicBezTo>
                            <a:pt x="-18190" y="486709"/>
                            <a:pt x="66495" y="377217"/>
                            <a:pt x="25846" y="245666"/>
                          </a:cubicBezTo>
                          <a:close/>
                        </a:path>
                        <a:path w="8148161" h="1272568" fill="none" stroke="0" extrusionOk="0">
                          <a:moveTo>
                            <a:pt x="25846" y="245666"/>
                          </a:moveTo>
                          <a:cubicBezTo>
                            <a:pt x="7408" y="135290"/>
                            <a:pt x="137087" y="22914"/>
                            <a:pt x="221686" y="49826"/>
                          </a:cubicBezTo>
                          <a:cubicBezTo>
                            <a:pt x="352975" y="25362"/>
                            <a:pt x="698720" y="80791"/>
                            <a:pt x="889875" y="49826"/>
                          </a:cubicBezTo>
                          <a:cubicBezTo>
                            <a:pt x="1099121" y="-27828"/>
                            <a:pt x="1273484" y="64307"/>
                            <a:pt x="1481193" y="49826"/>
                          </a:cubicBezTo>
                          <a:cubicBezTo>
                            <a:pt x="1621993" y="67691"/>
                            <a:pt x="1924315" y="104138"/>
                            <a:pt x="2149382" y="49826"/>
                          </a:cubicBezTo>
                          <a:cubicBezTo>
                            <a:pt x="2404750" y="39431"/>
                            <a:pt x="2472028" y="58390"/>
                            <a:pt x="2586957" y="49826"/>
                          </a:cubicBezTo>
                          <a:cubicBezTo>
                            <a:pt x="2646521" y="-80624"/>
                            <a:pt x="3041174" y="39816"/>
                            <a:pt x="3255146" y="49826"/>
                          </a:cubicBezTo>
                          <a:cubicBezTo>
                            <a:pt x="3490271" y="9984"/>
                            <a:pt x="3472122" y="63050"/>
                            <a:pt x="3692721" y="49826"/>
                          </a:cubicBezTo>
                          <a:cubicBezTo>
                            <a:pt x="3876441" y="-16066"/>
                            <a:pt x="4014306" y="129508"/>
                            <a:pt x="4284039" y="49826"/>
                          </a:cubicBezTo>
                          <a:cubicBezTo>
                            <a:pt x="4529583" y="65161"/>
                            <a:pt x="4720285" y="64427"/>
                            <a:pt x="4798486" y="49826"/>
                          </a:cubicBezTo>
                          <a:cubicBezTo>
                            <a:pt x="4975839" y="80907"/>
                            <a:pt x="5068025" y="143124"/>
                            <a:pt x="5236061" y="49826"/>
                          </a:cubicBezTo>
                          <a:cubicBezTo>
                            <a:pt x="5389917" y="58452"/>
                            <a:pt x="5536071" y="91065"/>
                            <a:pt x="5827378" y="49826"/>
                          </a:cubicBezTo>
                          <a:cubicBezTo>
                            <a:pt x="6089404" y="61801"/>
                            <a:pt x="6227377" y="115847"/>
                            <a:pt x="6495568" y="49826"/>
                          </a:cubicBezTo>
                          <a:cubicBezTo>
                            <a:pt x="6742234" y="44624"/>
                            <a:pt x="6719632" y="51357"/>
                            <a:pt x="6856271" y="49826"/>
                          </a:cubicBezTo>
                          <a:cubicBezTo>
                            <a:pt x="7086036" y="-56124"/>
                            <a:pt x="7257939" y="179047"/>
                            <a:pt x="7908817" y="49826"/>
                          </a:cubicBezTo>
                          <a:cubicBezTo>
                            <a:pt x="8075530" y="94598"/>
                            <a:pt x="8091282" y="175982"/>
                            <a:pt x="8104657" y="245666"/>
                          </a:cubicBezTo>
                          <a:cubicBezTo>
                            <a:pt x="8126984" y="408854"/>
                            <a:pt x="8089639" y="465239"/>
                            <a:pt x="8104657" y="645166"/>
                          </a:cubicBezTo>
                          <a:cubicBezTo>
                            <a:pt x="8131824" y="794206"/>
                            <a:pt x="8105519" y="845421"/>
                            <a:pt x="8104657" y="1029000"/>
                          </a:cubicBezTo>
                          <a:cubicBezTo>
                            <a:pt x="8113054" y="1174903"/>
                            <a:pt x="8010217" y="1173811"/>
                            <a:pt x="7908817" y="1224840"/>
                          </a:cubicBezTo>
                          <a:cubicBezTo>
                            <a:pt x="7614690" y="1230552"/>
                            <a:pt x="7404146" y="1281681"/>
                            <a:pt x="7240628" y="1224840"/>
                          </a:cubicBezTo>
                          <a:cubicBezTo>
                            <a:pt x="7010428" y="1207887"/>
                            <a:pt x="6955996" y="1217435"/>
                            <a:pt x="6803053" y="1224840"/>
                          </a:cubicBezTo>
                          <a:cubicBezTo>
                            <a:pt x="6672525" y="1394134"/>
                            <a:pt x="6373943" y="1020190"/>
                            <a:pt x="6057992" y="1224840"/>
                          </a:cubicBezTo>
                          <a:cubicBezTo>
                            <a:pt x="5771805" y="1254504"/>
                            <a:pt x="5802872" y="1187966"/>
                            <a:pt x="5620417" y="1224840"/>
                          </a:cubicBezTo>
                          <a:cubicBezTo>
                            <a:pt x="5516647" y="1212127"/>
                            <a:pt x="5172977" y="1075999"/>
                            <a:pt x="5029099" y="1224840"/>
                          </a:cubicBezTo>
                          <a:cubicBezTo>
                            <a:pt x="4810026" y="1277976"/>
                            <a:pt x="4759214" y="1201999"/>
                            <a:pt x="4668396" y="1224840"/>
                          </a:cubicBezTo>
                          <a:cubicBezTo>
                            <a:pt x="4589189" y="1180675"/>
                            <a:pt x="4243144" y="1304567"/>
                            <a:pt x="4000207" y="1224840"/>
                          </a:cubicBezTo>
                          <a:cubicBezTo>
                            <a:pt x="3649759" y="1253350"/>
                            <a:pt x="3597603" y="1169269"/>
                            <a:pt x="3408889" y="1224840"/>
                          </a:cubicBezTo>
                          <a:cubicBezTo>
                            <a:pt x="3223816" y="1257661"/>
                            <a:pt x="3161478" y="1241301"/>
                            <a:pt x="3048185" y="1224840"/>
                          </a:cubicBezTo>
                          <a:cubicBezTo>
                            <a:pt x="2960237" y="1262414"/>
                            <a:pt x="2692383" y="1244280"/>
                            <a:pt x="2610610" y="1224840"/>
                          </a:cubicBezTo>
                          <a:cubicBezTo>
                            <a:pt x="2462109" y="1331533"/>
                            <a:pt x="2326409" y="1079277"/>
                            <a:pt x="2019292" y="1224840"/>
                          </a:cubicBezTo>
                          <a:cubicBezTo>
                            <a:pt x="1796761" y="1272428"/>
                            <a:pt x="1737648" y="1196271"/>
                            <a:pt x="1581717" y="1224840"/>
                          </a:cubicBezTo>
                          <a:cubicBezTo>
                            <a:pt x="1404354" y="1224131"/>
                            <a:pt x="1274322" y="1146512"/>
                            <a:pt x="1144142" y="1224840"/>
                          </a:cubicBezTo>
                          <a:cubicBezTo>
                            <a:pt x="1060098" y="1227627"/>
                            <a:pt x="591145" y="1423338"/>
                            <a:pt x="221686" y="1224840"/>
                          </a:cubicBezTo>
                          <a:cubicBezTo>
                            <a:pt x="111492" y="1236308"/>
                            <a:pt x="23984" y="1128224"/>
                            <a:pt x="25846" y="1029000"/>
                          </a:cubicBezTo>
                          <a:cubicBezTo>
                            <a:pt x="-6147" y="872047"/>
                            <a:pt x="61988" y="763495"/>
                            <a:pt x="25846" y="637333"/>
                          </a:cubicBezTo>
                          <a:cubicBezTo>
                            <a:pt x="-50425" y="464812"/>
                            <a:pt x="57167" y="359267"/>
                            <a:pt x="25846" y="2456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ình chữ nhật: Góc Tròn 5">
              <a:extLst>
                <a:ext uri="{FF2B5EF4-FFF2-40B4-BE49-F238E27FC236}">
                  <a16:creationId xmlns:a16="http://schemas.microsoft.com/office/drawing/2014/main" id="{3B2114A0-1E96-DA8E-9ABB-364A5EF8AE67}"/>
                </a:ext>
              </a:extLst>
            </p:cNvPr>
            <p:cNvSpPr/>
            <p:nvPr/>
          </p:nvSpPr>
          <p:spPr>
            <a:xfrm>
              <a:off x="1048442" y="372690"/>
              <a:ext cx="7791121" cy="841847"/>
            </a:xfrm>
            <a:prstGeom prst="roundRect">
              <a:avLst/>
            </a:prstGeom>
            <a:solidFill>
              <a:srgbClr val="FF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13">
              <a:extLst>
                <a:ext uri="{FF2B5EF4-FFF2-40B4-BE49-F238E27FC236}">
                  <a16:creationId xmlns:a16="http://schemas.microsoft.com/office/drawing/2014/main" id="{9AA5203D-3F70-2903-3C86-B1DCCD757A86}"/>
                </a:ext>
              </a:extLst>
            </p:cNvPr>
            <p:cNvSpPr/>
            <p:nvPr/>
          </p:nvSpPr>
          <p:spPr>
            <a:xfrm>
              <a:off x="1122293" y="357044"/>
              <a:ext cx="7651817" cy="892552"/>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r>
                <a:rPr lang="vi-VN" sz="2600" b="1" i="1">
                  <a:solidFill>
                    <a:srgbClr val="FF0000"/>
                  </a:solidFill>
                  <a:ea typeface="LNTH-LuoLuoNotangYuanTi 1" panose="020B0604020202020204" charset="-128"/>
                  <a:cs typeface="LNTH-LuoLuoNotangYuanTi 1" panose="020B0604020202020204" charset="-128"/>
                </a:rPr>
                <a:t>Thanh âm của trẻ thơ gợi cho tác giả liên tưởng tới điều gì? Vì sao?</a:t>
              </a:r>
              <a:endParaRPr lang="en-US" sz="2600" b="1" i="1" dirty="0">
                <a:solidFill>
                  <a:srgbClr val="FF0000"/>
                </a:solidFill>
                <a:ea typeface="LNTH-LuoLuoNotangYuanTi 1" panose="020B0604020202020204" charset="-128"/>
                <a:cs typeface="LNTH-LuoLuoNotangYuanTi 1" panose="020B0604020202020204" charset="-128"/>
              </a:endParaRPr>
            </a:p>
          </p:txBody>
        </p:sp>
        <p:pic>
          <p:nvPicPr>
            <p:cNvPr id="8" name="Hình ảnh 7" descr="Ảnh có chứa tác phẩm nghệ thuật&#10;&#10;Mô tả được tạo tự động với mức tin cậy thấp">
              <a:extLst>
                <a:ext uri="{FF2B5EF4-FFF2-40B4-BE49-F238E27FC236}">
                  <a16:creationId xmlns:a16="http://schemas.microsoft.com/office/drawing/2014/main" id="{F03E94E8-CFFE-3D47-1F03-A40780F562AE}"/>
                </a:ext>
              </a:extLst>
            </p:cNvPr>
            <p:cNvPicPr>
              <a:picLocks noChangeAspect="1"/>
            </p:cNvPicPr>
            <p:nvPr/>
          </p:nvPicPr>
          <p:blipFill rotWithShape="1">
            <a:blip r:embed="rId3"/>
            <a:srcRect l="73083" t="958" r="10210" b="65628"/>
            <a:stretch/>
          </p:blipFill>
          <p:spPr>
            <a:xfrm>
              <a:off x="436086" y="42859"/>
              <a:ext cx="562346" cy="1124693"/>
            </a:xfrm>
            <a:prstGeom prst="rect">
              <a:avLst/>
            </a:prstGeom>
          </p:spPr>
        </p:pic>
      </p:grpSp>
      <p:grpSp>
        <p:nvGrpSpPr>
          <p:cNvPr id="13" name="Group 12">
            <a:extLst>
              <a:ext uri="{FF2B5EF4-FFF2-40B4-BE49-F238E27FC236}">
                <a16:creationId xmlns:a16="http://schemas.microsoft.com/office/drawing/2014/main" id="{792722C4-FA68-77C3-E865-765A69A9B0DA}"/>
              </a:ext>
            </a:extLst>
          </p:cNvPr>
          <p:cNvGrpSpPr/>
          <p:nvPr/>
        </p:nvGrpSpPr>
        <p:grpSpPr>
          <a:xfrm>
            <a:off x="-81023" y="1141684"/>
            <a:ext cx="9105590" cy="4109355"/>
            <a:chOff x="-81023" y="1141684"/>
            <a:chExt cx="9105590" cy="4109355"/>
          </a:xfrm>
        </p:grpSpPr>
        <p:grpSp>
          <p:nvGrpSpPr>
            <p:cNvPr id="38" name="Nhóm 37">
              <a:extLst>
                <a:ext uri="{FF2B5EF4-FFF2-40B4-BE49-F238E27FC236}">
                  <a16:creationId xmlns:a16="http://schemas.microsoft.com/office/drawing/2014/main" id="{3A047648-A266-9205-86D9-1054F95B3644}"/>
                </a:ext>
              </a:extLst>
            </p:cNvPr>
            <p:cNvGrpSpPr/>
            <p:nvPr/>
          </p:nvGrpSpPr>
          <p:grpSpPr>
            <a:xfrm>
              <a:off x="-81023" y="1141684"/>
              <a:ext cx="9105590" cy="4109355"/>
              <a:chOff x="165099" y="1166459"/>
              <a:chExt cx="9206728" cy="2278266"/>
            </a:xfrm>
          </p:grpSpPr>
          <p:sp>
            <p:nvSpPr>
              <p:cNvPr id="39" name="Hình chữ nhật: Góc Tròn 1">
                <a:extLst>
                  <a:ext uri="{FF2B5EF4-FFF2-40B4-BE49-F238E27FC236}">
                    <a16:creationId xmlns:a16="http://schemas.microsoft.com/office/drawing/2014/main" id="{92B76ACC-5E61-1D8C-ADEC-39F2D88EE556}"/>
                  </a:ext>
                </a:extLst>
              </p:cNvPr>
              <p:cNvSpPr/>
              <p:nvPr/>
            </p:nvSpPr>
            <p:spPr>
              <a:xfrm flipH="1">
                <a:off x="165099" y="1166459"/>
                <a:ext cx="9206728" cy="2278266"/>
              </a:xfrm>
              <a:custGeom>
                <a:avLst/>
                <a:gdLst>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1399850 w 16992596"/>
                  <a:gd name="connsiteY6" fmla="*/ 8398932 h 8398932"/>
                  <a:gd name="connsiteX7" fmla="*/ 0 w 16992596"/>
                  <a:gd name="connsiteY7" fmla="*/ 6999082 h 8398932"/>
                  <a:gd name="connsiteX8" fmla="*/ 0 w 16992596"/>
                  <a:gd name="connsiteY8" fmla="*/ 1399850 h 8398932"/>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9309410 w 16992596"/>
                  <a:gd name="connsiteY6" fmla="*/ 6775872 h 8398932"/>
                  <a:gd name="connsiteX7" fmla="*/ 0 w 16992596"/>
                  <a:gd name="connsiteY7" fmla="*/ 6999082 h 8398932"/>
                  <a:gd name="connsiteX8" fmla="*/ 0 w 16992596"/>
                  <a:gd name="connsiteY8" fmla="*/ 1399850 h 8398932"/>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9309410 w 16992596"/>
                  <a:gd name="connsiteY6" fmla="*/ 6775872 h 8398932"/>
                  <a:gd name="connsiteX7" fmla="*/ 45720 w 16992596"/>
                  <a:gd name="connsiteY7" fmla="*/ 5467462 h 8398932"/>
                  <a:gd name="connsiteX8" fmla="*/ 0 w 16992596"/>
                  <a:gd name="connsiteY8" fmla="*/ 1399850 h 8398932"/>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5354630 w 16992596"/>
                  <a:gd name="connsiteY6" fmla="*/ 6364392 h 8398932"/>
                  <a:gd name="connsiteX7" fmla="*/ 45720 w 16992596"/>
                  <a:gd name="connsiteY7" fmla="*/ 5467462 h 8398932"/>
                  <a:gd name="connsiteX8" fmla="*/ 0 w 16992596"/>
                  <a:gd name="connsiteY8" fmla="*/ 1399850 h 8398932"/>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4920290 w 16992596"/>
                  <a:gd name="connsiteY6" fmla="*/ 6181512 h 8398932"/>
                  <a:gd name="connsiteX7" fmla="*/ 45720 w 16992596"/>
                  <a:gd name="connsiteY7" fmla="*/ 5467462 h 8398932"/>
                  <a:gd name="connsiteX8" fmla="*/ 0 w 16992596"/>
                  <a:gd name="connsiteY8" fmla="*/ 1399850 h 8398932"/>
                  <a:gd name="connsiteX0" fmla="*/ 0 w 16992596"/>
                  <a:gd name="connsiteY0" fmla="*/ 1399850 h 8787552"/>
                  <a:gd name="connsiteX1" fmla="*/ 1399850 w 16992596"/>
                  <a:gd name="connsiteY1" fmla="*/ 0 h 8787552"/>
                  <a:gd name="connsiteX2" fmla="*/ 15592746 w 16992596"/>
                  <a:gd name="connsiteY2" fmla="*/ 0 h 8787552"/>
                  <a:gd name="connsiteX3" fmla="*/ 16992596 w 16992596"/>
                  <a:gd name="connsiteY3" fmla="*/ 1399850 h 8787552"/>
                  <a:gd name="connsiteX4" fmla="*/ 16992596 w 16992596"/>
                  <a:gd name="connsiteY4" fmla="*/ 6999082 h 8787552"/>
                  <a:gd name="connsiteX5" fmla="*/ 14038266 w 16992596"/>
                  <a:gd name="connsiteY5" fmla="*/ 8787552 h 8787552"/>
                  <a:gd name="connsiteX6" fmla="*/ 4920290 w 16992596"/>
                  <a:gd name="connsiteY6" fmla="*/ 6181512 h 8787552"/>
                  <a:gd name="connsiteX7" fmla="*/ 45720 w 16992596"/>
                  <a:gd name="connsiteY7" fmla="*/ 5467462 h 8787552"/>
                  <a:gd name="connsiteX8" fmla="*/ 0 w 16992596"/>
                  <a:gd name="connsiteY8" fmla="*/ 1399850 h 8787552"/>
                  <a:gd name="connsiteX0" fmla="*/ 0 w 16992596"/>
                  <a:gd name="connsiteY0" fmla="*/ 1399850 h 8787552"/>
                  <a:gd name="connsiteX1" fmla="*/ 1399850 w 16992596"/>
                  <a:gd name="connsiteY1" fmla="*/ 0 h 8787552"/>
                  <a:gd name="connsiteX2" fmla="*/ 15592746 w 16992596"/>
                  <a:gd name="connsiteY2" fmla="*/ 0 h 8787552"/>
                  <a:gd name="connsiteX3" fmla="*/ 16992596 w 16992596"/>
                  <a:gd name="connsiteY3" fmla="*/ 1399850 h 8787552"/>
                  <a:gd name="connsiteX4" fmla="*/ 16878296 w 16992596"/>
                  <a:gd name="connsiteY4" fmla="*/ 7616302 h 8787552"/>
                  <a:gd name="connsiteX5" fmla="*/ 14038266 w 16992596"/>
                  <a:gd name="connsiteY5" fmla="*/ 8787552 h 8787552"/>
                  <a:gd name="connsiteX6" fmla="*/ 4920290 w 16992596"/>
                  <a:gd name="connsiteY6" fmla="*/ 6181512 h 8787552"/>
                  <a:gd name="connsiteX7" fmla="*/ 45720 w 16992596"/>
                  <a:gd name="connsiteY7" fmla="*/ 5467462 h 8787552"/>
                  <a:gd name="connsiteX8" fmla="*/ 0 w 16992596"/>
                  <a:gd name="connsiteY8" fmla="*/ 1399850 h 8787552"/>
                  <a:gd name="connsiteX0" fmla="*/ 0 w 16992596"/>
                  <a:gd name="connsiteY0" fmla="*/ 1399850 h 8787552"/>
                  <a:gd name="connsiteX1" fmla="*/ 1399850 w 16992596"/>
                  <a:gd name="connsiteY1" fmla="*/ 0 h 8787552"/>
                  <a:gd name="connsiteX2" fmla="*/ 15592746 w 16992596"/>
                  <a:gd name="connsiteY2" fmla="*/ 0 h 8787552"/>
                  <a:gd name="connsiteX3" fmla="*/ 16992596 w 16992596"/>
                  <a:gd name="connsiteY3" fmla="*/ 1399850 h 8787552"/>
                  <a:gd name="connsiteX4" fmla="*/ 16878296 w 16992596"/>
                  <a:gd name="connsiteY4" fmla="*/ 7616302 h 8787552"/>
                  <a:gd name="connsiteX5" fmla="*/ 14038266 w 16992596"/>
                  <a:gd name="connsiteY5" fmla="*/ 8787552 h 8787552"/>
                  <a:gd name="connsiteX6" fmla="*/ 3251510 w 16992596"/>
                  <a:gd name="connsiteY6" fmla="*/ 6432972 h 8787552"/>
                  <a:gd name="connsiteX7" fmla="*/ 45720 w 16992596"/>
                  <a:gd name="connsiteY7" fmla="*/ 5467462 h 8787552"/>
                  <a:gd name="connsiteX8" fmla="*/ 0 w 16992596"/>
                  <a:gd name="connsiteY8" fmla="*/ 1399850 h 8787552"/>
                  <a:gd name="connsiteX0" fmla="*/ 0 w 16992596"/>
                  <a:gd name="connsiteY0" fmla="*/ 1399850 h 8421792"/>
                  <a:gd name="connsiteX1" fmla="*/ 1399850 w 16992596"/>
                  <a:gd name="connsiteY1" fmla="*/ 0 h 8421792"/>
                  <a:gd name="connsiteX2" fmla="*/ 15592746 w 16992596"/>
                  <a:gd name="connsiteY2" fmla="*/ 0 h 8421792"/>
                  <a:gd name="connsiteX3" fmla="*/ 16992596 w 16992596"/>
                  <a:gd name="connsiteY3" fmla="*/ 1399850 h 8421792"/>
                  <a:gd name="connsiteX4" fmla="*/ 16878296 w 16992596"/>
                  <a:gd name="connsiteY4" fmla="*/ 7616302 h 8421792"/>
                  <a:gd name="connsiteX5" fmla="*/ 13489626 w 16992596"/>
                  <a:gd name="connsiteY5" fmla="*/ 8421792 h 8421792"/>
                  <a:gd name="connsiteX6" fmla="*/ 3251510 w 16992596"/>
                  <a:gd name="connsiteY6" fmla="*/ 6432972 h 8421792"/>
                  <a:gd name="connsiteX7" fmla="*/ 45720 w 16992596"/>
                  <a:gd name="connsiteY7" fmla="*/ 5467462 h 8421792"/>
                  <a:gd name="connsiteX8" fmla="*/ 0 w 16992596"/>
                  <a:gd name="connsiteY8" fmla="*/ 1399850 h 8421792"/>
                  <a:gd name="connsiteX0" fmla="*/ 0 w 16992596"/>
                  <a:gd name="connsiteY0" fmla="*/ 1399850 h 8421792"/>
                  <a:gd name="connsiteX1" fmla="*/ 1399850 w 16992596"/>
                  <a:gd name="connsiteY1" fmla="*/ 0 h 8421792"/>
                  <a:gd name="connsiteX2" fmla="*/ 15592746 w 16992596"/>
                  <a:gd name="connsiteY2" fmla="*/ 0 h 8421792"/>
                  <a:gd name="connsiteX3" fmla="*/ 16992596 w 16992596"/>
                  <a:gd name="connsiteY3" fmla="*/ 1399850 h 8421792"/>
                  <a:gd name="connsiteX4" fmla="*/ 16878296 w 16992596"/>
                  <a:gd name="connsiteY4" fmla="*/ 7616302 h 8421792"/>
                  <a:gd name="connsiteX5" fmla="*/ 13489626 w 16992596"/>
                  <a:gd name="connsiteY5" fmla="*/ 8421792 h 8421792"/>
                  <a:gd name="connsiteX6" fmla="*/ 4032560 w 16992596"/>
                  <a:gd name="connsiteY6" fmla="*/ 5956722 h 8421792"/>
                  <a:gd name="connsiteX7" fmla="*/ 45720 w 16992596"/>
                  <a:gd name="connsiteY7" fmla="*/ 5467462 h 8421792"/>
                  <a:gd name="connsiteX8" fmla="*/ 0 w 16992596"/>
                  <a:gd name="connsiteY8" fmla="*/ 1399850 h 8421792"/>
                  <a:gd name="connsiteX0" fmla="*/ 0 w 17020116"/>
                  <a:gd name="connsiteY0" fmla="*/ 1399850 h 7760085"/>
                  <a:gd name="connsiteX1" fmla="*/ 1399850 w 17020116"/>
                  <a:gd name="connsiteY1" fmla="*/ 0 h 7760085"/>
                  <a:gd name="connsiteX2" fmla="*/ 15592746 w 17020116"/>
                  <a:gd name="connsiteY2" fmla="*/ 0 h 7760085"/>
                  <a:gd name="connsiteX3" fmla="*/ 16992596 w 17020116"/>
                  <a:gd name="connsiteY3" fmla="*/ 1399850 h 7760085"/>
                  <a:gd name="connsiteX4" fmla="*/ 16878296 w 17020116"/>
                  <a:gd name="connsiteY4" fmla="*/ 7616302 h 7760085"/>
                  <a:gd name="connsiteX5" fmla="*/ 16575726 w 17020116"/>
                  <a:gd name="connsiteY5" fmla="*/ 5792892 h 7760085"/>
                  <a:gd name="connsiteX6" fmla="*/ 4032560 w 17020116"/>
                  <a:gd name="connsiteY6" fmla="*/ 5956722 h 7760085"/>
                  <a:gd name="connsiteX7" fmla="*/ 45720 w 17020116"/>
                  <a:gd name="connsiteY7" fmla="*/ 5467462 h 7760085"/>
                  <a:gd name="connsiteX8" fmla="*/ 0 w 17020116"/>
                  <a:gd name="connsiteY8" fmla="*/ 1399850 h 7760085"/>
                  <a:gd name="connsiteX0" fmla="*/ 0 w 16992596"/>
                  <a:gd name="connsiteY0" fmla="*/ 1399850 h 6037823"/>
                  <a:gd name="connsiteX1" fmla="*/ 1399850 w 16992596"/>
                  <a:gd name="connsiteY1" fmla="*/ 0 h 6037823"/>
                  <a:gd name="connsiteX2" fmla="*/ 15592746 w 16992596"/>
                  <a:gd name="connsiteY2" fmla="*/ 0 h 6037823"/>
                  <a:gd name="connsiteX3" fmla="*/ 16992596 w 16992596"/>
                  <a:gd name="connsiteY3" fmla="*/ 1399850 h 6037823"/>
                  <a:gd name="connsiteX4" fmla="*/ 16573496 w 16992596"/>
                  <a:gd name="connsiteY4" fmla="*/ 5654152 h 6037823"/>
                  <a:gd name="connsiteX5" fmla="*/ 16575726 w 16992596"/>
                  <a:gd name="connsiteY5" fmla="*/ 5792892 h 6037823"/>
                  <a:gd name="connsiteX6" fmla="*/ 4032560 w 16992596"/>
                  <a:gd name="connsiteY6" fmla="*/ 5956722 h 6037823"/>
                  <a:gd name="connsiteX7" fmla="*/ 45720 w 16992596"/>
                  <a:gd name="connsiteY7" fmla="*/ 5467462 h 6037823"/>
                  <a:gd name="connsiteX8" fmla="*/ 0 w 16992596"/>
                  <a:gd name="connsiteY8" fmla="*/ 1399850 h 6037823"/>
                  <a:gd name="connsiteX0" fmla="*/ 0 w 16992596"/>
                  <a:gd name="connsiteY0" fmla="*/ 1399850 h 6037823"/>
                  <a:gd name="connsiteX1" fmla="*/ 1399850 w 16992596"/>
                  <a:gd name="connsiteY1" fmla="*/ 0 h 6037823"/>
                  <a:gd name="connsiteX2" fmla="*/ 15592746 w 16992596"/>
                  <a:gd name="connsiteY2" fmla="*/ 0 h 6037823"/>
                  <a:gd name="connsiteX3" fmla="*/ 16992596 w 16992596"/>
                  <a:gd name="connsiteY3" fmla="*/ 1399850 h 6037823"/>
                  <a:gd name="connsiteX4" fmla="*/ 16573496 w 16992596"/>
                  <a:gd name="connsiteY4" fmla="*/ 5654152 h 6037823"/>
                  <a:gd name="connsiteX5" fmla="*/ 16575726 w 16992596"/>
                  <a:gd name="connsiteY5" fmla="*/ 5792892 h 6037823"/>
                  <a:gd name="connsiteX6" fmla="*/ 4032560 w 16992596"/>
                  <a:gd name="connsiteY6" fmla="*/ 5956722 h 6037823"/>
                  <a:gd name="connsiteX7" fmla="*/ 45720 w 16992596"/>
                  <a:gd name="connsiteY7" fmla="*/ 4702612 h 6037823"/>
                  <a:gd name="connsiteX8" fmla="*/ 0 w 16992596"/>
                  <a:gd name="connsiteY8" fmla="*/ 1399850 h 6037823"/>
                  <a:gd name="connsiteX0" fmla="*/ 0 w 16992596"/>
                  <a:gd name="connsiteY0" fmla="*/ 1399850 h 6037823"/>
                  <a:gd name="connsiteX1" fmla="*/ 1399850 w 16992596"/>
                  <a:gd name="connsiteY1" fmla="*/ 0 h 6037823"/>
                  <a:gd name="connsiteX2" fmla="*/ 15592746 w 16992596"/>
                  <a:gd name="connsiteY2" fmla="*/ 0 h 6037823"/>
                  <a:gd name="connsiteX3" fmla="*/ 16992596 w 16992596"/>
                  <a:gd name="connsiteY3" fmla="*/ 1399850 h 6037823"/>
                  <a:gd name="connsiteX4" fmla="*/ 16573496 w 16992596"/>
                  <a:gd name="connsiteY4" fmla="*/ 5654152 h 6037823"/>
                  <a:gd name="connsiteX5" fmla="*/ 16575726 w 16992596"/>
                  <a:gd name="connsiteY5" fmla="*/ 5792892 h 6037823"/>
                  <a:gd name="connsiteX6" fmla="*/ 4032560 w 16992596"/>
                  <a:gd name="connsiteY6" fmla="*/ 5956722 h 6037823"/>
                  <a:gd name="connsiteX7" fmla="*/ 45720 w 16992596"/>
                  <a:gd name="connsiteY7" fmla="*/ 4702612 h 6037823"/>
                  <a:gd name="connsiteX8" fmla="*/ 0 w 16992596"/>
                  <a:gd name="connsiteY8" fmla="*/ 1399850 h 6037823"/>
                  <a:gd name="connsiteX0" fmla="*/ 0 w 17504106"/>
                  <a:gd name="connsiteY0" fmla="*/ 1399850 h 6049506"/>
                  <a:gd name="connsiteX1" fmla="*/ 1399850 w 17504106"/>
                  <a:gd name="connsiteY1" fmla="*/ 0 h 6049506"/>
                  <a:gd name="connsiteX2" fmla="*/ 15592746 w 17504106"/>
                  <a:gd name="connsiteY2" fmla="*/ 0 h 6049506"/>
                  <a:gd name="connsiteX3" fmla="*/ 16992596 w 17504106"/>
                  <a:gd name="connsiteY3" fmla="*/ 1399850 h 6049506"/>
                  <a:gd name="connsiteX4" fmla="*/ 16573496 w 17504106"/>
                  <a:gd name="connsiteY4" fmla="*/ 5654152 h 6049506"/>
                  <a:gd name="connsiteX5" fmla="*/ 16575726 w 17504106"/>
                  <a:gd name="connsiteY5" fmla="*/ 5792892 h 6049506"/>
                  <a:gd name="connsiteX6" fmla="*/ 4032560 w 17504106"/>
                  <a:gd name="connsiteY6" fmla="*/ 5397076 h 6049506"/>
                  <a:gd name="connsiteX7" fmla="*/ 45720 w 17504106"/>
                  <a:gd name="connsiteY7" fmla="*/ 4702612 h 6049506"/>
                  <a:gd name="connsiteX8" fmla="*/ 0 w 17504106"/>
                  <a:gd name="connsiteY8" fmla="*/ 1399850 h 6049506"/>
                  <a:gd name="connsiteX0" fmla="*/ 0 w 17299667"/>
                  <a:gd name="connsiteY0" fmla="*/ 1399850 h 5920500"/>
                  <a:gd name="connsiteX1" fmla="*/ 1399850 w 17299667"/>
                  <a:gd name="connsiteY1" fmla="*/ 0 h 5920500"/>
                  <a:gd name="connsiteX2" fmla="*/ 15592746 w 17299667"/>
                  <a:gd name="connsiteY2" fmla="*/ 0 h 5920500"/>
                  <a:gd name="connsiteX3" fmla="*/ 16992596 w 17299667"/>
                  <a:gd name="connsiteY3" fmla="*/ 1399850 h 5920500"/>
                  <a:gd name="connsiteX4" fmla="*/ 15865573 w 17299667"/>
                  <a:gd name="connsiteY4" fmla="*/ 2762648 h 5920500"/>
                  <a:gd name="connsiteX5" fmla="*/ 16575726 w 17299667"/>
                  <a:gd name="connsiteY5" fmla="*/ 5792892 h 5920500"/>
                  <a:gd name="connsiteX6" fmla="*/ 4032560 w 17299667"/>
                  <a:gd name="connsiteY6" fmla="*/ 5397076 h 5920500"/>
                  <a:gd name="connsiteX7" fmla="*/ 45720 w 17299667"/>
                  <a:gd name="connsiteY7" fmla="*/ 4702612 h 5920500"/>
                  <a:gd name="connsiteX8" fmla="*/ 0 w 17299667"/>
                  <a:gd name="connsiteY8" fmla="*/ 1399850 h 5920500"/>
                  <a:gd name="connsiteX0" fmla="*/ 0 w 17179398"/>
                  <a:gd name="connsiteY0" fmla="*/ 1399850 h 5461438"/>
                  <a:gd name="connsiteX1" fmla="*/ 1399850 w 17179398"/>
                  <a:gd name="connsiteY1" fmla="*/ 0 h 5461438"/>
                  <a:gd name="connsiteX2" fmla="*/ 15592746 w 17179398"/>
                  <a:gd name="connsiteY2" fmla="*/ 0 h 5461438"/>
                  <a:gd name="connsiteX3" fmla="*/ 16992596 w 17179398"/>
                  <a:gd name="connsiteY3" fmla="*/ 1399850 h 5461438"/>
                  <a:gd name="connsiteX4" fmla="*/ 15865573 w 17179398"/>
                  <a:gd name="connsiteY4" fmla="*/ 2762648 h 5461438"/>
                  <a:gd name="connsiteX5" fmla="*/ 16428242 w 17179398"/>
                  <a:gd name="connsiteY5" fmla="*/ 5195936 h 5461438"/>
                  <a:gd name="connsiteX6" fmla="*/ 4032560 w 17179398"/>
                  <a:gd name="connsiteY6" fmla="*/ 5397076 h 5461438"/>
                  <a:gd name="connsiteX7" fmla="*/ 45720 w 17179398"/>
                  <a:gd name="connsiteY7" fmla="*/ 4702612 h 5461438"/>
                  <a:gd name="connsiteX8" fmla="*/ 0 w 17179398"/>
                  <a:gd name="connsiteY8" fmla="*/ 1399850 h 5461438"/>
                  <a:gd name="connsiteX0" fmla="*/ 0 w 17520355"/>
                  <a:gd name="connsiteY0" fmla="*/ 1399850 h 5465872"/>
                  <a:gd name="connsiteX1" fmla="*/ 1399850 w 17520355"/>
                  <a:gd name="connsiteY1" fmla="*/ 0 h 5465872"/>
                  <a:gd name="connsiteX2" fmla="*/ 15592746 w 17520355"/>
                  <a:gd name="connsiteY2" fmla="*/ 0 h 5465872"/>
                  <a:gd name="connsiteX3" fmla="*/ 16992596 w 17520355"/>
                  <a:gd name="connsiteY3" fmla="*/ 1399850 h 5465872"/>
                  <a:gd name="connsiteX4" fmla="*/ 16897960 w 17520355"/>
                  <a:gd name="connsiteY4" fmla="*/ 2694661 h 5465872"/>
                  <a:gd name="connsiteX5" fmla="*/ 16428242 w 17520355"/>
                  <a:gd name="connsiteY5" fmla="*/ 5195936 h 5465872"/>
                  <a:gd name="connsiteX6" fmla="*/ 4032560 w 17520355"/>
                  <a:gd name="connsiteY6" fmla="*/ 5397076 h 5465872"/>
                  <a:gd name="connsiteX7" fmla="*/ 45720 w 17520355"/>
                  <a:gd name="connsiteY7" fmla="*/ 4702612 h 5465872"/>
                  <a:gd name="connsiteX8" fmla="*/ 0 w 17520355"/>
                  <a:gd name="connsiteY8" fmla="*/ 1399850 h 5465872"/>
                  <a:gd name="connsiteX0" fmla="*/ 0 w 16992596"/>
                  <a:gd name="connsiteY0" fmla="*/ 1399850 h 5491697"/>
                  <a:gd name="connsiteX1" fmla="*/ 1399850 w 16992596"/>
                  <a:gd name="connsiteY1" fmla="*/ 0 h 5491697"/>
                  <a:gd name="connsiteX2" fmla="*/ 15592746 w 16992596"/>
                  <a:gd name="connsiteY2" fmla="*/ 0 h 5491697"/>
                  <a:gd name="connsiteX3" fmla="*/ 16992596 w 16992596"/>
                  <a:gd name="connsiteY3" fmla="*/ 1399850 h 5491697"/>
                  <a:gd name="connsiteX4" fmla="*/ 16897960 w 16992596"/>
                  <a:gd name="connsiteY4" fmla="*/ 2694661 h 5491697"/>
                  <a:gd name="connsiteX5" fmla="*/ 15336862 w 16992596"/>
                  <a:gd name="connsiteY5" fmla="*/ 5241261 h 5491697"/>
                  <a:gd name="connsiteX6" fmla="*/ 4032560 w 16992596"/>
                  <a:gd name="connsiteY6" fmla="*/ 5397076 h 5491697"/>
                  <a:gd name="connsiteX7" fmla="*/ 45720 w 16992596"/>
                  <a:gd name="connsiteY7" fmla="*/ 4702612 h 5491697"/>
                  <a:gd name="connsiteX8" fmla="*/ 0 w 16992596"/>
                  <a:gd name="connsiteY8" fmla="*/ 1399850 h 5491697"/>
                  <a:gd name="connsiteX0" fmla="*/ 0 w 17535491"/>
                  <a:gd name="connsiteY0" fmla="*/ 1399850 h 5607744"/>
                  <a:gd name="connsiteX1" fmla="*/ 1399850 w 17535491"/>
                  <a:gd name="connsiteY1" fmla="*/ 0 h 5607744"/>
                  <a:gd name="connsiteX2" fmla="*/ 15592746 w 17535491"/>
                  <a:gd name="connsiteY2" fmla="*/ 0 h 5607744"/>
                  <a:gd name="connsiteX3" fmla="*/ 16992596 w 17535491"/>
                  <a:gd name="connsiteY3" fmla="*/ 1399850 h 5607744"/>
                  <a:gd name="connsiteX4" fmla="*/ 16897960 w 17535491"/>
                  <a:gd name="connsiteY4" fmla="*/ 2694661 h 5607744"/>
                  <a:gd name="connsiteX5" fmla="*/ 16451032 w 17535491"/>
                  <a:gd name="connsiteY5" fmla="*/ 5411151 h 5607744"/>
                  <a:gd name="connsiteX6" fmla="*/ 4032560 w 17535491"/>
                  <a:gd name="connsiteY6" fmla="*/ 5397076 h 5607744"/>
                  <a:gd name="connsiteX7" fmla="*/ 45720 w 17535491"/>
                  <a:gd name="connsiteY7" fmla="*/ 4702612 h 5607744"/>
                  <a:gd name="connsiteX8" fmla="*/ 0 w 17535491"/>
                  <a:gd name="connsiteY8" fmla="*/ 1399850 h 5607744"/>
                  <a:gd name="connsiteX0" fmla="*/ 356868 w 17892359"/>
                  <a:gd name="connsiteY0" fmla="*/ 1399850 h 5607744"/>
                  <a:gd name="connsiteX1" fmla="*/ 1756718 w 17892359"/>
                  <a:gd name="connsiteY1" fmla="*/ 0 h 5607744"/>
                  <a:gd name="connsiteX2" fmla="*/ 15949614 w 17892359"/>
                  <a:gd name="connsiteY2" fmla="*/ 0 h 5607744"/>
                  <a:gd name="connsiteX3" fmla="*/ 17349464 w 17892359"/>
                  <a:gd name="connsiteY3" fmla="*/ 1399850 h 5607744"/>
                  <a:gd name="connsiteX4" fmla="*/ 17254828 w 17892359"/>
                  <a:gd name="connsiteY4" fmla="*/ 2694661 h 5607744"/>
                  <a:gd name="connsiteX5" fmla="*/ 16807900 w 17892359"/>
                  <a:gd name="connsiteY5" fmla="*/ 5411151 h 5607744"/>
                  <a:gd name="connsiteX6" fmla="*/ 4389428 w 17892359"/>
                  <a:gd name="connsiteY6" fmla="*/ 5397076 h 5607744"/>
                  <a:gd name="connsiteX7" fmla="*/ 0 w 17892359"/>
                  <a:gd name="connsiteY7" fmla="*/ 4688890 h 5607744"/>
                  <a:gd name="connsiteX8" fmla="*/ 356868 w 17892359"/>
                  <a:gd name="connsiteY8" fmla="*/ 1399850 h 560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92359" h="5607744">
                    <a:moveTo>
                      <a:pt x="356868" y="1399850"/>
                    </a:moveTo>
                    <a:cubicBezTo>
                      <a:pt x="356868" y="626734"/>
                      <a:pt x="983602" y="0"/>
                      <a:pt x="1756718" y="0"/>
                    </a:cubicBezTo>
                    <a:lnTo>
                      <a:pt x="15949614" y="0"/>
                    </a:lnTo>
                    <a:cubicBezTo>
                      <a:pt x="16722730" y="0"/>
                      <a:pt x="17349464" y="626734"/>
                      <a:pt x="17349464" y="1399850"/>
                    </a:cubicBezTo>
                    <a:lnTo>
                      <a:pt x="17254828" y="2694661"/>
                    </a:lnTo>
                    <a:cubicBezTo>
                      <a:pt x="17254828" y="3467777"/>
                      <a:pt x="18952133" y="4960749"/>
                      <a:pt x="16807900" y="5411151"/>
                    </a:cubicBezTo>
                    <a:cubicBezTo>
                      <a:pt x="14663667" y="5861553"/>
                      <a:pt x="9120393" y="5397076"/>
                      <a:pt x="4389428" y="5397076"/>
                    </a:cubicBezTo>
                    <a:cubicBezTo>
                      <a:pt x="3616312" y="5397076"/>
                      <a:pt x="0" y="5462006"/>
                      <a:pt x="0" y="4688890"/>
                    </a:cubicBezTo>
                    <a:cubicBezTo>
                      <a:pt x="1076140" y="2251037"/>
                      <a:pt x="372108" y="2755721"/>
                      <a:pt x="356868" y="139985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endParaRPr lang="en-US" sz="450" dirty="0"/>
              </a:p>
            </p:txBody>
          </p:sp>
          <p:sp>
            <p:nvSpPr>
              <p:cNvPr id="40" name="Hộp Văn bản 39">
                <a:extLst>
                  <a:ext uri="{FF2B5EF4-FFF2-40B4-BE49-F238E27FC236}">
                    <a16:creationId xmlns:a16="http://schemas.microsoft.com/office/drawing/2014/main" id="{3310204F-377B-D2F4-DB68-A01A162DE545}"/>
                  </a:ext>
                </a:extLst>
              </p:cNvPr>
              <p:cNvSpPr txBox="1"/>
              <p:nvPr/>
            </p:nvSpPr>
            <p:spPr>
              <a:xfrm>
                <a:off x="572592" y="1397437"/>
                <a:ext cx="8088810" cy="430887"/>
              </a:xfrm>
              <a:prstGeom prst="rect">
                <a:avLst/>
              </a:prstGeom>
              <a:noFill/>
            </p:spPr>
            <p:txBody>
              <a:bodyPr wrap="square" rtlCol="0">
                <a:spAutoFit/>
              </a:bodyPr>
              <a:lstStyle/>
              <a:p>
                <a:pPr algn="just"/>
                <a:endParaRPr lang="en-US" sz="2200" dirty="0">
                  <a:solidFill>
                    <a:schemeClr val="accent6"/>
                  </a:solidFill>
                  <a:highlight>
                    <a:srgbClr val="FFFF00"/>
                  </a:highlight>
                  <a:latin typeface="+mn-lt"/>
                </a:endParaRPr>
              </a:p>
            </p:txBody>
          </p:sp>
        </p:grpSp>
        <p:sp>
          <p:nvSpPr>
            <p:cNvPr id="18" name="TextBox 17">
              <a:extLst>
                <a:ext uri="{FF2B5EF4-FFF2-40B4-BE49-F238E27FC236}">
                  <a16:creationId xmlns:a16="http://schemas.microsoft.com/office/drawing/2014/main" id="{DED3D796-246E-A397-AC27-EA8E3E0BD9B6}"/>
                </a:ext>
              </a:extLst>
            </p:cNvPr>
            <p:cNvSpPr txBox="1"/>
            <p:nvPr/>
          </p:nvSpPr>
          <p:spPr>
            <a:xfrm>
              <a:off x="603055" y="1420932"/>
              <a:ext cx="7924801"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a:ln>
                    <a:noFill/>
                  </a:ln>
                  <a:solidFill>
                    <a:srgbClr val="000000"/>
                  </a:solidFill>
                  <a:effectLst/>
                  <a:uLnTx/>
                  <a:uFillTx/>
                  <a:latin typeface="Calibri"/>
                  <a:cs typeface="Arial"/>
                  <a:sym typeface="Arial"/>
                </a:rPr>
                <a:t>Thanh âm của trẻ thơ gợi cho tác giả liên tưởng tới đàn chim non sắp sửa ra ràng, bay tới những chân trời mới. Vì sau mùa hè, những bạn nhỏ sẽ lên lớp Sáu, sẽ đến với những chân trời mới, nơi đó có những người thầy, người cô, những người bạn và những bài học thú vị đang chờ đợi các bạn.</a:t>
              </a:r>
              <a:endParaRPr kumimoji="0" lang="en-US" sz="3200" b="0" i="0" u="none" strike="noStrike" kern="0" cap="none" spc="0" normalizeH="0" baseline="0" noProof="0" dirty="0">
                <a:ln>
                  <a:noFill/>
                </a:ln>
                <a:solidFill>
                  <a:srgbClr val="000000"/>
                </a:solidFill>
                <a:effectLst/>
                <a:highlight>
                  <a:srgbClr val="FFFFFF"/>
                </a:highlight>
                <a:uLnTx/>
                <a:uFillTx/>
                <a:latin typeface="Calibri"/>
                <a:cs typeface="Arial"/>
                <a:sym typeface="Arial"/>
              </a:endParaRPr>
            </a:p>
          </p:txBody>
        </p:sp>
      </p:grpSp>
    </p:spTree>
    <p:extLst>
      <p:ext uri="{BB962C8B-B14F-4D97-AF65-F5344CB8AC3E}">
        <p14:creationId xmlns:p14="http://schemas.microsoft.com/office/powerpoint/2010/main" val="2700134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3779"/>
        <p:cNvGrpSpPr/>
        <p:nvPr/>
      </p:nvGrpSpPr>
      <p:grpSpPr>
        <a:xfrm>
          <a:off x="0" y="0"/>
          <a:ext cx="0" cy="0"/>
          <a:chOff x="0" y="0"/>
          <a:chExt cx="0" cy="0"/>
        </a:xfrm>
      </p:grpSpPr>
      <p:pic>
        <p:nvPicPr>
          <p:cNvPr id="6" name="Picture 5" descr="A cartoon of kids playing with a toy airplane&#10;&#10;Description automatically generated">
            <a:extLst>
              <a:ext uri="{FF2B5EF4-FFF2-40B4-BE49-F238E27FC236}">
                <a16:creationId xmlns:a16="http://schemas.microsoft.com/office/drawing/2014/main" id="{39FE2736-A87D-87EF-D3AC-B0CB12ECC175}"/>
              </a:ext>
            </a:extLst>
          </p:cNvPr>
          <p:cNvPicPr>
            <a:picLocks noChangeAspect="1"/>
          </p:cNvPicPr>
          <p:nvPr/>
        </p:nvPicPr>
        <p:blipFill rotWithShape="1">
          <a:blip r:embed="rId3"/>
          <a:srcRect b="15625"/>
          <a:stretch/>
        </p:blipFill>
        <p:spPr>
          <a:xfrm>
            <a:off x="10030" y="0"/>
            <a:ext cx="9144000" cy="5143500"/>
          </a:xfrm>
          <a:prstGeom prst="rect">
            <a:avLst/>
          </a:prstGeom>
        </p:spPr>
      </p:pic>
      <p:grpSp>
        <p:nvGrpSpPr>
          <p:cNvPr id="3860" name="Google Shape;3860;p54"/>
          <p:cNvGrpSpPr/>
          <p:nvPr/>
        </p:nvGrpSpPr>
        <p:grpSpPr>
          <a:xfrm>
            <a:off x="4325536" y="4678635"/>
            <a:ext cx="246464" cy="231319"/>
            <a:chOff x="5946283" y="1650903"/>
            <a:chExt cx="246464" cy="231319"/>
          </a:xfrm>
        </p:grpSpPr>
        <p:sp>
          <p:nvSpPr>
            <p:cNvPr id="3861" name="Google Shape;3861;p5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2" name="Google Shape;3862;p5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912" name="Google Shape;3912;p54"/>
          <p:cNvSpPr/>
          <p:nvPr/>
        </p:nvSpPr>
        <p:spPr>
          <a:xfrm>
            <a:off x="528715" y="107350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Google Shape;3912;p54">
            <a:extLst>
              <a:ext uri="{FF2B5EF4-FFF2-40B4-BE49-F238E27FC236}">
                <a16:creationId xmlns:a16="http://schemas.microsoft.com/office/drawing/2014/main" id="{25FE3434-0672-9371-6580-F61B4757DF79}"/>
              </a:ext>
            </a:extLst>
          </p:cNvPr>
          <p:cNvSpPr/>
          <p:nvPr/>
        </p:nvSpPr>
        <p:spPr>
          <a:xfrm>
            <a:off x="7309985" y="130002"/>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 name="Nhóm 3">
            <a:extLst>
              <a:ext uri="{FF2B5EF4-FFF2-40B4-BE49-F238E27FC236}">
                <a16:creationId xmlns:a16="http://schemas.microsoft.com/office/drawing/2014/main" id="{3096EBF2-74AD-ACDD-F572-DF5AF32E4E59}"/>
              </a:ext>
            </a:extLst>
          </p:cNvPr>
          <p:cNvGrpSpPr/>
          <p:nvPr/>
        </p:nvGrpSpPr>
        <p:grpSpPr>
          <a:xfrm>
            <a:off x="1754235" y="1639281"/>
            <a:ext cx="6118904" cy="2382728"/>
            <a:chOff x="1870018" y="862167"/>
            <a:chExt cx="6081536" cy="2500680"/>
          </a:xfrm>
        </p:grpSpPr>
        <p:sp>
          <p:nvSpPr>
            <p:cNvPr id="3" name="Hình chữ nhật: Góc Tròn 2">
              <a:extLst>
                <a:ext uri="{FF2B5EF4-FFF2-40B4-BE49-F238E27FC236}">
                  <a16:creationId xmlns:a16="http://schemas.microsoft.com/office/drawing/2014/main" id="{4048AC2C-C95D-E572-8299-A83E44111080}"/>
                </a:ext>
              </a:extLst>
            </p:cNvPr>
            <p:cNvSpPr/>
            <p:nvPr/>
          </p:nvSpPr>
          <p:spPr>
            <a:xfrm>
              <a:off x="1870018" y="862167"/>
              <a:ext cx="6081536" cy="2500680"/>
            </a:xfrm>
            <a:prstGeom prst="roundRect">
              <a:avLst/>
            </a:prstGeom>
            <a:solidFill>
              <a:srgbClr val="FFFFFF"/>
            </a:solidFill>
            <a:ln w="63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ADCC"/>
                </a:solidFill>
                <a:effectLst/>
                <a:uLnTx/>
                <a:uFillTx/>
                <a:latin typeface="Calibri"/>
                <a:ea typeface="+mn-ea"/>
                <a:cs typeface="+mn-cs"/>
                <a:sym typeface="Arial"/>
              </a:endParaRPr>
            </a:p>
          </p:txBody>
        </p:sp>
        <p:sp>
          <p:nvSpPr>
            <p:cNvPr id="7" name="Hộp Văn bản 6">
              <a:extLst>
                <a:ext uri="{FF2B5EF4-FFF2-40B4-BE49-F238E27FC236}">
                  <a16:creationId xmlns:a16="http://schemas.microsoft.com/office/drawing/2014/main" id="{53B65859-4958-CE81-F5C2-21BE737631CB}"/>
                </a:ext>
              </a:extLst>
            </p:cNvPr>
            <p:cNvSpPr txBox="1"/>
            <p:nvPr/>
          </p:nvSpPr>
          <p:spPr>
            <a:xfrm>
              <a:off x="2196571" y="984501"/>
              <a:ext cx="553146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800" b="0" i="1" u="none" strike="noStrike" kern="0" cap="none" spc="0" normalizeH="0" baseline="0" noProof="0">
                  <a:ln>
                    <a:noFill/>
                  </a:ln>
                  <a:solidFill>
                    <a:srgbClr val="000000"/>
                  </a:solidFill>
                  <a:effectLst/>
                  <a:uLnTx/>
                  <a:uFillTx/>
                  <a:latin typeface="Calibri"/>
                  <a:cs typeface="Arial"/>
                  <a:sym typeface="Arial"/>
                </a:rPr>
                <a:t>Những thanh âm của bọn trẻ khi buổi học cuối cùng khép lại.</a:t>
              </a:r>
              <a:endParaRPr kumimoji="0" lang="en-US" sz="4400" b="0" i="0" u="none" strike="noStrike" kern="0" cap="none" spc="0" normalizeH="0" baseline="0" noProof="0" dirty="0">
                <a:ln>
                  <a:noFill/>
                </a:ln>
                <a:solidFill>
                  <a:srgbClr val="000000"/>
                </a:solidFill>
                <a:effectLst/>
                <a:uLnTx/>
                <a:uFillTx/>
                <a:latin typeface="Calibri"/>
                <a:cs typeface="Arial"/>
                <a:sym typeface="Arial"/>
              </a:endParaRPr>
            </a:p>
          </p:txBody>
        </p:sp>
      </p:grpSp>
      <p:grpSp>
        <p:nvGrpSpPr>
          <p:cNvPr id="9" name="Nhóm 8">
            <a:extLst>
              <a:ext uri="{FF2B5EF4-FFF2-40B4-BE49-F238E27FC236}">
                <a16:creationId xmlns:a16="http://schemas.microsoft.com/office/drawing/2014/main" id="{521D72CE-B3D6-C97E-09A1-7EA5F43958F2}"/>
              </a:ext>
            </a:extLst>
          </p:cNvPr>
          <p:cNvGrpSpPr/>
          <p:nvPr/>
        </p:nvGrpSpPr>
        <p:grpSpPr>
          <a:xfrm>
            <a:off x="2834688" y="486980"/>
            <a:ext cx="3957998" cy="841484"/>
            <a:chOff x="2587097" y="920167"/>
            <a:chExt cx="11192945" cy="841484"/>
          </a:xfrm>
        </p:grpSpPr>
        <p:sp>
          <p:nvSpPr>
            <p:cNvPr id="10" name="Hình chữ nhật: Góc Tròn 9">
              <a:extLst>
                <a:ext uri="{FF2B5EF4-FFF2-40B4-BE49-F238E27FC236}">
                  <a16:creationId xmlns:a16="http://schemas.microsoft.com/office/drawing/2014/main" id="{FC54EE00-9200-1A3F-1DF1-082835B25A62}"/>
                </a:ext>
              </a:extLst>
            </p:cNvPr>
            <p:cNvSpPr/>
            <p:nvPr/>
          </p:nvSpPr>
          <p:spPr>
            <a:xfrm>
              <a:off x="2691451" y="929775"/>
              <a:ext cx="10827275" cy="831876"/>
            </a:xfrm>
            <a:custGeom>
              <a:avLst/>
              <a:gdLst>
                <a:gd name="connsiteX0" fmla="*/ 0 w 10827275"/>
                <a:gd name="connsiteY0" fmla="*/ 138649 h 831876"/>
                <a:gd name="connsiteX1" fmla="*/ 138649 w 10827275"/>
                <a:gd name="connsiteY1" fmla="*/ 0 h 831876"/>
                <a:gd name="connsiteX2" fmla="*/ 935758 w 10827275"/>
                <a:gd name="connsiteY2" fmla="*/ 0 h 831876"/>
                <a:gd name="connsiteX3" fmla="*/ 1310869 w 10827275"/>
                <a:gd name="connsiteY3" fmla="*/ 0 h 831876"/>
                <a:gd name="connsiteX4" fmla="*/ 1896978 w 10827275"/>
                <a:gd name="connsiteY4" fmla="*/ 0 h 831876"/>
                <a:gd name="connsiteX5" fmla="*/ 2377589 w 10827275"/>
                <a:gd name="connsiteY5" fmla="*/ 0 h 831876"/>
                <a:gd name="connsiteX6" fmla="*/ 2858199 w 10827275"/>
                <a:gd name="connsiteY6" fmla="*/ 0 h 831876"/>
                <a:gd name="connsiteX7" fmla="*/ 3338809 w 10827275"/>
                <a:gd name="connsiteY7" fmla="*/ 0 h 831876"/>
                <a:gd name="connsiteX8" fmla="*/ 3608419 w 10827275"/>
                <a:gd name="connsiteY8" fmla="*/ 0 h 831876"/>
                <a:gd name="connsiteX9" fmla="*/ 4300029 w 10827275"/>
                <a:gd name="connsiteY9" fmla="*/ 0 h 831876"/>
                <a:gd name="connsiteX10" fmla="*/ 4675139 w 10827275"/>
                <a:gd name="connsiteY10" fmla="*/ 0 h 831876"/>
                <a:gd name="connsiteX11" fmla="*/ 5472248 w 10827275"/>
                <a:gd name="connsiteY11" fmla="*/ 0 h 831876"/>
                <a:gd name="connsiteX12" fmla="*/ 5847359 w 10827275"/>
                <a:gd name="connsiteY12" fmla="*/ 0 h 831876"/>
                <a:gd name="connsiteX13" fmla="*/ 6433469 w 10827275"/>
                <a:gd name="connsiteY13" fmla="*/ 0 h 831876"/>
                <a:gd name="connsiteX14" fmla="*/ 6703079 w 10827275"/>
                <a:gd name="connsiteY14" fmla="*/ 0 h 831876"/>
                <a:gd name="connsiteX15" fmla="*/ 7394689 w 10827275"/>
                <a:gd name="connsiteY15" fmla="*/ 0 h 831876"/>
                <a:gd name="connsiteX16" fmla="*/ 7980799 w 10827275"/>
                <a:gd name="connsiteY16" fmla="*/ 0 h 831876"/>
                <a:gd name="connsiteX17" fmla="*/ 8250409 w 10827275"/>
                <a:gd name="connsiteY17" fmla="*/ 0 h 831876"/>
                <a:gd name="connsiteX18" fmla="*/ 8625519 w 10827275"/>
                <a:gd name="connsiteY18" fmla="*/ 0 h 831876"/>
                <a:gd name="connsiteX19" fmla="*/ 9211629 w 10827275"/>
                <a:gd name="connsiteY19" fmla="*/ 0 h 831876"/>
                <a:gd name="connsiteX20" fmla="*/ 9586740 w 10827275"/>
                <a:gd name="connsiteY20" fmla="*/ 0 h 831876"/>
                <a:gd name="connsiteX21" fmla="*/ 9961850 w 10827275"/>
                <a:gd name="connsiteY21" fmla="*/ 0 h 831876"/>
                <a:gd name="connsiteX22" fmla="*/ 10688626 w 10827275"/>
                <a:gd name="connsiteY22" fmla="*/ 0 h 831876"/>
                <a:gd name="connsiteX23" fmla="*/ 10827275 w 10827275"/>
                <a:gd name="connsiteY23" fmla="*/ 138649 h 831876"/>
                <a:gd name="connsiteX24" fmla="*/ 10827275 w 10827275"/>
                <a:gd name="connsiteY24" fmla="*/ 693227 h 831876"/>
                <a:gd name="connsiteX25" fmla="*/ 10688626 w 10827275"/>
                <a:gd name="connsiteY25" fmla="*/ 831876 h 831876"/>
                <a:gd name="connsiteX26" fmla="*/ 10102516 w 10827275"/>
                <a:gd name="connsiteY26" fmla="*/ 831876 h 831876"/>
                <a:gd name="connsiteX27" fmla="*/ 9516406 w 10827275"/>
                <a:gd name="connsiteY27" fmla="*/ 831876 h 831876"/>
                <a:gd name="connsiteX28" fmla="*/ 9035796 w 10827275"/>
                <a:gd name="connsiteY28" fmla="*/ 831876 h 831876"/>
                <a:gd name="connsiteX29" fmla="*/ 8660686 w 10827275"/>
                <a:gd name="connsiteY29" fmla="*/ 831876 h 831876"/>
                <a:gd name="connsiteX30" fmla="*/ 8391075 w 10827275"/>
                <a:gd name="connsiteY30" fmla="*/ 831876 h 831876"/>
                <a:gd name="connsiteX31" fmla="*/ 7593966 w 10827275"/>
                <a:gd name="connsiteY31" fmla="*/ 831876 h 831876"/>
                <a:gd name="connsiteX32" fmla="*/ 6902356 w 10827275"/>
                <a:gd name="connsiteY32" fmla="*/ 831876 h 831876"/>
                <a:gd name="connsiteX33" fmla="*/ 6210747 w 10827275"/>
                <a:gd name="connsiteY33" fmla="*/ 831876 h 831876"/>
                <a:gd name="connsiteX34" fmla="*/ 5730137 w 10827275"/>
                <a:gd name="connsiteY34" fmla="*/ 831876 h 831876"/>
                <a:gd name="connsiteX35" fmla="*/ 5460526 w 10827275"/>
                <a:gd name="connsiteY35" fmla="*/ 831876 h 831876"/>
                <a:gd name="connsiteX36" fmla="*/ 4663417 w 10827275"/>
                <a:gd name="connsiteY36" fmla="*/ 831876 h 831876"/>
                <a:gd name="connsiteX37" fmla="*/ 4288307 w 10827275"/>
                <a:gd name="connsiteY37" fmla="*/ 831876 h 831876"/>
                <a:gd name="connsiteX38" fmla="*/ 4018696 w 10827275"/>
                <a:gd name="connsiteY38" fmla="*/ 831876 h 831876"/>
                <a:gd name="connsiteX39" fmla="*/ 3221587 w 10827275"/>
                <a:gd name="connsiteY39" fmla="*/ 831876 h 831876"/>
                <a:gd name="connsiteX40" fmla="*/ 2529977 w 10827275"/>
                <a:gd name="connsiteY40" fmla="*/ 831876 h 831876"/>
                <a:gd name="connsiteX41" fmla="*/ 1838368 w 10827275"/>
                <a:gd name="connsiteY41" fmla="*/ 831876 h 831876"/>
                <a:gd name="connsiteX42" fmla="*/ 1252258 w 10827275"/>
                <a:gd name="connsiteY42" fmla="*/ 831876 h 831876"/>
                <a:gd name="connsiteX43" fmla="*/ 666148 w 10827275"/>
                <a:gd name="connsiteY43" fmla="*/ 831876 h 831876"/>
                <a:gd name="connsiteX44" fmla="*/ 138649 w 10827275"/>
                <a:gd name="connsiteY44" fmla="*/ 831876 h 831876"/>
                <a:gd name="connsiteX45" fmla="*/ 0 w 10827275"/>
                <a:gd name="connsiteY45" fmla="*/ 693227 h 831876"/>
                <a:gd name="connsiteX46" fmla="*/ 0 w 10827275"/>
                <a:gd name="connsiteY46" fmla="*/ 138649 h 8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27275" h="831876" fill="none" extrusionOk="0">
                  <a:moveTo>
                    <a:pt x="0" y="138649"/>
                  </a:moveTo>
                  <a:cubicBezTo>
                    <a:pt x="6579" y="71740"/>
                    <a:pt x="70867" y="-2613"/>
                    <a:pt x="138649" y="0"/>
                  </a:cubicBezTo>
                  <a:cubicBezTo>
                    <a:pt x="472656" y="-9867"/>
                    <a:pt x="725655" y="24661"/>
                    <a:pt x="935758" y="0"/>
                  </a:cubicBezTo>
                  <a:cubicBezTo>
                    <a:pt x="1145861" y="-24661"/>
                    <a:pt x="1224540" y="6494"/>
                    <a:pt x="1310869" y="0"/>
                  </a:cubicBezTo>
                  <a:cubicBezTo>
                    <a:pt x="1397198" y="-6494"/>
                    <a:pt x="1740802" y="54242"/>
                    <a:pt x="1896978" y="0"/>
                  </a:cubicBezTo>
                  <a:cubicBezTo>
                    <a:pt x="2053154" y="-54242"/>
                    <a:pt x="2186164" y="52084"/>
                    <a:pt x="2377589" y="0"/>
                  </a:cubicBezTo>
                  <a:cubicBezTo>
                    <a:pt x="2569014" y="-52084"/>
                    <a:pt x="2655091" y="597"/>
                    <a:pt x="2858199" y="0"/>
                  </a:cubicBezTo>
                  <a:cubicBezTo>
                    <a:pt x="3061307" y="-597"/>
                    <a:pt x="3166005" y="14730"/>
                    <a:pt x="3338809" y="0"/>
                  </a:cubicBezTo>
                  <a:cubicBezTo>
                    <a:pt x="3511613" y="-14730"/>
                    <a:pt x="3474524" y="2933"/>
                    <a:pt x="3608419" y="0"/>
                  </a:cubicBezTo>
                  <a:cubicBezTo>
                    <a:pt x="3742314" y="-2933"/>
                    <a:pt x="4155179" y="66036"/>
                    <a:pt x="4300029" y="0"/>
                  </a:cubicBezTo>
                  <a:cubicBezTo>
                    <a:pt x="4444879" y="-66036"/>
                    <a:pt x="4593686" y="33984"/>
                    <a:pt x="4675139" y="0"/>
                  </a:cubicBezTo>
                  <a:cubicBezTo>
                    <a:pt x="4756592" y="-33984"/>
                    <a:pt x="5081430" y="80998"/>
                    <a:pt x="5472248" y="0"/>
                  </a:cubicBezTo>
                  <a:cubicBezTo>
                    <a:pt x="5863066" y="-80998"/>
                    <a:pt x="5766786" y="11449"/>
                    <a:pt x="5847359" y="0"/>
                  </a:cubicBezTo>
                  <a:cubicBezTo>
                    <a:pt x="5927932" y="-11449"/>
                    <a:pt x="6269661" y="34313"/>
                    <a:pt x="6433469" y="0"/>
                  </a:cubicBezTo>
                  <a:cubicBezTo>
                    <a:pt x="6597277" y="-34313"/>
                    <a:pt x="6589731" y="7621"/>
                    <a:pt x="6703079" y="0"/>
                  </a:cubicBezTo>
                  <a:cubicBezTo>
                    <a:pt x="6816427" y="-7621"/>
                    <a:pt x="7249552" y="40770"/>
                    <a:pt x="7394689" y="0"/>
                  </a:cubicBezTo>
                  <a:cubicBezTo>
                    <a:pt x="7539826" y="-40770"/>
                    <a:pt x="7725884" y="48722"/>
                    <a:pt x="7980799" y="0"/>
                  </a:cubicBezTo>
                  <a:cubicBezTo>
                    <a:pt x="8235714" y="-48722"/>
                    <a:pt x="8174121" y="10848"/>
                    <a:pt x="8250409" y="0"/>
                  </a:cubicBezTo>
                  <a:cubicBezTo>
                    <a:pt x="8326697" y="-10848"/>
                    <a:pt x="8513427" y="19016"/>
                    <a:pt x="8625519" y="0"/>
                  </a:cubicBezTo>
                  <a:cubicBezTo>
                    <a:pt x="8737611" y="-19016"/>
                    <a:pt x="8975456" y="26490"/>
                    <a:pt x="9211629" y="0"/>
                  </a:cubicBezTo>
                  <a:cubicBezTo>
                    <a:pt x="9447802" y="-26490"/>
                    <a:pt x="9476359" y="41662"/>
                    <a:pt x="9586740" y="0"/>
                  </a:cubicBezTo>
                  <a:cubicBezTo>
                    <a:pt x="9697121" y="-41662"/>
                    <a:pt x="9833831" y="16628"/>
                    <a:pt x="9961850" y="0"/>
                  </a:cubicBezTo>
                  <a:cubicBezTo>
                    <a:pt x="10089869" y="-16628"/>
                    <a:pt x="10484113" y="64692"/>
                    <a:pt x="10688626" y="0"/>
                  </a:cubicBezTo>
                  <a:cubicBezTo>
                    <a:pt x="10769341" y="-4869"/>
                    <a:pt x="10834390" y="49515"/>
                    <a:pt x="10827275" y="138649"/>
                  </a:cubicBezTo>
                  <a:cubicBezTo>
                    <a:pt x="10875156" y="385776"/>
                    <a:pt x="10806597" y="558177"/>
                    <a:pt x="10827275" y="693227"/>
                  </a:cubicBezTo>
                  <a:cubicBezTo>
                    <a:pt x="10829473" y="764291"/>
                    <a:pt x="10768381" y="831498"/>
                    <a:pt x="10688626" y="831876"/>
                  </a:cubicBezTo>
                  <a:cubicBezTo>
                    <a:pt x="10548377" y="896879"/>
                    <a:pt x="10387906" y="766730"/>
                    <a:pt x="10102516" y="831876"/>
                  </a:cubicBezTo>
                  <a:cubicBezTo>
                    <a:pt x="9817126" y="897022"/>
                    <a:pt x="9748952" y="796753"/>
                    <a:pt x="9516406" y="831876"/>
                  </a:cubicBezTo>
                  <a:cubicBezTo>
                    <a:pt x="9283860" y="866999"/>
                    <a:pt x="9250586" y="779242"/>
                    <a:pt x="9035796" y="831876"/>
                  </a:cubicBezTo>
                  <a:cubicBezTo>
                    <a:pt x="8821006" y="884510"/>
                    <a:pt x="8787438" y="806647"/>
                    <a:pt x="8660686" y="831876"/>
                  </a:cubicBezTo>
                  <a:cubicBezTo>
                    <a:pt x="8533934" y="857105"/>
                    <a:pt x="8488460" y="800773"/>
                    <a:pt x="8391075" y="831876"/>
                  </a:cubicBezTo>
                  <a:cubicBezTo>
                    <a:pt x="8293690" y="862979"/>
                    <a:pt x="7926860" y="747294"/>
                    <a:pt x="7593966" y="831876"/>
                  </a:cubicBezTo>
                  <a:cubicBezTo>
                    <a:pt x="7261072" y="916458"/>
                    <a:pt x="7208674" y="773101"/>
                    <a:pt x="6902356" y="831876"/>
                  </a:cubicBezTo>
                  <a:cubicBezTo>
                    <a:pt x="6596038" y="890651"/>
                    <a:pt x="6405487" y="818012"/>
                    <a:pt x="6210747" y="831876"/>
                  </a:cubicBezTo>
                  <a:cubicBezTo>
                    <a:pt x="6016007" y="845740"/>
                    <a:pt x="5901760" y="786409"/>
                    <a:pt x="5730137" y="831876"/>
                  </a:cubicBezTo>
                  <a:cubicBezTo>
                    <a:pt x="5558514" y="877343"/>
                    <a:pt x="5544404" y="816195"/>
                    <a:pt x="5460526" y="831876"/>
                  </a:cubicBezTo>
                  <a:cubicBezTo>
                    <a:pt x="5376648" y="847557"/>
                    <a:pt x="5017275" y="786060"/>
                    <a:pt x="4663417" y="831876"/>
                  </a:cubicBezTo>
                  <a:cubicBezTo>
                    <a:pt x="4309559" y="877692"/>
                    <a:pt x="4397309" y="812910"/>
                    <a:pt x="4288307" y="831876"/>
                  </a:cubicBezTo>
                  <a:cubicBezTo>
                    <a:pt x="4179305" y="850842"/>
                    <a:pt x="4098981" y="814618"/>
                    <a:pt x="4018696" y="831876"/>
                  </a:cubicBezTo>
                  <a:cubicBezTo>
                    <a:pt x="3938411" y="849134"/>
                    <a:pt x="3613884" y="775483"/>
                    <a:pt x="3221587" y="831876"/>
                  </a:cubicBezTo>
                  <a:cubicBezTo>
                    <a:pt x="2829290" y="888269"/>
                    <a:pt x="2747789" y="820430"/>
                    <a:pt x="2529977" y="831876"/>
                  </a:cubicBezTo>
                  <a:cubicBezTo>
                    <a:pt x="2312165" y="843322"/>
                    <a:pt x="2178950" y="809347"/>
                    <a:pt x="1838368" y="831876"/>
                  </a:cubicBezTo>
                  <a:cubicBezTo>
                    <a:pt x="1497786" y="854405"/>
                    <a:pt x="1432488" y="828849"/>
                    <a:pt x="1252258" y="831876"/>
                  </a:cubicBezTo>
                  <a:cubicBezTo>
                    <a:pt x="1072028" y="834903"/>
                    <a:pt x="884273" y="796858"/>
                    <a:pt x="666148" y="831876"/>
                  </a:cubicBezTo>
                  <a:cubicBezTo>
                    <a:pt x="448023" y="866894"/>
                    <a:pt x="334999" y="808911"/>
                    <a:pt x="138649" y="831876"/>
                  </a:cubicBezTo>
                  <a:cubicBezTo>
                    <a:pt x="57081" y="832622"/>
                    <a:pt x="-8800" y="756793"/>
                    <a:pt x="0" y="693227"/>
                  </a:cubicBezTo>
                  <a:cubicBezTo>
                    <a:pt x="-6064" y="568312"/>
                    <a:pt x="8758" y="413075"/>
                    <a:pt x="0" y="138649"/>
                  </a:cubicBezTo>
                  <a:close/>
                </a:path>
                <a:path w="10827275" h="831876" stroke="0" extrusionOk="0">
                  <a:moveTo>
                    <a:pt x="0" y="138649"/>
                  </a:moveTo>
                  <a:cubicBezTo>
                    <a:pt x="-10767" y="79642"/>
                    <a:pt x="62213" y="-2634"/>
                    <a:pt x="138649" y="0"/>
                  </a:cubicBezTo>
                  <a:cubicBezTo>
                    <a:pt x="269834" y="-7853"/>
                    <a:pt x="428782" y="45327"/>
                    <a:pt x="619259" y="0"/>
                  </a:cubicBezTo>
                  <a:cubicBezTo>
                    <a:pt x="809736" y="-45327"/>
                    <a:pt x="813790" y="19192"/>
                    <a:pt x="994369" y="0"/>
                  </a:cubicBezTo>
                  <a:cubicBezTo>
                    <a:pt x="1174948" y="-19192"/>
                    <a:pt x="1267090" y="5266"/>
                    <a:pt x="1369480" y="0"/>
                  </a:cubicBezTo>
                  <a:cubicBezTo>
                    <a:pt x="1471870" y="-5266"/>
                    <a:pt x="1691379" y="17745"/>
                    <a:pt x="1955589" y="0"/>
                  </a:cubicBezTo>
                  <a:cubicBezTo>
                    <a:pt x="2219799" y="-17745"/>
                    <a:pt x="2421193" y="87372"/>
                    <a:pt x="2752699" y="0"/>
                  </a:cubicBezTo>
                  <a:cubicBezTo>
                    <a:pt x="3084205" y="-87372"/>
                    <a:pt x="3134299" y="12058"/>
                    <a:pt x="3233309" y="0"/>
                  </a:cubicBezTo>
                  <a:cubicBezTo>
                    <a:pt x="3332319" y="-12058"/>
                    <a:pt x="3655858" y="68224"/>
                    <a:pt x="3819419" y="0"/>
                  </a:cubicBezTo>
                  <a:cubicBezTo>
                    <a:pt x="3982980" y="-68224"/>
                    <a:pt x="4013556" y="29827"/>
                    <a:pt x="4089029" y="0"/>
                  </a:cubicBezTo>
                  <a:cubicBezTo>
                    <a:pt x="4164502" y="-29827"/>
                    <a:pt x="4447174" y="67668"/>
                    <a:pt x="4675139" y="0"/>
                  </a:cubicBezTo>
                  <a:cubicBezTo>
                    <a:pt x="4903104" y="-67668"/>
                    <a:pt x="5023329" y="11048"/>
                    <a:pt x="5261249" y="0"/>
                  </a:cubicBezTo>
                  <a:cubicBezTo>
                    <a:pt x="5499169" y="-11048"/>
                    <a:pt x="5685566" y="63650"/>
                    <a:pt x="5847359" y="0"/>
                  </a:cubicBezTo>
                  <a:cubicBezTo>
                    <a:pt x="6009152" y="-63650"/>
                    <a:pt x="6221788" y="55906"/>
                    <a:pt x="6538968" y="0"/>
                  </a:cubicBezTo>
                  <a:cubicBezTo>
                    <a:pt x="6856148" y="-55906"/>
                    <a:pt x="6753027" y="37466"/>
                    <a:pt x="6914079" y="0"/>
                  </a:cubicBezTo>
                  <a:cubicBezTo>
                    <a:pt x="7075131" y="-37466"/>
                    <a:pt x="7358438" y="70470"/>
                    <a:pt x="7605688" y="0"/>
                  </a:cubicBezTo>
                  <a:cubicBezTo>
                    <a:pt x="7852938" y="-70470"/>
                    <a:pt x="7891558" y="7989"/>
                    <a:pt x="7980799" y="0"/>
                  </a:cubicBezTo>
                  <a:cubicBezTo>
                    <a:pt x="8070040" y="-7989"/>
                    <a:pt x="8521131" y="65092"/>
                    <a:pt x="8672408" y="0"/>
                  </a:cubicBezTo>
                  <a:cubicBezTo>
                    <a:pt x="8823685" y="-65092"/>
                    <a:pt x="8870229" y="2855"/>
                    <a:pt x="8942019" y="0"/>
                  </a:cubicBezTo>
                  <a:cubicBezTo>
                    <a:pt x="9013809" y="-2855"/>
                    <a:pt x="9145486" y="31897"/>
                    <a:pt x="9211629" y="0"/>
                  </a:cubicBezTo>
                  <a:cubicBezTo>
                    <a:pt x="9277772" y="-31897"/>
                    <a:pt x="9504513" y="26411"/>
                    <a:pt x="9692239" y="0"/>
                  </a:cubicBezTo>
                  <a:cubicBezTo>
                    <a:pt x="9879965" y="-26411"/>
                    <a:pt x="9980388" y="8742"/>
                    <a:pt x="10067350" y="0"/>
                  </a:cubicBezTo>
                  <a:cubicBezTo>
                    <a:pt x="10154312" y="-8742"/>
                    <a:pt x="10513736" y="92"/>
                    <a:pt x="10688626" y="0"/>
                  </a:cubicBezTo>
                  <a:cubicBezTo>
                    <a:pt x="10781651" y="-1877"/>
                    <a:pt x="10826174" y="81249"/>
                    <a:pt x="10827275" y="138649"/>
                  </a:cubicBezTo>
                  <a:cubicBezTo>
                    <a:pt x="10872412" y="296634"/>
                    <a:pt x="10797320" y="555673"/>
                    <a:pt x="10827275" y="693227"/>
                  </a:cubicBezTo>
                  <a:cubicBezTo>
                    <a:pt x="10837834" y="760646"/>
                    <a:pt x="10768347" y="838064"/>
                    <a:pt x="10688626" y="831876"/>
                  </a:cubicBezTo>
                  <a:cubicBezTo>
                    <a:pt x="10512669" y="863695"/>
                    <a:pt x="10493007" y="814883"/>
                    <a:pt x="10313516" y="831876"/>
                  </a:cubicBezTo>
                  <a:cubicBezTo>
                    <a:pt x="10134025" y="848869"/>
                    <a:pt x="9999517" y="824955"/>
                    <a:pt x="9832906" y="831876"/>
                  </a:cubicBezTo>
                  <a:cubicBezTo>
                    <a:pt x="9666295" y="838797"/>
                    <a:pt x="9425118" y="789171"/>
                    <a:pt x="9141296" y="831876"/>
                  </a:cubicBezTo>
                  <a:cubicBezTo>
                    <a:pt x="8857474" y="874581"/>
                    <a:pt x="8589165" y="793936"/>
                    <a:pt x="8449686" y="831876"/>
                  </a:cubicBezTo>
                  <a:cubicBezTo>
                    <a:pt x="8310207" y="869816"/>
                    <a:pt x="8022084" y="785568"/>
                    <a:pt x="7863577" y="831876"/>
                  </a:cubicBezTo>
                  <a:cubicBezTo>
                    <a:pt x="7705070" y="878184"/>
                    <a:pt x="7587302" y="801546"/>
                    <a:pt x="7488466" y="831876"/>
                  </a:cubicBezTo>
                  <a:cubicBezTo>
                    <a:pt x="7389630" y="862206"/>
                    <a:pt x="7189176" y="790449"/>
                    <a:pt x="7113356" y="831876"/>
                  </a:cubicBezTo>
                  <a:cubicBezTo>
                    <a:pt x="7037536" y="873303"/>
                    <a:pt x="6757346" y="824189"/>
                    <a:pt x="6632746" y="831876"/>
                  </a:cubicBezTo>
                  <a:cubicBezTo>
                    <a:pt x="6508146" y="839563"/>
                    <a:pt x="6434816" y="810034"/>
                    <a:pt x="6363135" y="831876"/>
                  </a:cubicBezTo>
                  <a:cubicBezTo>
                    <a:pt x="6291454" y="853718"/>
                    <a:pt x="6212261" y="812368"/>
                    <a:pt x="6093525" y="831876"/>
                  </a:cubicBezTo>
                  <a:cubicBezTo>
                    <a:pt x="5974789" y="851384"/>
                    <a:pt x="5738241" y="821356"/>
                    <a:pt x="5612915" y="831876"/>
                  </a:cubicBezTo>
                  <a:cubicBezTo>
                    <a:pt x="5487589" y="842396"/>
                    <a:pt x="5376920" y="806171"/>
                    <a:pt x="5237805" y="831876"/>
                  </a:cubicBezTo>
                  <a:cubicBezTo>
                    <a:pt x="5098690" y="857581"/>
                    <a:pt x="4858254" y="818990"/>
                    <a:pt x="4757194" y="831876"/>
                  </a:cubicBezTo>
                  <a:cubicBezTo>
                    <a:pt x="4656134" y="844762"/>
                    <a:pt x="4586485" y="800751"/>
                    <a:pt x="4487584" y="831876"/>
                  </a:cubicBezTo>
                  <a:cubicBezTo>
                    <a:pt x="4388683" y="863001"/>
                    <a:pt x="3955865" y="762159"/>
                    <a:pt x="3795974" y="831876"/>
                  </a:cubicBezTo>
                  <a:cubicBezTo>
                    <a:pt x="3636083" y="901593"/>
                    <a:pt x="3363743" y="815167"/>
                    <a:pt x="3209865" y="831876"/>
                  </a:cubicBezTo>
                  <a:cubicBezTo>
                    <a:pt x="3055987" y="848585"/>
                    <a:pt x="2797768" y="796460"/>
                    <a:pt x="2518255" y="831876"/>
                  </a:cubicBezTo>
                  <a:cubicBezTo>
                    <a:pt x="2238742" y="867292"/>
                    <a:pt x="2219464" y="810180"/>
                    <a:pt x="2143145" y="831876"/>
                  </a:cubicBezTo>
                  <a:cubicBezTo>
                    <a:pt x="2066826" y="853572"/>
                    <a:pt x="1672104" y="762924"/>
                    <a:pt x="1451535" y="831876"/>
                  </a:cubicBezTo>
                  <a:cubicBezTo>
                    <a:pt x="1230966" y="900828"/>
                    <a:pt x="1168457" y="803846"/>
                    <a:pt x="1076425" y="831876"/>
                  </a:cubicBezTo>
                  <a:cubicBezTo>
                    <a:pt x="984393" y="859906"/>
                    <a:pt x="460512" y="776096"/>
                    <a:pt x="138649" y="831876"/>
                  </a:cubicBezTo>
                  <a:cubicBezTo>
                    <a:pt x="56102" y="833528"/>
                    <a:pt x="-2156" y="750101"/>
                    <a:pt x="0" y="693227"/>
                  </a:cubicBezTo>
                  <a:cubicBezTo>
                    <a:pt x="-3131" y="475122"/>
                    <a:pt x="55281" y="365376"/>
                    <a:pt x="0" y="138649"/>
                  </a:cubicBezTo>
                  <a:close/>
                </a:path>
              </a:pathLst>
            </a:custGeom>
            <a:solidFill>
              <a:schemeClr val="tx2"/>
            </a:solidFill>
            <a:ln w="12700">
              <a:solidFill>
                <a:srgbClr val="0070C0"/>
              </a:solidFill>
              <a:extLst>
                <a:ext uri="{C807C97D-BFC1-408E-A445-0C87EB9F89A2}">
                  <ask:lineSketchStyleProps xmlns:ask="http://schemas.microsoft.com/office/drawing/2018/sketchyshapes" sd="97475445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75ADCC"/>
                </a:solidFill>
                <a:effectLst/>
                <a:uLnTx/>
                <a:uFillTx/>
                <a:latin typeface="Calibri"/>
                <a:ea typeface="+mn-ea"/>
                <a:cs typeface="+mn-cs"/>
                <a:sym typeface="Arial"/>
              </a:endParaRPr>
            </a:p>
          </p:txBody>
        </p:sp>
        <p:sp>
          <p:nvSpPr>
            <p:cNvPr id="11" name="Rectangle 13">
              <a:extLst>
                <a:ext uri="{FF2B5EF4-FFF2-40B4-BE49-F238E27FC236}">
                  <a16:creationId xmlns:a16="http://schemas.microsoft.com/office/drawing/2014/main" id="{573295DE-B9EA-26BF-660A-6BD36B7CAE99}"/>
                </a:ext>
              </a:extLst>
            </p:cNvPr>
            <p:cNvSpPr/>
            <p:nvPr/>
          </p:nvSpPr>
          <p:spPr>
            <a:xfrm>
              <a:off x="2587097" y="920167"/>
              <a:ext cx="11192945" cy="830997"/>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4800" b="1" i="1" u="none" strike="noStrike" kern="1200" cap="none" spc="0" normalizeH="0" baseline="0" noProof="0">
                  <a:ln>
                    <a:noFill/>
                  </a:ln>
                  <a:solidFill>
                    <a:srgbClr val="0070C0"/>
                  </a:solidFill>
                  <a:effectLst/>
                  <a:uLnTx/>
                  <a:uFillTx/>
                  <a:latin typeface="#9Slide05 Phobia" panose="02000506000000020003" pitchFamily="2" charset="0"/>
                  <a:ea typeface="LNTH-LuoLuoNotangYuanTi 1" panose="020B0604020202020204" charset="-128"/>
                  <a:cs typeface="LNTH-LuoLuoNotangYuanTi 1" panose="020B0604020202020204" charset="-128"/>
                  <a:sym typeface="Arial"/>
                </a:rPr>
                <a:t>Rút ra ý đoạn 3</a:t>
              </a:r>
              <a:endParaRPr kumimoji="0" lang="en-US" sz="4800" b="1" i="1" u="none" strike="noStrike" kern="1200" cap="none" spc="0" normalizeH="0" baseline="0" noProof="0" dirty="0">
                <a:ln>
                  <a:noFill/>
                </a:ln>
                <a:solidFill>
                  <a:srgbClr val="0070C0"/>
                </a:solidFill>
                <a:effectLst/>
                <a:uLnTx/>
                <a:uFillTx/>
                <a:latin typeface="#9Slide05 Phobia" panose="02000506000000020003" pitchFamily="2" charset="0"/>
                <a:ea typeface="LNTH-LuoLuoNotangYuanTi 1" panose="020B0604020202020204" charset="-128"/>
                <a:cs typeface="LNTH-LuoLuoNotangYuanTi 1" panose="020B0604020202020204" charset="-128"/>
                <a:sym typeface="Arial"/>
              </a:endParaRPr>
            </a:p>
          </p:txBody>
        </p:sp>
      </p:grpSp>
    </p:spTree>
    <p:extLst>
      <p:ext uri="{BB962C8B-B14F-4D97-AF65-F5344CB8AC3E}">
        <p14:creationId xmlns:p14="http://schemas.microsoft.com/office/powerpoint/2010/main" val="3175258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3" name="Hình chữ nhật: Góc Tròn 32">
            <a:extLst>
              <a:ext uri="{FF2B5EF4-FFF2-40B4-BE49-F238E27FC236}">
                <a16:creationId xmlns:a16="http://schemas.microsoft.com/office/drawing/2014/main" id="{A987014F-AAFE-2744-F54A-E91A2293AEDB}"/>
              </a:ext>
            </a:extLst>
          </p:cNvPr>
          <p:cNvSpPr/>
          <p:nvPr/>
        </p:nvSpPr>
        <p:spPr>
          <a:xfrm>
            <a:off x="334394" y="307784"/>
            <a:ext cx="8541382" cy="4715320"/>
          </a:xfrm>
          <a:prstGeom prst="roundRect">
            <a:avLst/>
          </a:prstGeom>
          <a:solidFill>
            <a:srgbClr val="FFFFFF">
              <a:alpha val="8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30" name="Picture 10" descr="Children repairing a car together">
            <a:extLst>
              <a:ext uri="{FF2B5EF4-FFF2-40B4-BE49-F238E27FC236}">
                <a16:creationId xmlns:a16="http://schemas.microsoft.com/office/drawing/2014/main" id="{2BEB3DA8-39C3-09CC-0379-563AD5A4A9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3032" y="2777220"/>
            <a:ext cx="2816477" cy="1673689"/>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5132" name="Picture 12" descr="Children repairing a car together">
            <a:extLst>
              <a:ext uri="{FF2B5EF4-FFF2-40B4-BE49-F238E27FC236}">
                <a16:creationId xmlns:a16="http://schemas.microsoft.com/office/drawing/2014/main" id="{DA697113-2CA5-C980-C8DD-4FA959A216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6210" y="440906"/>
            <a:ext cx="2564894" cy="1835579"/>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5134" name="Picture 14" descr="Children fixing a car together">
            <a:extLst>
              <a:ext uri="{FF2B5EF4-FFF2-40B4-BE49-F238E27FC236}">
                <a16:creationId xmlns:a16="http://schemas.microsoft.com/office/drawing/2014/main" id="{11CE997E-5BF5-3E4B-5893-E241074D44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4066" y="2777220"/>
            <a:ext cx="3088892" cy="165300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5136" name="Picture 16" descr="Children repairing a car together">
            <a:extLst>
              <a:ext uri="{FF2B5EF4-FFF2-40B4-BE49-F238E27FC236}">
                <a16:creationId xmlns:a16="http://schemas.microsoft.com/office/drawing/2014/main" id="{F45E8ADE-B28F-F623-BE61-4993598D92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2268" y="600124"/>
            <a:ext cx="2866422" cy="165300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3" name="Hình Bầu dục 22">
            <a:extLst>
              <a:ext uri="{FF2B5EF4-FFF2-40B4-BE49-F238E27FC236}">
                <a16:creationId xmlns:a16="http://schemas.microsoft.com/office/drawing/2014/main" id="{CC0D03F2-E47C-D08B-A7E8-542D82289063}"/>
              </a:ext>
            </a:extLst>
          </p:cNvPr>
          <p:cNvSpPr/>
          <p:nvPr/>
        </p:nvSpPr>
        <p:spPr>
          <a:xfrm>
            <a:off x="555103" y="1390994"/>
            <a:ext cx="1116115" cy="700535"/>
          </a:xfrm>
          <a:prstGeom prst="ellipse">
            <a:avLst/>
          </a:prstGeom>
          <a:solidFill>
            <a:srgbClr val="FFFF66"/>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rPr>
              <a:t>Câu</a:t>
            </a:r>
            <a:r>
              <a:rPr lang="en-US" sz="2000" dirty="0">
                <a:solidFill>
                  <a:srgbClr val="FF0000"/>
                </a:solidFill>
              </a:rPr>
              <a:t> 1</a:t>
            </a:r>
          </a:p>
        </p:txBody>
      </p:sp>
      <p:sp>
        <p:nvSpPr>
          <p:cNvPr id="25" name="Hình Bầu dục 24">
            <a:extLst>
              <a:ext uri="{FF2B5EF4-FFF2-40B4-BE49-F238E27FC236}">
                <a16:creationId xmlns:a16="http://schemas.microsoft.com/office/drawing/2014/main" id="{9A7D98D3-D7AF-5C6E-17FC-01B8A61DC6A0}"/>
              </a:ext>
            </a:extLst>
          </p:cNvPr>
          <p:cNvSpPr/>
          <p:nvPr/>
        </p:nvSpPr>
        <p:spPr>
          <a:xfrm>
            <a:off x="569351" y="3387127"/>
            <a:ext cx="1116115" cy="700535"/>
          </a:xfrm>
          <a:prstGeom prst="ellipse">
            <a:avLst/>
          </a:prstGeom>
          <a:solidFill>
            <a:srgbClr val="FFFF66"/>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rPr>
              <a:t>Câu</a:t>
            </a:r>
            <a:r>
              <a:rPr lang="en-US" sz="2000" dirty="0">
                <a:solidFill>
                  <a:srgbClr val="FF0000"/>
                </a:solidFill>
              </a:rPr>
              <a:t> 3</a:t>
            </a:r>
          </a:p>
        </p:txBody>
      </p:sp>
      <p:sp>
        <p:nvSpPr>
          <p:cNvPr id="26" name="Hình Bầu dục 25">
            <a:extLst>
              <a:ext uri="{FF2B5EF4-FFF2-40B4-BE49-F238E27FC236}">
                <a16:creationId xmlns:a16="http://schemas.microsoft.com/office/drawing/2014/main" id="{A64BF01E-32D1-5622-84B8-DDE732EB5E39}"/>
              </a:ext>
            </a:extLst>
          </p:cNvPr>
          <p:cNvSpPr/>
          <p:nvPr/>
        </p:nvSpPr>
        <p:spPr>
          <a:xfrm>
            <a:off x="4473583" y="3263798"/>
            <a:ext cx="1116115" cy="700535"/>
          </a:xfrm>
          <a:prstGeom prst="ellipse">
            <a:avLst/>
          </a:prstGeom>
          <a:solidFill>
            <a:srgbClr val="FFFF66"/>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rPr>
              <a:t>Câu</a:t>
            </a:r>
            <a:r>
              <a:rPr lang="en-US" sz="2000" dirty="0">
                <a:solidFill>
                  <a:srgbClr val="FF0000"/>
                </a:solidFill>
              </a:rPr>
              <a:t> 4</a:t>
            </a:r>
          </a:p>
        </p:txBody>
      </p:sp>
      <p:sp>
        <p:nvSpPr>
          <p:cNvPr id="24" name="Hình Bầu dục 23">
            <a:extLst>
              <a:ext uri="{FF2B5EF4-FFF2-40B4-BE49-F238E27FC236}">
                <a16:creationId xmlns:a16="http://schemas.microsoft.com/office/drawing/2014/main" id="{4270FABB-7344-47C9-E4D0-EB29B4D96D0C}"/>
              </a:ext>
            </a:extLst>
          </p:cNvPr>
          <p:cNvSpPr/>
          <p:nvPr/>
        </p:nvSpPr>
        <p:spPr>
          <a:xfrm>
            <a:off x="4543233" y="1390994"/>
            <a:ext cx="1116115" cy="700535"/>
          </a:xfrm>
          <a:prstGeom prst="ellipse">
            <a:avLst/>
          </a:prstGeom>
          <a:solidFill>
            <a:srgbClr val="FFFF66"/>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rPr>
              <a:t>Câu</a:t>
            </a:r>
            <a:r>
              <a:rPr lang="en-US" sz="2000" dirty="0">
                <a:solidFill>
                  <a:srgbClr val="FF0000"/>
                </a:solidFill>
              </a:rPr>
              <a:t> 2</a:t>
            </a:r>
          </a:p>
        </p:txBody>
      </p:sp>
      <p:sp>
        <p:nvSpPr>
          <p:cNvPr id="2" name="Hộp Văn bản 1">
            <a:extLst>
              <a:ext uri="{FF2B5EF4-FFF2-40B4-BE49-F238E27FC236}">
                <a16:creationId xmlns:a16="http://schemas.microsoft.com/office/drawing/2014/main" id="{0E5F4430-3E24-5AA2-7132-75B5BD3F2C71}"/>
              </a:ext>
            </a:extLst>
          </p:cNvPr>
          <p:cNvSpPr txBox="1"/>
          <p:nvPr/>
        </p:nvSpPr>
        <p:spPr>
          <a:xfrm>
            <a:off x="1563669" y="2284340"/>
            <a:ext cx="2755201" cy="461665"/>
          </a:xfrm>
          <a:prstGeom prst="rect">
            <a:avLst/>
          </a:prstGeom>
          <a:noFill/>
        </p:spPr>
        <p:txBody>
          <a:bodyPr wrap="square" rtlCol="0">
            <a:spAutoFit/>
          </a:bodyPr>
          <a:lstStyle/>
          <a:p>
            <a:pPr algn="ctr"/>
            <a:r>
              <a:rPr lang="en-US" sz="2400" dirty="0" err="1">
                <a:latin typeface="+mn-lt"/>
              </a:rPr>
              <a:t>Kiểm</a:t>
            </a:r>
            <a:r>
              <a:rPr lang="en-US" sz="2400" dirty="0">
                <a:latin typeface="+mn-lt"/>
              </a:rPr>
              <a:t> </a:t>
            </a:r>
            <a:r>
              <a:rPr lang="en-US" sz="2400" dirty="0" err="1">
                <a:latin typeface="+mn-lt"/>
              </a:rPr>
              <a:t>tra</a:t>
            </a:r>
            <a:r>
              <a:rPr lang="en-US" sz="2400" dirty="0">
                <a:latin typeface="+mn-lt"/>
              </a:rPr>
              <a:t> </a:t>
            </a:r>
            <a:r>
              <a:rPr lang="en-US" sz="2400" dirty="0" err="1">
                <a:latin typeface="+mn-lt"/>
              </a:rPr>
              <a:t>lốp</a:t>
            </a:r>
            <a:r>
              <a:rPr lang="en-US" sz="2400" dirty="0">
                <a:latin typeface="+mn-lt"/>
              </a:rPr>
              <a:t> bánh </a:t>
            </a:r>
            <a:r>
              <a:rPr lang="en-US" sz="2400" dirty="0" err="1">
                <a:latin typeface="+mn-lt"/>
              </a:rPr>
              <a:t>xe</a:t>
            </a:r>
            <a:endParaRPr lang="en-US" sz="2400" dirty="0">
              <a:latin typeface="+mn-lt"/>
            </a:endParaRPr>
          </a:p>
        </p:txBody>
      </p:sp>
      <p:sp>
        <p:nvSpPr>
          <p:cNvPr id="3" name="Hộp Văn bản 2">
            <a:extLst>
              <a:ext uri="{FF2B5EF4-FFF2-40B4-BE49-F238E27FC236}">
                <a16:creationId xmlns:a16="http://schemas.microsoft.com/office/drawing/2014/main" id="{7207BC69-CFA3-6A97-208F-CF2BDB61EE2E}"/>
              </a:ext>
            </a:extLst>
          </p:cNvPr>
          <p:cNvSpPr txBox="1"/>
          <p:nvPr/>
        </p:nvSpPr>
        <p:spPr>
          <a:xfrm>
            <a:off x="5699846" y="2276485"/>
            <a:ext cx="2813112" cy="461665"/>
          </a:xfrm>
          <a:prstGeom prst="rect">
            <a:avLst/>
          </a:prstGeom>
          <a:noFill/>
        </p:spPr>
        <p:txBody>
          <a:bodyPr wrap="square" rtlCol="0">
            <a:spAutoFit/>
          </a:bodyPr>
          <a:lstStyle/>
          <a:p>
            <a:pPr algn="ctr"/>
            <a:r>
              <a:rPr lang="en-US" sz="2400" dirty="0" err="1">
                <a:latin typeface="+mn-lt"/>
              </a:rPr>
              <a:t>Nạp</a:t>
            </a:r>
            <a:r>
              <a:rPr lang="en-US" sz="2400" dirty="0">
                <a:latin typeface="+mn-lt"/>
              </a:rPr>
              <a:t> </a:t>
            </a:r>
            <a:r>
              <a:rPr lang="en-US" sz="2400" dirty="0" err="1">
                <a:latin typeface="+mn-lt"/>
              </a:rPr>
              <a:t>điện</a:t>
            </a:r>
            <a:r>
              <a:rPr lang="en-US" sz="2400" dirty="0">
                <a:latin typeface="+mn-lt"/>
              </a:rPr>
              <a:t> </a:t>
            </a:r>
            <a:r>
              <a:rPr lang="en-US" sz="2400" dirty="0" err="1">
                <a:latin typeface="+mn-lt"/>
              </a:rPr>
              <a:t>bình</a:t>
            </a:r>
            <a:r>
              <a:rPr lang="en-US" sz="2400" dirty="0">
                <a:latin typeface="+mn-lt"/>
              </a:rPr>
              <a:t> </a:t>
            </a:r>
            <a:r>
              <a:rPr lang="en-US" sz="2400" dirty="0" err="1">
                <a:latin typeface="+mn-lt"/>
              </a:rPr>
              <a:t>ắc</a:t>
            </a:r>
            <a:r>
              <a:rPr lang="en-US" sz="2400" dirty="0">
                <a:latin typeface="+mn-lt"/>
              </a:rPr>
              <a:t> </a:t>
            </a:r>
            <a:r>
              <a:rPr lang="en-US" sz="2400" dirty="0" err="1">
                <a:latin typeface="+mn-lt"/>
              </a:rPr>
              <a:t>quy</a:t>
            </a:r>
            <a:r>
              <a:rPr lang="en-US" sz="2400" dirty="0">
                <a:latin typeface="+mn-lt"/>
              </a:rPr>
              <a:t> </a:t>
            </a:r>
          </a:p>
        </p:txBody>
      </p:sp>
      <p:sp>
        <p:nvSpPr>
          <p:cNvPr id="4" name="Hộp Văn bản 3">
            <a:extLst>
              <a:ext uri="{FF2B5EF4-FFF2-40B4-BE49-F238E27FC236}">
                <a16:creationId xmlns:a16="http://schemas.microsoft.com/office/drawing/2014/main" id="{DC98131D-3456-BE24-7756-125070A2C5F3}"/>
              </a:ext>
            </a:extLst>
          </p:cNvPr>
          <p:cNvSpPr txBox="1"/>
          <p:nvPr/>
        </p:nvSpPr>
        <p:spPr>
          <a:xfrm>
            <a:off x="5313190" y="4413121"/>
            <a:ext cx="3245862" cy="461665"/>
          </a:xfrm>
          <a:prstGeom prst="rect">
            <a:avLst/>
          </a:prstGeom>
          <a:noFill/>
        </p:spPr>
        <p:txBody>
          <a:bodyPr wrap="square" rtlCol="0">
            <a:spAutoFit/>
          </a:bodyPr>
          <a:lstStyle/>
          <a:p>
            <a:pPr algn="ctr"/>
            <a:r>
              <a:rPr lang="en-US" sz="2400" dirty="0" err="1">
                <a:latin typeface="+mn-lt"/>
              </a:rPr>
              <a:t>Thay</a:t>
            </a:r>
            <a:r>
              <a:rPr lang="en-US" sz="2400" dirty="0">
                <a:latin typeface="+mn-lt"/>
              </a:rPr>
              <a:t> </a:t>
            </a:r>
            <a:r>
              <a:rPr lang="en-US" sz="2400" dirty="0" err="1">
                <a:latin typeface="+mn-lt"/>
              </a:rPr>
              <a:t>mới</a:t>
            </a:r>
            <a:r>
              <a:rPr lang="en-US" sz="2400" dirty="0">
                <a:latin typeface="+mn-lt"/>
              </a:rPr>
              <a:t> </a:t>
            </a:r>
            <a:r>
              <a:rPr lang="en-US" sz="2400" dirty="0" err="1">
                <a:latin typeface="+mn-lt"/>
              </a:rPr>
              <a:t>bóng</a:t>
            </a:r>
            <a:r>
              <a:rPr lang="en-US" sz="2400" dirty="0">
                <a:latin typeface="+mn-lt"/>
              </a:rPr>
              <a:t> </a:t>
            </a:r>
            <a:r>
              <a:rPr lang="en-US" sz="2400" dirty="0" err="1">
                <a:latin typeface="+mn-lt"/>
              </a:rPr>
              <a:t>đèn</a:t>
            </a:r>
            <a:r>
              <a:rPr lang="en-US" sz="2400" dirty="0">
                <a:latin typeface="+mn-lt"/>
              </a:rPr>
              <a:t> </a:t>
            </a:r>
            <a:r>
              <a:rPr lang="en-US" sz="2400" dirty="0" err="1">
                <a:latin typeface="+mn-lt"/>
              </a:rPr>
              <a:t>xe</a:t>
            </a:r>
            <a:endParaRPr lang="en-US" sz="2400" dirty="0">
              <a:latin typeface="+mn-lt"/>
            </a:endParaRPr>
          </a:p>
        </p:txBody>
      </p:sp>
      <p:sp>
        <p:nvSpPr>
          <p:cNvPr id="5" name="Hộp Văn bản 4">
            <a:extLst>
              <a:ext uri="{FF2B5EF4-FFF2-40B4-BE49-F238E27FC236}">
                <a16:creationId xmlns:a16="http://schemas.microsoft.com/office/drawing/2014/main" id="{8B37E931-9732-0B24-282E-66828A363CA4}"/>
              </a:ext>
            </a:extLst>
          </p:cNvPr>
          <p:cNvSpPr txBox="1"/>
          <p:nvPr/>
        </p:nvSpPr>
        <p:spPr>
          <a:xfrm>
            <a:off x="1553020" y="4430221"/>
            <a:ext cx="2817544" cy="461665"/>
          </a:xfrm>
          <a:prstGeom prst="rect">
            <a:avLst/>
          </a:prstGeom>
          <a:noFill/>
        </p:spPr>
        <p:txBody>
          <a:bodyPr wrap="square" rtlCol="0">
            <a:spAutoFit/>
          </a:bodyPr>
          <a:lstStyle/>
          <a:p>
            <a:pPr algn="ctr"/>
            <a:r>
              <a:rPr lang="en-US" sz="2400" dirty="0" err="1">
                <a:latin typeface="+mn-lt"/>
              </a:rPr>
              <a:t>Sửa</a:t>
            </a:r>
            <a:r>
              <a:rPr lang="en-US" sz="2400" dirty="0">
                <a:latin typeface="+mn-lt"/>
              </a:rPr>
              <a:t> </a:t>
            </a:r>
            <a:r>
              <a:rPr lang="en-US" sz="2400" dirty="0" err="1">
                <a:latin typeface="+mn-lt"/>
              </a:rPr>
              <a:t>chữa</a:t>
            </a:r>
            <a:r>
              <a:rPr lang="en-US" sz="2400" dirty="0">
                <a:latin typeface="+mn-lt"/>
              </a:rPr>
              <a:t> </a:t>
            </a:r>
            <a:r>
              <a:rPr lang="en-US" sz="2400" dirty="0" err="1">
                <a:latin typeface="+mn-lt"/>
              </a:rPr>
              <a:t>động</a:t>
            </a:r>
            <a:r>
              <a:rPr lang="en-US" sz="2400" dirty="0">
                <a:latin typeface="+mn-lt"/>
              </a:rPr>
              <a:t> </a:t>
            </a:r>
            <a:r>
              <a:rPr lang="en-US" sz="2400" dirty="0" err="1">
                <a:latin typeface="+mn-lt"/>
              </a:rPr>
              <a:t>cơ</a:t>
            </a:r>
            <a:r>
              <a:rPr lang="en-US" sz="2400" dirty="0">
                <a:latin typeface="+mn-lt"/>
              </a:rPr>
              <a:t> </a:t>
            </a:r>
            <a:r>
              <a:rPr lang="en-US" sz="2400" dirty="0" err="1">
                <a:latin typeface="+mn-lt"/>
              </a:rPr>
              <a:t>xe</a:t>
            </a:r>
            <a:endParaRPr lang="en-US" sz="2400" dirty="0">
              <a:latin typeface="+mn-lt"/>
            </a:endParaRPr>
          </a:p>
        </p:txBody>
      </p:sp>
      <p:grpSp>
        <p:nvGrpSpPr>
          <p:cNvPr id="6" name="Nhóm 5">
            <a:extLst>
              <a:ext uri="{FF2B5EF4-FFF2-40B4-BE49-F238E27FC236}">
                <a16:creationId xmlns:a16="http://schemas.microsoft.com/office/drawing/2014/main" id="{27D147D2-3981-1B5C-BC28-E4551BB884E5}"/>
              </a:ext>
            </a:extLst>
          </p:cNvPr>
          <p:cNvGrpSpPr/>
          <p:nvPr/>
        </p:nvGrpSpPr>
        <p:grpSpPr>
          <a:xfrm>
            <a:off x="451618" y="926987"/>
            <a:ext cx="1351580" cy="1261097"/>
            <a:chOff x="669618" y="1144964"/>
            <a:chExt cx="1197293" cy="1162118"/>
          </a:xfrm>
        </p:grpSpPr>
        <p:sp>
          <p:nvSpPr>
            <p:cNvPr id="7" name="Hình Bầu dục 6">
              <a:extLst>
                <a:ext uri="{FF2B5EF4-FFF2-40B4-BE49-F238E27FC236}">
                  <a16:creationId xmlns:a16="http://schemas.microsoft.com/office/drawing/2014/main" id="{0EE048B7-CB47-1003-7838-63A2EF1F7542}"/>
                </a:ext>
              </a:extLst>
            </p:cNvPr>
            <p:cNvSpPr/>
            <p:nvPr/>
          </p:nvSpPr>
          <p:spPr>
            <a:xfrm>
              <a:off x="686563" y="1543395"/>
              <a:ext cx="1116115" cy="700535"/>
            </a:xfrm>
            <a:prstGeom prst="ellipse">
              <a:avLst/>
            </a:prstGeom>
            <a:solidFill>
              <a:schemeClr val="tx2"/>
            </a:solidFill>
            <a:ln>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0000"/>
                </a:solidFill>
              </a:endParaRPr>
            </a:p>
          </p:txBody>
        </p:sp>
        <p:pic>
          <p:nvPicPr>
            <p:cNvPr id="8" name="Hình ảnh 7">
              <a:extLst>
                <a:ext uri="{FF2B5EF4-FFF2-40B4-BE49-F238E27FC236}">
                  <a16:creationId xmlns:a16="http://schemas.microsoft.com/office/drawing/2014/main" id="{0671FB21-FF04-A520-E7CD-E9E8778B7EF6}"/>
                </a:ext>
              </a:extLst>
            </p:cNvPr>
            <p:cNvPicPr>
              <a:picLocks noChangeAspect="1"/>
            </p:cNvPicPr>
            <p:nvPr/>
          </p:nvPicPr>
          <p:blipFill rotWithShape="1">
            <a:blip r:embed="rId9"/>
            <a:srcRect t="18000" r="49012" b="44882"/>
            <a:stretch/>
          </p:blipFill>
          <p:spPr>
            <a:xfrm>
              <a:off x="669618" y="1144964"/>
              <a:ext cx="1197293" cy="1162118"/>
            </a:xfrm>
            <a:prstGeom prst="rect">
              <a:avLst/>
            </a:prstGeom>
          </p:spPr>
        </p:pic>
      </p:grpSp>
      <p:grpSp>
        <p:nvGrpSpPr>
          <p:cNvPr id="9" name="Nhóm 8">
            <a:extLst>
              <a:ext uri="{FF2B5EF4-FFF2-40B4-BE49-F238E27FC236}">
                <a16:creationId xmlns:a16="http://schemas.microsoft.com/office/drawing/2014/main" id="{0312924F-FDE7-BA0D-1B3A-A61D75BB2456}"/>
              </a:ext>
            </a:extLst>
          </p:cNvPr>
          <p:cNvGrpSpPr/>
          <p:nvPr/>
        </p:nvGrpSpPr>
        <p:grpSpPr>
          <a:xfrm>
            <a:off x="4425500" y="943930"/>
            <a:ext cx="1351580" cy="1261097"/>
            <a:chOff x="669618" y="1144964"/>
            <a:chExt cx="1197293" cy="1162118"/>
          </a:xfrm>
        </p:grpSpPr>
        <p:sp>
          <p:nvSpPr>
            <p:cNvPr id="10" name="Hình Bầu dục 9">
              <a:extLst>
                <a:ext uri="{FF2B5EF4-FFF2-40B4-BE49-F238E27FC236}">
                  <a16:creationId xmlns:a16="http://schemas.microsoft.com/office/drawing/2014/main" id="{D84420E1-73EA-FFE2-C8DC-F2F7CF5360A8}"/>
                </a:ext>
              </a:extLst>
            </p:cNvPr>
            <p:cNvSpPr/>
            <p:nvPr/>
          </p:nvSpPr>
          <p:spPr>
            <a:xfrm>
              <a:off x="686563" y="1543395"/>
              <a:ext cx="1116115" cy="700535"/>
            </a:xfrm>
            <a:prstGeom prst="ellipse">
              <a:avLst/>
            </a:prstGeom>
            <a:solidFill>
              <a:schemeClr val="tx2"/>
            </a:solidFill>
            <a:ln>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0000"/>
                </a:solidFill>
              </a:endParaRPr>
            </a:p>
          </p:txBody>
        </p:sp>
        <p:pic>
          <p:nvPicPr>
            <p:cNvPr id="12" name="Hình ảnh 11">
              <a:extLst>
                <a:ext uri="{FF2B5EF4-FFF2-40B4-BE49-F238E27FC236}">
                  <a16:creationId xmlns:a16="http://schemas.microsoft.com/office/drawing/2014/main" id="{A20ADB4B-5AE4-3709-D274-3170A29C76BF}"/>
                </a:ext>
              </a:extLst>
            </p:cNvPr>
            <p:cNvPicPr>
              <a:picLocks noChangeAspect="1"/>
            </p:cNvPicPr>
            <p:nvPr/>
          </p:nvPicPr>
          <p:blipFill rotWithShape="1">
            <a:blip r:embed="rId9"/>
            <a:srcRect t="18000" r="49012" b="44882"/>
            <a:stretch/>
          </p:blipFill>
          <p:spPr>
            <a:xfrm>
              <a:off x="669618" y="1144964"/>
              <a:ext cx="1197293" cy="1162118"/>
            </a:xfrm>
            <a:prstGeom prst="rect">
              <a:avLst/>
            </a:prstGeom>
          </p:spPr>
        </p:pic>
      </p:grpSp>
      <p:grpSp>
        <p:nvGrpSpPr>
          <p:cNvPr id="13" name="Nhóm 12">
            <a:extLst>
              <a:ext uri="{FF2B5EF4-FFF2-40B4-BE49-F238E27FC236}">
                <a16:creationId xmlns:a16="http://schemas.microsoft.com/office/drawing/2014/main" id="{9DFF6593-ACE2-84FB-D145-D7B337E7F3E3}"/>
              </a:ext>
            </a:extLst>
          </p:cNvPr>
          <p:cNvGrpSpPr/>
          <p:nvPr/>
        </p:nvGrpSpPr>
        <p:grpSpPr>
          <a:xfrm>
            <a:off x="494424" y="2880478"/>
            <a:ext cx="1351580" cy="1261097"/>
            <a:chOff x="669618" y="1144964"/>
            <a:chExt cx="1197293" cy="1162118"/>
          </a:xfrm>
        </p:grpSpPr>
        <p:sp>
          <p:nvSpPr>
            <p:cNvPr id="14" name="Hình Bầu dục 13">
              <a:extLst>
                <a:ext uri="{FF2B5EF4-FFF2-40B4-BE49-F238E27FC236}">
                  <a16:creationId xmlns:a16="http://schemas.microsoft.com/office/drawing/2014/main" id="{C56EB4CC-7793-7606-09B0-0A30A0E3CE1A}"/>
                </a:ext>
              </a:extLst>
            </p:cNvPr>
            <p:cNvSpPr/>
            <p:nvPr/>
          </p:nvSpPr>
          <p:spPr>
            <a:xfrm>
              <a:off x="686563" y="1543395"/>
              <a:ext cx="1116115" cy="700535"/>
            </a:xfrm>
            <a:prstGeom prst="ellipse">
              <a:avLst/>
            </a:prstGeom>
            <a:solidFill>
              <a:schemeClr val="tx2"/>
            </a:solidFill>
            <a:ln>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0000"/>
                </a:solidFill>
              </a:endParaRPr>
            </a:p>
          </p:txBody>
        </p:sp>
        <p:pic>
          <p:nvPicPr>
            <p:cNvPr id="15" name="Hình ảnh 14">
              <a:extLst>
                <a:ext uri="{FF2B5EF4-FFF2-40B4-BE49-F238E27FC236}">
                  <a16:creationId xmlns:a16="http://schemas.microsoft.com/office/drawing/2014/main" id="{D2579043-91F9-941B-5A5A-0FADCB073133}"/>
                </a:ext>
              </a:extLst>
            </p:cNvPr>
            <p:cNvPicPr>
              <a:picLocks noChangeAspect="1"/>
            </p:cNvPicPr>
            <p:nvPr/>
          </p:nvPicPr>
          <p:blipFill rotWithShape="1">
            <a:blip r:embed="rId9"/>
            <a:srcRect t="18000" r="49012" b="44882"/>
            <a:stretch/>
          </p:blipFill>
          <p:spPr>
            <a:xfrm>
              <a:off x="669618" y="1144964"/>
              <a:ext cx="1197293" cy="1162118"/>
            </a:xfrm>
            <a:prstGeom prst="rect">
              <a:avLst/>
            </a:prstGeom>
          </p:spPr>
        </p:pic>
      </p:grpSp>
    </p:spTree>
    <p:extLst>
      <p:ext uri="{BB962C8B-B14F-4D97-AF65-F5344CB8AC3E}">
        <p14:creationId xmlns:p14="http://schemas.microsoft.com/office/powerpoint/2010/main" val="3874495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par>
                                <p:cTn id="7" presetID="22" presetClass="entr" presetSubtype="4"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ipe(down)">
                                      <p:cBhvr>
                                        <p:cTn id="9" dur="500"/>
                                        <p:tgtEl>
                                          <p:spTgt spid="13"/>
                                        </p:tgtEl>
                                      </p:cBhvr>
                                    </p:animEffect>
                                  </p:childTnLst>
                                  <p:subTnLst>
                                    <p:audio>
                                      <p:cMediaNode>
                                        <p:cTn display="0" masterRel="sameClick">
                                          <p:stCondLst>
                                            <p:cond evt="begin" delay="0">
                                              <p:tn val="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38"/>
        <p:cNvGrpSpPr/>
        <p:nvPr/>
      </p:nvGrpSpPr>
      <p:grpSpPr>
        <a:xfrm>
          <a:off x="0" y="0"/>
          <a:ext cx="0" cy="0"/>
          <a:chOff x="0" y="0"/>
          <a:chExt cx="0" cy="0"/>
        </a:xfrm>
      </p:grpSpPr>
      <p:sp>
        <p:nvSpPr>
          <p:cNvPr id="3282" name="Google Shape;3282;p48"/>
          <p:cNvSpPr/>
          <p:nvPr/>
        </p:nvSpPr>
        <p:spPr>
          <a:xfrm>
            <a:off x="4753937" y="15005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Nhóm 1">
            <a:extLst>
              <a:ext uri="{FF2B5EF4-FFF2-40B4-BE49-F238E27FC236}">
                <a16:creationId xmlns:a16="http://schemas.microsoft.com/office/drawing/2014/main" id="{7CD30100-C450-FBFD-239A-67F580AFDED5}"/>
              </a:ext>
            </a:extLst>
          </p:cNvPr>
          <p:cNvGrpSpPr/>
          <p:nvPr/>
        </p:nvGrpSpPr>
        <p:grpSpPr>
          <a:xfrm>
            <a:off x="574697" y="187848"/>
            <a:ext cx="7994605" cy="1350029"/>
            <a:chOff x="330505" y="100564"/>
            <a:chExt cx="8716826" cy="1350029"/>
          </a:xfrm>
        </p:grpSpPr>
        <p:grpSp>
          <p:nvGrpSpPr>
            <p:cNvPr id="3" name="Google Shape;3956;p55">
              <a:extLst>
                <a:ext uri="{FF2B5EF4-FFF2-40B4-BE49-F238E27FC236}">
                  <a16:creationId xmlns:a16="http://schemas.microsoft.com/office/drawing/2014/main" id="{4C0AE23A-77A6-0F90-5336-B30700FA75C3}"/>
                </a:ext>
              </a:extLst>
            </p:cNvPr>
            <p:cNvGrpSpPr/>
            <p:nvPr/>
          </p:nvGrpSpPr>
          <p:grpSpPr>
            <a:xfrm>
              <a:off x="5818883" y="1098878"/>
              <a:ext cx="246464" cy="231319"/>
              <a:chOff x="5946283" y="1650903"/>
              <a:chExt cx="246464" cy="231319"/>
            </a:xfrm>
          </p:grpSpPr>
          <p:sp>
            <p:nvSpPr>
              <p:cNvPr id="11" name="Google Shape;3957;p55">
                <a:extLst>
                  <a:ext uri="{FF2B5EF4-FFF2-40B4-BE49-F238E27FC236}">
                    <a16:creationId xmlns:a16="http://schemas.microsoft.com/office/drawing/2014/main" id="{91133F11-ADF9-81FC-E39C-807DEFDD70D3}"/>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958;p55">
                <a:extLst>
                  <a:ext uri="{FF2B5EF4-FFF2-40B4-BE49-F238E27FC236}">
                    <a16:creationId xmlns:a16="http://schemas.microsoft.com/office/drawing/2014/main" id="{B4556849-B660-7DFE-C078-86CA2CC09A01}"/>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oogle Shape;3960;p55">
              <a:extLst>
                <a:ext uri="{FF2B5EF4-FFF2-40B4-BE49-F238E27FC236}">
                  <a16:creationId xmlns:a16="http://schemas.microsoft.com/office/drawing/2014/main" id="{33A29151-8B5B-0CE1-35BB-6AA421214DF6}"/>
                </a:ext>
              </a:extLst>
            </p:cNvPr>
            <p:cNvGrpSpPr/>
            <p:nvPr/>
          </p:nvGrpSpPr>
          <p:grpSpPr>
            <a:xfrm>
              <a:off x="2251858" y="540003"/>
              <a:ext cx="246464" cy="231319"/>
              <a:chOff x="5946283" y="1650903"/>
              <a:chExt cx="246464" cy="231319"/>
            </a:xfrm>
          </p:grpSpPr>
          <p:sp>
            <p:nvSpPr>
              <p:cNvPr id="9" name="Google Shape;3961;p55">
                <a:extLst>
                  <a:ext uri="{FF2B5EF4-FFF2-40B4-BE49-F238E27FC236}">
                    <a16:creationId xmlns:a16="http://schemas.microsoft.com/office/drawing/2014/main" id="{3C1520CC-022D-CEE9-0E7E-1E2EF42A97ED}"/>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962;p55">
                <a:extLst>
                  <a:ext uri="{FF2B5EF4-FFF2-40B4-BE49-F238E27FC236}">
                    <a16:creationId xmlns:a16="http://schemas.microsoft.com/office/drawing/2014/main" id="{DB46F6B5-725C-BF20-C43D-9C253A68B6E8}"/>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Hình chữ nhật: Góc Tròn 2">
              <a:extLst>
                <a:ext uri="{FF2B5EF4-FFF2-40B4-BE49-F238E27FC236}">
                  <a16:creationId xmlns:a16="http://schemas.microsoft.com/office/drawing/2014/main" id="{0C214B61-1D1B-316B-0865-8A214D18D103}"/>
                </a:ext>
              </a:extLst>
            </p:cNvPr>
            <p:cNvSpPr/>
            <p:nvPr/>
          </p:nvSpPr>
          <p:spPr>
            <a:xfrm>
              <a:off x="330505" y="135036"/>
              <a:ext cx="8716826" cy="1315557"/>
            </a:xfrm>
            <a:custGeom>
              <a:avLst/>
              <a:gdLst>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17435 w 8122863"/>
                <a:gd name="connsiteY34" fmla="*/ 618943 h 1239095"/>
                <a:gd name="connsiteX35" fmla="*/ 17435 w 8122863"/>
                <a:gd name="connsiteY35" fmla="*/ 227276 h 1239095"/>
                <a:gd name="connsiteX0" fmla="*/ 6005 w 8122863"/>
                <a:gd name="connsiteY0" fmla="*/ 330146 h 1239095"/>
                <a:gd name="connsiteX1" fmla="*/ 213275 w 8122863"/>
                <a:gd name="connsiteY1" fmla="*/ 31436 h 1239095"/>
                <a:gd name="connsiteX2" fmla="*/ 727721 w 8122863"/>
                <a:gd name="connsiteY2" fmla="*/ 31436 h 1239095"/>
                <a:gd name="connsiteX3" fmla="*/ 1165297 w 8122863"/>
                <a:gd name="connsiteY3" fmla="*/ 31436 h 1239095"/>
                <a:gd name="connsiteX4" fmla="*/ 1602872 w 8122863"/>
                <a:gd name="connsiteY4" fmla="*/ 31436 h 1239095"/>
                <a:gd name="connsiteX5" fmla="*/ 2194190 w 8122863"/>
                <a:gd name="connsiteY5" fmla="*/ 31436 h 1239095"/>
                <a:gd name="connsiteX6" fmla="*/ 2939250 w 8122863"/>
                <a:gd name="connsiteY6" fmla="*/ 31436 h 1239095"/>
                <a:gd name="connsiteX7" fmla="*/ 3453696 w 8122863"/>
                <a:gd name="connsiteY7" fmla="*/ 31436 h 1239095"/>
                <a:gd name="connsiteX8" fmla="*/ 4045014 w 8122863"/>
                <a:gd name="connsiteY8" fmla="*/ 31436 h 1239095"/>
                <a:gd name="connsiteX9" fmla="*/ 4405718 w 8122863"/>
                <a:gd name="connsiteY9" fmla="*/ 31436 h 1239095"/>
                <a:gd name="connsiteX10" fmla="*/ 4997036 w 8122863"/>
                <a:gd name="connsiteY10" fmla="*/ 31436 h 1239095"/>
                <a:gd name="connsiteX11" fmla="*/ 5588354 w 8122863"/>
                <a:gd name="connsiteY11" fmla="*/ 31436 h 1239095"/>
                <a:gd name="connsiteX12" fmla="*/ 6179671 w 8122863"/>
                <a:gd name="connsiteY12" fmla="*/ 31436 h 1239095"/>
                <a:gd name="connsiteX13" fmla="*/ 6847860 w 8122863"/>
                <a:gd name="connsiteY13" fmla="*/ 31436 h 1239095"/>
                <a:gd name="connsiteX14" fmla="*/ 7285436 w 8122863"/>
                <a:gd name="connsiteY14" fmla="*/ 31436 h 1239095"/>
                <a:gd name="connsiteX15" fmla="*/ 7900406 w 8122863"/>
                <a:gd name="connsiteY15" fmla="*/ 31436 h 1239095"/>
                <a:gd name="connsiteX16" fmla="*/ 8096246 w 8122863"/>
                <a:gd name="connsiteY16" fmla="*/ 227276 h 1239095"/>
                <a:gd name="connsiteX17" fmla="*/ 8096246 w 8122863"/>
                <a:gd name="connsiteY17" fmla="*/ 626776 h 1239095"/>
                <a:gd name="connsiteX18" fmla="*/ 8096246 w 8122863"/>
                <a:gd name="connsiteY18" fmla="*/ 1010610 h 1239095"/>
                <a:gd name="connsiteX19" fmla="*/ 7900406 w 8122863"/>
                <a:gd name="connsiteY19" fmla="*/ 1206450 h 1239095"/>
                <a:gd name="connsiteX20" fmla="*/ 7385960 w 8122863"/>
                <a:gd name="connsiteY20" fmla="*/ 1206450 h 1239095"/>
                <a:gd name="connsiteX21" fmla="*/ 6948384 w 8122863"/>
                <a:gd name="connsiteY21" fmla="*/ 1206450 h 1239095"/>
                <a:gd name="connsiteX22" fmla="*/ 6510809 w 8122863"/>
                <a:gd name="connsiteY22" fmla="*/ 1206450 h 1239095"/>
                <a:gd name="connsiteX23" fmla="*/ 5919491 w 8122863"/>
                <a:gd name="connsiteY23" fmla="*/ 1206450 h 1239095"/>
                <a:gd name="connsiteX24" fmla="*/ 5405045 w 8122863"/>
                <a:gd name="connsiteY24" fmla="*/ 1206450 h 1239095"/>
                <a:gd name="connsiteX25" fmla="*/ 4813727 w 8122863"/>
                <a:gd name="connsiteY25" fmla="*/ 1206450 h 1239095"/>
                <a:gd name="connsiteX26" fmla="*/ 4376152 w 8122863"/>
                <a:gd name="connsiteY26" fmla="*/ 1206450 h 1239095"/>
                <a:gd name="connsiteX27" fmla="*/ 3861706 w 8122863"/>
                <a:gd name="connsiteY27" fmla="*/ 1206450 h 1239095"/>
                <a:gd name="connsiteX28" fmla="*/ 3193517 w 8122863"/>
                <a:gd name="connsiteY28" fmla="*/ 1206450 h 1239095"/>
                <a:gd name="connsiteX29" fmla="*/ 2525327 w 8122863"/>
                <a:gd name="connsiteY29" fmla="*/ 1206450 h 1239095"/>
                <a:gd name="connsiteX30" fmla="*/ 1934010 w 8122863"/>
                <a:gd name="connsiteY30" fmla="*/ 1206450 h 1239095"/>
                <a:gd name="connsiteX31" fmla="*/ 1496435 w 8122863"/>
                <a:gd name="connsiteY31" fmla="*/ 1206450 h 1239095"/>
                <a:gd name="connsiteX32" fmla="*/ 1058859 w 8122863"/>
                <a:gd name="connsiteY32" fmla="*/ 1206450 h 1239095"/>
                <a:gd name="connsiteX33" fmla="*/ 213275 w 8122863"/>
                <a:gd name="connsiteY33" fmla="*/ 1206450 h 1239095"/>
                <a:gd name="connsiteX34" fmla="*/ 17435 w 8122863"/>
                <a:gd name="connsiteY34" fmla="*/ 1010610 h 1239095"/>
                <a:gd name="connsiteX35" fmla="*/ 17435 w 8122863"/>
                <a:gd name="connsiteY35" fmla="*/ 634610 h 1239095"/>
                <a:gd name="connsiteX36" fmla="*/ 6005 w 8122863"/>
                <a:gd name="connsiteY36" fmla="*/ 330146 h 1239095"/>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280325 w 8122863"/>
                <a:gd name="connsiteY34" fmla="*/ 527503 h 1239095"/>
                <a:gd name="connsiteX35" fmla="*/ 17435 w 8122863"/>
                <a:gd name="connsiteY35" fmla="*/ 227276 h 1239095"/>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12369" y="127195"/>
                    <a:pt x="136038" y="42941"/>
                    <a:pt x="221686" y="49826"/>
                  </a:cubicBezTo>
                  <a:cubicBezTo>
                    <a:pt x="380668" y="-18714"/>
                    <a:pt x="708822" y="93105"/>
                    <a:pt x="889875" y="49826"/>
                  </a:cubicBezTo>
                  <a:cubicBezTo>
                    <a:pt x="1066819" y="-43542"/>
                    <a:pt x="1280665" y="48523"/>
                    <a:pt x="1481193" y="49826"/>
                  </a:cubicBezTo>
                  <a:cubicBezTo>
                    <a:pt x="1674066" y="68553"/>
                    <a:pt x="1892775" y="104314"/>
                    <a:pt x="2149382" y="49826"/>
                  </a:cubicBezTo>
                  <a:cubicBezTo>
                    <a:pt x="2414300" y="39613"/>
                    <a:pt x="2472844" y="57221"/>
                    <a:pt x="2586957" y="49826"/>
                  </a:cubicBezTo>
                  <a:cubicBezTo>
                    <a:pt x="2657414" y="-58028"/>
                    <a:pt x="3032348" y="41554"/>
                    <a:pt x="3255146" y="49826"/>
                  </a:cubicBezTo>
                  <a:cubicBezTo>
                    <a:pt x="3491657" y="8939"/>
                    <a:pt x="3470677" y="58152"/>
                    <a:pt x="3692721" y="49826"/>
                  </a:cubicBezTo>
                  <a:cubicBezTo>
                    <a:pt x="3894970" y="83"/>
                    <a:pt x="4008349" y="97683"/>
                    <a:pt x="4284039" y="49826"/>
                  </a:cubicBezTo>
                  <a:cubicBezTo>
                    <a:pt x="4539536" y="79656"/>
                    <a:pt x="4724218" y="59695"/>
                    <a:pt x="4798486" y="49826"/>
                  </a:cubicBezTo>
                  <a:cubicBezTo>
                    <a:pt x="4944426" y="57494"/>
                    <a:pt x="5070815" y="130410"/>
                    <a:pt x="5236061" y="49826"/>
                  </a:cubicBezTo>
                  <a:cubicBezTo>
                    <a:pt x="5400803" y="51087"/>
                    <a:pt x="5517141" y="69538"/>
                    <a:pt x="5827378" y="49826"/>
                  </a:cubicBezTo>
                  <a:cubicBezTo>
                    <a:pt x="6081894" y="42482"/>
                    <a:pt x="6218681" y="91048"/>
                    <a:pt x="6495568" y="49826"/>
                  </a:cubicBezTo>
                  <a:cubicBezTo>
                    <a:pt x="6741464" y="42494"/>
                    <a:pt x="6718833" y="50921"/>
                    <a:pt x="6856271" y="49826"/>
                  </a:cubicBezTo>
                  <a:cubicBezTo>
                    <a:pt x="7073438" y="-56368"/>
                    <a:pt x="7244517" y="141604"/>
                    <a:pt x="7908817" y="49826"/>
                  </a:cubicBezTo>
                  <a:cubicBezTo>
                    <a:pt x="8065095" y="97120"/>
                    <a:pt x="8086409" y="181176"/>
                    <a:pt x="8104657" y="245666"/>
                  </a:cubicBezTo>
                  <a:cubicBezTo>
                    <a:pt x="8134464" y="412178"/>
                    <a:pt x="8098969" y="459107"/>
                    <a:pt x="8104657" y="645166"/>
                  </a:cubicBezTo>
                  <a:cubicBezTo>
                    <a:pt x="8139304" y="783140"/>
                    <a:pt x="8109127" y="837088"/>
                    <a:pt x="8104657" y="1029000"/>
                  </a:cubicBezTo>
                  <a:cubicBezTo>
                    <a:pt x="8141219" y="1177858"/>
                    <a:pt x="8011943" y="1185926"/>
                    <a:pt x="7908817" y="1224840"/>
                  </a:cubicBezTo>
                  <a:cubicBezTo>
                    <a:pt x="7590997" y="1251493"/>
                    <a:pt x="7379271" y="1274529"/>
                    <a:pt x="7240628" y="1224840"/>
                  </a:cubicBezTo>
                  <a:cubicBezTo>
                    <a:pt x="7015806" y="1200597"/>
                    <a:pt x="6951126" y="1221657"/>
                    <a:pt x="6803053" y="1224840"/>
                  </a:cubicBezTo>
                  <a:cubicBezTo>
                    <a:pt x="6636135" y="1322583"/>
                    <a:pt x="6402193" y="1027730"/>
                    <a:pt x="6057992" y="1224840"/>
                  </a:cubicBezTo>
                  <a:cubicBezTo>
                    <a:pt x="5764203" y="1269025"/>
                    <a:pt x="5791163" y="1184854"/>
                    <a:pt x="5620417" y="1224840"/>
                  </a:cubicBezTo>
                  <a:cubicBezTo>
                    <a:pt x="5512115" y="1236438"/>
                    <a:pt x="5191202" y="1116984"/>
                    <a:pt x="5029099" y="1224840"/>
                  </a:cubicBezTo>
                  <a:cubicBezTo>
                    <a:pt x="4818129" y="1275172"/>
                    <a:pt x="4767092" y="1184466"/>
                    <a:pt x="4668396" y="1224840"/>
                  </a:cubicBezTo>
                  <a:cubicBezTo>
                    <a:pt x="4611403" y="1226376"/>
                    <a:pt x="4314687" y="1311769"/>
                    <a:pt x="4000207" y="1224840"/>
                  </a:cubicBezTo>
                  <a:cubicBezTo>
                    <a:pt x="3658150" y="1252031"/>
                    <a:pt x="3563640" y="1167143"/>
                    <a:pt x="3408889" y="1224840"/>
                  </a:cubicBezTo>
                  <a:cubicBezTo>
                    <a:pt x="3225713" y="1243507"/>
                    <a:pt x="3168641" y="1248456"/>
                    <a:pt x="3048185" y="1224840"/>
                  </a:cubicBezTo>
                  <a:cubicBezTo>
                    <a:pt x="2946490" y="1246358"/>
                    <a:pt x="2681015" y="1238998"/>
                    <a:pt x="2610610" y="1224840"/>
                  </a:cubicBezTo>
                  <a:cubicBezTo>
                    <a:pt x="2419742" y="1333358"/>
                    <a:pt x="2296852" y="1059589"/>
                    <a:pt x="2019292" y="1224840"/>
                  </a:cubicBezTo>
                  <a:cubicBezTo>
                    <a:pt x="1805005" y="1270238"/>
                    <a:pt x="1728220" y="1198928"/>
                    <a:pt x="1581717" y="1224840"/>
                  </a:cubicBezTo>
                  <a:cubicBezTo>
                    <a:pt x="1424899" y="1220367"/>
                    <a:pt x="1275228" y="1165441"/>
                    <a:pt x="1144142" y="1224840"/>
                  </a:cubicBezTo>
                  <a:cubicBezTo>
                    <a:pt x="1130188" y="1146805"/>
                    <a:pt x="579645" y="1331628"/>
                    <a:pt x="221686" y="1224840"/>
                  </a:cubicBezTo>
                  <a:cubicBezTo>
                    <a:pt x="107665" y="1244983"/>
                    <a:pt x="11320" y="1113945"/>
                    <a:pt x="25846" y="1029000"/>
                  </a:cubicBezTo>
                  <a:cubicBezTo>
                    <a:pt x="-1834" y="870069"/>
                    <a:pt x="52896" y="754149"/>
                    <a:pt x="25846" y="637333"/>
                  </a:cubicBezTo>
                  <a:cubicBezTo>
                    <a:pt x="-29131" y="486409"/>
                    <a:pt x="56821" y="372563"/>
                    <a:pt x="25846" y="245666"/>
                  </a:cubicBezTo>
                  <a:close/>
                </a:path>
                <a:path w="8148161" h="1272568" stroke="0" extrusionOk="0">
                  <a:moveTo>
                    <a:pt x="14416" y="348536"/>
                  </a:moveTo>
                  <a:cubicBezTo>
                    <a:pt x="-15438" y="259489"/>
                    <a:pt x="94946" y="-204"/>
                    <a:pt x="221686" y="49826"/>
                  </a:cubicBezTo>
                  <a:cubicBezTo>
                    <a:pt x="437330" y="-23336"/>
                    <a:pt x="499622" y="101564"/>
                    <a:pt x="736132" y="49826"/>
                  </a:cubicBezTo>
                  <a:cubicBezTo>
                    <a:pt x="967445" y="52132"/>
                    <a:pt x="1001658" y="84241"/>
                    <a:pt x="1173708" y="49826"/>
                  </a:cubicBezTo>
                  <a:cubicBezTo>
                    <a:pt x="1326213" y="5915"/>
                    <a:pt x="1441968" y="87775"/>
                    <a:pt x="1611283" y="49826"/>
                  </a:cubicBezTo>
                  <a:cubicBezTo>
                    <a:pt x="1810435" y="-3932"/>
                    <a:pt x="2070414" y="90570"/>
                    <a:pt x="2202601" y="49826"/>
                  </a:cubicBezTo>
                  <a:cubicBezTo>
                    <a:pt x="2286843" y="-25668"/>
                    <a:pt x="2747192" y="82946"/>
                    <a:pt x="2947661" y="49826"/>
                  </a:cubicBezTo>
                  <a:cubicBezTo>
                    <a:pt x="3237428" y="-13651"/>
                    <a:pt x="3238056" y="70774"/>
                    <a:pt x="3462107" y="49826"/>
                  </a:cubicBezTo>
                  <a:cubicBezTo>
                    <a:pt x="3695519" y="107516"/>
                    <a:pt x="3881160" y="105464"/>
                    <a:pt x="4053425" y="49826"/>
                  </a:cubicBezTo>
                  <a:cubicBezTo>
                    <a:pt x="4238769" y="39643"/>
                    <a:pt x="4305066" y="56521"/>
                    <a:pt x="4414129" y="49826"/>
                  </a:cubicBezTo>
                  <a:cubicBezTo>
                    <a:pt x="4528338" y="-20806"/>
                    <a:pt x="4670445" y="66662"/>
                    <a:pt x="5005447" y="49826"/>
                  </a:cubicBezTo>
                  <a:cubicBezTo>
                    <a:pt x="5325256" y="25125"/>
                    <a:pt x="5360779" y="80076"/>
                    <a:pt x="5596765" y="49826"/>
                  </a:cubicBezTo>
                  <a:cubicBezTo>
                    <a:pt x="5821619" y="13468"/>
                    <a:pt x="5897518" y="56776"/>
                    <a:pt x="6188082" y="49826"/>
                  </a:cubicBezTo>
                  <a:cubicBezTo>
                    <a:pt x="6413223" y="-37631"/>
                    <a:pt x="6670698" y="211449"/>
                    <a:pt x="6856271" y="49826"/>
                  </a:cubicBezTo>
                  <a:cubicBezTo>
                    <a:pt x="7033941" y="27210"/>
                    <a:pt x="7173128" y="77518"/>
                    <a:pt x="7293847" y="49826"/>
                  </a:cubicBezTo>
                  <a:cubicBezTo>
                    <a:pt x="7460454" y="88352"/>
                    <a:pt x="7736504" y="148196"/>
                    <a:pt x="7908817" y="49826"/>
                  </a:cubicBezTo>
                  <a:cubicBezTo>
                    <a:pt x="8033593" y="16951"/>
                    <a:pt x="8093156" y="148862"/>
                    <a:pt x="8104657" y="245666"/>
                  </a:cubicBezTo>
                  <a:cubicBezTo>
                    <a:pt x="8121441" y="424432"/>
                    <a:pt x="8115729" y="521361"/>
                    <a:pt x="8104657" y="645166"/>
                  </a:cubicBezTo>
                  <a:cubicBezTo>
                    <a:pt x="8203240" y="747799"/>
                    <a:pt x="8103255" y="886834"/>
                    <a:pt x="8104657" y="1029000"/>
                  </a:cubicBezTo>
                  <a:cubicBezTo>
                    <a:pt x="8089410" y="1169400"/>
                    <a:pt x="8000928" y="1236946"/>
                    <a:pt x="7908817" y="1224840"/>
                  </a:cubicBezTo>
                  <a:cubicBezTo>
                    <a:pt x="7691836" y="1272512"/>
                    <a:pt x="7625725" y="1248652"/>
                    <a:pt x="7394371" y="1224840"/>
                  </a:cubicBezTo>
                  <a:cubicBezTo>
                    <a:pt x="7129180" y="1221606"/>
                    <a:pt x="7055304" y="1238594"/>
                    <a:pt x="6956795" y="1224840"/>
                  </a:cubicBezTo>
                  <a:cubicBezTo>
                    <a:pt x="6889902" y="1228258"/>
                    <a:pt x="6667806" y="1152686"/>
                    <a:pt x="6519220" y="1224840"/>
                  </a:cubicBezTo>
                  <a:cubicBezTo>
                    <a:pt x="6311874" y="1324576"/>
                    <a:pt x="6203025" y="1239339"/>
                    <a:pt x="5927902" y="1224840"/>
                  </a:cubicBezTo>
                  <a:cubicBezTo>
                    <a:pt x="5652898" y="1205674"/>
                    <a:pt x="5620654" y="1165375"/>
                    <a:pt x="5413456" y="1224840"/>
                  </a:cubicBezTo>
                  <a:cubicBezTo>
                    <a:pt x="5217840" y="1245175"/>
                    <a:pt x="4946908" y="1249239"/>
                    <a:pt x="4822138" y="1224840"/>
                  </a:cubicBezTo>
                  <a:cubicBezTo>
                    <a:pt x="4628125" y="1221548"/>
                    <a:pt x="4472585" y="1167617"/>
                    <a:pt x="4384563" y="1224840"/>
                  </a:cubicBezTo>
                  <a:cubicBezTo>
                    <a:pt x="4216596" y="1286655"/>
                    <a:pt x="4097634" y="1202096"/>
                    <a:pt x="3870117" y="1224840"/>
                  </a:cubicBezTo>
                  <a:cubicBezTo>
                    <a:pt x="3704073" y="1275263"/>
                    <a:pt x="3445272" y="1150073"/>
                    <a:pt x="3201928" y="1224840"/>
                  </a:cubicBezTo>
                  <a:cubicBezTo>
                    <a:pt x="2996062" y="1204564"/>
                    <a:pt x="2666428" y="1232858"/>
                    <a:pt x="2533738" y="1224840"/>
                  </a:cubicBezTo>
                  <a:cubicBezTo>
                    <a:pt x="2321763" y="1281409"/>
                    <a:pt x="2212653" y="1231749"/>
                    <a:pt x="1942421" y="1224840"/>
                  </a:cubicBezTo>
                  <a:cubicBezTo>
                    <a:pt x="1691794" y="1226100"/>
                    <a:pt x="1691139" y="1222247"/>
                    <a:pt x="1504846" y="1224840"/>
                  </a:cubicBezTo>
                  <a:cubicBezTo>
                    <a:pt x="1334234" y="1220649"/>
                    <a:pt x="1286031" y="1184617"/>
                    <a:pt x="1067270" y="1224840"/>
                  </a:cubicBezTo>
                  <a:cubicBezTo>
                    <a:pt x="874655" y="1219551"/>
                    <a:pt x="604132" y="1294929"/>
                    <a:pt x="221686" y="1224840"/>
                  </a:cubicBezTo>
                  <a:cubicBezTo>
                    <a:pt x="138838" y="1243726"/>
                    <a:pt x="47773" y="1136407"/>
                    <a:pt x="25846" y="1029000"/>
                  </a:cubicBezTo>
                  <a:cubicBezTo>
                    <a:pt x="2453" y="886833"/>
                    <a:pt x="-18174" y="778989"/>
                    <a:pt x="25846" y="653000"/>
                  </a:cubicBezTo>
                  <a:cubicBezTo>
                    <a:pt x="24060" y="526274"/>
                    <a:pt x="454" y="467968"/>
                    <a:pt x="14416" y="348536"/>
                  </a:cubicBezTo>
                  <a:close/>
                </a:path>
                <a:path w="8148161" h="1272568" fill="none" stroke="0" extrusionOk="0">
                  <a:moveTo>
                    <a:pt x="25846" y="245666"/>
                  </a:moveTo>
                  <a:cubicBezTo>
                    <a:pt x="-2219" y="122418"/>
                    <a:pt x="126564" y="60876"/>
                    <a:pt x="221686" y="49826"/>
                  </a:cubicBezTo>
                  <a:cubicBezTo>
                    <a:pt x="400744" y="-10582"/>
                    <a:pt x="713846" y="75343"/>
                    <a:pt x="889875" y="49826"/>
                  </a:cubicBezTo>
                  <a:cubicBezTo>
                    <a:pt x="1057041" y="27100"/>
                    <a:pt x="1306601" y="127483"/>
                    <a:pt x="1481193" y="49826"/>
                  </a:cubicBezTo>
                  <a:cubicBezTo>
                    <a:pt x="1619473" y="18002"/>
                    <a:pt x="1882129" y="126738"/>
                    <a:pt x="2149382" y="49826"/>
                  </a:cubicBezTo>
                  <a:cubicBezTo>
                    <a:pt x="2402358" y="21230"/>
                    <a:pt x="2442720" y="84546"/>
                    <a:pt x="2586957" y="49826"/>
                  </a:cubicBezTo>
                  <a:cubicBezTo>
                    <a:pt x="2666590" y="42210"/>
                    <a:pt x="3073102" y="96434"/>
                    <a:pt x="3255146" y="49826"/>
                  </a:cubicBezTo>
                  <a:cubicBezTo>
                    <a:pt x="3465216" y="2878"/>
                    <a:pt x="3474598" y="82097"/>
                    <a:pt x="3692721" y="49826"/>
                  </a:cubicBezTo>
                  <a:cubicBezTo>
                    <a:pt x="3895452" y="23848"/>
                    <a:pt x="4014868" y="56974"/>
                    <a:pt x="4284039" y="49826"/>
                  </a:cubicBezTo>
                  <a:cubicBezTo>
                    <a:pt x="4508564" y="432"/>
                    <a:pt x="4707466" y="69030"/>
                    <a:pt x="4798486" y="49826"/>
                  </a:cubicBezTo>
                  <a:cubicBezTo>
                    <a:pt x="4891751" y="1940"/>
                    <a:pt x="5057247" y="82283"/>
                    <a:pt x="5236061" y="49826"/>
                  </a:cubicBezTo>
                  <a:cubicBezTo>
                    <a:pt x="5394602" y="37456"/>
                    <a:pt x="5569187" y="87810"/>
                    <a:pt x="5827378" y="49826"/>
                  </a:cubicBezTo>
                  <a:cubicBezTo>
                    <a:pt x="6145887" y="68600"/>
                    <a:pt x="6256074" y="68737"/>
                    <a:pt x="6495568" y="49826"/>
                  </a:cubicBezTo>
                  <a:cubicBezTo>
                    <a:pt x="6734872" y="41326"/>
                    <a:pt x="6723857" y="56386"/>
                    <a:pt x="6856271" y="49826"/>
                  </a:cubicBezTo>
                  <a:cubicBezTo>
                    <a:pt x="7034538" y="-5095"/>
                    <a:pt x="7420890" y="171004"/>
                    <a:pt x="7908817" y="49826"/>
                  </a:cubicBezTo>
                  <a:cubicBezTo>
                    <a:pt x="8049944" y="46184"/>
                    <a:pt x="8113203" y="131685"/>
                    <a:pt x="8104657" y="245666"/>
                  </a:cubicBezTo>
                  <a:cubicBezTo>
                    <a:pt x="8090812" y="397374"/>
                    <a:pt x="8055422" y="506644"/>
                    <a:pt x="8104657" y="645166"/>
                  </a:cubicBezTo>
                  <a:cubicBezTo>
                    <a:pt x="8133640" y="807308"/>
                    <a:pt x="8097040" y="862037"/>
                    <a:pt x="8104657" y="1029000"/>
                  </a:cubicBezTo>
                  <a:cubicBezTo>
                    <a:pt x="8109913" y="1156492"/>
                    <a:pt x="8012094" y="1221951"/>
                    <a:pt x="7908817" y="1224840"/>
                  </a:cubicBezTo>
                  <a:cubicBezTo>
                    <a:pt x="7641141" y="1294805"/>
                    <a:pt x="7444461" y="1214259"/>
                    <a:pt x="7240628" y="1224840"/>
                  </a:cubicBezTo>
                  <a:cubicBezTo>
                    <a:pt x="7037652" y="1244753"/>
                    <a:pt x="6945615" y="1208368"/>
                    <a:pt x="6803053" y="1224840"/>
                  </a:cubicBezTo>
                  <a:cubicBezTo>
                    <a:pt x="6749629" y="1251504"/>
                    <a:pt x="6314645" y="1146649"/>
                    <a:pt x="6057992" y="1224840"/>
                  </a:cubicBezTo>
                  <a:cubicBezTo>
                    <a:pt x="5759708" y="1272657"/>
                    <a:pt x="5778263" y="1228422"/>
                    <a:pt x="5620417" y="1224840"/>
                  </a:cubicBezTo>
                  <a:cubicBezTo>
                    <a:pt x="5509389" y="1198098"/>
                    <a:pt x="5220608" y="1127123"/>
                    <a:pt x="5029099" y="1224840"/>
                  </a:cubicBezTo>
                  <a:cubicBezTo>
                    <a:pt x="4836755" y="1279000"/>
                    <a:pt x="4738909" y="1210692"/>
                    <a:pt x="4668396" y="1224840"/>
                  </a:cubicBezTo>
                  <a:cubicBezTo>
                    <a:pt x="4641915" y="1260637"/>
                    <a:pt x="4269381" y="1191689"/>
                    <a:pt x="4000207" y="1224840"/>
                  </a:cubicBezTo>
                  <a:cubicBezTo>
                    <a:pt x="3650776" y="1287155"/>
                    <a:pt x="3594655" y="1189952"/>
                    <a:pt x="3408889" y="1224840"/>
                  </a:cubicBezTo>
                  <a:cubicBezTo>
                    <a:pt x="3233713" y="1285199"/>
                    <a:pt x="3157153" y="1200378"/>
                    <a:pt x="3048185" y="1224840"/>
                  </a:cubicBezTo>
                  <a:cubicBezTo>
                    <a:pt x="2908129" y="1274651"/>
                    <a:pt x="2740619" y="1230752"/>
                    <a:pt x="2610610" y="1224840"/>
                  </a:cubicBezTo>
                  <a:cubicBezTo>
                    <a:pt x="2521073" y="1240857"/>
                    <a:pt x="2258010" y="1123152"/>
                    <a:pt x="2019292" y="1224840"/>
                  </a:cubicBezTo>
                  <a:cubicBezTo>
                    <a:pt x="1804460" y="1290951"/>
                    <a:pt x="1790856" y="1179820"/>
                    <a:pt x="1581717" y="1224840"/>
                  </a:cubicBezTo>
                  <a:cubicBezTo>
                    <a:pt x="1402833" y="1230064"/>
                    <a:pt x="1273511" y="1197004"/>
                    <a:pt x="1144142" y="1224840"/>
                  </a:cubicBezTo>
                  <a:cubicBezTo>
                    <a:pt x="1064160" y="1200765"/>
                    <a:pt x="616470" y="1293341"/>
                    <a:pt x="221686" y="1224840"/>
                  </a:cubicBezTo>
                  <a:cubicBezTo>
                    <a:pt x="118662" y="1175026"/>
                    <a:pt x="32545" y="1146893"/>
                    <a:pt x="25846" y="1029000"/>
                  </a:cubicBezTo>
                  <a:cubicBezTo>
                    <a:pt x="-22936" y="837661"/>
                    <a:pt x="326453" y="711257"/>
                    <a:pt x="288736" y="545893"/>
                  </a:cubicBezTo>
                  <a:cubicBezTo>
                    <a:pt x="203242" y="372983"/>
                    <a:pt x="37655" y="350388"/>
                    <a:pt x="25846" y="245666"/>
                  </a:cubicBezTo>
                  <a:close/>
                </a:path>
                <a:path w="8148161" h="1272568" fill="none" stroke="0" extrusionOk="0">
                  <a:moveTo>
                    <a:pt x="25846" y="245666"/>
                  </a:moveTo>
                  <a:cubicBezTo>
                    <a:pt x="-1639" y="147862"/>
                    <a:pt x="117270" y="11108"/>
                    <a:pt x="221686" y="49826"/>
                  </a:cubicBezTo>
                  <a:cubicBezTo>
                    <a:pt x="367402" y="35320"/>
                    <a:pt x="695179" y="64279"/>
                    <a:pt x="889875" y="49826"/>
                  </a:cubicBezTo>
                  <a:cubicBezTo>
                    <a:pt x="1092493" y="-21157"/>
                    <a:pt x="1272039" y="121796"/>
                    <a:pt x="1481193" y="49826"/>
                  </a:cubicBezTo>
                  <a:cubicBezTo>
                    <a:pt x="1608183" y="60291"/>
                    <a:pt x="1920166" y="98837"/>
                    <a:pt x="2149382" y="49826"/>
                  </a:cubicBezTo>
                  <a:cubicBezTo>
                    <a:pt x="2394511" y="33990"/>
                    <a:pt x="2460462" y="63187"/>
                    <a:pt x="2586957" y="49826"/>
                  </a:cubicBezTo>
                  <a:cubicBezTo>
                    <a:pt x="2675597" y="-36627"/>
                    <a:pt x="3093819" y="82490"/>
                    <a:pt x="3255146" y="49826"/>
                  </a:cubicBezTo>
                  <a:cubicBezTo>
                    <a:pt x="3489839" y="8129"/>
                    <a:pt x="3477051" y="77237"/>
                    <a:pt x="3692721" y="49826"/>
                  </a:cubicBezTo>
                  <a:cubicBezTo>
                    <a:pt x="3900989" y="13086"/>
                    <a:pt x="4018143" y="114430"/>
                    <a:pt x="4284039" y="49826"/>
                  </a:cubicBezTo>
                  <a:cubicBezTo>
                    <a:pt x="4532973" y="46122"/>
                    <a:pt x="4700945" y="83859"/>
                    <a:pt x="4798486" y="49826"/>
                  </a:cubicBezTo>
                  <a:cubicBezTo>
                    <a:pt x="4955719" y="63126"/>
                    <a:pt x="5061530" y="122285"/>
                    <a:pt x="5236061" y="49826"/>
                  </a:cubicBezTo>
                  <a:cubicBezTo>
                    <a:pt x="5384877" y="53782"/>
                    <a:pt x="5534408" y="82534"/>
                    <a:pt x="5827378" y="49826"/>
                  </a:cubicBezTo>
                  <a:cubicBezTo>
                    <a:pt x="6103881" y="56434"/>
                    <a:pt x="6265351" y="95197"/>
                    <a:pt x="6495568" y="49826"/>
                  </a:cubicBezTo>
                  <a:cubicBezTo>
                    <a:pt x="6740082" y="47144"/>
                    <a:pt x="6721883" y="53943"/>
                    <a:pt x="6856271" y="49826"/>
                  </a:cubicBezTo>
                  <a:cubicBezTo>
                    <a:pt x="7128360" y="-46623"/>
                    <a:pt x="7345260" y="143982"/>
                    <a:pt x="7908817" y="49826"/>
                  </a:cubicBezTo>
                  <a:cubicBezTo>
                    <a:pt x="8056693" y="78667"/>
                    <a:pt x="8093634" y="167827"/>
                    <a:pt x="8104657" y="245666"/>
                  </a:cubicBezTo>
                  <a:cubicBezTo>
                    <a:pt x="8103220" y="401932"/>
                    <a:pt x="8076823" y="477218"/>
                    <a:pt x="8104657" y="645166"/>
                  </a:cubicBezTo>
                  <a:cubicBezTo>
                    <a:pt x="8138676" y="803118"/>
                    <a:pt x="8100889" y="850227"/>
                    <a:pt x="8104657" y="1029000"/>
                  </a:cubicBezTo>
                  <a:cubicBezTo>
                    <a:pt x="8114623" y="1153909"/>
                    <a:pt x="8009224" y="1165353"/>
                    <a:pt x="7908817" y="1224840"/>
                  </a:cubicBezTo>
                  <a:cubicBezTo>
                    <a:pt x="7625061" y="1232813"/>
                    <a:pt x="7420011" y="1259251"/>
                    <a:pt x="7240628" y="1224840"/>
                  </a:cubicBezTo>
                  <a:cubicBezTo>
                    <a:pt x="7017376" y="1236711"/>
                    <a:pt x="6964229" y="1207396"/>
                    <a:pt x="6803053" y="1224840"/>
                  </a:cubicBezTo>
                  <a:cubicBezTo>
                    <a:pt x="6694961" y="1313687"/>
                    <a:pt x="6305361" y="1083439"/>
                    <a:pt x="6057992" y="1224840"/>
                  </a:cubicBezTo>
                  <a:cubicBezTo>
                    <a:pt x="5768104" y="1255518"/>
                    <a:pt x="5793649" y="1205332"/>
                    <a:pt x="5620417" y="1224840"/>
                  </a:cubicBezTo>
                  <a:cubicBezTo>
                    <a:pt x="5504163" y="1219788"/>
                    <a:pt x="5181000" y="1089571"/>
                    <a:pt x="5029099" y="1224840"/>
                  </a:cubicBezTo>
                  <a:cubicBezTo>
                    <a:pt x="4808480" y="1281108"/>
                    <a:pt x="4746552" y="1232930"/>
                    <a:pt x="4668396" y="1224840"/>
                  </a:cubicBezTo>
                  <a:cubicBezTo>
                    <a:pt x="4587471" y="1221984"/>
                    <a:pt x="4282624" y="1232274"/>
                    <a:pt x="4000207" y="1224840"/>
                  </a:cubicBezTo>
                  <a:cubicBezTo>
                    <a:pt x="3635721" y="1269457"/>
                    <a:pt x="3578347" y="1171115"/>
                    <a:pt x="3408889" y="1224840"/>
                  </a:cubicBezTo>
                  <a:cubicBezTo>
                    <a:pt x="3230448" y="1262524"/>
                    <a:pt x="3160585" y="1226191"/>
                    <a:pt x="3048185" y="1224840"/>
                  </a:cubicBezTo>
                  <a:cubicBezTo>
                    <a:pt x="2940649" y="1247657"/>
                    <a:pt x="2719000" y="1233204"/>
                    <a:pt x="2610610" y="1224840"/>
                  </a:cubicBezTo>
                  <a:cubicBezTo>
                    <a:pt x="2550837" y="1275467"/>
                    <a:pt x="2302386" y="1134005"/>
                    <a:pt x="2019292" y="1224840"/>
                  </a:cubicBezTo>
                  <a:cubicBezTo>
                    <a:pt x="1802927" y="1281495"/>
                    <a:pt x="1771034" y="1188489"/>
                    <a:pt x="1581717" y="1224840"/>
                  </a:cubicBezTo>
                  <a:cubicBezTo>
                    <a:pt x="1410847" y="1231266"/>
                    <a:pt x="1264901" y="1178355"/>
                    <a:pt x="1144142" y="1224840"/>
                  </a:cubicBezTo>
                  <a:cubicBezTo>
                    <a:pt x="1057113" y="1222389"/>
                    <a:pt x="567260" y="1289013"/>
                    <a:pt x="221686" y="1224840"/>
                  </a:cubicBezTo>
                  <a:cubicBezTo>
                    <a:pt x="117339" y="1224144"/>
                    <a:pt x="230896" y="1247700"/>
                    <a:pt x="220156" y="1143300"/>
                  </a:cubicBezTo>
                  <a:cubicBezTo>
                    <a:pt x="189280" y="987405"/>
                    <a:pt x="72160" y="791592"/>
                    <a:pt x="25846" y="637333"/>
                  </a:cubicBezTo>
                  <a:cubicBezTo>
                    <a:pt x="-24657" y="477722"/>
                    <a:pt x="41271" y="382985"/>
                    <a:pt x="25846" y="245666"/>
                  </a:cubicBezTo>
                  <a:close/>
                </a:path>
              </a:pathLst>
            </a:custGeom>
            <a:solidFill>
              <a:srgbClr val="FFFFFF"/>
            </a:solidFill>
            <a:ln w="12700">
              <a:noFill/>
              <a:extLst>
                <a:ext uri="{C807C97D-BFC1-408E-A445-0C87EB9F89A2}">
                  <ask:lineSketchStyleProps xmlns:ask="http://schemas.microsoft.com/office/drawing/2018/sketchyshapes" sd="974754452">
                    <a:custGeom>
                      <a:avLst/>
                      <a:gdLst>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22115" y="113755"/>
                            <a:pt x="150176" y="47717"/>
                            <a:pt x="221686" y="49826"/>
                          </a:cubicBezTo>
                          <a:cubicBezTo>
                            <a:pt x="358448" y="-32152"/>
                            <a:pt x="671500" y="100580"/>
                            <a:pt x="889875" y="49826"/>
                          </a:cubicBezTo>
                          <a:cubicBezTo>
                            <a:pt x="1068752" y="-49839"/>
                            <a:pt x="1275533" y="16016"/>
                            <a:pt x="1481193" y="49826"/>
                          </a:cubicBezTo>
                          <a:cubicBezTo>
                            <a:pt x="1674167" y="97247"/>
                            <a:pt x="1887529" y="166408"/>
                            <a:pt x="2149382" y="49826"/>
                          </a:cubicBezTo>
                          <a:cubicBezTo>
                            <a:pt x="2419772" y="47652"/>
                            <a:pt x="2487474" y="52872"/>
                            <a:pt x="2586957" y="49826"/>
                          </a:cubicBezTo>
                          <a:cubicBezTo>
                            <a:pt x="2631541" y="-98288"/>
                            <a:pt x="3033949" y="28159"/>
                            <a:pt x="3255146" y="49826"/>
                          </a:cubicBezTo>
                          <a:cubicBezTo>
                            <a:pt x="3492101" y="11237"/>
                            <a:pt x="3465890" y="44365"/>
                            <a:pt x="3692721" y="49826"/>
                          </a:cubicBezTo>
                          <a:cubicBezTo>
                            <a:pt x="3877209" y="-29976"/>
                            <a:pt x="3997833" y="125617"/>
                            <a:pt x="4284039" y="49826"/>
                          </a:cubicBezTo>
                          <a:cubicBezTo>
                            <a:pt x="4538665" y="87298"/>
                            <a:pt x="4740658" y="47673"/>
                            <a:pt x="4798486" y="49826"/>
                          </a:cubicBezTo>
                          <a:cubicBezTo>
                            <a:pt x="4948285" y="61766"/>
                            <a:pt x="5080139" y="170703"/>
                            <a:pt x="5236061" y="49826"/>
                          </a:cubicBezTo>
                          <a:cubicBezTo>
                            <a:pt x="5397042" y="59689"/>
                            <a:pt x="5483087" y="75409"/>
                            <a:pt x="5827378" y="49826"/>
                          </a:cubicBezTo>
                          <a:cubicBezTo>
                            <a:pt x="6070405" y="45516"/>
                            <a:pt x="6211601" y="97226"/>
                            <a:pt x="6495568" y="49826"/>
                          </a:cubicBezTo>
                          <a:cubicBezTo>
                            <a:pt x="6743895" y="42839"/>
                            <a:pt x="6718543" y="49430"/>
                            <a:pt x="6856271" y="49826"/>
                          </a:cubicBezTo>
                          <a:cubicBezTo>
                            <a:pt x="7093400" y="-81051"/>
                            <a:pt x="7188833" y="154856"/>
                            <a:pt x="7908817" y="49826"/>
                          </a:cubicBezTo>
                          <a:cubicBezTo>
                            <a:pt x="8073807" y="108184"/>
                            <a:pt x="8084079" y="186861"/>
                            <a:pt x="8104657" y="245666"/>
                          </a:cubicBezTo>
                          <a:cubicBezTo>
                            <a:pt x="8144428" y="413604"/>
                            <a:pt x="8103580" y="454844"/>
                            <a:pt x="8104657" y="645166"/>
                          </a:cubicBezTo>
                          <a:cubicBezTo>
                            <a:pt x="8138272" y="771012"/>
                            <a:pt x="8110393" y="835362"/>
                            <a:pt x="8104657" y="1029000"/>
                          </a:cubicBezTo>
                          <a:cubicBezTo>
                            <a:pt x="8155832" y="1196050"/>
                            <a:pt x="8007147" y="1156944"/>
                            <a:pt x="7908817" y="1224840"/>
                          </a:cubicBezTo>
                          <a:cubicBezTo>
                            <a:pt x="7588237" y="1247321"/>
                            <a:pt x="7350151" y="1301865"/>
                            <a:pt x="7240628" y="1224840"/>
                          </a:cubicBezTo>
                          <a:cubicBezTo>
                            <a:pt x="7009093" y="1191234"/>
                            <a:pt x="6955265" y="1222747"/>
                            <a:pt x="6803053" y="1224840"/>
                          </a:cubicBezTo>
                          <a:cubicBezTo>
                            <a:pt x="6609794" y="1388402"/>
                            <a:pt x="6426033" y="946085"/>
                            <a:pt x="6057992" y="1224840"/>
                          </a:cubicBezTo>
                          <a:cubicBezTo>
                            <a:pt x="5771047" y="1263809"/>
                            <a:pt x="5798360" y="1173402"/>
                            <a:pt x="5620417" y="1224840"/>
                          </a:cubicBezTo>
                          <a:cubicBezTo>
                            <a:pt x="5532500" y="1237666"/>
                            <a:pt x="5185040" y="1105386"/>
                            <a:pt x="5029099" y="1224840"/>
                          </a:cubicBezTo>
                          <a:cubicBezTo>
                            <a:pt x="4798270" y="1271715"/>
                            <a:pt x="4777967" y="1157209"/>
                            <a:pt x="4668396" y="1224840"/>
                          </a:cubicBezTo>
                          <a:cubicBezTo>
                            <a:pt x="4678956" y="1218340"/>
                            <a:pt x="4310818" y="1356654"/>
                            <a:pt x="4000207" y="1224840"/>
                          </a:cubicBezTo>
                          <a:cubicBezTo>
                            <a:pt x="3641214" y="1232270"/>
                            <a:pt x="3547040" y="1150836"/>
                            <a:pt x="3408889" y="1224840"/>
                          </a:cubicBezTo>
                          <a:cubicBezTo>
                            <a:pt x="3224300" y="1239651"/>
                            <a:pt x="3168432" y="1251049"/>
                            <a:pt x="3048185" y="1224840"/>
                          </a:cubicBezTo>
                          <a:cubicBezTo>
                            <a:pt x="2964918" y="1254255"/>
                            <a:pt x="2679402" y="1240499"/>
                            <a:pt x="2610610" y="1224840"/>
                          </a:cubicBezTo>
                          <a:cubicBezTo>
                            <a:pt x="2393991" y="1360791"/>
                            <a:pt x="2338558" y="1001782"/>
                            <a:pt x="2019292" y="1224840"/>
                          </a:cubicBezTo>
                          <a:cubicBezTo>
                            <a:pt x="1799825" y="1251786"/>
                            <a:pt x="1700131" y="1204600"/>
                            <a:pt x="1581717" y="1224840"/>
                          </a:cubicBezTo>
                          <a:cubicBezTo>
                            <a:pt x="1432228" y="1200867"/>
                            <a:pt x="1283750" y="1146686"/>
                            <a:pt x="1144142" y="1224840"/>
                          </a:cubicBezTo>
                          <a:cubicBezTo>
                            <a:pt x="1180392" y="1100353"/>
                            <a:pt x="584554" y="1355760"/>
                            <a:pt x="221686" y="1224840"/>
                          </a:cubicBezTo>
                          <a:cubicBezTo>
                            <a:pt x="99225" y="1262059"/>
                            <a:pt x="-11508" y="1102138"/>
                            <a:pt x="25846" y="1029000"/>
                          </a:cubicBezTo>
                          <a:cubicBezTo>
                            <a:pt x="-13952" y="870933"/>
                            <a:pt x="46998" y="723530"/>
                            <a:pt x="25846" y="637333"/>
                          </a:cubicBezTo>
                          <a:cubicBezTo>
                            <a:pt x="-45166" y="493695"/>
                            <a:pt x="80378" y="347498"/>
                            <a:pt x="25846" y="245666"/>
                          </a:cubicBezTo>
                          <a:close/>
                        </a:path>
                        <a:path w="8148161" h="1272568" stroke="0" extrusionOk="0">
                          <a:moveTo>
                            <a:pt x="14416" y="348536"/>
                          </a:moveTo>
                          <a:cubicBezTo>
                            <a:pt x="-49402" y="275907"/>
                            <a:pt x="90878" y="-8392"/>
                            <a:pt x="221686" y="49826"/>
                          </a:cubicBezTo>
                          <a:cubicBezTo>
                            <a:pt x="451434" y="-32669"/>
                            <a:pt x="507092" y="135429"/>
                            <a:pt x="736132" y="49826"/>
                          </a:cubicBezTo>
                          <a:cubicBezTo>
                            <a:pt x="958953" y="55762"/>
                            <a:pt x="992888" y="84602"/>
                            <a:pt x="1173708" y="49826"/>
                          </a:cubicBezTo>
                          <a:cubicBezTo>
                            <a:pt x="1324703" y="-26875"/>
                            <a:pt x="1475759" y="113601"/>
                            <a:pt x="1611283" y="49826"/>
                          </a:cubicBezTo>
                          <a:cubicBezTo>
                            <a:pt x="1808542" y="-21349"/>
                            <a:pt x="2067707" y="98808"/>
                            <a:pt x="2202601" y="49826"/>
                          </a:cubicBezTo>
                          <a:cubicBezTo>
                            <a:pt x="2255122" y="-69489"/>
                            <a:pt x="2787574" y="68327"/>
                            <a:pt x="2947661" y="49826"/>
                          </a:cubicBezTo>
                          <a:cubicBezTo>
                            <a:pt x="3230903" y="-10255"/>
                            <a:pt x="3232019" y="74058"/>
                            <a:pt x="3462107" y="49826"/>
                          </a:cubicBezTo>
                          <a:cubicBezTo>
                            <a:pt x="3706238" y="131828"/>
                            <a:pt x="3922718" y="135623"/>
                            <a:pt x="4053425" y="49826"/>
                          </a:cubicBezTo>
                          <a:cubicBezTo>
                            <a:pt x="4234564" y="43193"/>
                            <a:pt x="4290278" y="46583"/>
                            <a:pt x="4414129" y="49826"/>
                          </a:cubicBezTo>
                          <a:cubicBezTo>
                            <a:pt x="4535967" y="-27914"/>
                            <a:pt x="4628537" y="47245"/>
                            <a:pt x="5005447" y="49826"/>
                          </a:cubicBezTo>
                          <a:cubicBezTo>
                            <a:pt x="5333041" y="28562"/>
                            <a:pt x="5355108" y="68408"/>
                            <a:pt x="5596765" y="49826"/>
                          </a:cubicBezTo>
                          <a:cubicBezTo>
                            <a:pt x="5822273" y="17127"/>
                            <a:pt x="5890910" y="45557"/>
                            <a:pt x="6188082" y="49826"/>
                          </a:cubicBezTo>
                          <a:cubicBezTo>
                            <a:pt x="6372977" y="-70624"/>
                            <a:pt x="6675534" y="278806"/>
                            <a:pt x="6856271" y="49826"/>
                          </a:cubicBezTo>
                          <a:cubicBezTo>
                            <a:pt x="7025863" y="56702"/>
                            <a:pt x="7204003" y="92692"/>
                            <a:pt x="7293847" y="49826"/>
                          </a:cubicBezTo>
                          <a:cubicBezTo>
                            <a:pt x="7458354" y="100845"/>
                            <a:pt x="7730128" y="152573"/>
                            <a:pt x="7908817" y="49826"/>
                          </a:cubicBezTo>
                          <a:cubicBezTo>
                            <a:pt x="8040938" y="-11093"/>
                            <a:pt x="8090120" y="149507"/>
                            <a:pt x="8104657" y="245666"/>
                          </a:cubicBezTo>
                          <a:cubicBezTo>
                            <a:pt x="8111601" y="430841"/>
                            <a:pt x="8132696" y="505632"/>
                            <a:pt x="8104657" y="645166"/>
                          </a:cubicBezTo>
                          <a:cubicBezTo>
                            <a:pt x="8213385" y="749640"/>
                            <a:pt x="8104421" y="902048"/>
                            <a:pt x="8104657" y="1029000"/>
                          </a:cubicBezTo>
                          <a:cubicBezTo>
                            <a:pt x="8089446" y="1173356"/>
                            <a:pt x="7998268" y="1239057"/>
                            <a:pt x="7908817" y="1224840"/>
                          </a:cubicBezTo>
                          <a:cubicBezTo>
                            <a:pt x="7679909" y="1288309"/>
                            <a:pt x="7619040" y="1259975"/>
                            <a:pt x="7394371" y="1224840"/>
                          </a:cubicBezTo>
                          <a:cubicBezTo>
                            <a:pt x="7124868" y="1219990"/>
                            <a:pt x="7053075" y="1255431"/>
                            <a:pt x="6956795" y="1224840"/>
                          </a:cubicBezTo>
                          <a:cubicBezTo>
                            <a:pt x="6926785" y="1224351"/>
                            <a:pt x="6631119" y="1131380"/>
                            <a:pt x="6519220" y="1224840"/>
                          </a:cubicBezTo>
                          <a:cubicBezTo>
                            <a:pt x="6311743" y="1362818"/>
                            <a:pt x="6224624" y="1252142"/>
                            <a:pt x="5927902" y="1224840"/>
                          </a:cubicBezTo>
                          <a:cubicBezTo>
                            <a:pt x="5647748" y="1201780"/>
                            <a:pt x="5626841" y="1165626"/>
                            <a:pt x="5413456" y="1224840"/>
                          </a:cubicBezTo>
                          <a:cubicBezTo>
                            <a:pt x="5215108" y="1240202"/>
                            <a:pt x="4933880" y="1266836"/>
                            <a:pt x="4822138" y="1224840"/>
                          </a:cubicBezTo>
                          <a:cubicBezTo>
                            <a:pt x="4620335" y="1211865"/>
                            <a:pt x="4463114" y="1162183"/>
                            <a:pt x="4384563" y="1224840"/>
                          </a:cubicBezTo>
                          <a:cubicBezTo>
                            <a:pt x="4199343" y="1300997"/>
                            <a:pt x="4060825" y="1206419"/>
                            <a:pt x="3870117" y="1224840"/>
                          </a:cubicBezTo>
                          <a:cubicBezTo>
                            <a:pt x="3748692" y="1287999"/>
                            <a:pt x="3446956" y="1144693"/>
                            <a:pt x="3201928" y="1224840"/>
                          </a:cubicBezTo>
                          <a:cubicBezTo>
                            <a:pt x="3000264" y="1194997"/>
                            <a:pt x="2651550" y="1236377"/>
                            <a:pt x="2533738" y="1224840"/>
                          </a:cubicBezTo>
                          <a:cubicBezTo>
                            <a:pt x="2320904" y="1291781"/>
                            <a:pt x="2230388" y="1240566"/>
                            <a:pt x="1942421" y="1224840"/>
                          </a:cubicBezTo>
                          <a:cubicBezTo>
                            <a:pt x="1692178" y="1225748"/>
                            <a:pt x="1690464" y="1222708"/>
                            <a:pt x="1504846" y="1224840"/>
                          </a:cubicBezTo>
                          <a:cubicBezTo>
                            <a:pt x="1350202" y="1213472"/>
                            <a:pt x="1290684" y="1168840"/>
                            <a:pt x="1067270" y="1224840"/>
                          </a:cubicBezTo>
                          <a:cubicBezTo>
                            <a:pt x="908704" y="1172024"/>
                            <a:pt x="593965" y="1337977"/>
                            <a:pt x="221686" y="1224840"/>
                          </a:cubicBezTo>
                          <a:cubicBezTo>
                            <a:pt x="152556" y="1251969"/>
                            <a:pt x="44885" y="1113059"/>
                            <a:pt x="25846" y="1029000"/>
                          </a:cubicBezTo>
                          <a:cubicBezTo>
                            <a:pt x="-942" y="874326"/>
                            <a:pt x="-31388" y="782608"/>
                            <a:pt x="25846" y="653000"/>
                          </a:cubicBezTo>
                          <a:cubicBezTo>
                            <a:pt x="24114" y="520275"/>
                            <a:pt x="-14532" y="460366"/>
                            <a:pt x="14416" y="348536"/>
                          </a:cubicBezTo>
                          <a:close/>
                        </a:path>
                        <a:path w="8148161" h="1272568" fill="none" stroke="0" extrusionOk="0">
                          <a:moveTo>
                            <a:pt x="25846" y="245666"/>
                          </a:moveTo>
                          <a:cubicBezTo>
                            <a:pt x="-2279" y="116008"/>
                            <a:pt x="135411" y="79368"/>
                            <a:pt x="221686" y="49826"/>
                          </a:cubicBezTo>
                          <a:cubicBezTo>
                            <a:pt x="415185" y="-58776"/>
                            <a:pt x="710301" y="86072"/>
                            <a:pt x="889875" y="49826"/>
                          </a:cubicBezTo>
                          <a:cubicBezTo>
                            <a:pt x="1056078" y="49699"/>
                            <a:pt x="1354251" y="107152"/>
                            <a:pt x="1481193" y="49826"/>
                          </a:cubicBezTo>
                          <a:cubicBezTo>
                            <a:pt x="1622963" y="70698"/>
                            <a:pt x="1863766" y="170367"/>
                            <a:pt x="2149382" y="49826"/>
                          </a:cubicBezTo>
                          <a:cubicBezTo>
                            <a:pt x="2419522" y="12034"/>
                            <a:pt x="2436969" y="100568"/>
                            <a:pt x="2586957" y="49826"/>
                          </a:cubicBezTo>
                          <a:cubicBezTo>
                            <a:pt x="2648116" y="49564"/>
                            <a:pt x="3040885" y="69913"/>
                            <a:pt x="3255146" y="49826"/>
                          </a:cubicBezTo>
                          <a:cubicBezTo>
                            <a:pt x="3470361" y="25726"/>
                            <a:pt x="3464443" y="63697"/>
                            <a:pt x="3692721" y="49826"/>
                          </a:cubicBezTo>
                          <a:cubicBezTo>
                            <a:pt x="3889626" y="27764"/>
                            <a:pt x="4003939" y="54626"/>
                            <a:pt x="4284039" y="49826"/>
                          </a:cubicBezTo>
                          <a:cubicBezTo>
                            <a:pt x="4507262" y="-1133"/>
                            <a:pt x="4716649" y="59725"/>
                            <a:pt x="4798486" y="49826"/>
                          </a:cubicBezTo>
                          <a:cubicBezTo>
                            <a:pt x="4875306" y="-11737"/>
                            <a:pt x="5064195" y="46997"/>
                            <a:pt x="5236061" y="49826"/>
                          </a:cubicBezTo>
                          <a:cubicBezTo>
                            <a:pt x="5445501" y="29223"/>
                            <a:pt x="5603133" y="111076"/>
                            <a:pt x="5827378" y="49826"/>
                          </a:cubicBezTo>
                          <a:cubicBezTo>
                            <a:pt x="6174395" y="78638"/>
                            <a:pt x="6242113" y="90561"/>
                            <a:pt x="6495568" y="49826"/>
                          </a:cubicBezTo>
                          <a:cubicBezTo>
                            <a:pt x="6734106" y="38909"/>
                            <a:pt x="6727657" y="56334"/>
                            <a:pt x="6856271" y="49826"/>
                          </a:cubicBezTo>
                          <a:cubicBezTo>
                            <a:pt x="7001442" y="-29005"/>
                            <a:pt x="7367826" y="222778"/>
                            <a:pt x="7908817" y="49826"/>
                          </a:cubicBezTo>
                          <a:cubicBezTo>
                            <a:pt x="8048031" y="29179"/>
                            <a:pt x="8105337" y="135415"/>
                            <a:pt x="8104657" y="245666"/>
                          </a:cubicBezTo>
                          <a:cubicBezTo>
                            <a:pt x="8068695" y="382701"/>
                            <a:pt x="8041838" y="531902"/>
                            <a:pt x="8104657" y="645166"/>
                          </a:cubicBezTo>
                          <a:cubicBezTo>
                            <a:pt x="8129220" y="808856"/>
                            <a:pt x="8110378" y="856524"/>
                            <a:pt x="8104657" y="1029000"/>
                          </a:cubicBezTo>
                          <a:cubicBezTo>
                            <a:pt x="8122909" y="1181786"/>
                            <a:pt x="8009615" y="1230834"/>
                            <a:pt x="7908817" y="1224840"/>
                          </a:cubicBezTo>
                          <a:cubicBezTo>
                            <a:pt x="7674684" y="1331384"/>
                            <a:pt x="7424297" y="1197083"/>
                            <a:pt x="7240628" y="1224840"/>
                          </a:cubicBezTo>
                          <a:cubicBezTo>
                            <a:pt x="7056616" y="1232927"/>
                            <a:pt x="6940908" y="1216105"/>
                            <a:pt x="6803053" y="1224840"/>
                          </a:cubicBezTo>
                          <a:cubicBezTo>
                            <a:pt x="6786474" y="1223756"/>
                            <a:pt x="6319457" y="1091603"/>
                            <a:pt x="6057992" y="1224840"/>
                          </a:cubicBezTo>
                          <a:cubicBezTo>
                            <a:pt x="5765434" y="1284428"/>
                            <a:pt x="5775015" y="1240877"/>
                            <a:pt x="5620417" y="1224840"/>
                          </a:cubicBezTo>
                          <a:cubicBezTo>
                            <a:pt x="5516657" y="1197652"/>
                            <a:pt x="5239306" y="1076401"/>
                            <a:pt x="5029099" y="1224840"/>
                          </a:cubicBezTo>
                          <a:cubicBezTo>
                            <a:pt x="4856174" y="1271250"/>
                            <a:pt x="4728176" y="1196418"/>
                            <a:pt x="4668396" y="1224840"/>
                          </a:cubicBezTo>
                          <a:cubicBezTo>
                            <a:pt x="4698410" y="1300468"/>
                            <a:pt x="4219549" y="1220839"/>
                            <a:pt x="4000207" y="1224840"/>
                          </a:cubicBezTo>
                          <a:cubicBezTo>
                            <a:pt x="3646860" y="1290865"/>
                            <a:pt x="3573900" y="1189204"/>
                            <a:pt x="3408889" y="1224840"/>
                          </a:cubicBezTo>
                          <a:cubicBezTo>
                            <a:pt x="3240882" y="1308479"/>
                            <a:pt x="3152699" y="1197842"/>
                            <a:pt x="3048185" y="1224840"/>
                          </a:cubicBezTo>
                          <a:cubicBezTo>
                            <a:pt x="2905327" y="1278420"/>
                            <a:pt x="2737447" y="1241410"/>
                            <a:pt x="2610610" y="1224840"/>
                          </a:cubicBezTo>
                          <a:cubicBezTo>
                            <a:pt x="2495547" y="1236261"/>
                            <a:pt x="2291548" y="1063956"/>
                            <a:pt x="2019292" y="1224840"/>
                          </a:cubicBezTo>
                          <a:cubicBezTo>
                            <a:pt x="1793228" y="1264158"/>
                            <a:pt x="1810170" y="1171835"/>
                            <a:pt x="1581717" y="1224840"/>
                          </a:cubicBezTo>
                          <a:cubicBezTo>
                            <a:pt x="1419755" y="1194676"/>
                            <a:pt x="1305643" y="1190081"/>
                            <a:pt x="1144142" y="1224840"/>
                          </a:cubicBezTo>
                          <a:cubicBezTo>
                            <a:pt x="1070289" y="1193589"/>
                            <a:pt x="681706" y="1368925"/>
                            <a:pt x="221686" y="1224840"/>
                          </a:cubicBezTo>
                          <a:cubicBezTo>
                            <a:pt x="108517" y="1159731"/>
                            <a:pt x="26206" y="1172448"/>
                            <a:pt x="25846" y="1029000"/>
                          </a:cubicBezTo>
                          <a:cubicBezTo>
                            <a:pt x="-50602" y="807135"/>
                            <a:pt x="319622" y="705793"/>
                            <a:pt x="288736" y="545893"/>
                          </a:cubicBezTo>
                          <a:cubicBezTo>
                            <a:pt x="192394" y="373223"/>
                            <a:pt x="39164" y="328516"/>
                            <a:pt x="25846" y="245666"/>
                          </a:cubicBezTo>
                          <a:close/>
                        </a:path>
                        <a:path w="8148161" h="1272568" fill="none" stroke="0" extrusionOk="0">
                          <a:moveTo>
                            <a:pt x="25846" y="245666"/>
                          </a:moveTo>
                          <a:cubicBezTo>
                            <a:pt x="-34150" y="152199"/>
                            <a:pt x="144367" y="3517"/>
                            <a:pt x="221686" y="49826"/>
                          </a:cubicBezTo>
                          <a:cubicBezTo>
                            <a:pt x="372079" y="38883"/>
                            <a:pt x="724575" y="48116"/>
                            <a:pt x="889875" y="49826"/>
                          </a:cubicBezTo>
                          <a:cubicBezTo>
                            <a:pt x="1093201" y="-36606"/>
                            <a:pt x="1250371" y="183240"/>
                            <a:pt x="1481193" y="49826"/>
                          </a:cubicBezTo>
                          <a:cubicBezTo>
                            <a:pt x="1647549" y="78680"/>
                            <a:pt x="1889719" y="126396"/>
                            <a:pt x="2149382" y="49826"/>
                          </a:cubicBezTo>
                          <a:cubicBezTo>
                            <a:pt x="2405949" y="23347"/>
                            <a:pt x="2454082" y="72234"/>
                            <a:pt x="2586957" y="49826"/>
                          </a:cubicBezTo>
                          <a:cubicBezTo>
                            <a:pt x="2644832" y="-35433"/>
                            <a:pt x="3101553" y="76015"/>
                            <a:pt x="3255146" y="49826"/>
                          </a:cubicBezTo>
                          <a:cubicBezTo>
                            <a:pt x="3493506" y="16450"/>
                            <a:pt x="3459598" y="87640"/>
                            <a:pt x="3692721" y="49826"/>
                          </a:cubicBezTo>
                          <a:cubicBezTo>
                            <a:pt x="3944338" y="25476"/>
                            <a:pt x="4023974" y="90742"/>
                            <a:pt x="4284039" y="49826"/>
                          </a:cubicBezTo>
                          <a:cubicBezTo>
                            <a:pt x="4508653" y="51609"/>
                            <a:pt x="4715902" y="89385"/>
                            <a:pt x="4798486" y="49826"/>
                          </a:cubicBezTo>
                          <a:cubicBezTo>
                            <a:pt x="4977720" y="81902"/>
                            <a:pt x="5069404" y="98658"/>
                            <a:pt x="5236061" y="49826"/>
                          </a:cubicBezTo>
                          <a:cubicBezTo>
                            <a:pt x="5379723" y="44818"/>
                            <a:pt x="5504681" y="60510"/>
                            <a:pt x="5827378" y="49826"/>
                          </a:cubicBezTo>
                          <a:cubicBezTo>
                            <a:pt x="6081932" y="26648"/>
                            <a:pt x="6232523" y="80832"/>
                            <a:pt x="6495568" y="49826"/>
                          </a:cubicBezTo>
                          <a:cubicBezTo>
                            <a:pt x="6741173" y="46747"/>
                            <a:pt x="6724653" y="55257"/>
                            <a:pt x="6856271" y="49826"/>
                          </a:cubicBezTo>
                          <a:cubicBezTo>
                            <a:pt x="7113462" y="-19661"/>
                            <a:pt x="7402272" y="207401"/>
                            <a:pt x="7908817" y="49826"/>
                          </a:cubicBezTo>
                          <a:cubicBezTo>
                            <a:pt x="8047145" y="94518"/>
                            <a:pt x="8104981" y="160363"/>
                            <a:pt x="8104657" y="245666"/>
                          </a:cubicBezTo>
                          <a:cubicBezTo>
                            <a:pt x="8095880" y="395707"/>
                            <a:pt x="8063070" y="482244"/>
                            <a:pt x="8104657" y="645166"/>
                          </a:cubicBezTo>
                          <a:cubicBezTo>
                            <a:pt x="8138449" y="800856"/>
                            <a:pt x="8102681" y="841355"/>
                            <a:pt x="8104657" y="1029000"/>
                          </a:cubicBezTo>
                          <a:cubicBezTo>
                            <a:pt x="8118463" y="1157551"/>
                            <a:pt x="8007076" y="1142168"/>
                            <a:pt x="7908817" y="1224840"/>
                          </a:cubicBezTo>
                          <a:cubicBezTo>
                            <a:pt x="7629086" y="1233296"/>
                            <a:pt x="7411949" y="1233735"/>
                            <a:pt x="7240628" y="1224840"/>
                          </a:cubicBezTo>
                          <a:cubicBezTo>
                            <a:pt x="7014311" y="1221091"/>
                            <a:pt x="6979345" y="1203771"/>
                            <a:pt x="6803053" y="1224840"/>
                          </a:cubicBezTo>
                          <a:cubicBezTo>
                            <a:pt x="6765151" y="1288593"/>
                            <a:pt x="6244298" y="1141421"/>
                            <a:pt x="6057992" y="1224840"/>
                          </a:cubicBezTo>
                          <a:cubicBezTo>
                            <a:pt x="5773566" y="1259401"/>
                            <a:pt x="5781850" y="1199562"/>
                            <a:pt x="5620417" y="1224840"/>
                          </a:cubicBezTo>
                          <a:cubicBezTo>
                            <a:pt x="5504402" y="1224547"/>
                            <a:pt x="5192936" y="1082618"/>
                            <a:pt x="5029099" y="1224840"/>
                          </a:cubicBezTo>
                          <a:cubicBezTo>
                            <a:pt x="4809276" y="1278253"/>
                            <a:pt x="4743213" y="1241450"/>
                            <a:pt x="4668396" y="1224840"/>
                          </a:cubicBezTo>
                          <a:cubicBezTo>
                            <a:pt x="4568096" y="1185054"/>
                            <a:pt x="4283360" y="1275297"/>
                            <a:pt x="4000207" y="1224840"/>
                          </a:cubicBezTo>
                          <a:cubicBezTo>
                            <a:pt x="3638305" y="1260363"/>
                            <a:pt x="3587820" y="1182053"/>
                            <a:pt x="3408889" y="1224840"/>
                          </a:cubicBezTo>
                          <a:cubicBezTo>
                            <a:pt x="3230559" y="1259252"/>
                            <a:pt x="3173114" y="1229822"/>
                            <a:pt x="3048185" y="1224840"/>
                          </a:cubicBezTo>
                          <a:cubicBezTo>
                            <a:pt x="2936165" y="1270531"/>
                            <a:pt x="2727701" y="1211203"/>
                            <a:pt x="2610610" y="1224840"/>
                          </a:cubicBezTo>
                          <a:cubicBezTo>
                            <a:pt x="2516674" y="1257170"/>
                            <a:pt x="2253235" y="1157029"/>
                            <a:pt x="2019292" y="1224840"/>
                          </a:cubicBezTo>
                          <a:cubicBezTo>
                            <a:pt x="1814632" y="1281792"/>
                            <a:pt x="1772984" y="1186568"/>
                            <a:pt x="1581717" y="1224840"/>
                          </a:cubicBezTo>
                          <a:cubicBezTo>
                            <a:pt x="1413347" y="1268756"/>
                            <a:pt x="1270982" y="1158945"/>
                            <a:pt x="1144142" y="1224840"/>
                          </a:cubicBezTo>
                          <a:cubicBezTo>
                            <a:pt x="1038504" y="1207993"/>
                            <a:pt x="565961" y="1297056"/>
                            <a:pt x="221686" y="1224840"/>
                          </a:cubicBezTo>
                          <a:cubicBezTo>
                            <a:pt x="127029" y="1244095"/>
                            <a:pt x="211733" y="1259227"/>
                            <a:pt x="220156" y="1143300"/>
                          </a:cubicBezTo>
                          <a:cubicBezTo>
                            <a:pt x="228924" y="980067"/>
                            <a:pt x="90265" y="763222"/>
                            <a:pt x="25846" y="637333"/>
                          </a:cubicBezTo>
                          <a:cubicBezTo>
                            <a:pt x="-18190" y="486709"/>
                            <a:pt x="66495" y="377217"/>
                            <a:pt x="25846" y="245666"/>
                          </a:cubicBezTo>
                          <a:close/>
                        </a:path>
                        <a:path w="8148161" h="1272568" fill="none" stroke="0" extrusionOk="0">
                          <a:moveTo>
                            <a:pt x="25846" y="245666"/>
                          </a:moveTo>
                          <a:cubicBezTo>
                            <a:pt x="7408" y="135290"/>
                            <a:pt x="137087" y="22914"/>
                            <a:pt x="221686" y="49826"/>
                          </a:cubicBezTo>
                          <a:cubicBezTo>
                            <a:pt x="352975" y="25362"/>
                            <a:pt x="698720" y="80791"/>
                            <a:pt x="889875" y="49826"/>
                          </a:cubicBezTo>
                          <a:cubicBezTo>
                            <a:pt x="1099121" y="-27828"/>
                            <a:pt x="1273484" y="64307"/>
                            <a:pt x="1481193" y="49826"/>
                          </a:cubicBezTo>
                          <a:cubicBezTo>
                            <a:pt x="1621993" y="67691"/>
                            <a:pt x="1924315" y="104138"/>
                            <a:pt x="2149382" y="49826"/>
                          </a:cubicBezTo>
                          <a:cubicBezTo>
                            <a:pt x="2404750" y="39431"/>
                            <a:pt x="2472028" y="58390"/>
                            <a:pt x="2586957" y="49826"/>
                          </a:cubicBezTo>
                          <a:cubicBezTo>
                            <a:pt x="2646521" y="-80624"/>
                            <a:pt x="3041174" y="39816"/>
                            <a:pt x="3255146" y="49826"/>
                          </a:cubicBezTo>
                          <a:cubicBezTo>
                            <a:pt x="3490271" y="9984"/>
                            <a:pt x="3472122" y="63050"/>
                            <a:pt x="3692721" y="49826"/>
                          </a:cubicBezTo>
                          <a:cubicBezTo>
                            <a:pt x="3876441" y="-16066"/>
                            <a:pt x="4014306" y="129508"/>
                            <a:pt x="4284039" y="49826"/>
                          </a:cubicBezTo>
                          <a:cubicBezTo>
                            <a:pt x="4529583" y="65161"/>
                            <a:pt x="4720285" y="64427"/>
                            <a:pt x="4798486" y="49826"/>
                          </a:cubicBezTo>
                          <a:cubicBezTo>
                            <a:pt x="4975839" y="80907"/>
                            <a:pt x="5068025" y="143124"/>
                            <a:pt x="5236061" y="49826"/>
                          </a:cubicBezTo>
                          <a:cubicBezTo>
                            <a:pt x="5389917" y="58452"/>
                            <a:pt x="5536071" y="91065"/>
                            <a:pt x="5827378" y="49826"/>
                          </a:cubicBezTo>
                          <a:cubicBezTo>
                            <a:pt x="6089404" y="61801"/>
                            <a:pt x="6227377" y="115847"/>
                            <a:pt x="6495568" y="49826"/>
                          </a:cubicBezTo>
                          <a:cubicBezTo>
                            <a:pt x="6742234" y="44624"/>
                            <a:pt x="6719632" y="51357"/>
                            <a:pt x="6856271" y="49826"/>
                          </a:cubicBezTo>
                          <a:cubicBezTo>
                            <a:pt x="7086036" y="-56124"/>
                            <a:pt x="7257939" y="179047"/>
                            <a:pt x="7908817" y="49826"/>
                          </a:cubicBezTo>
                          <a:cubicBezTo>
                            <a:pt x="8075530" y="94598"/>
                            <a:pt x="8091282" y="175982"/>
                            <a:pt x="8104657" y="245666"/>
                          </a:cubicBezTo>
                          <a:cubicBezTo>
                            <a:pt x="8126984" y="408854"/>
                            <a:pt x="8089639" y="465239"/>
                            <a:pt x="8104657" y="645166"/>
                          </a:cubicBezTo>
                          <a:cubicBezTo>
                            <a:pt x="8131824" y="794206"/>
                            <a:pt x="8105519" y="845421"/>
                            <a:pt x="8104657" y="1029000"/>
                          </a:cubicBezTo>
                          <a:cubicBezTo>
                            <a:pt x="8113054" y="1174903"/>
                            <a:pt x="8010217" y="1173811"/>
                            <a:pt x="7908817" y="1224840"/>
                          </a:cubicBezTo>
                          <a:cubicBezTo>
                            <a:pt x="7614690" y="1230552"/>
                            <a:pt x="7404146" y="1281681"/>
                            <a:pt x="7240628" y="1224840"/>
                          </a:cubicBezTo>
                          <a:cubicBezTo>
                            <a:pt x="7010428" y="1207887"/>
                            <a:pt x="6955996" y="1217435"/>
                            <a:pt x="6803053" y="1224840"/>
                          </a:cubicBezTo>
                          <a:cubicBezTo>
                            <a:pt x="6672525" y="1394134"/>
                            <a:pt x="6373943" y="1020190"/>
                            <a:pt x="6057992" y="1224840"/>
                          </a:cubicBezTo>
                          <a:cubicBezTo>
                            <a:pt x="5771805" y="1254504"/>
                            <a:pt x="5802872" y="1187966"/>
                            <a:pt x="5620417" y="1224840"/>
                          </a:cubicBezTo>
                          <a:cubicBezTo>
                            <a:pt x="5516647" y="1212127"/>
                            <a:pt x="5172977" y="1075999"/>
                            <a:pt x="5029099" y="1224840"/>
                          </a:cubicBezTo>
                          <a:cubicBezTo>
                            <a:pt x="4810026" y="1277976"/>
                            <a:pt x="4759214" y="1201999"/>
                            <a:pt x="4668396" y="1224840"/>
                          </a:cubicBezTo>
                          <a:cubicBezTo>
                            <a:pt x="4589189" y="1180675"/>
                            <a:pt x="4243144" y="1304567"/>
                            <a:pt x="4000207" y="1224840"/>
                          </a:cubicBezTo>
                          <a:cubicBezTo>
                            <a:pt x="3649759" y="1253350"/>
                            <a:pt x="3597603" y="1169269"/>
                            <a:pt x="3408889" y="1224840"/>
                          </a:cubicBezTo>
                          <a:cubicBezTo>
                            <a:pt x="3223816" y="1257661"/>
                            <a:pt x="3161478" y="1241301"/>
                            <a:pt x="3048185" y="1224840"/>
                          </a:cubicBezTo>
                          <a:cubicBezTo>
                            <a:pt x="2960237" y="1262414"/>
                            <a:pt x="2692383" y="1244280"/>
                            <a:pt x="2610610" y="1224840"/>
                          </a:cubicBezTo>
                          <a:cubicBezTo>
                            <a:pt x="2462109" y="1331533"/>
                            <a:pt x="2326409" y="1079277"/>
                            <a:pt x="2019292" y="1224840"/>
                          </a:cubicBezTo>
                          <a:cubicBezTo>
                            <a:pt x="1796761" y="1272428"/>
                            <a:pt x="1737648" y="1196271"/>
                            <a:pt x="1581717" y="1224840"/>
                          </a:cubicBezTo>
                          <a:cubicBezTo>
                            <a:pt x="1404354" y="1224131"/>
                            <a:pt x="1274322" y="1146512"/>
                            <a:pt x="1144142" y="1224840"/>
                          </a:cubicBezTo>
                          <a:cubicBezTo>
                            <a:pt x="1060098" y="1227627"/>
                            <a:pt x="591145" y="1423338"/>
                            <a:pt x="221686" y="1224840"/>
                          </a:cubicBezTo>
                          <a:cubicBezTo>
                            <a:pt x="111492" y="1236308"/>
                            <a:pt x="23984" y="1128224"/>
                            <a:pt x="25846" y="1029000"/>
                          </a:cubicBezTo>
                          <a:cubicBezTo>
                            <a:pt x="-6147" y="872047"/>
                            <a:pt x="61988" y="763495"/>
                            <a:pt x="25846" y="637333"/>
                          </a:cubicBezTo>
                          <a:cubicBezTo>
                            <a:pt x="-50425" y="464812"/>
                            <a:pt x="57167" y="359267"/>
                            <a:pt x="25846" y="2456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ình chữ nhật: Góc Tròn 5">
              <a:extLst>
                <a:ext uri="{FF2B5EF4-FFF2-40B4-BE49-F238E27FC236}">
                  <a16:creationId xmlns:a16="http://schemas.microsoft.com/office/drawing/2014/main" id="{209D6BEA-133F-4814-9B99-95CF2117829A}"/>
                </a:ext>
              </a:extLst>
            </p:cNvPr>
            <p:cNvSpPr/>
            <p:nvPr/>
          </p:nvSpPr>
          <p:spPr>
            <a:xfrm>
              <a:off x="1051330" y="339793"/>
              <a:ext cx="7668538" cy="905268"/>
            </a:xfrm>
            <a:prstGeom prst="roundRect">
              <a:avLst/>
            </a:prstGeom>
            <a:solidFill>
              <a:srgbClr val="B7F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13">
              <a:extLst>
                <a:ext uri="{FF2B5EF4-FFF2-40B4-BE49-F238E27FC236}">
                  <a16:creationId xmlns:a16="http://schemas.microsoft.com/office/drawing/2014/main" id="{39899EE9-8EA6-85EF-F4C5-29C255CF28F5}"/>
                </a:ext>
              </a:extLst>
            </p:cNvPr>
            <p:cNvSpPr/>
            <p:nvPr/>
          </p:nvSpPr>
          <p:spPr>
            <a:xfrm>
              <a:off x="887797" y="334642"/>
              <a:ext cx="7357947" cy="892552"/>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600" b="1" i="1">
                  <a:solidFill>
                    <a:srgbClr val="FF0000"/>
                  </a:solidFill>
                  <a:ea typeface="LNTH-LuoLuoNotangYuanTi 1" panose="020B0604020202020204" charset="-128"/>
                  <a:cs typeface="LNTH-LuoLuoNotangYuanTi 1" panose="020B0604020202020204" charset="-128"/>
                </a:rPr>
                <a:t>Theo em, tác giả muốn gửi gắm tình cảm, cảm xúc gì qua câu văn cuối bài?</a:t>
              </a:r>
              <a:endParaRPr lang="en-US" sz="2600" b="1" i="1" dirty="0">
                <a:solidFill>
                  <a:srgbClr val="FF0000"/>
                </a:solidFill>
                <a:ea typeface="LNTH-LuoLuoNotangYuanTi 1" panose="020B0604020202020204" charset="-128"/>
                <a:cs typeface="LNTH-LuoLuoNotangYuanTi 1" panose="020B0604020202020204" charset="-128"/>
              </a:endParaRPr>
            </a:p>
          </p:txBody>
        </p:sp>
        <p:pic>
          <p:nvPicPr>
            <p:cNvPr id="8" name="Hình ảnh 7" descr="Ảnh có chứa tác phẩm nghệ thuật&#10;&#10;Mô tả được tạo tự động với mức tin cậy thấp">
              <a:extLst>
                <a:ext uri="{FF2B5EF4-FFF2-40B4-BE49-F238E27FC236}">
                  <a16:creationId xmlns:a16="http://schemas.microsoft.com/office/drawing/2014/main" id="{27A5BCC9-9D19-A847-3485-6C689A80E7E8}"/>
                </a:ext>
              </a:extLst>
            </p:cNvPr>
            <p:cNvPicPr>
              <a:picLocks noChangeAspect="1"/>
            </p:cNvPicPr>
            <p:nvPr/>
          </p:nvPicPr>
          <p:blipFill rotWithShape="1">
            <a:blip r:embed="rId3"/>
            <a:srcRect l="11061" t="30458" r="70525" b="36128"/>
            <a:stretch/>
          </p:blipFill>
          <p:spPr>
            <a:xfrm>
              <a:off x="413674" y="100564"/>
              <a:ext cx="587645" cy="1066375"/>
            </a:xfrm>
            <a:prstGeom prst="rect">
              <a:avLst/>
            </a:prstGeom>
          </p:spPr>
        </p:pic>
      </p:grpSp>
      <p:pic>
        <p:nvPicPr>
          <p:cNvPr id="16" name="Hình ảnh 15" descr="Ảnh có chứa phim hoạt hình, Phim hoạt hình&#10;&#10;Mô tả được tạo tự động">
            <a:extLst>
              <a:ext uri="{FF2B5EF4-FFF2-40B4-BE49-F238E27FC236}">
                <a16:creationId xmlns:a16="http://schemas.microsoft.com/office/drawing/2014/main" id="{110AA3DE-9729-4E4C-763D-98F8E935750D}"/>
              </a:ext>
            </a:extLst>
          </p:cNvPr>
          <p:cNvPicPr>
            <a:picLocks noChangeAspect="1"/>
          </p:cNvPicPr>
          <p:nvPr/>
        </p:nvPicPr>
        <p:blipFill>
          <a:blip r:embed="rId4"/>
          <a:stretch>
            <a:fillRect/>
          </a:stretch>
        </p:blipFill>
        <p:spPr>
          <a:xfrm>
            <a:off x="6315604" y="1504687"/>
            <a:ext cx="2903953" cy="3690574"/>
          </a:xfrm>
          <a:prstGeom prst="rect">
            <a:avLst/>
          </a:prstGeom>
        </p:spPr>
      </p:pic>
      <p:grpSp>
        <p:nvGrpSpPr>
          <p:cNvPr id="26" name="Nhóm 25">
            <a:extLst>
              <a:ext uri="{FF2B5EF4-FFF2-40B4-BE49-F238E27FC236}">
                <a16:creationId xmlns:a16="http://schemas.microsoft.com/office/drawing/2014/main" id="{DAFC2434-5247-4208-81EB-4F5844A7BF12}"/>
              </a:ext>
            </a:extLst>
          </p:cNvPr>
          <p:cNvGrpSpPr/>
          <p:nvPr/>
        </p:nvGrpSpPr>
        <p:grpSpPr>
          <a:xfrm>
            <a:off x="-527211" y="708853"/>
            <a:ext cx="7554995" cy="4813406"/>
            <a:chOff x="-599782" y="624356"/>
            <a:chExt cx="7554995" cy="4813406"/>
          </a:xfrm>
        </p:grpSpPr>
        <p:pic>
          <p:nvPicPr>
            <p:cNvPr id="25" name="Hình ảnh 24" descr="Ảnh có chứa vòng tròn, ảnh chụp màn hình, thiết kế&#10;&#10;Mô tả được tạo tự động">
              <a:extLst>
                <a:ext uri="{FF2B5EF4-FFF2-40B4-BE49-F238E27FC236}">
                  <a16:creationId xmlns:a16="http://schemas.microsoft.com/office/drawing/2014/main" id="{434E2236-6737-E904-DC0C-152C5EFE980F}"/>
                </a:ext>
              </a:extLst>
            </p:cNvPr>
            <p:cNvPicPr>
              <a:picLocks noChangeAspect="1"/>
            </p:cNvPicPr>
            <p:nvPr/>
          </p:nvPicPr>
          <p:blipFill rotWithShape="1">
            <a:blip r:embed="rId5"/>
            <a:srcRect l="46512" t="-79" r="8797" b="67219"/>
            <a:stretch/>
          </p:blipFill>
          <p:spPr>
            <a:xfrm>
              <a:off x="-599782" y="624356"/>
              <a:ext cx="7554995" cy="4813406"/>
            </a:xfrm>
            <a:prstGeom prst="rect">
              <a:avLst/>
            </a:prstGeom>
          </p:spPr>
        </p:pic>
        <p:sp>
          <p:nvSpPr>
            <p:cNvPr id="15" name="Hộp Văn bản 14">
              <a:extLst>
                <a:ext uri="{FF2B5EF4-FFF2-40B4-BE49-F238E27FC236}">
                  <a16:creationId xmlns:a16="http://schemas.microsoft.com/office/drawing/2014/main" id="{2CD0E95F-B3B5-15D4-56B2-E14F1FDC200F}"/>
                </a:ext>
              </a:extLst>
            </p:cNvPr>
            <p:cNvSpPr txBox="1"/>
            <p:nvPr/>
          </p:nvSpPr>
          <p:spPr>
            <a:xfrm>
              <a:off x="482110" y="2224962"/>
              <a:ext cx="5944730" cy="2308324"/>
            </a:xfrm>
            <a:prstGeom prst="rect">
              <a:avLst/>
            </a:prstGeom>
            <a:noFill/>
          </p:spPr>
          <p:txBody>
            <a:bodyPr wrap="square" rtlCol="0">
              <a:spAutoFit/>
            </a:bodyPr>
            <a:lstStyle/>
            <a:p>
              <a:pPr algn="just"/>
              <a:r>
                <a:rPr lang="vi-VN" sz="2400" b="0" i="0">
                  <a:solidFill>
                    <a:srgbClr val="000000"/>
                  </a:solidFill>
                  <a:effectLst/>
                  <a:latin typeface="+mn-lt"/>
                </a:rPr>
                <a:t>Sau năm năm tiểu học, các bạn nhỏ đã có những tình cảm thân thiết, gắn bó với thầy cô, trường lớp,... dù mùa hè đã đến nhưng những thanh âm, tiếng nói cười vẫn rộn rã, vẫn ở lại như để lưu dấu những kỉ niệm tươi đẹp của một thời thơ ngây cắp sách đến trường.</a:t>
              </a:r>
              <a:endParaRPr lang="en-US" sz="2400" b="0" i="0" dirty="0">
                <a:solidFill>
                  <a:srgbClr val="000000"/>
                </a:solidFill>
                <a:effectLst/>
                <a:latin typeface="+mn-lt"/>
              </a:endParaRPr>
            </a:p>
          </p:txBody>
        </p:sp>
      </p:grpSp>
    </p:spTree>
    <p:extLst>
      <p:ext uri="{BB962C8B-B14F-4D97-AF65-F5344CB8AC3E}">
        <p14:creationId xmlns:p14="http://schemas.microsoft.com/office/powerpoint/2010/main" val="1798603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C6C7565-CBA6-68A6-F714-4DBAA262C096}"/>
              </a:ext>
            </a:extLst>
          </p:cNvPr>
          <p:cNvPicPr>
            <a:picLocks noChangeAspect="1"/>
          </p:cNvPicPr>
          <p:nvPr/>
        </p:nvPicPr>
        <p:blipFill rotWithShape="1">
          <a:blip r:embed="rId2"/>
          <a:srcRect b="24214"/>
          <a:stretch/>
        </p:blipFill>
        <p:spPr>
          <a:xfrm>
            <a:off x="0" y="0"/>
            <a:ext cx="10180320" cy="5143500"/>
          </a:xfrm>
          <a:prstGeom prst="rect">
            <a:avLst/>
          </a:prstGeom>
        </p:spPr>
      </p:pic>
      <p:grpSp>
        <p:nvGrpSpPr>
          <p:cNvPr id="13" name="Nhóm 12">
            <a:extLst>
              <a:ext uri="{FF2B5EF4-FFF2-40B4-BE49-F238E27FC236}">
                <a16:creationId xmlns:a16="http://schemas.microsoft.com/office/drawing/2014/main" id="{55EB1A38-ABED-DEA2-A4FF-4156B4212F5D}"/>
              </a:ext>
            </a:extLst>
          </p:cNvPr>
          <p:cNvGrpSpPr/>
          <p:nvPr/>
        </p:nvGrpSpPr>
        <p:grpSpPr>
          <a:xfrm>
            <a:off x="79630" y="1446356"/>
            <a:ext cx="4837810" cy="3481243"/>
            <a:chOff x="1157618" y="245525"/>
            <a:chExt cx="7164772" cy="4652449"/>
          </a:xfrm>
        </p:grpSpPr>
        <p:pic>
          <p:nvPicPr>
            <p:cNvPr id="10" name="Hình ảnh 9" descr="Ảnh có chứa vòng tròn&#10;&#10;Mô tả được tạo tự động">
              <a:extLst>
                <a:ext uri="{FF2B5EF4-FFF2-40B4-BE49-F238E27FC236}">
                  <a16:creationId xmlns:a16="http://schemas.microsoft.com/office/drawing/2014/main" id="{C8CDC72B-E0F4-EC90-589D-E04C468012ED}"/>
                </a:ext>
              </a:extLst>
            </p:cNvPr>
            <p:cNvPicPr>
              <a:picLocks noChangeAspect="1"/>
            </p:cNvPicPr>
            <p:nvPr/>
          </p:nvPicPr>
          <p:blipFill>
            <a:blip r:embed="rId3"/>
            <a:stretch>
              <a:fillRect/>
            </a:stretch>
          </p:blipFill>
          <p:spPr>
            <a:xfrm>
              <a:off x="1157618" y="245525"/>
              <a:ext cx="7164772" cy="4652449"/>
            </a:xfrm>
            <a:prstGeom prst="rect">
              <a:avLst/>
            </a:prstGeom>
          </p:spPr>
        </p:pic>
        <p:sp>
          <p:nvSpPr>
            <p:cNvPr id="12" name="TextBox 9">
              <a:extLst>
                <a:ext uri="{FF2B5EF4-FFF2-40B4-BE49-F238E27FC236}">
                  <a16:creationId xmlns:a16="http://schemas.microsoft.com/office/drawing/2014/main" id="{1BBDEA11-6118-F913-00B5-AC59D0D10A98}"/>
                </a:ext>
              </a:extLst>
            </p:cNvPr>
            <p:cNvSpPr txBox="1"/>
            <p:nvPr/>
          </p:nvSpPr>
          <p:spPr>
            <a:xfrm>
              <a:off x="2134934" y="761761"/>
              <a:ext cx="4874132" cy="1862048"/>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spcBef>
                  <a:spcPts val="0"/>
                </a:spcBef>
                <a:spcAft>
                  <a:spcPts val="0"/>
                </a:spcAft>
                <a:buClrTx/>
                <a:buSzTx/>
                <a:buFontTx/>
                <a:buNone/>
                <a:tabLst/>
                <a:defRPr/>
              </a:pPr>
              <a:endParaRPr kumimoji="0" lang="en-US" sz="11500" b="1" i="0" u="none" strike="noStrike" kern="0" cap="none" spc="0" normalizeH="0" baseline="0" noProof="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uLnTx/>
                <a:uFillTx/>
                <a:latin typeface="UVN Banh Mi" pitchFamily="2" charset="0"/>
              </a:endParaRPr>
            </a:p>
          </p:txBody>
        </p:sp>
      </p:grpSp>
      <p:sp>
        <p:nvSpPr>
          <p:cNvPr id="3" name="TextBox 2">
            <a:extLst>
              <a:ext uri="{FF2B5EF4-FFF2-40B4-BE49-F238E27FC236}">
                <a16:creationId xmlns:a16="http://schemas.microsoft.com/office/drawing/2014/main" id="{07641760-7727-0273-301E-31E3D25A8C53}"/>
              </a:ext>
            </a:extLst>
          </p:cNvPr>
          <p:cNvSpPr txBox="1"/>
          <p:nvPr/>
        </p:nvSpPr>
        <p:spPr>
          <a:xfrm>
            <a:off x="532800" y="1793916"/>
            <a:ext cx="3848582" cy="2554545"/>
          </a:xfrm>
          <a:prstGeom prst="rect">
            <a:avLst/>
          </a:prstGeom>
          <a:noFill/>
        </p:spPr>
        <p:txBody>
          <a:bodyPr wrap="square">
            <a:spAutoFit/>
          </a:bodyPr>
          <a:lstStyle/>
          <a:p>
            <a:pPr marL="0" marR="0" lvl="0" indent="0" algn="ctr" defTabSz="685800" rtl="0" eaLnBrk="1" fontAlgn="auto" latinLnBrk="0" hangingPunct="1">
              <a:spcBef>
                <a:spcPts val="0"/>
              </a:spcBef>
              <a:spcAft>
                <a:spcPts val="0"/>
              </a:spcAft>
              <a:buClrTx/>
              <a:buSzTx/>
              <a:buFontTx/>
              <a:buNone/>
              <a:tabLst/>
              <a:defRPr/>
            </a:pPr>
            <a:r>
              <a:rPr kumimoji="0" lang="en-US" sz="8000" b="1" i="0" u="none" strike="noStrike" kern="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rPr>
              <a:t>K</a:t>
            </a:r>
            <a:r>
              <a:rPr kumimoji="0" lang="en-US" sz="8000" b="1" i="0" u="none" strike="noStrike" kern="0" cap="none" spc="0" normalizeH="0" baseline="0" noProof="0" dirty="0">
                <a:ln w="28575">
                  <a:solidFill>
                    <a:srgbClr val="002060"/>
                  </a:solidFill>
                  <a:prstDash val="solid"/>
                </a:ln>
                <a:solidFill>
                  <a:srgbClr val="9DFA71"/>
                </a:solidFill>
                <a:effectLst>
                  <a:outerShdw blurRad="12700" dist="38100" dir="2700000" algn="tl" rotWithShape="0">
                    <a:srgbClr val="5B9BD5">
                      <a:lumMod val="60000"/>
                      <a:lumOff val="40000"/>
                    </a:srgbClr>
                  </a:outerShdw>
                </a:effectLst>
                <a:uLnTx/>
                <a:uFillTx/>
                <a:latin typeface="UVN Banh Mi" pitchFamily="2" charset="0"/>
              </a:rPr>
              <a:t>H</a:t>
            </a:r>
            <a:r>
              <a:rPr kumimoji="0" lang="en-US" sz="8000" b="1" i="0" u="none" strike="noStrike" kern="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UVN Banh Mi" pitchFamily="2" charset="0"/>
              </a:rPr>
              <a:t>Ở</a:t>
            </a:r>
            <a:r>
              <a:rPr kumimoji="0" lang="en-US" sz="8000" b="1" i="0" u="none" strike="noStrike" kern="0" cap="none" spc="0" normalizeH="0" baseline="0" noProof="0" dirty="0">
                <a:ln w="28575">
                  <a:solidFill>
                    <a:srgbClr val="002060"/>
                  </a:solidFill>
                  <a:prstDash val="solid"/>
                </a:ln>
                <a:solidFill>
                  <a:srgbClr val="8FAADC"/>
                </a:solidFill>
                <a:effectLst>
                  <a:outerShdw blurRad="12700" dist="38100" dir="2700000" algn="tl" rotWithShape="0">
                    <a:srgbClr val="5B9BD5">
                      <a:lumMod val="60000"/>
                      <a:lumOff val="40000"/>
                    </a:srgbClr>
                  </a:outerShdw>
                </a:effectLst>
                <a:uLnTx/>
                <a:uFillTx/>
                <a:latin typeface="UVN Banh Mi" pitchFamily="2" charset="0"/>
              </a:rPr>
              <a:t>I</a:t>
            </a:r>
          </a:p>
          <a:p>
            <a:pPr marL="0" marR="0" lvl="0" indent="0" algn="ctr" defTabSz="685800" rtl="0" eaLnBrk="1" fontAlgn="auto" latinLnBrk="0" hangingPunct="1">
              <a:spcBef>
                <a:spcPts val="0"/>
              </a:spcBef>
              <a:spcAft>
                <a:spcPts val="0"/>
              </a:spcAft>
              <a:buClrTx/>
              <a:buSzTx/>
              <a:buFontTx/>
              <a:buNone/>
              <a:tabLst/>
              <a:defRPr/>
            </a:pPr>
            <a:r>
              <a:rPr lang="en-US" sz="8000" b="1" kern="0" dirty="0">
                <a:ln w="28575">
                  <a:solidFill>
                    <a:srgbClr val="002060"/>
                  </a:solidFill>
                  <a:prstDash val="solid"/>
                </a:ln>
                <a:solidFill>
                  <a:srgbClr val="FFE699"/>
                </a:solidFill>
                <a:effectLst>
                  <a:outerShdw blurRad="12700" dist="38100" dir="2700000" algn="tl" rotWithShape="0">
                    <a:srgbClr val="5B9BD5">
                      <a:lumMod val="60000"/>
                      <a:lumOff val="40000"/>
                    </a:srgbClr>
                  </a:outerShdw>
                </a:effectLst>
                <a:latin typeface="UVN Banh Mi" pitchFamily="2" charset="0"/>
              </a:rPr>
              <a:t>Đ</a:t>
            </a:r>
            <a:r>
              <a:rPr lang="en-US" sz="8000" b="1" kern="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UVN Banh Mi" pitchFamily="2" charset="0"/>
              </a:rPr>
              <a:t>Ộ</a:t>
            </a:r>
            <a:r>
              <a:rPr lang="en-US" sz="8000" b="1" kern="0" dirty="0">
                <a:ln w="28575">
                  <a:solidFill>
                    <a:srgbClr val="002060"/>
                  </a:solidFill>
                  <a:prstDash val="solid"/>
                </a:ln>
                <a:solidFill>
                  <a:srgbClr val="B4C7E7"/>
                </a:solidFill>
                <a:effectLst>
                  <a:outerShdw blurRad="12700" dist="38100" dir="2700000" algn="tl" rotWithShape="0">
                    <a:srgbClr val="5B9BD5">
                      <a:lumMod val="60000"/>
                      <a:lumOff val="40000"/>
                    </a:srgbClr>
                  </a:outerShdw>
                </a:effectLst>
                <a:latin typeface="UVN Banh Mi" pitchFamily="2" charset="0"/>
              </a:rPr>
              <a:t>N</a:t>
            </a:r>
            <a:r>
              <a:rPr lang="en-US" sz="8000" b="1" kern="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UVN Banh Mi" pitchFamily="2" charset="0"/>
              </a:rPr>
              <a:t>G</a:t>
            </a:r>
            <a:endParaRPr kumimoji="0" lang="en-US" sz="8000" b="1" i="0" u="none" strike="noStrike" kern="0" cap="none" spc="0" normalizeH="0" baseline="0" noProof="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uLnTx/>
              <a:uFillTx/>
              <a:latin typeface="UVN Banh Mi" pitchFamily="2" charset="0"/>
            </a:endParaRPr>
          </a:p>
        </p:txBody>
      </p:sp>
    </p:spTree>
    <p:extLst>
      <p:ext uri="{BB962C8B-B14F-4D97-AF65-F5344CB8AC3E}">
        <p14:creationId xmlns:p14="http://schemas.microsoft.com/office/powerpoint/2010/main" val="385982428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3" name="Hình chữ nhật: Góc Tròn 32">
            <a:extLst>
              <a:ext uri="{FF2B5EF4-FFF2-40B4-BE49-F238E27FC236}">
                <a16:creationId xmlns:a16="http://schemas.microsoft.com/office/drawing/2014/main" id="{A987014F-AAFE-2744-F54A-E91A2293AEDB}"/>
              </a:ext>
            </a:extLst>
          </p:cNvPr>
          <p:cNvSpPr/>
          <p:nvPr/>
        </p:nvSpPr>
        <p:spPr>
          <a:xfrm>
            <a:off x="334394" y="307784"/>
            <a:ext cx="8541382" cy="4715320"/>
          </a:xfrm>
          <a:prstGeom prst="roundRect">
            <a:avLst/>
          </a:prstGeom>
          <a:solidFill>
            <a:srgbClr val="FFFFFF">
              <a:alpha val="8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30" name="Picture 10" descr="Children repairing a car together">
            <a:extLst>
              <a:ext uri="{FF2B5EF4-FFF2-40B4-BE49-F238E27FC236}">
                <a16:creationId xmlns:a16="http://schemas.microsoft.com/office/drawing/2014/main" id="{2BEB3DA8-39C3-09CC-0379-563AD5A4A9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3032" y="2777220"/>
            <a:ext cx="2816477" cy="1673689"/>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5132" name="Picture 12" descr="Children repairing a car together">
            <a:extLst>
              <a:ext uri="{FF2B5EF4-FFF2-40B4-BE49-F238E27FC236}">
                <a16:creationId xmlns:a16="http://schemas.microsoft.com/office/drawing/2014/main" id="{DA697113-2CA5-C980-C8DD-4FA959A216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6210" y="440906"/>
            <a:ext cx="2564894" cy="1835579"/>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5134" name="Picture 14" descr="Children fixing a car together">
            <a:extLst>
              <a:ext uri="{FF2B5EF4-FFF2-40B4-BE49-F238E27FC236}">
                <a16:creationId xmlns:a16="http://schemas.microsoft.com/office/drawing/2014/main" id="{11CE997E-5BF5-3E4B-5893-E241074D44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4066" y="2777220"/>
            <a:ext cx="3088892" cy="165300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5136" name="Picture 16" descr="Children repairing a car together">
            <a:extLst>
              <a:ext uri="{FF2B5EF4-FFF2-40B4-BE49-F238E27FC236}">
                <a16:creationId xmlns:a16="http://schemas.microsoft.com/office/drawing/2014/main" id="{F45E8ADE-B28F-F623-BE61-4993598D92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2268" y="600124"/>
            <a:ext cx="2866422" cy="165300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3" name="Hình Bầu dục 22">
            <a:extLst>
              <a:ext uri="{FF2B5EF4-FFF2-40B4-BE49-F238E27FC236}">
                <a16:creationId xmlns:a16="http://schemas.microsoft.com/office/drawing/2014/main" id="{CC0D03F2-E47C-D08B-A7E8-542D82289063}"/>
              </a:ext>
            </a:extLst>
          </p:cNvPr>
          <p:cNvSpPr/>
          <p:nvPr/>
        </p:nvSpPr>
        <p:spPr>
          <a:xfrm>
            <a:off x="555103" y="1390994"/>
            <a:ext cx="1116115" cy="700535"/>
          </a:xfrm>
          <a:prstGeom prst="ellipse">
            <a:avLst/>
          </a:prstGeom>
          <a:solidFill>
            <a:srgbClr val="FFFF66"/>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rPr>
              <a:t>Câu</a:t>
            </a:r>
            <a:r>
              <a:rPr lang="en-US" sz="2000" dirty="0">
                <a:solidFill>
                  <a:srgbClr val="FF0000"/>
                </a:solidFill>
              </a:rPr>
              <a:t> 1</a:t>
            </a:r>
          </a:p>
        </p:txBody>
      </p:sp>
      <p:sp>
        <p:nvSpPr>
          <p:cNvPr id="25" name="Hình Bầu dục 24">
            <a:extLst>
              <a:ext uri="{FF2B5EF4-FFF2-40B4-BE49-F238E27FC236}">
                <a16:creationId xmlns:a16="http://schemas.microsoft.com/office/drawing/2014/main" id="{9A7D98D3-D7AF-5C6E-17FC-01B8A61DC6A0}"/>
              </a:ext>
            </a:extLst>
          </p:cNvPr>
          <p:cNvSpPr/>
          <p:nvPr/>
        </p:nvSpPr>
        <p:spPr>
          <a:xfrm>
            <a:off x="569351" y="3387127"/>
            <a:ext cx="1116115" cy="700535"/>
          </a:xfrm>
          <a:prstGeom prst="ellipse">
            <a:avLst/>
          </a:prstGeom>
          <a:solidFill>
            <a:srgbClr val="FFFF66"/>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rPr>
              <a:t>Câu</a:t>
            </a:r>
            <a:r>
              <a:rPr lang="en-US" sz="2000" dirty="0">
                <a:solidFill>
                  <a:srgbClr val="FF0000"/>
                </a:solidFill>
              </a:rPr>
              <a:t> 3</a:t>
            </a:r>
          </a:p>
        </p:txBody>
      </p:sp>
      <p:sp>
        <p:nvSpPr>
          <p:cNvPr id="26" name="Hình Bầu dục 25">
            <a:extLst>
              <a:ext uri="{FF2B5EF4-FFF2-40B4-BE49-F238E27FC236}">
                <a16:creationId xmlns:a16="http://schemas.microsoft.com/office/drawing/2014/main" id="{A64BF01E-32D1-5622-84B8-DDE732EB5E39}"/>
              </a:ext>
            </a:extLst>
          </p:cNvPr>
          <p:cNvSpPr/>
          <p:nvPr/>
        </p:nvSpPr>
        <p:spPr>
          <a:xfrm>
            <a:off x="4473583" y="3263798"/>
            <a:ext cx="1116115" cy="700535"/>
          </a:xfrm>
          <a:prstGeom prst="ellipse">
            <a:avLst/>
          </a:prstGeom>
          <a:solidFill>
            <a:srgbClr val="FFFF66"/>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rPr>
              <a:t>Câu</a:t>
            </a:r>
            <a:r>
              <a:rPr lang="en-US" sz="2000" dirty="0">
                <a:solidFill>
                  <a:srgbClr val="FF0000"/>
                </a:solidFill>
              </a:rPr>
              <a:t> 4</a:t>
            </a:r>
          </a:p>
        </p:txBody>
      </p:sp>
      <p:sp>
        <p:nvSpPr>
          <p:cNvPr id="24" name="Hình Bầu dục 23">
            <a:extLst>
              <a:ext uri="{FF2B5EF4-FFF2-40B4-BE49-F238E27FC236}">
                <a16:creationId xmlns:a16="http://schemas.microsoft.com/office/drawing/2014/main" id="{4270FABB-7344-47C9-E4D0-EB29B4D96D0C}"/>
              </a:ext>
            </a:extLst>
          </p:cNvPr>
          <p:cNvSpPr/>
          <p:nvPr/>
        </p:nvSpPr>
        <p:spPr>
          <a:xfrm>
            <a:off x="4543233" y="1390994"/>
            <a:ext cx="1116115" cy="700535"/>
          </a:xfrm>
          <a:prstGeom prst="ellipse">
            <a:avLst/>
          </a:prstGeom>
          <a:solidFill>
            <a:srgbClr val="FFFF66"/>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rPr>
              <a:t>Câu</a:t>
            </a:r>
            <a:r>
              <a:rPr lang="en-US" sz="2000" dirty="0">
                <a:solidFill>
                  <a:srgbClr val="FF0000"/>
                </a:solidFill>
              </a:rPr>
              <a:t> 2</a:t>
            </a:r>
          </a:p>
        </p:txBody>
      </p:sp>
      <p:sp>
        <p:nvSpPr>
          <p:cNvPr id="2" name="Hộp Văn bản 1">
            <a:extLst>
              <a:ext uri="{FF2B5EF4-FFF2-40B4-BE49-F238E27FC236}">
                <a16:creationId xmlns:a16="http://schemas.microsoft.com/office/drawing/2014/main" id="{0E5F4430-3E24-5AA2-7132-75B5BD3F2C71}"/>
              </a:ext>
            </a:extLst>
          </p:cNvPr>
          <p:cNvSpPr txBox="1"/>
          <p:nvPr/>
        </p:nvSpPr>
        <p:spPr>
          <a:xfrm>
            <a:off x="1563669" y="2284340"/>
            <a:ext cx="2755201" cy="461665"/>
          </a:xfrm>
          <a:prstGeom prst="rect">
            <a:avLst/>
          </a:prstGeom>
          <a:noFill/>
        </p:spPr>
        <p:txBody>
          <a:bodyPr wrap="square" rtlCol="0">
            <a:spAutoFit/>
          </a:bodyPr>
          <a:lstStyle/>
          <a:p>
            <a:pPr algn="ctr"/>
            <a:r>
              <a:rPr lang="en-US" sz="2400" dirty="0" err="1">
                <a:latin typeface="+mn-lt"/>
              </a:rPr>
              <a:t>Kiểm</a:t>
            </a:r>
            <a:r>
              <a:rPr lang="en-US" sz="2400" dirty="0">
                <a:latin typeface="+mn-lt"/>
              </a:rPr>
              <a:t> </a:t>
            </a:r>
            <a:r>
              <a:rPr lang="en-US" sz="2400" dirty="0" err="1">
                <a:latin typeface="+mn-lt"/>
              </a:rPr>
              <a:t>tra</a:t>
            </a:r>
            <a:r>
              <a:rPr lang="en-US" sz="2400" dirty="0">
                <a:latin typeface="+mn-lt"/>
              </a:rPr>
              <a:t> </a:t>
            </a:r>
            <a:r>
              <a:rPr lang="en-US" sz="2400" dirty="0" err="1">
                <a:latin typeface="+mn-lt"/>
              </a:rPr>
              <a:t>lốp</a:t>
            </a:r>
            <a:r>
              <a:rPr lang="en-US" sz="2400" dirty="0">
                <a:latin typeface="+mn-lt"/>
              </a:rPr>
              <a:t> bánh </a:t>
            </a:r>
            <a:r>
              <a:rPr lang="en-US" sz="2400" dirty="0" err="1">
                <a:latin typeface="+mn-lt"/>
              </a:rPr>
              <a:t>xe</a:t>
            </a:r>
            <a:endParaRPr lang="en-US" sz="2400" dirty="0">
              <a:latin typeface="+mn-lt"/>
            </a:endParaRPr>
          </a:p>
        </p:txBody>
      </p:sp>
      <p:sp>
        <p:nvSpPr>
          <p:cNvPr id="3" name="Hộp Văn bản 2">
            <a:extLst>
              <a:ext uri="{FF2B5EF4-FFF2-40B4-BE49-F238E27FC236}">
                <a16:creationId xmlns:a16="http://schemas.microsoft.com/office/drawing/2014/main" id="{7207BC69-CFA3-6A97-208F-CF2BDB61EE2E}"/>
              </a:ext>
            </a:extLst>
          </p:cNvPr>
          <p:cNvSpPr txBox="1"/>
          <p:nvPr/>
        </p:nvSpPr>
        <p:spPr>
          <a:xfrm>
            <a:off x="5699846" y="2276485"/>
            <a:ext cx="2813112" cy="461665"/>
          </a:xfrm>
          <a:prstGeom prst="rect">
            <a:avLst/>
          </a:prstGeom>
          <a:noFill/>
        </p:spPr>
        <p:txBody>
          <a:bodyPr wrap="square" rtlCol="0">
            <a:spAutoFit/>
          </a:bodyPr>
          <a:lstStyle/>
          <a:p>
            <a:pPr algn="ctr"/>
            <a:r>
              <a:rPr lang="en-US" sz="2400" dirty="0" err="1">
                <a:latin typeface="+mn-lt"/>
              </a:rPr>
              <a:t>Nạp</a:t>
            </a:r>
            <a:r>
              <a:rPr lang="en-US" sz="2400" dirty="0">
                <a:latin typeface="+mn-lt"/>
              </a:rPr>
              <a:t> </a:t>
            </a:r>
            <a:r>
              <a:rPr lang="en-US" sz="2400" dirty="0" err="1">
                <a:latin typeface="+mn-lt"/>
              </a:rPr>
              <a:t>điện</a:t>
            </a:r>
            <a:r>
              <a:rPr lang="en-US" sz="2400" dirty="0">
                <a:latin typeface="+mn-lt"/>
              </a:rPr>
              <a:t> </a:t>
            </a:r>
            <a:r>
              <a:rPr lang="en-US" sz="2400" dirty="0" err="1">
                <a:latin typeface="+mn-lt"/>
              </a:rPr>
              <a:t>bình</a:t>
            </a:r>
            <a:r>
              <a:rPr lang="en-US" sz="2400" dirty="0">
                <a:latin typeface="+mn-lt"/>
              </a:rPr>
              <a:t> </a:t>
            </a:r>
            <a:r>
              <a:rPr lang="en-US" sz="2400" dirty="0" err="1">
                <a:latin typeface="+mn-lt"/>
              </a:rPr>
              <a:t>ắc</a:t>
            </a:r>
            <a:r>
              <a:rPr lang="en-US" sz="2400" dirty="0">
                <a:latin typeface="+mn-lt"/>
              </a:rPr>
              <a:t> </a:t>
            </a:r>
            <a:r>
              <a:rPr lang="en-US" sz="2400" dirty="0" err="1">
                <a:latin typeface="+mn-lt"/>
              </a:rPr>
              <a:t>quy</a:t>
            </a:r>
            <a:r>
              <a:rPr lang="en-US" sz="2400" dirty="0">
                <a:latin typeface="+mn-lt"/>
              </a:rPr>
              <a:t> </a:t>
            </a:r>
          </a:p>
        </p:txBody>
      </p:sp>
      <p:sp>
        <p:nvSpPr>
          <p:cNvPr id="4" name="Hộp Văn bản 3">
            <a:extLst>
              <a:ext uri="{FF2B5EF4-FFF2-40B4-BE49-F238E27FC236}">
                <a16:creationId xmlns:a16="http://schemas.microsoft.com/office/drawing/2014/main" id="{DC98131D-3456-BE24-7756-125070A2C5F3}"/>
              </a:ext>
            </a:extLst>
          </p:cNvPr>
          <p:cNvSpPr txBox="1"/>
          <p:nvPr/>
        </p:nvSpPr>
        <p:spPr>
          <a:xfrm>
            <a:off x="5313190" y="4413121"/>
            <a:ext cx="3245862" cy="461665"/>
          </a:xfrm>
          <a:prstGeom prst="rect">
            <a:avLst/>
          </a:prstGeom>
          <a:noFill/>
        </p:spPr>
        <p:txBody>
          <a:bodyPr wrap="square" rtlCol="0">
            <a:spAutoFit/>
          </a:bodyPr>
          <a:lstStyle/>
          <a:p>
            <a:pPr algn="ctr"/>
            <a:r>
              <a:rPr lang="en-US" sz="2400" dirty="0" err="1">
                <a:latin typeface="+mn-lt"/>
              </a:rPr>
              <a:t>Thay</a:t>
            </a:r>
            <a:r>
              <a:rPr lang="en-US" sz="2400" dirty="0">
                <a:latin typeface="+mn-lt"/>
              </a:rPr>
              <a:t> </a:t>
            </a:r>
            <a:r>
              <a:rPr lang="en-US" sz="2400" dirty="0" err="1">
                <a:latin typeface="+mn-lt"/>
              </a:rPr>
              <a:t>mới</a:t>
            </a:r>
            <a:r>
              <a:rPr lang="en-US" sz="2400" dirty="0">
                <a:latin typeface="+mn-lt"/>
              </a:rPr>
              <a:t> </a:t>
            </a:r>
            <a:r>
              <a:rPr lang="en-US" sz="2400" dirty="0" err="1">
                <a:latin typeface="+mn-lt"/>
              </a:rPr>
              <a:t>bóng</a:t>
            </a:r>
            <a:r>
              <a:rPr lang="en-US" sz="2400" dirty="0">
                <a:latin typeface="+mn-lt"/>
              </a:rPr>
              <a:t> </a:t>
            </a:r>
            <a:r>
              <a:rPr lang="en-US" sz="2400" dirty="0" err="1">
                <a:latin typeface="+mn-lt"/>
              </a:rPr>
              <a:t>đèn</a:t>
            </a:r>
            <a:r>
              <a:rPr lang="en-US" sz="2400" dirty="0">
                <a:latin typeface="+mn-lt"/>
              </a:rPr>
              <a:t> </a:t>
            </a:r>
            <a:r>
              <a:rPr lang="en-US" sz="2400" dirty="0" err="1">
                <a:latin typeface="+mn-lt"/>
              </a:rPr>
              <a:t>xe</a:t>
            </a:r>
            <a:endParaRPr lang="en-US" sz="2400" dirty="0">
              <a:latin typeface="+mn-lt"/>
            </a:endParaRPr>
          </a:p>
        </p:txBody>
      </p:sp>
      <p:sp>
        <p:nvSpPr>
          <p:cNvPr id="5" name="Hộp Văn bản 4">
            <a:extLst>
              <a:ext uri="{FF2B5EF4-FFF2-40B4-BE49-F238E27FC236}">
                <a16:creationId xmlns:a16="http://schemas.microsoft.com/office/drawing/2014/main" id="{8B37E931-9732-0B24-282E-66828A363CA4}"/>
              </a:ext>
            </a:extLst>
          </p:cNvPr>
          <p:cNvSpPr txBox="1"/>
          <p:nvPr/>
        </p:nvSpPr>
        <p:spPr>
          <a:xfrm>
            <a:off x="1553020" y="4430221"/>
            <a:ext cx="2817544" cy="461665"/>
          </a:xfrm>
          <a:prstGeom prst="rect">
            <a:avLst/>
          </a:prstGeom>
          <a:noFill/>
        </p:spPr>
        <p:txBody>
          <a:bodyPr wrap="square" rtlCol="0">
            <a:spAutoFit/>
          </a:bodyPr>
          <a:lstStyle/>
          <a:p>
            <a:pPr algn="ctr"/>
            <a:r>
              <a:rPr lang="en-US" sz="2400" dirty="0" err="1">
                <a:latin typeface="+mn-lt"/>
              </a:rPr>
              <a:t>Sửa</a:t>
            </a:r>
            <a:r>
              <a:rPr lang="en-US" sz="2400" dirty="0">
                <a:latin typeface="+mn-lt"/>
              </a:rPr>
              <a:t> </a:t>
            </a:r>
            <a:r>
              <a:rPr lang="en-US" sz="2400" dirty="0" err="1">
                <a:latin typeface="+mn-lt"/>
              </a:rPr>
              <a:t>chữa</a:t>
            </a:r>
            <a:r>
              <a:rPr lang="en-US" sz="2400" dirty="0">
                <a:latin typeface="+mn-lt"/>
              </a:rPr>
              <a:t> </a:t>
            </a:r>
            <a:r>
              <a:rPr lang="en-US" sz="2400" dirty="0" err="1">
                <a:latin typeface="+mn-lt"/>
              </a:rPr>
              <a:t>động</a:t>
            </a:r>
            <a:r>
              <a:rPr lang="en-US" sz="2400" dirty="0">
                <a:latin typeface="+mn-lt"/>
              </a:rPr>
              <a:t> </a:t>
            </a:r>
            <a:r>
              <a:rPr lang="en-US" sz="2400" dirty="0" err="1">
                <a:latin typeface="+mn-lt"/>
              </a:rPr>
              <a:t>cơ</a:t>
            </a:r>
            <a:r>
              <a:rPr lang="en-US" sz="2400" dirty="0">
                <a:latin typeface="+mn-lt"/>
              </a:rPr>
              <a:t> </a:t>
            </a:r>
            <a:r>
              <a:rPr lang="en-US" sz="2400" dirty="0" err="1">
                <a:latin typeface="+mn-lt"/>
              </a:rPr>
              <a:t>xe</a:t>
            </a:r>
            <a:endParaRPr lang="en-US" sz="2400" dirty="0">
              <a:latin typeface="+mn-lt"/>
            </a:endParaRPr>
          </a:p>
        </p:txBody>
      </p:sp>
      <p:grpSp>
        <p:nvGrpSpPr>
          <p:cNvPr id="6" name="Nhóm 5">
            <a:extLst>
              <a:ext uri="{FF2B5EF4-FFF2-40B4-BE49-F238E27FC236}">
                <a16:creationId xmlns:a16="http://schemas.microsoft.com/office/drawing/2014/main" id="{27D147D2-3981-1B5C-BC28-E4551BB884E5}"/>
              </a:ext>
            </a:extLst>
          </p:cNvPr>
          <p:cNvGrpSpPr/>
          <p:nvPr/>
        </p:nvGrpSpPr>
        <p:grpSpPr>
          <a:xfrm>
            <a:off x="451618" y="926987"/>
            <a:ext cx="1351580" cy="1261097"/>
            <a:chOff x="669618" y="1144964"/>
            <a:chExt cx="1197293" cy="1162118"/>
          </a:xfrm>
        </p:grpSpPr>
        <p:sp>
          <p:nvSpPr>
            <p:cNvPr id="7" name="Hình Bầu dục 6">
              <a:extLst>
                <a:ext uri="{FF2B5EF4-FFF2-40B4-BE49-F238E27FC236}">
                  <a16:creationId xmlns:a16="http://schemas.microsoft.com/office/drawing/2014/main" id="{0EE048B7-CB47-1003-7838-63A2EF1F7542}"/>
                </a:ext>
              </a:extLst>
            </p:cNvPr>
            <p:cNvSpPr/>
            <p:nvPr/>
          </p:nvSpPr>
          <p:spPr>
            <a:xfrm>
              <a:off x="686563" y="1543395"/>
              <a:ext cx="1116115" cy="700535"/>
            </a:xfrm>
            <a:prstGeom prst="ellipse">
              <a:avLst/>
            </a:prstGeom>
            <a:solidFill>
              <a:schemeClr val="tx2"/>
            </a:solidFill>
            <a:ln>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0000"/>
                </a:solidFill>
              </a:endParaRPr>
            </a:p>
          </p:txBody>
        </p:sp>
        <p:pic>
          <p:nvPicPr>
            <p:cNvPr id="8" name="Hình ảnh 7">
              <a:extLst>
                <a:ext uri="{FF2B5EF4-FFF2-40B4-BE49-F238E27FC236}">
                  <a16:creationId xmlns:a16="http://schemas.microsoft.com/office/drawing/2014/main" id="{0671FB21-FF04-A520-E7CD-E9E8778B7EF6}"/>
                </a:ext>
              </a:extLst>
            </p:cNvPr>
            <p:cNvPicPr>
              <a:picLocks noChangeAspect="1"/>
            </p:cNvPicPr>
            <p:nvPr/>
          </p:nvPicPr>
          <p:blipFill rotWithShape="1">
            <a:blip r:embed="rId9"/>
            <a:srcRect t="18000" r="49012" b="44882"/>
            <a:stretch/>
          </p:blipFill>
          <p:spPr>
            <a:xfrm>
              <a:off x="669618" y="1144964"/>
              <a:ext cx="1197293" cy="1162118"/>
            </a:xfrm>
            <a:prstGeom prst="rect">
              <a:avLst/>
            </a:prstGeom>
          </p:spPr>
        </p:pic>
      </p:grpSp>
      <p:grpSp>
        <p:nvGrpSpPr>
          <p:cNvPr id="9" name="Nhóm 8">
            <a:extLst>
              <a:ext uri="{FF2B5EF4-FFF2-40B4-BE49-F238E27FC236}">
                <a16:creationId xmlns:a16="http://schemas.microsoft.com/office/drawing/2014/main" id="{0312924F-FDE7-BA0D-1B3A-A61D75BB2456}"/>
              </a:ext>
            </a:extLst>
          </p:cNvPr>
          <p:cNvGrpSpPr/>
          <p:nvPr/>
        </p:nvGrpSpPr>
        <p:grpSpPr>
          <a:xfrm>
            <a:off x="4425500" y="943930"/>
            <a:ext cx="1351580" cy="1261097"/>
            <a:chOff x="669618" y="1144964"/>
            <a:chExt cx="1197293" cy="1162118"/>
          </a:xfrm>
        </p:grpSpPr>
        <p:sp>
          <p:nvSpPr>
            <p:cNvPr id="10" name="Hình Bầu dục 9">
              <a:extLst>
                <a:ext uri="{FF2B5EF4-FFF2-40B4-BE49-F238E27FC236}">
                  <a16:creationId xmlns:a16="http://schemas.microsoft.com/office/drawing/2014/main" id="{D84420E1-73EA-FFE2-C8DC-F2F7CF5360A8}"/>
                </a:ext>
              </a:extLst>
            </p:cNvPr>
            <p:cNvSpPr/>
            <p:nvPr/>
          </p:nvSpPr>
          <p:spPr>
            <a:xfrm>
              <a:off x="686563" y="1543395"/>
              <a:ext cx="1116115" cy="700535"/>
            </a:xfrm>
            <a:prstGeom prst="ellipse">
              <a:avLst/>
            </a:prstGeom>
            <a:solidFill>
              <a:schemeClr val="tx2"/>
            </a:solidFill>
            <a:ln>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0000"/>
                </a:solidFill>
              </a:endParaRPr>
            </a:p>
          </p:txBody>
        </p:sp>
        <p:pic>
          <p:nvPicPr>
            <p:cNvPr id="12" name="Hình ảnh 11">
              <a:extLst>
                <a:ext uri="{FF2B5EF4-FFF2-40B4-BE49-F238E27FC236}">
                  <a16:creationId xmlns:a16="http://schemas.microsoft.com/office/drawing/2014/main" id="{A20ADB4B-5AE4-3709-D274-3170A29C76BF}"/>
                </a:ext>
              </a:extLst>
            </p:cNvPr>
            <p:cNvPicPr>
              <a:picLocks noChangeAspect="1"/>
            </p:cNvPicPr>
            <p:nvPr/>
          </p:nvPicPr>
          <p:blipFill rotWithShape="1">
            <a:blip r:embed="rId9"/>
            <a:srcRect t="18000" r="49012" b="44882"/>
            <a:stretch/>
          </p:blipFill>
          <p:spPr>
            <a:xfrm>
              <a:off x="669618" y="1144964"/>
              <a:ext cx="1197293" cy="1162118"/>
            </a:xfrm>
            <a:prstGeom prst="rect">
              <a:avLst/>
            </a:prstGeom>
          </p:spPr>
        </p:pic>
      </p:grpSp>
      <p:grpSp>
        <p:nvGrpSpPr>
          <p:cNvPr id="13" name="Nhóm 12">
            <a:extLst>
              <a:ext uri="{FF2B5EF4-FFF2-40B4-BE49-F238E27FC236}">
                <a16:creationId xmlns:a16="http://schemas.microsoft.com/office/drawing/2014/main" id="{9DFF6593-ACE2-84FB-D145-D7B337E7F3E3}"/>
              </a:ext>
            </a:extLst>
          </p:cNvPr>
          <p:cNvGrpSpPr/>
          <p:nvPr/>
        </p:nvGrpSpPr>
        <p:grpSpPr>
          <a:xfrm>
            <a:off x="494424" y="2880478"/>
            <a:ext cx="1351580" cy="1261097"/>
            <a:chOff x="669618" y="1144964"/>
            <a:chExt cx="1197293" cy="1162118"/>
          </a:xfrm>
        </p:grpSpPr>
        <p:sp>
          <p:nvSpPr>
            <p:cNvPr id="14" name="Hình Bầu dục 13">
              <a:extLst>
                <a:ext uri="{FF2B5EF4-FFF2-40B4-BE49-F238E27FC236}">
                  <a16:creationId xmlns:a16="http://schemas.microsoft.com/office/drawing/2014/main" id="{C56EB4CC-7793-7606-09B0-0A30A0E3CE1A}"/>
                </a:ext>
              </a:extLst>
            </p:cNvPr>
            <p:cNvSpPr/>
            <p:nvPr/>
          </p:nvSpPr>
          <p:spPr>
            <a:xfrm>
              <a:off x="686563" y="1543395"/>
              <a:ext cx="1116115" cy="700535"/>
            </a:xfrm>
            <a:prstGeom prst="ellipse">
              <a:avLst/>
            </a:prstGeom>
            <a:solidFill>
              <a:schemeClr val="tx2"/>
            </a:solidFill>
            <a:ln>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0000"/>
                </a:solidFill>
              </a:endParaRPr>
            </a:p>
          </p:txBody>
        </p:sp>
        <p:pic>
          <p:nvPicPr>
            <p:cNvPr id="15" name="Hình ảnh 14">
              <a:extLst>
                <a:ext uri="{FF2B5EF4-FFF2-40B4-BE49-F238E27FC236}">
                  <a16:creationId xmlns:a16="http://schemas.microsoft.com/office/drawing/2014/main" id="{D2579043-91F9-941B-5A5A-0FADCB073133}"/>
                </a:ext>
              </a:extLst>
            </p:cNvPr>
            <p:cNvPicPr>
              <a:picLocks noChangeAspect="1"/>
            </p:cNvPicPr>
            <p:nvPr/>
          </p:nvPicPr>
          <p:blipFill rotWithShape="1">
            <a:blip r:embed="rId9"/>
            <a:srcRect t="18000" r="49012" b="44882"/>
            <a:stretch/>
          </p:blipFill>
          <p:spPr>
            <a:xfrm>
              <a:off x="669618" y="1144964"/>
              <a:ext cx="1197293" cy="1162118"/>
            </a:xfrm>
            <a:prstGeom prst="rect">
              <a:avLst/>
            </a:prstGeom>
          </p:spPr>
        </p:pic>
      </p:grpSp>
      <p:grpSp>
        <p:nvGrpSpPr>
          <p:cNvPr id="16" name="Nhóm 15">
            <a:extLst>
              <a:ext uri="{FF2B5EF4-FFF2-40B4-BE49-F238E27FC236}">
                <a16:creationId xmlns:a16="http://schemas.microsoft.com/office/drawing/2014/main" id="{FF84BC71-2FCF-CB0C-7262-CD35438BB644}"/>
              </a:ext>
            </a:extLst>
          </p:cNvPr>
          <p:cNvGrpSpPr/>
          <p:nvPr/>
        </p:nvGrpSpPr>
        <p:grpSpPr>
          <a:xfrm>
            <a:off x="4370564" y="2779509"/>
            <a:ext cx="1351580" cy="1261097"/>
            <a:chOff x="669618" y="1144964"/>
            <a:chExt cx="1197293" cy="1162118"/>
          </a:xfrm>
        </p:grpSpPr>
        <p:sp>
          <p:nvSpPr>
            <p:cNvPr id="17" name="Hình Bầu dục 16">
              <a:extLst>
                <a:ext uri="{FF2B5EF4-FFF2-40B4-BE49-F238E27FC236}">
                  <a16:creationId xmlns:a16="http://schemas.microsoft.com/office/drawing/2014/main" id="{7CB015FB-E8F6-6617-8733-DA508094BF8B}"/>
                </a:ext>
              </a:extLst>
            </p:cNvPr>
            <p:cNvSpPr/>
            <p:nvPr/>
          </p:nvSpPr>
          <p:spPr>
            <a:xfrm>
              <a:off x="686563" y="1543395"/>
              <a:ext cx="1116115" cy="700535"/>
            </a:xfrm>
            <a:prstGeom prst="ellipse">
              <a:avLst/>
            </a:prstGeom>
            <a:solidFill>
              <a:schemeClr val="tx2"/>
            </a:solidFill>
            <a:ln>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0000"/>
                </a:solidFill>
              </a:endParaRPr>
            </a:p>
          </p:txBody>
        </p:sp>
        <p:pic>
          <p:nvPicPr>
            <p:cNvPr id="18" name="Hình ảnh 17">
              <a:extLst>
                <a:ext uri="{FF2B5EF4-FFF2-40B4-BE49-F238E27FC236}">
                  <a16:creationId xmlns:a16="http://schemas.microsoft.com/office/drawing/2014/main" id="{096DA7DE-7821-D0A0-1260-24BC0AB5955B}"/>
                </a:ext>
              </a:extLst>
            </p:cNvPr>
            <p:cNvPicPr>
              <a:picLocks noChangeAspect="1"/>
            </p:cNvPicPr>
            <p:nvPr/>
          </p:nvPicPr>
          <p:blipFill rotWithShape="1">
            <a:blip r:embed="rId9"/>
            <a:srcRect t="18000" r="49012" b="44882"/>
            <a:stretch/>
          </p:blipFill>
          <p:spPr>
            <a:xfrm>
              <a:off x="669618" y="1144964"/>
              <a:ext cx="1197293" cy="1162118"/>
            </a:xfrm>
            <a:prstGeom prst="rect">
              <a:avLst/>
            </a:prstGeom>
          </p:spPr>
        </p:pic>
      </p:grpSp>
    </p:spTree>
    <p:extLst>
      <p:ext uri="{BB962C8B-B14F-4D97-AF65-F5344CB8AC3E}">
        <p14:creationId xmlns:p14="http://schemas.microsoft.com/office/powerpoint/2010/main" val="3460671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par>
                                <p:cTn id="7" presetID="22" presetClass="entr" presetSubtype="4"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down)">
                                      <p:cBhvr>
                                        <p:cTn id="9" dur="500"/>
                                        <p:tgtEl>
                                          <p:spTgt spid="16"/>
                                        </p:tgtEl>
                                      </p:cBhvr>
                                    </p:animEffect>
                                  </p:childTnLst>
                                  <p:subTnLst>
                                    <p:audio>
                                      <p:cMediaNode>
                                        <p:cTn display="0" masterRel="sameClick">
                                          <p:stCondLst>
                                            <p:cond evt="begin" delay="0">
                                              <p:tn val="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3" name="Hình chữ nhật: Góc Tròn 32">
            <a:extLst>
              <a:ext uri="{FF2B5EF4-FFF2-40B4-BE49-F238E27FC236}">
                <a16:creationId xmlns:a16="http://schemas.microsoft.com/office/drawing/2014/main" id="{A987014F-AAFE-2744-F54A-E91A2293AEDB}"/>
              </a:ext>
            </a:extLst>
          </p:cNvPr>
          <p:cNvSpPr/>
          <p:nvPr/>
        </p:nvSpPr>
        <p:spPr>
          <a:xfrm>
            <a:off x="220094" y="307784"/>
            <a:ext cx="8599672" cy="4527932"/>
          </a:xfrm>
          <a:prstGeom prst="roundRect">
            <a:avLst/>
          </a:prstGeom>
          <a:solidFill>
            <a:srgbClr val="FFFFFF">
              <a:alpha val="8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Nhóm 15">
            <a:extLst>
              <a:ext uri="{FF2B5EF4-FFF2-40B4-BE49-F238E27FC236}">
                <a16:creationId xmlns:a16="http://schemas.microsoft.com/office/drawing/2014/main" id="{941A2E7E-29B8-59AB-31F5-BB513530A14B}"/>
              </a:ext>
            </a:extLst>
          </p:cNvPr>
          <p:cNvGrpSpPr/>
          <p:nvPr/>
        </p:nvGrpSpPr>
        <p:grpSpPr>
          <a:xfrm>
            <a:off x="525712" y="728420"/>
            <a:ext cx="4046288" cy="2473465"/>
            <a:chOff x="3188171" y="908362"/>
            <a:chExt cx="4141574" cy="2508322"/>
          </a:xfrm>
        </p:grpSpPr>
        <p:sp>
          <p:nvSpPr>
            <p:cNvPr id="3" name="Bong bóng Lời nói: Hình chữ nhật với Góc Tròn 2">
              <a:extLst>
                <a:ext uri="{FF2B5EF4-FFF2-40B4-BE49-F238E27FC236}">
                  <a16:creationId xmlns:a16="http://schemas.microsoft.com/office/drawing/2014/main" id="{49B7AC74-D2C1-145D-2A8C-482CC6A1E20C}"/>
                </a:ext>
              </a:extLst>
            </p:cNvPr>
            <p:cNvSpPr/>
            <p:nvPr/>
          </p:nvSpPr>
          <p:spPr>
            <a:xfrm>
              <a:off x="3188171" y="908362"/>
              <a:ext cx="4141574" cy="2508322"/>
            </a:xfrm>
            <a:prstGeom prst="wedgeRoundRectCallout">
              <a:avLst>
                <a:gd name="adj1" fmla="val 63729"/>
                <a:gd name="adj2" fmla="val -2448"/>
                <a:gd name="adj3" fmla="val 16667"/>
              </a:avLst>
            </a:prstGeom>
            <a:solidFill>
              <a:schemeClr val="tx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5" name="Hộp Văn bản 14">
              <a:extLst>
                <a:ext uri="{FF2B5EF4-FFF2-40B4-BE49-F238E27FC236}">
                  <a16:creationId xmlns:a16="http://schemas.microsoft.com/office/drawing/2014/main" id="{4FD1C950-4D46-2085-1825-B0A49C1B340B}"/>
                </a:ext>
              </a:extLst>
            </p:cNvPr>
            <p:cNvSpPr txBox="1"/>
            <p:nvPr/>
          </p:nvSpPr>
          <p:spPr>
            <a:xfrm>
              <a:off x="3294348" y="1062805"/>
              <a:ext cx="3982101" cy="1815882"/>
            </a:xfrm>
            <a:prstGeom prst="rect">
              <a:avLst/>
            </a:prstGeom>
            <a:noFill/>
          </p:spPr>
          <p:txBody>
            <a:bodyPr wrap="square" rtlCol="0">
              <a:spAutoFit/>
            </a:bodyPr>
            <a:lstStyle/>
            <a:p>
              <a:pPr algn="just"/>
              <a:r>
                <a:rPr lang="en-US" sz="2800" dirty="0" err="1">
                  <a:solidFill>
                    <a:schemeClr val="tx1"/>
                  </a:solidFill>
                  <a:latin typeface="+mn-lt"/>
                </a:rPr>
                <a:t>Tớ</a:t>
              </a:r>
              <a:r>
                <a:rPr lang="en-US" sz="2800" dirty="0">
                  <a:solidFill>
                    <a:schemeClr val="tx1"/>
                  </a:solidFill>
                  <a:latin typeface="+mn-lt"/>
                </a:rPr>
                <a:t> </a:t>
              </a:r>
              <a:r>
                <a:rPr lang="en-US" sz="2800" dirty="0" err="1">
                  <a:solidFill>
                    <a:schemeClr val="tx1"/>
                  </a:solidFill>
                  <a:latin typeface="+mn-lt"/>
                </a:rPr>
                <a:t>cảm</a:t>
              </a:r>
              <a:r>
                <a:rPr lang="en-US" sz="2800" dirty="0">
                  <a:solidFill>
                    <a:schemeClr val="tx1"/>
                  </a:solidFill>
                  <a:latin typeface="+mn-lt"/>
                </a:rPr>
                <a:t> </a:t>
              </a:r>
              <a:r>
                <a:rPr lang="en-US" sz="2800" dirty="0" err="1">
                  <a:solidFill>
                    <a:schemeClr val="tx1"/>
                  </a:solidFill>
                  <a:latin typeface="+mn-lt"/>
                </a:rPr>
                <a:t>ơn</a:t>
              </a:r>
              <a:r>
                <a:rPr lang="en-US" sz="2800" dirty="0">
                  <a:solidFill>
                    <a:schemeClr val="tx1"/>
                  </a:solidFill>
                  <a:latin typeface="+mn-lt"/>
                </a:rPr>
                <a:t> </a:t>
              </a:r>
              <a:r>
                <a:rPr lang="en-US" sz="2800" dirty="0" err="1">
                  <a:solidFill>
                    <a:schemeClr val="tx1"/>
                  </a:solidFill>
                  <a:latin typeface="+mn-lt"/>
                </a:rPr>
                <a:t>các</a:t>
              </a:r>
              <a:r>
                <a:rPr lang="en-US" sz="2800" dirty="0">
                  <a:solidFill>
                    <a:schemeClr val="tx1"/>
                  </a:solidFill>
                  <a:latin typeface="+mn-lt"/>
                </a:rPr>
                <a:t> </a:t>
              </a:r>
              <a:r>
                <a:rPr lang="en-US" sz="2800" dirty="0" err="1">
                  <a:solidFill>
                    <a:schemeClr val="tx1"/>
                  </a:solidFill>
                  <a:latin typeface="+mn-lt"/>
                </a:rPr>
                <a:t>bạn</a:t>
              </a:r>
              <a:r>
                <a:rPr lang="en-US" sz="2800" dirty="0">
                  <a:solidFill>
                    <a:schemeClr val="tx1"/>
                  </a:solidFill>
                  <a:latin typeface="+mn-lt"/>
                </a:rPr>
                <a:t> </a:t>
              </a:r>
              <a:r>
                <a:rPr lang="en-US" sz="2800" dirty="0" err="1">
                  <a:solidFill>
                    <a:schemeClr val="tx1"/>
                  </a:solidFill>
                  <a:latin typeface="+mn-lt"/>
                </a:rPr>
                <a:t>nhiều</a:t>
              </a:r>
              <a:r>
                <a:rPr lang="en-US" sz="2800" dirty="0">
                  <a:solidFill>
                    <a:schemeClr val="tx1"/>
                  </a:solidFill>
                  <a:latin typeface="+mn-lt"/>
                </a:rPr>
                <a:t> </a:t>
              </a:r>
              <a:r>
                <a:rPr lang="en-US" sz="2800" dirty="0" err="1">
                  <a:solidFill>
                    <a:schemeClr val="tx1"/>
                  </a:solidFill>
                  <a:latin typeface="+mn-lt"/>
                </a:rPr>
                <a:t>nhé</a:t>
              </a:r>
              <a:r>
                <a:rPr lang="en-US" sz="2800" dirty="0">
                  <a:solidFill>
                    <a:schemeClr val="tx1"/>
                  </a:solidFill>
                  <a:latin typeface="+mn-lt"/>
                </a:rPr>
                <a:t>! </a:t>
              </a:r>
              <a:r>
                <a:rPr lang="en-US" sz="2800" dirty="0" err="1">
                  <a:solidFill>
                    <a:schemeClr val="tx1"/>
                  </a:solidFill>
                  <a:latin typeface="+mn-lt"/>
                </a:rPr>
                <a:t>Nhờ</a:t>
              </a:r>
              <a:r>
                <a:rPr lang="en-US" sz="2800" dirty="0">
                  <a:solidFill>
                    <a:schemeClr val="tx1"/>
                  </a:solidFill>
                  <a:latin typeface="+mn-lt"/>
                </a:rPr>
                <a:t> </a:t>
              </a:r>
              <a:r>
                <a:rPr lang="en-US" sz="2800" dirty="0" err="1">
                  <a:solidFill>
                    <a:schemeClr val="tx1"/>
                  </a:solidFill>
                  <a:latin typeface="+mn-lt"/>
                </a:rPr>
                <a:t>các</a:t>
              </a:r>
              <a:r>
                <a:rPr lang="en-US" sz="2800" dirty="0">
                  <a:solidFill>
                    <a:schemeClr val="tx1"/>
                  </a:solidFill>
                  <a:latin typeface="+mn-lt"/>
                </a:rPr>
                <a:t> </a:t>
              </a:r>
              <a:r>
                <a:rPr lang="en-US" sz="2800" dirty="0" err="1">
                  <a:solidFill>
                    <a:schemeClr val="tx1"/>
                  </a:solidFill>
                  <a:latin typeface="+mn-lt"/>
                </a:rPr>
                <a:t>bạn</a:t>
              </a:r>
              <a:r>
                <a:rPr lang="en-US" sz="2800" dirty="0">
                  <a:solidFill>
                    <a:schemeClr val="tx1"/>
                  </a:solidFill>
                  <a:latin typeface="+mn-lt"/>
                </a:rPr>
                <a:t> </a:t>
              </a:r>
              <a:r>
                <a:rPr lang="en-US" sz="2800" dirty="0" err="1">
                  <a:solidFill>
                    <a:schemeClr val="tx1"/>
                  </a:solidFill>
                  <a:latin typeface="+mn-lt"/>
                </a:rPr>
                <a:t>nhanh</a:t>
              </a:r>
              <a:r>
                <a:rPr lang="en-US" sz="2800" dirty="0">
                  <a:solidFill>
                    <a:schemeClr val="tx1"/>
                  </a:solidFill>
                  <a:latin typeface="+mn-lt"/>
                </a:rPr>
                <a:t> </a:t>
              </a:r>
              <a:r>
                <a:rPr lang="en-US" sz="2800" dirty="0" err="1">
                  <a:solidFill>
                    <a:schemeClr val="tx1"/>
                  </a:solidFill>
                  <a:latin typeface="+mn-lt"/>
                </a:rPr>
                <a:t>chóng</a:t>
              </a:r>
              <a:r>
                <a:rPr lang="en-US" sz="2800" dirty="0">
                  <a:solidFill>
                    <a:schemeClr val="tx1"/>
                  </a:solidFill>
                  <a:latin typeface="+mn-lt"/>
                </a:rPr>
                <a:t> </a:t>
              </a:r>
              <a:r>
                <a:rPr lang="en-US" sz="2800" dirty="0" err="1">
                  <a:solidFill>
                    <a:schemeClr val="tx1"/>
                  </a:solidFill>
                  <a:latin typeface="+mn-lt"/>
                </a:rPr>
                <a:t>kiểm</a:t>
              </a:r>
              <a:r>
                <a:rPr lang="en-US" sz="2800" dirty="0">
                  <a:solidFill>
                    <a:schemeClr val="tx1"/>
                  </a:solidFill>
                  <a:latin typeface="+mn-lt"/>
                </a:rPr>
                <a:t> </a:t>
              </a:r>
              <a:r>
                <a:rPr lang="en-US" sz="2800" dirty="0" err="1">
                  <a:solidFill>
                    <a:schemeClr val="tx1"/>
                  </a:solidFill>
                  <a:latin typeface="+mn-lt"/>
                </a:rPr>
                <a:t>tra</a:t>
              </a:r>
              <a:r>
                <a:rPr lang="en-US" sz="2800" dirty="0">
                  <a:solidFill>
                    <a:schemeClr val="tx1"/>
                  </a:solidFill>
                  <a:latin typeface="+mn-lt"/>
                </a:rPr>
                <a:t> </a:t>
              </a:r>
              <a:r>
                <a:rPr lang="en-US" sz="2800" dirty="0" err="1">
                  <a:solidFill>
                    <a:schemeClr val="tx1"/>
                  </a:solidFill>
                  <a:latin typeface="+mn-lt"/>
                </a:rPr>
                <a:t>và</a:t>
              </a:r>
              <a:r>
                <a:rPr lang="en-US" sz="2800" dirty="0">
                  <a:solidFill>
                    <a:schemeClr val="tx1"/>
                  </a:solidFill>
                  <a:latin typeface="+mn-lt"/>
                </a:rPr>
                <a:t> </a:t>
              </a:r>
              <a:r>
                <a:rPr lang="en-US" sz="2800" dirty="0" err="1">
                  <a:solidFill>
                    <a:schemeClr val="tx1"/>
                  </a:solidFill>
                  <a:latin typeface="+mn-lt"/>
                </a:rPr>
                <a:t>sửa</a:t>
              </a:r>
              <a:r>
                <a:rPr lang="en-US" sz="2800" dirty="0">
                  <a:solidFill>
                    <a:schemeClr val="tx1"/>
                  </a:solidFill>
                  <a:latin typeface="+mn-lt"/>
                </a:rPr>
                <a:t> </a:t>
              </a:r>
              <a:r>
                <a:rPr lang="en-US" sz="2800" dirty="0" err="1">
                  <a:solidFill>
                    <a:schemeClr val="tx1"/>
                  </a:solidFill>
                  <a:latin typeface="+mn-lt"/>
                </a:rPr>
                <a:t>chữa</a:t>
              </a:r>
              <a:r>
                <a:rPr lang="en-US" sz="2800" dirty="0">
                  <a:solidFill>
                    <a:schemeClr val="tx1"/>
                  </a:solidFill>
                  <a:latin typeface="+mn-lt"/>
                </a:rPr>
                <a:t> </a:t>
              </a:r>
              <a:r>
                <a:rPr lang="en-US" sz="2800" dirty="0" err="1">
                  <a:solidFill>
                    <a:schemeClr val="tx1"/>
                  </a:solidFill>
                  <a:latin typeface="+mn-lt"/>
                </a:rPr>
                <a:t>xe</a:t>
              </a:r>
              <a:r>
                <a:rPr lang="en-US" sz="2800" dirty="0">
                  <a:solidFill>
                    <a:schemeClr val="tx1"/>
                  </a:solidFill>
                  <a:latin typeface="+mn-lt"/>
                </a:rPr>
                <a:t> </a:t>
              </a:r>
              <a:r>
                <a:rPr lang="en-US" sz="2800" dirty="0" err="1">
                  <a:solidFill>
                    <a:schemeClr val="tx1"/>
                  </a:solidFill>
                  <a:latin typeface="+mn-lt"/>
                </a:rPr>
                <a:t>mà</a:t>
              </a:r>
              <a:r>
                <a:rPr lang="en-US" sz="2800" dirty="0">
                  <a:solidFill>
                    <a:schemeClr val="tx1"/>
                  </a:solidFill>
                  <a:latin typeface="+mn-lt"/>
                </a:rPr>
                <a:t> </a:t>
              </a:r>
              <a:r>
                <a:rPr lang="en-US" sz="2800" dirty="0" err="1">
                  <a:solidFill>
                    <a:schemeClr val="tx1"/>
                  </a:solidFill>
                  <a:latin typeface="+mn-lt"/>
                </a:rPr>
                <a:t>tớ</a:t>
              </a:r>
              <a:r>
                <a:rPr lang="en-US" sz="2800" dirty="0">
                  <a:solidFill>
                    <a:schemeClr val="tx1"/>
                  </a:solidFill>
                  <a:latin typeface="+mn-lt"/>
                </a:rPr>
                <a:t> </a:t>
              </a:r>
              <a:r>
                <a:rPr lang="en-US" sz="2800" dirty="0" err="1">
                  <a:solidFill>
                    <a:schemeClr val="tx1"/>
                  </a:solidFill>
                  <a:latin typeface="+mn-lt"/>
                </a:rPr>
                <a:t>đã</a:t>
              </a:r>
              <a:r>
                <a:rPr lang="en-US" sz="2800" dirty="0">
                  <a:solidFill>
                    <a:schemeClr val="tx1"/>
                  </a:solidFill>
                  <a:latin typeface="+mn-lt"/>
                </a:rPr>
                <a:t> </a:t>
              </a:r>
              <a:r>
                <a:rPr lang="en-US" sz="2800" dirty="0" err="1">
                  <a:solidFill>
                    <a:schemeClr val="tx1"/>
                  </a:solidFill>
                  <a:latin typeface="+mn-lt"/>
                </a:rPr>
                <a:t>giành</a:t>
              </a:r>
              <a:r>
                <a:rPr lang="en-US" sz="2800" dirty="0">
                  <a:solidFill>
                    <a:schemeClr val="tx1"/>
                  </a:solidFill>
                  <a:latin typeface="+mn-lt"/>
                </a:rPr>
                <a:t> </a:t>
              </a:r>
              <a:r>
                <a:rPr lang="en-US" sz="2800" dirty="0" err="1">
                  <a:solidFill>
                    <a:schemeClr val="tx1"/>
                  </a:solidFill>
                  <a:latin typeface="+mn-lt"/>
                </a:rPr>
                <a:t>được</a:t>
              </a:r>
              <a:r>
                <a:rPr lang="en-US" sz="2800" dirty="0">
                  <a:solidFill>
                    <a:schemeClr val="tx1"/>
                  </a:solidFill>
                  <a:latin typeface="+mn-lt"/>
                </a:rPr>
                <a:t> </a:t>
              </a:r>
              <a:r>
                <a:rPr lang="en-US" sz="2800" dirty="0" err="1">
                  <a:solidFill>
                    <a:schemeClr val="tx1"/>
                  </a:solidFill>
                  <a:latin typeface="+mn-lt"/>
                </a:rPr>
                <a:t>chiến</a:t>
              </a:r>
              <a:r>
                <a:rPr lang="en-US" sz="2800" dirty="0">
                  <a:solidFill>
                    <a:schemeClr val="tx1"/>
                  </a:solidFill>
                  <a:latin typeface="+mn-lt"/>
                </a:rPr>
                <a:t> </a:t>
              </a:r>
              <a:r>
                <a:rPr lang="en-US" sz="2800" dirty="0" err="1">
                  <a:solidFill>
                    <a:schemeClr val="tx1"/>
                  </a:solidFill>
                  <a:latin typeface="+mn-lt"/>
                </a:rPr>
                <a:t>thắng</a:t>
              </a:r>
              <a:r>
                <a:rPr lang="en-US" sz="2800" dirty="0">
                  <a:solidFill>
                    <a:schemeClr val="tx1"/>
                  </a:solidFill>
                  <a:latin typeface="+mn-lt"/>
                </a:rPr>
                <a:t>.</a:t>
              </a:r>
            </a:p>
          </p:txBody>
        </p:sp>
      </p:grpSp>
      <p:pic>
        <p:nvPicPr>
          <p:cNvPr id="20" name="Hình ảnh 19" descr="Ảnh có chứa phim hoạt hình, Hoạt hình, Phim hoạt hình, Đồ chơi em bé&#10;&#10;Mô tả được tạo tự động">
            <a:extLst>
              <a:ext uri="{FF2B5EF4-FFF2-40B4-BE49-F238E27FC236}">
                <a16:creationId xmlns:a16="http://schemas.microsoft.com/office/drawing/2014/main" id="{B9E02E26-8C1F-930E-D43A-23CF279A375F}"/>
              </a:ext>
            </a:extLst>
          </p:cNvPr>
          <p:cNvPicPr>
            <a:picLocks noChangeAspect="1"/>
          </p:cNvPicPr>
          <p:nvPr/>
        </p:nvPicPr>
        <p:blipFill>
          <a:blip r:embed="rId4"/>
          <a:stretch>
            <a:fillRect/>
          </a:stretch>
        </p:blipFill>
        <p:spPr>
          <a:xfrm flipH="1">
            <a:off x="4946884" y="1332402"/>
            <a:ext cx="4373265" cy="3503314"/>
          </a:xfrm>
          <a:prstGeom prst="rect">
            <a:avLst/>
          </a:prstGeom>
        </p:spPr>
      </p:pic>
    </p:spTree>
    <p:extLst>
      <p:ext uri="{BB962C8B-B14F-4D97-AF65-F5344CB8AC3E}">
        <p14:creationId xmlns:p14="http://schemas.microsoft.com/office/powerpoint/2010/main" val="2950932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3779"/>
        <p:cNvGrpSpPr/>
        <p:nvPr/>
      </p:nvGrpSpPr>
      <p:grpSpPr>
        <a:xfrm>
          <a:off x="0" y="0"/>
          <a:ext cx="0" cy="0"/>
          <a:chOff x="0" y="0"/>
          <a:chExt cx="0" cy="0"/>
        </a:xfrm>
      </p:grpSpPr>
      <p:pic>
        <p:nvPicPr>
          <p:cNvPr id="6" name="Picture 5" descr="A cartoon of kids playing with a toy airplane&#10;&#10;Description automatically generated">
            <a:extLst>
              <a:ext uri="{FF2B5EF4-FFF2-40B4-BE49-F238E27FC236}">
                <a16:creationId xmlns:a16="http://schemas.microsoft.com/office/drawing/2014/main" id="{39FE2736-A87D-87EF-D3AC-B0CB12ECC175}"/>
              </a:ext>
            </a:extLst>
          </p:cNvPr>
          <p:cNvPicPr>
            <a:picLocks noChangeAspect="1"/>
          </p:cNvPicPr>
          <p:nvPr/>
        </p:nvPicPr>
        <p:blipFill rotWithShape="1">
          <a:blip r:embed="rId3"/>
          <a:srcRect b="15625"/>
          <a:stretch/>
        </p:blipFill>
        <p:spPr>
          <a:xfrm>
            <a:off x="0" y="0"/>
            <a:ext cx="9144000" cy="5143500"/>
          </a:xfrm>
          <a:prstGeom prst="rect">
            <a:avLst/>
          </a:prstGeom>
        </p:spPr>
      </p:pic>
      <p:grpSp>
        <p:nvGrpSpPr>
          <p:cNvPr id="3860" name="Google Shape;3860;p54"/>
          <p:cNvGrpSpPr/>
          <p:nvPr/>
        </p:nvGrpSpPr>
        <p:grpSpPr>
          <a:xfrm>
            <a:off x="4325536" y="4678635"/>
            <a:ext cx="246464" cy="231319"/>
            <a:chOff x="5946283" y="1650903"/>
            <a:chExt cx="246464" cy="231319"/>
          </a:xfrm>
        </p:grpSpPr>
        <p:sp>
          <p:nvSpPr>
            <p:cNvPr id="3861" name="Google Shape;3861;p5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5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12" name="Google Shape;3912;p54"/>
          <p:cNvSpPr/>
          <p:nvPr/>
        </p:nvSpPr>
        <p:spPr>
          <a:xfrm>
            <a:off x="528715" y="107350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3912;p54">
            <a:extLst>
              <a:ext uri="{FF2B5EF4-FFF2-40B4-BE49-F238E27FC236}">
                <a16:creationId xmlns:a16="http://schemas.microsoft.com/office/drawing/2014/main" id="{25FE3434-0672-9371-6580-F61B4757DF79}"/>
              </a:ext>
            </a:extLst>
          </p:cNvPr>
          <p:cNvSpPr/>
          <p:nvPr/>
        </p:nvSpPr>
        <p:spPr>
          <a:xfrm>
            <a:off x="7309985" y="130002"/>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Nhóm 3">
            <a:extLst>
              <a:ext uri="{FF2B5EF4-FFF2-40B4-BE49-F238E27FC236}">
                <a16:creationId xmlns:a16="http://schemas.microsoft.com/office/drawing/2014/main" id="{3096EBF2-74AD-ACDD-F572-DF5AF32E4E59}"/>
              </a:ext>
            </a:extLst>
          </p:cNvPr>
          <p:cNvGrpSpPr/>
          <p:nvPr/>
        </p:nvGrpSpPr>
        <p:grpSpPr>
          <a:xfrm>
            <a:off x="2109232" y="1503540"/>
            <a:ext cx="4925535" cy="3013849"/>
            <a:chOff x="1870018" y="862167"/>
            <a:chExt cx="6081536" cy="2500680"/>
          </a:xfrm>
        </p:grpSpPr>
        <p:sp>
          <p:nvSpPr>
            <p:cNvPr id="3" name="Hình chữ nhật: Góc Tròn 2">
              <a:extLst>
                <a:ext uri="{FF2B5EF4-FFF2-40B4-BE49-F238E27FC236}">
                  <a16:creationId xmlns:a16="http://schemas.microsoft.com/office/drawing/2014/main" id="{4048AC2C-C95D-E572-8299-A83E44111080}"/>
                </a:ext>
              </a:extLst>
            </p:cNvPr>
            <p:cNvSpPr/>
            <p:nvPr/>
          </p:nvSpPr>
          <p:spPr>
            <a:xfrm>
              <a:off x="1870018" y="862167"/>
              <a:ext cx="6081536" cy="2500680"/>
            </a:xfrm>
            <a:prstGeom prst="roundRect">
              <a:avLst/>
            </a:prstGeom>
            <a:solidFill>
              <a:srgbClr val="FFFFFF"/>
            </a:solidFill>
            <a:ln w="63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id="{53B65859-4958-CE81-F5C2-21BE737631CB}"/>
                </a:ext>
              </a:extLst>
            </p:cNvPr>
            <p:cNvSpPr txBox="1"/>
            <p:nvPr/>
          </p:nvSpPr>
          <p:spPr>
            <a:xfrm>
              <a:off x="2149504" y="960036"/>
              <a:ext cx="5505447" cy="2374954"/>
            </a:xfrm>
            <a:prstGeom prst="rect">
              <a:avLst/>
            </a:prstGeom>
            <a:noFill/>
          </p:spPr>
          <p:txBody>
            <a:bodyPr wrap="square" rtlCol="0">
              <a:spAutoFit/>
            </a:bodyPr>
            <a:lstStyle/>
            <a:p>
              <a:pPr algn="just"/>
              <a:r>
                <a:rPr kumimoji="0" lang="en-US" sz="3600" b="0" i="1" u="none" strike="noStrike" kern="0" cap="none" spc="0" normalizeH="0" baseline="0" noProof="0">
                  <a:ln>
                    <a:noFill/>
                  </a:ln>
                  <a:solidFill>
                    <a:srgbClr val="000000"/>
                  </a:solidFill>
                  <a:effectLst/>
                  <a:uLnTx/>
                  <a:uFillTx/>
                  <a:latin typeface="Calibri"/>
                  <a:cs typeface="Arial"/>
                  <a:sym typeface="Arial"/>
                </a:rPr>
                <a:t>Khung cảnh núi rừng khi vào hạ và những thanh âm trong trẻo của đám trẻ trong buổi học cuối cùng. </a:t>
              </a:r>
              <a:endParaRPr lang="en-US" sz="3200" dirty="0">
                <a:latin typeface="+mn-lt"/>
              </a:endParaRPr>
            </a:p>
          </p:txBody>
        </p:sp>
      </p:grpSp>
      <p:grpSp>
        <p:nvGrpSpPr>
          <p:cNvPr id="9" name="Nhóm 8">
            <a:extLst>
              <a:ext uri="{FF2B5EF4-FFF2-40B4-BE49-F238E27FC236}">
                <a16:creationId xmlns:a16="http://schemas.microsoft.com/office/drawing/2014/main" id="{521D72CE-B3D6-C97E-09A1-7EA5F43958F2}"/>
              </a:ext>
            </a:extLst>
          </p:cNvPr>
          <p:cNvGrpSpPr/>
          <p:nvPr/>
        </p:nvGrpSpPr>
        <p:grpSpPr>
          <a:xfrm>
            <a:off x="1187895" y="313371"/>
            <a:ext cx="6275282" cy="855892"/>
            <a:chOff x="2464386" y="874366"/>
            <a:chExt cx="10827274" cy="855892"/>
          </a:xfrm>
        </p:grpSpPr>
        <p:sp>
          <p:nvSpPr>
            <p:cNvPr id="10" name="Hình chữ nhật: Góc Tròn 9">
              <a:extLst>
                <a:ext uri="{FF2B5EF4-FFF2-40B4-BE49-F238E27FC236}">
                  <a16:creationId xmlns:a16="http://schemas.microsoft.com/office/drawing/2014/main" id="{FC54EE00-9200-1A3F-1DF1-082835B25A62}"/>
                </a:ext>
              </a:extLst>
            </p:cNvPr>
            <p:cNvSpPr/>
            <p:nvPr/>
          </p:nvSpPr>
          <p:spPr>
            <a:xfrm>
              <a:off x="2464386" y="874366"/>
              <a:ext cx="10827274" cy="831876"/>
            </a:xfrm>
            <a:custGeom>
              <a:avLst/>
              <a:gdLst>
                <a:gd name="connsiteX0" fmla="*/ 0 w 10827274"/>
                <a:gd name="connsiteY0" fmla="*/ 138649 h 831876"/>
                <a:gd name="connsiteX1" fmla="*/ 138649 w 10827274"/>
                <a:gd name="connsiteY1" fmla="*/ 0 h 831876"/>
                <a:gd name="connsiteX2" fmla="*/ 935758 w 10827274"/>
                <a:gd name="connsiteY2" fmla="*/ 0 h 831876"/>
                <a:gd name="connsiteX3" fmla="*/ 1310869 w 10827274"/>
                <a:gd name="connsiteY3" fmla="*/ 0 h 831876"/>
                <a:gd name="connsiteX4" fmla="*/ 1896978 w 10827274"/>
                <a:gd name="connsiteY4" fmla="*/ 0 h 831876"/>
                <a:gd name="connsiteX5" fmla="*/ 2377588 w 10827274"/>
                <a:gd name="connsiteY5" fmla="*/ 0 h 831876"/>
                <a:gd name="connsiteX6" fmla="*/ 2858198 w 10827274"/>
                <a:gd name="connsiteY6" fmla="*/ 0 h 831876"/>
                <a:gd name="connsiteX7" fmla="*/ 3338808 w 10827274"/>
                <a:gd name="connsiteY7" fmla="*/ 0 h 831876"/>
                <a:gd name="connsiteX8" fmla="*/ 3608419 w 10827274"/>
                <a:gd name="connsiteY8" fmla="*/ 0 h 831876"/>
                <a:gd name="connsiteX9" fmla="*/ 4300028 w 10827274"/>
                <a:gd name="connsiteY9" fmla="*/ 0 h 831876"/>
                <a:gd name="connsiteX10" fmla="*/ 4675139 w 10827274"/>
                <a:gd name="connsiteY10" fmla="*/ 0 h 831876"/>
                <a:gd name="connsiteX11" fmla="*/ 5472248 w 10827274"/>
                <a:gd name="connsiteY11" fmla="*/ 0 h 831876"/>
                <a:gd name="connsiteX12" fmla="*/ 5847358 w 10827274"/>
                <a:gd name="connsiteY12" fmla="*/ 0 h 831876"/>
                <a:gd name="connsiteX13" fmla="*/ 6433468 w 10827274"/>
                <a:gd name="connsiteY13" fmla="*/ 0 h 831876"/>
                <a:gd name="connsiteX14" fmla="*/ 6703079 w 10827274"/>
                <a:gd name="connsiteY14" fmla="*/ 0 h 831876"/>
                <a:gd name="connsiteX15" fmla="*/ 7394688 w 10827274"/>
                <a:gd name="connsiteY15" fmla="*/ 0 h 831876"/>
                <a:gd name="connsiteX16" fmla="*/ 7980798 w 10827274"/>
                <a:gd name="connsiteY16" fmla="*/ 0 h 831876"/>
                <a:gd name="connsiteX17" fmla="*/ 8250408 w 10827274"/>
                <a:gd name="connsiteY17" fmla="*/ 0 h 831876"/>
                <a:gd name="connsiteX18" fmla="*/ 8625519 w 10827274"/>
                <a:gd name="connsiteY18" fmla="*/ 0 h 831876"/>
                <a:gd name="connsiteX19" fmla="*/ 9211628 w 10827274"/>
                <a:gd name="connsiteY19" fmla="*/ 0 h 831876"/>
                <a:gd name="connsiteX20" fmla="*/ 9586739 w 10827274"/>
                <a:gd name="connsiteY20" fmla="*/ 0 h 831876"/>
                <a:gd name="connsiteX21" fmla="*/ 9961849 w 10827274"/>
                <a:gd name="connsiteY21" fmla="*/ 0 h 831876"/>
                <a:gd name="connsiteX22" fmla="*/ 10688625 w 10827274"/>
                <a:gd name="connsiteY22" fmla="*/ 0 h 831876"/>
                <a:gd name="connsiteX23" fmla="*/ 10827274 w 10827274"/>
                <a:gd name="connsiteY23" fmla="*/ 138649 h 831876"/>
                <a:gd name="connsiteX24" fmla="*/ 10827274 w 10827274"/>
                <a:gd name="connsiteY24" fmla="*/ 693227 h 831876"/>
                <a:gd name="connsiteX25" fmla="*/ 10688625 w 10827274"/>
                <a:gd name="connsiteY25" fmla="*/ 831876 h 831876"/>
                <a:gd name="connsiteX26" fmla="*/ 10102515 w 10827274"/>
                <a:gd name="connsiteY26" fmla="*/ 831876 h 831876"/>
                <a:gd name="connsiteX27" fmla="*/ 9516405 w 10827274"/>
                <a:gd name="connsiteY27" fmla="*/ 831876 h 831876"/>
                <a:gd name="connsiteX28" fmla="*/ 9035795 w 10827274"/>
                <a:gd name="connsiteY28" fmla="*/ 831876 h 831876"/>
                <a:gd name="connsiteX29" fmla="*/ 8660685 w 10827274"/>
                <a:gd name="connsiteY29" fmla="*/ 831876 h 831876"/>
                <a:gd name="connsiteX30" fmla="*/ 8391075 w 10827274"/>
                <a:gd name="connsiteY30" fmla="*/ 831876 h 831876"/>
                <a:gd name="connsiteX31" fmla="*/ 7593965 w 10827274"/>
                <a:gd name="connsiteY31" fmla="*/ 831876 h 831876"/>
                <a:gd name="connsiteX32" fmla="*/ 6902356 w 10827274"/>
                <a:gd name="connsiteY32" fmla="*/ 831876 h 831876"/>
                <a:gd name="connsiteX33" fmla="*/ 6210746 w 10827274"/>
                <a:gd name="connsiteY33" fmla="*/ 831876 h 831876"/>
                <a:gd name="connsiteX34" fmla="*/ 5730136 w 10827274"/>
                <a:gd name="connsiteY34" fmla="*/ 831876 h 831876"/>
                <a:gd name="connsiteX35" fmla="*/ 5460526 w 10827274"/>
                <a:gd name="connsiteY35" fmla="*/ 831876 h 831876"/>
                <a:gd name="connsiteX36" fmla="*/ 4663416 w 10827274"/>
                <a:gd name="connsiteY36" fmla="*/ 831876 h 831876"/>
                <a:gd name="connsiteX37" fmla="*/ 4288306 w 10827274"/>
                <a:gd name="connsiteY37" fmla="*/ 831876 h 831876"/>
                <a:gd name="connsiteX38" fmla="*/ 4018696 w 10827274"/>
                <a:gd name="connsiteY38" fmla="*/ 831876 h 831876"/>
                <a:gd name="connsiteX39" fmla="*/ 3221586 w 10827274"/>
                <a:gd name="connsiteY39" fmla="*/ 831876 h 831876"/>
                <a:gd name="connsiteX40" fmla="*/ 2529977 w 10827274"/>
                <a:gd name="connsiteY40" fmla="*/ 831876 h 831876"/>
                <a:gd name="connsiteX41" fmla="*/ 1838367 w 10827274"/>
                <a:gd name="connsiteY41" fmla="*/ 831876 h 831876"/>
                <a:gd name="connsiteX42" fmla="*/ 1252258 w 10827274"/>
                <a:gd name="connsiteY42" fmla="*/ 831876 h 831876"/>
                <a:gd name="connsiteX43" fmla="*/ 666148 w 10827274"/>
                <a:gd name="connsiteY43" fmla="*/ 831876 h 831876"/>
                <a:gd name="connsiteX44" fmla="*/ 138649 w 10827274"/>
                <a:gd name="connsiteY44" fmla="*/ 831876 h 831876"/>
                <a:gd name="connsiteX45" fmla="*/ 0 w 10827274"/>
                <a:gd name="connsiteY45" fmla="*/ 693227 h 831876"/>
                <a:gd name="connsiteX46" fmla="*/ 0 w 10827274"/>
                <a:gd name="connsiteY46" fmla="*/ 138649 h 8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27274" h="831876" fill="none" extrusionOk="0">
                  <a:moveTo>
                    <a:pt x="0" y="138649"/>
                  </a:moveTo>
                  <a:cubicBezTo>
                    <a:pt x="6579" y="71740"/>
                    <a:pt x="70867" y="-2613"/>
                    <a:pt x="138649" y="0"/>
                  </a:cubicBezTo>
                  <a:cubicBezTo>
                    <a:pt x="472656" y="-9867"/>
                    <a:pt x="725655" y="24661"/>
                    <a:pt x="935758" y="0"/>
                  </a:cubicBezTo>
                  <a:cubicBezTo>
                    <a:pt x="1145861" y="-24661"/>
                    <a:pt x="1224540" y="6494"/>
                    <a:pt x="1310869" y="0"/>
                  </a:cubicBezTo>
                  <a:cubicBezTo>
                    <a:pt x="1397198" y="-6494"/>
                    <a:pt x="1740802" y="54242"/>
                    <a:pt x="1896978" y="0"/>
                  </a:cubicBezTo>
                  <a:cubicBezTo>
                    <a:pt x="2053154" y="-54242"/>
                    <a:pt x="2192436" y="52284"/>
                    <a:pt x="2377588" y="0"/>
                  </a:cubicBezTo>
                  <a:cubicBezTo>
                    <a:pt x="2562740" y="-52284"/>
                    <a:pt x="2655090" y="597"/>
                    <a:pt x="2858198" y="0"/>
                  </a:cubicBezTo>
                  <a:cubicBezTo>
                    <a:pt x="3061306" y="-597"/>
                    <a:pt x="3166004" y="14730"/>
                    <a:pt x="3338808" y="0"/>
                  </a:cubicBezTo>
                  <a:cubicBezTo>
                    <a:pt x="3511612" y="-14730"/>
                    <a:pt x="3548976" y="26253"/>
                    <a:pt x="3608419" y="0"/>
                  </a:cubicBezTo>
                  <a:cubicBezTo>
                    <a:pt x="3667862" y="-26253"/>
                    <a:pt x="4155946" y="70601"/>
                    <a:pt x="4300028" y="0"/>
                  </a:cubicBezTo>
                  <a:cubicBezTo>
                    <a:pt x="4444110" y="-70601"/>
                    <a:pt x="4586365" y="32753"/>
                    <a:pt x="4675139" y="0"/>
                  </a:cubicBezTo>
                  <a:cubicBezTo>
                    <a:pt x="4763913" y="-32753"/>
                    <a:pt x="5081430" y="80998"/>
                    <a:pt x="5472248" y="0"/>
                  </a:cubicBezTo>
                  <a:cubicBezTo>
                    <a:pt x="5863066" y="-80998"/>
                    <a:pt x="5771513" y="12521"/>
                    <a:pt x="5847358" y="0"/>
                  </a:cubicBezTo>
                  <a:cubicBezTo>
                    <a:pt x="5923203" y="-12521"/>
                    <a:pt x="6269660" y="34313"/>
                    <a:pt x="6433468" y="0"/>
                  </a:cubicBezTo>
                  <a:cubicBezTo>
                    <a:pt x="6597276" y="-34313"/>
                    <a:pt x="6585797" y="30357"/>
                    <a:pt x="6703079" y="0"/>
                  </a:cubicBezTo>
                  <a:cubicBezTo>
                    <a:pt x="6820361" y="-30357"/>
                    <a:pt x="7251392" y="44735"/>
                    <a:pt x="7394688" y="0"/>
                  </a:cubicBezTo>
                  <a:cubicBezTo>
                    <a:pt x="7537984" y="-44735"/>
                    <a:pt x="7725883" y="48722"/>
                    <a:pt x="7980798" y="0"/>
                  </a:cubicBezTo>
                  <a:cubicBezTo>
                    <a:pt x="8235713" y="-48722"/>
                    <a:pt x="8174120" y="10848"/>
                    <a:pt x="8250408" y="0"/>
                  </a:cubicBezTo>
                  <a:cubicBezTo>
                    <a:pt x="8326696" y="-10848"/>
                    <a:pt x="8511132" y="13801"/>
                    <a:pt x="8625519" y="0"/>
                  </a:cubicBezTo>
                  <a:cubicBezTo>
                    <a:pt x="8739906" y="-13801"/>
                    <a:pt x="8979469" y="26918"/>
                    <a:pt x="9211628" y="0"/>
                  </a:cubicBezTo>
                  <a:cubicBezTo>
                    <a:pt x="9443787" y="-26918"/>
                    <a:pt x="9476358" y="41662"/>
                    <a:pt x="9586739" y="0"/>
                  </a:cubicBezTo>
                  <a:cubicBezTo>
                    <a:pt x="9697120" y="-41662"/>
                    <a:pt x="9833830" y="16628"/>
                    <a:pt x="9961849" y="0"/>
                  </a:cubicBezTo>
                  <a:cubicBezTo>
                    <a:pt x="10089868" y="-16628"/>
                    <a:pt x="10484112" y="64692"/>
                    <a:pt x="10688625" y="0"/>
                  </a:cubicBezTo>
                  <a:cubicBezTo>
                    <a:pt x="10769340" y="-4869"/>
                    <a:pt x="10834389" y="49515"/>
                    <a:pt x="10827274" y="138649"/>
                  </a:cubicBezTo>
                  <a:cubicBezTo>
                    <a:pt x="10875155" y="385776"/>
                    <a:pt x="10806596" y="558177"/>
                    <a:pt x="10827274" y="693227"/>
                  </a:cubicBezTo>
                  <a:cubicBezTo>
                    <a:pt x="10829472" y="764291"/>
                    <a:pt x="10768380" y="831498"/>
                    <a:pt x="10688625" y="831876"/>
                  </a:cubicBezTo>
                  <a:cubicBezTo>
                    <a:pt x="10548376" y="896879"/>
                    <a:pt x="10387905" y="766730"/>
                    <a:pt x="10102515" y="831876"/>
                  </a:cubicBezTo>
                  <a:cubicBezTo>
                    <a:pt x="9817125" y="897022"/>
                    <a:pt x="9748951" y="796753"/>
                    <a:pt x="9516405" y="831876"/>
                  </a:cubicBezTo>
                  <a:cubicBezTo>
                    <a:pt x="9283859" y="866999"/>
                    <a:pt x="9250585" y="779242"/>
                    <a:pt x="9035795" y="831876"/>
                  </a:cubicBezTo>
                  <a:cubicBezTo>
                    <a:pt x="8821005" y="884510"/>
                    <a:pt x="8787437" y="806647"/>
                    <a:pt x="8660685" y="831876"/>
                  </a:cubicBezTo>
                  <a:cubicBezTo>
                    <a:pt x="8533933" y="857105"/>
                    <a:pt x="8480328" y="823935"/>
                    <a:pt x="8391075" y="831876"/>
                  </a:cubicBezTo>
                  <a:cubicBezTo>
                    <a:pt x="8301822" y="839817"/>
                    <a:pt x="7929136" y="748689"/>
                    <a:pt x="7593965" y="831876"/>
                  </a:cubicBezTo>
                  <a:cubicBezTo>
                    <a:pt x="7258794" y="915063"/>
                    <a:pt x="7206215" y="770132"/>
                    <a:pt x="6902356" y="831876"/>
                  </a:cubicBezTo>
                  <a:cubicBezTo>
                    <a:pt x="6598497" y="893620"/>
                    <a:pt x="6411559" y="819331"/>
                    <a:pt x="6210746" y="831876"/>
                  </a:cubicBezTo>
                  <a:cubicBezTo>
                    <a:pt x="6009933" y="844421"/>
                    <a:pt x="5901759" y="786409"/>
                    <a:pt x="5730136" y="831876"/>
                  </a:cubicBezTo>
                  <a:cubicBezTo>
                    <a:pt x="5558513" y="877343"/>
                    <a:pt x="5540403" y="802637"/>
                    <a:pt x="5460526" y="831876"/>
                  </a:cubicBezTo>
                  <a:cubicBezTo>
                    <a:pt x="5380649" y="861115"/>
                    <a:pt x="5021251" y="787475"/>
                    <a:pt x="4663416" y="831876"/>
                  </a:cubicBezTo>
                  <a:cubicBezTo>
                    <a:pt x="4305581" y="876277"/>
                    <a:pt x="4397308" y="812910"/>
                    <a:pt x="4288306" y="831876"/>
                  </a:cubicBezTo>
                  <a:cubicBezTo>
                    <a:pt x="4179304" y="850842"/>
                    <a:pt x="4094708" y="803526"/>
                    <a:pt x="4018696" y="831876"/>
                  </a:cubicBezTo>
                  <a:cubicBezTo>
                    <a:pt x="3942684" y="860226"/>
                    <a:pt x="3618395" y="779289"/>
                    <a:pt x="3221586" y="831876"/>
                  </a:cubicBezTo>
                  <a:cubicBezTo>
                    <a:pt x="2824777" y="884463"/>
                    <a:pt x="2744380" y="818179"/>
                    <a:pt x="2529977" y="831876"/>
                  </a:cubicBezTo>
                  <a:cubicBezTo>
                    <a:pt x="2315574" y="845573"/>
                    <a:pt x="2179673" y="809893"/>
                    <a:pt x="1838367" y="831876"/>
                  </a:cubicBezTo>
                  <a:cubicBezTo>
                    <a:pt x="1497061" y="853859"/>
                    <a:pt x="1430235" y="824972"/>
                    <a:pt x="1252258" y="831876"/>
                  </a:cubicBezTo>
                  <a:cubicBezTo>
                    <a:pt x="1074281" y="838780"/>
                    <a:pt x="884273" y="796858"/>
                    <a:pt x="666148" y="831876"/>
                  </a:cubicBezTo>
                  <a:cubicBezTo>
                    <a:pt x="448023" y="866894"/>
                    <a:pt x="334999" y="808911"/>
                    <a:pt x="138649" y="831876"/>
                  </a:cubicBezTo>
                  <a:cubicBezTo>
                    <a:pt x="57081" y="832622"/>
                    <a:pt x="-8800" y="756793"/>
                    <a:pt x="0" y="693227"/>
                  </a:cubicBezTo>
                  <a:cubicBezTo>
                    <a:pt x="-6064" y="568312"/>
                    <a:pt x="8758" y="413075"/>
                    <a:pt x="0" y="138649"/>
                  </a:cubicBezTo>
                  <a:close/>
                </a:path>
                <a:path w="10827274" h="831876" stroke="0" extrusionOk="0">
                  <a:moveTo>
                    <a:pt x="0" y="138649"/>
                  </a:moveTo>
                  <a:cubicBezTo>
                    <a:pt x="-10767" y="79642"/>
                    <a:pt x="62213" y="-2634"/>
                    <a:pt x="138649" y="0"/>
                  </a:cubicBezTo>
                  <a:cubicBezTo>
                    <a:pt x="269834" y="-7853"/>
                    <a:pt x="428782" y="45327"/>
                    <a:pt x="619259" y="0"/>
                  </a:cubicBezTo>
                  <a:cubicBezTo>
                    <a:pt x="809736" y="-45327"/>
                    <a:pt x="813790" y="19192"/>
                    <a:pt x="994369" y="0"/>
                  </a:cubicBezTo>
                  <a:cubicBezTo>
                    <a:pt x="1174948" y="-19192"/>
                    <a:pt x="1267090" y="5266"/>
                    <a:pt x="1369480" y="0"/>
                  </a:cubicBezTo>
                  <a:cubicBezTo>
                    <a:pt x="1471870" y="-5266"/>
                    <a:pt x="1691379" y="17745"/>
                    <a:pt x="1955589" y="0"/>
                  </a:cubicBezTo>
                  <a:cubicBezTo>
                    <a:pt x="2219799" y="-17745"/>
                    <a:pt x="2421193" y="87372"/>
                    <a:pt x="2752699" y="0"/>
                  </a:cubicBezTo>
                  <a:cubicBezTo>
                    <a:pt x="3084205" y="-87372"/>
                    <a:pt x="3134299" y="12058"/>
                    <a:pt x="3233309" y="0"/>
                  </a:cubicBezTo>
                  <a:cubicBezTo>
                    <a:pt x="3332319" y="-12058"/>
                    <a:pt x="3660907" y="119"/>
                    <a:pt x="3819418" y="0"/>
                  </a:cubicBezTo>
                  <a:cubicBezTo>
                    <a:pt x="3977929" y="-119"/>
                    <a:pt x="4002725" y="15590"/>
                    <a:pt x="4089029" y="0"/>
                  </a:cubicBezTo>
                  <a:cubicBezTo>
                    <a:pt x="4175333" y="-15590"/>
                    <a:pt x="4447174" y="67668"/>
                    <a:pt x="4675139" y="0"/>
                  </a:cubicBezTo>
                  <a:cubicBezTo>
                    <a:pt x="4903104" y="-67668"/>
                    <a:pt x="5024210" y="18300"/>
                    <a:pt x="5261248" y="0"/>
                  </a:cubicBezTo>
                  <a:cubicBezTo>
                    <a:pt x="5498286" y="-18300"/>
                    <a:pt x="5685565" y="63650"/>
                    <a:pt x="5847358" y="0"/>
                  </a:cubicBezTo>
                  <a:cubicBezTo>
                    <a:pt x="6009151" y="-63650"/>
                    <a:pt x="6216835" y="53961"/>
                    <a:pt x="6538968" y="0"/>
                  </a:cubicBezTo>
                  <a:cubicBezTo>
                    <a:pt x="6861101" y="-53961"/>
                    <a:pt x="6756672" y="1490"/>
                    <a:pt x="6914078" y="0"/>
                  </a:cubicBezTo>
                  <a:cubicBezTo>
                    <a:pt x="7071484" y="-1490"/>
                    <a:pt x="7357505" y="69819"/>
                    <a:pt x="7605688" y="0"/>
                  </a:cubicBezTo>
                  <a:cubicBezTo>
                    <a:pt x="7853871" y="-69819"/>
                    <a:pt x="7897371" y="15793"/>
                    <a:pt x="7980798" y="0"/>
                  </a:cubicBezTo>
                  <a:cubicBezTo>
                    <a:pt x="8064225" y="-15793"/>
                    <a:pt x="8521130" y="65092"/>
                    <a:pt x="8672407" y="0"/>
                  </a:cubicBezTo>
                  <a:cubicBezTo>
                    <a:pt x="8823684" y="-65092"/>
                    <a:pt x="8870228" y="2855"/>
                    <a:pt x="8942018" y="0"/>
                  </a:cubicBezTo>
                  <a:cubicBezTo>
                    <a:pt x="9013808" y="-2855"/>
                    <a:pt x="9145485" y="31897"/>
                    <a:pt x="9211628" y="0"/>
                  </a:cubicBezTo>
                  <a:cubicBezTo>
                    <a:pt x="9277771" y="-31897"/>
                    <a:pt x="9504512" y="26411"/>
                    <a:pt x="9692238" y="0"/>
                  </a:cubicBezTo>
                  <a:cubicBezTo>
                    <a:pt x="9879964" y="-26411"/>
                    <a:pt x="9980387" y="8742"/>
                    <a:pt x="10067349" y="0"/>
                  </a:cubicBezTo>
                  <a:cubicBezTo>
                    <a:pt x="10154311" y="-8742"/>
                    <a:pt x="10513735" y="92"/>
                    <a:pt x="10688625" y="0"/>
                  </a:cubicBezTo>
                  <a:cubicBezTo>
                    <a:pt x="10781650" y="-1877"/>
                    <a:pt x="10826173" y="81249"/>
                    <a:pt x="10827274" y="138649"/>
                  </a:cubicBezTo>
                  <a:cubicBezTo>
                    <a:pt x="10872411" y="296634"/>
                    <a:pt x="10797319" y="555673"/>
                    <a:pt x="10827274" y="693227"/>
                  </a:cubicBezTo>
                  <a:cubicBezTo>
                    <a:pt x="10837833" y="760646"/>
                    <a:pt x="10768346" y="838064"/>
                    <a:pt x="10688625" y="831876"/>
                  </a:cubicBezTo>
                  <a:cubicBezTo>
                    <a:pt x="10512668" y="863695"/>
                    <a:pt x="10493006" y="814883"/>
                    <a:pt x="10313515" y="831876"/>
                  </a:cubicBezTo>
                  <a:cubicBezTo>
                    <a:pt x="10134024" y="848869"/>
                    <a:pt x="9999516" y="824955"/>
                    <a:pt x="9832905" y="831876"/>
                  </a:cubicBezTo>
                  <a:cubicBezTo>
                    <a:pt x="9666294" y="838797"/>
                    <a:pt x="9425117" y="789171"/>
                    <a:pt x="9141295" y="831876"/>
                  </a:cubicBezTo>
                  <a:cubicBezTo>
                    <a:pt x="8857473" y="874581"/>
                    <a:pt x="8588355" y="792711"/>
                    <a:pt x="8449686" y="831876"/>
                  </a:cubicBezTo>
                  <a:cubicBezTo>
                    <a:pt x="8311017" y="871041"/>
                    <a:pt x="8028777" y="786953"/>
                    <a:pt x="7863576" y="831876"/>
                  </a:cubicBezTo>
                  <a:cubicBezTo>
                    <a:pt x="7698375" y="876799"/>
                    <a:pt x="7581364" y="792649"/>
                    <a:pt x="7488466" y="831876"/>
                  </a:cubicBezTo>
                  <a:cubicBezTo>
                    <a:pt x="7395568" y="871103"/>
                    <a:pt x="7200462" y="801619"/>
                    <a:pt x="7113355" y="831876"/>
                  </a:cubicBezTo>
                  <a:cubicBezTo>
                    <a:pt x="7026248" y="862133"/>
                    <a:pt x="6757345" y="824189"/>
                    <a:pt x="6632745" y="831876"/>
                  </a:cubicBezTo>
                  <a:cubicBezTo>
                    <a:pt x="6508145" y="839563"/>
                    <a:pt x="6433360" y="808145"/>
                    <a:pt x="6363135" y="831876"/>
                  </a:cubicBezTo>
                  <a:cubicBezTo>
                    <a:pt x="6292910" y="855607"/>
                    <a:pt x="6216962" y="826233"/>
                    <a:pt x="6093524" y="831876"/>
                  </a:cubicBezTo>
                  <a:cubicBezTo>
                    <a:pt x="5970086" y="837519"/>
                    <a:pt x="5738240" y="821356"/>
                    <a:pt x="5612914" y="831876"/>
                  </a:cubicBezTo>
                  <a:cubicBezTo>
                    <a:pt x="5487588" y="842396"/>
                    <a:pt x="5376919" y="806171"/>
                    <a:pt x="5237804" y="831876"/>
                  </a:cubicBezTo>
                  <a:cubicBezTo>
                    <a:pt x="5098689" y="857581"/>
                    <a:pt x="4995085" y="810667"/>
                    <a:pt x="4757194" y="831876"/>
                  </a:cubicBezTo>
                  <a:cubicBezTo>
                    <a:pt x="4519303" y="853085"/>
                    <a:pt x="4586485" y="800751"/>
                    <a:pt x="4487584" y="831876"/>
                  </a:cubicBezTo>
                  <a:cubicBezTo>
                    <a:pt x="4388683" y="863001"/>
                    <a:pt x="3955865" y="762159"/>
                    <a:pt x="3795974" y="831876"/>
                  </a:cubicBezTo>
                  <a:cubicBezTo>
                    <a:pt x="3636083" y="901593"/>
                    <a:pt x="3364396" y="815269"/>
                    <a:pt x="3209864" y="831876"/>
                  </a:cubicBezTo>
                  <a:cubicBezTo>
                    <a:pt x="3055332" y="848483"/>
                    <a:pt x="2792837" y="795954"/>
                    <a:pt x="2518255" y="831876"/>
                  </a:cubicBezTo>
                  <a:cubicBezTo>
                    <a:pt x="2243673" y="867798"/>
                    <a:pt x="2220160" y="818514"/>
                    <a:pt x="2143144" y="831876"/>
                  </a:cubicBezTo>
                  <a:cubicBezTo>
                    <a:pt x="2066128" y="845238"/>
                    <a:pt x="1669289" y="759432"/>
                    <a:pt x="1451535" y="831876"/>
                  </a:cubicBezTo>
                  <a:cubicBezTo>
                    <a:pt x="1233781" y="904320"/>
                    <a:pt x="1168457" y="803846"/>
                    <a:pt x="1076425" y="831876"/>
                  </a:cubicBezTo>
                  <a:cubicBezTo>
                    <a:pt x="984393" y="859906"/>
                    <a:pt x="460512" y="776096"/>
                    <a:pt x="138649" y="831876"/>
                  </a:cubicBezTo>
                  <a:cubicBezTo>
                    <a:pt x="56102" y="833528"/>
                    <a:pt x="-2156" y="750101"/>
                    <a:pt x="0" y="693227"/>
                  </a:cubicBezTo>
                  <a:cubicBezTo>
                    <a:pt x="-3131" y="475122"/>
                    <a:pt x="55281" y="365376"/>
                    <a:pt x="0" y="138649"/>
                  </a:cubicBezTo>
                  <a:close/>
                </a:path>
              </a:pathLst>
            </a:custGeom>
            <a:solidFill>
              <a:schemeClr val="tx2"/>
            </a:solidFill>
            <a:ln w="12700">
              <a:solidFill>
                <a:srgbClr val="0070C0"/>
              </a:solidFill>
              <a:extLst>
                <a:ext uri="{C807C97D-BFC1-408E-A445-0C87EB9F89A2}">
                  <ask:lineSketchStyleProps xmlns:ask="http://schemas.microsoft.com/office/drawing/2018/sketchyshapes" sd="97475445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3">
              <a:extLst>
                <a:ext uri="{FF2B5EF4-FFF2-40B4-BE49-F238E27FC236}">
                  <a16:creationId xmlns:a16="http://schemas.microsoft.com/office/drawing/2014/main" id="{573295DE-B9EA-26BF-660A-6BD36B7CAE99}"/>
                </a:ext>
              </a:extLst>
            </p:cNvPr>
            <p:cNvSpPr/>
            <p:nvPr/>
          </p:nvSpPr>
          <p:spPr>
            <a:xfrm>
              <a:off x="3068874" y="899261"/>
              <a:ext cx="9958470" cy="830997"/>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800" b="1" i="1" dirty="0" err="1">
                  <a:solidFill>
                    <a:srgbClr val="0070C0"/>
                  </a:solidFill>
                  <a:latin typeface="#9Slide05 Phobia" panose="02000506000000020003" pitchFamily="2" charset="0"/>
                  <a:ea typeface="LNTH-LuoLuoNotangYuanTi 1" panose="020B0604020202020204" charset="-128"/>
                  <a:cs typeface="LNTH-LuoLuoNotangYuanTi 1" panose="020B0604020202020204" charset="-128"/>
                </a:rPr>
                <a:t>Nội</a:t>
              </a:r>
              <a:r>
                <a:rPr lang="en-US" sz="4800" b="1" i="1" dirty="0">
                  <a:solidFill>
                    <a:srgbClr val="0070C0"/>
                  </a:solidFill>
                  <a:latin typeface="#9Slide05 Phobia" panose="02000506000000020003" pitchFamily="2" charset="0"/>
                  <a:ea typeface="LNTH-LuoLuoNotangYuanTi 1" panose="020B0604020202020204" charset="-128"/>
                  <a:cs typeface="LNTH-LuoLuoNotangYuanTi 1" panose="020B0604020202020204" charset="-128"/>
                </a:rPr>
                <a:t> dung </a:t>
              </a:r>
              <a:r>
                <a:rPr lang="en-US" sz="4800" b="1" i="1" dirty="0" err="1">
                  <a:solidFill>
                    <a:srgbClr val="0070C0"/>
                  </a:solidFill>
                  <a:latin typeface="#9Slide05 Phobia" panose="02000506000000020003" pitchFamily="2" charset="0"/>
                  <a:ea typeface="LNTH-LuoLuoNotangYuanTi 1" panose="020B0604020202020204" charset="-128"/>
                  <a:cs typeface="LNTH-LuoLuoNotangYuanTi 1" panose="020B0604020202020204" charset="-128"/>
                </a:rPr>
                <a:t>chính</a:t>
              </a:r>
              <a:r>
                <a:rPr lang="en-US" sz="4800" b="1" i="1" dirty="0">
                  <a:solidFill>
                    <a:srgbClr val="0070C0"/>
                  </a:solidFill>
                  <a:latin typeface="#9Slide05 Phobia" panose="02000506000000020003" pitchFamily="2" charset="0"/>
                  <a:ea typeface="LNTH-LuoLuoNotangYuanTi 1" panose="020B0604020202020204" charset="-128"/>
                  <a:cs typeface="LNTH-LuoLuoNotangYuanTi 1" panose="020B0604020202020204" charset="-128"/>
                </a:rPr>
                <a:t> </a:t>
              </a:r>
              <a:r>
                <a:rPr lang="en-US" sz="4800" b="1" i="1" dirty="0" err="1">
                  <a:solidFill>
                    <a:srgbClr val="0070C0"/>
                  </a:solidFill>
                  <a:latin typeface="#9Slide05 Phobia" panose="02000506000000020003" pitchFamily="2" charset="0"/>
                  <a:ea typeface="LNTH-LuoLuoNotangYuanTi 1" panose="020B0604020202020204" charset="-128"/>
                  <a:cs typeface="LNTH-LuoLuoNotangYuanTi 1" panose="020B0604020202020204" charset="-128"/>
                </a:rPr>
                <a:t>của</a:t>
              </a:r>
              <a:r>
                <a:rPr lang="en-US" sz="4800" b="1" i="1" dirty="0">
                  <a:solidFill>
                    <a:srgbClr val="0070C0"/>
                  </a:solidFill>
                  <a:latin typeface="#9Slide05 Phobia" panose="02000506000000020003" pitchFamily="2" charset="0"/>
                  <a:ea typeface="LNTH-LuoLuoNotangYuanTi 1" panose="020B0604020202020204" charset="-128"/>
                  <a:cs typeface="LNTH-LuoLuoNotangYuanTi 1" panose="020B0604020202020204" charset="-128"/>
                </a:rPr>
                <a:t> </a:t>
              </a:r>
              <a:r>
                <a:rPr lang="en-US" sz="4800" b="1" i="1" dirty="0" err="1">
                  <a:solidFill>
                    <a:srgbClr val="0070C0"/>
                  </a:solidFill>
                  <a:latin typeface="#9Slide05 Phobia" panose="02000506000000020003" pitchFamily="2" charset="0"/>
                  <a:ea typeface="LNTH-LuoLuoNotangYuanTi 1" panose="020B0604020202020204" charset="-128"/>
                  <a:cs typeface="LNTH-LuoLuoNotangYuanTi 1" panose="020B0604020202020204" charset="-128"/>
                </a:rPr>
                <a:t>bài</a:t>
              </a:r>
              <a:r>
                <a:rPr lang="en-US" sz="4800" b="1" i="1" dirty="0">
                  <a:solidFill>
                    <a:srgbClr val="0070C0"/>
                  </a:solidFill>
                  <a:latin typeface="#9Slide05 Phobia" panose="02000506000000020003" pitchFamily="2" charset="0"/>
                  <a:ea typeface="LNTH-LuoLuoNotangYuanTi 1" panose="020B0604020202020204" charset="-128"/>
                  <a:cs typeface="LNTH-LuoLuoNotangYuanTi 1" panose="020B0604020202020204" charset="-128"/>
                </a:rPr>
                <a:t> </a:t>
              </a:r>
              <a:r>
                <a:rPr lang="en-US" sz="4800" b="1" i="1" dirty="0" err="1">
                  <a:solidFill>
                    <a:srgbClr val="0070C0"/>
                  </a:solidFill>
                  <a:latin typeface="#9Slide05 Phobia" panose="02000506000000020003" pitchFamily="2" charset="0"/>
                  <a:ea typeface="LNTH-LuoLuoNotangYuanTi 1" panose="020B0604020202020204" charset="-128"/>
                  <a:cs typeface="LNTH-LuoLuoNotangYuanTi 1" panose="020B0604020202020204" charset="-128"/>
                </a:rPr>
                <a:t>đọc</a:t>
              </a:r>
              <a:r>
                <a:rPr lang="en-US" sz="4800" b="1" i="1" dirty="0">
                  <a:solidFill>
                    <a:srgbClr val="0070C0"/>
                  </a:solidFill>
                  <a:latin typeface="#9Slide05 Phobia" panose="02000506000000020003" pitchFamily="2" charset="0"/>
                  <a:ea typeface="LNTH-LuoLuoNotangYuanTi 1" panose="020B0604020202020204" charset="-128"/>
                  <a:cs typeface="LNTH-LuoLuoNotangYuanTi 1" panose="020B0604020202020204" charset="-128"/>
                </a:rPr>
                <a:t> </a:t>
              </a:r>
              <a:r>
                <a:rPr lang="en-US" sz="4800" b="1" i="1" dirty="0" err="1">
                  <a:solidFill>
                    <a:srgbClr val="0070C0"/>
                  </a:solidFill>
                  <a:latin typeface="#9Slide05 Phobia" panose="02000506000000020003" pitchFamily="2" charset="0"/>
                  <a:ea typeface="LNTH-LuoLuoNotangYuanTi 1" panose="020B0604020202020204" charset="-128"/>
                  <a:cs typeface="LNTH-LuoLuoNotangYuanTi 1" panose="020B0604020202020204" charset="-128"/>
                </a:rPr>
                <a:t>là</a:t>
              </a:r>
              <a:r>
                <a:rPr lang="en-US" sz="4800" b="1" i="1" dirty="0">
                  <a:solidFill>
                    <a:srgbClr val="0070C0"/>
                  </a:solidFill>
                  <a:latin typeface="#9Slide05 Phobia" panose="02000506000000020003" pitchFamily="2" charset="0"/>
                  <a:ea typeface="LNTH-LuoLuoNotangYuanTi 1" panose="020B0604020202020204" charset="-128"/>
                  <a:cs typeface="LNTH-LuoLuoNotangYuanTi 1" panose="020B0604020202020204" charset="-128"/>
                </a:rPr>
                <a:t> </a:t>
              </a:r>
              <a:r>
                <a:rPr lang="en-US" sz="4800" b="1" i="1" dirty="0" err="1">
                  <a:solidFill>
                    <a:srgbClr val="0070C0"/>
                  </a:solidFill>
                  <a:latin typeface="#9Slide05 Phobia" panose="02000506000000020003" pitchFamily="2" charset="0"/>
                  <a:ea typeface="LNTH-LuoLuoNotangYuanTi 1" panose="020B0604020202020204" charset="-128"/>
                  <a:cs typeface="LNTH-LuoLuoNotangYuanTi 1" panose="020B0604020202020204" charset="-128"/>
                </a:rPr>
                <a:t>gì</a:t>
              </a:r>
              <a:r>
                <a:rPr lang="en-US" sz="4800" b="1" i="1" dirty="0">
                  <a:solidFill>
                    <a:srgbClr val="0070C0"/>
                  </a:solidFill>
                  <a:latin typeface="#9Slide05 Phobia" panose="02000506000000020003" pitchFamily="2" charset="0"/>
                  <a:ea typeface="LNTH-LuoLuoNotangYuanTi 1" panose="020B0604020202020204" charset="-128"/>
                  <a:cs typeface="LNTH-LuoLuoNotangYuanTi 1" panose="020B0604020202020204" charset="-128"/>
                </a:rPr>
                <a:t>?</a:t>
              </a:r>
            </a:p>
          </p:txBody>
        </p:sp>
      </p:grpSp>
    </p:spTree>
    <p:extLst>
      <p:ext uri="{BB962C8B-B14F-4D97-AF65-F5344CB8AC3E}">
        <p14:creationId xmlns:p14="http://schemas.microsoft.com/office/powerpoint/2010/main" val="1761138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387240-BFDB-A9C4-ED80-6100AE35B242}"/>
              </a:ext>
            </a:extLst>
          </p:cNvPr>
          <p:cNvPicPr>
            <a:picLocks noChangeAspect="1"/>
          </p:cNvPicPr>
          <p:nvPr/>
        </p:nvPicPr>
        <p:blipFill>
          <a:blip r:embed="rId2"/>
          <a:stretch>
            <a:fillRect/>
          </a:stretch>
        </p:blipFill>
        <p:spPr>
          <a:xfrm>
            <a:off x="0" y="-481330"/>
            <a:ext cx="9159241" cy="6106160"/>
          </a:xfrm>
          <a:prstGeom prst="rect">
            <a:avLst/>
          </a:prstGeom>
        </p:spPr>
      </p:pic>
      <p:sp>
        <p:nvSpPr>
          <p:cNvPr id="2" name="TextBox 9">
            <a:extLst>
              <a:ext uri="{FF2B5EF4-FFF2-40B4-BE49-F238E27FC236}">
                <a16:creationId xmlns:a16="http://schemas.microsoft.com/office/drawing/2014/main" id="{07668FAF-AE22-1B46-1611-F7F7C720764C}"/>
              </a:ext>
            </a:extLst>
          </p:cNvPr>
          <p:cNvSpPr txBox="1"/>
          <p:nvPr/>
        </p:nvSpPr>
        <p:spPr>
          <a:xfrm>
            <a:off x="962660" y="640080"/>
            <a:ext cx="6959243" cy="2308324"/>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spcBef>
                <a:spcPts val="0"/>
              </a:spcBef>
              <a:spcAft>
                <a:spcPts val="0"/>
              </a:spcAft>
              <a:buClrTx/>
              <a:buSzTx/>
              <a:buFontTx/>
              <a:buNone/>
              <a:tabLst/>
              <a:defRPr/>
            </a:pPr>
            <a:r>
              <a:rPr kumimoji="0" lang="en-US" sz="7200" b="1" i="0" u="none" strike="noStrike" kern="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rPr>
              <a:t>LUYỆN </a:t>
            </a:r>
          </a:p>
          <a:p>
            <a:pPr lvl="0" algn="ctr">
              <a:buClrTx/>
              <a:defRPr/>
            </a:pPr>
            <a:r>
              <a:rPr kumimoji="0" lang="en-US" sz="7200" b="1" i="0" u="none" strike="noStrike" kern="0" cap="none" spc="0" normalizeH="0" baseline="0" noProof="0" dirty="0">
                <a:ln w="28575">
                  <a:solidFill>
                    <a:srgbClr val="002060"/>
                  </a:solidFill>
                  <a:prstDash val="solid"/>
                </a:ln>
                <a:solidFill>
                  <a:srgbClr val="9DFA71"/>
                </a:solidFill>
                <a:effectLst>
                  <a:outerShdw blurRad="12700" dist="38100" dir="2700000" algn="tl" rotWithShape="0">
                    <a:srgbClr val="5B9BD5">
                      <a:lumMod val="60000"/>
                      <a:lumOff val="40000"/>
                    </a:srgbClr>
                  </a:outerShdw>
                </a:effectLst>
                <a:uLnTx/>
                <a:uFillTx/>
                <a:latin typeface="UVN Banh Mi" pitchFamily="2" charset="0"/>
              </a:rPr>
              <a:t>ĐỌC </a:t>
            </a:r>
            <a:r>
              <a:rPr lang="en-US" sz="7200" b="1" kern="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UVN Banh Mi" pitchFamily="2" charset="0"/>
              </a:rPr>
              <a:t>LẠI</a:t>
            </a:r>
            <a:endParaRPr kumimoji="0" lang="en-US" sz="7200" b="1" i="0" u="none" strike="noStrike" kern="0" cap="none" spc="0" normalizeH="0" baseline="0" noProof="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uLnTx/>
              <a:uFillTx/>
              <a:latin typeface="UVN Banh Mi" pitchFamily="2" charset="0"/>
            </a:endParaRPr>
          </a:p>
        </p:txBody>
      </p:sp>
    </p:spTree>
    <p:extLst>
      <p:ext uri="{BB962C8B-B14F-4D97-AF65-F5344CB8AC3E}">
        <p14:creationId xmlns:p14="http://schemas.microsoft.com/office/powerpoint/2010/main" val="190732769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3779"/>
        <p:cNvGrpSpPr/>
        <p:nvPr/>
      </p:nvGrpSpPr>
      <p:grpSpPr>
        <a:xfrm>
          <a:off x="0" y="0"/>
          <a:ext cx="0" cy="0"/>
          <a:chOff x="0" y="0"/>
          <a:chExt cx="0" cy="0"/>
        </a:xfrm>
      </p:grpSpPr>
      <p:pic>
        <p:nvPicPr>
          <p:cNvPr id="6" name="Picture 5" descr="A cartoon of kids playing with a toy airplane&#10;&#10;Description automatically generated">
            <a:extLst>
              <a:ext uri="{FF2B5EF4-FFF2-40B4-BE49-F238E27FC236}">
                <a16:creationId xmlns:a16="http://schemas.microsoft.com/office/drawing/2014/main" id="{39FE2736-A87D-87EF-D3AC-B0CB12ECC175}"/>
              </a:ext>
            </a:extLst>
          </p:cNvPr>
          <p:cNvPicPr>
            <a:picLocks noChangeAspect="1"/>
          </p:cNvPicPr>
          <p:nvPr/>
        </p:nvPicPr>
        <p:blipFill rotWithShape="1">
          <a:blip r:embed="rId3"/>
          <a:srcRect b="15625"/>
          <a:stretch/>
        </p:blipFill>
        <p:spPr>
          <a:xfrm>
            <a:off x="0" y="0"/>
            <a:ext cx="9144000" cy="5143500"/>
          </a:xfrm>
          <a:prstGeom prst="rect">
            <a:avLst/>
          </a:prstGeom>
        </p:spPr>
      </p:pic>
      <p:grpSp>
        <p:nvGrpSpPr>
          <p:cNvPr id="3860" name="Google Shape;3860;p54"/>
          <p:cNvGrpSpPr/>
          <p:nvPr/>
        </p:nvGrpSpPr>
        <p:grpSpPr>
          <a:xfrm>
            <a:off x="4325536" y="4678635"/>
            <a:ext cx="246464" cy="231319"/>
            <a:chOff x="5946283" y="1650903"/>
            <a:chExt cx="246464" cy="231319"/>
          </a:xfrm>
        </p:grpSpPr>
        <p:sp>
          <p:nvSpPr>
            <p:cNvPr id="3861" name="Google Shape;3861;p5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2" name="Google Shape;3862;p5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912" name="Google Shape;3912;p54"/>
          <p:cNvSpPr/>
          <p:nvPr/>
        </p:nvSpPr>
        <p:spPr>
          <a:xfrm>
            <a:off x="528715" y="107350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Google Shape;3912;p54">
            <a:extLst>
              <a:ext uri="{FF2B5EF4-FFF2-40B4-BE49-F238E27FC236}">
                <a16:creationId xmlns:a16="http://schemas.microsoft.com/office/drawing/2014/main" id="{25FE3434-0672-9371-6580-F61B4757DF79}"/>
              </a:ext>
            </a:extLst>
          </p:cNvPr>
          <p:cNvSpPr/>
          <p:nvPr/>
        </p:nvSpPr>
        <p:spPr>
          <a:xfrm>
            <a:off x="7309985" y="130002"/>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 name="Nhóm 3">
            <a:extLst>
              <a:ext uri="{FF2B5EF4-FFF2-40B4-BE49-F238E27FC236}">
                <a16:creationId xmlns:a16="http://schemas.microsoft.com/office/drawing/2014/main" id="{3096EBF2-74AD-ACDD-F572-DF5AF32E4E59}"/>
              </a:ext>
            </a:extLst>
          </p:cNvPr>
          <p:cNvGrpSpPr/>
          <p:nvPr/>
        </p:nvGrpSpPr>
        <p:grpSpPr>
          <a:xfrm>
            <a:off x="1761984" y="1431240"/>
            <a:ext cx="6081536" cy="2500680"/>
            <a:chOff x="1870018" y="862167"/>
            <a:chExt cx="6081536" cy="2500680"/>
          </a:xfrm>
        </p:grpSpPr>
        <p:sp>
          <p:nvSpPr>
            <p:cNvPr id="3" name="Hình chữ nhật: Góc Tròn 2">
              <a:extLst>
                <a:ext uri="{FF2B5EF4-FFF2-40B4-BE49-F238E27FC236}">
                  <a16:creationId xmlns:a16="http://schemas.microsoft.com/office/drawing/2014/main" id="{4048AC2C-C95D-E572-8299-A83E44111080}"/>
                </a:ext>
              </a:extLst>
            </p:cNvPr>
            <p:cNvSpPr/>
            <p:nvPr/>
          </p:nvSpPr>
          <p:spPr>
            <a:xfrm>
              <a:off x="1870018" y="862167"/>
              <a:ext cx="6081536" cy="2500680"/>
            </a:xfrm>
            <a:prstGeom prst="roundRect">
              <a:avLst/>
            </a:prstGeom>
            <a:solidFill>
              <a:srgbClr val="FFFFFF"/>
            </a:solidFill>
            <a:ln w="63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ADCC"/>
                </a:solidFill>
                <a:effectLst/>
                <a:uLnTx/>
                <a:uFillTx/>
                <a:latin typeface="Calibri"/>
                <a:ea typeface="+mn-ea"/>
                <a:cs typeface="+mn-cs"/>
                <a:sym typeface="Arial"/>
              </a:endParaRPr>
            </a:p>
          </p:txBody>
        </p:sp>
        <p:sp>
          <p:nvSpPr>
            <p:cNvPr id="7" name="Hộp Văn bản 6">
              <a:extLst>
                <a:ext uri="{FF2B5EF4-FFF2-40B4-BE49-F238E27FC236}">
                  <a16:creationId xmlns:a16="http://schemas.microsoft.com/office/drawing/2014/main" id="{53B65859-4958-CE81-F5C2-21BE737631CB}"/>
                </a:ext>
              </a:extLst>
            </p:cNvPr>
            <p:cNvSpPr txBox="1"/>
            <p:nvPr/>
          </p:nvSpPr>
          <p:spPr>
            <a:xfrm>
              <a:off x="2040108" y="1054523"/>
              <a:ext cx="5741356"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1" u="none" strike="noStrike" kern="0" cap="none" spc="0" normalizeH="0" baseline="0" noProof="0">
                  <a:ln>
                    <a:noFill/>
                  </a:ln>
                  <a:solidFill>
                    <a:srgbClr val="000000"/>
                  </a:solidFill>
                  <a:effectLst/>
                  <a:uLnTx/>
                  <a:uFillTx/>
                  <a:latin typeface="Calibri"/>
                  <a:cs typeface="Arial"/>
                  <a:sym typeface="Arial"/>
                </a:rPr>
                <a:t>Khung cảnh núi rừng khi vào hạ và những thanh âm trong trẻo của đám trẻ trong buổi học cuối cùng. </a:t>
              </a:r>
              <a:endParaRPr kumimoji="0" lang="en-US" sz="3200" b="0" i="0" u="none" strike="noStrike" kern="0" cap="none" spc="0" normalizeH="0" baseline="0" noProof="0" dirty="0">
                <a:ln>
                  <a:noFill/>
                </a:ln>
                <a:solidFill>
                  <a:srgbClr val="000000"/>
                </a:solidFill>
                <a:effectLst/>
                <a:uLnTx/>
                <a:uFillTx/>
                <a:latin typeface="Calibri"/>
                <a:cs typeface="Arial"/>
                <a:sym typeface="Arial"/>
              </a:endParaRPr>
            </a:p>
          </p:txBody>
        </p:sp>
      </p:grpSp>
      <p:grpSp>
        <p:nvGrpSpPr>
          <p:cNvPr id="14" name="Nhóm 8">
            <a:extLst>
              <a:ext uri="{FF2B5EF4-FFF2-40B4-BE49-F238E27FC236}">
                <a16:creationId xmlns:a16="http://schemas.microsoft.com/office/drawing/2014/main" id="{0E712C17-2498-4454-960D-5AA8F6D928AF}"/>
              </a:ext>
            </a:extLst>
          </p:cNvPr>
          <p:cNvGrpSpPr/>
          <p:nvPr/>
        </p:nvGrpSpPr>
        <p:grpSpPr>
          <a:xfrm>
            <a:off x="-191146" y="225605"/>
            <a:ext cx="9426271" cy="831876"/>
            <a:chOff x="2254476" y="1092602"/>
            <a:chExt cx="11447150" cy="831876"/>
          </a:xfrm>
        </p:grpSpPr>
        <p:sp>
          <p:nvSpPr>
            <p:cNvPr id="15" name="Hình chữ nhật: Góc Tròn 9">
              <a:extLst>
                <a:ext uri="{FF2B5EF4-FFF2-40B4-BE49-F238E27FC236}">
                  <a16:creationId xmlns:a16="http://schemas.microsoft.com/office/drawing/2014/main" id="{C9859BDE-7861-4238-AD25-9DA0305B969B}"/>
                </a:ext>
              </a:extLst>
            </p:cNvPr>
            <p:cNvSpPr/>
            <p:nvPr/>
          </p:nvSpPr>
          <p:spPr>
            <a:xfrm>
              <a:off x="3304244" y="1092602"/>
              <a:ext cx="9583380" cy="831876"/>
            </a:xfrm>
            <a:custGeom>
              <a:avLst/>
              <a:gdLst>
                <a:gd name="connsiteX0" fmla="*/ 0 w 9583380"/>
                <a:gd name="connsiteY0" fmla="*/ 138649 h 831876"/>
                <a:gd name="connsiteX1" fmla="*/ 138649 w 9583380"/>
                <a:gd name="connsiteY1" fmla="*/ 0 h 831876"/>
                <a:gd name="connsiteX2" fmla="*/ 534157 w 9583380"/>
                <a:gd name="connsiteY2" fmla="*/ 0 h 831876"/>
                <a:gd name="connsiteX3" fmla="*/ 1022727 w 9583380"/>
                <a:gd name="connsiteY3" fmla="*/ 0 h 831876"/>
                <a:gd name="connsiteX4" fmla="*/ 1418235 w 9583380"/>
                <a:gd name="connsiteY4" fmla="*/ 0 h 831876"/>
                <a:gd name="connsiteX5" fmla="*/ 1999865 w 9583380"/>
                <a:gd name="connsiteY5" fmla="*/ 0 h 831876"/>
                <a:gd name="connsiteX6" fmla="*/ 2674556 w 9583380"/>
                <a:gd name="connsiteY6" fmla="*/ 0 h 831876"/>
                <a:gd name="connsiteX7" fmla="*/ 2977004 w 9583380"/>
                <a:gd name="connsiteY7" fmla="*/ 0 h 831876"/>
                <a:gd name="connsiteX8" fmla="*/ 3558634 w 9583380"/>
                <a:gd name="connsiteY8" fmla="*/ 0 h 831876"/>
                <a:gd name="connsiteX9" fmla="*/ 3954143 w 9583380"/>
                <a:gd name="connsiteY9" fmla="*/ 0 h 831876"/>
                <a:gd name="connsiteX10" fmla="*/ 4535773 w 9583380"/>
                <a:gd name="connsiteY10" fmla="*/ 0 h 831876"/>
                <a:gd name="connsiteX11" fmla="*/ 5024342 w 9583380"/>
                <a:gd name="connsiteY11" fmla="*/ 0 h 831876"/>
                <a:gd name="connsiteX12" fmla="*/ 5512911 w 9583380"/>
                <a:gd name="connsiteY12" fmla="*/ 0 h 831876"/>
                <a:gd name="connsiteX13" fmla="*/ 6001481 w 9583380"/>
                <a:gd name="connsiteY13" fmla="*/ 0 h 831876"/>
                <a:gd name="connsiteX14" fmla="*/ 6303928 w 9583380"/>
                <a:gd name="connsiteY14" fmla="*/ 0 h 831876"/>
                <a:gd name="connsiteX15" fmla="*/ 6978619 w 9583380"/>
                <a:gd name="connsiteY15" fmla="*/ 0 h 831876"/>
                <a:gd name="connsiteX16" fmla="*/ 7374128 w 9583380"/>
                <a:gd name="connsiteY16" fmla="*/ 0 h 831876"/>
                <a:gd name="connsiteX17" fmla="*/ 8141880 w 9583380"/>
                <a:gd name="connsiteY17" fmla="*/ 0 h 831876"/>
                <a:gd name="connsiteX18" fmla="*/ 8537388 w 9583380"/>
                <a:gd name="connsiteY18" fmla="*/ 0 h 831876"/>
                <a:gd name="connsiteX19" fmla="*/ 9444731 w 9583380"/>
                <a:gd name="connsiteY19" fmla="*/ 0 h 831876"/>
                <a:gd name="connsiteX20" fmla="*/ 9583380 w 9583380"/>
                <a:gd name="connsiteY20" fmla="*/ 138649 h 831876"/>
                <a:gd name="connsiteX21" fmla="*/ 9583380 w 9583380"/>
                <a:gd name="connsiteY21" fmla="*/ 693227 h 831876"/>
                <a:gd name="connsiteX22" fmla="*/ 9444731 w 9583380"/>
                <a:gd name="connsiteY22" fmla="*/ 831876 h 831876"/>
                <a:gd name="connsiteX23" fmla="*/ 8676979 w 9583380"/>
                <a:gd name="connsiteY23" fmla="*/ 831876 h 831876"/>
                <a:gd name="connsiteX24" fmla="*/ 8281471 w 9583380"/>
                <a:gd name="connsiteY24" fmla="*/ 831876 h 831876"/>
                <a:gd name="connsiteX25" fmla="*/ 7885962 w 9583380"/>
                <a:gd name="connsiteY25" fmla="*/ 831876 h 831876"/>
                <a:gd name="connsiteX26" fmla="*/ 7304332 w 9583380"/>
                <a:gd name="connsiteY26" fmla="*/ 831876 h 831876"/>
                <a:gd name="connsiteX27" fmla="*/ 6815763 w 9583380"/>
                <a:gd name="connsiteY27" fmla="*/ 831876 h 831876"/>
                <a:gd name="connsiteX28" fmla="*/ 6048011 w 9583380"/>
                <a:gd name="connsiteY28" fmla="*/ 831876 h 831876"/>
                <a:gd name="connsiteX29" fmla="*/ 5745563 w 9583380"/>
                <a:gd name="connsiteY29" fmla="*/ 831876 h 831876"/>
                <a:gd name="connsiteX30" fmla="*/ 5070872 w 9583380"/>
                <a:gd name="connsiteY30" fmla="*/ 831876 h 831876"/>
                <a:gd name="connsiteX31" fmla="*/ 4303121 w 9583380"/>
                <a:gd name="connsiteY31" fmla="*/ 831876 h 831876"/>
                <a:gd name="connsiteX32" fmla="*/ 3814551 w 9583380"/>
                <a:gd name="connsiteY32" fmla="*/ 831876 h 831876"/>
                <a:gd name="connsiteX33" fmla="*/ 3232921 w 9583380"/>
                <a:gd name="connsiteY33" fmla="*/ 831876 h 831876"/>
                <a:gd name="connsiteX34" fmla="*/ 2744352 w 9583380"/>
                <a:gd name="connsiteY34" fmla="*/ 831876 h 831876"/>
                <a:gd name="connsiteX35" fmla="*/ 2348843 w 9583380"/>
                <a:gd name="connsiteY35" fmla="*/ 831876 h 831876"/>
                <a:gd name="connsiteX36" fmla="*/ 2046396 w 9583380"/>
                <a:gd name="connsiteY36" fmla="*/ 831876 h 831876"/>
                <a:gd name="connsiteX37" fmla="*/ 1278644 w 9583380"/>
                <a:gd name="connsiteY37" fmla="*/ 831876 h 831876"/>
                <a:gd name="connsiteX38" fmla="*/ 138649 w 9583380"/>
                <a:gd name="connsiteY38" fmla="*/ 831876 h 831876"/>
                <a:gd name="connsiteX39" fmla="*/ 0 w 9583380"/>
                <a:gd name="connsiteY39" fmla="*/ 693227 h 831876"/>
                <a:gd name="connsiteX40" fmla="*/ 0 w 9583380"/>
                <a:gd name="connsiteY40" fmla="*/ 138649 h 8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583380" h="831876" fill="none" extrusionOk="0">
                  <a:moveTo>
                    <a:pt x="0" y="138649"/>
                  </a:moveTo>
                  <a:cubicBezTo>
                    <a:pt x="401" y="46651"/>
                    <a:pt x="63755" y="-2316"/>
                    <a:pt x="138649" y="0"/>
                  </a:cubicBezTo>
                  <a:cubicBezTo>
                    <a:pt x="278355" y="-8874"/>
                    <a:pt x="419163" y="37799"/>
                    <a:pt x="534157" y="0"/>
                  </a:cubicBezTo>
                  <a:cubicBezTo>
                    <a:pt x="649151" y="-37799"/>
                    <a:pt x="914066" y="57105"/>
                    <a:pt x="1022727" y="0"/>
                  </a:cubicBezTo>
                  <a:cubicBezTo>
                    <a:pt x="1131388" y="-57105"/>
                    <a:pt x="1248813" y="39082"/>
                    <a:pt x="1418235" y="0"/>
                  </a:cubicBezTo>
                  <a:cubicBezTo>
                    <a:pt x="1587657" y="-39082"/>
                    <a:pt x="1829372" y="19318"/>
                    <a:pt x="1999865" y="0"/>
                  </a:cubicBezTo>
                  <a:cubicBezTo>
                    <a:pt x="2170358" y="-19318"/>
                    <a:pt x="2339422" y="54895"/>
                    <a:pt x="2674556" y="0"/>
                  </a:cubicBezTo>
                  <a:cubicBezTo>
                    <a:pt x="3009690" y="-54895"/>
                    <a:pt x="2854535" y="8179"/>
                    <a:pt x="2977004" y="0"/>
                  </a:cubicBezTo>
                  <a:cubicBezTo>
                    <a:pt x="3099473" y="-8179"/>
                    <a:pt x="3440872" y="10282"/>
                    <a:pt x="3558634" y="0"/>
                  </a:cubicBezTo>
                  <a:cubicBezTo>
                    <a:pt x="3676396" y="-10282"/>
                    <a:pt x="3777032" y="35119"/>
                    <a:pt x="3954143" y="0"/>
                  </a:cubicBezTo>
                  <a:cubicBezTo>
                    <a:pt x="4131254" y="-35119"/>
                    <a:pt x="4293896" y="15468"/>
                    <a:pt x="4535773" y="0"/>
                  </a:cubicBezTo>
                  <a:cubicBezTo>
                    <a:pt x="4777650" y="-15468"/>
                    <a:pt x="4894129" y="37399"/>
                    <a:pt x="5024342" y="0"/>
                  </a:cubicBezTo>
                  <a:cubicBezTo>
                    <a:pt x="5154555" y="-37399"/>
                    <a:pt x="5369040" y="31580"/>
                    <a:pt x="5512911" y="0"/>
                  </a:cubicBezTo>
                  <a:cubicBezTo>
                    <a:pt x="5656782" y="-31580"/>
                    <a:pt x="5802921" y="28726"/>
                    <a:pt x="6001481" y="0"/>
                  </a:cubicBezTo>
                  <a:cubicBezTo>
                    <a:pt x="6200041" y="-28726"/>
                    <a:pt x="6197045" y="34764"/>
                    <a:pt x="6303928" y="0"/>
                  </a:cubicBezTo>
                  <a:cubicBezTo>
                    <a:pt x="6410811" y="-34764"/>
                    <a:pt x="6669330" y="55201"/>
                    <a:pt x="6978619" y="0"/>
                  </a:cubicBezTo>
                  <a:cubicBezTo>
                    <a:pt x="7287908" y="-55201"/>
                    <a:pt x="7228150" y="45229"/>
                    <a:pt x="7374128" y="0"/>
                  </a:cubicBezTo>
                  <a:cubicBezTo>
                    <a:pt x="7520106" y="-45229"/>
                    <a:pt x="7930058" y="18790"/>
                    <a:pt x="8141880" y="0"/>
                  </a:cubicBezTo>
                  <a:cubicBezTo>
                    <a:pt x="8353702" y="-18790"/>
                    <a:pt x="8374519" y="28631"/>
                    <a:pt x="8537388" y="0"/>
                  </a:cubicBezTo>
                  <a:cubicBezTo>
                    <a:pt x="8700257" y="-28631"/>
                    <a:pt x="9026396" y="4300"/>
                    <a:pt x="9444731" y="0"/>
                  </a:cubicBezTo>
                  <a:cubicBezTo>
                    <a:pt x="9513191" y="19798"/>
                    <a:pt x="9589896" y="63007"/>
                    <a:pt x="9583380" y="138649"/>
                  </a:cubicBezTo>
                  <a:cubicBezTo>
                    <a:pt x="9592575" y="286183"/>
                    <a:pt x="9534203" y="444184"/>
                    <a:pt x="9583380" y="693227"/>
                  </a:cubicBezTo>
                  <a:cubicBezTo>
                    <a:pt x="9568072" y="773511"/>
                    <a:pt x="9529369" y="820556"/>
                    <a:pt x="9444731" y="831876"/>
                  </a:cubicBezTo>
                  <a:cubicBezTo>
                    <a:pt x="9207319" y="903593"/>
                    <a:pt x="9022287" y="775708"/>
                    <a:pt x="8676979" y="831876"/>
                  </a:cubicBezTo>
                  <a:cubicBezTo>
                    <a:pt x="8331671" y="888044"/>
                    <a:pt x="8421108" y="811967"/>
                    <a:pt x="8281471" y="831876"/>
                  </a:cubicBezTo>
                  <a:cubicBezTo>
                    <a:pt x="8141834" y="851785"/>
                    <a:pt x="8003668" y="812947"/>
                    <a:pt x="7885962" y="831876"/>
                  </a:cubicBezTo>
                  <a:cubicBezTo>
                    <a:pt x="7768256" y="850805"/>
                    <a:pt x="7426721" y="787087"/>
                    <a:pt x="7304332" y="831876"/>
                  </a:cubicBezTo>
                  <a:cubicBezTo>
                    <a:pt x="7181943" y="876665"/>
                    <a:pt x="6966633" y="827221"/>
                    <a:pt x="6815763" y="831876"/>
                  </a:cubicBezTo>
                  <a:cubicBezTo>
                    <a:pt x="6664893" y="836531"/>
                    <a:pt x="6211916" y="803242"/>
                    <a:pt x="6048011" y="831876"/>
                  </a:cubicBezTo>
                  <a:cubicBezTo>
                    <a:pt x="5884106" y="860510"/>
                    <a:pt x="5831432" y="810183"/>
                    <a:pt x="5745563" y="831876"/>
                  </a:cubicBezTo>
                  <a:cubicBezTo>
                    <a:pt x="5659694" y="853569"/>
                    <a:pt x="5252753" y="786132"/>
                    <a:pt x="5070872" y="831876"/>
                  </a:cubicBezTo>
                  <a:cubicBezTo>
                    <a:pt x="4888991" y="877620"/>
                    <a:pt x="4468114" y="819806"/>
                    <a:pt x="4303121" y="831876"/>
                  </a:cubicBezTo>
                  <a:cubicBezTo>
                    <a:pt x="4138128" y="843946"/>
                    <a:pt x="3948255" y="820307"/>
                    <a:pt x="3814551" y="831876"/>
                  </a:cubicBezTo>
                  <a:cubicBezTo>
                    <a:pt x="3680847" y="843445"/>
                    <a:pt x="3353233" y="804490"/>
                    <a:pt x="3232921" y="831876"/>
                  </a:cubicBezTo>
                  <a:cubicBezTo>
                    <a:pt x="3112609" y="859262"/>
                    <a:pt x="2971157" y="827051"/>
                    <a:pt x="2744352" y="831876"/>
                  </a:cubicBezTo>
                  <a:cubicBezTo>
                    <a:pt x="2517547" y="836701"/>
                    <a:pt x="2525855" y="826046"/>
                    <a:pt x="2348843" y="831876"/>
                  </a:cubicBezTo>
                  <a:cubicBezTo>
                    <a:pt x="2171831" y="837706"/>
                    <a:pt x="2132734" y="820086"/>
                    <a:pt x="2046396" y="831876"/>
                  </a:cubicBezTo>
                  <a:cubicBezTo>
                    <a:pt x="1960058" y="843666"/>
                    <a:pt x="1563299" y="799281"/>
                    <a:pt x="1278644" y="831876"/>
                  </a:cubicBezTo>
                  <a:cubicBezTo>
                    <a:pt x="993989" y="864471"/>
                    <a:pt x="624778" y="772714"/>
                    <a:pt x="138649" y="831876"/>
                  </a:cubicBezTo>
                  <a:cubicBezTo>
                    <a:pt x="48382" y="826624"/>
                    <a:pt x="10485" y="769369"/>
                    <a:pt x="0" y="693227"/>
                  </a:cubicBezTo>
                  <a:cubicBezTo>
                    <a:pt x="-61023" y="499936"/>
                    <a:pt x="34138" y="292615"/>
                    <a:pt x="0" y="138649"/>
                  </a:cubicBezTo>
                  <a:close/>
                </a:path>
                <a:path w="9583380" h="831876" stroke="0" extrusionOk="0">
                  <a:moveTo>
                    <a:pt x="0" y="138649"/>
                  </a:moveTo>
                  <a:cubicBezTo>
                    <a:pt x="-10767" y="79642"/>
                    <a:pt x="62213" y="-2634"/>
                    <a:pt x="138649" y="0"/>
                  </a:cubicBezTo>
                  <a:cubicBezTo>
                    <a:pt x="344765" y="-37519"/>
                    <a:pt x="401795" y="20279"/>
                    <a:pt x="627218" y="0"/>
                  </a:cubicBezTo>
                  <a:cubicBezTo>
                    <a:pt x="852641" y="-20279"/>
                    <a:pt x="936555" y="15207"/>
                    <a:pt x="1022727" y="0"/>
                  </a:cubicBezTo>
                  <a:cubicBezTo>
                    <a:pt x="1108899" y="-15207"/>
                    <a:pt x="1331328" y="34188"/>
                    <a:pt x="1418235" y="0"/>
                  </a:cubicBezTo>
                  <a:cubicBezTo>
                    <a:pt x="1505142" y="-34188"/>
                    <a:pt x="1883111" y="18133"/>
                    <a:pt x="1999865" y="0"/>
                  </a:cubicBezTo>
                  <a:cubicBezTo>
                    <a:pt x="2116619" y="-18133"/>
                    <a:pt x="2493298" y="20577"/>
                    <a:pt x="2767617" y="0"/>
                  </a:cubicBezTo>
                  <a:cubicBezTo>
                    <a:pt x="3041936" y="-20577"/>
                    <a:pt x="3079794" y="18320"/>
                    <a:pt x="3256186" y="0"/>
                  </a:cubicBezTo>
                  <a:cubicBezTo>
                    <a:pt x="3432578" y="-18320"/>
                    <a:pt x="3608571" y="67902"/>
                    <a:pt x="3837817" y="0"/>
                  </a:cubicBezTo>
                  <a:cubicBezTo>
                    <a:pt x="4067063" y="-67902"/>
                    <a:pt x="4075701" y="2879"/>
                    <a:pt x="4140264" y="0"/>
                  </a:cubicBezTo>
                  <a:cubicBezTo>
                    <a:pt x="4204827" y="-2879"/>
                    <a:pt x="4437617" y="66248"/>
                    <a:pt x="4721894" y="0"/>
                  </a:cubicBezTo>
                  <a:cubicBezTo>
                    <a:pt x="5006171" y="-66248"/>
                    <a:pt x="5178192" y="38105"/>
                    <a:pt x="5303525" y="0"/>
                  </a:cubicBezTo>
                  <a:cubicBezTo>
                    <a:pt x="5428858" y="-38105"/>
                    <a:pt x="5690408" y="42944"/>
                    <a:pt x="5885155" y="0"/>
                  </a:cubicBezTo>
                  <a:cubicBezTo>
                    <a:pt x="6079902" y="-42944"/>
                    <a:pt x="6233716" y="16952"/>
                    <a:pt x="6559846" y="0"/>
                  </a:cubicBezTo>
                  <a:cubicBezTo>
                    <a:pt x="6885976" y="-16952"/>
                    <a:pt x="6814363" y="44066"/>
                    <a:pt x="6955354" y="0"/>
                  </a:cubicBezTo>
                  <a:cubicBezTo>
                    <a:pt x="7096345" y="-44066"/>
                    <a:pt x="7382825" y="6380"/>
                    <a:pt x="7630045" y="0"/>
                  </a:cubicBezTo>
                  <a:cubicBezTo>
                    <a:pt x="7877265" y="-6380"/>
                    <a:pt x="7878821" y="14677"/>
                    <a:pt x="8025553" y="0"/>
                  </a:cubicBezTo>
                  <a:cubicBezTo>
                    <a:pt x="8172285" y="-14677"/>
                    <a:pt x="8406312" y="53727"/>
                    <a:pt x="8700244" y="0"/>
                  </a:cubicBezTo>
                  <a:cubicBezTo>
                    <a:pt x="8994176" y="-53727"/>
                    <a:pt x="9265222" y="27190"/>
                    <a:pt x="9444731" y="0"/>
                  </a:cubicBezTo>
                  <a:cubicBezTo>
                    <a:pt x="9523968" y="-2987"/>
                    <a:pt x="9573036" y="71694"/>
                    <a:pt x="9583380" y="138649"/>
                  </a:cubicBezTo>
                  <a:cubicBezTo>
                    <a:pt x="9622981" y="250394"/>
                    <a:pt x="9537563" y="514917"/>
                    <a:pt x="9583380" y="693227"/>
                  </a:cubicBezTo>
                  <a:cubicBezTo>
                    <a:pt x="9578819" y="780334"/>
                    <a:pt x="9501678" y="829817"/>
                    <a:pt x="9444731" y="831876"/>
                  </a:cubicBezTo>
                  <a:cubicBezTo>
                    <a:pt x="9313978" y="866875"/>
                    <a:pt x="9070192" y="825629"/>
                    <a:pt x="8863101" y="831876"/>
                  </a:cubicBezTo>
                  <a:cubicBezTo>
                    <a:pt x="8656010" y="838123"/>
                    <a:pt x="8560846" y="815324"/>
                    <a:pt x="8281471" y="831876"/>
                  </a:cubicBezTo>
                  <a:cubicBezTo>
                    <a:pt x="8002096" y="848428"/>
                    <a:pt x="7896624" y="816942"/>
                    <a:pt x="7792901" y="831876"/>
                  </a:cubicBezTo>
                  <a:cubicBezTo>
                    <a:pt x="7689178" y="846810"/>
                    <a:pt x="7412871" y="812636"/>
                    <a:pt x="7211271" y="831876"/>
                  </a:cubicBezTo>
                  <a:cubicBezTo>
                    <a:pt x="7009671" y="851116"/>
                    <a:pt x="6979784" y="800571"/>
                    <a:pt x="6815763" y="831876"/>
                  </a:cubicBezTo>
                  <a:cubicBezTo>
                    <a:pt x="6651742" y="863181"/>
                    <a:pt x="6535397" y="797667"/>
                    <a:pt x="6327194" y="831876"/>
                  </a:cubicBezTo>
                  <a:cubicBezTo>
                    <a:pt x="6118991" y="866085"/>
                    <a:pt x="5791826" y="802212"/>
                    <a:pt x="5652503" y="831876"/>
                  </a:cubicBezTo>
                  <a:cubicBezTo>
                    <a:pt x="5513180" y="861540"/>
                    <a:pt x="5173282" y="803466"/>
                    <a:pt x="4977812" y="831876"/>
                  </a:cubicBezTo>
                  <a:cubicBezTo>
                    <a:pt x="4782342" y="860286"/>
                    <a:pt x="4584095" y="795932"/>
                    <a:pt x="4396182" y="831876"/>
                  </a:cubicBezTo>
                  <a:cubicBezTo>
                    <a:pt x="4208269" y="867820"/>
                    <a:pt x="4085565" y="787302"/>
                    <a:pt x="4000673" y="831876"/>
                  </a:cubicBezTo>
                  <a:cubicBezTo>
                    <a:pt x="3915781" y="876450"/>
                    <a:pt x="3733774" y="827581"/>
                    <a:pt x="3605165" y="831876"/>
                  </a:cubicBezTo>
                  <a:cubicBezTo>
                    <a:pt x="3476556" y="836171"/>
                    <a:pt x="3323747" y="817451"/>
                    <a:pt x="3116595" y="831876"/>
                  </a:cubicBezTo>
                  <a:cubicBezTo>
                    <a:pt x="2909443" y="846301"/>
                    <a:pt x="2961815" y="808780"/>
                    <a:pt x="2814148" y="831876"/>
                  </a:cubicBezTo>
                  <a:cubicBezTo>
                    <a:pt x="2666481" y="854972"/>
                    <a:pt x="2606345" y="823924"/>
                    <a:pt x="2511700" y="831876"/>
                  </a:cubicBezTo>
                  <a:cubicBezTo>
                    <a:pt x="2417055" y="839828"/>
                    <a:pt x="2247369" y="828559"/>
                    <a:pt x="2023131" y="831876"/>
                  </a:cubicBezTo>
                  <a:cubicBezTo>
                    <a:pt x="1798893" y="835193"/>
                    <a:pt x="1729107" y="827742"/>
                    <a:pt x="1627622" y="831876"/>
                  </a:cubicBezTo>
                  <a:cubicBezTo>
                    <a:pt x="1526137" y="836010"/>
                    <a:pt x="1277158" y="808880"/>
                    <a:pt x="1139053" y="831876"/>
                  </a:cubicBezTo>
                  <a:cubicBezTo>
                    <a:pt x="1000948" y="854872"/>
                    <a:pt x="911520" y="804341"/>
                    <a:pt x="836605" y="831876"/>
                  </a:cubicBezTo>
                  <a:cubicBezTo>
                    <a:pt x="761690" y="859411"/>
                    <a:pt x="487286" y="814190"/>
                    <a:pt x="138649" y="831876"/>
                  </a:cubicBezTo>
                  <a:cubicBezTo>
                    <a:pt x="64965" y="839885"/>
                    <a:pt x="-2132" y="792589"/>
                    <a:pt x="0" y="693227"/>
                  </a:cubicBezTo>
                  <a:cubicBezTo>
                    <a:pt x="-46977" y="450322"/>
                    <a:pt x="32250" y="267256"/>
                    <a:pt x="0" y="138649"/>
                  </a:cubicBezTo>
                  <a:close/>
                </a:path>
              </a:pathLst>
            </a:custGeom>
            <a:solidFill>
              <a:schemeClr val="tx2"/>
            </a:solidFill>
            <a:ln w="12700">
              <a:solidFill>
                <a:srgbClr val="0070C0"/>
              </a:solidFill>
              <a:extLst>
                <a:ext uri="{C807C97D-BFC1-408E-A445-0C87EB9F89A2}">
                  <ask:lineSketchStyleProps xmlns:ask="http://schemas.microsoft.com/office/drawing/2018/sketchyshapes" sd="97475445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3">
              <a:extLst>
                <a:ext uri="{FF2B5EF4-FFF2-40B4-BE49-F238E27FC236}">
                  <a16:creationId xmlns:a16="http://schemas.microsoft.com/office/drawing/2014/main" id="{4C2F80E6-A959-472B-BF42-4FEE801835F4}"/>
                </a:ext>
              </a:extLst>
            </p:cNvPr>
            <p:cNvSpPr/>
            <p:nvPr/>
          </p:nvSpPr>
          <p:spPr>
            <a:xfrm>
              <a:off x="2254476" y="1196800"/>
              <a:ext cx="11447150" cy="646331"/>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600" b="1" dirty="0" err="1">
                  <a:solidFill>
                    <a:srgbClr val="0070C0"/>
                  </a:solidFill>
                  <a:ea typeface="LNTH-LuoLuoNotangYuanTi 1" panose="020B0604020202020204" charset="-128"/>
                  <a:cs typeface="LNTH-LuoLuoNotangYuanTi 1" panose="020B0604020202020204" charset="-128"/>
                </a:rPr>
                <a:t>Nhắc</a:t>
              </a:r>
              <a:r>
                <a:rPr lang="en-US" sz="3600" b="1" dirty="0">
                  <a:solidFill>
                    <a:srgbClr val="0070C0"/>
                  </a:solidFill>
                  <a:ea typeface="LNTH-LuoLuoNotangYuanTi 1" panose="020B0604020202020204" charset="-128"/>
                  <a:cs typeface="LNTH-LuoLuoNotangYuanTi 1" panose="020B0604020202020204" charset="-128"/>
                </a:rPr>
                <a:t> </a:t>
              </a:r>
              <a:r>
                <a:rPr lang="en-US" sz="3600" b="1" dirty="0" err="1">
                  <a:solidFill>
                    <a:srgbClr val="0070C0"/>
                  </a:solidFill>
                  <a:ea typeface="LNTH-LuoLuoNotangYuanTi 1" panose="020B0604020202020204" charset="-128"/>
                  <a:cs typeface="LNTH-LuoLuoNotangYuanTi 1" panose="020B0604020202020204" charset="-128"/>
                </a:rPr>
                <a:t>lại</a:t>
              </a:r>
              <a:r>
                <a:rPr lang="en-US" sz="3600" b="1" dirty="0">
                  <a:solidFill>
                    <a:srgbClr val="0070C0"/>
                  </a:solidFill>
                  <a:ea typeface="LNTH-LuoLuoNotangYuanTi 1" panose="020B0604020202020204" charset="-128"/>
                  <a:cs typeface="LNTH-LuoLuoNotangYuanTi 1" panose="020B0604020202020204" charset="-128"/>
                </a:rPr>
                <a:t> </a:t>
              </a:r>
              <a:r>
                <a:rPr lang="en-US" sz="3600" b="1" dirty="0" err="1">
                  <a:solidFill>
                    <a:srgbClr val="0070C0"/>
                  </a:solidFill>
                  <a:ea typeface="LNTH-LuoLuoNotangYuanTi 1" panose="020B0604020202020204" charset="-128"/>
                  <a:cs typeface="LNTH-LuoLuoNotangYuanTi 1" panose="020B0604020202020204" charset="-128"/>
                </a:rPr>
                <a:t>nội</a:t>
              </a:r>
              <a:r>
                <a:rPr lang="en-US" sz="3600" b="1" dirty="0">
                  <a:solidFill>
                    <a:srgbClr val="0070C0"/>
                  </a:solidFill>
                  <a:ea typeface="LNTH-LuoLuoNotangYuanTi 1" panose="020B0604020202020204" charset="-128"/>
                  <a:cs typeface="LNTH-LuoLuoNotangYuanTi 1" panose="020B0604020202020204" charset="-128"/>
                </a:rPr>
                <a:t> dung </a:t>
              </a:r>
              <a:r>
                <a:rPr lang="en-US" sz="3600" b="1" dirty="0" err="1">
                  <a:solidFill>
                    <a:srgbClr val="0070C0"/>
                  </a:solidFill>
                  <a:ea typeface="LNTH-LuoLuoNotangYuanTi 1" panose="020B0604020202020204" charset="-128"/>
                  <a:cs typeface="LNTH-LuoLuoNotangYuanTi 1" panose="020B0604020202020204" charset="-128"/>
                </a:rPr>
                <a:t>chính</a:t>
              </a:r>
              <a:r>
                <a:rPr lang="en-US" sz="3600" b="1" dirty="0">
                  <a:solidFill>
                    <a:srgbClr val="0070C0"/>
                  </a:solidFill>
                  <a:ea typeface="LNTH-LuoLuoNotangYuanTi 1" panose="020B0604020202020204" charset="-128"/>
                  <a:cs typeface="LNTH-LuoLuoNotangYuanTi 1" panose="020B0604020202020204" charset="-128"/>
                </a:rPr>
                <a:t> </a:t>
              </a:r>
              <a:r>
                <a:rPr lang="en-US" sz="3600" b="1" dirty="0" err="1">
                  <a:solidFill>
                    <a:srgbClr val="0070C0"/>
                  </a:solidFill>
                  <a:ea typeface="LNTH-LuoLuoNotangYuanTi 1" panose="020B0604020202020204" charset="-128"/>
                  <a:cs typeface="LNTH-LuoLuoNotangYuanTi 1" panose="020B0604020202020204" charset="-128"/>
                </a:rPr>
                <a:t>của</a:t>
              </a:r>
              <a:r>
                <a:rPr lang="en-US" sz="3600" b="1" dirty="0">
                  <a:solidFill>
                    <a:srgbClr val="0070C0"/>
                  </a:solidFill>
                  <a:ea typeface="LNTH-LuoLuoNotangYuanTi 1" panose="020B0604020202020204" charset="-128"/>
                  <a:cs typeface="LNTH-LuoLuoNotangYuanTi 1" panose="020B0604020202020204" charset="-128"/>
                </a:rPr>
                <a:t> </a:t>
              </a:r>
              <a:r>
                <a:rPr lang="en-US" sz="3600" b="1" dirty="0" err="1">
                  <a:solidFill>
                    <a:srgbClr val="0070C0"/>
                  </a:solidFill>
                  <a:ea typeface="LNTH-LuoLuoNotangYuanTi 1" panose="020B0604020202020204" charset="-128"/>
                  <a:cs typeface="LNTH-LuoLuoNotangYuanTi 1" panose="020B0604020202020204" charset="-128"/>
                </a:rPr>
                <a:t>bài</a:t>
              </a:r>
              <a:r>
                <a:rPr lang="en-US" sz="3600" b="1" dirty="0">
                  <a:solidFill>
                    <a:srgbClr val="0070C0"/>
                  </a:solidFill>
                  <a:ea typeface="LNTH-LuoLuoNotangYuanTi 1" panose="020B0604020202020204" charset="-128"/>
                  <a:cs typeface="LNTH-LuoLuoNotangYuanTi 1" panose="020B0604020202020204" charset="-128"/>
                </a:rPr>
                <a:t> </a:t>
              </a:r>
              <a:r>
                <a:rPr lang="en-US" sz="3600" b="1" dirty="0" err="1">
                  <a:solidFill>
                    <a:srgbClr val="0070C0"/>
                  </a:solidFill>
                  <a:ea typeface="LNTH-LuoLuoNotangYuanTi 1" panose="020B0604020202020204" charset="-128"/>
                  <a:cs typeface="LNTH-LuoLuoNotangYuanTi 1" panose="020B0604020202020204" charset="-128"/>
                </a:rPr>
                <a:t>đọc</a:t>
              </a:r>
              <a:r>
                <a:rPr lang="en-US" sz="3600" b="1" dirty="0">
                  <a:solidFill>
                    <a:srgbClr val="0070C0"/>
                  </a:solidFill>
                  <a:ea typeface="LNTH-LuoLuoNotangYuanTi 1" panose="020B0604020202020204" charset="-128"/>
                  <a:cs typeface="LNTH-LuoLuoNotangYuanTi 1" panose="020B0604020202020204" charset="-128"/>
                </a:rPr>
                <a:t>.</a:t>
              </a:r>
            </a:p>
          </p:txBody>
        </p:sp>
      </p:grpSp>
    </p:spTree>
    <p:extLst>
      <p:ext uri="{BB962C8B-B14F-4D97-AF65-F5344CB8AC3E}">
        <p14:creationId xmlns:p14="http://schemas.microsoft.com/office/powerpoint/2010/main" val="2408850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Hình chữ nhật: Góc Tròn 1">
            <a:extLst>
              <a:ext uri="{FF2B5EF4-FFF2-40B4-BE49-F238E27FC236}">
                <a16:creationId xmlns:a16="http://schemas.microsoft.com/office/drawing/2014/main" id="{B359FDDB-4DE5-3929-8122-C5143C588BFC}"/>
              </a:ext>
            </a:extLst>
          </p:cNvPr>
          <p:cNvSpPr/>
          <p:nvPr/>
        </p:nvSpPr>
        <p:spPr>
          <a:xfrm flipH="1">
            <a:off x="-249203" y="1161110"/>
            <a:ext cx="9642403" cy="3852639"/>
          </a:xfrm>
          <a:custGeom>
            <a:avLst/>
            <a:gdLst>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1399850 w 16992596"/>
              <a:gd name="connsiteY6" fmla="*/ 8398932 h 8398932"/>
              <a:gd name="connsiteX7" fmla="*/ 0 w 16992596"/>
              <a:gd name="connsiteY7" fmla="*/ 6999082 h 8398932"/>
              <a:gd name="connsiteX8" fmla="*/ 0 w 16992596"/>
              <a:gd name="connsiteY8" fmla="*/ 1399850 h 8398932"/>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9309410 w 16992596"/>
              <a:gd name="connsiteY6" fmla="*/ 6775872 h 8398932"/>
              <a:gd name="connsiteX7" fmla="*/ 0 w 16992596"/>
              <a:gd name="connsiteY7" fmla="*/ 6999082 h 8398932"/>
              <a:gd name="connsiteX8" fmla="*/ 0 w 16992596"/>
              <a:gd name="connsiteY8" fmla="*/ 1399850 h 8398932"/>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9309410 w 16992596"/>
              <a:gd name="connsiteY6" fmla="*/ 6775872 h 8398932"/>
              <a:gd name="connsiteX7" fmla="*/ 45720 w 16992596"/>
              <a:gd name="connsiteY7" fmla="*/ 5467462 h 8398932"/>
              <a:gd name="connsiteX8" fmla="*/ 0 w 16992596"/>
              <a:gd name="connsiteY8" fmla="*/ 1399850 h 8398932"/>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5354630 w 16992596"/>
              <a:gd name="connsiteY6" fmla="*/ 6364392 h 8398932"/>
              <a:gd name="connsiteX7" fmla="*/ 45720 w 16992596"/>
              <a:gd name="connsiteY7" fmla="*/ 5467462 h 8398932"/>
              <a:gd name="connsiteX8" fmla="*/ 0 w 16992596"/>
              <a:gd name="connsiteY8" fmla="*/ 1399850 h 8398932"/>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4920290 w 16992596"/>
              <a:gd name="connsiteY6" fmla="*/ 6181512 h 8398932"/>
              <a:gd name="connsiteX7" fmla="*/ 45720 w 16992596"/>
              <a:gd name="connsiteY7" fmla="*/ 5467462 h 8398932"/>
              <a:gd name="connsiteX8" fmla="*/ 0 w 16992596"/>
              <a:gd name="connsiteY8" fmla="*/ 1399850 h 8398932"/>
              <a:gd name="connsiteX0" fmla="*/ 0 w 16992596"/>
              <a:gd name="connsiteY0" fmla="*/ 1399850 h 8787552"/>
              <a:gd name="connsiteX1" fmla="*/ 1399850 w 16992596"/>
              <a:gd name="connsiteY1" fmla="*/ 0 h 8787552"/>
              <a:gd name="connsiteX2" fmla="*/ 15592746 w 16992596"/>
              <a:gd name="connsiteY2" fmla="*/ 0 h 8787552"/>
              <a:gd name="connsiteX3" fmla="*/ 16992596 w 16992596"/>
              <a:gd name="connsiteY3" fmla="*/ 1399850 h 8787552"/>
              <a:gd name="connsiteX4" fmla="*/ 16992596 w 16992596"/>
              <a:gd name="connsiteY4" fmla="*/ 6999082 h 8787552"/>
              <a:gd name="connsiteX5" fmla="*/ 14038266 w 16992596"/>
              <a:gd name="connsiteY5" fmla="*/ 8787552 h 8787552"/>
              <a:gd name="connsiteX6" fmla="*/ 4920290 w 16992596"/>
              <a:gd name="connsiteY6" fmla="*/ 6181512 h 8787552"/>
              <a:gd name="connsiteX7" fmla="*/ 45720 w 16992596"/>
              <a:gd name="connsiteY7" fmla="*/ 5467462 h 8787552"/>
              <a:gd name="connsiteX8" fmla="*/ 0 w 16992596"/>
              <a:gd name="connsiteY8" fmla="*/ 1399850 h 8787552"/>
              <a:gd name="connsiteX0" fmla="*/ 0 w 16992596"/>
              <a:gd name="connsiteY0" fmla="*/ 1399850 h 8787552"/>
              <a:gd name="connsiteX1" fmla="*/ 1399850 w 16992596"/>
              <a:gd name="connsiteY1" fmla="*/ 0 h 8787552"/>
              <a:gd name="connsiteX2" fmla="*/ 15592746 w 16992596"/>
              <a:gd name="connsiteY2" fmla="*/ 0 h 8787552"/>
              <a:gd name="connsiteX3" fmla="*/ 16992596 w 16992596"/>
              <a:gd name="connsiteY3" fmla="*/ 1399850 h 8787552"/>
              <a:gd name="connsiteX4" fmla="*/ 16878296 w 16992596"/>
              <a:gd name="connsiteY4" fmla="*/ 7616302 h 8787552"/>
              <a:gd name="connsiteX5" fmla="*/ 14038266 w 16992596"/>
              <a:gd name="connsiteY5" fmla="*/ 8787552 h 8787552"/>
              <a:gd name="connsiteX6" fmla="*/ 4920290 w 16992596"/>
              <a:gd name="connsiteY6" fmla="*/ 6181512 h 8787552"/>
              <a:gd name="connsiteX7" fmla="*/ 45720 w 16992596"/>
              <a:gd name="connsiteY7" fmla="*/ 5467462 h 8787552"/>
              <a:gd name="connsiteX8" fmla="*/ 0 w 16992596"/>
              <a:gd name="connsiteY8" fmla="*/ 1399850 h 8787552"/>
              <a:gd name="connsiteX0" fmla="*/ 0 w 16992596"/>
              <a:gd name="connsiteY0" fmla="*/ 1399850 h 8787552"/>
              <a:gd name="connsiteX1" fmla="*/ 1399850 w 16992596"/>
              <a:gd name="connsiteY1" fmla="*/ 0 h 8787552"/>
              <a:gd name="connsiteX2" fmla="*/ 15592746 w 16992596"/>
              <a:gd name="connsiteY2" fmla="*/ 0 h 8787552"/>
              <a:gd name="connsiteX3" fmla="*/ 16992596 w 16992596"/>
              <a:gd name="connsiteY3" fmla="*/ 1399850 h 8787552"/>
              <a:gd name="connsiteX4" fmla="*/ 16878296 w 16992596"/>
              <a:gd name="connsiteY4" fmla="*/ 7616302 h 8787552"/>
              <a:gd name="connsiteX5" fmla="*/ 14038266 w 16992596"/>
              <a:gd name="connsiteY5" fmla="*/ 8787552 h 8787552"/>
              <a:gd name="connsiteX6" fmla="*/ 3251510 w 16992596"/>
              <a:gd name="connsiteY6" fmla="*/ 6432972 h 8787552"/>
              <a:gd name="connsiteX7" fmla="*/ 45720 w 16992596"/>
              <a:gd name="connsiteY7" fmla="*/ 5467462 h 8787552"/>
              <a:gd name="connsiteX8" fmla="*/ 0 w 16992596"/>
              <a:gd name="connsiteY8" fmla="*/ 1399850 h 8787552"/>
              <a:gd name="connsiteX0" fmla="*/ 0 w 16992596"/>
              <a:gd name="connsiteY0" fmla="*/ 1399850 h 8421792"/>
              <a:gd name="connsiteX1" fmla="*/ 1399850 w 16992596"/>
              <a:gd name="connsiteY1" fmla="*/ 0 h 8421792"/>
              <a:gd name="connsiteX2" fmla="*/ 15592746 w 16992596"/>
              <a:gd name="connsiteY2" fmla="*/ 0 h 8421792"/>
              <a:gd name="connsiteX3" fmla="*/ 16992596 w 16992596"/>
              <a:gd name="connsiteY3" fmla="*/ 1399850 h 8421792"/>
              <a:gd name="connsiteX4" fmla="*/ 16878296 w 16992596"/>
              <a:gd name="connsiteY4" fmla="*/ 7616302 h 8421792"/>
              <a:gd name="connsiteX5" fmla="*/ 13489626 w 16992596"/>
              <a:gd name="connsiteY5" fmla="*/ 8421792 h 8421792"/>
              <a:gd name="connsiteX6" fmla="*/ 3251510 w 16992596"/>
              <a:gd name="connsiteY6" fmla="*/ 6432972 h 8421792"/>
              <a:gd name="connsiteX7" fmla="*/ 45720 w 16992596"/>
              <a:gd name="connsiteY7" fmla="*/ 5467462 h 8421792"/>
              <a:gd name="connsiteX8" fmla="*/ 0 w 16992596"/>
              <a:gd name="connsiteY8" fmla="*/ 1399850 h 8421792"/>
              <a:gd name="connsiteX0" fmla="*/ 0 w 16992596"/>
              <a:gd name="connsiteY0" fmla="*/ 1399850 h 8421792"/>
              <a:gd name="connsiteX1" fmla="*/ 1399850 w 16992596"/>
              <a:gd name="connsiteY1" fmla="*/ 0 h 8421792"/>
              <a:gd name="connsiteX2" fmla="*/ 15592746 w 16992596"/>
              <a:gd name="connsiteY2" fmla="*/ 0 h 8421792"/>
              <a:gd name="connsiteX3" fmla="*/ 16992596 w 16992596"/>
              <a:gd name="connsiteY3" fmla="*/ 1399850 h 8421792"/>
              <a:gd name="connsiteX4" fmla="*/ 16878296 w 16992596"/>
              <a:gd name="connsiteY4" fmla="*/ 7616302 h 8421792"/>
              <a:gd name="connsiteX5" fmla="*/ 13489626 w 16992596"/>
              <a:gd name="connsiteY5" fmla="*/ 8421792 h 8421792"/>
              <a:gd name="connsiteX6" fmla="*/ 4032560 w 16992596"/>
              <a:gd name="connsiteY6" fmla="*/ 5956722 h 8421792"/>
              <a:gd name="connsiteX7" fmla="*/ 45720 w 16992596"/>
              <a:gd name="connsiteY7" fmla="*/ 5467462 h 8421792"/>
              <a:gd name="connsiteX8" fmla="*/ 0 w 16992596"/>
              <a:gd name="connsiteY8" fmla="*/ 1399850 h 8421792"/>
              <a:gd name="connsiteX0" fmla="*/ 0 w 17020116"/>
              <a:gd name="connsiteY0" fmla="*/ 1399850 h 7760085"/>
              <a:gd name="connsiteX1" fmla="*/ 1399850 w 17020116"/>
              <a:gd name="connsiteY1" fmla="*/ 0 h 7760085"/>
              <a:gd name="connsiteX2" fmla="*/ 15592746 w 17020116"/>
              <a:gd name="connsiteY2" fmla="*/ 0 h 7760085"/>
              <a:gd name="connsiteX3" fmla="*/ 16992596 w 17020116"/>
              <a:gd name="connsiteY3" fmla="*/ 1399850 h 7760085"/>
              <a:gd name="connsiteX4" fmla="*/ 16878296 w 17020116"/>
              <a:gd name="connsiteY4" fmla="*/ 7616302 h 7760085"/>
              <a:gd name="connsiteX5" fmla="*/ 16575726 w 17020116"/>
              <a:gd name="connsiteY5" fmla="*/ 5792892 h 7760085"/>
              <a:gd name="connsiteX6" fmla="*/ 4032560 w 17020116"/>
              <a:gd name="connsiteY6" fmla="*/ 5956722 h 7760085"/>
              <a:gd name="connsiteX7" fmla="*/ 45720 w 17020116"/>
              <a:gd name="connsiteY7" fmla="*/ 5467462 h 7760085"/>
              <a:gd name="connsiteX8" fmla="*/ 0 w 17020116"/>
              <a:gd name="connsiteY8" fmla="*/ 1399850 h 7760085"/>
              <a:gd name="connsiteX0" fmla="*/ 0 w 16992596"/>
              <a:gd name="connsiteY0" fmla="*/ 1399850 h 6037823"/>
              <a:gd name="connsiteX1" fmla="*/ 1399850 w 16992596"/>
              <a:gd name="connsiteY1" fmla="*/ 0 h 6037823"/>
              <a:gd name="connsiteX2" fmla="*/ 15592746 w 16992596"/>
              <a:gd name="connsiteY2" fmla="*/ 0 h 6037823"/>
              <a:gd name="connsiteX3" fmla="*/ 16992596 w 16992596"/>
              <a:gd name="connsiteY3" fmla="*/ 1399850 h 6037823"/>
              <a:gd name="connsiteX4" fmla="*/ 16573496 w 16992596"/>
              <a:gd name="connsiteY4" fmla="*/ 5654152 h 6037823"/>
              <a:gd name="connsiteX5" fmla="*/ 16575726 w 16992596"/>
              <a:gd name="connsiteY5" fmla="*/ 5792892 h 6037823"/>
              <a:gd name="connsiteX6" fmla="*/ 4032560 w 16992596"/>
              <a:gd name="connsiteY6" fmla="*/ 5956722 h 6037823"/>
              <a:gd name="connsiteX7" fmla="*/ 45720 w 16992596"/>
              <a:gd name="connsiteY7" fmla="*/ 5467462 h 6037823"/>
              <a:gd name="connsiteX8" fmla="*/ 0 w 16992596"/>
              <a:gd name="connsiteY8" fmla="*/ 1399850 h 6037823"/>
              <a:gd name="connsiteX0" fmla="*/ 0 w 16992596"/>
              <a:gd name="connsiteY0" fmla="*/ 1399850 h 6037823"/>
              <a:gd name="connsiteX1" fmla="*/ 1399850 w 16992596"/>
              <a:gd name="connsiteY1" fmla="*/ 0 h 6037823"/>
              <a:gd name="connsiteX2" fmla="*/ 15592746 w 16992596"/>
              <a:gd name="connsiteY2" fmla="*/ 0 h 6037823"/>
              <a:gd name="connsiteX3" fmla="*/ 16992596 w 16992596"/>
              <a:gd name="connsiteY3" fmla="*/ 1399850 h 6037823"/>
              <a:gd name="connsiteX4" fmla="*/ 16573496 w 16992596"/>
              <a:gd name="connsiteY4" fmla="*/ 5654152 h 6037823"/>
              <a:gd name="connsiteX5" fmla="*/ 16575726 w 16992596"/>
              <a:gd name="connsiteY5" fmla="*/ 5792892 h 6037823"/>
              <a:gd name="connsiteX6" fmla="*/ 4032560 w 16992596"/>
              <a:gd name="connsiteY6" fmla="*/ 5956722 h 6037823"/>
              <a:gd name="connsiteX7" fmla="*/ 45720 w 16992596"/>
              <a:gd name="connsiteY7" fmla="*/ 4702612 h 6037823"/>
              <a:gd name="connsiteX8" fmla="*/ 0 w 16992596"/>
              <a:gd name="connsiteY8" fmla="*/ 1399850 h 6037823"/>
              <a:gd name="connsiteX0" fmla="*/ 0 w 16992596"/>
              <a:gd name="connsiteY0" fmla="*/ 1399850 h 6037823"/>
              <a:gd name="connsiteX1" fmla="*/ 1399850 w 16992596"/>
              <a:gd name="connsiteY1" fmla="*/ 0 h 6037823"/>
              <a:gd name="connsiteX2" fmla="*/ 15592746 w 16992596"/>
              <a:gd name="connsiteY2" fmla="*/ 0 h 6037823"/>
              <a:gd name="connsiteX3" fmla="*/ 16992596 w 16992596"/>
              <a:gd name="connsiteY3" fmla="*/ 1399850 h 6037823"/>
              <a:gd name="connsiteX4" fmla="*/ 16573496 w 16992596"/>
              <a:gd name="connsiteY4" fmla="*/ 5654152 h 6037823"/>
              <a:gd name="connsiteX5" fmla="*/ 16575726 w 16992596"/>
              <a:gd name="connsiteY5" fmla="*/ 5792892 h 6037823"/>
              <a:gd name="connsiteX6" fmla="*/ 4032560 w 16992596"/>
              <a:gd name="connsiteY6" fmla="*/ 5956722 h 6037823"/>
              <a:gd name="connsiteX7" fmla="*/ 45720 w 16992596"/>
              <a:gd name="connsiteY7" fmla="*/ 4702612 h 6037823"/>
              <a:gd name="connsiteX8" fmla="*/ 0 w 16992596"/>
              <a:gd name="connsiteY8" fmla="*/ 1399850 h 6037823"/>
              <a:gd name="connsiteX0" fmla="*/ 0 w 17504106"/>
              <a:gd name="connsiteY0" fmla="*/ 1399850 h 6049506"/>
              <a:gd name="connsiteX1" fmla="*/ 1399850 w 17504106"/>
              <a:gd name="connsiteY1" fmla="*/ 0 h 6049506"/>
              <a:gd name="connsiteX2" fmla="*/ 15592746 w 17504106"/>
              <a:gd name="connsiteY2" fmla="*/ 0 h 6049506"/>
              <a:gd name="connsiteX3" fmla="*/ 16992596 w 17504106"/>
              <a:gd name="connsiteY3" fmla="*/ 1399850 h 6049506"/>
              <a:gd name="connsiteX4" fmla="*/ 16573496 w 17504106"/>
              <a:gd name="connsiteY4" fmla="*/ 5654152 h 6049506"/>
              <a:gd name="connsiteX5" fmla="*/ 16575726 w 17504106"/>
              <a:gd name="connsiteY5" fmla="*/ 5792892 h 6049506"/>
              <a:gd name="connsiteX6" fmla="*/ 4032560 w 17504106"/>
              <a:gd name="connsiteY6" fmla="*/ 5397076 h 6049506"/>
              <a:gd name="connsiteX7" fmla="*/ 45720 w 17504106"/>
              <a:gd name="connsiteY7" fmla="*/ 4702612 h 6049506"/>
              <a:gd name="connsiteX8" fmla="*/ 0 w 17504106"/>
              <a:gd name="connsiteY8" fmla="*/ 1399850 h 6049506"/>
              <a:gd name="connsiteX0" fmla="*/ 0 w 17299667"/>
              <a:gd name="connsiteY0" fmla="*/ 1399850 h 5920500"/>
              <a:gd name="connsiteX1" fmla="*/ 1399850 w 17299667"/>
              <a:gd name="connsiteY1" fmla="*/ 0 h 5920500"/>
              <a:gd name="connsiteX2" fmla="*/ 15592746 w 17299667"/>
              <a:gd name="connsiteY2" fmla="*/ 0 h 5920500"/>
              <a:gd name="connsiteX3" fmla="*/ 16992596 w 17299667"/>
              <a:gd name="connsiteY3" fmla="*/ 1399850 h 5920500"/>
              <a:gd name="connsiteX4" fmla="*/ 15865573 w 17299667"/>
              <a:gd name="connsiteY4" fmla="*/ 2762648 h 5920500"/>
              <a:gd name="connsiteX5" fmla="*/ 16575726 w 17299667"/>
              <a:gd name="connsiteY5" fmla="*/ 5792892 h 5920500"/>
              <a:gd name="connsiteX6" fmla="*/ 4032560 w 17299667"/>
              <a:gd name="connsiteY6" fmla="*/ 5397076 h 5920500"/>
              <a:gd name="connsiteX7" fmla="*/ 45720 w 17299667"/>
              <a:gd name="connsiteY7" fmla="*/ 4702612 h 5920500"/>
              <a:gd name="connsiteX8" fmla="*/ 0 w 17299667"/>
              <a:gd name="connsiteY8" fmla="*/ 1399850 h 5920500"/>
              <a:gd name="connsiteX0" fmla="*/ 0 w 17179398"/>
              <a:gd name="connsiteY0" fmla="*/ 1399850 h 5461438"/>
              <a:gd name="connsiteX1" fmla="*/ 1399850 w 17179398"/>
              <a:gd name="connsiteY1" fmla="*/ 0 h 5461438"/>
              <a:gd name="connsiteX2" fmla="*/ 15592746 w 17179398"/>
              <a:gd name="connsiteY2" fmla="*/ 0 h 5461438"/>
              <a:gd name="connsiteX3" fmla="*/ 16992596 w 17179398"/>
              <a:gd name="connsiteY3" fmla="*/ 1399850 h 5461438"/>
              <a:gd name="connsiteX4" fmla="*/ 15865573 w 17179398"/>
              <a:gd name="connsiteY4" fmla="*/ 2762648 h 5461438"/>
              <a:gd name="connsiteX5" fmla="*/ 16428242 w 17179398"/>
              <a:gd name="connsiteY5" fmla="*/ 5195936 h 5461438"/>
              <a:gd name="connsiteX6" fmla="*/ 4032560 w 17179398"/>
              <a:gd name="connsiteY6" fmla="*/ 5397076 h 5461438"/>
              <a:gd name="connsiteX7" fmla="*/ 45720 w 17179398"/>
              <a:gd name="connsiteY7" fmla="*/ 4702612 h 5461438"/>
              <a:gd name="connsiteX8" fmla="*/ 0 w 17179398"/>
              <a:gd name="connsiteY8" fmla="*/ 1399850 h 5461438"/>
              <a:gd name="connsiteX0" fmla="*/ 0 w 17520355"/>
              <a:gd name="connsiteY0" fmla="*/ 1399850 h 5465872"/>
              <a:gd name="connsiteX1" fmla="*/ 1399850 w 17520355"/>
              <a:gd name="connsiteY1" fmla="*/ 0 h 5465872"/>
              <a:gd name="connsiteX2" fmla="*/ 15592746 w 17520355"/>
              <a:gd name="connsiteY2" fmla="*/ 0 h 5465872"/>
              <a:gd name="connsiteX3" fmla="*/ 16992596 w 17520355"/>
              <a:gd name="connsiteY3" fmla="*/ 1399850 h 5465872"/>
              <a:gd name="connsiteX4" fmla="*/ 16897960 w 17520355"/>
              <a:gd name="connsiteY4" fmla="*/ 2694661 h 5465872"/>
              <a:gd name="connsiteX5" fmla="*/ 16428242 w 17520355"/>
              <a:gd name="connsiteY5" fmla="*/ 5195936 h 5465872"/>
              <a:gd name="connsiteX6" fmla="*/ 4032560 w 17520355"/>
              <a:gd name="connsiteY6" fmla="*/ 5397076 h 5465872"/>
              <a:gd name="connsiteX7" fmla="*/ 45720 w 17520355"/>
              <a:gd name="connsiteY7" fmla="*/ 4702612 h 5465872"/>
              <a:gd name="connsiteX8" fmla="*/ 0 w 17520355"/>
              <a:gd name="connsiteY8" fmla="*/ 1399850 h 5465872"/>
              <a:gd name="connsiteX0" fmla="*/ 0 w 16992596"/>
              <a:gd name="connsiteY0" fmla="*/ 1399850 h 5491697"/>
              <a:gd name="connsiteX1" fmla="*/ 1399850 w 16992596"/>
              <a:gd name="connsiteY1" fmla="*/ 0 h 5491697"/>
              <a:gd name="connsiteX2" fmla="*/ 15592746 w 16992596"/>
              <a:gd name="connsiteY2" fmla="*/ 0 h 5491697"/>
              <a:gd name="connsiteX3" fmla="*/ 16992596 w 16992596"/>
              <a:gd name="connsiteY3" fmla="*/ 1399850 h 5491697"/>
              <a:gd name="connsiteX4" fmla="*/ 16897960 w 16992596"/>
              <a:gd name="connsiteY4" fmla="*/ 2694661 h 5491697"/>
              <a:gd name="connsiteX5" fmla="*/ 15336862 w 16992596"/>
              <a:gd name="connsiteY5" fmla="*/ 5241261 h 5491697"/>
              <a:gd name="connsiteX6" fmla="*/ 4032560 w 16992596"/>
              <a:gd name="connsiteY6" fmla="*/ 5397076 h 5491697"/>
              <a:gd name="connsiteX7" fmla="*/ 45720 w 16992596"/>
              <a:gd name="connsiteY7" fmla="*/ 4702612 h 5491697"/>
              <a:gd name="connsiteX8" fmla="*/ 0 w 16992596"/>
              <a:gd name="connsiteY8" fmla="*/ 1399850 h 5491697"/>
              <a:gd name="connsiteX0" fmla="*/ 0 w 17535491"/>
              <a:gd name="connsiteY0" fmla="*/ 1399850 h 5607744"/>
              <a:gd name="connsiteX1" fmla="*/ 1399850 w 17535491"/>
              <a:gd name="connsiteY1" fmla="*/ 0 h 5607744"/>
              <a:gd name="connsiteX2" fmla="*/ 15592746 w 17535491"/>
              <a:gd name="connsiteY2" fmla="*/ 0 h 5607744"/>
              <a:gd name="connsiteX3" fmla="*/ 16992596 w 17535491"/>
              <a:gd name="connsiteY3" fmla="*/ 1399850 h 5607744"/>
              <a:gd name="connsiteX4" fmla="*/ 16897960 w 17535491"/>
              <a:gd name="connsiteY4" fmla="*/ 2694661 h 5607744"/>
              <a:gd name="connsiteX5" fmla="*/ 16451032 w 17535491"/>
              <a:gd name="connsiteY5" fmla="*/ 5411151 h 5607744"/>
              <a:gd name="connsiteX6" fmla="*/ 4032560 w 17535491"/>
              <a:gd name="connsiteY6" fmla="*/ 5397076 h 5607744"/>
              <a:gd name="connsiteX7" fmla="*/ 45720 w 17535491"/>
              <a:gd name="connsiteY7" fmla="*/ 4702612 h 5607744"/>
              <a:gd name="connsiteX8" fmla="*/ 0 w 17535491"/>
              <a:gd name="connsiteY8" fmla="*/ 1399850 h 5607744"/>
              <a:gd name="connsiteX0" fmla="*/ 356868 w 17892359"/>
              <a:gd name="connsiteY0" fmla="*/ 1399850 h 5607744"/>
              <a:gd name="connsiteX1" fmla="*/ 1756718 w 17892359"/>
              <a:gd name="connsiteY1" fmla="*/ 0 h 5607744"/>
              <a:gd name="connsiteX2" fmla="*/ 15949614 w 17892359"/>
              <a:gd name="connsiteY2" fmla="*/ 0 h 5607744"/>
              <a:gd name="connsiteX3" fmla="*/ 17349464 w 17892359"/>
              <a:gd name="connsiteY3" fmla="*/ 1399850 h 5607744"/>
              <a:gd name="connsiteX4" fmla="*/ 17254828 w 17892359"/>
              <a:gd name="connsiteY4" fmla="*/ 2694661 h 5607744"/>
              <a:gd name="connsiteX5" fmla="*/ 16807900 w 17892359"/>
              <a:gd name="connsiteY5" fmla="*/ 5411151 h 5607744"/>
              <a:gd name="connsiteX6" fmla="*/ 4389428 w 17892359"/>
              <a:gd name="connsiteY6" fmla="*/ 5397076 h 5607744"/>
              <a:gd name="connsiteX7" fmla="*/ 0 w 17892359"/>
              <a:gd name="connsiteY7" fmla="*/ 4688890 h 5607744"/>
              <a:gd name="connsiteX8" fmla="*/ 356868 w 17892359"/>
              <a:gd name="connsiteY8" fmla="*/ 1399850 h 560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92359" h="5607744">
                <a:moveTo>
                  <a:pt x="356868" y="1399850"/>
                </a:moveTo>
                <a:cubicBezTo>
                  <a:pt x="356868" y="626734"/>
                  <a:pt x="983602" y="0"/>
                  <a:pt x="1756718" y="0"/>
                </a:cubicBezTo>
                <a:lnTo>
                  <a:pt x="15949614" y="0"/>
                </a:lnTo>
                <a:cubicBezTo>
                  <a:pt x="16722730" y="0"/>
                  <a:pt x="17349464" y="626734"/>
                  <a:pt x="17349464" y="1399850"/>
                </a:cubicBezTo>
                <a:lnTo>
                  <a:pt x="17254828" y="2694661"/>
                </a:lnTo>
                <a:cubicBezTo>
                  <a:pt x="17254828" y="3467777"/>
                  <a:pt x="18952133" y="4960749"/>
                  <a:pt x="16807900" y="5411151"/>
                </a:cubicBezTo>
                <a:cubicBezTo>
                  <a:pt x="14663667" y="5861553"/>
                  <a:pt x="9120393" y="5397076"/>
                  <a:pt x="4389428" y="5397076"/>
                </a:cubicBezTo>
                <a:cubicBezTo>
                  <a:pt x="3616312" y="5397076"/>
                  <a:pt x="0" y="5462006"/>
                  <a:pt x="0" y="4688890"/>
                </a:cubicBezTo>
                <a:cubicBezTo>
                  <a:pt x="1076140" y="2251037"/>
                  <a:pt x="372108" y="2755721"/>
                  <a:pt x="356868" y="139985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endParaRPr lang="en-US" sz="450" dirty="0"/>
          </a:p>
        </p:txBody>
      </p:sp>
      <p:grpSp>
        <p:nvGrpSpPr>
          <p:cNvPr id="8" name="Nhóm 7">
            <a:extLst>
              <a:ext uri="{FF2B5EF4-FFF2-40B4-BE49-F238E27FC236}">
                <a16:creationId xmlns:a16="http://schemas.microsoft.com/office/drawing/2014/main" id="{1141F302-7D31-405A-8FBE-4AF5EF41537D}"/>
              </a:ext>
            </a:extLst>
          </p:cNvPr>
          <p:cNvGrpSpPr/>
          <p:nvPr/>
        </p:nvGrpSpPr>
        <p:grpSpPr>
          <a:xfrm>
            <a:off x="1443022" y="226597"/>
            <a:ext cx="5569962" cy="792798"/>
            <a:chOff x="1354609" y="994041"/>
            <a:chExt cx="6776847" cy="792798"/>
          </a:xfrm>
        </p:grpSpPr>
        <p:sp>
          <p:nvSpPr>
            <p:cNvPr id="14" name="Hình chữ nhật: Góc Tròn 13">
              <a:extLst>
                <a:ext uri="{FF2B5EF4-FFF2-40B4-BE49-F238E27FC236}">
                  <a16:creationId xmlns:a16="http://schemas.microsoft.com/office/drawing/2014/main" id="{B08C7597-D17B-EC02-8B9B-589B6342A266}"/>
                </a:ext>
              </a:extLst>
            </p:cNvPr>
            <p:cNvSpPr/>
            <p:nvPr/>
          </p:nvSpPr>
          <p:spPr>
            <a:xfrm>
              <a:off x="1710419" y="994041"/>
              <a:ext cx="6211903" cy="792798"/>
            </a:xfrm>
            <a:custGeom>
              <a:avLst/>
              <a:gdLst>
                <a:gd name="connsiteX0" fmla="*/ 0 w 6211903"/>
                <a:gd name="connsiteY0" fmla="*/ 132136 h 792798"/>
                <a:gd name="connsiteX1" fmla="*/ 132136 w 6211903"/>
                <a:gd name="connsiteY1" fmla="*/ 0 h 792798"/>
                <a:gd name="connsiteX2" fmla="*/ 786375 w 6211903"/>
                <a:gd name="connsiteY2" fmla="*/ 0 h 792798"/>
                <a:gd name="connsiteX3" fmla="*/ 1262186 w 6211903"/>
                <a:gd name="connsiteY3" fmla="*/ 0 h 792798"/>
                <a:gd name="connsiteX4" fmla="*/ 1797473 w 6211903"/>
                <a:gd name="connsiteY4" fmla="*/ 0 h 792798"/>
                <a:gd name="connsiteX5" fmla="*/ 2213807 w 6211903"/>
                <a:gd name="connsiteY5" fmla="*/ 0 h 792798"/>
                <a:gd name="connsiteX6" fmla="*/ 2630141 w 6211903"/>
                <a:gd name="connsiteY6" fmla="*/ 0 h 792798"/>
                <a:gd name="connsiteX7" fmla="*/ 3165428 w 6211903"/>
                <a:gd name="connsiteY7" fmla="*/ 0 h 792798"/>
                <a:gd name="connsiteX8" fmla="*/ 3641238 w 6211903"/>
                <a:gd name="connsiteY8" fmla="*/ 0 h 792798"/>
                <a:gd name="connsiteX9" fmla="*/ 4176525 w 6211903"/>
                <a:gd name="connsiteY9" fmla="*/ 0 h 792798"/>
                <a:gd name="connsiteX10" fmla="*/ 4592859 w 6211903"/>
                <a:gd name="connsiteY10" fmla="*/ 0 h 792798"/>
                <a:gd name="connsiteX11" fmla="*/ 5247099 w 6211903"/>
                <a:gd name="connsiteY11" fmla="*/ 0 h 792798"/>
                <a:gd name="connsiteX12" fmla="*/ 6079767 w 6211903"/>
                <a:gd name="connsiteY12" fmla="*/ 0 h 792798"/>
                <a:gd name="connsiteX13" fmla="*/ 6211903 w 6211903"/>
                <a:gd name="connsiteY13" fmla="*/ 132136 h 792798"/>
                <a:gd name="connsiteX14" fmla="*/ 6211903 w 6211903"/>
                <a:gd name="connsiteY14" fmla="*/ 660662 h 792798"/>
                <a:gd name="connsiteX15" fmla="*/ 6079767 w 6211903"/>
                <a:gd name="connsiteY15" fmla="*/ 792798 h 792798"/>
                <a:gd name="connsiteX16" fmla="*/ 5663433 w 6211903"/>
                <a:gd name="connsiteY16" fmla="*/ 792798 h 792798"/>
                <a:gd name="connsiteX17" fmla="*/ 5187622 w 6211903"/>
                <a:gd name="connsiteY17" fmla="*/ 792798 h 792798"/>
                <a:gd name="connsiteX18" fmla="*/ 4592859 w 6211903"/>
                <a:gd name="connsiteY18" fmla="*/ 792798 h 792798"/>
                <a:gd name="connsiteX19" fmla="*/ 3938620 w 6211903"/>
                <a:gd name="connsiteY19" fmla="*/ 792798 h 792798"/>
                <a:gd name="connsiteX20" fmla="*/ 3522286 w 6211903"/>
                <a:gd name="connsiteY20" fmla="*/ 792798 h 792798"/>
                <a:gd name="connsiteX21" fmla="*/ 2927523 w 6211903"/>
                <a:gd name="connsiteY21" fmla="*/ 792798 h 792798"/>
                <a:gd name="connsiteX22" fmla="*/ 2451712 w 6211903"/>
                <a:gd name="connsiteY22" fmla="*/ 792798 h 792798"/>
                <a:gd name="connsiteX23" fmla="*/ 1856949 w 6211903"/>
                <a:gd name="connsiteY23" fmla="*/ 792798 h 792798"/>
                <a:gd name="connsiteX24" fmla="*/ 1321662 w 6211903"/>
                <a:gd name="connsiteY24" fmla="*/ 792798 h 792798"/>
                <a:gd name="connsiteX25" fmla="*/ 786375 w 6211903"/>
                <a:gd name="connsiteY25" fmla="*/ 792798 h 792798"/>
                <a:gd name="connsiteX26" fmla="*/ 132136 w 6211903"/>
                <a:gd name="connsiteY26" fmla="*/ 792798 h 792798"/>
                <a:gd name="connsiteX27" fmla="*/ 0 w 6211903"/>
                <a:gd name="connsiteY27" fmla="*/ 660662 h 792798"/>
                <a:gd name="connsiteX28" fmla="*/ 0 w 6211903"/>
                <a:gd name="connsiteY28" fmla="*/ 132136 h 79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211903" h="792798" fill="none" extrusionOk="0">
                  <a:moveTo>
                    <a:pt x="0" y="132136"/>
                  </a:moveTo>
                  <a:cubicBezTo>
                    <a:pt x="10051" y="64065"/>
                    <a:pt x="64190" y="2627"/>
                    <a:pt x="132136" y="0"/>
                  </a:cubicBezTo>
                  <a:cubicBezTo>
                    <a:pt x="421027" y="-3426"/>
                    <a:pt x="636775" y="70906"/>
                    <a:pt x="786375" y="0"/>
                  </a:cubicBezTo>
                  <a:cubicBezTo>
                    <a:pt x="935975" y="-70906"/>
                    <a:pt x="1064015" y="8321"/>
                    <a:pt x="1262186" y="0"/>
                  </a:cubicBezTo>
                  <a:cubicBezTo>
                    <a:pt x="1460357" y="-8321"/>
                    <a:pt x="1565462" y="14489"/>
                    <a:pt x="1797473" y="0"/>
                  </a:cubicBezTo>
                  <a:cubicBezTo>
                    <a:pt x="2029484" y="-14489"/>
                    <a:pt x="2123835" y="2396"/>
                    <a:pt x="2213807" y="0"/>
                  </a:cubicBezTo>
                  <a:cubicBezTo>
                    <a:pt x="2303779" y="-2396"/>
                    <a:pt x="2429812" y="47950"/>
                    <a:pt x="2630141" y="0"/>
                  </a:cubicBezTo>
                  <a:cubicBezTo>
                    <a:pt x="2830470" y="-47950"/>
                    <a:pt x="2994916" y="41010"/>
                    <a:pt x="3165428" y="0"/>
                  </a:cubicBezTo>
                  <a:cubicBezTo>
                    <a:pt x="3335940" y="-41010"/>
                    <a:pt x="3408587" y="10996"/>
                    <a:pt x="3641238" y="0"/>
                  </a:cubicBezTo>
                  <a:cubicBezTo>
                    <a:pt x="3873889" y="-10996"/>
                    <a:pt x="3965010" y="8365"/>
                    <a:pt x="4176525" y="0"/>
                  </a:cubicBezTo>
                  <a:cubicBezTo>
                    <a:pt x="4388040" y="-8365"/>
                    <a:pt x="4436324" y="29387"/>
                    <a:pt x="4592859" y="0"/>
                  </a:cubicBezTo>
                  <a:cubicBezTo>
                    <a:pt x="4749394" y="-29387"/>
                    <a:pt x="5069609" y="74468"/>
                    <a:pt x="5247099" y="0"/>
                  </a:cubicBezTo>
                  <a:cubicBezTo>
                    <a:pt x="5424589" y="-74468"/>
                    <a:pt x="5674927" y="40303"/>
                    <a:pt x="6079767" y="0"/>
                  </a:cubicBezTo>
                  <a:cubicBezTo>
                    <a:pt x="6136310" y="7535"/>
                    <a:pt x="6217453" y="64864"/>
                    <a:pt x="6211903" y="132136"/>
                  </a:cubicBezTo>
                  <a:cubicBezTo>
                    <a:pt x="6265451" y="280976"/>
                    <a:pt x="6149387" y="400502"/>
                    <a:pt x="6211903" y="660662"/>
                  </a:cubicBezTo>
                  <a:cubicBezTo>
                    <a:pt x="6195531" y="733027"/>
                    <a:pt x="6133722" y="797466"/>
                    <a:pt x="6079767" y="792798"/>
                  </a:cubicBezTo>
                  <a:cubicBezTo>
                    <a:pt x="5984458" y="802902"/>
                    <a:pt x="5836670" y="772905"/>
                    <a:pt x="5663433" y="792798"/>
                  </a:cubicBezTo>
                  <a:cubicBezTo>
                    <a:pt x="5490196" y="812691"/>
                    <a:pt x="5286966" y="751316"/>
                    <a:pt x="5187622" y="792798"/>
                  </a:cubicBezTo>
                  <a:cubicBezTo>
                    <a:pt x="5088278" y="834280"/>
                    <a:pt x="4825540" y="766073"/>
                    <a:pt x="4592859" y="792798"/>
                  </a:cubicBezTo>
                  <a:cubicBezTo>
                    <a:pt x="4360178" y="819523"/>
                    <a:pt x="4136945" y="727757"/>
                    <a:pt x="3938620" y="792798"/>
                  </a:cubicBezTo>
                  <a:cubicBezTo>
                    <a:pt x="3740295" y="857839"/>
                    <a:pt x="3727502" y="763900"/>
                    <a:pt x="3522286" y="792798"/>
                  </a:cubicBezTo>
                  <a:cubicBezTo>
                    <a:pt x="3317070" y="821696"/>
                    <a:pt x="3204568" y="742986"/>
                    <a:pt x="2927523" y="792798"/>
                  </a:cubicBezTo>
                  <a:cubicBezTo>
                    <a:pt x="2650478" y="842610"/>
                    <a:pt x="2676278" y="757274"/>
                    <a:pt x="2451712" y="792798"/>
                  </a:cubicBezTo>
                  <a:cubicBezTo>
                    <a:pt x="2227146" y="828322"/>
                    <a:pt x="2068189" y="777783"/>
                    <a:pt x="1856949" y="792798"/>
                  </a:cubicBezTo>
                  <a:cubicBezTo>
                    <a:pt x="1645709" y="807813"/>
                    <a:pt x="1476122" y="733379"/>
                    <a:pt x="1321662" y="792798"/>
                  </a:cubicBezTo>
                  <a:cubicBezTo>
                    <a:pt x="1167202" y="852217"/>
                    <a:pt x="1020734" y="755657"/>
                    <a:pt x="786375" y="792798"/>
                  </a:cubicBezTo>
                  <a:cubicBezTo>
                    <a:pt x="552016" y="829939"/>
                    <a:pt x="320661" y="768252"/>
                    <a:pt x="132136" y="792798"/>
                  </a:cubicBezTo>
                  <a:cubicBezTo>
                    <a:pt x="52024" y="809116"/>
                    <a:pt x="-19073" y="736927"/>
                    <a:pt x="0" y="660662"/>
                  </a:cubicBezTo>
                  <a:cubicBezTo>
                    <a:pt x="-8918" y="499287"/>
                    <a:pt x="42689" y="381995"/>
                    <a:pt x="0" y="132136"/>
                  </a:cubicBezTo>
                  <a:close/>
                </a:path>
                <a:path w="6211903" h="792798" stroke="0" extrusionOk="0">
                  <a:moveTo>
                    <a:pt x="0" y="132136"/>
                  </a:moveTo>
                  <a:cubicBezTo>
                    <a:pt x="-11006" y="77115"/>
                    <a:pt x="59404" y="-4686"/>
                    <a:pt x="132136" y="0"/>
                  </a:cubicBezTo>
                  <a:cubicBezTo>
                    <a:pt x="266468" y="-42565"/>
                    <a:pt x="523572" y="47031"/>
                    <a:pt x="667423" y="0"/>
                  </a:cubicBezTo>
                  <a:cubicBezTo>
                    <a:pt x="811274" y="-47031"/>
                    <a:pt x="977348" y="12211"/>
                    <a:pt x="1143233" y="0"/>
                  </a:cubicBezTo>
                  <a:cubicBezTo>
                    <a:pt x="1309118" y="-12211"/>
                    <a:pt x="1470790" y="52372"/>
                    <a:pt x="1619044" y="0"/>
                  </a:cubicBezTo>
                  <a:cubicBezTo>
                    <a:pt x="1767298" y="-52372"/>
                    <a:pt x="2011384" y="7016"/>
                    <a:pt x="2213807" y="0"/>
                  </a:cubicBezTo>
                  <a:cubicBezTo>
                    <a:pt x="2416230" y="-7016"/>
                    <a:pt x="2728588" y="76491"/>
                    <a:pt x="2927523" y="0"/>
                  </a:cubicBezTo>
                  <a:cubicBezTo>
                    <a:pt x="3126458" y="-76491"/>
                    <a:pt x="3254424" y="7347"/>
                    <a:pt x="3462809" y="0"/>
                  </a:cubicBezTo>
                  <a:cubicBezTo>
                    <a:pt x="3671194" y="-7347"/>
                    <a:pt x="3913417" y="57239"/>
                    <a:pt x="4057572" y="0"/>
                  </a:cubicBezTo>
                  <a:cubicBezTo>
                    <a:pt x="4201727" y="-57239"/>
                    <a:pt x="4283054" y="30294"/>
                    <a:pt x="4473907" y="0"/>
                  </a:cubicBezTo>
                  <a:cubicBezTo>
                    <a:pt x="4664761" y="-30294"/>
                    <a:pt x="4792843" y="56492"/>
                    <a:pt x="5068670" y="0"/>
                  </a:cubicBezTo>
                  <a:cubicBezTo>
                    <a:pt x="5344497" y="-56492"/>
                    <a:pt x="5834319" y="37645"/>
                    <a:pt x="6079767" y="0"/>
                  </a:cubicBezTo>
                  <a:cubicBezTo>
                    <a:pt x="6157566" y="3594"/>
                    <a:pt x="6209829" y="68609"/>
                    <a:pt x="6211903" y="132136"/>
                  </a:cubicBezTo>
                  <a:cubicBezTo>
                    <a:pt x="6229665" y="247583"/>
                    <a:pt x="6187072" y="482600"/>
                    <a:pt x="6211903" y="660662"/>
                  </a:cubicBezTo>
                  <a:cubicBezTo>
                    <a:pt x="6214527" y="733978"/>
                    <a:pt x="6153224" y="787751"/>
                    <a:pt x="6079767" y="792798"/>
                  </a:cubicBezTo>
                  <a:cubicBezTo>
                    <a:pt x="5946696" y="823306"/>
                    <a:pt x="5869766" y="765820"/>
                    <a:pt x="5663433" y="792798"/>
                  </a:cubicBezTo>
                  <a:cubicBezTo>
                    <a:pt x="5457100" y="819776"/>
                    <a:pt x="5396340" y="769755"/>
                    <a:pt x="5247099" y="792798"/>
                  </a:cubicBezTo>
                  <a:cubicBezTo>
                    <a:pt x="5097858" y="815841"/>
                    <a:pt x="4978653" y="770144"/>
                    <a:pt x="4830764" y="792798"/>
                  </a:cubicBezTo>
                  <a:cubicBezTo>
                    <a:pt x="4682875" y="815452"/>
                    <a:pt x="4448943" y="770919"/>
                    <a:pt x="4295478" y="792798"/>
                  </a:cubicBezTo>
                  <a:cubicBezTo>
                    <a:pt x="4142013" y="814677"/>
                    <a:pt x="4036359" y="755740"/>
                    <a:pt x="3819667" y="792798"/>
                  </a:cubicBezTo>
                  <a:cubicBezTo>
                    <a:pt x="3602975" y="829856"/>
                    <a:pt x="3329592" y="753663"/>
                    <a:pt x="3105951" y="792798"/>
                  </a:cubicBezTo>
                  <a:cubicBezTo>
                    <a:pt x="2882310" y="831933"/>
                    <a:pt x="2787649" y="784826"/>
                    <a:pt x="2630141" y="792798"/>
                  </a:cubicBezTo>
                  <a:cubicBezTo>
                    <a:pt x="2472633" y="800770"/>
                    <a:pt x="2305388" y="749059"/>
                    <a:pt x="2154331" y="792798"/>
                  </a:cubicBezTo>
                  <a:cubicBezTo>
                    <a:pt x="2003274" y="836537"/>
                    <a:pt x="1731947" y="776640"/>
                    <a:pt x="1559567" y="792798"/>
                  </a:cubicBezTo>
                  <a:cubicBezTo>
                    <a:pt x="1387187" y="808956"/>
                    <a:pt x="1251056" y="784769"/>
                    <a:pt x="1024281" y="792798"/>
                  </a:cubicBezTo>
                  <a:cubicBezTo>
                    <a:pt x="797506" y="800827"/>
                    <a:pt x="562251" y="753578"/>
                    <a:pt x="132136" y="792798"/>
                  </a:cubicBezTo>
                  <a:cubicBezTo>
                    <a:pt x="65636" y="780427"/>
                    <a:pt x="3259" y="734505"/>
                    <a:pt x="0" y="660662"/>
                  </a:cubicBezTo>
                  <a:cubicBezTo>
                    <a:pt x="-61146" y="450001"/>
                    <a:pt x="15392" y="301179"/>
                    <a:pt x="0" y="132136"/>
                  </a:cubicBezTo>
                  <a:close/>
                </a:path>
              </a:pathLst>
            </a:custGeom>
            <a:solidFill>
              <a:schemeClr val="bg1">
                <a:lumMod val="20000"/>
                <a:lumOff val="80000"/>
              </a:schemeClr>
            </a:solidFill>
            <a:ln w="12700">
              <a:solidFill>
                <a:srgbClr val="FF0000"/>
              </a:solidFill>
              <a:extLst>
                <a:ext uri="{C807C97D-BFC1-408E-A445-0C87EB9F89A2}">
                  <ask:lineSketchStyleProps xmlns:ask="http://schemas.microsoft.com/office/drawing/2018/sketchyshapes" sd="97475445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6" name="Rectangle 13">
              <a:extLst>
                <a:ext uri="{FF2B5EF4-FFF2-40B4-BE49-F238E27FC236}">
                  <a16:creationId xmlns:a16="http://schemas.microsoft.com/office/drawing/2014/main" id="{F07FEFE2-896D-86B8-2E5B-990708F56B74}"/>
                </a:ext>
              </a:extLst>
            </p:cNvPr>
            <p:cNvSpPr/>
            <p:nvPr/>
          </p:nvSpPr>
          <p:spPr>
            <a:xfrm>
              <a:off x="1354609" y="1036198"/>
              <a:ext cx="6776847" cy="707886"/>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b="1" dirty="0" err="1">
                  <a:solidFill>
                    <a:srgbClr val="FF0000"/>
                  </a:solidFill>
                  <a:latin typeface="+mj-lt"/>
                  <a:ea typeface="LNTH-LuoLuoNotangYuanTi 1" panose="020B0604020202020204" charset="-128"/>
                  <a:cs typeface="LNTH-LuoLuoNotangYuanTi 1" panose="020B0604020202020204" charset="-128"/>
                </a:rPr>
                <a:t>Lắng</a:t>
              </a:r>
              <a:r>
                <a:rPr lang="en-US" sz="4000" b="1" dirty="0">
                  <a:solidFill>
                    <a:srgbClr val="FF0000"/>
                  </a:solidFill>
                  <a:latin typeface="+mj-lt"/>
                  <a:ea typeface="LNTH-LuoLuoNotangYuanTi 1" panose="020B0604020202020204" charset="-128"/>
                  <a:cs typeface="LNTH-LuoLuoNotangYuanTi 1" panose="020B0604020202020204" charset="-128"/>
                </a:rPr>
                <a:t> </a:t>
              </a:r>
              <a:r>
                <a:rPr lang="en-US" sz="4000" b="1" dirty="0" err="1">
                  <a:solidFill>
                    <a:srgbClr val="FF0000"/>
                  </a:solidFill>
                  <a:latin typeface="+mj-lt"/>
                  <a:ea typeface="LNTH-LuoLuoNotangYuanTi 1" panose="020B0604020202020204" charset="-128"/>
                  <a:cs typeface="LNTH-LuoLuoNotangYuanTi 1" panose="020B0604020202020204" charset="-128"/>
                </a:rPr>
                <a:t>nghe</a:t>
              </a:r>
              <a:r>
                <a:rPr lang="en-US" sz="4000" b="1" dirty="0">
                  <a:solidFill>
                    <a:srgbClr val="FF0000"/>
                  </a:solidFill>
                  <a:latin typeface="+mj-lt"/>
                  <a:ea typeface="LNTH-LuoLuoNotangYuanTi 1" panose="020B0604020202020204" charset="-128"/>
                  <a:cs typeface="LNTH-LuoLuoNotangYuanTi 1" panose="020B0604020202020204" charset="-128"/>
                </a:rPr>
                <a:t> </a:t>
              </a:r>
              <a:r>
                <a:rPr lang="en-US" sz="4000" b="1" dirty="0" err="1">
                  <a:solidFill>
                    <a:srgbClr val="FF0000"/>
                  </a:solidFill>
                  <a:latin typeface="+mj-lt"/>
                  <a:ea typeface="LNTH-LuoLuoNotangYuanTi 1" panose="020B0604020202020204" charset="-128"/>
                  <a:cs typeface="LNTH-LuoLuoNotangYuanTi 1" panose="020B0604020202020204" charset="-128"/>
                </a:rPr>
                <a:t>đọc</a:t>
              </a:r>
              <a:r>
                <a:rPr lang="en-US" sz="4000" b="1" dirty="0">
                  <a:solidFill>
                    <a:srgbClr val="FF0000"/>
                  </a:solidFill>
                  <a:latin typeface="+mj-lt"/>
                  <a:ea typeface="LNTH-LuoLuoNotangYuanTi 1" panose="020B0604020202020204" charset="-128"/>
                  <a:cs typeface="LNTH-LuoLuoNotangYuanTi 1" panose="020B0604020202020204" charset="-128"/>
                </a:rPr>
                <a:t> </a:t>
              </a:r>
              <a:r>
                <a:rPr lang="en-US" sz="4000" b="1" dirty="0" err="1">
                  <a:solidFill>
                    <a:srgbClr val="FF0000"/>
                  </a:solidFill>
                  <a:latin typeface="+mj-lt"/>
                  <a:ea typeface="LNTH-LuoLuoNotangYuanTi 1" panose="020B0604020202020204" charset="-128"/>
                  <a:cs typeface="LNTH-LuoLuoNotangYuanTi 1" panose="020B0604020202020204" charset="-128"/>
                </a:rPr>
                <a:t>mẫu</a:t>
              </a:r>
              <a:endParaRPr lang="en-US" sz="4000" b="1" dirty="0">
                <a:solidFill>
                  <a:srgbClr val="FF0000"/>
                </a:solidFill>
                <a:latin typeface="+mj-lt"/>
                <a:ea typeface="LNTH-LuoLuoNotangYuanTi 1" panose="020B0604020202020204" charset="-128"/>
                <a:cs typeface="LNTH-LuoLuoNotangYuanTi 1" panose="020B0604020202020204" charset="-128"/>
              </a:endParaRPr>
            </a:p>
          </p:txBody>
        </p:sp>
      </p:grpSp>
      <p:sp>
        <p:nvSpPr>
          <p:cNvPr id="36" name="TextBox 35">
            <a:extLst>
              <a:ext uri="{FF2B5EF4-FFF2-40B4-BE49-F238E27FC236}">
                <a16:creationId xmlns:a16="http://schemas.microsoft.com/office/drawing/2014/main" id="{F8F41B60-98F5-6CD1-EEB6-650033AA1DAD}"/>
              </a:ext>
            </a:extLst>
          </p:cNvPr>
          <p:cNvSpPr txBox="1"/>
          <p:nvPr/>
        </p:nvSpPr>
        <p:spPr>
          <a:xfrm>
            <a:off x="385774" y="1418012"/>
            <a:ext cx="8372448" cy="3454022"/>
          </a:xfrm>
          <a:prstGeom prst="rect">
            <a:avLst/>
          </a:prstGeom>
          <a:noFill/>
        </p:spPr>
        <p:txBody>
          <a:bodyPr wrap="square">
            <a:spAutoFit/>
          </a:bodyPr>
          <a:lstStyle/>
          <a:p>
            <a:pPr indent="90170" algn="just">
              <a:lnSpc>
                <a:spcPct val="115000"/>
              </a:lnSpc>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Đã vào hạ.// Trời xanh </a:t>
            </a:r>
            <a:r>
              <a:rPr lang="en-US" sz="2400" u="sng">
                <a:solidFill>
                  <a:srgbClr val="000000"/>
                </a:solidFill>
                <a:effectLst/>
                <a:latin typeface="Arial" panose="020B0604020202020204" pitchFamily="34" charset="0"/>
                <a:ea typeface="Calibri" panose="020F0502020204030204" pitchFamily="34" charset="0"/>
                <a:cs typeface="Arial" panose="020B0604020202020204" pitchFamily="34" charset="0"/>
              </a:rPr>
              <a:t>trong vắt</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khiến ta có cảm tưởng/ có thể nhìn </a:t>
            </a:r>
            <a:r>
              <a:rPr lang="en-US" sz="2400" u="sng">
                <a:solidFill>
                  <a:srgbClr val="000000"/>
                </a:solidFill>
                <a:effectLst/>
                <a:latin typeface="Arial" panose="020B0604020202020204" pitchFamily="34" charset="0"/>
                <a:ea typeface="Calibri" panose="020F0502020204030204" pitchFamily="34" charset="0"/>
                <a:cs typeface="Arial" panose="020B0604020202020204" pitchFamily="34" charset="0"/>
              </a:rPr>
              <a:t>tít tắp</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vào vũ trụ không cùng.// Tiếng ve vẫn </a:t>
            </a:r>
            <a:r>
              <a:rPr lang="en-US" sz="2400" u="sng">
                <a:solidFill>
                  <a:srgbClr val="000000"/>
                </a:solidFill>
                <a:effectLst/>
                <a:latin typeface="Arial" panose="020B0604020202020204" pitchFamily="34" charset="0"/>
                <a:ea typeface="Calibri" panose="020F0502020204030204" pitchFamily="34" charset="0"/>
                <a:cs typeface="Arial" panose="020B0604020202020204" pitchFamily="34" charset="0"/>
              </a:rPr>
              <a:t>chưa ngớt.</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a:latin typeface="Arial" panose="020B0604020202020204" pitchFamily="34" charset="0"/>
                <a:ea typeface="Calibri" panose="020F0502020204030204" pitchFamily="34" charset="0"/>
                <a:cs typeface="Arial" panose="020B0604020202020204" pitchFamily="34" charset="0"/>
              </a:rPr>
              <a:t> </a:t>
            </a:r>
            <a:r>
              <a:rPr lang="en-US" sz="2400">
                <a:effectLst/>
                <a:latin typeface="Arial" panose="020B0604020202020204" pitchFamily="34" charset="0"/>
                <a:ea typeface="Calibri" panose="020F0502020204030204" pitchFamily="34" charset="0"/>
                <a:cs typeface="Arial" panose="020B0604020202020204" pitchFamily="34" charset="0"/>
              </a:rPr>
              <a:t>Bên dốc núi,/ đám trẻ </a:t>
            </a:r>
            <a:r>
              <a:rPr lang="en-US" sz="2400" u="sng">
                <a:effectLst/>
                <a:latin typeface="Arial" panose="020B0604020202020204" pitchFamily="34" charset="0"/>
                <a:ea typeface="Calibri" panose="020F0502020204030204" pitchFamily="34" charset="0"/>
                <a:cs typeface="Arial" panose="020B0604020202020204" pitchFamily="34" charset="0"/>
              </a:rPr>
              <a:t>trở về</a:t>
            </a:r>
            <a:r>
              <a:rPr lang="en-US" sz="2400">
                <a:effectLst/>
                <a:latin typeface="Arial" panose="020B0604020202020204" pitchFamily="34" charset="0"/>
                <a:ea typeface="Calibri" panose="020F0502020204030204" pitchFamily="34" charset="0"/>
                <a:cs typeface="Arial" panose="020B0604020202020204" pitchFamily="34" charset="0"/>
              </a:rPr>
              <a:t> bản sau buổi học cuối cùng.// Năm học đã </a:t>
            </a:r>
            <a:r>
              <a:rPr lang="en-US" sz="2400" u="sng">
                <a:effectLst/>
                <a:latin typeface="Arial" panose="020B0604020202020204" pitchFamily="34" charset="0"/>
                <a:ea typeface="Calibri" panose="020F0502020204030204" pitchFamily="34" charset="0"/>
                <a:cs typeface="Arial" panose="020B0604020202020204" pitchFamily="34" charset="0"/>
              </a:rPr>
              <a:t>khép lại</a:t>
            </a:r>
            <a:r>
              <a:rPr lang="en-US" sz="2400">
                <a:effectLst/>
                <a:latin typeface="Arial" panose="020B0604020202020204" pitchFamily="34" charset="0"/>
                <a:ea typeface="Calibri" panose="020F0502020204030204" pitchFamily="34" charset="0"/>
                <a:cs typeface="Arial" panose="020B0604020202020204" pitchFamily="34" charset="0"/>
              </a:rPr>
              <a:t>.// Thanh âm ríu ra ríu rít của trẻ thơ/ làm người ta </a:t>
            </a:r>
            <a:r>
              <a:rPr lang="en-US" sz="2400" u="sng">
                <a:effectLst/>
                <a:latin typeface="Arial" panose="020B0604020202020204" pitchFamily="34" charset="0"/>
                <a:ea typeface="Calibri" panose="020F0502020204030204" pitchFamily="34" charset="0"/>
                <a:cs typeface="Arial" panose="020B0604020202020204" pitchFamily="34" charset="0"/>
              </a:rPr>
              <a:t>liên tưởng</a:t>
            </a:r>
            <a:r>
              <a:rPr lang="en-US" sz="2400">
                <a:effectLst/>
                <a:latin typeface="Arial" panose="020B0604020202020204" pitchFamily="34" charset="0"/>
                <a:ea typeface="Calibri" panose="020F0502020204030204" pitchFamily="34" charset="0"/>
                <a:cs typeface="Arial" panose="020B0604020202020204" pitchFamily="34" charset="0"/>
              </a:rPr>
              <a:t> đến/ đàn chim non sắp sửa </a:t>
            </a:r>
            <a:r>
              <a:rPr lang="en-US" sz="2400" u="sng">
                <a:effectLst/>
                <a:latin typeface="Arial" panose="020B0604020202020204" pitchFamily="34" charset="0"/>
                <a:ea typeface="Calibri" panose="020F0502020204030204" pitchFamily="34" charset="0"/>
                <a:cs typeface="Arial" panose="020B0604020202020204" pitchFamily="34" charset="0"/>
              </a:rPr>
              <a:t>ra ràng</a:t>
            </a:r>
            <a:r>
              <a:rPr lang="en-US" sz="2400">
                <a:effectLst/>
                <a:latin typeface="Arial" panose="020B0604020202020204" pitchFamily="34" charset="0"/>
                <a:ea typeface="Calibri" panose="020F0502020204030204" pitchFamily="34" charset="0"/>
                <a:cs typeface="Arial" panose="020B0604020202020204" pitchFamily="34" charset="0"/>
              </a:rPr>
              <a:t>,/ </a:t>
            </a:r>
            <a:r>
              <a:rPr lang="en-US" sz="2400" u="sng">
                <a:effectLst/>
                <a:latin typeface="Arial" panose="020B0604020202020204" pitchFamily="34" charset="0"/>
                <a:ea typeface="Calibri" panose="020F0502020204030204" pitchFamily="34" charset="0"/>
                <a:cs typeface="Arial" panose="020B0604020202020204" pitchFamily="34" charset="0"/>
              </a:rPr>
              <a:t>bay tới</a:t>
            </a:r>
            <a:r>
              <a:rPr lang="en-US" sz="2400">
                <a:effectLst/>
                <a:latin typeface="Arial" panose="020B0604020202020204" pitchFamily="34" charset="0"/>
                <a:ea typeface="Calibri" panose="020F0502020204030204" pitchFamily="34" charset="0"/>
                <a:cs typeface="Arial" panose="020B0604020202020204" pitchFamily="34" charset="0"/>
              </a:rPr>
              <a:t> những chân trời rộng mở.// Đám trẻ đã đi rất xa,/ nhưng tiếng nói cười của chúng như vẫn </a:t>
            </a:r>
            <a:r>
              <a:rPr lang="en-US" sz="2400" u="sng">
                <a:effectLst/>
                <a:latin typeface="Arial" panose="020B0604020202020204" pitchFamily="34" charset="0"/>
                <a:ea typeface="Calibri" panose="020F0502020204030204" pitchFamily="34" charset="0"/>
                <a:cs typeface="Arial" panose="020B0604020202020204" pitchFamily="34" charset="0"/>
              </a:rPr>
              <a:t>ở lại</a:t>
            </a:r>
            <a:r>
              <a:rPr lang="en-US" sz="2400">
                <a:effectLst/>
                <a:latin typeface="Arial" panose="020B0604020202020204" pitchFamily="34" charset="0"/>
                <a:ea typeface="Calibri" panose="020F0502020204030204" pitchFamily="34" charset="0"/>
                <a:cs typeface="Arial" panose="020B0604020202020204" pitchFamily="34" charset="0"/>
              </a:rPr>
              <a:t>,/ </a:t>
            </a:r>
            <a:r>
              <a:rPr lang="en-US" sz="2400" u="sng">
                <a:effectLst/>
                <a:latin typeface="Arial" panose="020B0604020202020204" pitchFamily="34" charset="0"/>
                <a:ea typeface="Calibri" panose="020F0502020204030204" pitchFamily="34" charset="0"/>
                <a:cs typeface="Arial" panose="020B0604020202020204" pitchFamily="34" charset="0"/>
              </a:rPr>
              <a:t>rộn rã</a:t>
            </a:r>
            <a:r>
              <a:rPr lang="en-US" sz="2400">
                <a:effectLst/>
                <a:latin typeface="Arial" panose="020B0604020202020204" pitchFamily="34" charset="0"/>
                <a:ea typeface="Calibri" panose="020F0502020204030204" pitchFamily="34" charset="0"/>
                <a:cs typeface="Arial" panose="020B0604020202020204" pitchFamily="34" charset="0"/>
              </a:rPr>
              <a:t> cả khung trời mùa hạ.//</a:t>
            </a:r>
            <a:endParaRPr kumimoji="0" lang="en-US"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4143794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2646"/>
        <p:cNvGrpSpPr/>
        <p:nvPr/>
      </p:nvGrpSpPr>
      <p:grpSpPr>
        <a:xfrm>
          <a:off x="0" y="0"/>
          <a:ext cx="0" cy="0"/>
          <a:chOff x="0" y="0"/>
          <a:chExt cx="0" cy="0"/>
        </a:xfrm>
      </p:grpSpPr>
      <p:pic>
        <p:nvPicPr>
          <p:cNvPr id="5" name="Picture 4" descr="A cartoon of a mushroom house and trees&#10;&#10;Description automatically generated">
            <a:extLst>
              <a:ext uri="{FF2B5EF4-FFF2-40B4-BE49-F238E27FC236}">
                <a16:creationId xmlns:a16="http://schemas.microsoft.com/office/drawing/2014/main" id="{F30D76F4-FAB7-71A1-C76D-254CBF0165EF}"/>
              </a:ext>
            </a:extLst>
          </p:cNvPr>
          <p:cNvPicPr>
            <a:picLocks noChangeAspect="1"/>
          </p:cNvPicPr>
          <p:nvPr/>
        </p:nvPicPr>
        <p:blipFill>
          <a:blip r:embed="rId3"/>
          <a:stretch>
            <a:fillRect/>
          </a:stretch>
        </p:blipFill>
        <p:spPr>
          <a:xfrm>
            <a:off x="19007" y="-2893430"/>
            <a:ext cx="9184213" cy="9184213"/>
          </a:xfrm>
          <a:prstGeom prst="rect">
            <a:avLst/>
          </a:prstGeom>
        </p:spPr>
      </p:pic>
      <p:sp>
        <p:nvSpPr>
          <p:cNvPr id="2649" name="Google Shape;2649;p41"/>
          <p:cNvSpPr/>
          <p:nvPr/>
        </p:nvSpPr>
        <p:spPr>
          <a:xfrm>
            <a:off x="3559253" y="3436524"/>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0" name="Google Shape;2650;p41"/>
          <p:cNvGrpSpPr/>
          <p:nvPr/>
        </p:nvGrpSpPr>
        <p:grpSpPr>
          <a:xfrm>
            <a:off x="1142483" y="3393578"/>
            <a:ext cx="246464" cy="231319"/>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3" name="Google Shape;2653;p41"/>
          <p:cNvSpPr/>
          <p:nvPr/>
        </p:nvSpPr>
        <p:spPr>
          <a:xfrm>
            <a:off x="7774237" y="3652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Nhóm 14">
            <a:extLst>
              <a:ext uri="{FF2B5EF4-FFF2-40B4-BE49-F238E27FC236}">
                <a16:creationId xmlns:a16="http://schemas.microsoft.com/office/drawing/2014/main" id="{993B785B-F293-3402-8FD1-BF5F99C7A24E}"/>
              </a:ext>
            </a:extLst>
          </p:cNvPr>
          <p:cNvGrpSpPr/>
          <p:nvPr/>
        </p:nvGrpSpPr>
        <p:grpSpPr>
          <a:xfrm>
            <a:off x="797875" y="162711"/>
            <a:ext cx="7576457" cy="813309"/>
            <a:chOff x="1370081" y="973530"/>
            <a:chExt cx="9200759" cy="813309"/>
          </a:xfrm>
        </p:grpSpPr>
        <p:sp>
          <p:nvSpPr>
            <p:cNvPr id="16" name="Hình chữ nhật: Góc Tròn 15">
              <a:extLst>
                <a:ext uri="{FF2B5EF4-FFF2-40B4-BE49-F238E27FC236}">
                  <a16:creationId xmlns:a16="http://schemas.microsoft.com/office/drawing/2014/main" id="{54F6240C-EC1C-C5C1-4DF9-0F305C9F24DF}"/>
                </a:ext>
              </a:extLst>
            </p:cNvPr>
            <p:cNvSpPr/>
            <p:nvPr/>
          </p:nvSpPr>
          <p:spPr>
            <a:xfrm>
              <a:off x="1430827" y="994041"/>
              <a:ext cx="9140013" cy="792798"/>
            </a:xfrm>
            <a:custGeom>
              <a:avLst/>
              <a:gdLst>
                <a:gd name="connsiteX0" fmla="*/ 0 w 9140013"/>
                <a:gd name="connsiteY0" fmla="*/ 132136 h 792798"/>
                <a:gd name="connsiteX1" fmla="*/ 132136 w 9140013"/>
                <a:gd name="connsiteY1" fmla="*/ 0 h 792798"/>
                <a:gd name="connsiteX2" fmla="*/ 635095 w 9140013"/>
                <a:gd name="connsiteY2" fmla="*/ 0 h 792798"/>
                <a:gd name="connsiteX3" fmla="*/ 1315568 w 9140013"/>
                <a:gd name="connsiteY3" fmla="*/ 0 h 792798"/>
                <a:gd name="connsiteX4" fmla="*/ 1729769 w 9140013"/>
                <a:gd name="connsiteY4" fmla="*/ 0 h 792798"/>
                <a:gd name="connsiteX5" fmla="*/ 2321485 w 9140013"/>
                <a:gd name="connsiteY5" fmla="*/ 0 h 792798"/>
                <a:gd name="connsiteX6" fmla="*/ 2824444 w 9140013"/>
                <a:gd name="connsiteY6" fmla="*/ 0 h 792798"/>
                <a:gd name="connsiteX7" fmla="*/ 3238645 w 9140013"/>
                <a:gd name="connsiteY7" fmla="*/ 0 h 792798"/>
                <a:gd name="connsiteX8" fmla="*/ 3830361 w 9140013"/>
                <a:gd name="connsiteY8" fmla="*/ 0 h 792798"/>
                <a:gd name="connsiteX9" fmla="*/ 4510835 w 9140013"/>
                <a:gd name="connsiteY9" fmla="*/ 0 h 792798"/>
                <a:gd name="connsiteX10" fmla="*/ 4836279 w 9140013"/>
                <a:gd name="connsiteY10" fmla="*/ 0 h 792798"/>
                <a:gd name="connsiteX11" fmla="*/ 5427995 w 9140013"/>
                <a:gd name="connsiteY11" fmla="*/ 0 h 792798"/>
                <a:gd name="connsiteX12" fmla="*/ 5842196 w 9140013"/>
                <a:gd name="connsiteY12" fmla="*/ 0 h 792798"/>
                <a:gd name="connsiteX13" fmla="*/ 6433912 w 9140013"/>
                <a:gd name="connsiteY13" fmla="*/ 0 h 792798"/>
                <a:gd name="connsiteX14" fmla="*/ 6936871 w 9140013"/>
                <a:gd name="connsiteY14" fmla="*/ 0 h 792798"/>
                <a:gd name="connsiteX15" fmla="*/ 7439829 w 9140013"/>
                <a:gd name="connsiteY15" fmla="*/ 0 h 792798"/>
                <a:gd name="connsiteX16" fmla="*/ 7942788 w 9140013"/>
                <a:gd name="connsiteY16" fmla="*/ 0 h 792798"/>
                <a:gd name="connsiteX17" fmla="*/ 8268232 w 9140013"/>
                <a:gd name="connsiteY17" fmla="*/ 0 h 792798"/>
                <a:gd name="connsiteX18" fmla="*/ 9007877 w 9140013"/>
                <a:gd name="connsiteY18" fmla="*/ 0 h 792798"/>
                <a:gd name="connsiteX19" fmla="*/ 9140013 w 9140013"/>
                <a:gd name="connsiteY19" fmla="*/ 132136 h 792798"/>
                <a:gd name="connsiteX20" fmla="*/ 9140013 w 9140013"/>
                <a:gd name="connsiteY20" fmla="*/ 660662 h 792798"/>
                <a:gd name="connsiteX21" fmla="*/ 9007877 w 9140013"/>
                <a:gd name="connsiteY21" fmla="*/ 792798 h 792798"/>
                <a:gd name="connsiteX22" fmla="*/ 8416161 w 9140013"/>
                <a:gd name="connsiteY22" fmla="*/ 792798 h 792798"/>
                <a:gd name="connsiteX23" fmla="*/ 7824445 w 9140013"/>
                <a:gd name="connsiteY23" fmla="*/ 792798 h 792798"/>
                <a:gd name="connsiteX24" fmla="*/ 7499001 w 9140013"/>
                <a:gd name="connsiteY24" fmla="*/ 792798 h 792798"/>
                <a:gd name="connsiteX25" fmla="*/ 7084800 w 9140013"/>
                <a:gd name="connsiteY25" fmla="*/ 792798 h 792798"/>
                <a:gd name="connsiteX26" fmla="*/ 6493084 w 9140013"/>
                <a:gd name="connsiteY26" fmla="*/ 792798 h 792798"/>
                <a:gd name="connsiteX27" fmla="*/ 6078882 w 9140013"/>
                <a:gd name="connsiteY27" fmla="*/ 792798 h 792798"/>
                <a:gd name="connsiteX28" fmla="*/ 5664681 w 9140013"/>
                <a:gd name="connsiteY28" fmla="*/ 792798 h 792798"/>
                <a:gd name="connsiteX29" fmla="*/ 5072965 w 9140013"/>
                <a:gd name="connsiteY29" fmla="*/ 792798 h 792798"/>
                <a:gd name="connsiteX30" fmla="*/ 4570007 w 9140013"/>
                <a:gd name="connsiteY30" fmla="*/ 792798 h 792798"/>
                <a:gd name="connsiteX31" fmla="*/ 3800776 w 9140013"/>
                <a:gd name="connsiteY31" fmla="*/ 792798 h 792798"/>
                <a:gd name="connsiteX32" fmla="*/ 3475332 w 9140013"/>
                <a:gd name="connsiteY32" fmla="*/ 792798 h 792798"/>
                <a:gd name="connsiteX33" fmla="*/ 2794858 w 9140013"/>
                <a:gd name="connsiteY33" fmla="*/ 792798 h 792798"/>
                <a:gd name="connsiteX34" fmla="*/ 2025627 w 9140013"/>
                <a:gd name="connsiteY34" fmla="*/ 792798 h 792798"/>
                <a:gd name="connsiteX35" fmla="*/ 1522669 w 9140013"/>
                <a:gd name="connsiteY35" fmla="*/ 792798 h 792798"/>
                <a:gd name="connsiteX36" fmla="*/ 930953 w 9140013"/>
                <a:gd name="connsiteY36" fmla="*/ 792798 h 792798"/>
                <a:gd name="connsiteX37" fmla="*/ 132136 w 9140013"/>
                <a:gd name="connsiteY37" fmla="*/ 792798 h 792798"/>
                <a:gd name="connsiteX38" fmla="*/ 0 w 9140013"/>
                <a:gd name="connsiteY38" fmla="*/ 660662 h 792798"/>
                <a:gd name="connsiteX39" fmla="*/ 0 w 9140013"/>
                <a:gd name="connsiteY39" fmla="*/ 132136 h 79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140013" h="792798" fill="none" extrusionOk="0">
                  <a:moveTo>
                    <a:pt x="0" y="132136"/>
                  </a:moveTo>
                  <a:cubicBezTo>
                    <a:pt x="5894" y="75489"/>
                    <a:pt x="58856" y="3237"/>
                    <a:pt x="132136" y="0"/>
                  </a:cubicBezTo>
                  <a:cubicBezTo>
                    <a:pt x="354671" y="-19731"/>
                    <a:pt x="385392" y="36712"/>
                    <a:pt x="635095" y="0"/>
                  </a:cubicBezTo>
                  <a:cubicBezTo>
                    <a:pt x="884798" y="-36712"/>
                    <a:pt x="1012102" y="7745"/>
                    <a:pt x="1315568" y="0"/>
                  </a:cubicBezTo>
                  <a:cubicBezTo>
                    <a:pt x="1619034" y="-7745"/>
                    <a:pt x="1571568" y="4728"/>
                    <a:pt x="1729769" y="0"/>
                  </a:cubicBezTo>
                  <a:cubicBezTo>
                    <a:pt x="1887970" y="-4728"/>
                    <a:pt x="2079242" y="37934"/>
                    <a:pt x="2321485" y="0"/>
                  </a:cubicBezTo>
                  <a:cubicBezTo>
                    <a:pt x="2563728" y="-37934"/>
                    <a:pt x="2605224" y="31915"/>
                    <a:pt x="2824444" y="0"/>
                  </a:cubicBezTo>
                  <a:cubicBezTo>
                    <a:pt x="3043664" y="-31915"/>
                    <a:pt x="3090789" y="49311"/>
                    <a:pt x="3238645" y="0"/>
                  </a:cubicBezTo>
                  <a:cubicBezTo>
                    <a:pt x="3386501" y="-49311"/>
                    <a:pt x="3671092" y="67677"/>
                    <a:pt x="3830361" y="0"/>
                  </a:cubicBezTo>
                  <a:cubicBezTo>
                    <a:pt x="3989630" y="-67677"/>
                    <a:pt x="4326363" y="73218"/>
                    <a:pt x="4510835" y="0"/>
                  </a:cubicBezTo>
                  <a:cubicBezTo>
                    <a:pt x="4695307" y="-73218"/>
                    <a:pt x="4747135" y="26688"/>
                    <a:pt x="4836279" y="0"/>
                  </a:cubicBezTo>
                  <a:cubicBezTo>
                    <a:pt x="4925423" y="-26688"/>
                    <a:pt x="5196664" y="61940"/>
                    <a:pt x="5427995" y="0"/>
                  </a:cubicBezTo>
                  <a:cubicBezTo>
                    <a:pt x="5659326" y="-61940"/>
                    <a:pt x="5742316" y="29501"/>
                    <a:pt x="5842196" y="0"/>
                  </a:cubicBezTo>
                  <a:cubicBezTo>
                    <a:pt x="5942076" y="-29501"/>
                    <a:pt x="6249646" y="65979"/>
                    <a:pt x="6433912" y="0"/>
                  </a:cubicBezTo>
                  <a:cubicBezTo>
                    <a:pt x="6618178" y="-65979"/>
                    <a:pt x="6734279" y="31775"/>
                    <a:pt x="6936871" y="0"/>
                  </a:cubicBezTo>
                  <a:cubicBezTo>
                    <a:pt x="7139463" y="-31775"/>
                    <a:pt x="7247384" y="16244"/>
                    <a:pt x="7439829" y="0"/>
                  </a:cubicBezTo>
                  <a:cubicBezTo>
                    <a:pt x="7632274" y="-16244"/>
                    <a:pt x="7817170" y="5589"/>
                    <a:pt x="7942788" y="0"/>
                  </a:cubicBezTo>
                  <a:cubicBezTo>
                    <a:pt x="8068406" y="-5589"/>
                    <a:pt x="8114220" y="722"/>
                    <a:pt x="8268232" y="0"/>
                  </a:cubicBezTo>
                  <a:cubicBezTo>
                    <a:pt x="8422244" y="-722"/>
                    <a:pt x="8811438" y="38175"/>
                    <a:pt x="9007877" y="0"/>
                  </a:cubicBezTo>
                  <a:cubicBezTo>
                    <a:pt x="9067838" y="11357"/>
                    <a:pt x="9156994" y="61567"/>
                    <a:pt x="9140013" y="132136"/>
                  </a:cubicBezTo>
                  <a:cubicBezTo>
                    <a:pt x="9165290" y="274546"/>
                    <a:pt x="9108748" y="543287"/>
                    <a:pt x="9140013" y="660662"/>
                  </a:cubicBezTo>
                  <a:cubicBezTo>
                    <a:pt x="9141492" y="723194"/>
                    <a:pt x="9070771" y="779514"/>
                    <a:pt x="9007877" y="792798"/>
                  </a:cubicBezTo>
                  <a:cubicBezTo>
                    <a:pt x="8778576" y="848949"/>
                    <a:pt x="8562813" y="775306"/>
                    <a:pt x="8416161" y="792798"/>
                  </a:cubicBezTo>
                  <a:cubicBezTo>
                    <a:pt x="8269509" y="810290"/>
                    <a:pt x="8074495" y="726054"/>
                    <a:pt x="7824445" y="792798"/>
                  </a:cubicBezTo>
                  <a:cubicBezTo>
                    <a:pt x="7574395" y="859542"/>
                    <a:pt x="7612677" y="755061"/>
                    <a:pt x="7499001" y="792798"/>
                  </a:cubicBezTo>
                  <a:cubicBezTo>
                    <a:pt x="7385325" y="830535"/>
                    <a:pt x="7190169" y="750174"/>
                    <a:pt x="7084800" y="792798"/>
                  </a:cubicBezTo>
                  <a:cubicBezTo>
                    <a:pt x="6979431" y="835422"/>
                    <a:pt x="6686674" y="751026"/>
                    <a:pt x="6493084" y="792798"/>
                  </a:cubicBezTo>
                  <a:cubicBezTo>
                    <a:pt x="6299494" y="834570"/>
                    <a:pt x="6194701" y="790518"/>
                    <a:pt x="6078882" y="792798"/>
                  </a:cubicBezTo>
                  <a:cubicBezTo>
                    <a:pt x="5963063" y="795078"/>
                    <a:pt x="5797207" y="757864"/>
                    <a:pt x="5664681" y="792798"/>
                  </a:cubicBezTo>
                  <a:cubicBezTo>
                    <a:pt x="5532155" y="827732"/>
                    <a:pt x="5338838" y="763032"/>
                    <a:pt x="5072965" y="792798"/>
                  </a:cubicBezTo>
                  <a:cubicBezTo>
                    <a:pt x="4807092" y="822564"/>
                    <a:pt x="4703909" y="772572"/>
                    <a:pt x="4570007" y="792798"/>
                  </a:cubicBezTo>
                  <a:cubicBezTo>
                    <a:pt x="4436105" y="813024"/>
                    <a:pt x="3998011" y="788026"/>
                    <a:pt x="3800776" y="792798"/>
                  </a:cubicBezTo>
                  <a:cubicBezTo>
                    <a:pt x="3603541" y="797570"/>
                    <a:pt x="3576224" y="772785"/>
                    <a:pt x="3475332" y="792798"/>
                  </a:cubicBezTo>
                  <a:cubicBezTo>
                    <a:pt x="3374440" y="812811"/>
                    <a:pt x="2995900" y="731722"/>
                    <a:pt x="2794858" y="792798"/>
                  </a:cubicBezTo>
                  <a:cubicBezTo>
                    <a:pt x="2593816" y="853874"/>
                    <a:pt x="2335869" y="726779"/>
                    <a:pt x="2025627" y="792798"/>
                  </a:cubicBezTo>
                  <a:cubicBezTo>
                    <a:pt x="1715385" y="858817"/>
                    <a:pt x="1658737" y="760749"/>
                    <a:pt x="1522669" y="792798"/>
                  </a:cubicBezTo>
                  <a:cubicBezTo>
                    <a:pt x="1386601" y="824847"/>
                    <a:pt x="1078762" y="778764"/>
                    <a:pt x="930953" y="792798"/>
                  </a:cubicBezTo>
                  <a:cubicBezTo>
                    <a:pt x="783144" y="806832"/>
                    <a:pt x="391537" y="780288"/>
                    <a:pt x="132136" y="792798"/>
                  </a:cubicBezTo>
                  <a:cubicBezTo>
                    <a:pt x="44603" y="780964"/>
                    <a:pt x="4492" y="744587"/>
                    <a:pt x="0" y="660662"/>
                  </a:cubicBezTo>
                  <a:cubicBezTo>
                    <a:pt x="-22179" y="442941"/>
                    <a:pt x="53037" y="331130"/>
                    <a:pt x="0" y="132136"/>
                  </a:cubicBezTo>
                  <a:close/>
                </a:path>
                <a:path w="9140013" h="792798" stroke="0" extrusionOk="0">
                  <a:moveTo>
                    <a:pt x="0" y="132136"/>
                  </a:moveTo>
                  <a:cubicBezTo>
                    <a:pt x="-11006" y="77115"/>
                    <a:pt x="59404" y="-4686"/>
                    <a:pt x="132136" y="0"/>
                  </a:cubicBezTo>
                  <a:cubicBezTo>
                    <a:pt x="314150" y="-23975"/>
                    <a:pt x="432069" y="19203"/>
                    <a:pt x="635095" y="0"/>
                  </a:cubicBezTo>
                  <a:cubicBezTo>
                    <a:pt x="838121" y="-19203"/>
                    <a:pt x="939743" y="47385"/>
                    <a:pt x="1049296" y="0"/>
                  </a:cubicBezTo>
                  <a:cubicBezTo>
                    <a:pt x="1158849" y="-47385"/>
                    <a:pt x="1343257" y="814"/>
                    <a:pt x="1463497" y="0"/>
                  </a:cubicBezTo>
                  <a:cubicBezTo>
                    <a:pt x="1583737" y="-814"/>
                    <a:pt x="1815898" y="16376"/>
                    <a:pt x="2055213" y="0"/>
                  </a:cubicBezTo>
                  <a:cubicBezTo>
                    <a:pt x="2294528" y="-16376"/>
                    <a:pt x="2575371" y="31030"/>
                    <a:pt x="2824444" y="0"/>
                  </a:cubicBezTo>
                  <a:cubicBezTo>
                    <a:pt x="3073517" y="-31030"/>
                    <a:pt x="3089253" y="31368"/>
                    <a:pt x="3327403" y="0"/>
                  </a:cubicBezTo>
                  <a:cubicBezTo>
                    <a:pt x="3565553" y="-31368"/>
                    <a:pt x="3671391" y="2523"/>
                    <a:pt x="3919119" y="0"/>
                  </a:cubicBezTo>
                  <a:cubicBezTo>
                    <a:pt x="4166847" y="-2523"/>
                    <a:pt x="4154937" y="8250"/>
                    <a:pt x="4244563" y="0"/>
                  </a:cubicBezTo>
                  <a:cubicBezTo>
                    <a:pt x="4334189" y="-8250"/>
                    <a:pt x="4579068" y="10217"/>
                    <a:pt x="4836279" y="0"/>
                  </a:cubicBezTo>
                  <a:cubicBezTo>
                    <a:pt x="5093490" y="-10217"/>
                    <a:pt x="5214904" y="42280"/>
                    <a:pt x="5427995" y="0"/>
                  </a:cubicBezTo>
                  <a:cubicBezTo>
                    <a:pt x="5641086" y="-42280"/>
                    <a:pt x="5836769" y="24724"/>
                    <a:pt x="6019711" y="0"/>
                  </a:cubicBezTo>
                  <a:cubicBezTo>
                    <a:pt x="6202653" y="-24724"/>
                    <a:pt x="6416574" y="81284"/>
                    <a:pt x="6700184" y="0"/>
                  </a:cubicBezTo>
                  <a:cubicBezTo>
                    <a:pt x="6983794" y="-81284"/>
                    <a:pt x="6939966" y="12314"/>
                    <a:pt x="7114386" y="0"/>
                  </a:cubicBezTo>
                  <a:cubicBezTo>
                    <a:pt x="7288806" y="-12314"/>
                    <a:pt x="7528437" y="61909"/>
                    <a:pt x="7794859" y="0"/>
                  </a:cubicBezTo>
                  <a:cubicBezTo>
                    <a:pt x="8061281" y="-61909"/>
                    <a:pt x="8116659" y="35082"/>
                    <a:pt x="8209060" y="0"/>
                  </a:cubicBezTo>
                  <a:cubicBezTo>
                    <a:pt x="8301461" y="-35082"/>
                    <a:pt x="8726082" y="45060"/>
                    <a:pt x="9007877" y="0"/>
                  </a:cubicBezTo>
                  <a:cubicBezTo>
                    <a:pt x="9083936" y="8598"/>
                    <a:pt x="9158794" y="54621"/>
                    <a:pt x="9140013" y="132136"/>
                  </a:cubicBezTo>
                  <a:cubicBezTo>
                    <a:pt x="9199078" y="335805"/>
                    <a:pt x="9097706" y="502870"/>
                    <a:pt x="9140013" y="660662"/>
                  </a:cubicBezTo>
                  <a:cubicBezTo>
                    <a:pt x="9155931" y="722699"/>
                    <a:pt x="9074319" y="778090"/>
                    <a:pt x="9007877" y="792798"/>
                  </a:cubicBezTo>
                  <a:cubicBezTo>
                    <a:pt x="8824611" y="818954"/>
                    <a:pt x="8604257" y="759921"/>
                    <a:pt x="8327404" y="792798"/>
                  </a:cubicBezTo>
                  <a:cubicBezTo>
                    <a:pt x="8050551" y="825675"/>
                    <a:pt x="8082965" y="748968"/>
                    <a:pt x="7913202" y="792798"/>
                  </a:cubicBezTo>
                  <a:cubicBezTo>
                    <a:pt x="7743439" y="836628"/>
                    <a:pt x="7495705" y="744233"/>
                    <a:pt x="7321486" y="792798"/>
                  </a:cubicBezTo>
                  <a:cubicBezTo>
                    <a:pt x="7147267" y="841363"/>
                    <a:pt x="6998745" y="750010"/>
                    <a:pt x="6818528" y="792798"/>
                  </a:cubicBezTo>
                  <a:cubicBezTo>
                    <a:pt x="6638311" y="835586"/>
                    <a:pt x="6386269" y="748120"/>
                    <a:pt x="6226811" y="792798"/>
                  </a:cubicBezTo>
                  <a:cubicBezTo>
                    <a:pt x="6067353" y="837476"/>
                    <a:pt x="5939140" y="755265"/>
                    <a:pt x="5812610" y="792798"/>
                  </a:cubicBezTo>
                  <a:cubicBezTo>
                    <a:pt x="5686080" y="830331"/>
                    <a:pt x="5442637" y="783851"/>
                    <a:pt x="5309652" y="792798"/>
                  </a:cubicBezTo>
                  <a:cubicBezTo>
                    <a:pt x="5176667" y="801745"/>
                    <a:pt x="4919841" y="720718"/>
                    <a:pt x="4629178" y="792798"/>
                  </a:cubicBezTo>
                  <a:cubicBezTo>
                    <a:pt x="4338515" y="864878"/>
                    <a:pt x="4251417" y="754503"/>
                    <a:pt x="3948705" y="792798"/>
                  </a:cubicBezTo>
                  <a:cubicBezTo>
                    <a:pt x="3645993" y="831093"/>
                    <a:pt x="3593481" y="770073"/>
                    <a:pt x="3356989" y="792798"/>
                  </a:cubicBezTo>
                  <a:cubicBezTo>
                    <a:pt x="3120497" y="815523"/>
                    <a:pt x="3058949" y="766709"/>
                    <a:pt x="2942787" y="792798"/>
                  </a:cubicBezTo>
                  <a:cubicBezTo>
                    <a:pt x="2826625" y="818887"/>
                    <a:pt x="2712544" y="754965"/>
                    <a:pt x="2528586" y="792798"/>
                  </a:cubicBezTo>
                  <a:cubicBezTo>
                    <a:pt x="2344628" y="830631"/>
                    <a:pt x="2247259" y="762546"/>
                    <a:pt x="2025627" y="792798"/>
                  </a:cubicBezTo>
                  <a:cubicBezTo>
                    <a:pt x="1803995" y="823050"/>
                    <a:pt x="1820686" y="789606"/>
                    <a:pt x="1700184" y="792798"/>
                  </a:cubicBezTo>
                  <a:cubicBezTo>
                    <a:pt x="1579682" y="795990"/>
                    <a:pt x="1492164" y="766317"/>
                    <a:pt x="1374740" y="792798"/>
                  </a:cubicBezTo>
                  <a:cubicBezTo>
                    <a:pt x="1257316" y="819279"/>
                    <a:pt x="973667" y="739978"/>
                    <a:pt x="871781" y="792798"/>
                  </a:cubicBezTo>
                  <a:cubicBezTo>
                    <a:pt x="769895" y="845618"/>
                    <a:pt x="429263" y="704465"/>
                    <a:pt x="132136" y="792798"/>
                  </a:cubicBezTo>
                  <a:cubicBezTo>
                    <a:pt x="38256" y="796628"/>
                    <a:pt x="-945" y="713896"/>
                    <a:pt x="0" y="660662"/>
                  </a:cubicBezTo>
                  <a:cubicBezTo>
                    <a:pt x="-33942" y="473398"/>
                    <a:pt x="286" y="335765"/>
                    <a:pt x="0" y="132136"/>
                  </a:cubicBezTo>
                  <a:close/>
                </a:path>
              </a:pathLst>
            </a:custGeom>
            <a:solidFill>
              <a:schemeClr val="tx2"/>
            </a:solidFill>
            <a:ln w="12700">
              <a:solidFill>
                <a:srgbClr val="FFC000"/>
              </a:solidFill>
              <a:extLst>
                <a:ext uri="{C807C97D-BFC1-408E-A445-0C87EB9F89A2}">
                  <ask:lineSketchStyleProps xmlns:ask="http://schemas.microsoft.com/office/drawing/2018/sketchyshapes" sd="97475445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3">
              <a:extLst>
                <a:ext uri="{FF2B5EF4-FFF2-40B4-BE49-F238E27FC236}">
                  <a16:creationId xmlns:a16="http://schemas.microsoft.com/office/drawing/2014/main" id="{AFFCD5B3-33DD-01DE-3E43-24EE6CAAC61C}"/>
                </a:ext>
              </a:extLst>
            </p:cNvPr>
            <p:cNvSpPr/>
            <p:nvPr/>
          </p:nvSpPr>
          <p:spPr>
            <a:xfrm>
              <a:off x="1370081" y="973530"/>
              <a:ext cx="9140015" cy="769441"/>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400" b="1" dirty="0" err="1">
                  <a:solidFill>
                    <a:srgbClr val="FFC000"/>
                  </a:solidFill>
                  <a:latin typeface="+mj-lt"/>
                  <a:ea typeface="LNTH-LuoLuoNotangYuanTi 1" panose="020B0604020202020204" charset="-128"/>
                  <a:cs typeface="LNTH-LuoLuoNotangYuanTi 1" panose="020B0604020202020204" charset="-128"/>
                </a:rPr>
                <a:t>Luyện</a:t>
              </a:r>
              <a:r>
                <a:rPr lang="en-US" sz="4400" b="1" dirty="0">
                  <a:solidFill>
                    <a:srgbClr val="FFC000"/>
                  </a:solidFill>
                  <a:latin typeface="+mj-lt"/>
                  <a:ea typeface="LNTH-LuoLuoNotangYuanTi 1" panose="020B0604020202020204" charset="-128"/>
                  <a:cs typeface="LNTH-LuoLuoNotangYuanTi 1" panose="020B0604020202020204" charset="-128"/>
                </a:rPr>
                <a:t> </a:t>
              </a:r>
              <a:r>
                <a:rPr lang="en-US" sz="4400" b="1" dirty="0" err="1">
                  <a:solidFill>
                    <a:srgbClr val="FFC000"/>
                  </a:solidFill>
                  <a:latin typeface="+mj-lt"/>
                  <a:ea typeface="LNTH-LuoLuoNotangYuanTi 1" panose="020B0604020202020204" charset="-128"/>
                  <a:cs typeface="LNTH-LuoLuoNotangYuanTi 1" panose="020B0604020202020204" charset="-128"/>
                </a:rPr>
                <a:t>đọc</a:t>
              </a:r>
              <a:r>
                <a:rPr lang="en-US" sz="4400" b="1" dirty="0">
                  <a:solidFill>
                    <a:srgbClr val="FFC000"/>
                  </a:solidFill>
                  <a:latin typeface="+mj-lt"/>
                  <a:ea typeface="LNTH-LuoLuoNotangYuanTi 1" panose="020B0604020202020204" charset="-128"/>
                  <a:cs typeface="LNTH-LuoLuoNotangYuanTi 1" panose="020B0604020202020204" charset="-128"/>
                </a:rPr>
                <a:t> </a:t>
              </a:r>
              <a:r>
                <a:rPr lang="en-US" sz="4400" b="1" dirty="0" err="1">
                  <a:solidFill>
                    <a:srgbClr val="FFC000"/>
                  </a:solidFill>
                  <a:latin typeface="+mj-lt"/>
                  <a:ea typeface="LNTH-LuoLuoNotangYuanTi 1" panose="020B0604020202020204" charset="-128"/>
                  <a:cs typeface="LNTH-LuoLuoNotangYuanTi 1" panose="020B0604020202020204" charset="-128"/>
                </a:rPr>
                <a:t>theo</a:t>
              </a:r>
              <a:r>
                <a:rPr lang="en-US" sz="4400" b="1" dirty="0">
                  <a:solidFill>
                    <a:srgbClr val="FFC000"/>
                  </a:solidFill>
                  <a:latin typeface="+mj-lt"/>
                  <a:ea typeface="LNTH-LuoLuoNotangYuanTi 1" panose="020B0604020202020204" charset="-128"/>
                  <a:cs typeface="LNTH-LuoLuoNotangYuanTi 1" panose="020B0604020202020204" charset="-128"/>
                </a:rPr>
                <a:t> </a:t>
              </a:r>
              <a:r>
                <a:rPr lang="en-US" sz="4400" b="1" dirty="0" err="1">
                  <a:solidFill>
                    <a:srgbClr val="FFC000"/>
                  </a:solidFill>
                  <a:latin typeface="+mj-lt"/>
                  <a:ea typeface="LNTH-LuoLuoNotangYuanTi 1" panose="020B0604020202020204" charset="-128"/>
                  <a:cs typeface="LNTH-LuoLuoNotangYuanTi 1" panose="020B0604020202020204" charset="-128"/>
                </a:rPr>
                <a:t>nhóm</a:t>
              </a:r>
              <a:endParaRPr lang="en-US" sz="4400" b="1" dirty="0">
                <a:solidFill>
                  <a:srgbClr val="FFC000"/>
                </a:solidFill>
                <a:latin typeface="+mj-lt"/>
                <a:ea typeface="LNTH-LuoLuoNotangYuanTi 1" panose="020B0604020202020204" charset="-128"/>
                <a:cs typeface="LNTH-LuoLuoNotangYuanTi 1" panose="020B0604020202020204" charset="-128"/>
              </a:endParaRPr>
            </a:p>
          </p:txBody>
        </p:sp>
      </p:grpSp>
      <p:pic>
        <p:nvPicPr>
          <p:cNvPr id="6" name="Hình ảnh 10" descr="Ảnh có chứa văn bản, Phông chữ&#10;&#10;Mô tả được tạo tự động">
            <a:extLst>
              <a:ext uri="{FF2B5EF4-FFF2-40B4-BE49-F238E27FC236}">
                <a16:creationId xmlns:a16="http://schemas.microsoft.com/office/drawing/2014/main" id="{5D6FC768-EFC8-EE01-DFF3-82BFC1F50A6B}"/>
              </a:ext>
            </a:extLst>
          </p:cNvPr>
          <p:cNvPicPr>
            <a:picLocks noChangeAspect="1"/>
          </p:cNvPicPr>
          <p:nvPr/>
        </p:nvPicPr>
        <p:blipFill rotWithShape="1">
          <a:blip r:embed="rId4"/>
          <a:srcRect t="24985"/>
          <a:stretch/>
        </p:blipFill>
        <p:spPr>
          <a:xfrm>
            <a:off x="25393" y="1942194"/>
            <a:ext cx="4951028" cy="1634491"/>
          </a:xfrm>
          <a:prstGeom prst="rect">
            <a:avLst/>
          </a:prstGeom>
        </p:spPr>
      </p:pic>
      <p:pic>
        <p:nvPicPr>
          <p:cNvPr id="7" name="Hình ảnh 12" descr="Ảnh có chứa văn bản, Phông chữ, ảnh chụp màn hình, thiết kế&#10;&#10;Mô tả được tạo tự động">
            <a:extLst>
              <a:ext uri="{FF2B5EF4-FFF2-40B4-BE49-F238E27FC236}">
                <a16:creationId xmlns:a16="http://schemas.microsoft.com/office/drawing/2014/main" id="{59D35E54-6779-10E6-A68B-A6083ADFC458}"/>
              </a:ext>
            </a:extLst>
          </p:cNvPr>
          <p:cNvPicPr>
            <a:picLocks noChangeAspect="1"/>
          </p:cNvPicPr>
          <p:nvPr/>
        </p:nvPicPr>
        <p:blipFill rotWithShape="1">
          <a:blip r:embed="rId5"/>
          <a:srcRect t="23767"/>
          <a:stretch/>
        </p:blipFill>
        <p:spPr>
          <a:xfrm>
            <a:off x="4572000" y="1845316"/>
            <a:ext cx="4374492" cy="2010411"/>
          </a:xfrm>
          <a:prstGeom prst="rect">
            <a:avLst/>
          </a:prstGeom>
        </p:spPr>
      </p:pic>
      <p:sp>
        <p:nvSpPr>
          <p:cNvPr id="8" name="TextBox 7">
            <a:extLst>
              <a:ext uri="{FF2B5EF4-FFF2-40B4-BE49-F238E27FC236}">
                <a16:creationId xmlns:a16="http://schemas.microsoft.com/office/drawing/2014/main" id="{A3EA6654-2A2F-A3D4-74C7-8B7524479FE6}"/>
              </a:ext>
            </a:extLst>
          </p:cNvPr>
          <p:cNvSpPr txBox="1"/>
          <p:nvPr/>
        </p:nvSpPr>
        <p:spPr>
          <a:xfrm>
            <a:off x="1035042" y="1222673"/>
            <a:ext cx="2210539" cy="646331"/>
          </a:xfrm>
          <a:prstGeom prst="rect">
            <a:avLst/>
          </a:prstGeom>
          <a:noFill/>
        </p:spPr>
        <p:txBody>
          <a:bodyPr wrap="square">
            <a:spAutoFit/>
          </a:bodyPr>
          <a:lstStyle/>
          <a:p>
            <a:r>
              <a:rPr kumimoji="0" lang="vi-VN" sz="3600" b="0" i="0" u="none" strike="noStrike" kern="1200" cap="none" spc="0" normalizeH="0" baseline="0" noProof="0" dirty="0">
                <a:ln>
                  <a:noFill/>
                </a:ln>
                <a:solidFill>
                  <a:srgbClr val="FF0000"/>
                </a:solidFill>
                <a:effectLst/>
                <a:uLnTx/>
                <a:uFillTx/>
                <a:latin typeface="UTM Cookies" panose="02040603050506020204" pitchFamily="18" charset="0"/>
                <a:ea typeface="+mn-ea"/>
                <a:cs typeface="Arial"/>
                <a:sym typeface="Arial"/>
              </a:rPr>
              <a:t>YÊU CẦU</a:t>
            </a:r>
            <a:endParaRPr lang="en-US" sz="1100" dirty="0">
              <a:solidFill>
                <a:srgbClr val="FF0000"/>
              </a:solidFill>
            </a:endParaRPr>
          </a:p>
        </p:txBody>
      </p:sp>
      <p:sp>
        <p:nvSpPr>
          <p:cNvPr id="18" name="TextBox 17">
            <a:extLst>
              <a:ext uri="{FF2B5EF4-FFF2-40B4-BE49-F238E27FC236}">
                <a16:creationId xmlns:a16="http://schemas.microsoft.com/office/drawing/2014/main" id="{FF1B74E0-5689-C592-9261-080FC74DF909}"/>
              </a:ext>
            </a:extLst>
          </p:cNvPr>
          <p:cNvSpPr txBox="1"/>
          <p:nvPr/>
        </p:nvSpPr>
        <p:spPr>
          <a:xfrm>
            <a:off x="4522894" y="1223592"/>
            <a:ext cx="4163111" cy="646331"/>
          </a:xfrm>
          <a:prstGeom prst="rect">
            <a:avLst/>
          </a:prstGeom>
          <a:noFill/>
        </p:spPr>
        <p:txBody>
          <a:bodyPr wrap="square">
            <a:spAutoFit/>
          </a:bodyPr>
          <a:lstStyle/>
          <a:p>
            <a:r>
              <a:rPr kumimoji="0" lang="vi-VN" sz="3600" b="0" i="0" u="none" strike="noStrike" kern="1200" cap="none" spc="0" normalizeH="0" baseline="0" noProof="0" dirty="0">
                <a:ln>
                  <a:noFill/>
                </a:ln>
                <a:solidFill>
                  <a:srgbClr val="FF0000"/>
                </a:solidFill>
                <a:effectLst/>
                <a:uLnTx/>
                <a:uFillTx/>
                <a:latin typeface="UTM Cookies" panose="02040603050506020204" pitchFamily="18" charset="0"/>
                <a:ea typeface="+mn-ea"/>
                <a:cs typeface="Arial"/>
                <a:sym typeface="Arial"/>
              </a:rPr>
              <a:t>TIÊU CHÍ ĐÁNH GIÁ</a:t>
            </a:r>
            <a:endParaRPr lang="en-US" sz="1100" dirty="0">
              <a:solidFill>
                <a:srgbClr val="FF0000"/>
              </a:solidFill>
            </a:endParaRPr>
          </a:p>
        </p:txBody>
      </p:sp>
      <p:pic>
        <p:nvPicPr>
          <p:cNvPr id="12" name="Hình ảnh 11" descr="Ảnh có chứa hình mẫu, cười, phim hoạt hình, Phim hoạt hình&#10;&#10;Mô tả được tạo tự động">
            <a:extLst>
              <a:ext uri="{FF2B5EF4-FFF2-40B4-BE49-F238E27FC236}">
                <a16:creationId xmlns:a16="http://schemas.microsoft.com/office/drawing/2014/main" id="{815D3E2A-4D15-116C-183D-EB028D9B0786}"/>
              </a:ext>
            </a:extLst>
          </p:cNvPr>
          <p:cNvPicPr>
            <a:picLocks noChangeAspect="1"/>
          </p:cNvPicPr>
          <p:nvPr/>
        </p:nvPicPr>
        <p:blipFill rotWithShape="1">
          <a:blip r:embed="rId6"/>
          <a:srcRect b="-8418"/>
          <a:stretch/>
        </p:blipFill>
        <p:spPr>
          <a:xfrm flipH="1">
            <a:off x="2767825" y="3247605"/>
            <a:ext cx="1149609" cy="2219360"/>
          </a:xfrm>
          <a:prstGeom prst="rect">
            <a:avLst/>
          </a:prstGeom>
        </p:spPr>
      </p:pic>
      <p:pic>
        <p:nvPicPr>
          <p:cNvPr id="14" name="Hình ảnh 13" descr="Ảnh có chứa hình mẫu, phim hoạt hình, cười, minh họa&#10;&#10;Mô tả được tạo tự động">
            <a:extLst>
              <a:ext uri="{FF2B5EF4-FFF2-40B4-BE49-F238E27FC236}">
                <a16:creationId xmlns:a16="http://schemas.microsoft.com/office/drawing/2014/main" id="{90E97AEF-CCEC-36EA-282E-3579A1A0A6EA}"/>
              </a:ext>
            </a:extLst>
          </p:cNvPr>
          <p:cNvPicPr>
            <a:picLocks noChangeAspect="1"/>
          </p:cNvPicPr>
          <p:nvPr/>
        </p:nvPicPr>
        <p:blipFill>
          <a:blip r:embed="rId7"/>
          <a:stretch>
            <a:fillRect/>
          </a:stretch>
        </p:blipFill>
        <p:spPr>
          <a:xfrm flipH="1">
            <a:off x="4522894" y="3247605"/>
            <a:ext cx="1100150" cy="2058585"/>
          </a:xfrm>
          <a:prstGeom prst="rect">
            <a:avLst/>
          </a:prstGeom>
        </p:spPr>
      </p:pic>
    </p:spTree>
    <p:extLst>
      <p:ext uri="{BB962C8B-B14F-4D97-AF65-F5344CB8AC3E}">
        <p14:creationId xmlns:p14="http://schemas.microsoft.com/office/powerpoint/2010/main" val="1492951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3779"/>
        <p:cNvGrpSpPr/>
        <p:nvPr/>
      </p:nvGrpSpPr>
      <p:grpSpPr>
        <a:xfrm>
          <a:off x="0" y="0"/>
          <a:ext cx="0" cy="0"/>
          <a:chOff x="0" y="0"/>
          <a:chExt cx="0" cy="0"/>
        </a:xfrm>
      </p:grpSpPr>
      <p:pic>
        <p:nvPicPr>
          <p:cNvPr id="26" name="Picture 25" descr="A cartoon of a mushroom house and trees&#10;&#10;Description automatically generated">
            <a:extLst>
              <a:ext uri="{FF2B5EF4-FFF2-40B4-BE49-F238E27FC236}">
                <a16:creationId xmlns:a16="http://schemas.microsoft.com/office/drawing/2014/main" id="{362C309B-062B-F300-7A6C-FB654479789A}"/>
              </a:ext>
            </a:extLst>
          </p:cNvPr>
          <p:cNvPicPr>
            <a:picLocks noChangeAspect="1"/>
          </p:cNvPicPr>
          <p:nvPr/>
        </p:nvPicPr>
        <p:blipFill>
          <a:blip r:embed="rId3"/>
          <a:stretch>
            <a:fillRect/>
          </a:stretch>
        </p:blipFill>
        <p:spPr>
          <a:xfrm>
            <a:off x="19007" y="-2893430"/>
            <a:ext cx="9184213" cy="9184213"/>
          </a:xfrm>
          <a:prstGeom prst="rect">
            <a:avLst/>
          </a:prstGeom>
        </p:spPr>
      </p:pic>
      <p:grpSp>
        <p:nvGrpSpPr>
          <p:cNvPr id="3860" name="Google Shape;3860;p54"/>
          <p:cNvGrpSpPr/>
          <p:nvPr/>
        </p:nvGrpSpPr>
        <p:grpSpPr>
          <a:xfrm>
            <a:off x="974308" y="3752203"/>
            <a:ext cx="246464" cy="231319"/>
            <a:chOff x="5946283" y="1650903"/>
            <a:chExt cx="246464" cy="231319"/>
          </a:xfrm>
        </p:grpSpPr>
        <p:sp>
          <p:nvSpPr>
            <p:cNvPr id="3861" name="Google Shape;3861;p5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5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12" name="Google Shape;3912;p54"/>
          <p:cNvSpPr/>
          <p:nvPr/>
        </p:nvSpPr>
        <p:spPr>
          <a:xfrm>
            <a:off x="1041241" y="805903"/>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6" descr="A picture containing text, table, indoor, toy&#10;&#10;Description automatically generated">
            <a:extLst>
              <a:ext uri="{FF2B5EF4-FFF2-40B4-BE49-F238E27FC236}">
                <a16:creationId xmlns:a16="http://schemas.microsoft.com/office/drawing/2014/main" id="{5F603567-0C5F-9205-1AE9-02199C0B96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481" y="2235473"/>
            <a:ext cx="4062006" cy="2493536"/>
          </a:xfrm>
          <a:prstGeom prst="rect">
            <a:avLst/>
          </a:prstGeom>
        </p:spPr>
      </p:pic>
      <p:grpSp>
        <p:nvGrpSpPr>
          <p:cNvPr id="3" name="Nhóm 2">
            <a:extLst>
              <a:ext uri="{FF2B5EF4-FFF2-40B4-BE49-F238E27FC236}">
                <a16:creationId xmlns:a16="http://schemas.microsoft.com/office/drawing/2014/main" id="{3119802E-7B7E-C34E-0635-83A7020716D0}"/>
              </a:ext>
            </a:extLst>
          </p:cNvPr>
          <p:cNvGrpSpPr/>
          <p:nvPr/>
        </p:nvGrpSpPr>
        <p:grpSpPr>
          <a:xfrm>
            <a:off x="1412477" y="491530"/>
            <a:ext cx="5902470" cy="792798"/>
            <a:chOff x="1430827" y="994041"/>
            <a:chExt cx="7167888" cy="792798"/>
          </a:xfrm>
        </p:grpSpPr>
        <p:sp>
          <p:nvSpPr>
            <p:cNvPr id="4" name="Hình chữ nhật: Góc Tròn 3">
              <a:extLst>
                <a:ext uri="{FF2B5EF4-FFF2-40B4-BE49-F238E27FC236}">
                  <a16:creationId xmlns:a16="http://schemas.microsoft.com/office/drawing/2014/main" id="{16F3CAEA-BD15-932C-ECFE-FB97F5141169}"/>
                </a:ext>
              </a:extLst>
            </p:cNvPr>
            <p:cNvSpPr/>
            <p:nvPr/>
          </p:nvSpPr>
          <p:spPr>
            <a:xfrm>
              <a:off x="1430827" y="994041"/>
              <a:ext cx="7167888" cy="792798"/>
            </a:xfrm>
            <a:custGeom>
              <a:avLst/>
              <a:gdLst>
                <a:gd name="connsiteX0" fmla="*/ 0 w 7167888"/>
                <a:gd name="connsiteY0" fmla="*/ 132136 h 792798"/>
                <a:gd name="connsiteX1" fmla="*/ 132136 w 7167888"/>
                <a:gd name="connsiteY1" fmla="*/ 0 h 792798"/>
                <a:gd name="connsiteX2" fmla="*/ 638401 w 7167888"/>
                <a:gd name="connsiteY2" fmla="*/ 0 h 792798"/>
                <a:gd name="connsiteX3" fmla="*/ 1144666 w 7167888"/>
                <a:gd name="connsiteY3" fmla="*/ 0 h 792798"/>
                <a:gd name="connsiteX4" fmla="*/ 1581895 w 7167888"/>
                <a:gd name="connsiteY4" fmla="*/ 0 h 792798"/>
                <a:gd name="connsiteX5" fmla="*/ 2088161 w 7167888"/>
                <a:gd name="connsiteY5" fmla="*/ 0 h 792798"/>
                <a:gd name="connsiteX6" fmla="*/ 2456353 w 7167888"/>
                <a:gd name="connsiteY6" fmla="*/ 0 h 792798"/>
                <a:gd name="connsiteX7" fmla="*/ 3100691 w 7167888"/>
                <a:gd name="connsiteY7" fmla="*/ 0 h 792798"/>
                <a:gd name="connsiteX8" fmla="*/ 3675992 w 7167888"/>
                <a:gd name="connsiteY8" fmla="*/ 0 h 792798"/>
                <a:gd name="connsiteX9" fmla="*/ 4320330 w 7167888"/>
                <a:gd name="connsiteY9" fmla="*/ 0 h 792798"/>
                <a:gd name="connsiteX10" fmla="*/ 4757559 w 7167888"/>
                <a:gd name="connsiteY10" fmla="*/ 0 h 792798"/>
                <a:gd name="connsiteX11" fmla="*/ 5401896 w 7167888"/>
                <a:gd name="connsiteY11" fmla="*/ 0 h 792798"/>
                <a:gd name="connsiteX12" fmla="*/ 5839125 w 7167888"/>
                <a:gd name="connsiteY12" fmla="*/ 0 h 792798"/>
                <a:gd name="connsiteX13" fmla="*/ 6414427 w 7167888"/>
                <a:gd name="connsiteY13" fmla="*/ 0 h 792798"/>
                <a:gd name="connsiteX14" fmla="*/ 7035752 w 7167888"/>
                <a:gd name="connsiteY14" fmla="*/ 0 h 792798"/>
                <a:gd name="connsiteX15" fmla="*/ 7167888 w 7167888"/>
                <a:gd name="connsiteY15" fmla="*/ 132136 h 792798"/>
                <a:gd name="connsiteX16" fmla="*/ 7167888 w 7167888"/>
                <a:gd name="connsiteY16" fmla="*/ 660662 h 792798"/>
                <a:gd name="connsiteX17" fmla="*/ 7035752 w 7167888"/>
                <a:gd name="connsiteY17" fmla="*/ 792798 h 792798"/>
                <a:gd name="connsiteX18" fmla="*/ 6460451 w 7167888"/>
                <a:gd name="connsiteY18" fmla="*/ 792798 h 792798"/>
                <a:gd name="connsiteX19" fmla="*/ 5885149 w 7167888"/>
                <a:gd name="connsiteY19" fmla="*/ 792798 h 792798"/>
                <a:gd name="connsiteX20" fmla="*/ 5378884 w 7167888"/>
                <a:gd name="connsiteY20" fmla="*/ 792798 h 792798"/>
                <a:gd name="connsiteX21" fmla="*/ 4872619 w 7167888"/>
                <a:gd name="connsiteY21" fmla="*/ 792798 h 792798"/>
                <a:gd name="connsiteX22" fmla="*/ 4366354 w 7167888"/>
                <a:gd name="connsiteY22" fmla="*/ 792798 h 792798"/>
                <a:gd name="connsiteX23" fmla="*/ 3998161 w 7167888"/>
                <a:gd name="connsiteY23" fmla="*/ 792798 h 792798"/>
                <a:gd name="connsiteX24" fmla="*/ 3353823 w 7167888"/>
                <a:gd name="connsiteY24" fmla="*/ 792798 h 792798"/>
                <a:gd name="connsiteX25" fmla="*/ 2916594 w 7167888"/>
                <a:gd name="connsiteY25" fmla="*/ 792798 h 792798"/>
                <a:gd name="connsiteX26" fmla="*/ 2203221 w 7167888"/>
                <a:gd name="connsiteY26" fmla="*/ 792798 h 792798"/>
                <a:gd name="connsiteX27" fmla="*/ 1765992 w 7167888"/>
                <a:gd name="connsiteY27" fmla="*/ 792798 h 792798"/>
                <a:gd name="connsiteX28" fmla="*/ 1190690 w 7167888"/>
                <a:gd name="connsiteY28" fmla="*/ 792798 h 792798"/>
                <a:gd name="connsiteX29" fmla="*/ 822498 w 7167888"/>
                <a:gd name="connsiteY29" fmla="*/ 792798 h 792798"/>
                <a:gd name="connsiteX30" fmla="*/ 132136 w 7167888"/>
                <a:gd name="connsiteY30" fmla="*/ 792798 h 792798"/>
                <a:gd name="connsiteX31" fmla="*/ 0 w 7167888"/>
                <a:gd name="connsiteY31" fmla="*/ 660662 h 792798"/>
                <a:gd name="connsiteX32" fmla="*/ 0 w 7167888"/>
                <a:gd name="connsiteY32" fmla="*/ 132136 h 79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167888" h="792798" fill="none" extrusionOk="0">
                  <a:moveTo>
                    <a:pt x="0" y="132136"/>
                  </a:moveTo>
                  <a:cubicBezTo>
                    <a:pt x="-9620" y="42387"/>
                    <a:pt x="45094" y="7182"/>
                    <a:pt x="132136" y="0"/>
                  </a:cubicBezTo>
                  <a:cubicBezTo>
                    <a:pt x="273525" y="-1567"/>
                    <a:pt x="420733" y="13674"/>
                    <a:pt x="638401" y="0"/>
                  </a:cubicBezTo>
                  <a:cubicBezTo>
                    <a:pt x="856070" y="-13674"/>
                    <a:pt x="1031184" y="44501"/>
                    <a:pt x="1144666" y="0"/>
                  </a:cubicBezTo>
                  <a:cubicBezTo>
                    <a:pt x="1258149" y="-44501"/>
                    <a:pt x="1387239" y="44142"/>
                    <a:pt x="1581895" y="0"/>
                  </a:cubicBezTo>
                  <a:cubicBezTo>
                    <a:pt x="1776551" y="-44142"/>
                    <a:pt x="1969012" y="11874"/>
                    <a:pt x="2088161" y="0"/>
                  </a:cubicBezTo>
                  <a:cubicBezTo>
                    <a:pt x="2207310" y="-11874"/>
                    <a:pt x="2373377" y="24319"/>
                    <a:pt x="2456353" y="0"/>
                  </a:cubicBezTo>
                  <a:cubicBezTo>
                    <a:pt x="2539329" y="-24319"/>
                    <a:pt x="2880418" y="57594"/>
                    <a:pt x="3100691" y="0"/>
                  </a:cubicBezTo>
                  <a:cubicBezTo>
                    <a:pt x="3320964" y="-57594"/>
                    <a:pt x="3519707" y="23626"/>
                    <a:pt x="3675992" y="0"/>
                  </a:cubicBezTo>
                  <a:cubicBezTo>
                    <a:pt x="3832277" y="-23626"/>
                    <a:pt x="4016355" y="76231"/>
                    <a:pt x="4320330" y="0"/>
                  </a:cubicBezTo>
                  <a:cubicBezTo>
                    <a:pt x="4624305" y="-76231"/>
                    <a:pt x="4570188" y="18575"/>
                    <a:pt x="4757559" y="0"/>
                  </a:cubicBezTo>
                  <a:cubicBezTo>
                    <a:pt x="4944930" y="-18575"/>
                    <a:pt x="5088584" y="61456"/>
                    <a:pt x="5401896" y="0"/>
                  </a:cubicBezTo>
                  <a:cubicBezTo>
                    <a:pt x="5715208" y="-61456"/>
                    <a:pt x="5746495" y="6291"/>
                    <a:pt x="5839125" y="0"/>
                  </a:cubicBezTo>
                  <a:cubicBezTo>
                    <a:pt x="5931755" y="-6291"/>
                    <a:pt x="6240827" y="24272"/>
                    <a:pt x="6414427" y="0"/>
                  </a:cubicBezTo>
                  <a:cubicBezTo>
                    <a:pt x="6588027" y="-24272"/>
                    <a:pt x="6840221" y="54072"/>
                    <a:pt x="7035752" y="0"/>
                  </a:cubicBezTo>
                  <a:cubicBezTo>
                    <a:pt x="7106384" y="-14851"/>
                    <a:pt x="7167947" y="75849"/>
                    <a:pt x="7167888" y="132136"/>
                  </a:cubicBezTo>
                  <a:cubicBezTo>
                    <a:pt x="7210770" y="388618"/>
                    <a:pt x="7151755" y="449615"/>
                    <a:pt x="7167888" y="660662"/>
                  </a:cubicBezTo>
                  <a:cubicBezTo>
                    <a:pt x="7169887" y="740972"/>
                    <a:pt x="7099486" y="791263"/>
                    <a:pt x="7035752" y="792798"/>
                  </a:cubicBezTo>
                  <a:cubicBezTo>
                    <a:pt x="6882992" y="792812"/>
                    <a:pt x="6701438" y="784376"/>
                    <a:pt x="6460451" y="792798"/>
                  </a:cubicBezTo>
                  <a:cubicBezTo>
                    <a:pt x="6219464" y="801220"/>
                    <a:pt x="6078298" y="736082"/>
                    <a:pt x="5885149" y="792798"/>
                  </a:cubicBezTo>
                  <a:cubicBezTo>
                    <a:pt x="5692000" y="849514"/>
                    <a:pt x="5501956" y="787860"/>
                    <a:pt x="5378884" y="792798"/>
                  </a:cubicBezTo>
                  <a:cubicBezTo>
                    <a:pt x="5255813" y="797736"/>
                    <a:pt x="5063963" y="764506"/>
                    <a:pt x="4872619" y="792798"/>
                  </a:cubicBezTo>
                  <a:cubicBezTo>
                    <a:pt x="4681275" y="821090"/>
                    <a:pt x="4593638" y="788344"/>
                    <a:pt x="4366354" y="792798"/>
                  </a:cubicBezTo>
                  <a:cubicBezTo>
                    <a:pt x="4139070" y="797252"/>
                    <a:pt x="4173968" y="781651"/>
                    <a:pt x="3998161" y="792798"/>
                  </a:cubicBezTo>
                  <a:cubicBezTo>
                    <a:pt x="3822354" y="803945"/>
                    <a:pt x="3539355" y="752564"/>
                    <a:pt x="3353823" y="792798"/>
                  </a:cubicBezTo>
                  <a:cubicBezTo>
                    <a:pt x="3168291" y="833032"/>
                    <a:pt x="3106006" y="787442"/>
                    <a:pt x="2916594" y="792798"/>
                  </a:cubicBezTo>
                  <a:cubicBezTo>
                    <a:pt x="2727182" y="798154"/>
                    <a:pt x="2372247" y="728010"/>
                    <a:pt x="2203221" y="792798"/>
                  </a:cubicBezTo>
                  <a:cubicBezTo>
                    <a:pt x="2034195" y="857586"/>
                    <a:pt x="1957833" y="780674"/>
                    <a:pt x="1765992" y="792798"/>
                  </a:cubicBezTo>
                  <a:cubicBezTo>
                    <a:pt x="1574151" y="804922"/>
                    <a:pt x="1340830" y="773637"/>
                    <a:pt x="1190690" y="792798"/>
                  </a:cubicBezTo>
                  <a:cubicBezTo>
                    <a:pt x="1040550" y="811959"/>
                    <a:pt x="947148" y="766985"/>
                    <a:pt x="822498" y="792798"/>
                  </a:cubicBezTo>
                  <a:cubicBezTo>
                    <a:pt x="697848" y="818611"/>
                    <a:pt x="465020" y="774714"/>
                    <a:pt x="132136" y="792798"/>
                  </a:cubicBezTo>
                  <a:cubicBezTo>
                    <a:pt x="57755" y="776300"/>
                    <a:pt x="1466" y="731641"/>
                    <a:pt x="0" y="660662"/>
                  </a:cubicBezTo>
                  <a:cubicBezTo>
                    <a:pt x="-61538" y="502818"/>
                    <a:pt x="24962" y="318070"/>
                    <a:pt x="0" y="132136"/>
                  </a:cubicBezTo>
                  <a:close/>
                </a:path>
                <a:path w="7167888" h="792798" stroke="0" extrusionOk="0">
                  <a:moveTo>
                    <a:pt x="0" y="132136"/>
                  </a:moveTo>
                  <a:cubicBezTo>
                    <a:pt x="-11006" y="77115"/>
                    <a:pt x="59404" y="-4686"/>
                    <a:pt x="132136" y="0"/>
                  </a:cubicBezTo>
                  <a:cubicBezTo>
                    <a:pt x="256365" y="-16117"/>
                    <a:pt x="497188" y="57323"/>
                    <a:pt x="638401" y="0"/>
                  </a:cubicBezTo>
                  <a:cubicBezTo>
                    <a:pt x="779614" y="-57323"/>
                    <a:pt x="915319" y="2081"/>
                    <a:pt x="1075630" y="0"/>
                  </a:cubicBezTo>
                  <a:cubicBezTo>
                    <a:pt x="1235941" y="-2081"/>
                    <a:pt x="1309972" y="52445"/>
                    <a:pt x="1512859" y="0"/>
                  </a:cubicBezTo>
                  <a:cubicBezTo>
                    <a:pt x="1715746" y="-52445"/>
                    <a:pt x="1920180" y="2337"/>
                    <a:pt x="2088161" y="0"/>
                  </a:cubicBezTo>
                  <a:cubicBezTo>
                    <a:pt x="2256142" y="-2337"/>
                    <a:pt x="2603773" y="66347"/>
                    <a:pt x="2801534" y="0"/>
                  </a:cubicBezTo>
                  <a:cubicBezTo>
                    <a:pt x="2999295" y="-66347"/>
                    <a:pt x="3182726" y="50262"/>
                    <a:pt x="3307799" y="0"/>
                  </a:cubicBezTo>
                  <a:cubicBezTo>
                    <a:pt x="3432873" y="-50262"/>
                    <a:pt x="3758833" y="57827"/>
                    <a:pt x="3883101" y="0"/>
                  </a:cubicBezTo>
                  <a:cubicBezTo>
                    <a:pt x="4007369" y="-57827"/>
                    <a:pt x="4079642" y="39360"/>
                    <a:pt x="4251294" y="0"/>
                  </a:cubicBezTo>
                  <a:cubicBezTo>
                    <a:pt x="4422946" y="-39360"/>
                    <a:pt x="4558335" y="59480"/>
                    <a:pt x="4826595" y="0"/>
                  </a:cubicBezTo>
                  <a:cubicBezTo>
                    <a:pt x="5094855" y="-59480"/>
                    <a:pt x="5207154" y="42785"/>
                    <a:pt x="5401896" y="0"/>
                  </a:cubicBezTo>
                  <a:cubicBezTo>
                    <a:pt x="5596638" y="-42785"/>
                    <a:pt x="5849852" y="25740"/>
                    <a:pt x="5977198" y="0"/>
                  </a:cubicBezTo>
                  <a:cubicBezTo>
                    <a:pt x="6104544" y="-25740"/>
                    <a:pt x="6823850" y="75243"/>
                    <a:pt x="7035752" y="0"/>
                  </a:cubicBezTo>
                  <a:cubicBezTo>
                    <a:pt x="7118910" y="11577"/>
                    <a:pt x="7169275" y="62727"/>
                    <a:pt x="7167888" y="132136"/>
                  </a:cubicBezTo>
                  <a:cubicBezTo>
                    <a:pt x="7174727" y="344054"/>
                    <a:pt x="7166186" y="479178"/>
                    <a:pt x="7167888" y="660662"/>
                  </a:cubicBezTo>
                  <a:cubicBezTo>
                    <a:pt x="7155351" y="745128"/>
                    <a:pt x="7122934" y="795716"/>
                    <a:pt x="7035752" y="792798"/>
                  </a:cubicBezTo>
                  <a:cubicBezTo>
                    <a:pt x="6863013" y="821643"/>
                    <a:pt x="6830649" y="755652"/>
                    <a:pt x="6667559" y="792798"/>
                  </a:cubicBezTo>
                  <a:cubicBezTo>
                    <a:pt x="6504469" y="829944"/>
                    <a:pt x="6304426" y="781543"/>
                    <a:pt x="6161294" y="792798"/>
                  </a:cubicBezTo>
                  <a:cubicBezTo>
                    <a:pt x="6018163" y="804053"/>
                    <a:pt x="5870881" y="767024"/>
                    <a:pt x="5724065" y="792798"/>
                  </a:cubicBezTo>
                  <a:cubicBezTo>
                    <a:pt x="5577249" y="818572"/>
                    <a:pt x="5264797" y="778930"/>
                    <a:pt x="5010691" y="792798"/>
                  </a:cubicBezTo>
                  <a:cubicBezTo>
                    <a:pt x="4756585" y="806666"/>
                    <a:pt x="4765875" y="761523"/>
                    <a:pt x="4573462" y="792798"/>
                  </a:cubicBezTo>
                  <a:cubicBezTo>
                    <a:pt x="4381049" y="824073"/>
                    <a:pt x="4249698" y="774424"/>
                    <a:pt x="4136233" y="792798"/>
                  </a:cubicBezTo>
                  <a:cubicBezTo>
                    <a:pt x="4022768" y="811172"/>
                    <a:pt x="3767610" y="789117"/>
                    <a:pt x="3560932" y="792798"/>
                  </a:cubicBezTo>
                  <a:cubicBezTo>
                    <a:pt x="3354254" y="796479"/>
                    <a:pt x="3202981" y="762618"/>
                    <a:pt x="3054667" y="792798"/>
                  </a:cubicBezTo>
                  <a:cubicBezTo>
                    <a:pt x="2906354" y="822978"/>
                    <a:pt x="2714615" y="790845"/>
                    <a:pt x="2479365" y="792798"/>
                  </a:cubicBezTo>
                  <a:cubicBezTo>
                    <a:pt x="2244115" y="794751"/>
                    <a:pt x="2247308" y="743484"/>
                    <a:pt x="2042136" y="792798"/>
                  </a:cubicBezTo>
                  <a:cubicBezTo>
                    <a:pt x="1836964" y="842112"/>
                    <a:pt x="1717774" y="752199"/>
                    <a:pt x="1535871" y="792798"/>
                  </a:cubicBezTo>
                  <a:cubicBezTo>
                    <a:pt x="1353969" y="833397"/>
                    <a:pt x="1050309" y="729028"/>
                    <a:pt x="891534" y="792798"/>
                  </a:cubicBezTo>
                  <a:cubicBezTo>
                    <a:pt x="732759" y="856568"/>
                    <a:pt x="288736" y="742519"/>
                    <a:pt x="132136" y="792798"/>
                  </a:cubicBezTo>
                  <a:cubicBezTo>
                    <a:pt x="54701" y="783627"/>
                    <a:pt x="-2083" y="733429"/>
                    <a:pt x="0" y="660662"/>
                  </a:cubicBezTo>
                  <a:cubicBezTo>
                    <a:pt x="-23196" y="424145"/>
                    <a:pt x="46726" y="255060"/>
                    <a:pt x="0" y="132136"/>
                  </a:cubicBezTo>
                  <a:close/>
                </a:path>
              </a:pathLst>
            </a:custGeom>
            <a:solidFill>
              <a:schemeClr val="tx2"/>
            </a:solidFill>
            <a:ln w="12700">
              <a:solidFill>
                <a:srgbClr val="FFC000"/>
              </a:solidFill>
              <a:extLst>
                <a:ext uri="{C807C97D-BFC1-408E-A445-0C87EB9F89A2}">
                  <ask:lineSketchStyleProps xmlns:ask="http://schemas.microsoft.com/office/drawing/2018/sketchyshapes" sd="97475445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13">
              <a:extLst>
                <a:ext uri="{FF2B5EF4-FFF2-40B4-BE49-F238E27FC236}">
                  <a16:creationId xmlns:a16="http://schemas.microsoft.com/office/drawing/2014/main" id="{ACAD0A47-ECC3-F158-6544-4D889AA0B783}"/>
                </a:ext>
              </a:extLst>
            </p:cNvPr>
            <p:cNvSpPr/>
            <p:nvPr/>
          </p:nvSpPr>
          <p:spPr>
            <a:xfrm>
              <a:off x="1781315" y="994449"/>
              <a:ext cx="6466911" cy="769441"/>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400" b="1" dirty="0" err="1">
                  <a:solidFill>
                    <a:srgbClr val="FFC000"/>
                  </a:solidFill>
                  <a:latin typeface="+mj-lt"/>
                  <a:ea typeface="LNTH-LuoLuoNotangYuanTi 1" panose="020B0604020202020204" charset="-128"/>
                  <a:cs typeface="LNTH-LuoLuoNotangYuanTi 1" panose="020B0604020202020204" charset="-128"/>
                </a:rPr>
                <a:t>Thi</a:t>
              </a:r>
              <a:r>
                <a:rPr lang="en-US" sz="4400" b="1" dirty="0">
                  <a:solidFill>
                    <a:srgbClr val="FFC000"/>
                  </a:solidFill>
                  <a:latin typeface="+mj-lt"/>
                  <a:ea typeface="LNTH-LuoLuoNotangYuanTi 1" panose="020B0604020202020204" charset="-128"/>
                  <a:cs typeface="LNTH-LuoLuoNotangYuanTi 1" panose="020B0604020202020204" charset="-128"/>
                </a:rPr>
                <a:t> </a:t>
              </a:r>
              <a:r>
                <a:rPr lang="en-US" sz="4400" b="1" dirty="0" err="1">
                  <a:solidFill>
                    <a:srgbClr val="FFC000"/>
                  </a:solidFill>
                  <a:latin typeface="+mj-lt"/>
                  <a:ea typeface="LNTH-LuoLuoNotangYuanTi 1" panose="020B0604020202020204" charset="-128"/>
                  <a:cs typeface="LNTH-LuoLuoNotangYuanTi 1" panose="020B0604020202020204" charset="-128"/>
                </a:rPr>
                <a:t>đua</a:t>
              </a:r>
              <a:r>
                <a:rPr lang="en-US" sz="4400" b="1" dirty="0">
                  <a:solidFill>
                    <a:srgbClr val="FFC000"/>
                  </a:solidFill>
                  <a:latin typeface="+mj-lt"/>
                  <a:ea typeface="LNTH-LuoLuoNotangYuanTi 1" panose="020B0604020202020204" charset="-128"/>
                  <a:cs typeface="LNTH-LuoLuoNotangYuanTi 1" panose="020B0604020202020204" charset="-128"/>
                </a:rPr>
                <a:t> </a:t>
              </a:r>
              <a:r>
                <a:rPr lang="en-US" sz="4400" b="1" dirty="0" err="1">
                  <a:solidFill>
                    <a:srgbClr val="FFC000"/>
                  </a:solidFill>
                  <a:latin typeface="+mj-lt"/>
                  <a:ea typeface="LNTH-LuoLuoNotangYuanTi 1" panose="020B0604020202020204" charset="-128"/>
                  <a:cs typeface="LNTH-LuoLuoNotangYuanTi 1" panose="020B0604020202020204" charset="-128"/>
                </a:rPr>
                <a:t>đọc</a:t>
              </a:r>
              <a:r>
                <a:rPr lang="en-US" sz="4400" b="1" dirty="0">
                  <a:solidFill>
                    <a:srgbClr val="FFC000"/>
                  </a:solidFill>
                  <a:latin typeface="+mj-lt"/>
                  <a:ea typeface="LNTH-LuoLuoNotangYuanTi 1" panose="020B0604020202020204" charset="-128"/>
                  <a:cs typeface="LNTH-LuoLuoNotangYuanTi 1" panose="020B0604020202020204" charset="-128"/>
                </a:rPr>
                <a:t> </a:t>
              </a:r>
              <a:r>
                <a:rPr lang="en-US" sz="4400" b="1" dirty="0" err="1">
                  <a:solidFill>
                    <a:srgbClr val="FFC000"/>
                  </a:solidFill>
                  <a:latin typeface="+mj-lt"/>
                  <a:ea typeface="LNTH-LuoLuoNotangYuanTi 1" panose="020B0604020202020204" charset="-128"/>
                  <a:cs typeface="LNTH-LuoLuoNotangYuanTi 1" panose="020B0604020202020204" charset="-128"/>
                </a:rPr>
                <a:t>trước</a:t>
              </a:r>
              <a:r>
                <a:rPr lang="en-US" sz="4400" b="1" dirty="0">
                  <a:solidFill>
                    <a:srgbClr val="FFC000"/>
                  </a:solidFill>
                  <a:latin typeface="+mj-lt"/>
                  <a:ea typeface="LNTH-LuoLuoNotangYuanTi 1" panose="020B0604020202020204" charset="-128"/>
                  <a:cs typeface="LNTH-LuoLuoNotangYuanTi 1" panose="020B0604020202020204" charset="-128"/>
                </a:rPr>
                <a:t> </a:t>
              </a:r>
              <a:r>
                <a:rPr lang="en-US" sz="4400" b="1" dirty="0" err="1">
                  <a:solidFill>
                    <a:srgbClr val="FFC000"/>
                  </a:solidFill>
                  <a:latin typeface="+mj-lt"/>
                  <a:ea typeface="LNTH-LuoLuoNotangYuanTi 1" panose="020B0604020202020204" charset="-128"/>
                  <a:cs typeface="LNTH-LuoLuoNotangYuanTi 1" panose="020B0604020202020204" charset="-128"/>
                </a:rPr>
                <a:t>lớp</a:t>
              </a:r>
              <a:endParaRPr lang="en-US" sz="4400" b="1" dirty="0">
                <a:solidFill>
                  <a:srgbClr val="FFC000"/>
                </a:solidFill>
                <a:latin typeface="+mj-lt"/>
                <a:ea typeface="LNTH-LuoLuoNotangYuanTi 1" panose="020B0604020202020204" charset="-128"/>
                <a:cs typeface="LNTH-LuoLuoNotangYuanTi 1" panose="020B0604020202020204" charset="-128"/>
              </a:endParaRPr>
            </a:p>
          </p:txBody>
        </p:sp>
      </p:grpSp>
      <p:grpSp>
        <p:nvGrpSpPr>
          <p:cNvPr id="7" name="Google Shape;2784;p43">
            <a:extLst>
              <a:ext uri="{FF2B5EF4-FFF2-40B4-BE49-F238E27FC236}">
                <a16:creationId xmlns:a16="http://schemas.microsoft.com/office/drawing/2014/main" id="{21E7B40A-7E20-DB93-F078-688E50C13B34}"/>
              </a:ext>
            </a:extLst>
          </p:cNvPr>
          <p:cNvGrpSpPr/>
          <p:nvPr/>
        </p:nvGrpSpPr>
        <p:grpSpPr>
          <a:xfrm>
            <a:off x="8285080" y="4244602"/>
            <a:ext cx="687458" cy="753329"/>
            <a:chOff x="7969377" y="2856516"/>
            <a:chExt cx="402682" cy="441266"/>
          </a:xfrm>
        </p:grpSpPr>
        <p:sp>
          <p:nvSpPr>
            <p:cNvPr id="8" name="Google Shape;2785;p43">
              <a:extLst>
                <a:ext uri="{FF2B5EF4-FFF2-40B4-BE49-F238E27FC236}">
                  <a16:creationId xmlns:a16="http://schemas.microsoft.com/office/drawing/2014/main" id="{7FDD1DDA-210E-B594-215F-A953A36D29B4}"/>
                </a:ext>
              </a:extLst>
            </p:cNvPr>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786;p43">
              <a:extLst>
                <a:ext uri="{FF2B5EF4-FFF2-40B4-BE49-F238E27FC236}">
                  <a16:creationId xmlns:a16="http://schemas.microsoft.com/office/drawing/2014/main" id="{8C8106A4-22A5-A0B7-6A3E-97FC0B410017}"/>
                </a:ext>
              </a:extLst>
            </p:cNvPr>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787;p43">
              <a:extLst>
                <a:ext uri="{FF2B5EF4-FFF2-40B4-BE49-F238E27FC236}">
                  <a16:creationId xmlns:a16="http://schemas.microsoft.com/office/drawing/2014/main" id="{D4F91791-4546-ADF6-6DCB-7C01A581F8CB}"/>
                </a:ext>
              </a:extLst>
            </p:cNvPr>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88;p43">
              <a:extLst>
                <a:ext uri="{FF2B5EF4-FFF2-40B4-BE49-F238E27FC236}">
                  <a16:creationId xmlns:a16="http://schemas.microsoft.com/office/drawing/2014/main" id="{7222F119-6D54-50F3-A854-61328514633C}"/>
                </a:ext>
              </a:extLst>
            </p:cNvPr>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89;p43">
              <a:extLst>
                <a:ext uri="{FF2B5EF4-FFF2-40B4-BE49-F238E27FC236}">
                  <a16:creationId xmlns:a16="http://schemas.microsoft.com/office/drawing/2014/main" id="{0ADCC3B3-9DC1-5608-C624-39EA2BD0974F}"/>
                </a:ext>
              </a:extLst>
            </p:cNvPr>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90;p43">
              <a:extLst>
                <a:ext uri="{FF2B5EF4-FFF2-40B4-BE49-F238E27FC236}">
                  <a16:creationId xmlns:a16="http://schemas.microsoft.com/office/drawing/2014/main" id="{6198B1D0-A8AB-71D4-3BBC-997AD2D182FD}"/>
                </a:ext>
              </a:extLst>
            </p:cNvPr>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791;p43">
              <a:extLst>
                <a:ext uri="{FF2B5EF4-FFF2-40B4-BE49-F238E27FC236}">
                  <a16:creationId xmlns:a16="http://schemas.microsoft.com/office/drawing/2014/main" id="{20084AC7-EEF7-3F39-BCDF-D1C6D7D24904}"/>
                </a:ext>
              </a:extLst>
            </p:cNvPr>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92;p43">
              <a:extLst>
                <a:ext uri="{FF2B5EF4-FFF2-40B4-BE49-F238E27FC236}">
                  <a16:creationId xmlns:a16="http://schemas.microsoft.com/office/drawing/2014/main" id="{27961606-5570-72CB-8385-11768BDEE6E9}"/>
                </a:ext>
              </a:extLst>
            </p:cNvPr>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793;p43">
              <a:extLst>
                <a:ext uri="{FF2B5EF4-FFF2-40B4-BE49-F238E27FC236}">
                  <a16:creationId xmlns:a16="http://schemas.microsoft.com/office/drawing/2014/main" id="{996FDB1F-487A-C80E-C64F-F514E4796BDF}"/>
                </a:ext>
              </a:extLst>
            </p:cNvPr>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794;p43">
              <a:extLst>
                <a:ext uri="{FF2B5EF4-FFF2-40B4-BE49-F238E27FC236}">
                  <a16:creationId xmlns:a16="http://schemas.microsoft.com/office/drawing/2014/main" id="{7135113F-027B-844A-BCE5-9CA5C2E08BA0}"/>
                </a:ext>
              </a:extLst>
            </p:cNvPr>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795;p43">
              <a:extLst>
                <a:ext uri="{FF2B5EF4-FFF2-40B4-BE49-F238E27FC236}">
                  <a16:creationId xmlns:a16="http://schemas.microsoft.com/office/drawing/2014/main" id="{74DD663F-7B39-055F-50DF-99E22AF3ED0B}"/>
                </a:ext>
              </a:extLst>
            </p:cNvPr>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2796;p43">
            <a:extLst>
              <a:ext uri="{FF2B5EF4-FFF2-40B4-BE49-F238E27FC236}">
                <a16:creationId xmlns:a16="http://schemas.microsoft.com/office/drawing/2014/main" id="{1A92DB45-1FE5-A1C9-39BE-BC568AF0261A}"/>
              </a:ext>
            </a:extLst>
          </p:cNvPr>
          <p:cNvGrpSpPr/>
          <p:nvPr/>
        </p:nvGrpSpPr>
        <p:grpSpPr>
          <a:xfrm>
            <a:off x="6244129" y="4285238"/>
            <a:ext cx="402134" cy="621003"/>
            <a:chOff x="7706772" y="521151"/>
            <a:chExt cx="268136" cy="414933"/>
          </a:xfrm>
        </p:grpSpPr>
        <p:sp>
          <p:nvSpPr>
            <p:cNvPr id="20" name="Google Shape;2797;p43">
              <a:extLst>
                <a:ext uri="{FF2B5EF4-FFF2-40B4-BE49-F238E27FC236}">
                  <a16:creationId xmlns:a16="http://schemas.microsoft.com/office/drawing/2014/main" id="{0E951BCE-CC71-9B75-EDEA-C574CC14753A}"/>
                </a:ext>
              </a:extLst>
            </p:cNvPr>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798;p43">
              <a:extLst>
                <a:ext uri="{FF2B5EF4-FFF2-40B4-BE49-F238E27FC236}">
                  <a16:creationId xmlns:a16="http://schemas.microsoft.com/office/drawing/2014/main" id="{9CBD50DB-DAA3-5247-C407-211AF898A775}"/>
                </a:ext>
              </a:extLst>
            </p:cNvPr>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799;p43">
              <a:extLst>
                <a:ext uri="{FF2B5EF4-FFF2-40B4-BE49-F238E27FC236}">
                  <a16:creationId xmlns:a16="http://schemas.microsoft.com/office/drawing/2014/main" id="{20EF7E68-2816-0A6B-E59D-D2F6096BD841}"/>
                </a:ext>
              </a:extLst>
            </p:cNvPr>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800;p43">
              <a:extLst>
                <a:ext uri="{FF2B5EF4-FFF2-40B4-BE49-F238E27FC236}">
                  <a16:creationId xmlns:a16="http://schemas.microsoft.com/office/drawing/2014/main" id="{A4B90A00-5F67-9AFC-8EE8-D07DF415ED35}"/>
                </a:ext>
              </a:extLst>
            </p:cNvPr>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801;p43">
              <a:extLst>
                <a:ext uri="{FF2B5EF4-FFF2-40B4-BE49-F238E27FC236}">
                  <a16:creationId xmlns:a16="http://schemas.microsoft.com/office/drawing/2014/main" id="{5F13886B-92AA-6C12-7033-4EACD4663751}"/>
                </a:ext>
              </a:extLst>
            </p:cNvPr>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802;p43">
              <a:extLst>
                <a:ext uri="{FF2B5EF4-FFF2-40B4-BE49-F238E27FC236}">
                  <a16:creationId xmlns:a16="http://schemas.microsoft.com/office/drawing/2014/main" id="{9DF16DEC-8995-7462-AB0A-46A9E0830505}"/>
                </a:ext>
              </a:extLst>
            </p:cNvPr>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64;p43">
            <a:extLst>
              <a:ext uri="{FF2B5EF4-FFF2-40B4-BE49-F238E27FC236}">
                <a16:creationId xmlns:a16="http://schemas.microsoft.com/office/drawing/2014/main" id="{5B6B5D9B-0C7C-4CAB-AD10-70309ADB3A1A}"/>
              </a:ext>
            </a:extLst>
          </p:cNvPr>
          <p:cNvGrpSpPr/>
          <p:nvPr/>
        </p:nvGrpSpPr>
        <p:grpSpPr>
          <a:xfrm rot="18749235">
            <a:off x="6620842" y="949088"/>
            <a:ext cx="1764754" cy="884625"/>
            <a:chOff x="6554834" y="4413128"/>
            <a:chExt cx="1033713" cy="518173"/>
          </a:xfrm>
        </p:grpSpPr>
        <p:sp>
          <p:nvSpPr>
            <p:cNvPr id="28" name="Google Shape;2765;p43">
              <a:extLst>
                <a:ext uri="{FF2B5EF4-FFF2-40B4-BE49-F238E27FC236}">
                  <a16:creationId xmlns:a16="http://schemas.microsoft.com/office/drawing/2014/main" id="{DF7F85FE-7729-70F6-C49B-86E788AE7E97}"/>
                </a:ext>
              </a:extLst>
            </p:cNvPr>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766;p43">
              <a:extLst>
                <a:ext uri="{FF2B5EF4-FFF2-40B4-BE49-F238E27FC236}">
                  <a16:creationId xmlns:a16="http://schemas.microsoft.com/office/drawing/2014/main" id="{21E8C4C2-BE89-ECBF-039A-5D158D39EE25}"/>
                </a:ext>
              </a:extLst>
            </p:cNvPr>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767;p43">
              <a:extLst>
                <a:ext uri="{FF2B5EF4-FFF2-40B4-BE49-F238E27FC236}">
                  <a16:creationId xmlns:a16="http://schemas.microsoft.com/office/drawing/2014/main" id="{CEB76EB5-C900-6137-D9F3-6728C7CADCF7}"/>
                </a:ext>
              </a:extLst>
            </p:cNvPr>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768;p43">
              <a:extLst>
                <a:ext uri="{FF2B5EF4-FFF2-40B4-BE49-F238E27FC236}">
                  <a16:creationId xmlns:a16="http://schemas.microsoft.com/office/drawing/2014/main" id="{BFD31268-3D08-637F-89D3-FC0711DA11CD}"/>
                </a:ext>
              </a:extLst>
            </p:cNvPr>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769;p43">
              <a:extLst>
                <a:ext uri="{FF2B5EF4-FFF2-40B4-BE49-F238E27FC236}">
                  <a16:creationId xmlns:a16="http://schemas.microsoft.com/office/drawing/2014/main" id="{85768949-024A-C021-4490-6279555B153F}"/>
                </a:ext>
              </a:extLst>
            </p:cNvPr>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770;p43">
              <a:extLst>
                <a:ext uri="{FF2B5EF4-FFF2-40B4-BE49-F238E27FC236}">
                  <a16:creationId xmlns:a16="http://schemas.microsoft.com/office/drawing/2014/main" id="{B31030AD-D059-41B0-24D7-8FE089A6AA6D}"/>
                </a:ext>
              </a:extLst>
            </p:cNvPr>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78818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16"/>
        <p:cNvGrpSpPr/>
        <p:nvPr/>
      </p:nvGrpSpPr>
      <p:grpSpPr>
        <a:xfrm>
          <a:off x="0" y="0"/>
          <a:ext cx="0" cy="0"/>
          <a:chOff x="0" y="0"/>
          <a:chExt cx="0" cy="0"/>
        </a:xfrm>
      </p:grpSpPr>
      <p:grpSp>
        <p:nvGrpSpPr>
          <p:cNvPr id="3956" name="Google Shape;3956;p55"/>
          <p:cNvGrpSpPr/>
          <p:nvPr/>
        </p:nvGrpSpPr>
        <p:grpSpPr>
          <a:xfrm>
            <a:off x="5818883" y="1098878"/>
            <a:ext cx="246464" cy="231319"/>
            <a:chOff x="5946283" y="1650903"/>
            <a:chExt cx="246464" cy="231319"/>
          </a:xfrm>
        </p:grpSpPr>
        <p:sp>
          <p:nvSpPr>
            <p:cNvPr id="3957" name="Google Shape;3957;p5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5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59" name="Google Shape;3959;p55"/>
          <p:cNvSpPr/>
          <p:nvPr/>
        </p:nvSpPr>
        <p:spPr>
          <a:xfrm>
            <a:off x="4633600" y="29345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60" name="Google Shape;3960;p55"/>
          <p:cNvGrpSpPr/>
          <p:nvPr/>
        </p:nvGrpSpPr>
        <p:grpSpPr>
          <a:xfrm>
            <a:off x="2251858" y="540003"/>
            <a:ext cx="246464" cy="231319"/>
            <a:chOff x="5946283" y="1650903"/>
            <a:chExt cx="246464" cy="231319"/>
          </a:xfrm>
        </p:grpSpPr>
        <p:sp>
          <p:nvSpPr>
            <p:cNvPr id="3961" name="Google Shape;3961;p5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5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Hình ảnh 5" descr="Ảnh có chứa Phim hoạt hình, hình mẫu, phim hoạt hình&#10;&#10;Mô tả được tạo tự động">
            <a:extLst>
              <a:ext uri="{FF2B5EF4-FFF2-40B4-BE49-F238E27FC236}">
                <a16:creationId xmlns:a16="http://schemas.microsoft.com/office/drawing/2014/main" id="{6B0525FA-AB33-924D-892E-338628D94966}"/>
              </a:ext>
            </a:extLst>
          </p:cNvPr>
          <p:cNvPicPr>
            <a:picLocks noChangeAspect="1"/>
          </p:cNvPicPr>
          <p:nvPr/>
        </p:nvPicPr>
        <p:blipFill>
          <a:blip r:embed="rId5"/>
          <a:stretch>
            <a:fillRect/>
          </a:stretch>
        </p:blipFill>
        <p:spPr>
          <a:xfrm>
            <a:off x="4479210" y="800639"/>
            <a:ext cx="4536992" cy="4527918"/>
          </a:xfrm>
          <a:prstGeom prst="rect">
            <a:avLst/>
          </a:prstGeom>
        </p:spPr>
      </p:pic>
      <p:grpSp>
        <p:nvGrpSpPr>
          <p:cNvPr id="7" name="Nhóm 6">
            <a:extLst>
              <a:ext uri="{FF2B5EF4-FFF2-40B4-BE49-F238E27FC236}">
                <a16:creationId xmlns:a16="http://schemas.microsoft.com/office/drawing/2014/main" id="{7755586C-BA7C-377F-0AC6-6C0BA976D533}"/>
              </a:ext>
            </a:extLst>
          </p:cNvPr>
          <p:cNvGrpSpPr/>
          <p:nvPr/>
        </p:nvGrpSpPr>
        <p:grpSpPr>
          <a:xfrm>
            <a:off x="333842" y="238114"/>
            <a:ext cx="8810157" cy="798895"/>
            <a:chOff x="1430827" y="987944"/>
            <a:chExt cx="10698948" cy="798895"/>
          </a:xfrm>
        </p:grpSpPr>
        <p:sp>
          <p:nvSpPr>
            <p:cNvPr id="8" name="Hình chữ nhật: Góc Tròn 7">
              <a:extLst>
                <a:ext uri="{FF2B5EF4-FFF2-40B4-BE49-F238E27FC236}">
                  <a16:creationId xmlns:a16="http://schemas.microsoft.com/office/drawing/2014/main" id="{CE3B93C7-E523-68D7-751E-5E29457EF58C}"/>
                </a:ext>
              </a:extLst>
            </p:cNvPr>
            <p:cNvSpPr/>
            <p:nvPr/>
          </p:nvSpPr>
          <p:spPr>
            <a:xfrm>
              <a:off x="1430827" y="994041"/>
              <a:ext cx="10008011" cy="792798"/>
            </a:xfrm>
            <a:custGeom>
              <a:avLst/>
              <a:gdLst>
                <a:gd name="connsiteX0" fmla="*/ 0 w 10008011"/>
                <a:gd name="connsiteY0" fmla="*/ 132136 h 792798"/>
                <a:gd name="connsiteX1" fmla="*/ 132136 w 10008011"/>
                <a:gd name="connsiteY1" fmla="*/ 0 h 792798"/>
                <a:gd name="connsiteX2" fmla="*/ 607860 w 10008011"/>
                <a:gd name="connsiteY2" fmla="*/ 0 h 792798"/>
                <a:gd name="connsiteX3" fmla="*/ 1181021 w 10008011"/>
                <a:gd name="connsiteY3" fmla="*/ 0 h 792798"/>
                <a:gd name="connsiteX4" fmla="*/ 1851619 w 10008011"/>
                <a:gd name="connsiteY4" fmla="*/ 0 h 792798"/>
                <a:gd name="connsiteX5" fmla="*/ 2132468 w 10008011"/>
                <a:gd name="connsiteY5" fmla="*/ 0 h 792798"/>
                <a:gd name="connsiteX6" fmla="*/ 2705629 w 10008011"/>
                <a:gd name="connsiteY6" fmla="*/ 0 h 792798"/>
                <a:gd name="connsiteX7" fmla="*/ 3083916 w 10008011"/>
                <a:gd name="connsiteY7" fmla="*/ 0 h 792798"/>
                <a:gd name="connsiteX8" fmla="*/ 3657077 w 10008011"/>
                <a:gd name="connsiteY8" fmla="*/ 0 h 792798"/>
                <a:gd name="connsiteX9" fmla="*/ 4132801 w 10008011"/>
                <a:gd name="connsiteY9" fmla="*/ 0 h 792798"/>
                <a:gd name="connsiteX10" fmla="*/ 4608524 w 10008011"/>
                <a:gd name="connsiteY10" fmla="*/ 0 h 792798"/>
                <a:gd name="connsiteX11" fmla="*/ 5084248 w 10008011"/>
                <a:gd name="connsiteY11" fmla="*/ 0 h 792798"/>
                <a:gd name="connsiteX12" fmla="*/ 5365097 w 10008011"/>
                <a:gd name="connsiteY12" fmla="*/ 0 h 792798"/>
                <a:gd name="connsiteX13" fmla="*/ 6035696 w 10008011"/>
                <a:gd name="connsiteY13" fmla="*/ 0 h 792798"/>
                <a:gd name="connsiteX14" fmla="*/ 6413982 w 10008011"/>
                <a:gd name="connsiteY14" fmla="*/ 0 h 792798"/>
                <a:gd name="connsiteX15" fmla="*/ 7182018 w 10008011"/>
                <a:gd name="connsiteY15" fmla="*/ 0 h 792798"/>
                <a:gd name="connsiteX16" fmla="*/ 7560304 w 10008011"/>
                <a:gd name="connsiteY16" fmla="*/ 0 h 792798"/>
                <a:gd name="connsiteX17" fmla="*/ 8133465 w 10008011"/>
                <a:gd name="connsiteY17" fmla="*/ 0 h 792798"/>
                <a:gd name="connsiteX18" fmla="*/ 8414314 w 10008011"/>
                <a:gd name="connsiteY18" fmla="*/ 0 h 792798"/>
                <a:gd name="connsiteX19" fmla="*/ 9084913 w 10008011"/>
                <a:gd name="connsiteY19" fmla="*/ 0 h 792798"/>
                <a:gd name="connsiteX20" fmla="*/ 9875875 w 10008011"/>
                <a:gd name="connsiteY20" fmla="*/ 0 h 792798"/>
                <a:gd name="connsiteX21" fmla="*/ 10008011 w 10008011"/>
                <a:gd name="connsiteY21" fmla="*/ 132136 h 792798"/>
                <a:gd name="connsiteX22" fmla="*/ 10008011 w 10008011"/>
                <a:gd name="connsiteY22" fmla="*/ 660662 h 792798"/>
                <a:gd name="connsiteX23" fmla="*/ 9875875 w 10008011"/>
                <a:gd name="connsiteY23" fmla="*/ 792798 h 792798"/>
                <a:gd name="connsiteX24" fmla="*/ 9205276 w 10008011"/>
                <a:gd name="connsiteY24" fmla="*/ 792798 h 792798"/>
                <a:gd name="connsiteX25" fmla="*/ 8729553 w 10008011"/>
                <a:gd name="connsiteY25" fmla="*/ 792798 h 792798"/>
                <a:gd name="connsiteX26" fmla="*/ 7961517 w 10008011"/>
                <a:gd name="connsiteY26" fmla="*/ 792798 h 792798"/>
                <a:gd name="connsiteX27" fmla="*/ 7680668 w 10008011"/>
                <a:gd name="connsiteY27" fmla="*/ 792798 h 792798"/>
                <a:gd name="connsiteX28" fmla="*/ 7010069 w 10008011"/>
                <a:gd name="connsiteY28" fmla="*/ 792798 h 792798"/>
                <a:gd name="connsiteX29" fmla="*/ 6242034 w 10008011"/>
                <a:gd name="connsiteY29" fmla="*/ 792798 h 792798"/>
                <a:gd name="connsiteX30" fmla="*/ 5766310 w 10008011"/>
                <a:gd name="connsiteY30" fmla="*/ 792798 h 792798"/>
                <a:gd name="connsiteX31" fmla="*/ 5193149 w 10008011"/>
                <a:gd name="connsiteY31" fmla="*/ 792798 h 792798"/>
                <a:gd name="connsiteX32" fmla="*/ 4717425 w 10008011"/>
                <a:gd name="connsiteY32" fmla="*/ 792798 h 792798"/>
                <a:gd name="connsiteX33" fmla="*/ 4339139 w 10008011"/>
                <a:gd name="connsiteY33" fmla="*/ 792798 h 792798"/>
                <a:gd name="connsiteX34" fmla="*/ 4058290 w 10008011"/>
                <a:gd name="connsiteY34" fmla="*/ 792798 h 792798"/>
                <a:gd name="connsiteX35" fmla="*/ 3290254 w 10008011"/>
                <a:gd name="connsiteY35" fmla="*/ 792798 h 792798"/>
                <a:gd name="connsiteX36" fmla="*/ 2619655 w 10008011"/>
                <a:gd name="connsiteY36" fmla="*/ 792798 h 792798"/>
                <a:gd name="connsiteX37" fmla="*/ 1949057 w 10008011"/>
                <a:gd name="connsiteY37" fmla="*/ 792798 h 792798"/>
                <a:gd name="connsiteX38" fmla="*/ 1473333 w 10008011"/>
                <a:gd name="connsiteY38" fmla="*/ 792798 h 792798"/>
                <a:gd name="connsiteX39" fmla="*/ 1192484 w 10008011"/>
                <a:gd name="connsiteY39" fmla="*/ 792798 h 792798"/>
                <a:gd name="connsiteX40" fmla="*/ 132136 w 10008011"/>
                <a:gd name="connsiteY40" fmla="*/ 792798 h 792798"/>
                <a:gd name="connsiteX41" fmla="*/ 0 w 10008011"/>
                <a:gd name="connsiteY41" fmla="*/ 660662 h 792798"/>
                <a:gd name="connsiteX42" fmla="*/ 0 w 10008011"/>
                <a:gd name="connsiteY42" fmla="*/ 132136 h 79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008011" h="792798" fill="none" extrusionOk="0">
                  <a:moveTo>
                    <a:pt x="0" y="132136"/>
                  </a:moveTo>
                  <a:cubicBezTo>
                    <a:pt x="-14933" y="50128"/>
                    <a:pt x="48461" y="2143"/>
                    <a:pt x="132136" y="0"/>
                  </a:cubicBezTo>
                  <a:cubicBezTo>
                    <a:pt x="276028" y="-10914"/>
                    <a:pt x="412870" y="14398"/>
                    <a:pt x="607860" y="0"/>
                  </a:cubicBezTo>
                  <a:cubicBezTo>
                    <a:pt x="802850" y="-14398"/>
                    <a:pt x="1026007" y="61833"/>
                    <a:pt x="1181021" y="0"/>
                  </a:cubicBezTo>
                  <a:cubicBezTo>
                    <a:pt x="1336035" y="-61833"/>
                    <a:pt x="1625768" y="47072"/>
                    <a:pt x="1851619" y="0"/>
                  </a:cubicBezTo>
                  <a:cubicBezTo>
                    <a:pt x="2077470" y="-47072"/>
                    <a:pt x="2044247" y="27517"/>
                    <a:pt x="2132468" y="0"/>
                  </a:cubicBezTo>
                  <a:cubicBezTo>
                    <a:pt x="2220689" y="-27517"/>
                    <a:pt x="2448634" y="42881"/>
                    <a:pt x="2705629" y="0"/>
                  </a:cubicBezTo>
                  <a:cubicBezTo>
                    <a:pt x="2962624" y="-42881"/>
                    <a:pt x="2949219" y="44805"/>
                    <a:pt x="3083916" y="0"/>
                  </a:cubicBezTo>
                  <a:cubicBezTo>
                    <a:pt x="3218613" y="-44805"/>
                    <a:pt x="3483302" y="7420"/>
                    <a:pt x="3657077" y="0"/>
                  </a:cubicBezTo>
                  <a:cubicBezTo>
                    <a:pt x="3830852" y="-7420"/>
                    <a:pt x="3912625" y="5634"/>
                    <a:pt x="4132801" y="0"/>
                  </a:cubicBezTo>
                  <a:cubicBezTo>
                    <a:pt x="4352977" y="-5634"/>
                    <a:pt x="4421313" y="42784"/>
                    <a:pt x="4608524" y="0"/>
                  </a:cubicBezTo>
                  <a:cubicBezTo>
                    <a:pt x="4795735" y="-42784"/>
                    <a:pt x="4869147" y="2290"/>
                    <a:pt x="5084248" y="0"/>
                  </a:cubicBezTo>
                  <a:cubicBezTo>
                    <a:pt x="5299349" y="-2290"/>
                    <a:pt x="5234469" y="19416"/>
                    <a:pt x="5365097" y="0"/>
                  </a:cubicBezTo>
                  <a:cubicBezTo>
                    <a:pt x="5495725" y="-19416"/>
                    <a:pt x="5729556" y="49526"/>
                    <a:pt x="6035696" y="0"/>
                  </a:cubicBezTo>
                  <a:cubicBezTo>
                    <a:pt x="6341836" y="-49526"/>
                    <a:pt x="6233928" y="30653"/>
                    <a:pt x="6413982" y="0"/>
                  </a:cubicBezTo>
                  <a:cubicBezTo>
                    <a:pt x="6594036" y="-30653"/>
                    <a:pt x="7011492" y="46782"/>
                    <a:pt x="7182018" y="0"/>
                  </a:cubicBezTo>
                  <a:cubicBezTo>
                    <a:pt x="7352544" y="-46782"/>
                    <a:pt x="7449859" y="12931"/>
                    <a:pt x="7560304" y="0"/>
                  </a:cubicBezTo>
                  <a:cubicBezTo>
                    <a:pt x="7670749" y="-12931"/>
                    <a:pt x="7892424" y="34589"/>
                    <a:pt x="8133465" y="0"/>
                  </a:cubicBezTo>
                  <a:cubicBezTo>
                    <a:pt x="8374506" y="-34589"/>
                    <a:pt x="8319859" y="27899"/>
                    <a:pt x="8414314" y="0"/>
                  </a:cubicBezTo>
                  <a:cubicBezTo>
                    <a:pt x="8508769" y="-27899"/>
                    <a:pt x="8793152" y="54266"/>
                    <a:pt x="9084913" y="0"/>
                  </a:cubicBezTo>
                  <a:cubicBezTo>
                    <a:pt x="9376674" y="-54266"/>
                    <a:pt x="9602861" y="47127"/>
                    <a:pt x="9875875" y="0"/>
                  </a:cubicBezTo>
                  <a:cubicBezTo>
                    <a:pt x="9943139" y="1384"/>
                    <a:pt x="10018590" y="44308"/>
                    <a:pt x="10008011" y="132136"/>
                  </a:cubicBezTo>
                  <a:cubicBezTo>
                    <a:pt x="10056438" y="345601"/>
                    <a:pt x="9948346" y="540735"/>
                    <a:pt x="10008011" y="660662"/>
                  </a:cubicBezTo>
                  <a:cubicBezTo>
                    <a:pt x="10003413" y="727227"/>
                    <a:pt x="9967433" y="797690"/>
                    <a:pt x="9875875" y="792798"/>
                  </a:cubicBezTo>
                  <a:cubicBezTo>
                    <a:pt x="9583303" y="872529"/>
                    <a:pt x="9502792" y="733157"/>
                    <a:pt x="9205276" y="792798"/>
                  </a:cubicBezTo>
                  <a:cubicBezTo>
                    <a:pt x="8907760" y="852439"/>
                    <a:pt x="8908024" y="780653"/>
                    <a:pt x="8729553" y="792798"/>
                  </a:cubicBezTo>
                  <a:cubicBezTo>
                    <a:pt x="8551082" y="804943"/>
                    <a:pt x="8255990" y="751051"/>
                    <a:pt x="7961517" y="792798"/>
                  </a:cubicBezTo>
                  <a:cubicBezTo>
                    <a:pt x="7667044" y="834545"/>
                    <a:pt x="7739266" y="776157"/>
                    <a:pt x="7680668" y="792798"/>
                  </a:cubicBezTo>
                  <a:cubicBezTo>
                    <a:pt x="7622070" y="809439"/>
                    <a:pt x="7150698" y="741846"/>
                    <a:pt x="7010069" y="792798"/>
                  </a:cubicBezTo>
                  <a:cubicBezTo>
                    <a:pt x="6869440" y="843750"/>
                    <a:pt x="6416906" y="752382"/>
                    <a:pt x="6242034" y="792798"/>
                  </a:cubicBezTo>
                  <a:cubicBezTo>
                    <a:pt x="6067162" y="833214"/>
                    <a:pt x="5863092" y="771828"/>
                    <a:pt x="5766310" y="792798"/>
                  </a:cubicBezTo>
                  <a:cubicBezTo>
                    <a:pt x="5669528" y="813768"/>
                    <a:pt x="5462455" y="766928"/>
                    <a:pt x="5193149" y="792798"/>
                  </a:cubicBezTo>
                  <a:cubicBezTo>
                    <a:pt x="4923843" y="818668"/>
                    <a:pt x="4890112" y="751860"/>
                    <a:pt x="4717425" y="792798"/>
                  </a:cubicBezTo>
                  <a:cubicBezTo>
                    <a:pt x="4544738" y="833736"/>
                    <a:pt x="4499560" y="791254"/>
                    <a:pt x="4339139" y="792798"/>
                  </a:cubicBezTo>
                  <a:cubicBezTo>
                    <a:pt x="4178718" y="794342"/>
                    <a:pt x="4125656" y="789391"/>
                    <a:pt x="4058290" y="792798"/>
                  </a:cubicBezTo>
                  <a:cubicBezTo>
                    <a:pt x="3990924" y="796205"/>
                    <a:pt x="3555021" y="710659"/>
                    <a:pt x="3290254" y="792798"/>
                  </a:cubicBezTo>
                  <a:cubicBezTo>
                    <a:pt x="3025487" y="874937"/>
                    <a:pt x="2768486" y="727315"/>
                    <a:pt x="2619655" y="792798"/>
                  </a:cubicBezTo>
                  <a:cubicBezTo>
                    <a:pt x="2470824" y="858281"/>
                    <a:pt x="2096570" y="749392"/>
                    <a:pt x="1949057" y="792798"/>
                  </a:cubicBezTo>
                  <a:cubicBezTo>
                    <a:pt x="1801544" y="836204"/>
                    <a:pt x="1619007" y="743960"/>
                    <a:pt x="1473333" y="792798"/>
                  </a:cubicBezTo>
                  <a:cubicBezTo>
                    <a:pt x="1327659" y="841636"/>
                    <a:pt x="1327940" y="775272"/>
                    <a:pt x="1192484" y="792798"/>
                  </a:cubicBezTo>
                  <a:cubicBezTo>
                    <a:pt x="1057028" y="810324"/>
                    <a:pt x="581597" y="740000"/>
                    <a:pt x="132136" y="792798"/>
                  </a:cubicBezTo>
                  <a:cubicBezTo>
                    <a:pt x="76647" y="792780"/>
                    <a:pt x="-10695" y="718687"/>
                    <a:pt x="0" y="660662"/>
                  </a:cubicBezTo>
                  <a:cubicBezTo>
                    <a:pt x="-20005" y="474593"/>
                    <a:pt x="6919" y="330570"/>
                    <a:pt x="0" y="132136"/>
                  </a:cubicBezTo>
                  <a:close/>
                </a:path>
                <a:path w="10008011" h="792798" stroke="0" extrusionOk="0">
                  <a:moveTo>
                    <a:pt x="0" y="132136"/>
                  </a:moveTo>
                  <a:cubicBezTo>
                    <a:pt x="-11006" y="77115"/>
                    <a:pt x="59404" y="-4686"/>
                    <a:pt x="132136" y="0"/>
                  </a:cubicBezTo>
                  <a:cubicBezTo>
                    <a:pt x="272008" y="-3980"/>
                    <a:pt x="411818" y="41298"/>
                    <a:pt x="607860" y="0"/>
                  </a:cubicBezTo>
                  <a:cubicBezTo>
                    <a:pt x="803902" y="-41298"/>
                    <a:pt x="881178" y="32000"/>
                    <a:pt x="986146" y="0"/>
                  </a:cubicBezTo>
                  <a:cubicBezTo>
                    <a:pt x="1091114" y="-32000"/>
                    <a:pt x="1203421" y="24105"/>
                    <a:pt x="1364432" y="0"/>
                  </a:cubicBezTo>
                  <a:cubicBezTo>
                    <a:pt x="1525443" y="-24105"/>
                    <a:pt x="1652097" y="4668"/>
                    <a:pt x="1937594" y="0"/>
                  </a:cubicBezTo>
                  <a:cubicBezTo>
                    <a:pt x="2223091" y="-4668"/>
                    <a:pt x="2465023" y="4247"/>
                    <a:pt x="2705629" y="0"/>
                  </a:cubicBezTo>
                  <a:cubicBezTo>
                    <a:pt x="2946236" y="-4247"/>
                    <a:pt x="2968874" y="37756"/>
                    <a:pt x="3181353" y="0"/>
                  </a:cubicBezTo>
                  <a:cubicBezTo>
                    <a:pt x="3393832" y="-37756"/>
                    <a:pt x="3468130" y="34908"/>
                    <a:pt x="3754514" y="0"/>
                  </a:cubicBezTo>
                  <a:cubicBezTo>
                    <a:pt x="4040898" y="-34908"/>
                    <a:pt x="3975272" y="28169"/>
                    <a:pt x="4035363" y="0"/>
                  </a:cubicBezTo>
                  <a:cubicBezTo>
                    <a:pt x="4095454" y="-28169"/>
                    <a:pt x="4474845" y="52519"/>
                    <a:pt x="4608524" y="0"/>
                  </a:cubicBezTo>
                  <a:cubicBezTo>
                    <a:pt x="4742203" y="-52519"/>
                    <a:pt x="5018719" y="34460"/>
                    <a:pt x="5181685" y="0"/>
                  </a:cubicBezTo>
                  <a:cubicBezTo>
                    <a:pt x="5344651" y="-34460"/>
                    <a:pt x="5543784" y="53500"/>
                    <a:pt x="5754847" y="0"/>
                  </a:cubicBezTo>
                  <a:cubicBezTo>
                    <a:pt x="5965910" y="-53500"/>
                    <a:pt x="6157076" y="51892"/>
                    <a:pt x="6425445" y="0"/>
                  </a:cubicBezTo>
                  <a:cubicBezTo>
                    <a:pt x="6693814" y="-51892"/>
                    <a:pt x="6641012" y="33566"/>
                    <a:pt x="6803731" y="0"/>
                  </a:cubicBezTo>
                  <a:cubicBezTo>
                    <a:pt x="6966450" y="-33566"/>
                    <a:pt x="7319084" y="4937"/>
                    <a:pt x="7474330" y="0"/>
                  </a:cubicBezTo>
                  <a:cubicBezTo>
                    <a:pt x="7629576" y="-4937"/>
                    <a:pt x="7688151" y="15715"/>
                    <a:pt x="7852616" y="0"/>
                  </a:cubicBezTo>
                  <a:cubicBezTo>
                    <a:pt x="8017081" y="-15715"/>
                    <a:pt x="8189029" y="66361"/>
                    <a:pt x="8523215" y="0"/>
                  </a:cubicBezTo>
                  <a:cubicBezTo>
                    <a:pt x="8857401" y="-66361"/>
                    <a:pt x="8740908" y="17449"/>
                    <a:pt x="8804064" y="0"/>
                  </a:cubicBezTo>
                  <a:cubicBezTo>
                    <a:pt x="8867220" y="-17449"/>
                    <a:pt x="9017971" y="13475"/>
                    <a:pt x="9084913" y="0"/>
                  </a:cubicBezTo>
                  <a:cubicBezTo>
                    <a:pt x="9151855" y="-13475"/>
                    <a:pt x="9488624" y="74937"/>
                    <a:pt x="9875875" y="0"/>
                  </a:cubicBezTo>
                  <a:cubicBezTo>
                    <a:pt x="9964770" y="-10940"/>
                    <a:pt x="10001476" y="44451"/>
                    <a:pt x="10008011" y="132136"/>
                  </a:cubicBezTo>
                  <a:cubicBezTo>
                    <a:pt x="10020620" y="362594"/>
                    <a:pt x="9947425" y="539047"/>
                    <a:pt x="10008011" y="660662"/>
                  </a:cubicBezTo>
                  <a:cubicBezTo>
                    <a:pt x="10009289" y="732510"/>
                    <a:pt x="9950329" y="793223"/>
                    <a:pt x="9875875" y="792798"/>
                  </a:cubicBezTo>
                  <a:cubicBezTo>
                    <a:pt x="9653208" y="843107"/>
                    <a:pt x="9492538" y="761328"/>
                    <a:pt x="9205276" y="792798"/>
                  </a:cubicBezTo>
                  <a:cubicBezTo>
                    <a:pt x="8918014" y="824268"/>
                    <a:pt x="8794961" y="776891"/>
                    <a:pt x="8632115" y="792798"/>
                  </a:cubicBezTo>
                  <a:cubicBezTo>
                    <a:pt x="8469269" y="808705"/>
                    <a:pt x="8375437" y="775642"/>
                    <a:pt x="8253829" y="792798"/>
                  </a:cubicBezTo>
                  <a:cubicBezTo>
                    <a:pt x="8132221" y="809954"/>
                    <a:pt x="7928433" y="754296"/>
                    <a:pt x="7778105" y="792798"/>
                  </a:cubicBezTo>
                  <a:cubicBezTo>
                    <a:pt x="7627777" y="831300"/>
                    <a:pt x="7328035" y="765930"/>
                    <a:pt x="7107507" y="792798"/>
                  </a:cubicBezTo>
                  <a:cubicBezTo>
                    <a:pt x="6886979" y="819666"/>
                    <a:pt x="6653634" y="778310"/>
                    <a:pt x="6436908" y="792798"/>
                  </a:cubicBezTo>
                  <a:cubicBezTo>
                    <a:pt x="6220182" y="807286"/>
                    <a:pt x="6009494" y="770610"/>
                    <a:pt x="5863747" y="792798"/>
                  </a:cubicBezTo>
                  <a:cubicBezTo>
                    <a:pt x="5718000" y="814986"/>
                    <a:pt x="5599909" y="774541"/>
                    <a:pt x="5485461" y="792798"/>
                  </a:cubicBezTo>
                  <a:cubicBezTo>
                    <a:pt x="5371013" y="811055"/>
                    <a:pt x="5283435" y="774962"/>
                    <a:pt x="5107175" y="792798"/>
                  </a:cubicBezTo>
                  <a:cubicBezTo>
                    <a:pt x="4930915" y="810634"/>
                    <a:pt x="4843278" y="741904"/>
                    <a:pt x="4631451" y="792798"/>
                  </a:cubicBezTo>
                  <a:cubicBezTo>
                    <a:pt x="4419624" y="843692"/>
                    <a:pt x="4436957" y="766455"/>
                    <a:pt x="4350602" y="792798"/>
                  </a:cubicBezTo>
                  <a:cubicBezTo>
                    <a:pt x="4264247" y="819141"/>
                    <a:pt x="4207067" y="791940"/>
                    <a:pt x="4069753" y="792798"/>
                  </a:cubicBezTo>
                  <a:cubicBezTo>
                    <a:pt x="3932439" y="793656"/>
                    <a:pt x="3746177" y="792460"/>
                    <a:pt x="3594029" y="792798"/>
                  </a:cubicBezTo>
                  <a:cubicBezTo>
                    <a:pt x="3441881" y="793136"/>
                    <a:pt x="3356047" y="780615"/>
                    <a:pt x="3215743" y="792798"/>
                  </a:cubicBezTo>
                  <a:cubicBezTo>
                    <a:pt x="3075439" y="804981"/>
                    <a:pt x="2869511" y="747947"/>
                    <a:pt x="2740019" y="792798"/>
                  </a:cubicBezTo>
                  <a:cubicBezTo>
                    <a:pt x="2610527" y="837649"/>
                    <a:pt x="2532749" y="778254"/>
                    <a:pt x="2459170" y="792798"/>
                  </a:cubicBezTo>
                  <a:cubicBezTo>
                    <a:pt x="2385591" y="807342"/>
                    <a:pt x="2029433" y="757994"/>
                    <a:pt x="1788572" y="792798"/>
                  </a:cubicBezTo>
                  <a:cubicBezTo>
                    <a:pt x="1547711" y="827602"/>
                    <a:pt x="1492287" y="751323"/>
                    <a:pt x="1215411" y="792798"/>
                  </a:cubicBezTo>
                  <a:cubicBezTo>
                    <a:pt x="938535" y="834273"/>
                    <a:pt x="659807" y="680220"/>
                    <a:pt x="132136" y="792798"/>
                  </a:cubicBezTo>
                  <a:cubicBezTo>
                    <a:pt x="68722" y="795782"/>
                    <a:pt x="-472" y="739050"/>
                    <a:pt x="0" y="660662"/>
                  </a:cubicBezTo>
                  <a:cubicBezTo>
                    <a:pt x="-20230" y="475961"/>
                    <a:pt x="52458" y="345314"/>
                    <a:pt x="0" y="132136"/>
                  </a:cubicBezTo>
                  <a:close/>
                </a:path>
              </a:pathLst>
            </a:custGeom>
            <a:solidFill>
              <a:srgbClr val="FFFFFF"/>
            </a:solidFill>
            <a:ln w="12700">
              <a:solidFill>
                <a:srgbClr val="FFC000"/>
              </a:solidFill>
              <a:extLst>
                <a:ext uri="{C807C97D-BFC1-408E-A445-0C87EB9F89A2}">
                  <ask:lineSketchStyleProps xmlns:ask="http://schemas.microsoft.com/office/drawing/2018/sketchyshapes" sd="97475445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id="{78586593-C7F4-3B9D-AF4D-ECA21EA122AF}"/>
                </a:ext>
              </a:extLst>
            </p:cNvPr>
            <p:cNvSpPr/>
            <p:nvPr/>
          </p:nvSpPr>
          <p:spPr>
            <a:xfrm>
              <a:off x="1594315" y="987944"/>
              <a:ext cx="10535460" cy="769441"/>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400" b="1" dirty="0">
                  <a:solidFill>
                    <a:srgbClr val="FFC000"/>
                  </a:solidFill>
                  <a:latin typeface="+mj-lt"/>
                  <a:ea typeface="LNTH-LuoLuoNotangYuanTi 1" panose="020B0604020202020204" charset="-128"/>
                  <a:cs typeface="LNTH-LuoLuoNotangYuanTi 1" panose="020B0604020202020204" charset="-128"/>
                </a:rPr>
                <a:t>Bình </a:t>
              </a:r>
              <a:r>
                <a:rPr lang="en-US" sz="4400" b="1" dirty="0" err="1">
                  <a:solidFill>
                    <a:srgbClr val="FFC000"/>
                  </a:solidFill>
                  <a:latin typeface="+mj-lt"/>
                  <a:ea typeface="LNTH-LuoLuoNotangYuanTi 1" panose="020B0604020202020204" charset="-128"/>
                  <a:cs typeface="LNTH-LuoLuoNotangYuanTi 1" panose="020B0604020202020204" charset="-128"/>
                </a:rPr>
                <a:t>chọn</a:t>
              </a:r>
              <a:r>
                <a:rPr lang="en-US" sz="4400" b="1" dirty="0">
                  <a:solidFill>
                    <a:srgbClr val="FFC000"/>
                  </a:solidFill>
                  <a:latin typeface="+mj-lt"/>
                  <a:ea typeface="LNTH-LuoLuoNotangYuanTi 1" panose="020B0604020202020204" charset="-128"/>
                  <a:cs typeface="LNTH-LuoLuoNotangYuanTi 1" panose="020B0604020202020204" charset="-128"/>
                </a:rPr>
                <a:t> </a:t>
              </a:r>
              <a:r>
                <a:rPr lang="en-US" sz="4400" b="1" dirty="0" err="1">
                  <a:solidFill>
                    <a:srgbClr val="FFC000"/>
                  </a:solidFill>
                  <a:latin typeface="+mj-lt"/>
                  <a:ea typeface="LNTH-LuoLuoNotangYuanTi 1" panose="020B0604020202020204" charset="-128"/>
                  <a:cs typeface="LNTH-LuoLuoNotangYuanTi 1" panose="020B0604020202020204" charset="-128"/>
                </a:rPr>
                <a:t>nhóm</a:t>
              </a:r>
              <a:r>
                <a:rPr lang="en-US" sz="4400" b="1" dirty="0">
                  <a:solidFill>
                    <a:srgbClr val="FFC000"/>
                  </a:solidFill>
                  <a:latin typeface="+mj-lt"/>
                  <a:ea typeface="LNTH-LuoLuoNotangYuanTi 1" panose="020B0604020202020204" charset="-128"/>
                  <a:cs typeface="LNTH-LuoLuoNotangYuanTi 1" panose="020B0604020202020204" charset="-128"/>
                </a:rPr>
                <a:t> </a:t>
              </a:r>
              <a:r>
                <a:rPr lang="en-US" sz="4400" b="1" dirty="0" err="1">
                  <a:solidFill>
                    <a:srgbClr val="FFC000"/>
                  </a:solidFill>
                  <a:latin typeface="+mj-lt"/>
                  <a:ea typeface="LNTH-LuoLuoNotangYuanTi 1" panose="020B0604020202020204" charset="-128"/>
                  <a:cs typeface="LNTH-LuoLuoNotangYuanTi 1" panose="020B0604020202020204" charset="-128"/>
                </a:rPr>
                <a:t>đọc</a:t>
              </a:r>
              <a:r>
                <a:rPr lang="en-US" sz="4400" b="1" dirty="0">
                  <a:solidFill>
                    <a:srgbClr val="FFC000"/>
                  </a:solidFill>
                  <a:latin typeface="+mj-lt"/>
                  <a:ea typeface="LNTH-LuoLuoNotangYuanTi 1" panose="020B0604020202020204" charset="-128"/>
                  <a:cs typeface="LNTH-LuoLuoNotangYuanTi 1" panose="020B0604020202020204" charset="-128"/>
                </a:rPr>
                <a:t> </a:t>
              </a:r>
              <a:r>
                <a:rPr lang="en-US" sz="4400" b="1" dirty="0" err="1">
                  <a:solidFill>
                    <a:srgbClr val="FFC000"/>
                  </a:solidFill>
                  <a:latin typeface="+mj-lt"/>
                  <a:ea typeface="LNTH-LuoLuoNotangYuanTi 1" panose="020B0604020202020204" charset="-128"/>
                  <a:cs typeface="LNTH-LuoLuoNotangYuanTi 1" panose="020B0604020202020204" charset="-128"/>
                </a:rPr>
                <a:t>tốt</a:t>
              </a:r>
              <a:r>
                <a:rPr lang="en-US" sz="4400" b="1" dirty="0">
                  <a:solidFill>
                    <a:srgbClr val="FFC000"/>
                  </a:solidFill>
                  <a:latin typeface="+mj-lt"/>
                  <a:ea typeface="LNTH-LuoLuoNotangYuanTi 1" panose="020B0604020202020204" charset="-128"/>
                  <a:cs typeface="LNTH-LuoLuoNotangYuanTi 1" panose="020B0604020202020204" charset="-128"/>
                </a:rPr>
                <a:t> </a:t>
              </a:r>
              <a:r>
                <a:rPr lang="en-US" sz="4400" b="1" dirty="0" err="1">
                  <a:solidFill>
                    <a:srgbClr val="FFC000"/>
                  </a:solidFill>
                  <a:latin typeface="+mj-lt"/>
                  <a:ea typeface="LNTH-LuoLuoNotangYuanTi 1" panose="020B0604020202020204" charset="-128"/>
                  <a:cs typeface="LNTH-LuoLuoNotangYuanTi 1" panose="020B0604020202020204" charset="-128"/>
                </a:rPr>
                <a:t>nhất</a:t>
              </a:r>
              <a:endParaRPr lang="en-US" sz="4400" b="1" dirty="0">
                <a:solidFill>
                  <a:srgbClr val="FFC000"/>
                </a:solidFill>
                <a:latin typeface="+mj-lt"/>
                <a:ea typeface="LNTH-LuoLuoNotangYuanTi 1" panose="020B0604020202020204" charset="-128"/>
                <a:cs typeface="LNTH-LuoLuoNotangYuanTi 1" panose="020B0604020202020204" charset="-128"/>
              </a:endParaRPr>
            </a:p>
          </p:txBody>
        </p:sp>
      </p:grpSp>
    </p:spTree>
    <p:controls>
      <mc:AlternateContent xmlns:mc="http://schemas.openxmlformats.org/markup-compatibility/2006">
        <mc:Choice xmlns:v="urn:schemas-microsoft-com:vml" Requires="v">
          <p:control name="TextBox1" r:id="rId1" imgW="3689280" imgH="1270080"/>
        </mc:Choice>
        <mc:Fallback>
          <p:control name="TextBox1" r:id="rId1" imgW="3689280" imgH="1270080">
            <p:pic>
              <p:nvPicPr>
                <p:cNvPr id="2" name="TextBox1">
                  <a:extLst>
                    <a:ext uri="{FF2B5EF4-FFF2-40B4-BE49-F238E27FC236}">
                      <a16:creationId xmlns:a16="http://schemas.microsoft.com/office/drawing/2014/main" id="{8850F59F-2152-84F8-7A63-30F0A4D918E0}"/>
                    </a:ext>
                  </a:extLst>
                </p:cNvPr>
                <p:cNvPicPr>
                  <a:picLocks/>
                </p:cNvPicPr>
                <p:nvPr/>
              </p:nvPicPr>
              <p:blipFill>
                <a:blip r:embed="rId6"/>
                <a:stretch>
                  <a:fillRect/>
                </a:stretch>
              </p:blipFill>
              <p:spPr>
                <a:xfrm>
                  <a:off x="652059" y="2757716"/>
                  <a:ext cx="3692525" cy="1266825"/>
                </a:xfrm>
                <a:prstGeom prst="rect">
                  <a:avLst/>
                </a:prstGeom>
              </p:spPr>
            </p:pic>
          </p:control>
        </mc:Fallback>
      </mc:AlternateContent>
    </p:controls>
    <p:extLst>
      <p:ext uri="{BB962C8B-B14F-4D97-AF65-F5344CB8AC3E}">
        <p14:creationId xmlns:p14="http://schemas.microsoft.com/office/powerpoint/2010/main" val="444893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4504"/>
        <p:cNvGrpSpPr/>
        <p:nvPr/>
      </p:nvGrpSpPr>
      <p:grpSpPr>
        <a:xfrm>
          <a:off x="0" y="0"/>
          <a:ext cx="0" cy="0"/>
          <a:chOff x="0" y="0"/>
          <a:chExt cx="0" cy="0"/>
        </a:xfrm>
      </p:grpSpPr>
      <p:pic>
        <p:nvPicPr>
          <p:cNvPr id="18" name="Picture 17">
            <a:extLst>
              <a:ext uri="{FF2B5EF4-FFF2-40B4-BE49-F238E27FC236}">
                <a16:creationId xmlns:a16="http://schemas.microsoft.com/office/drawing/2014/main" id="{31D4F09F-8900-F0E5-D00D-BF9B86962B34}"/>
              </a:ext>
            </a:extLst>
          </p:cNvPr>
          <p:cNvPicPr>
            <a:picLocks noChangeAspect="1"/>
          </p:cNvPicPr>
          <p:nvPr/>
        </p:nvPicPr>
        <p:blipFill rotWithShape="1">
          <a:blip r:embed="rId3"/>
          <a:srcRect l="34721"/>
          <a:stretch/>
        </p:blipFill>
        <p:spPr>
          <a:xfrm>
            <a:off x="4151234" y="0"/>
            <a:ext cx="4920132" cy="4575594"/>
          </a:xfrm>
          <a:prstGeom prst="rect">
            <a:avLst/>
          </a:prstGeom>
        </p:spPr>
      </p:pic>
      <p:cxnSp>
        <p:nvCxnSpPr>
          <p:cNvPr id="4506" name="Google Shape;4506;p68"/>
          <p:cNvCxnSpPr>
            <a:stCxn id="4507" idx="6"/>
            <a:endCxn id="4508" idx="2"/>
          </p:cNvCxnSpPr>
          <p:nvPr/>
        </p:nvCxnSpPr>
        <p:spPr>
          <a:xfrm flipV="1">
            <a:off x="2873526" y="587725"/>
            <a:ext cx="275975" cy="155013"/>
          </a:xfrm>
          <a:prstGeom prst="curvedConnector3">
            <a:avLst>
              <a:gd name="adj1" fmla="val 50000"/>
            </a:avLst>
          </a:prstGeom>
          <a:noFill/>
          <a:ln w="19050" cap="rnd" cmpd="sng">
            <a:solidFill>
              <a:schemeClr val="lt1"/>
            </a:solidFill>
            <a:prstDash val="dash"/>
            <a:round/>
            <a:headEnd type="none" w="med" len="med"/>
            <a:tailEnd type="none" w="med" len="med"/>
          </a:ln>
        </p:spPr>
      </p:cxnSp>
      <p:cxnSp>
        <p:nvCxnSpPr>
          <p:cNvPr id="4509" name="Google Shape;4509;p68"/>
          <p:cNvCxnSpPr>
            <a:stCxn id="4508" idx="6"/>
            <a:endCxn id="4510" idx="2"/>
          </p:cNvCxnSpPr>
          <p:nvPr/>
        </p:nvCxnSpPr>
        <p:spPr>
          <a:xfrm>
            <a:off x="3988601" y="587725"/>
            <a:ext cx="280424" cy="148663"/>
          </a:xfrm>
          <a:prstGeom prst="curvedConnector3">
            <a:avLst>
              <a:gd name="adj1" fmla="val 50000"/>
            </a:avLst>
          </a:prstGeom>
          <a:noFill/>
          <a:ln w="19050" cap="rnd" cmpd="sng">
            <a:solidFill>
              <a:schemeClr val="lt1"/>
            </a:solidFill>
            <a:prstDash val="dash"/>
            <a:round/>
            <a:headEnd type="none" w="med" len="med"/>
            <a:tailEnd type="none" w="med" len="med"/>
          </a:ln>
        </p:spPr>
      </p:cxnSp>
      <p:cxnSp>
        <p:nvCxnSpPr>
          <p:cNvPr id="4511" name="Google Shape;4511;p68"/>
          <p:cNvCxnSpPr>
            <a:stCxn id="4510" idx="6"/>
            <a:endCxn id="4512" idx="6"/>
          </p:cNvCxnSpPr>
          <p:nvPr/>
        </p:nvCxnSpPr>
        <p:spPr>
          <a:xfrm flipV="1">
            <a:off x="5108125" y="536156"/>
            <a:ext cx="280424" cy="200232"/>
          </a:xfrm>
          <a:prstGeom prst="curvedConnector3">
            <a:avLst>
              <a:gd name="adj1" fmla="val 50000"/>
            </a:avLst>
          </a:prstGeom>
          <a:noFill/>
          <a:ln w="19050" cap="rnd" cmpd="sng">
            <a:solidFill>
              <a:schemeClr val="lt1"/>
            </a:solidFill>
            <a:prstDash val="dash"/>
            <a:round/>
            <a:headEnd type="none" w="med" len="med"/>
            <a:tailEnd type="none" w="med" len="med"/>
          </a:ln>
        </p:spPr>
      </p:cxnSp>
      <p:cxnSp>
        <p:nvCxnSpPr>
          <p:cNvPr id="4513" name="Google Shape;4513;p68"/>
          <p:cNvCxnSpPr>
            <a:stCxn id="4512" idx="2"/>
            <a:endCxn id="4514" idx="6"/>
          </p:cNvCxnSpPr>
          <p:nvPr/>
        </p:nvCxnSpPr>
        <p:spPr>
          <a:xfrm>
            <a:off x="6227649" y="536156"/>
            <a:ext cx="271526" cy="200232"/>
          </a:xfrm>
          <a:prstGeom prst="curvedConnector3">
            <a:avLst>
              <a:gd name="adj1" fmla="val 50000"/>
            </a:avLst>
          </a:prstGeom>
          <a:noFill/>
          <a:ln w="19050" cap="rnd" cmpd="sng">
            <a:solidFill>
              <a:schemeClr val="lt1"/>
            </a:solidFill>
            <a:prstDash val="dash"/>
            <a:round/>
            <a:headEnd type="none" w="med" len="med"/>
            <a:tailEnd type="none" w="med" len="med"/>
          </a:ln>
        </p:spPr>
      </p:cxnSp>
      <p:sp>
        <p:nvSpPr>
          <p:cNvPr id="4510" name="Google Shape;4510;p68"/>
          <p:cNvSpPr/>
          <p:nvPr/>
        </p:nvSpPr>
        <p:spPr>
          <a:xfrm>
            <a:off x="4269025" y="316838"/>
            <a:ext cx="839100" cy="839100"/>
          </a:xfrm>
          <a:prstGeom prst="ellipse">
            <a:avLst/>
          </a:pr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5400" dirty="0">
                <a:solidFill>
                  <a:srgbClr val="FF0000"/>
                </a:solidFill>
                <a:latin typeface="+mj-lt"/>
              </a:rPr>
              <a:t>N</a:t>
            </a:r>
            <a:endParaRPr sz="5400" dirty="0">
              <a:solidFill>
                <a:srgbClr val="FF0000"/>
              </a:solidFill>
              <a:latin typeface="+mj-lt"/>
            </a:endParaRPr>
          </a:p>
        </p:txBody>
      </p:sp>
      <p:sp>
        <p:nvSpPr>
          <p:cNvPr id="4508" name="Google Shape;4508;p68"/>
          <p:cNvSpPr/>
          <p:nvPr/>
        </p:nvSpPr>
        <p:spPr>
          <a:xfrm>
            <a:off x="3149501" y="168175"/>
            <a:ext cx="839100" cy="839100"/>
          </a:xfrm>
          <a:prstGeom prst="ellipse">
            <a:avLst/>
          </a:pr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5400" dirty="0">
                <a:solidFill>
                  <a:srgbClr val="FF0000"/>
                </a:solidFill>
                <a:latin typeface="+mj-lt"/>
              </a:rPr>
              <a:t>Ặ</a:t>
            </a:r>
            <a:endParaRPr sz="5400" dirty="0">
              <a:solidFill>
                <a:srgbClr val="FF0000"/>
              </a:solidFill>
              <a:latin typeface="+mj-lt"/>
            </a:endParaRPr>
          </a:p>
        </p:txBody>
      </p:sp>
      <p:sp>
        <p:nvSpPr>
          <p:cNvPr id="4507" name="Google Shape;4507;p68"/>
          <p:cNvSpPr/>
          <p:nvPr/>
        </p:nvSpPr>
        <p:spPr>
          <a:xfrm>
            <a:off x="2034426" y="323188"/>
            <a:ext cx="839100" cy="839100"/>
          </a:xfrm>
          <a:prstGeom prst="ellipse">
            <a:avLst/>
          </a:pr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5400" dirty="0">
                <a:solidFill>
                  <a:srgbClr val="FF0000"/>
                </a:solidFill>
                <a:latin typeface="+mj-lt"/>
              </a:rPr>
              <a:t>D</a:t>
            </a:r>
            <a:endParaRPr sz="1800" dirty="0">
              <a:solidFill>
                <a:srgbClr val="FF0000"/>
              </a:solidFill>
              <a:latin typeface="+mj-lt"/>
            </a:endParaRPr>
          </a:p>
        </p:txBody>
      </p:sp>
      <p:sp>
        <p:nvSpPr>
          <p:cNvPr id="4512" name="Google Shape;4512;p68"/>
          <p:cNvSpPr/>
          <p:nvPr/>
        </p:nvSpPr>
        <p:spPr>
          <a:xfrm flipH="1">
            <a:off x="5388549" y="116606"/>
            <a:ext cx="839100" cy="839100"/>
          </a:xfrm>
          <a:prstGeom prst="ellipse">
            <a:avLst/>
          </a:pr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5400" dirty="0">
                <a:solidFill>
                  <a:srgbClr val="FF0000"/>
                </a:solidFill>
                <a:latin typeface="+mj-lt"/>
              </a:rPr>
              <a:t>D</a:t>
            </a:r>
            <a:endParaRPr sz="5400" dirty="0">
              <a:solidFill>
                <a:srgbClr val="FF0000"/>
              </a:solidFill>
              <a:latin typeface="+mj-lt"/>
            </a:endParaRPr>
          </a:p>
        </p:txBody>
      </p:sp>
      <p:sp>
        <p:nvSpPr>
          <p:cNvPr id="4514" name="Google Shape;4514;p68"/>
          <p:cNvSpPr/>
          <p:nvPr/>
        </p:nvSpPr>
        <p:spPr>
          <a:xfrm flipH="1">
            <a:off x="6499175" y="316838"/>
            <a:ext cx="839100" cy="839100"/>
          </a:xfrm>
          <a:prstGeom prst="ellipse">
            <a:avLst/>
          </a:pr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5400" dirty="0">
                <a:solidFill>
                  <a:srgbClr val="FF0000"/>
                </a:solidFill>
                <a:latin typeface="+mj-lt"/>
              </a:rPr>
              <a:t>Ò</a:t>
            </a:r>
            <a:endParaRPr sz="5400" dirty="0">
              <a:solidFill>
                <a:srgbClr val="FF0000"/>
              </a:solidFill>
              <a:latin typeface="+mj-lt"/>
            </a:endParaRPr>
          </a:p>
        </p:txBody>
      </p:sp>
      <p:sp>
        <p:nvSpPr>
          <p:cNvPr id="4518" name="Google Shape;4518;p68"/>
          <p:cNvSpPr/>
          <p:nvPr/>
        </p:nvSpPr>
        <p:spPr>
          <a:xfrm>
            <a:off x="4478232" y="2023316"/>
            <a:ext cx="35040" cy="163158"/>
          </a:xfrm>
          <a:custGeom>
            <a:avLst/>
            <a:gdLst/>
            <a:ahLst/>
            <a:cxnLst/>
            <a:rect l="l" t="t" r="r" b="b"/>
            <a:pathLst>
              <a:path w="1286" h="5988" extrusionOk="0">
                <a:moveTo>
                  <a:pt x="603" y="0"/>
                </a:moveTo>
                <a:lnTo>
                  <a:pt x="603" y="0"/>
                </a:lnTo>
                <a:cubicBezTo>
                  <a:pt x="924" y="1625"/>
                  <a:pt x="715" y="3420"/>
                  <a:pt x="0" y="5126"/>
                </a:cubicBezTo>
                <a:lnTo>
                  <a:pt x="277" y="5126"/>
                </a:lnTo>
                <a:cubicBezTo>
                  <a:pt x="356" y="5126"/>
                  <a:pt x="422" y="5192"/>
                  <a:pt x="422" y="5272"/>
                </a:cubicBezTo>
                <a:lnTo>
                  <a:pt x="422" y="5843"/>
                </a:lnTo>
                <a:cubicBezTo>
                  <a:pt x="422" y="5922"/>
                  <a:pt x="488" y="5988"/>
                  <a:pt x="570" y="5988"/>
                </a:cubicBezTo>
                <a:lnTo>
                  <a:pt x="1286" y="5988"/>
                </a:lnTo>
                <a:lnTo>
                  <a:pt x="1286" y="935"/>
                </a:lnTo>
                <a:cubicBezTo>
                  <a:pt x="1286" y="498"/>
                  <a:pt x="999" y="126"/>
                  <a:pt x="603"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36" name="Hình chữ nhật: Góc Tròn 35">
            <a:extLst>
              <a:ext uri="{FF2B5EF4-FFF2-40B4-BE49-F238E27FC236}">
                <a16:creationId xmlns:a16="http://schemas.microsoft.com/office/drawing/2014/main" id="{45FE7AF7-7D44-60A8-07DD-9BFC7F71CBEB}"/>
              </a:ext>
            </a:extLst>
          </p:cNvPr>
          <p:cNvSpPr/>
          <p:nvPr/>
        </p:nvSpPr>
        <p:spPr>
          <a:xfrm>
            <a:off x="343701" y="1439144"/>
            <a:ext cx="6351567" cy="3424685"/>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nvGrpSpPr>
          <p:cNvPr id="40" name="Nhóm 39">
            <a:extLst>
              <a:ext uri="{FF2B5EF4-FFF2-40B4-BE49-F238E27FC236}">
                <a16:creationId xmlns:a16="http://schemas.microsoft.com/office/drawing/2014/main" id="{65FD0025-E53E-576D-8006-2950CC72FE01}"/>
              </a:ext>
            </a:extLst>
          </p:cNvPr>
          <p:cNvGrpSpPr/>
          <p:nvPr/>
        </p:nvGrpSpPr>
        <p:grpSpPr>
          <a:xfrm>
            <a:off x="802777" y="1696303"/>
            <a:ext cx="5532548" cy="876300"/>
            <a:chOff x="1805726" y="1854902"/>
            <a:chExt cx="5532548" cy="876300"/>
          </a:xfrm>
        </p:grpSpPr>
        <p:pic>
          <p:nvPicPr>
            <p:cNvPr id="38" name="Hình ảnh 37" descr="Ảnh có chứa Dụng cụ viết, văn phòng phẩm, Tác phẩm nghệ thuật của trẻ con, bút chì&#10;&#10;Mô tả được tạo tự động">
              <a:extLst>
                <a:ext uri="{FF2B5EF4-FFF2-40B4-BE49-F238E27FC236}">
                  <a16:creationId xmlns:a16="http://schemas.microsoft.com/office/drawing/2014/main" id="{6A7AB9D7-C570-3D70-0399-DD7933835073}"/>
                </a:ext>
              </a:extLst>
            </p:cNvPr>
            <p:cNvPicPr>
              <a:picLocks noChangeAspect="1"/>
            </p:cNvPicPr>
            <p:nvPr/>
          </p:nvPicPr>
          <p:blipFill rotWithShape="1">
            <a:blip r:embed="rId4"/>
            <a:srcRect l="10755" t="20004" r="63704" b="33823"/>
            <a:stretch/>
          </p:blipFill>
          <p:spPr>
            <a:xfrm>
              <a:off x="1805726" y="1854902"/>
              <a:ext cx="861751" cy="876300"/>
            </a:xfrm>
            <a:prstGeom prst="rect">
              <a:avLst/>
            </a:prstGeom>
          </p:spPr>
        </p:pic>
        <p:sp>
          <p:nvSpPr>
            <p:cNvPr id="39" name="Hộp Văn bản 38">
              <a:extLst>
                <a:ext uri="{FF2B5EF4-FFF2-40B4-BE49-F238E27FC236}">
                  <a16:creationId xmlns:a16="http://schemas.microsoft.com/office/drawing/2014/main" id="{01946E2F-4C4F-5A90-4092-1FE5762FD054}"/>
                </a:ext>
              </a:extLst>
            </p:cNvPr>
            <p:cNvSpPr txBox="1"/>
            <p:nvPr/>
          </p:nvSpPr>
          <p:spPr>
            <a:xfrm>
              <a:off x="2616199" y="2023316"/>
              <a:ext cx="4722075" cy="584775"/>
            </a:xfrm>
            <a:prstGeom prst="rect">
              <a:avLst/>
            </a:prstGeom>
            <a:noFill/>
          </p:spPr>
          <p:txBody>
            <a:bodyPr wrap="square" rtlCol="0">
              <a:spAutoFit/>
            </a:bodyPr>
            <a:lstStyle/>
            <a:p>
              <a:r>
                <a:rPr lang="en-US" sz="3200" dirty="0">
                  <a:latin typeface="+mn-lt"/>
                </a:rPr>
                <a:t>GV ĐIỀN VÀO ĐÂY</a:t>
              </a:r>
            </a:p>
          </p:txBody>
        </p:sp>
      </p:grpSp>
      <p:grpSp>
        <p:nvGrpSpPr>
          <p:cNvPr id="41" name="Nhóm 40">
            <a:extLst>
              <a:ext uri="{FF2B5EF4-FFF2-40B4-BE49-F238E27FC236}">
                <a16:creationId xmlns:a16="http://schemas.microsoft.com/office/drawing/2014/main" id="{50F3EEC2-E1C3-B87F-231E-A035B3D4F517}"/>
              </a:ext>
            </a:extLst>
          </p:cNvPr>
          <p:cNvGrpSpPr/>
          <p:nvPr/>
        </p:nvGrpSpPr>
        <p:grpSpPr>
          <a:xfrm>
            <a:off x="802777" y="2451453"/>
            <a:ext cx="5532548" cy="876300"/>
            <a:chOff x="1805726" y="1854902"/>
            <a:chExt cx="5532548" cy="876300"/>
          </a:xfrm>
        </p:grpSpPr>
        <p:pic>
          <p:nvPicPr>
            <p:cNvPr id="42" name="Hình ảnh 41" descr="Ảnh có chứa Dụng cụ viết, văn phòng phẩm, Tác phẩm nghệ thuật của trẻ con, bút chì&#10;&#10;Mô tả được tạo tự động">
              <a:extLst>
                <a:ext uri="{FF2B5EF4-FFF2-40B4-BE49-F238E27FC236}">
                  <a16:creationId xmlns:a16="http://schemas.microsoft.com/office/drawing/2014/main" id="{0FA2A946-6275-B104-F622-07F8195E7667}"/>
                </a:ext>
              </a:extLst>
            </p:cNvPr>
            <p:cNvPicPr>
              <a:picLocks noChangeAspect="1"/>
            </p:cNvPicPr>
            <p:nvPr/>
          </p:nvPicPr>
          <p:blipFill rotWithShape="1">
            <a:blip r:embed="rId4"/>
            <a:srcRect l="10755" t="20004" r="63704" b="33823"/>
            <a:stretch/>
          </p:blipFill>
          <p:spPr>
            <a:xfrm>
              <a:off x="1805726" y="1854902"/>
              <a:ext cx="861751" cy="876300"/>
            </a:xfrm>
            <a:prstGeom prst="rect">
              <a:avLst/>
            </a:prstGeom>
          </p:spPr>
        </p:pic>
        <p:sp>
          <p:nvSpPr>
            <p:cNvPr id="43" name="Hộp Văn bản 42">
              <a:extLst>
                <a:ext uri="{FF2B5EF4-FFF2-40B4-BE49-F238E27FC236}">
                  <a16:creationId xmlns:a16="http://schemas.microsoft.com/office/drawing/2014/main" id="{43C03BA8-72CF-2756-5F64-DE217DF26786}"/>
                </a:ext>
              </a:extLst>
            </p:cNvPr>
            <p:cNvSpPr txBox="1"/>
            <p:nvPr/>
          </p:nvSpPr>
          <p:spPr>
            <a:xfrm>
              <a:off x="2616199" y="2023316"/>
              <a:ext cx="4722075" cy="584775"/>
            </a:xfrm>
            <a:prstGeom prst="rect">
              <a:avLst/>
            </a:prstGeom>
            <a:noFill/>
          </p:spPr>
          <p:txBody>
            <a:bodyPr wrap="square" rtlCol="0">
              <a:spAutoFit/>
            </a:bodyPr>
            <a:lstStyle/>
            <a:p>
              <a:r>
                <a:rPr lang="en-US" sz="3200" dirty="0">
                  <a:latin typeface="+mn-lt"/>
                </a:rPr>
                <a:t>GV ĐIỀN VÀO ĐÂY</a:t>
              </a:r>
            </a:p>
          </p:txBody>
        </p:sp>
      </p:grpSp>
      <p:grpSp>
        <p:nvGrpSpPr>
          <p:cNvPr id="44" name="Nhóm 43">
            <a:extLst>
              <a:ext uri="{FF2B5EF4-FFF2-40B4-BE49-F238E27FC236}">
                <a16:creationId xmlns:a16="http://schemas.microsoft.com/office/drawing/2014/main" id="{42832FFD-726E-282A-29A2-06746AF36938}"/>
              </a:ext>
            </a:extLst>
          </p:cNvPr>
          <p:cNvGrpSpPr/>
          <p:nvPr/>
        </p:nvGrpSpPr>
        <p:grpSpPr>
          <a:xfrm>
            <a:off x="719950" y="3239092"/>
            <a:ext cx="5532548" cy="876300"/>
            <a:chOff x="1805726" y="1854902"/>
            <a:chExt cx="5532548" cy="876300"/>
          </a:xfrm>
        </p:grpSpPr>
        <p:pic>
          <p:nvPicPr>
            <p:cNvPr id="45" name="Hình ảnh 44" descr="Ảnh có chứa Dụng cụ viết, văn phòng phẩm, Tác phẩm nghệ thuật của trẻ con, bút chì&#10;&#10;Mô tả được tạo tự động">
              <a:extLst>
                <a:ext uri="{FF2B5EF4-FFF2-40B4-BE49-F238E27FC236}">
                  <a16:creationId xmlns:a16="http://schemas.microsoft.com/office/drawing/2014/main" id="{9ED898B5-960C-19C4-8A1C-97CFEAECB6F5}"/>
                </a:ext>
              </a:extLst>
            </p:cNvPr>
            <p:cNvPicPr>
              <a:picLocks noChangeAspect="1"/>
            </p:cNvPicPr>
            <p:nvPr/>
          </p:nvPicPr>
          <p:blipFill rotWithShape="1">
            <a:blip r:embed="rId4"/>
            <a:srcRect l="10755" t="20004" r="63704" b="33823"/>
            <a:stretch/>
          </p:blipFill>
          <p:spPr>
            <a:xfrm>
              <a:off x="1805726" y="1854902"/>
              <a:ext cx="861751" cy="876300"/>
            </a:xfrm>
            <a:prstGeom prst="rect">
              <a:avLst/>
            </a:prstGeom>
          </p:spPr>
        </p:pic>
        <p:sp>
          <p:nvSpPr>
            <p:cNvPr id="46" name="Hộp Văn bản 45">
              <a:extLst>
                <a:ext uri="{FF2B5EF4-FFF2-40B4-BE49-F238E27FC236}">
                  <a16:creationId xmlns:a16="http://schemas.microsoft.com/office/drawing/2014/main" id="{3C0A06FA-6229-8BBB-9191-3D4CA8A38389}"/>
                </a:ext>
              </a:extLst>
            </p:cNvPr>
            <p:cNvSpPr txBox="1"/>
            <p:nvPr/>
          </p:nvSpPr>
          <p:spPr>
            <a:xfrm>
              <a:off x="2616199" y="2023316"/>
              <a:ext cx="4722075" cy="584775"/>
            </a:xfrm>
            <a:prstGeom prst="rect">
              <a:avLst/>
            </a:prstGeom>
            <a:noFill/>
          </p:spPr>
          <p:txBody>
            <a:bodyPr wrap="square" rtlCol="0">
              <a:spAutoFit/>
            </a:bodyPr>
            <a:lstStyle/>
            <a:p>
              <a:r>
                <a:rPr lang="en-US" sz="3200" dirty="0">
                  <a:latin typeface="+mn-lt"/>
                </a:rPr>
                <a:t>GV ĐIỀN VÀO ĐÂY</a:t>
              </a:r>
            </a:p>
          </p:txBody>
        </p:sp>
      </p:grpSp>
      <p:grpSp>
        <p:nvGrpSpPr>
          <p:cNvPr id="2" name="Nhóm 1">
            <a:extLst>
              <a:ext uri="{FF2B5EF4-FFF2-40B4-BE49-F238E27FC236}">
                <a16:creationId xmlns:a16="http://schemas.microsoft.com/office/drawing/2014/main" id="{798BB663-2B43-75B7-D389-E846972D5EFD}"/>
              </a:ext>
            </a:extLst>
          </p:cNvPr>
          <p:cNvGrpSpPr/>
          <p:nvPr/>
        </p:nvGrpSpPr>
        <p:grpSpPr>
          <a:xfrm>
            <a:off x="802777" y="3987529"/>
            <a:ext cx="5532548" cy="876300"/>
            <a:chOff x="1805726" y="1854902"/>
            <a:chExt cx="5532548" cy="876300"/>
          </a:xfrm>
        </p:grpSpPr>
        <p:pic>
          <p:nvPicPr>
            <p:cNvPr id="3" name="Hình ảnh 2" descr="Ảnh có chứa Dụng cụ viết, văn phòng phẩm, Tác phẩm nghệ thuật của trẻ con, bút chì&#10;&#10;Mô tả được tạo tự động">
              <a:extLst>
                <a:ext uri="{FF2B5EF4-FFF2-40B4-BE49-F238E27FC236}">
                  <a16:creationId xmlns:a16="http://schemas.microsoft.com/office/drawing/2014/main" id="{62853205-AD3A-14BD-35A9-BAFFA61946FD}"/>
                </a:ext>
              </a:extLst>
            </p:cNvPr>
            <p:cNvPicPr>
              <a:picLocks noChangeAspect="1"/>
            </p:cNvPicPr>
            <p:nvPr/>
          </p:nvPicPr>
          <p:blipFill rotWithShape="1">
            <a:blip r:embed="rId4"/>
            <a:srcRect l="10755" t="20004" r="63704" b="33823"/>
            <a:stretch/>
          </p:blipFill>
          <p:spPr>
            <a:xfrm>
              <a:off x="1805726" y="1854902"/>
              <a:ext cx="861751" cy="876300"/>
            </a:xfrm>
            <a:prstGeom prst="rect">
              <a:avLst/>
            </a:prstGeom>
          </p:spPr>
        </p:pic>
        <p:sp>
          <p:nvSpPr>
            <p:cNvPr id="4" name="Hộp Văn bản 3">
              <a:extLst>
                <a:ext uri="{FF2B5EF4-FFF2-40B4-BE49-F238E27FC236}">
                  <a16:creationId xmlns:a16="http://schemas.microsoft.com/office/drawing/2014/main" id="{6651096D-558C-C658-179C-52304EBB8557}"/>
                </a:ext>
              </a:extLst>
            </p:cNvPr>
            <p:cNvSpPr txBox="1"/>
            <p:nvPr/>
          </p:nvSpPr>
          <p:spPr>
            <a:xfrm>
              <a:off x="2616199" y="2023316"/>
              <a:ext cx="4722075" cy="584775"/>
            </a:xfrm>
            <a:prstGeom prst="rect">
              <a:avLst/>
            </a:prstGeom>
            <a:noFill/>
          </p:spPr>
          <p:txBody>
            <a:bodyPr wrap="square" rtlCol="0">
              <a:spAutoFit/>
            </a:bodyPr>
            <a:lstStyle/>
            <a:p>
              <a:r>
                <a:rPr lang="en-US" sz="3200" dirty="0">
                  <a:latin typeface="+mn-lt"/>
                </a:rPr>
                <a:t>GV ĐIỀN VÀO ĐÂY</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4507"/>
                                        </p:tgtEl>
                                        <p:attrNameLst>
                                          <p:attrName>style.visibility</p:attrName>
                                        </p:attrNameLst>
                                      </p:cBhvr>
                                      <p:to>
                                        <p:strVal val="visible"/>
                                      </p:to>
                                    </p:set>
                                    <p:anim calcmode="lin" valueType="num">
                                      <p:cBhvr>
                                        <p:cTn id="7" dur="500" fill="hold"/>
                                        <p:tgtEl>
                                          <p:spTgt spid="4507"/>
                                        </p:tgtEl>
                                        <p:attrNameLst>
                                          <p:attrName>ppt_w</p:attrName>
                                        </p:attrNameLst>
                                      </p:cBhvr>
                                      <p:tavLst>
                                        <p:tav tm="0">
                                          <p:val>
                                            <p:fltVal val="0"/>
                                          </p:val>
                                        </p:tav>
                                        <p:tav tm="100000">
                                          <p:val>
                                            <p:strVal val="#ppt_w"/>
                                          </p:val>
                                        </p:tav>
                                      </p:tavLst>
                                    </p:anim>
                                    <p:anim calcmode="lin" valueType="num">
                                      <p:cBhvr>
                                        <p:cTn id="8" dur="500" fill="hold"/>
                                        <p:tgtEl>
                                          <p:spTgt spid="4507"/>
                                        </p:tgtEl>
                                        <p:attrNameLst>
                                          <p:attrName>ppt_h</p:attrName>
                                        </p:attrNameLst>
                                      </p:cBhvr>
                                      <p:tavLst>
                                        <p:tav tm="0">
                                          <p:val>
                                            <p:fltVal val="0"/>
                                          </p:val>
                                        </p:tav>
                                        <p:tav tm="100000">
                                          <p:val>
                                            <p:strVal val="#ppt_h"/>
                                          </p:val>
                                        </p:tav>
                                      </p:tavLst>
                                    </p:anim>
                                    <p:animEffect transition="in" filter="fade">
                                      <p:cBhvr>
                                        <p:cTn id="9" dur="500"/>
                                        <p:tgtEl>
                                          <p:spTgt spid="4507"/>
                                        </p:tgtEl>
                                      </p:cBhvr>
                                    </p:animEffect>
                                    <p:anim calcmode="lin" valueType="num">
                                      <p:cBhvr>
                                        <p:cTn id="10" dur="500" fill="hold"/>
                                        <p:tgtEl>
                                          <p:spTgt spid="4507"/>
                                        </p:tgtEl>
                                        <p:attrNameLst>
                                          <p:attrName>ppt_x</p:attrName>
                                        </p:attrNameLst>
                                      </p:cBhvr>
                                      <p:tavLst>
                                        <p:tav tm="0">
                                          <p:val>
                                            <p:fltVal val="0.5"/>
                                          </p:val>
                                        </p:tav>
                                        <p:tav tm="100000">
                                          <p:val>
                                            <p:strVal val="#ppt_x"/>
                                          </p:val>
                                        </p:tav>
                                      </p:tavLst>
                                    </p:anim>
                                    <p:anim calcmode="lin" valueType="num">
                                      <p:cBhvr>
                                        <p:cTn id="11" dur="500" fill="hold"/>
                                        <p:tgtEl>
                                          <p:spTgt spid="4507"/>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4506"/>
                                        </p:tgtEl>
                                        <p:attrNameLst>
                                          <p:attrName>style.visibility</p:attrName>
                                        </p:attrNameLst>
                                      </p:cBhvr>
                                      <p:to>
                                        <p:strVal val="visible"/>
                                      </p:to>
                                    </p:set>
                                    <p:animEffect transition="in" filter="wipe(left)">
                                      <p:cBhvr>
                                        <p:cTn id="15" dur="500"/>
                                        <p:tgtEl>
                                          <p:spTgt spid="450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508"/>
                                        </p:tgtEl>
                                        <p:attrNameLst>
                                          <p:attrName>style.visibility</p:attrName>
                                        </p:attrNameLst>
                                      </p:cBhvr>
                                      <p:to>
                                        <p:strVal val="visible"/>
                                      </p:to>
                                    </p:set>
                                    <p:animEffect transition="in" filter="wipe(left)">
                                      <p:cBhvr>
                                        <p:cTn id="18" dur="500"/>
                                        <p:tgtEl>
                                          <p:spTgt spid="4508"/>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4509"/>
                                        </p:tgtEl>
                                        <p:attrNameLst>
                                          <p:attrName>style.visibility</p:attrName>
                                        </p:attrNameLst>
                                      </p:cBhvr>
                                      <p:to>
                                        <p:strVal val="visible"/>
                                      </p:to>
                                    </p:set>
                                    <p:animEffect transition="in" filter="wipe(down)">
                                      <p:cBhvr>
                                        <p:cTn id="22" dur="500"/>
                                        <p:tgtEl>
                                          <p:spTgt spid="450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4510"/>
                                        </p:tgtEl>
                                        <p:attrNameLst>
                                          <p:attrName>style.visibility</p:attrName>
                                        </p:attrNameLst>
                                      </p:cBhvr>
                                      <p:to>
                                        <p:strVal val="visible"/>
                                      </p:to>
                                    </p:set>
                                    <p:animEffect transition="in" filter="wipe(down)">
                                      <p:cBhvr>
                                        <p:cTn id="25" dur="500"/>
                                        <p:tgtEl>
                                          <p:spTgt spid="4510"/>
                                        </p:tgtEl>
                                      </p:cBhvr>
                                    </p:animEffect>
                                  </p:childTnLst>
                                </p:cTn>
                              </p:par>
                            </p:childTnLst>
                          </p:cTn>
                        </p:par>
                        <p:par>
                          <p:cTn id="26" fill="hold">
                            <p:stCondLst>
                              <p:cond delay="1500"/>
                            </p:stCondLst>
                            <p:childTnLst>
                              <p:par>
                                <p:cTn id="27" presetID="22" presetClass="entr" presetSubtype="4" fill="hold" nodeType="afterEffect">
                                  <p:stCondLst>
                                    <p:cond delay="0"/>
                                  </p:stCondLst>
                                  <p:childTnLst>
                                    <p:set>
                                      <p:cBhvr>
                                        <p:cTn id="28" dur="1" fill="hold">
                                          <p:stCondLst>
                                            <p:cond delay="0"/>
                                          </p:stCondLst>
                                        </p:cTn>
                                        <p:tgtEl>
                                          <p:spTgt spid="4511"/>
                                        </p:tgtEl>
                                        <p:attrNameLst>
                                          <p:attrName>style.visibility</p:attrName>
                                        </p:attrNameLst>
                                      </p:cBhvr>
                                      <p:to>
                                        <p:strVal val="visible"/>
                                      </p:to>
                                    </p:set>
                                    <p:animEffect transition="in" filter="wipe(down)">
                                      <p:cBhvr>
                                        <p:cTn id="29" dur="500"/>
                                        <p:tgtEl>
                                          <p:spTgt spid="4511"/>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4512"/>
                                        </p:tgtEl>
                                        <p:attrNameLst>
                                          <p:attrName>style.visibility</p:attrName>
                                        </p:attrNameLst>
                                      </p:cBhvr>
                                      <p:to>
                                        <p:strVal val="visible"/>
                                      </p:to>
                                    </p:set>
                                    <p:animEffect transition="in" filter="wipe(down)">
                                      <p:cBhvr>
                                        <p:cTn id="32" dur="500"/>
                                        <p:tgtEl>
                                          <p:spTgt spid="4512"/>
                                        </p:tgtEl>
                                      </p:cBhvr>
                                    </p:animEffect>
                                  </p:childTnLst>
                                </p:cTn>
                              </p:par>
                            </p:childTnLst>
                          </p:cTn>
                        </p:par>
                        <p:par>
                          <p:cTn id="33" fill="hold">
                            <p:stCondLst>
                              <p:cond delay="2000"/>
                            </p:stCondLst>
                            <p:childTnLst>
                              <p:par>
                                <p:cTn id="34" presetID="22" presetClass="entr" presetSubtype="4" fill="hold" nodeType="afterEffect">
                                  <p:stCondLst>
                                    <p:cond delay="0"/>
                                  </p:stCondLst>
                                  <p:childTnLst>
                                    <p:set>
                                      <p:cBhvr>
                                        <p:cTn id="35" dur="1" fill="hold">
                                          <p:stCondLst>
                                            <p:cond delay="0"/>
                                          </p:stCondLst>
                                        </p:cTn>
                                        <p:tgtEl>
                                          <p:spTgt spid="4513"/>
                                        </p:tgtEl>
                                        <p:attrNameLst>
                                          <p:attrName>style.visibility</p:attrName>
                                        </p:attrNameLst>
                                      </p:cBhvr>
                                      <p:to>
                                        <p:strVal val="visible"/>
                                      </p:to>
                                    </p:set>
                                    <p:animEffect transition="in" filter="wipe(down)">
                                      <p:cBhvr>
                                        <p:cTn id="36" dur="500"/>
                                        <p:tgtEl>
                                          <p:spTgt spid="4513"/>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4514"/>
                                        </p:tgtEl>
                                        <p:attrNameLst>
                                          <p:attrName>style.visibility</p:attrName>
                                        </p:attrNameLst>
                                      </p:cBhvr>
                                      <p:to>
                                        <p:strVal val="visible"/>
                                      </p:to>
                                    </p:set>
                                    <p:animEffect transition="in" filter="wipe(down)">
                                      <p:cBhvr>
                                        <p:cTn id="39" dur="500"/>
                                        <p:tgtEl>
                                          <p:spTgt spid="451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barn(inVertical)">
                                      <p:cBhvr>
                                        <p:cTn id="44" dur="500"/>
                                        <p:tgtEl>
                                          <p:spTgt spid="4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barn(inVertical)">
                                      <p:cBhvr>
                                        <p:cTn id="49" dur="500"/>
                                        <p:tgtEl>
                                          <p:spTgt spid="41"/>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barn(inVertical)">
                                      <p:cBhvr>
                                        <p:cTn id="54" dur="500"/>
                                        <p:tgtEl>
                                          <p:spTgt spid="4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barn(inVertical)">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0" grpId="0" animBg="1"/>
      <p:bldP spid="4508" grpId="0" animBg="1"/>
      <p:bldP spid="4507" grpId="0" animBg="1"/>
      <p:bldP spid="4512" grpId="0" animBg="1"/>
      <p:bldP spid="45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roup of kids in a school bus&#10;&#10;Description automatically generated">
            <a:extLst>
              <a:ext uri="{FF2B5EF4-FFF2-40B4-BE49-F238E27FC236}">
                <a16:creationId xmlns:a16="http://schemas.microsoft.com/office/drawing/2014/main" id="{627F2CBF-00AB-A9F7-A797-F1A780E80747}"/>
              </a:ext>
            </a:extLst>
          </p:cNvPr>
          <p:cNvPicPr>
            <a:picLocks noChangeAspect="1"/>
          </p:cNvPicPr>
          <p:nvPr/>
        </p:nvPicPr>
        <p:blipFill>
          <a:blip r:embed="rId3"/>
          <a:stretch>
            <a:fillRect/>
          </a:stretch>
        </p:blipFill>
        <p:spPr>
          <a:xfrm>
            <a:off x="0" y="-416936"/>
            <a:ext cx="9144000" cy="6261852"/>
          </a:xfrm>
          <a:prstGeom prst="rect">
            <a:avLst/>
          </a:prstGeom>
        </p:spPr>
      </p:pic>
      <p:sp>
        <p:nvSpPr>
          <p:cNvPr id="2" name="Hình chữ nhật: Góc Tròn 35">
            <a:extLst>
              <a:ext uri="{FF2B5EF4-FFF2-40B4-BE49-F238E27FC236}">
                <a16:creationId xmlns:a16="http://schemas.microsoft.com/office/drawing/2014/main" id="{7A283F7E-4DDD-66A5-4337-B5754461D168}"/>
              </a:ext>
            </a:extLst>
          </p:cNvPr>
          <p:cNvSpPr/>
          <p:nvPr/>
        </p:nvSpPr>
        <p:spPr>
          <a:xfrm>
            <a:off x="140849" y="179904"/>
            <a:ext cx="8862302" cy="954106"/>
          </a:xfrm>
          <a:prstGeom prst="roundRect">
            <a:avLst/>
          </a:prstGeom>
          <a:solidFill>
            <a:schemeClr val="accent6">
              <a:lumMod val="40000"/>
              <a:lumOff val="6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B98E4FA-619A-8E41-0CB4-CFA9EBCE41D8}"/>
              </a:ext>
            </a:extLst>
          </p:cNvPr>
          <p:cNvSpPr txBox="1"/>
          <p:nvPr/>
        </p:nvSpPr>
        <p:spPr>
          <a:xfrm>
            <a:off x="410977" y="364569"/>
            <a:ext cx="8151186" cy="584775"/>
          </a:xfrm>
          <a:prstGeom prst="rect">
            <a:avLst/>
          </a:prstGeom>
          <a:noFill/>
        </p:spPr>
        <p:txBody>
          <a:bodyPr wrap="square" rtlCol="0">
            <a:spAutoFit/>
          </a:bodyPr>
          <a:lstStyle/>
          <a:p>
            <a:pPr algn="ctr"/>
            <a:r>
              <a:rPr lang="en-US" sz="3200" b="1" i="1">
                <a:solidFill>
                  <a:srgbClr val="C00000"/>
                </a:solidFill>
                <a:latin typeface="+mn-lt"/>
              </a:rPr>
              <a:t>Chia sẻ cảm xúc của em về buổi học cuối cùng.</a:t>
            </a:r>
            <a:endParaRPr lang="en-US" sz="3200" b="1" i="1" dirty="0">
              <a:solidFill>
                <a:srgbClr val="C00000"/>
              </a:solidFill>
              <a:latin typeface="+mn-lt"/>
            </a:endParaRPr>
          </a:p>
        </p:txBody>
      </p:sp>
    </p:spTree>
    <p:extLst>
      <p:ext uri="{BB962C8B-B14F-4D97-AF65-F5344CB8AC3E}">
        <p14:creationId xmlns:p14="http://schemas.microsoft.com/office/powerpoint/2010/main" val="4153601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9024C0-046E-B867-C240-F85DC9424F59}"/>
              </a:ext>
            </a:extLst>
          </p:cNvPr>
          <p:cNvPicPr>
            <a:picLocks noChangeAspect="1"/>
          </p:cNvPicPr>
          <p:nvPr/>
        </p:nvPicPr>
        <p:blipFill>
          <a:blip r:embed="rId2"/>
          <a:stretch>
            <a:fillRect/>
          </a:stretch>
        </p:blipFill>
        <p:spPr>
          <a:xfrm>
            <a:off x="60960" y="0"/>
            <a:ext cx="9022080" cy="6017736"/>
          </a:xfrm>
          <a:prstGeom prst="rect">
            <a:avLst/>
          </a:prstGeom>
        </p:spPr>
      </p:pic>
      <p:grpSp>
        <p:nvGrpSpPr>
          <p:cNvPr id="12" name="Nhóm 11">
            <a:extLst>
              <a:ext uri="{FF2B5EF4-FFF2-40B4-BE49-F238E27FC236}">
                <a16:creationId xmlns:a16="http://schemas.microsoft.com/office/drawing/2014/main" id="{A25015C2-F3B2-BA92-85D5-AA3B10950403}"/>
              </a:ext>
            </a:extLst>
          </p:cNvPr>
          <p:cNvGrpSpPr/>
          <p:nvPr/>
        </p:nvGrpSpPr>
        <p:grpSpPr>
          <a:xfrm>
            <a:off x="1560211" y="742275"/>
            <a:ext cx="6132359" cy="3228214"/>
            <a:chOff x="1560212" y="742275"/>
            <a:chExt cx="6023576" cy="3228214"/>
          </a:xfrm>
        </p:grpSpPr>
        <p:pic>
          <p:nvPicPr>
            <p:cNvPr id="3" name="Hình ảnh 2" descr="Ảnh có chứa Phông chữ, Đồ họa, thiết kế đồ họa, thuật in máy&#10;&#10;Mô tả được tạo tự động">
              <a:extLst>
                <a:ext uri="{FF2B5EF4-FFF2-40B4-BE49-F238E27FC236}">
                  <a16:creationId xmlns:a16="http://schemas.microsoft.com/office/drawing/2014/main" id="{57DC3D08-C0A3-B210-7ED6-A8A4C966932A}"/>
                </a:ext>
              </a:extLst>
            </p:cNvPr>
            <p:cNvPicPr>
              <a:picLocks noChangeAspect="1"/>
            </p:cNvPicPr>
            <p:nvPr/>
          </p:nvPicPr>
          <p:blipFill rotWithShape="1">
            <a:blip r:embed="rId3"/>
            <a:srcRect r="58085"/>
            <a:stretch/>
          </p:blipFill>
          <p:spPr>
            <a:xfrm>
              <a:off x="1560212" y="742275"/>
              <a:ext cx="4688189" cy="1829475"/>
            </a:xfrm>
            <a:prstGeom prst="rect">
              <a:avLst/>
            </a:prstGeom>
          </p:spPr>
        </p:pic>
        <p:pic>
          <p:nvPicPr>
            <p:cNvPr id="11" name="Hình ảnh 10" descr="Ảnh có chứa Phông chữ, Đồ họa, thiết kế đồ họa, thuật in máy&#10;&#10;Mô tả được tạo tự động">
              <a:extLst>
                <a:ext uri="{FF2B5EF4-FFF2-40B4-BE49-F238E27FC236}">
                  <a16:creationId xmlns:a16="http://schemas.microsoft.com/office/drawing/2014/main" id="{FC3A8C62-28B0-A859-7E9D-A2E4188CA69F}"/>
                </a:ext>
              </a:extLst>
            </p:cNvPr>
            <p:cNvPicPr>
              <a:picLocks noChangeAspect="1"/>
            </p:cNvPicPr>
            <p:nvPr/>
          </p:nvPicPr>
          <p:blipFill rotWithShape="1">
            <a:blip r:embed="rId3"/>
            <a:srcRect l="42338" r="13104"/>
            <a:stretch/>
          </p:blipFill>
          <p:spPr>
            <a:xfrm>
              <a:off x="2095500" y="1955800"/>
              <a:ext cx="5488288" cy="2014689"/>
            </a:xfrm>
            <a:prstGeom prst="rect">
              <a:avLst/>
            </a:prstGeom>
          </p:spPr>
        </p:pic>
      </p:grpSp>
    </p:spTree>
    <p:extLst>
      <p:ext uri="{BB962C8B-B14F-4D97-AF65-F5344CB8AC3E}">
        <p14:creationId xmlns:p14="http://schemas.microsoft.com/office/powerpoint/2010/main" val="3786508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B537DF7-B0CE-7A4E-8C45-2DCC60EE42C1}"/>
              </a:ext>
            </a:extLst>
          </p:cNvPr>
          <p:cNvPicPr>
            <a:picLocks noChangeAspect="1"/>
          </p:cNvPicPr>
          <p:nvPr/>
        </p:nvPicPr>
        <p:blipFill>
          <a:blip r:embed="rId2"/>
          <a:stretch>
            <a:fillRect/>
          </a:stretch>
        </p:blipFill>
        <p:spPr>
          <a:xfrm>
            <a:off x="0" y="-481330"/>
            <a:ext cx="9159241" cy="6106160"/>
          </a:xfrm>
          <a:prstGeom prst="rect">
            <a:avLst/>
          </a:prstGeom>
        </p:spPr>
      </p:pic>
      <p:sp>
        <p:nvSpPr>
          <p:cNvPr id="2" name="TextBox 9">
            <a:extLst>
              <a:ext uri="{FF2B5EF4-FFF2-40B4-BE49-F238E27FC236}">
                <a16:creationId xmlns:a16="http://schemas.microsoft.com/office/drawing/2014/main" id="{07668FAF-AE22-1B46-1611-F7F7C720764C}"/>
              </a:ext>
            </a:extLst>
          </p:cNvPr>
          <p:cNvSpPr txBox="1"/>
          <p:nvPr/>
        </p:nvSpPr>
        <p:spPr>
          <a:xfrm>
            <a:off x="1696873" y="660400"/>
            <a:ext cx="5501462" cy="2206758"/>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0"/>
              </a:spcBef>
              <a:spcAft>
                <a:spcPts val="0"/>
              </a:spcAft>
              <a:buClrTx/>
              <a:buSzTx/>
              <a:buFontTx/>
              <a:buNone/>
              <a:tabLst/>
              <a:defRPr/>
            </a:pPr>
            <a:r>
              <a:rPr kumimoji="0" lang="en-US" sz="6000" b="1" i="0" u="none" strike="noStrike" kern="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rPr>
              <a:t>LUYỆN </a:t>
            </a:r>
            <a:r>
              <a:rPr kumimoji="0" lang="en-US" sz="6000" b="1" i="0" u="none" strike="noStrike" kern="0" cap="none" spc="0" normalizeH="0" baseline="0" noProof="0" dirty="0">
                <a:ln w="28575">
                  <a:solidFill>
                    <a:srgbClr val="002060"/>
                  </a:solidFill>
                  <a:prstDash val="solid"/>
                </a:ln>
                <a:solidFill>
                  <a:srgbClr val="9DFA71"/>
                </a:solidFill>
                <a:effectLst>
                  <a:outerShdw blurRad="12700" dist="38100" dir="2700000" algn="tl" rotWithShape="0">
                    <a:srgbClr val="5B9BD5">
                      <a:lumMod val="60000"/>
                      <a:lumOff val="40000"/>
                    </a:srgbClr>
                  </a:outerShdw>
                </a:effectLst>
                <a:uLnTx/>
                <a:uFillTx/>
                <a:latin typeface="UVN Banh Mi" pitchFamily="2" charset="0"/>
              </a:rPr>
              <a:t>ĐỌC </a:t>
            </a:r>
          </a:p>
          <a:p>
            <a:pPr marL="0" marR="0" lvl="0" indent="0" algn="ctr" defTabSz="685800" rtl="0" eaLnBrk="1" fontAlgn="auto" latinLnBrk="0" hangingPunct="1">
              <a:lnSpc>
                <a:spcPct val="120000"/>
              </a:lnSpc>
              <a:spcBef>
                <a:spcPts val="0"/>
              </a:spcBef>
              <a:spcAft>
                <a:spcPts val="0"/>
              </a:spcAft>
              <a:buClrTx/>
              <a:buSzTx/>
              <a:buFontTx/>
              <a:buNone/>
              <a:tabLst/>
              <a:defRPr/>
            </a:pPr>
            <a:r>
              <a:rPr kumimoji="0" lang="en-US" sz="6000" b="1" i="0" u="none" strike="noStrike" kern="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UVN Banh Mi" pitchFamily="2" charset="0"/>
              </a:rPr>
              <a:t>THÀNH</a:t>
            </a:r>
            <a:r>
              <a:rPr kumimoji="0" lang="en-US" sz="6000" b="1" i="0" u="none" strike="noStrike" kern="0" cap="none" spc="0" normalizeH="0" baseline="0" noProof="0" dirty="0">
                <a:ln w="28575">
                  <a:solidFill>
                    <a:srgbClr val="002060"/>
                  </a:solidFill>
                  <a:prstDash val="solid"/>
                </a:ln>
                <a:solidFill>
                  <a:srgbClr val="4472C4">
                    <a:lumMod val="60000"/>
                    <a:lumOff val="40000"/>
                  </a:srgbClr>
                </a:solidFill>
                <a:effectLst>
                  <a:outerShdw blurRad="12700" dist="38100" dir="2700000" algn="tl" rotWithShape="0">
                    <a:srgbClr val="5B9BD5">
                      <a:lumMod val="60000"/>
                      <a:lumOff val="40000"/>
                    </a:srgbClr>
                  </a:outerShdw>
                </a:effectLst>
                <a:uLnTx/>
                <a:uFillTx/>
                <a:latin typeface="UVN Banh Mi" pitchFamily="2" charset="0"/>
              </a:rPr>
              <a:t> </a:t>
            </a:r>
            <a:r>
              <a:rPr lang="en-US" sz="6000" b="1" kern="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UVN Banh Mi" pitchFamily="2" charset="0"/>
              </a:rPr>
              <a:t>TIẾNG</a:t>
            </a:r>
            <a:endParaRPr kumimoji="0" lang="en-US" sz="6000" b="1" i="0" u="none" strike="noStrike" kern="0" cap="none" spc="0" normalizeH="0" baseline="0" noProof="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uLnTx/>
              <a:uFillTx/>
              <a:latin typeface="UVN Banh Mi" pitchFamily="2" charset="0"/>
            </a:endParaRPr>
          </a:p>
        </p:txBody>
      </p:sp>
    </p:spTree>
    <p:extLst>
      <p:ext uri="{BB962C8B-B14F-4D97-AF65-F5344CB8AC3E}">
        <p14:creationId xmlns:p14="http://schemas.microsoft.com/office/powerpoint/2010/main" val="66355220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7" name="Picture 6" descr="A cartoon sun and clouds and flowers&#10;&#10;Description automatically generated">
            <a:extLst>
              <a:ext uri="{FF2B5EF4-FFF2-40B4-BE49-F238E27FC236}">
                <a16:creationId xmlns:a16="http://schemas.microsoft.com/office/drawing/2014/main" id="{5B9B2DE5-96D7-2A0D-771D-B165B8AC4119}"/>
              </a:ext>
            </a:extLst>
          </p:cNvPr>
          <p:cNvPicPr>
            <a:picLocks noChangeAspect="1"/>
          </p:cNvPicPr>
          <p:nvPr/>
        </p:nvPicPr>
        <p:blipFill rotWithShape="1">
          <a:blip r:embed="rId3"/>
          <a:srcRect r="7407" b="21875"/>
          <a:stretch/>
        </p:blipFill>
        <p:spPr>
          <a:xfrm>
            <a:off x="0" y="0"/>
            <a:ext cx="9144000" cy="5143500"/>
          </a:xfrm>
          <a:prstGeom prst="rect">
            <a:avLst/>
          </a:prstGeom>
        </p:spPr>
      </p:pic>
      <p:pic>
        <p:nvPicPr>
          <p:cNvPr id="8" name="Hình ảnh 7" descr="Ảnh có chứa Đồ họa, Phông chữ, hình mẫu, văn bản&#10;&#10;Mô tả được tạo tự động">
            <a:extLst>
              <a:ext uri="{FF2B5EF4-FFF2-40B4-BE49-F238E27FC236}">
                <a16:creationId xmlns:a16="http://schemas.microsoft.com/office/drawing/2014/main" id="{64AAFF6F-BFD1-CEE3-5116-D585C2E509F3}"/>
              </a:ext>
            </a:extLst>
          </p:cNvPr>
          <p:cNvPicPr>
            <a:picLocks noChangeAspect="1"/>
          </p:cNvPicPr>
          <p:nvPr/>
        </p:nvPicPr>
        <p:blipFill>
          <a:blip r:embed="rId4"/>
          <a:stretch>
            <a:fillRect/>
          </a:stretch>
        </p:blipFill>
        <p:spPr>
          <a:xfrm>
            <a:off x="3953889" y="2083389"/>
            <a:ext cx="2078670" cy="1162310"/>
          </a:xfrm>
          <a:prstGeom prst="rect">
            <a:avLst/>
          </a:prstGeom>
        </p:spPr>
      </p:pic>
      <p:pic>
        <p:nvPicPr>
          <p:cNvPr id="10" name="Hình ảnh 9" descr="Ảnh có chứa biểu tượng, Đồ họa, Phông chữ, văn bản&#10;&#10;Mô tả được tạo tự động">
            <a:extLst>
              <a:ext uri="{FF2B5EF4-FFF2-40B4-BE49-F238E27FC236}">
                <a16:creationId xmlns:a16="http://schemas.microsoft.com/office/drawing/2014/main" id="{772431C7-F5C5-3256-9C8D-0A74CF7FF577}"/>
              </a:ext>
            </a:extLst>
          </p:cNvPr>
          <p:cNvPicPr>
            <a:picLocks noChangeAspect="1"/>
          </p:cNvPicPr>
          <p:nvPr/>
        </p:nvPicPr>
        <p:blipFill>
          <a:blip r:embed="rId5"/>
          <a:stretch>
            <a:fillRect/>
          </a:stretch>
        </p:blipFill>
        <p:spPr>
          <a:xfrm>
            <a:off x="5255968" y="3341814"/>
            <a:ext cx="2192217" cy="996462"/>
          </a:xfrm>
          <a:prstGeom prst="rect">
            <a:avLst/>
          </a:prstGeom>
        </p:spPr>
      </p:pic>
      <p:pic>
        <p:nvPicPr>
          <p:cNvPr id="12" name="Hình ảnh 11" descr="Ảnh có chứa văn bản, Phông chữ, Đồ họa, biểu tượng&#10;&#10;Mô tả được tạo tự động">
            <a:extLst>
              <a:ext uri="{FF2B5EF4-FFF2-40B4-BE49-F238E27FC236}">
                <a16:creationId xmlns:a16="http://schemas.microsoft.com/office/drawing/2014/main" id="{5204950D-39AC-5B04-6ED5-F5AC6FC630AC}"/>
              </a:ext>
            </a:extLst>
          </p:cNvPr>
          <p:cNvPicPr>
            <a:picLocks noChangeAspect="1"/>
          </p:cNvPicPr>
          <p:nvPr/>
        </p:nvPicPr>
        <p:blipFill>
          <a:blip r:embed="rId6"/>
          <a:stretch>
            <a:fillRect/>
          </a:stretch>
        </p:blipFill>
        <p:spPr>
          <a:xfrm>
            <a:off x="6176230" y="2108456"/>
            <a:ext cx="2220395" cy="1112176"/>
          </a:xfrm>
          <a:prstGeom prst="rect">
            <a:avLst/>
          </a:prstGeom>
        </p:spPr>
      </p:pic>
      <p:pic>
        <p:nvPicPr>
          <p:cNvPr id="3" name="Picture 2" descr="A group of kids reading books&#10;&#10;Description automatically generated">
            <a:extLst>
              <a:ext uri="{FF2B5EF4-FFF2-40B4-BE49-F238E27FC236}">
                <a16:creationId xmlns:a16="http://schemas.microsoft.com/office/drawing/2014/main" id="{F8DD8C60-CA06-4E3D-2343-BDB38B574D50}"/>
              </a:ext>
            </a:extLst>
          </p:cNvPr>
          <p:cNvPicPr>
            <a:picLocks noChangeAspect="1"/>
          </p:cNvPicPr>
          <p:nvPr/>
        </p:nvPicPr>
        <p:blipFill>
          <a:blip r:embed="rId7"/>
          <a:stretch>
            <a:fillRect/>
          </a:stretch>
        </p:blipFill>
        <p:spPr>
          <a:xfrm>
            <a:off x="197318" y="805224"/>
            <a:ext cx="3756571" cy="3756571"/>
          </a:xfrm>
          <a:prstGeom prst="rect">
            <a:avLst/>
          </a:prstGeom>
        </p:spPr>
      </p:pic>
      <p:sp>
        <p:nvSpPr>
          <p:cNvPr id="9" name="TextBox 8">
            <a:extLst>
              <a:ext uri="{FF2B5EF4-FFF2-40B4-BE49-F238E27FC236}">
                <a16:creationId xmlns:a16="http://schemas.microsoft.com/office/drawing/2014/main" id="{EA50AC17-2F9D-5B37-968F-C12A955ED844}"/>
              </a:ext>
            </a:extLst>
          </p:cNvPr>
          <p:cNvSpPr txBox="1"/>
          <p:nvPr/>
        </p:nvSpPr>
        <p:spPr>
          <a:xfrm>
            <a:off x="4626158" y="1151226"/>
            <a:ext cx="3451836" cy="923330"/>
          </a:xfrm>
          <a:prstGeom prst="rect">
            <a:avLst/>
          </a:prstGeom>
          <a:noFill/>
        </p:spPr>
        <p:txBody>
          <a:bodyPr wrap="square">
            <a:spAutoFit/>
          </a:bodyPr>
          <a:lstStyle/>
          <a:p>
            <a:r>
              <a:rPr kumimoji="0" lang="vi-VN" sz="5400" b="0" i="0" u="none" strike="noStrike" kern="1200" cap="none" spc="0" normalizeH="0" baseline="0" noProof="0" dirty="0">
                <a:ln>
                  <a:noFill/>
                </a:ln>
                <a:solidFill>
                  <a:schemeClr val="bg1">
                    <a:lumMod val="75000"/>
                  </a:schemeClr>
                </a:solidFill>
                <a:effectLst/>
                <a:uLnTx/>
                <a:uFillTx/>
                <a:latin typeface="UTM Mother" panose="02040603050506020204" pitchFamily="18" charset="0"/>
                <a:ea typeface="+mn-ea"/>
                <a:cs typeface="Arial" panose="020B0604020202020204" pitchFamily="34" charset="0"/>
                <a:sym typeface="Arial"/>
              </a:rPr>
              <a:t>Dọc mẫu</a:t>
            </a:r>
            <a:endParaRPr lang="en-US" sz="2400" dirty="0">
              <a:solidFill>
                <a:schemeClr val="bg1">
                  <a:lumMod val="75000"/>
                </a:schemeClr>
              </a:solidFill>
            </a:endParaRPr>
          </a:p>
        </p:txBody>
      </p:sp>
    </p:spTree>
    <p:extLst>
      <p:ext uri="{BB962C8B-B14F-4D97-AF65-F5344CB8AC3E}">
        <p14:creationId xmlns:p14="http://schemas.microsoft.com/office/powerpoint/2010/main" val="37405276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3" name="Picture 2" descr="A cartoon of animals in a field&#10;&#10;Description automatically generated">
            <a:extLst>
              <a:ext uri="{FF2B5EF4-FFF2-40B4-BE49-F238E27FC236}">
                <a16:creationId xmlns:a16="http://schemas.microsoft.com/office/drawing/2014/main" id="{33186B5A-0245-E45F-CE47-B980277BD380}"/>
              </a:ext>
            </a:extLst>
          </p:cNvPr>
          <p:cNvPicPr>
            <a:picLocks noChangeAspect="1"/>
          </p:cNvPicPr>
          <p:nvPr/>
        </p:nvPicPr>
        <p:blipFill rotWithShape="1">
          <a:blip r:embed="rId3"/>
          <a:srcRect b="15625"/>
          <a:stretch/>
        </p:blipFill>
        <p:spPr>
          <a:xfrm>
            <a:off x="0" y="0"/>
            <a:ext cx="9144000" cy="5143500"/>
          </a:xfrm>
          <a:prstGeom prst="rect">
            <a:avLst/>
          </a:prstGeom>
        </p:spPr>
      </p:pic>
      <p:sp>
        <p:nvSpPr>
          <p:cNvPr id="4" name="Rectangle: Rounded Corners 7">
            <a:extLst>
              <a:ext uri="{FF2B5EF4-FFF2-40B4-BE49-F238E27FC236}">
                <a16:creationId xmlns:a16="http://schemas.microsoft.com/office/drawing/2014/main" id="{6E9A191D-5CB7-CC69-27EA-50CF11CE2B95}"/>
              </a:ext>
            </a:extLst>
          </p:cNvPr>
          <p:cNvSpPr/>
          <p:nvPr/>
        </p:nvSpPr>
        <p:spPr>
          <a:xfrm>
            <a:off x="236220" y="280025"/>
            <a:ext cx="8562340" cy="4581535"/>
          </a:xfrm>
          <a:custGeom>
            <a:avLst/>
            <a:gdLst>
              <a:gd name="connsiteX0" fmla="*/ 0 w 8562340"/>
              <a:gd name="connsiteY0" fmla="*/ 455542 h 4581535"/>
              <a:gd name="connsiteX1" fmla="*/ 455542 w 8562340"/>
              <a:gd name="connsiteY1" fmla="*/ 0 h 4581535"/>
              <a:gd name="connsiteX2" fmla="*/ 8106798 w 8562340"/>
              <a:gd name="connsiteY2" fmla="*/ 0 h 4581535"/>
              <a:gd name="connsiteX3" fmla="*/ 8562340 w 8562340"/>
              <a:gd name="connsiteY3" fmla="*/ 455542 h 4581535"/>
              <a:gd name="connsiteX4" fmla="*/ 8562340 w 8562340"/>
              <a:gd name="connsiteY4" fmla="*/ 4125993 h 4581535"/>
              <a:gd name="connsiteX5" fmla="*/ 8106798 w 8562340"/>
              <a:gd name="connsiteY5" fmla="*/ 4581535 h 4581535"/>
              <a:gd name="connsiteX6" fmla="*/ 455542 w 8562340"/>
              <a:gd name="connsiteY6" fmla="*/ 4581535 h 4581535"/>
              <a:gd name="connsiteX7" fmla="*/ 0 w 8562340"/>
              <a:gd name="connsiteY7" fmla="*/ 4125993 h 4581535"/>
              <a:gd name="connsiteX8" fmla="*/ 0 w 8562340"/>
              <a:gd name="connsiteY8" fmla="*/ 455542 h 45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62340" h="4581535" fill="none" extrusionOk="0">
                <a:moveTo>
                  <a:pt x="0" y="455542"/>
                </a:moveTo>
                <a:cubicBezTo>
                  <a:pt x="-16519" y="201281"/>
                  <a:pt x="209565" y="4589"/>
                  <a:pt x="455542" y="0"/>
                </a:cubicBezTo>
                <a:cubicBezTo>
                  <a:pt x="2090254" y="130954"/>
                  <a:pt x="5835009" y="43574"/>
                  <a:pt x="8106798" y="0"/>
                </a:cubicBezTo>
                <a:cubicBezTo>
                  <a:pt x="8367993" y="14796"/>
                  <a:pt x="8564856" y="207035"/>
                  <a:pt x="8562340" y="455542"/>
                </a:cubicBezTo>
                <a:cubicBezTo>
                  <a:pt x="8411901" y="2147971"/>
                  <a:pt x="8648219" y="3243682"/>
                  <a:pt x="8562340" y="4125993"/>
                </a:cubicBezTo>
                <a:cubicBezTo>
                  <a:pt x="8516297" y="4385143"/>
                  <a:pt x="8317428" y="4553274"/>
                  <a:pt x="8106798" y="4581535"/>
                </a:cubicBezTo>
                <a:cubicBezTo>
                  <a:pt x="5550626" y="4736732"/>
                  <a:pt x="3945002" y="4744555"/>
                  <a:pt x="455542" y="4581535"/>
                </a:cubicBezTo>
                <a:cubicBezTo>
                  <a:pt x="204314" y="4576651"/>
                  <a:pt x="-20213" y="4389385"/>
                  <a:pt x="0" y="4125993"/>
                </a:cubicBezTo>
                <a:cubicBezTo>
                  <a:pt x="64656" y="2860462"/>
                  <a:pt x="-17807" y="2179377"/>
                  <a:pt x="0" y="455542"/>
                </a:cubicBezTo>
                <a:close/>
              </a:path>
              <a:path w="8562340" h="4581535" stroke="0" extrusionOk="0">
                <a:moveTo>
                  <a:pt x="0" y="455542"/>
                </a:moveTo>
                <a:cubicBezTo>
                  <a:pt x="-39867" y="179362"/>
                  <a:pt x="159050" y="16853"/>
                  <a:pt x="455542" y="0"/>
                </a:cubicBezTo>
                <a:cubicBezTo>
                  <a:pt x="2395713" y="132882"/>
                  <a:pt x="6918660" y="-84951"/>
                  <a:pt x="8106798" y="0"/>
                </a:cubicBezTo>
                <a:cubicBezTo>
                  <a:pt x="8342114" y="15892"/>
                  <a:pt x="8557091" y="232964"/>
                  <a:pt x="8562340" y="455542"/>
                </a:cubicBezTo>
                <a:cubicBezTo>
                  <a:pt x="8582527" y="2092360"/>
                  <a:pt x="8714820" y="3139354"/>
                  <a:pt x="8562340" y="4125993"/>
                </a:cubicBezTo>
                <a:cubicBezTo>
                  <a:pt x="8581595" y="4379866"/>
                  <a:pt x="8361869" y="4574370"/>
                  <a:pt x="8106798" y="4581535"/>
                </a:cubicBezTo>
                <a:cubicBezTo>
                  <a:pt x="5430349" y="4669174"/>
                  <a:pt x="2233662" y="4508856"/>
                  <a:pt x="455542" y="4581535"/>
                </a:cubicBezTo>
                <a:cubicBezTo>
                  <a:pt x="199746" y="4541412"/>
                  <a:pt x="-14969" y="4398384"/>
                  <a:pt x="0" y="4125993"/>
                </a:cubicBezTo>
                <a:cubicBezTo>
                  <a:pt x="-38581" y="2622319"/>
                  <a:pt x="63341" y="1808117"/>
                  <a:pt x="0" y="455542"/>
                </a:cubicBezTo>
                <a:close/>
              </a:path>
            </a:pathLst>
          </a:custGeom>
          <a:solidFill>
            <a:schemeClr val="accent5">
              <a:alpha val="96000"/>
            </a:schemeClr>
          </a:solidFill>
          <a:ln w="44450" cap="rnd" cmpd="thickThin">
            <a:solidFill>
              <a:schemeClr val="accent1">
                <a:lumMod val="50000"/>
              </a:schemeClr>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E02120F3-AE8A-8BD4-851F-C8FA2E5EEFD2}"/>
              </a:ext>
            </a:extLst>
          </p:cNvPr>
          <p:cNvSpPr txBox="1"/>
          <p:nvPr/>
        </p:nvSpPr>
        <p:spPr>
          <a:xfrm>
            <a:off x="345440" y="706576"/>
            <a:ext cx="8314466" cy="4154984"/>
          </a:xfrm>
          <a:prstGeom prst="rect">
            <a:avLst/>
          </a:prstGeom>
          <a:noFill/>
        </p:spPr>
        <p:txBody>
          <a:bodyPr wrap="square">
            <a:spAutoFit/>
          </a:bodyPr>
          <a:lstStyle/>
          <a:p>
            <a:pPr algn="just"/>
            <a:r>
              <a:rPr lang="en-US" sz="2400">
                <a:latin typeface="+mn-lt"/>
              </a:rPr>
              <a:t>	</a:t>
            </a:r>
            <a:r>
              <a:rPr lang="vi-VN" sz="2400">
                <a:latin typeface="+mn-lt"/>
              </a:rPr>
              <a:t>Tiếng chim tô lốc mở tung cánh cửa của màn đêm. Ánh sáng xiên lên những sườn núi thành hình dải quạt. Rồi nắng rắc vàng lên những tán cây vải hoang. Ẩn sau vòm lá là những chiếc mỏ nhỏ và những cặp mắt tinh nhanh của loài sẻ rừng. Cổ và vai mỗi chú sẻ đều choàng một chiếc khăn màu đỏ bé xíu như hàng trăm đốm lửa đang nhảy nhót, lấp loá trên những tán lá.</a:t>
            </a:r>
          </a:p>
          <a:p>
            <a:pPr algn="just"/>
            <a:r>
              <a:rPr lang="en-US" sz="2400">
                <a:latin typeface="+mn-lt"/>
              </a:rPr>
              <a:t>	</a:t>
            </a:r>
            <a:r>
              <a:rPr lang="vi-VN" sz="2400">
                <a:latin typeface="+mn-lt"/>
              </a:rPr>
              <a:t>Một chú ve bắt đầu dạo đàn. Tiếng đàn ve ngân lên làm cho bầu không khí của buổi sớm mai thêm vui nhộn. Rồi chú thứ hai, thứ ba, thứ tư,… cùng hoà vào khúc tấu. Cứ như thế, những chú ve đắm mình trong bản giao hưởng mùa hè. Dàn hợp xướng ve át cả tiếng chim, kéo dài đến trưa và trở lại vào cuối chiều. </a:t>
            </a:r>
            <a:endParaRPr lang="en-US" sz="2400" dirty="0">
              <a:latin typeface="+mn-lt"/>
            </a:endParaRPr>
          </a:p>
        </p:txBody>
      </p:sp>
      <p:sp>
        <p:nvSpPr>
          <p:cNvPr id="14" name="TextBox 13">
            <a:extLst>
              <a:ext uri="{FF2B5EF4-FFF2-40B4-BE49-F238E27FC236}">
                <a16:creationId xmlns:a16="http://schemas.microsoft.com/office/drawing/2014/main" id="{620B1700-4FF1-4BB2-B5A6-66B465457FE1}"/>
              </a:ext>
            </a:extLst>
          </p:cNvPr>
          <p:cNvSpPr txBox="1"/>
          <p:nvPr/>
        </p:nvSpPr>
        <p:spPr>
          <a:xfrm>
            <a:off x="2871844" y="333815"/>
            <a:ext cx="2229074" cy="523220"/>
          </a:xfrm>
          <a:prstGeom prst="rect">
            <a:avLst/>
          </a:prstGeom>
          <a:noFill/>
        </p:spPr>
        <p:txBody>
          <a:bodyPr wrap="square">
            <a:spAutoFit/>
          </a:bodyPr>
          <a:lstStyle/>
          <a:p>
            <a:pPr algn="just"/>
            <a:r>
              <a:rPr lang="en-US" sz="2800" b="1">
                <a:solidFill>
                  <a:srgbClr val="0070C0"/>
                </a:solidFill>
                <a:latin typeface="+mn-lt"/>
              </a:rPr>
              <a:t>	Vào hạ</a:t>
            </a:r>
            <a:endParaRPr lang="en-US" sz="2800" b="1" dirty="0">
              <a:solidFill>
                <a:srgbClr val="0070C0"/>
              </a:solidFill>
              <a:latin typeface="+mn-lt"/>
            </a:endParaRPr>
          </a:p>
        </p:txBody>
      </p:sp>
    </p:spTree>
    <p:extLst>
      <p:ext uri="{BB962C8B-B14F-4D97-AF65-F5344CB8AC3E}">
        <p14:creationId xmlns:p14="http://schemas.microsoft.com/office/powerpoint/2010/main" val="354993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3" name="Picture 2" descr="A cartoon of animals in a field&#10;&#10;Description automatically generated">
            <a:extLst>
              <a:ext uri="{FF2B5EF4-FFF2-40B4-BE49-F238E27FC236}">
                <a16:creationId xmlns:a16="http://schemas.microsoft.com/office/drawing/2014/main" id="{33186B5A-0245-E45F-CE47-B980277BD380}"/>
              </a:ext>
            </a:extLst>
          </p:cNvPr>
          <p:cNvPicPr>
            <a:picLocks noChangeAspect="1"/>
          </p:cNvPicPr>
          <p:nvPr/>
        </p:nvPicPr>
        <p:blipFill rotWithShape="1">
          <a:blip r:embed="rId3"/>
          <a:srcRect b="15625"/>
          <a:stretch/>
        </p:blipFill>
        <p:spPr>
          <a:xfrm>
            <a:off x="0" y="0"/>
            <a:ext cx="9144000" cy="5143500"/>
          </a:xfrm>
          <a:prstGeom prst="rect">
            <a:avLst/>
          </a:prstGeom>
        </p:spPr>
      </p:pic>
      <p:sp>
        <p:nvSpPr>
          <p:cNvPr id="4" name="Rectangle: Rounded Corners 7">
            <a:extLst>
              <a:ext uri="{FF2B5EF4-FFF2-40B4-BE49-F238E27FC236}">
                <a16:creationId xmlns:a16="http://schemas.microsoft.com/office/drawing/2014/main" id="{6E9A191D-5CB7-CC69-27EA-50CF11CE2B95}"/>
              </a:ext>
            </a:extLst>
          </p:cNvPr>
          <p:cNvSpPr/>
          <p:nvPr/>
        </p:nvSpPr>
        <p:spPr>
          <a:xfrm>
            <a:off x="236220" y="280025"/>
            <a:ext cx="8562340" cy="4581535"/>
          </a:xfrm>
          <a:custGeom>
            <a:avLst/>
            <a:gdLst>
              <a:gd name="connsiteX0" fmla="*/ 0 w 8562340"/>
              <a:gd name="connsiteY0" fmla="*/ 455542 h 4581535"/>
              <a:gd name="connsiteX1" fmla="*/ 455542 w 8562340"/>
              <a:gd name="connsiteY1" fmla="*/ 0 h 4581535"/>
              <a:gd name="connsiteX2" fmla="*/ 8106798 w 8562340"/>
              <a:gd name="connsiteY2" fmla="*/ 0 h 4581535"/>
              <a:gd name="connsiteX3" fmla="*/ 8562340 w 8562340"/>
              <a:gd name="connsiteY3" fmla="*/ 455542 h 4581535"/>
              <a:gd name="connsiteX4" fmla="*/ 8562340 w 8562340"/>
              <a:gd name="connsiteY4" fmla="*/ 4125993 h 4581535"/>
              <a:gd name="connsiteX5" fmla="*/ 8106798 w 8562340"/>
              <a:gd name="connsiteY5" fmla="*/ 4581535 h 4581535"/>
              <a:gd name="connsiteX6" fmla="*/ 455542 w 8562340"/>
              <a:gd name="connsiteY6" fmla="*/ 4581535 h 4581535"/>
              <a:gd name="connsiteX7" fmla="*/ 0 w 8562340"/>
              <a:gd name="connsiteY7" fmla="*/ 4125993 h 4581535"/>
              <a:gd name="connsiteX8" fmla="*/ 0 w 8562340"/>
              <a:gd name="connsiteY8" fmla="*/ 455542 h 45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62340" h="4581535" fill="none" extrusionOk="0">
                <a:moveTo>
                  <a:pt x="0" y="455542"/>
                </a:moveTo>
                <a:cubicBezTo>
                  <a:pt x="-16519" y="201281"/>
                  <a:pt x="209565" y="4589"/>
                  <a:pt x="455542" y="0"/>
                </a:cubicBezTo>
                <a:cubicBezTo>
                  <a:pt x="2090254" y="130954"/>
                  <a:pt x="5835009" y="43574"/>
                  <a:pt x="8106798" y="0"/>
                </a:cubicBezTo>
                <a:cubicBezTo>
                  <a:pt x="8367993" y="14796"/>
                  <a:pt x="8564856" y="207035"/>
                  <a:pt x="8562340" y="455542"/>
                </a:cubicBezTo>
                <a:cubicBezTo>
                  <a:pt x="8411901" y="2147971"/>
                  <a:pt x="8648219" y="3243682"/>
                  <a:pt x="8562340" y="4125993"/>
                </a:cubicBezTo>
                <a:cubicBezTo>
                  <a:pt x="8516297" y="4385143"/>
                  <a:pt x="8317428" y="4553274"/>
                  <a:pt x="8106798" y="4581535"/>
                </a:cubicBezTo>
                <a:cubicBezTo>
                  <a:pt x="5550626" y="4736732"/>
                  <a:pt x="3945002" y="4744555"/>
                  <a:pt x="455542" y="4581535"/>
                </a:cubicBezTo>
                <a:cubicBezTo>
                  <a:pt x="204314" y="4576651"/>
                  <a:pt x="-20213" y="4389385"/>
                  <a:pt x="0" y="4125993"/>
                </a:cubicBezTo>
                <a:cubicBezTo>
                  <a:pt x="64656" y="2860462"/>
                  <a:pt x="-17807" y="2179377"/>
                  <a:pt x="0" y="455542"/>
                </a:cubicBezTo>
                <a:close/>
              </a:path>
              <a:path w="8562340" h="4581535" stroke="0" extrusionOk="0">
                <a:moveTo>
                  <a:pt x="0" y="455542"/>
                </a:moveTo>
                <a:cubicBezTo>
                  <a:pt x="-39867" y="179362"/>
                  <a:pt x="159050" y="16853"/>
                  <a:pt x="455542" y="0"/>
                </a:cubicBezTo>
                <a:cubicBezTo>
                  <a:pt x="2395713" y="132882"/>
                  <a:pt x="6918660" y="-84951"/>
                  <a:pt x="8106798" y="0"/>
                </a:cubicBezTo>
                <a:cubicBezTo>
                  <a:pt x="8342114" y="15892"/>
                  <a:pt x="8557091" y="232964"/>
                  <a:pt x="8562340" y="455542"/>
                </a:cubicBezTo>
                <a:cubicBezTo>
                  <a:pt x="8582527" y="2092360"/>
                  <a:pt x="8714820" y="3139354"/>
                  <a:pt x="8562340" y="4125993"/>
                </a:cubicBezTo>
                <a:cubicBezTo>
                  <a:pt x="8581595" y="4379866"/>
                  <a:pt x="8361869" y="4574370"/>
                  <a:pt x="8106798" y="4581535"/>
                </a:cubicBezTo>
                <a:cubicBezTo>
                  <a:pt x="5430349" y="4669174"/>
                  <a:pt x="2233662" y="4508856"/>
                  <a:pt x="455542" y="4581535"/>
                </a:cubicBezTo>
                <a:cubicBezTo>
                  <a:pt x="199746" y="4541412"/>
                  <a:pt x="-14969" y="4398384"/>
                  <a:pt x="0" y="4125993"/>
                </a:cubicBezTo>
                <a:cubicBezTo>
                  <a:pt x="-38581" y="2622319"/>
                  <a:pt x="63341" y="1808117"/>
                  <a:pt x="0" y="455542"/>
                </a:cubicBezTo>
                <a:close/>
              </a:path>
            </a:pathLst>
          </a:custGeom>
          <a:solidFill>
            <a:schemeClr val="accent5">
              <a:alpha val="96000"/>
            </a:schemeClr>
          </a:solidFill>
          <a:ln w="44450" cap="rnd" cmpd="thickThin">
            <a:solidFill>
              <a:schemeClr val="accent1">
                <a:lumMod val="50000"/>
              </a:schemeClr>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8" name="TextBox 7">
            <a:extLst>
              <a:ext uri="{FF2B5EF4-FFF2-40B4-BE49-F238E27FC236}">
                <a16:creationId xmlns:a16="http://schemas.microsoft.com/office/drawing/2014/main" id="{E02120F3-AE8A-8BD4-851F-C8FA2E5EEFD2}"/>
              </a:ext>
            </a:extLst>
          </p:cNvPr>
          <p:cNvSpPr txBox="1"/>
          <p:nvPr/>
        </p:nvSpPr>
        <p:spPr>
          <a:xfrm>
            <a:off x="345440" y="460355"/>
            <a:ext cx="8314466"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Calibri"/>
                <a:cs typeface="Arial"/>
                <a:sym typeface="Arial"/>
              </a:rPr>
              <a:t>	</a:t>
            </a:r>
            <a:r>
              <a:rPr kumimoji="0" lang="vi-VN" sz="2800" b="0" i="0" u="none" strike="noStrike" kern="0" cap="none" spc="0" normalizeH="0" baseline="0" noProof="0">
                <a:ln>
                  <a:noFill/>
                </a:ln>
                <a:solidFill>
                  <a:srgbClr val="000000"/>
                </a:solidFill>
                <a:effectLst/>
                <a:uLnTx/>
                <a:uFillTx/>
                <a:latin typeface="Calibri"/>
                <a:cs typeface="Arial"/>
                <a:sym typeface="Arial"/>
              </a:rPr>
              <a:t>Đã vào hạ. Trời xanh trong vắt khiến ta có cảm tưởng có thể nhìn tít tắp vào vũ trụ không cùng. Tiếng ve vẫn chưa ngớt.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Calibri"/>
                <a:cs typeface="Arial"/>
                <a:sym typeface="Arial"/>
              </a:rPr>
              <a:t>	</a:t>
            </a:r>
            <a:r>
              <a:rPr kumimoji="0" lang="vi-VN" sz="2800" b="0" i="0" u="none" strike="noStrike" kern="0" cap="none" spc="0" normalizeH="0" baseline="0" noProof="0">
                <a:ln>
                  <a:noFill/>
                </a:ln>
                <a:solidFill>
                  <a:srgbClr val="000000"/>
                </a:solidFill>
                <a:effectLst/>
                <a:uLnTx/>
                <a:uFillTx/>
                <a:latin typeface="Calibri"/>
                <a:cs typeface="Arial"/>
                <a:sym typeface="Arial"/>
              </a:rPr>
              <a:t>Bên dốc núi, đám trẻ trở về bản sau buổi học cuối cùng. Năm học đã khép lại. Thanh âm ríu ra ríu rít của trẻ thơ làm người ta liên tưởng đến đàn chim non sắp sửa ra ràng, bay tới những chân trời rộng mở. Đám trẻ đã đi rất xa, nhưng tiếng nói cười của chúng như vẫn ở lại, rộn rã cả khung trời mùa hạ.</a:t>
            </a:r>
            <a:endParaRPr kumimoji="0" lang="en-US" sz="2800" b="0" i="0" u="none" strike="noStrike" kern="0" cap="none" spc="0" normalizeH="0" baseline="0" noProof="0">
              <a:ln>
                <a:noFill/>
              </a:ln>
              <a:solidFill>
                <a:srgbClr val="000000"/>
              </a:solidFill>
              <a:effectLst/>
              <a:uLnTx/>
              <a:uFillTx/>
              <a:latin typeface="Calibri"/>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Calibri"/>
                <a:cs typeface="Arial"/>
                <a:sym typeface="Arial"/>
              </a:rPr>
              <a:t>							</a:t>
            </a:r>
            <a:r>
              <a:rPr kumimoji="0" lang="en-US" sz="2800" b="0" i="1" u="none" strike="noStrike" kern="0" cap="none" spc="0" normalizeH="0" baseline="0" noProof="0">
                <a:ln>
                  <a:noFill/>
                </a:ln>
                <a:solidFill>
                  <a:srgbClr val="000000"/>
                </a:solidFill>
                <a:effectLst/>
                <a:uLnTx/>
                <a:uFillTx/>
                <a:latin typeface="Calibri"/>
                <a:cs typeface="Arial"/>
                <a:sym typeface="Arial"/>
              </a:rPr>
              <a:t>Hữu Vi</a:t>
            </a:r>
            <a:endParaRPr kumimoji="0" lang="en-US" sz="2800" b="0" i="1" u="none" strike="noStrike" kern="0" cap="none" spc="0" normalizeH="0" baseline="0" noProof="0" dirty="0">
              <a:ln>
                <a:noFill/>
              </a:ln>
              <a:solidFill>
                <a:srgbClr val="000000"/>
              </a:solidFill>
              <a:effectLst/>
              <a:uLnTx/>
              <a:uFillTx/>
              <a:latin typeface="Calibri"/>
              <a:cs typeface="Arial"/>
              <a:sym typeface="Arial"/>
            </a:endParaRPr>
          </a:p>
        </p:txBody>
      </p:sp>
    </p:spTree>
    <p:extLst>
      <p:ext uri="{BB962C8B-B14F-4D97-AF65-F5344CB8AC3E}">
        <p14:creationId xmlns:p14="http://schemas.microsoft.com/office/powerpoint/2010/main" val="1743616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cười, Phim hoạt hình, hình mẫu, Hoạt hình&#10;&#10;Mô tả được tạo tự động">
            <a:extLst>
              <a:ext uri="{FF2B5EF4-FFF2-40B4-BE49-F238E27FC236}">
                <a16:creationId xmlns:a16="http://schemas.microsoft.com/office/drawing/2014/main" id="{7552DC42-26BC-8FDE-B32D-03703AD579FA}"/>
              </a:ext>
            </a:extLst>
          </p:cNvPr>
          <p:cNvPicPr>
            <a:picLocks noChangeAspect="1"/>
          </p:cNvPicPr>
          <p:nvPr/>
        </p:nvPicPr>
        <p:blipFill>
          <a:blip r:embed="rId3"/>
          <a:stretch>
            <a:fillRect/>
          </a:stretch>
        </p:blipFill>
        <p:spPr>
          <a:xfrm>
            <a:off x="5553025" y="2117355"/>
            <a:ext cx="3182815" cy="3182815"/>
          </a:xfrm>
          <a:prstGeom prst="rect">
            <a:avLst/>
          </a:prstGeom>
        </p:spPr>
      </p:pic>
      <p:grpSp>
        <p:nvGrpSpPr>
          <p:cNvPr id="3" name="Nhóm 2">
            <a:extLst>
              <a:ext uri="{FF2B5EF4-FFF2-40B4-BE49-F238E27FC236}">
                <a16:creationId xmlns:a16="http://schemas.microsoft.com/office/drawing/2014/main" id="{B14F4A76-D21D-6BED-EF51-7255319736AB}"/>
              </a:ext>
            </a:extLst>
          </p:cNvPr>
          <p:cNvGrpSpPr/>
          <p:nvPr/>
        </p:nvGrpSpPr>
        <p:grpSpPr>
          <a:xfrm>
            <a:off x="408160" y="1525840"/>
            <a:ext cx="5437673" cy="3313528"/>
            <a:chOff x="408160" y="1525840"/>
            <a:chExt cx="5437673" cy="3313528"/>
          </a:xfrm>
        </p:grpSpPr>
        <p:sp>
          <p:nvSpPr>
            <p:cNvPr id="34" name="Hình chữ nhật: Góc Tròn 1">
              <a:extLst>
                <a:ext uri="{FF2B5EF4-FFF2-40B4-BE49-F238E27FC236}">
                  <a16:creationId xmlns:a16="http://schemas.microsoft.com/office/drawing/2014/main" id="{7491776F-12AC-A2F3-7D1D-BA09B9D5AAC5}"/>
                </a:ext>
              </a:extLst>
            </p:cNvPr>
            <p:cNvSpPr/>
            <p:nvPr/>
          </p:nvSpPr>
          <p:spPr>
            <a:xfrm flipH="1">
              <a:off x="470241" y="1778362"/>
              <a:ext cx="5375592" cy="3061006"/>
            </a:xfrm>
            <a:custGeom>
              <a:avLst/>
              <a:gdLst>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1399850 w 16992596"/>
                <a:gd name="connsiteY6" fmla="*/ 8398932 h 8398932"/>
                <a:gd name="connsiteX7" fmla="*/ 0 w 16992596"/>
                <a:gd name="connsiteY7" fmla="*/ 6999082 h 8398932"/>
                <a:gd name="connsiteX8" fmla="*/ 0 w 16992596"/>
                <a:gd name="connsiteY8" fmla="*/ 1399850 h 8398932"/>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9309410 w 16992596"/>
                <a:gd name="connsiteY6" fmla="*/ 6775872 h 8398932"/>
                <a:gd name="connsiteX7" fmla="*/ 0 w 16992596"/>
                <a:gd name="connsiteY7" fmla="*/ 6999082 h 8398932"/>
                <a:gd name="connsiteX8" fmla="*/ 0 w 16992596"/>
                <a:gd name="connsiteY8" fmla="*/ 1399850 h 8398932"/>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9309410 w 16992596"/>
                <a:gd name="connsiteY6" fmla="*/ 6775872 h 8398932"/>
                <a:gd name="connsiteX7" fmla="*/ 45720 w 16992596"/>
                <a:gd name="connsiteY7" fmla="*/ 5467462 h 8398932"/>
                <a:gd name="connsiteX8" fmla="*/ 0 w 16992596"/>
                <a:gd name="connsiteY8" fmla="*/ 1399850 h 8398932"/>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5354630 w 16992596"/>
                <a:gd name="connsiteY6" fmla="*/ 6364392 h 8398932"/>
                <a:gd name="connsiteX7" fmla="*/ 45720 w 16992596"/>
                <a:gd name="connsiteY7" fmla="*/ 5467462 h 8398932"/>
                <a:gd name="connsiteX8" fmla="*/ 0 w 16992596"/>
                <a:gd name="connsiteY8" fmla="*/ 1399850 h 8398932"/>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4920290 w 16992596"/>
                <a:gd name="connsiteY6" fmla="*/ 6181512 h 8398932"/>
                <a:gd name="connsiteX7" fmla="*/ 45720 w 16992596"/>
                <a:gd name="connsiteY7" fmla="*/ 5467462 h 8398932"/>
                <a:gd name="connsiteX8" fmla="*/ 0 w 16992596"/>
                <a:gd name="connsiteY8" fmla="*/ 1399850 h 8398932"/>
                <a:gd name="connsiteX0" fmla="*/ 0 w 16992596"/>
                <a:gd name="connsiteY0" fmla="*/ 1399850 h 8787552"/>
                <a:gd name="connsiteX1" fmla="*/ 1399850 w 16992596"/>
                <a:gd name="connsiteY1" fmla="*/ 0 h 8787552"/>
                <a:gd name="connsiteX2" fmla="*/ 15592746 w 16992596"/>
                <a:gd name="connsiteY2" fmla="*/ 0 h 8787552"/>
                <a:gd name="connsiteX3" fmla="*/ 16992596 w 16992596"/>
                <a:gd name="connsiteY3" fmla="*/ 1399850 h 8787552"/>
                <a:gd name="connsiteX4" fmla="*/ 16992596 w 16992596"/>
                <a:gd name="connsiteY4" fmla="*/ 6999082 h 8787552"/>
                <a:gd name="connsiteX5" fmla="*/ 14038266 w 16992596"/>
                <a:gd name="connsiteY5" fmla="*/ 8787552 h 8787552"/>
                <a:gd name="connsiteX6" fmla="*/ 4920290 w 16992596"/>
                <a:gd name="connsiteY6" fmla="*/ 6181512 h 8787552"/>
                <a:gd name="connsiteX7" fmla="*/ 45720 w 16992596"/>
                <a:gd name="connsiteY7" fmla="*/ 5467462 h 8787552"/>
                <a:gd name="connsiteX8" fmla="*/ 0 w 16992596"/>
                <a:gd name="connsiteY8" fmla="*/ 1399850 h 8787552"/>
                <a:gd name="connsiteX0" fmla="*/ 0 w 16992596"/>
                <a:gd name="connsiteY0" fmla="*/ 1399850 h 8787552"/>
                <a:gd name="connsiteX1" fmla="*/ 1399850 w 16992596"/>
                <a:gd name="connsiteY1" fmla="*/ 0 h 8787552"/>
                <a:gd name="connsiteX2" fmla="*/ 15592746 w 16992596"/>
                <a:gd name="connsiteY2" fmla="*/ 0 h 8787552"/>
                <a:gd name="connsiteX3" fmla="*/ 16992596 w 16992596"/>
                <a:gd name="connsiteY3" fmla="*/ 1399850 h 8787552"/>
                <a:gd name="connsiteX4" fmla="*/ 16878296 w 16992596"/>
                <a:gd name="connsiteY4" fmla="*/ 7616302 h 8787552"/>
                <a:gd name="connsiteX5" fmla="*/ 14038266 w 16992596"/>
                <a:gd name="connsiteY5" fmla="*/ 8787552 h 8787552"/>
                <a:gd name="connsiteX6" fmla="*/ 4920290 w 16992596"/>
                <a:gd name="connsiteY6" fmla="*/ 6181512 h 8787552"/>
                <a:gd name="connsiteX7" fmla="*/ 45720 w 16992596"/>
                <a:gd name="connsiteY7" fmla="*/ 5467462 h 8787552"/>
                <a:gd name="connsiteX8" fmla="*/ 0 w 16992596"/>
                <a:gd name="connsiteY8" fmla="*/ 1399850 h 8787552"/>
                <a:gd name="connsiteX0" fmla="*/ 0 w 16992596"/>
                <a:gd name="connsiteY0" fmla="*/ 1399850 h 8787552"/>
                <a:gd name="connsiteX1" fmla="*/ 1399850 w 16992596"/>
                <a:gd name="connsiteY1" fmla="*/ 0 h 8787552"/>
                <a:gd name="connsiteX2" fmla="*/ 15592746 w 16992596"/>
                <a:gd name="connsiteY2" fmla="*/ 0 h 8787552"/>
                <a:gd name="connsiteX3" fmla="*/ 16992596 w 16992596"/>
                <a:gd name="connsiteY3" fmla="*/ 1399850 h 8787552"/>
                <a:gd name="connsiteX4" fmla="*/ 16878296 w 16992596"/>
                <a:gd name="connsiteY4" fmla="*/ 7616302 h 8787552"/>
                <a:gd name="connsiteX5" fmla="*/ 14038266 w 16992596"/>
                <a:gd name="connsiteY5" fmla="*/ 8787552 h 8787552"/>
                <a:gd name="connsiteX6" fmla="*/ 3251510 w 16992596"/>
                <a:gd name="connsiteY6" fmla="*/ 6432972 h 8787552"/>
                <a:gd name="connsiteX7" fmla="*/ 45720 w 16992596"/>
                <a:gd name="connsiteY7" fmla="*/ 5467462 h 8787552"/>
                <a:gd name="connsiteX8" fmla="*/ 0 w 16992596"/>
                <a:gd name="connsiteY8" fmla="*/ 1399850 h 8787552"/>
                <a:gd name="connsiteX0" fmla="*/ 0 w 16992596"/>
                <a:gd name="connsiteY0" fmla="*/ 1399850 h 8421792"/>
                <a:gd name="connsiteX1" fmla="*/ 1399850 w 16992596"/>
                <a:gd name="connsiteY1" fmla="*/ 0 h 8421792"/>
                <a:gd name="connsiteX2" fmla="*/ 15592746 w 16992596"/>
                <a:gd name="connsiteY2" fmla="*/ 0 h 8421792"/>
                <a:gd name="connsiteX3" fmla="*/ 16992596 w 16992596"/>
                <a:gd name="connsiteY3" fmla="*/ 1399850 h 8421792"/>
                <a:gd name="connsiteX4" fmla="*/ 16878296 w 16992596"/>
                <a:gd name="connsiteY4" fmla="*/ 7616302 h 8421792"/>
                <a:gd name="connsiteX5" fmla="*/ 13489626 w 16992596"/>
                <a:gd name="connsiteY5" fmla="*/ 8421792 h 8421792"/>
                <a:gd name="connsiteX6" fmla="*/ 3251510 w 16992596"/>
                <a:gd name="connsiteY6" fmla="*/ 6432972 h 8421792"/>
                <a:gd name="connsiteX7" fmla="*/ 45720 w 16992596"/>
                <a:gd name="connsiteY7" fmla="*/ 5467462 h 8421792"/>
                <a:gd name="connsiteX8" fmla="*/ 0 w 16992596"/>
                <a:gd name="connsiteY8" fmla="*/ 1399850 h 8421792"/>
                <a:gd name="connsiteX0" fmla="*/ 0 w 16992596"/>
                <a:gd name="connsiteY0" fmla="*/ 1399850 h 8421792"/>
                <a:gd name="connsiteX1" fmla="*/ 1399850 w 16992596"/>
                <a:gd name="connsiteY1" fmla="*/ 0 h 8421792"/>
                <a:gd name="connsiteX2" fmla="*/ 15592746 w 16992596"/>
                <a:gd name="connsiteY2" fmla="*/ 0 h 8421792"/>
                <a:gd name="connsiteX3" fmla="*/ 16992596 w 16992596"/>
                <a:gd name="connsiteY3" fmla="*/ 1399850 h 8421792"/>
                <a:gd name="connsiteX4" fmla="*/ 16878296 w 16992596"/>
                <a:gd name="connsiteY4" fmla="*/ 7616302 h 8421792"/>
                <a:gd name="connsiteX5" fmla="*/ 13489626 w 16992596"/>
                <a:gd name="connsiteY5" fmla="*/ 8421792 h 8421792"/>
                <a:gd name="connsiteX6" fmla="*/ 4032560 w 16992596"/>
                <a:gd name="connsiteY6" fmla="*/ 5956722 h 8421792"/>
                <a:gd name="connsiteX7" fmla="*/ 45720 w 16992596"/>
                <a:gd name="connsiteY7" fmla="*/ 5467462 h 8421792"/>
                <a:gd name="connsiteX8" fmla="*/ 0 w 16992596"/>
                <a:gd name="connsiteY8" fmla="*/ 1399850 h 8421792"/>
                <a:gd name="connsiteX0" fmla="*/ 0 w 17020116"/>
                <a:gd name="connsiteY0" fmla="*/ 1399850 h 7760085"/>
                <a:gd name="connsiteX1" fmla="*/ 1399850 w 17020116"/>
                <a:gd name="connsiteY1" fmla="*/ 0 h 7760085"/>
                <a:gd name="connsiteX2" fmla="*/ 15592746 w 17020116"/>
                <a:gd name="connsiteY2" fmla="*/ 0 h 7760085"/>
                <a:gd name="connsiteX3" fmla="*/ 16992596 w 17020116"/>
                <a:gd name="connsiteY3" fmla="*/ 1399850 h 7760085"/>
                <a:gd name="connsiteX4" fmla="*/ 16878296 w 17020116"/>
                <a:gd name="connsiteY4" fmla="*/ 7616302 h 7760085"/>
                <a:gd name="connsiteX5" fmla="*/ 16575726 w 17020116"/>
                <a:gd name="connsiteY5" fmla="*/ 5792892 h 7760085"/>
                <a:gd name="connsiteX6" fmla="*/ 4032560 w 17020116"/>
                <a:gd name="connsiteY6" fmla="*/ 5956722 h 7760085"/>
                <a:gd name="connsiteX7" fmla="*/ 45720 w 17020116"/>
                <a:gd name="connsiteY7" fmla="*/ 5467462 h 7760085"/>
                <a:gd name="connsiteX8" fmla="*/ 0 w 17020116"/>
                <a:gd name="connsiteY8" fmla="*/ 1399850 h 7760085"/>
                <a:gd name="connsiteX0" fmla="*/ 0 w 16992596"/>
                <a:gd name="connsiteY0" fmla="*/ 1399850 h 6037823"/>
                <a:gd name="connsiteX1" fmla="*/ 1399850 w 16992596"/>
                <a:gd name="connsiteY1" fmla="*/ 0 h 6037823"/>
                <a:gd name="connsiteX2" fmla="*/ 15592746 w 16992596"/>
                <a:gd name="connsiteY2" fmla="*/ 0 h 6037823"/>
                <a:gd name="connsiteX3" fmla="*/ 16992596 w 16992596"/>
                <a:gd name="connsiteY3" fmla="*/ 1399850 h 6037823"/>
                <a:gd name="connsiteX4" fmla="*/ 16573496 w 16992596"/>
                <a:gd name="connsiteY4" fmla="*/ 5654152 h 6037823"/>
                <a:gd name="connsiteX5" fmla="*/ 16575726 w 16992596"/>
                <a:gd name="connsiteY5" fmla="*/ 5792892 h 6037823"/>
                <a:gd name="connsiteX6" fmla="*/ 4032560 w 16992596"/>
                <a:gd name="connsiteY6" fmla="*/ 5956722 h 6037823"/>
                <a:gd name="connsiteX7" fmla="*/ 45720 w 16992596"/>
                <a:gd name="connsiteY7" fmla="*/ 5467462 h 6037823"/>
                <a:gd name="connsiteX8" fmla="*/ 0 w 16992596"/>
                <a:gd name="connsiteY8" fmla="*/ 1399850 h 6037823"/>
                <a:gd name="connsiteX0" fmla="*/ 0 w 16992596"/>
                <a:gd name="connsiteY0" fmla="*/ 1399850 h 6037823"/>
                <a:gd name="connsiteX1" fmla="*/ 1399850 w 16992596"/>
                <a:gd name="connsiteY1" fmla="*/ 0 h 6037823"/>
                <a:gd name="connsiteX2" fmla="*/ 15592746 w 16992596"/>
                <a:gd name="connsiteY2" fmla="*/ 0 h 6037823"/>
                <a:gd name="connsiteX3" fmla="*/ 16992596 w 16992596"/>
                <a:gd name="connsiteY3" fmla="*/ 1399850 h 6037823"/>
                <a:gd name="connsiteX4" fmla="*/ 16573496 w 16992596"/>
                <a:gd name="connsiteY4" fmla="*/ 5654152 h 6037823"/>
                <a:gd name="connsiteX5" fmla="*/ 16575726 w 16992596"/>
                <a:gd name="connsiteY5" fmla="*/ 5792892 h 6037823"/>
                <a:gd name="connsiteX6" fmla="*/ 4032560 w 16992596"/>
                <a:gd name="connsiteY6" fmla="*/ 5956722 h 6037823"/>
                <a:gd name="connsiteX7" fmla="*/ 45720 w 16992596"/>
                <a:gd name="connsiteY7" fmla="*/ 4702612 h 6037823"/>
                <a:gd name="connsiteX8" fmla="*/ 0 w 16992596"/>
                <a:gd name="connsiteY8" fmla="*/ 1399850 h 6037823"/>
                <a:gd name="connsiteX0" fmla="*/ 0 w 16992596"/>
                <a:gd name="connsiteY0" fmla="*/ 1399850 h 6037823"/>
                <a:gd name="connsiteX1" fmla="*/ 1399850 w 16992596"/>
                <a:gd name="connsiteY1" fmla="*/ 0 h 6037823"/>
                <a:gd name="connsiteX2" fmla="*/ 15592746 w 16992596"/>
                <a:gd name="connsiteY2" fmla="*/ 0 h 6037823"/>
                <a:gd name="connsiteX3" fmla="*/ 16992596 w 16992596"/>
                <a:gd name="connsiteY3" fmla="*/ 1399850 h 6037823"/>
                <a:gd name="connsiteX4" fmla="*/ 16573496 w 16992596"/>
                <a:gd name="connsiteY4" fmla="*/ 5654152 h 6037823"/>
                <a:gd name="connsiteX5" fmla="*/ 16575726 w 16992596"/>
                <a:gd name="connsiteY5" fmla="*/ 5792892 h 6037823"/>
                <a:gd name="connsiteX6" fmla="*/ 4032560 w 16992596"/>
                <a:gd name="connsiteY6" fmla="*/ 5956722 h 6037823"/>
                <a:gd name="connsiteX7" fmla="*/ 45720 w 16992596"/>
                <a:gd name="connsiteY7" fmla="*/ 4702612 h 6037823"/>
                <a:gd name="connsiteX8" fmla="*/ 0 w 16992596"/>
                <a:gd name="connsiteY8" fmla="*/ 1399850 h 6037823"/>
                <a:gd name="connsiteX0" fmla="*/ 0 w 17504106"/>
                <a:gd name="connsiteY0" fmla="*/ 1399850 h 6049506"/>
                <a:gd name="connsiteX1" fmla="*/ 1399850 w 17504106"/>
                <a:gd name="connsiteY1" fmla="*/ 0 h 6049506"/>
                <a:gd name="connsiteX2" fmla="*/ 15592746 w 17504106"/>
                <a:gd name="connsiteY2" fmla="*/ 0 h 6049506"/>
                <a:gd name="connsiteX3" fmla="*/ 16992596 w 17504106"/>
                <a:gd name="connsiteY3" fmla="*/ 1399850 h 6049506"/>
                <a:gd name="connsiteX4" fmla="*/ 16573496 w 17504106"/>
                <a:gd name="connsiteY4" fmla="*/ 5654152 h 6049506"/>
                <a:gd name="connsiteX5" fmla="*/ 16575726 w 17504106"/>
                <a:gd name="connsiteY5" fmla="*/ 5792892 h 6049506"/>
                <a:gd name="connsiteX6" fmla="*/ 4032560 w 17504106"/>
                <a:gd name="connsiteY6" fmla="*/ 5397076 h 6049506"/>
                <a:gd name="connsiteX7" fmla="*/ 45720 w 17504106"/>
                <a:gd name="connsiteY7" fmla="*/ 4702612 h 6049506"/>
                <a:gd name="connsiteX8" fmla="*/ 0 w 17504106"/>
                <a:gd name="connsiteY8" fmla="*/ 1399850 h 6049506"/>
                <a:gd name="connsiteX0" fmla="*/ 0 w 17299667"/>
                <a:gd name="connsiteY0" fmla="*/ 1399850 h 5920500"/>
                <a:gd name="connsiteX1" fmla="*/ 1399850 w 17299667"/>
                <a:gd name="connsiteY1" fmla="*/ 0 h 5920500"/>
                <a:gd name="connsiteX2" fmla="*/ 15592746 w 17299667"/>
                <a:gd name="connsiteY2" fmla="*/ 0 h 5920500"/>
                <a:gd name="connsiteX3" fmla="*/ 16992596 w 17299667"/>
                <a:gd name="connsiteY3" fmla="*/ 1399850 h 5920500"/>
                <a:gd name="connsiteX4" fmla="*/ 15865573 w 17299667"/>
                <a:gd name="connsiteY4" fmla="*/ 2762648 h 5920500"/>
                <a:gd name="connsiteX5" fmla="*/ 16575726 w 17299667"/>
                <a:gd name="connsiteY5" fmla="*/ 5792892 h 5920500"/>
                <a:gd name="connsiteX6" fmla="*/ 4032560 w 17299667"/>
                <a:gd name="connsiteY6" fmla="*/ 5397076 h 5920500"/>
                <a:gd name="connsiteX7" fmla="*/ 45720 w 17299667"/>
                <a:gd name="connsiteY7" fmla="*/ 4702612 h 5920500"/>
                <a:gd name="connsiteX8" fmla="*/ 0 w 17299667"/>
                <a:gd name="connsiteY8" fmla="*/ 1399850 h 5920500"/>
                <a:gd name="connsiteX0" fmla="*/ 0 w 17179398"/>
                <a:gd name="connsiteY0" fmla="*/ 1399850 h 5461438"/>
                <a:gd name="connsiteX1" fmla="*/ 1399850 w 17179398"/>
                <a:gd name="connsiteY1" fmla="*/ 0 h 5461438"/>
                <a:gd name="connsiteX2" fmla="*/ 15592746 w 17179398"/>
                <a:gd name="connsiteY2" fmla="*/ 0 h 5461438"/>
                <a:gd name="connsiteX3" fmla="*/ 16992596 w 17179398"/>
                <a:gd name="connsiteY3" fmla="*/ 1399850 h 5461438"/>
                <a:gd name="connsiteX4" fmla="*/ 15865573 w 17179398"/>
                <a:gd name="connsiteY4" fmla="*/ 2762648 h 5461438"/>
                <a:gd name="connsiteX5" fmla="*/ 16428242 w 17179398"/>
                <a:gd name="connsiteY5" fmla="*/ 5195936 h 5461438"/>
                <a:gd name="connsiteX6" fmla="*/ 4032560 w 17179398"/>
                <a:gd name="connsiteY6" fmla="*/ 5397076 h 5461438"/>
                <a:gd name="connsiteX7" fmla="*/ 45720 w 17179398"/>
                <a:gd name="connsiteY7" fmla="*/ 4702612 h 5461438"/>
                <a:gd name="connsiteX8" fmla="*/ 0 w 17179398"/>
                <a:gd name="connsiteY8" fmla="*/ 1399850 h 5461438"/>
                <a:gd name="connsiteX0" fmla="*/ 0 w 17520355"/>
                <a:gd name="connsiteY0" fmla="*/ 1399850 h 5465872"/>
                <a:gd name="connsiteX1" fmla="*/ 1399850 w 17520355"/>
                <a:gd name="connsiteY1" fmla="*/ 0 h 5465872"/>
                <a:gd name="connsiteX2" fmla="*/ 15592746 w 17520355"/>
                <a:gd name="connsiteY2" fmla="*/ 0 h 5465872"/>
                <a:gd name="connsiteX3" fmla="*/ 16992596 w 17520355"/>
                <a:gd name="connsiteY3" fmla="*/ 1399850 h 5465872"/>
                <a:gd name="connsiteX4" fmla="*/ 16897960 w 17520355"/>
                <a:gd name="connsiteY4" fmla="*/ 2694661 h 5465872"/>
                <a:gd name="connsiteX5" fmla="*/ 16428242 w 17520355"/>
                <a:gd name="connsiteY5" fmla="*/ 5195936 h 5465872"/>
                <a:gd name="connsiteX6" fmla="*/ 4032560 w 17520355"/>
                <a:gd name="connsiteY6" fmla="*/ 5397076 h 5465872"/>
                <a:gd name="connsiteX7" fmla="*/ 45720 w 17520355"/>
                <a:gd name="connsiteY7" fmla="*/ 4702612 h 5465872"/>
                <a:gd name="connsiteX8" fmla="*/ 0 w 17520355"/>
                <a:gd name="connsiteY8" fmla="*/ 1399850 h 5465872"/>
                <a:gd name="connsiteX0" fmla="*/ 0 w 16992596"/>
                <a:gd name="connsiteY0" fmla="*/ 1399850 h 5491697"/>
                <a:gd name="connsiteX1" fmla="*/ 1399850 w 16992596"/>
                <a:gd name="connsiteY1" fmla="*/ 0 h 5491697"/>
                <a:gd name="connsiteX2" fmla="*/ 15592746 w 16992596"/>
                <a:gd name="connsiteY2" fmla="*/ 0 h 5491697"/>
                <a:gd name="connsiteX3" fmla="*/ 16992596 w 16992596"/>
                <a:gd name="connsiteY3" fmla="*/ 1399850 h 5491697"/>
                <a:gd name="connsiteX4" fmla="*/ 16897960 w 16992596"/>
                <a:gd name="connsiteY4" fmla="*/ 2694661 h 5491697"/>
                <a:gd name="connsiteX5" fmla="*/ 15336862 w 16992596"/>
                <a:gd name="connsiteY5" fmla="*/ 5241261 h 5491697"/>
                <a:gd name="connsiteX6" fmla="*/ 4032560 w 16992596"/>
                <a:gd name="connsiteY6" fmla="*/ 5397076 h 5491697"/>
                <a:gd name="connsiteX7" fmla="*/ 45720 w 16992596"/>
                <a:gd name="connsiteY7" fmla="*/ 4702612 h 5491697"/>
                <a:gd name="connsiteX8" fmla="*/ 0 w 16992596"/>
                <a:gd name="connsiteY8" fmla="*/ 1399850 h 5491697"/>
                <a:gd name="connsiteX0" fmla="*/ 0 w 17535491"/>
                <a:gd name="connsiteY0" fmla="*/ 1399850 h 5607744"/>
                <a:gd name="connsiteX1" fmla="*/ 1399850 w 17535491"/>
                <a:gd name="connsiteY1" fmla="*/ 0 h 5607744"/>
                <a:gd name="connsiteX2" fmla="*/ 15592746 w 17535491"/>
                <a:gd name="connsiteY2" fmla="*/ 0 h 5607744"/>
                <a:gd name="connsiteX3" fmla="*/ 16992596 w 17535491"/>
                <a:gd name="connsiteY3" fmla="*/ 1399850 h 5607744"/>
                <a:gd name="connsiteX4" fmla="*/ 16897960 w 17535491"/>
                <a:gd name="connsiteY4" fmla="*/ 2694661 h 5607744"/>
                <a:gd name="connsiteX5" fmla="*/ 16451032 w 17535491"/>
                <a:gd name="connsiteY5" fmla="*/ 5411151 h 5607744"/>
                <a:gd name="connsiteX6" fmla="*/ 4032560 w 17535491"/>
                <a:gd name="connsiteY6" fmla="*/ 5397076 h 5607744"/>
                <a:gd name="connsiteX7" fmla="*/ 45720 w 17535491"/>
                <a:gd name="connsiteY7" fmla="*/ 4702612 h 5607744"/>
                <a:gd name="connsiteX8" fmla="*/ 0 w 17535491"/>
                <a:gd name="connsiteY8" fmla="*/ 1399850 h 5607744"/>
                <a:gd name="connsiteX0" fmla="*/ 356868 w 17892359"/>
                <a:gd name="connsiteY0" fmla="*/ 1399850 h 5607744"/>
                <a:gd name="connsiteX1" fmla="*/ 1756718 w 17892359"/>
                <a:gd name="connsiteY1" fmla="*/ 0 h 5607744"/>
                <a:gd name="connsiteX2" fmla="*/ 15949614 w 17892359"/>
                <a:gd name="connsiteY2" fmla="*/ 0 h 5607744"/>
                <a:gd name="connsiteX3" fmla="*/ 17349464 w 17892359"/>
                <a:gd name="connsiteY3" fmla="*/ 1399850 h 5607744"/>
                <a:gd name="connsiteX4" fmla="*/ 17254828 w 17892359"/>
                <a:gd name="connsiteY4" fmla="*/ 2694661 h 5607744"/>
                <a:gd name="connsiteX5" fmla="*/ 16807900 w 17892359"/>
                <a:gd name="connsiteY5" fmla="*/ 5411151 h 5607744"/>
                <a:gd name="connsiteX6" fmla="*/ 4389428 w 17892359"/>
                <a:gd name="connsiteY6" fmla="*/ 5397076 h 5607744"/>
                <a:gd name="connsiteX7" fmla="*/ 0 w 17892359"/>
                <a:gd name="connsiteY7" fmla="*/ 4688890 h 5607744"/>
                <a:gd name="connsiteX8" fmla="*/ 356868 w 17892359"/>
                <a:gd name="connsiteY8" fmla="*/ 1399850 h 560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92359" h="5607744">
                  <a:moveTo>
                    <a:pt x="356868" y="1399850"/>
                  </a:moveTo>
                  <a:cubicBezTo>
                    <a:pt x="356868" y="626734"/>
                    <a:pt x="983602" y="0"/>
                    <a:pt x="1756718" y="0"/>
                  </a:cubicBezTo>
                  <a:lnTo>
                    <a:pt x="15949614" y="0"/>
                  </a:lnTo>
                  <a:cubicBezTo>
                    <a:pt x="16722730" y="0"/>
                    <a:pt x="17349464" y="626734"/>
                    <a:pt x="17349464" y="1399850"/>
                  </a:cubicBezTo>
                  <a:lnTo>
                    <a:pt x="17254828" y="2694661"/>
                  </a:lnTo>
                  <a:cubicBezTo>
                    <a:pt x="17254828" y="3467777"/>
                    <a:pt x="18952133" y="4960749"/>
                    <a:pt x="16807900" y="5411151"/>
                  </a:cubicBezTo>
                  <a:cubicBezTo>
                    <a:pt x="14663667" y="5861553"/>
                    <a:pt x="9120393" y="5397076"/>
                    <a:pt x="4389428" y="5397076"/>
                  </a:cubicBezTo>
                  <a:cubicBezTo>
                    <a:pt x="3616312" y="5397076"/>
                    <a:pt x="0" y="5462006"/>
                    <a:pt x="0" y="4688890"/>
                  </a:cubicBezTo>
                  <a:cubicBezTo>
                    <a:pt x="1076140" y="2251037"/>
                    <a:pt x="372108" y="2755721"/>
                    <a:pt x="356868" y="139985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endParaRPr lang="en-US" sz="450" dirty="0"/>
            </a:p>
          </p:txBody>
        </p:sp>
        <p:grpSp>
          <p:nvGrpSpPr>
            <p:cNvPr id="40" name="Nhóm 39">
              <a:extLst>
                <a:ext uri="{FF2B5EF4-FFF2-40B4-BE49-F238E27FC236}">
                  <a16:creationId xmlns:a16="http://schemas.microsoft.com/office/drawing/2014/main" id="{C242AE29-9356-C99F-A78F-24DF25903209}"/>
                </a:ext>
              </a:extLst>
            </p:cNvPr>
            <p:cNvGrpSpPr/>
            <p:nvPr/>
          </p:nvGrpSpPr>
          <p:grpSpPr>
            <a:xfrm>
              <a:off x="408160" y="1525840"/>
              <a:ext cx="4905678" cy="2613565"/>
              <a:chOff x="1129269" y="634546"/>
              <a:chExt cx="4905678" cy="2613565"/>
            </a:xfrm>
          </p:grpSpPr>
          <p:sp>
            <p:nvSpPr>
              <p:cNvPr id="35" name="Hộp Văn bản 34">
                <a:extLst>
                  <a:ext uri="{FF2B5EF4-FFF2-40B4-BE49-F238E27FC236}">
                    <a16:creationId xmlns:a16="http://schemas.microsoft.com/office/drawing/2014/main" id="{3CFEAD6A-1D8C-BCE3-A883-CB558EAB253C}"/>
                  </a:ext>
                </a:extLst>
              </p:cNvPr>
              <p:cNvSpPr txBox="1"/>
              <p:nvPr/>
            </p:nvSpPr>
            <p:spPr>
              <a:xfrm>
                <a:off x="1535496" y="1432229"/>
                <a:ext cx="4499451" cy="1815882"/>
              </a:xfrm>
              <a:prstGeom prst="rect">
                <a:avLst/>
              </a:prstGeom>
              <a:noFill/>
            </p:spPr>
            <p:txBody>
              <a:bodyPr wrap="square" rtlCol="0">
                <a:spAutoFit/>
              </a:bodyPr>
              <a:lstStyle/>
              <a:p>
                <a:pPr algn="just"/>
                <a:r>
                  <a:rPr lang="en-US" sz="2800">
                    <a:latin typeface="+mn-lt"/>
                  </a:rPr>
                  <a:t>Giọng đọc thong thả, tha thiết. Nhấn giọng ở những từ ngữ chỉ đặc điểm, trạng thái và hoạt động của nhân vật.</a:t>
                </a:r>
                <a:endParaRPr lang="en-US" sz="2800" dirty="0">
                  <a:latin typeface="+mn-lt"/>
                </a:endParaRPr>
              </a:p>
            </p:txBody>
          </p:sp>
          <p:pic>
            <p:nvPicPr>
              <p:cNvPr id="39" name="Hình ảnh 38" descr="Ảnh có chứa phim hoạt hình, đồ chơi, hình mẫu&#10;&#10;Mô tả được tạo tự động">
                <a:extLst>
                  <a:ext uri="{FF2B5EF4-FFF2-40B4-BE49-F238E27FC236}">
                    <a16:creationId xmlns:a16="http://schemas.microsoft.com/office/drawing/2014/main" id="{86DB1C9E-9630-336E-E3EC-040B56480FE9}"/>
                  </a:ext>
                </a:extLst>
              </p:cNvPr>
              <p:cNvPicPr>
                <a:picLocks noChangeAspect="1"/>
              </p:cNvPicPr>
              <p:nvPr/>
            </p:nvPicPr>
            <p:blipFill>
              <a:blip r:embed="rId4"/>
              <a:stretch>
                <a:fillRect/>
              </a:stretch>
            </p:blipFill>
            <p:spPr>
              <a:xfrm>
                <a:off x="1129269" y="634546"/>
                <a:ext cx="812454" cy="797683"/>
              </a:xfrm>
              <a:prstGeom prst="rect">
                <a:avLst/>
              </a:prstGeom>
            </p:spPr>
          </p:pic>
        </p:grpSp>
      </p:grpSp>
      <p:grpSp>
        <p:nvGrpSpPr>
          <p:cNvPr id="47" name="Nhóm 46">
            <a:extLst>
              <a:ext uri="{FF2B5EF4-FFF2-40B4-BE49-F238E27FC236}">
                <a16:creationId xmlns:a16="http://schemas.microsoft.com/office/drawing/2014/main" id="{A5EA86BA-2A12-ECAE-AE80-6D4AADC8031F}"/>
              </a:ext>
            </a:extLst>
          </p:cNvPr>
          <p:cNvGrpSpPr/>
          <p:nvPr/>
        </p:nvGrpSpPr>
        <p:grpSpPr>
          <a:xfrm>
            <a:off x="1595776" y="413675"/>
            <a:ext cx="5952447" cy="925635"/>
            <a:chOff x="-39473" y="1016264"/>
            <a:chExt cx="5952447" cy="1083815"/>
          </a:xfrm>
        </p:grpSpPr>
        <p:sp>
          <p:nvSpPr>
            <p:cNvPr id="45" name="Hình chữ nhật: Góc Tròn 44">
              <a:extLst>
                <a:ext uri="{FF2B5EF4-FFF2-40B4-BE49-F238E27FC236}">
                  <a16:creationId xmlns:a16="http://schemas.microsoft.com/office/drawing/2014/main" id="{21864330-60F3-53A2-E02B-4EDA8263DC40}"/>
                </a:ext>
              </a:extLst>
            </p:cNvPr>
            <p:cNvSpPr/>
            <p:nvPr/>
          </p:nvSpPr>
          <p:spPr>
            <a:xfrm>
              <a:off x="-39473" y="1016264"/>
              <a:ext cx="5952447" cy="1083815"/>
            </a:xfrm>
            <a:custGeom>
              <a:avLst/>
              <a:gdLst>
                <a:gd name="connsiteX0" fmla="*/ 0 w 5952447"/>
                <a:gd name="connsiteY0" fmla="*/ 180639 h 1083815"/>
                <a:gd name="connsiteX1" fmla="*/ 180639 w 5952447"/>
                <a:gd name="connsiteY1" fmla="*/ 0 h 1083815"/>
                <a:gd name="connsiteX2" fmla="*/ 739756 w 5952447"/>
                <a:gd name="connsiteY2" fmla="*/ 0 h 1083815"/>
                <a:gd name="connsiteX3" fmla="*/ 1242961 w 5952447"/>
                <a:gd name="connsiteY3" fmla="*/ 0 h 1083815"/>
                <a:gd name="connsiteX4" fmla="*/ 1634343 w 5952447"/>
                <a:gd name="connsiteY4" fmla="*/ 0 h 1083815"/>
                <a:gd name="connsiteX5" fmla="*/ 2025725 w 5952447"/>
                <a:gd name="connsiteY5" fmla="*/ 0 h 1083815"/>
                <a:gd name="connsiteX6" fmla="*/ 2528930 w 5952447"/>
                <a:gd name="connsiteY6" fmla="*/ 0 h 1083815"/>
                <a:gd name="connsiteX7" fmla="*/ 2976224 w 5952447"/>
                <a:gd name="connsiteY7" fmla="*/ 0 h 1083815"/>
                <a:gd name="connsiteX8" fmla="*/ 3479429 w 5952447"/>
                <a:gd name="connsiteY8" fmla="*/ 0 h 1083815"/>
                <a:gd name="connsiteX9" fmla="*/ 3870811 w 5952447"/>
                <a:gd name="connsiteY9" fmla="*/ 0 h 1083815"/>
                <a:gd name="connsiteX10" fmla="*/ 4485839 w 5952447"/>
                <a:gd name="connsiteY10" fmla="*/ 0 h 1083815"/>
                <a:gd name="connsiteX11" fmla="*/ 5044956 w 5952447"/>
                <a:gd name="connsiteY11" fmla="*/ 0 h 1083815"/>
                <a:gd name="connsiteX12" fmla="*/ 5771808 w 5952447"/>
                <a:gd name="connsiteY12" fmla="*/ 0 h 1083815"/>
                <a:gd name="connsiteX13" fmla="*/ 5952447 w 5952447"/>
                <a:gd name="connsiteY13" fmla="*/ 180639 h 1083815"/>
                <a:gd name="connsiteX14" fmla="*/ 5952447 w 5952447"/>
                <a:gd name="connsiteY14" fmla="*/ 520231 h 1083815"/>
                <a:gd name="connsiteX15" fmla="*/ 5952447 w 5952447"/>
                <a:gd name="connsiteY15" fmla="*/ 903176 h 1083815"/>
                <a:gd name="connsiteX16" fmla="*/ 5771808 w 5952447"/>
                <a:gd name="connsiteY16" fmla="*/ 1083815 h 1083815"/>
                <a:gd name="connsiteX17" fmla="*/ 5156779 w 5952447"/>
                <a:gd name="connsiteY17" fmla="*/ 1083815 h 1083815"/>
                <a:gd name="connsiteX18" fmla="*/ 4541751 w 5952447"/>
                <a:gd name="connsiteY18" fmla="*/ 1083815 h 1083815"/>
                <a:gd name="connsiteX19" fmla="*/ 4150369 w 5952447"/>
                <a:gd name="connsiteY19" fmla="*/ 1083815 h 1083815"/>
                <a:gd name="connsiteX20" fmla="*/ 3591252 w 5952447"/>
                <a:gd name="connsiteY20" fmla="*/ 1083815 h 1083815"/>
                <a:gd name="connsiteX21" fmla="*/ 3143959 w 5952447"/>
                <a:gd name="connsiteY21" fmla="*/ 1083815 h 1083815"/>
                <a:gd name="connsiteX22" fmla="*/ 2584842 w 5952447"/>
                <a:gd name="connsiteY22" fmla="*/ 1083815 h 1083815"/>
                <a:gd name="connsiteX23" fmla="*/ 2081636 w 5952447"/>
                <a:gd name="connsiteY23" fmla="*/ 1083815 h 1083815"/>
                <a:gd name="connsiteX24" fmla="*/ 1578431 w 5952447"/>
                <a:gd name="connsiteY24" fmla="*/ 1083815 h 1083815"/>
                <a:gd name="connsiteX25" fmla="*/ 1075226 w 5952447"/>
                <a:gd name="connsiteY25" fmla="*/ 1083815 h 1083815"/>
                <a:gd name="connsiteX26" fmla="*/ 683844 w 5952447"/>
                <a:gd name="connsiteY26" fmla="*/ 1083815 h 1083815"/>
                <a:gd name="connsiteX27" fmla="*/ 180639 w 5952447"/>
                <a:gd name="connsiteY27" fmla="*/ 1083815 h 1083815"/>
                <a:gd name="connsiteX28" fmla="*/ 0 w 5952447"/>
                <a:gd name="connsiteY28" fmla="*/ 903176 h 1083815"/>
                <a:gd name="connsiteX29" fmla="*/ 0 w 5952447"/>
                <a:gd name="connsiteY29" fmla="*/ 556358 h 1083815"/>
                <a:gd name="connsiteX30" fmla="*/ 0 w 5952447"/>
                <a:gd name="connsiteY30" fmla="*/ 180639 h 108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52447" h="1083815" fill="none" extrusionOk="0">
                  <a:moveTo>
                    <a:pt x="0" y="180639"/>
                  </a:moveTo>
                  <a:cubicBezTo>
                    <a:pt x="-4894" y="70806"/>
                    <a:pt x="61426" y="-1958"/>
                    <a:pt x="180639" y="0"/>
                  </a:cubicBezTo>
                  <a:cubicBezTo>
                    <a:pt x="332892" y="-11446"/>
                    <a:pt x="611714" y="5257"/>
                    <a:pt x="739756" y="0"/>
                  </a:cubicBezTo>
                  <a:cubicBezTo>
                    <a:pt x="867798" y="-5257"/>
                    <a:pt x="1045408" y="27687"/>
                    <a:pt x="1242961" y="0"/>
                  </a:cubicBezTo>
                  <a:cubicBezTo>
                    <a:pt x="1440515" y="-27687"/>
                    <a:pt x="1468581" y="44849"/>
                    <a:pt x="1634343" y="0"/>
                  </a:cubicBezTo>
                  <a:cubicBezTo>
                    <a:pt x="1800105" y="-44849"/>
                    <a:pt x="1841333" y="46936"/>
                    <a:pt x="2025725" y="0"/>
                  </a:cubicBezTo>
                  <a:cubicBezTo>
                    <a:pt x="2210117" y="-46936"/>
                    <a:pt x="2399638" y="58671"/>
                    <a:pt x="2528930" y="0"/>
                  </a:cubicBezTo>
                  <a:cubicBezTo>
                    <a:pt x="2658222" y="-58671"/>
                    <a:pt x="2883493" y="35026"/>
                    <a:pt x="2976224" y="0"/>
                  </a:cubicBezTo>
                  <a:cubicBezTo>
                    <a:pt x="3068955" y="-35026"/>
                    <a:pt x="3292140" y="45689"/>
                    <a:pt x="3479429" y="0"/>
                  </a:cubicBezTo>
                  <a:cubicBezTo>
                    <a:pt x="3666719" y="-45689"/>
                    <a:pt x="3768434" y="31765"/>
                    <a:pt x="3870811" y="0"/>
                  </a:cubicBezTo>
                  <a:cubicBezTo>
                    <a:pt x="3973188" y="-31765"/>
                    <a:pt x="4320870" y="6330"/>
                    <a:pt x="4485839" y="0"/>
                  </a:cubicBezTo>
                  <a:cubicBezTo>
                    <a:pt x="4650808" y="-6330"/>
                    <a:pt x="4777316" y="41711"/>
                    <a:pt x="5044956" y="0"/>
                  </a:cubicBezTo>
                  <a:cubicBezTo>
                    <a:pt x="5312596" y="-41711"/>
                    <a:pt x="5505103" y="73656"/>
                    <a:pt x="5771808" y="0"/>
                  </a:cubicBezTo>
                  <a:cubicBezTo>
                    <a:pt x="5890207" y="5816"/>
                    <a:pt x="5952083" y="85047"/>
                    <a:pt x="5952447" y="180639"/>
                  </a:cubicBezTo>
                  <a:cubicBezTo>
                    <a:pt x="5969201" y="304423"/>
                    <a:pt x="5945533" y="354007"/>
                    <a:pt x="5952447" y="520231"/>
                  </a:cubicBezTo>
                  <a:cubicBezTo>
                    <a:pt x="5959361" y="686455"/>
                    <a:pt x="5940526" y="809648"/>
                    <a:pt x="5952447" y="903176"/>
                  </a:cubicBezTo>
                  <a:cubicBezTo>
                    <a:pt x="5935029" y="1007758"/>
                    <a:pt x="5870274" y="1071955"/>
                    <a:pt x="5771808" y="1083815"/>
                  </a:cubicBezTo>
                  <a:cubicBezTo>
                    <a:pt x="5503279" y="1117229"/>
                    <a:pt x="5284231" y="1063019"/>
                    <a:pt x="5156779" y="1083815"/>
                  </a:cubicBezTo>
                  <a:cubicBezTo>
                    <a:pt x="5029327" y="1104611"/>
                    <a:pt x="4740849" y="1071479"/>
                    <a:pt x="4541751" y="1083815"/>
                  </a:cubicBezTo>
                  <a:cubicBezTo>
                    <a:pt x="4342653" y="1096151"/>
                    <a:pt x="4343031" y="1047022"/>
                    <a:pt x="4150369" y="1083815"/>
                  </a:cubicBezTo>
                  <a:cubicBezTo>
                    <a:pt x="3957707" y="1120608"/>
                    <a:pt x="3742214" y="1051196"/>
                    <a:pt x="3591252" y="1083815"/>
                  </a:cubicBezTo>
                  <a:cubicBezTo>
                    <a:pt x="3440290" y="1116434"/>
                    <a:pt x="3292435" y="1070470"/>
                    <a:pt x="3143959" y="1083815"/>
                  </a:cubicBezTo>
                  <a:cubicBezTo>
                    <a:pt x="2995483" y="1097160"/>
                    <a:pt x="2800416" y="1032179"/>
                    <a:pt x="2584842" y="1083815"/>
                  </a:cubicBezTo>
                  <a:cubicBezTo>
                    <a:pt x="2369268" y="1135451"/>
                    <a:pt x="2255167" y="1039050"/>
                    <a:pt x="2081636" y="1083815"/>
                  </a:cubicBezTo>
                  <a:cubicBezTo>
                    <a:pt x="1908105" y="1128580"/>
                    <a:pt x="1794353" y="1027573"/>
                    <a:pt x="1578431" y="1083815"/>
                  </a:cubicBezTo>
                  <a:cubicBezTo>
                    <a:pt x="1362510" y="1140057"/>
                    <a:pt x="1220437" y="1029456"/>
                    <a:pt x="1075226" y="1083815"/>
                  </a:cubicBezTo>
                  <a:cubicBezTo>
                    <a:pt x="930016" y="1138174"/>
                    <a:pt x="763598" y="1071904"/>
                    <a:pt x="683844" y="1083815"/>
                  </a:cubicBezTo>
                  <a:cubicBezTo>
                    <a:pt x="604090" y="1095726"/>
                    <a:pt x="422327" y="1029325"/>
                    <a:pt x="180639" y="1083815"/>
                  </a:cubicBezTo>
                  <a:cubicBezTo>
                    <a:pt x="75928" y="1088132"/>
                    <a:pt x="5623" y="1003737"/>
                    <a:pt x="0" y="903176"/>
                  </a:cubicBezTo>
                  <a:cubicBezTo>
                    <a:pt x="-14087" y="779129"/>
                    <a:pt x="38997" y="682614"/>
                    <a:pt x="0" y="556358"/>
                  </a:cubicBezTo>
                  <a:cubicBezTo>
                    <a:pt x="-38997" y="430102"/>
                    <a:pt x="32576" y="347155"/>
                    <a:pt x="0" y="180639"/>
                  </a:cubicBezTo>
                  <a:close/>
                </a:path>
                <a:path w="5952447" h="1083815" stroke="0" extrusionOk="0">
                  <a:moveTo>
                    <a:pt x="0" y="180639"/>
                  </a:moveTo>
                  <a:cubicBezTo>
                    <a:pt x="-3708" y="86925"/>
                    <a:pt x="81510" y="-12112"/>
                    <a:pt x="180639" y="0"/>
                  </a:cubicBezTo>
                  <a:cubicBezTo>
                    <a:pt x="285775" y="-38818"/>
                    <a:pt x="494335" y="13662"/>
                    <a:pt x="683844" y="0"/>
                  </a:cubicBezTo>
                  <a:cubicBezTo>
                    <a:pt x="873354" y="-13662"/>
                    <a:pt x="1032323" y="36262"/>
                    <a:pt x="1131138" y="0"/>
                  </a:cubicBezTo>
                  <a:cubicBezTo>
                    <a:pt x="1229953" y="-36262"/>
                    <a:pt x="1472426" y="2024"/>
                    <a:pt x="1578431" y="0"/>
                  </a:cubicBezTo>
                  <a:cubicBezTo>
                    <a:pt x="1684436" y="-2024"/>
                    <a:pt x="1861322" y="44668"/>
                    <a:pt x="2137548" y="0"/>
                  </a:cubicBezTo>
                  <a:cubicBezTo>
                    <a:pt x="2413774" y="-44668"/>
                    <a:pt x="2634059" y="1534"/>
                    <a:pt x="2808488" y="0"/>
                  </a:cubicBezTo>
                  <a:cubicBezTo>
                    <a:pt x="2982917" y="-1534"/>
                    <a:pt x="3077538" y="10595"/>
                    <a:pt x="3311694" y="0"/>
                  </a:cubicBezTo>
                  <a:cubicBezTo>
                    <a:pt x="3545850" y="-10595"/>
                    <a:pt x="3647052" y="32832"/>
                    <a:pt x="3870811" y="0"/>
                  </a:cubicBezTo>
                  <a:cubicBezTo>
                    <a:pt x="4094570" y="-32832"/>
                    <a:pt x="4162374" y="23108"/>
                    <a:pt x="4262192" y="0"/>
                  </a:cubicBezTo>
                  <a:cubicBezTo>
                    <a:pt x="4362010" y="-23108"/>
                    <a:pt x="4600694" y="42786"/>
                    <a:pt x="4821309" y="0"/>
                  </a:cubicBezTo>
                  <a:cubicBezTo>
                    <a:pt x="5041924" y="-42786"/>
                    <a:pt x="5434751" y="86229"/>
                    <a:pt x="5771808" y="0"/>
                  </a:cubicBezTo>
                  <a:cubicBezTo>
                    <a:pt x="5888561" y="12663"/>
                    <a:pt x="5946087" y="109854"/>
                    <a:pt x="5952447" y="180639"/>
                  </a:cubicBezTo>
                  <a:cubicBezTo>
                    <a:pt x="5978786" y="277606"/>
                    <a:pt x="5918616" y="387960"/>
                    <a:pt x="5952447" y="520231"/>
                  </a:cubicBezTo>
                  <a:cubicBezTo>
                    <a:pt x="5986278" y="652502"/>
                    <a:pt x="5912373" y="800614"/>
                    <a:pt x="5952447" y="903176"/>
                  </a:cubicBezTo>
                  <a:cubicBezTo>
                    <a:pt x="5954992" y="1009976"/>
                    <a:pt x="5896883" y="1097629"/>
                    <a:pt x="5771808" y="1083815"/>
                  </a:cubicBezTo>
                  <a:cubicBezTo>
                    <a:pt x="5631033" y="1108726"/>
                    <a:pt x="5407558" y="1031717"/>
                    <a:pt x="5156779" y="1083815"/>
                  </a:cubicBezTo>
                  <a:cubicBezTo>
                    <a:pt x="4906000" y="1135913"/>
                    <a:pt x="4892637" y="1048186"/>
                    <a:pt x="4765398" y="1083815"/>
                  </a:cubicBezTo>
                  <a:cubicBezTo>
                    <a:pt x="4638159" y="1119444"/>
                    <a:pt x="4392460" y="1023930"/>
                    <a:pt x="4262192" y="1083815"/>
                  </a:cubicBezTo>
                  <a:cubicBezTo>
                    <a:pt x="4131924" y="1143700"/>
                    <a:pt x="4019415" y="1051234"/>
                    <a:pt x="3814899" y="1083815"/>
                  </a:cubicBezTo>
                  <a:cubicBezTo>
                    <a:pt x="3610383" y="1116396"/>
                    <a:pt x="3364515" y="1068225"/>
                    <a:pt x="3143959" y="1083815"/>
                  </a:cubicBezTo>
                  <a:cubicBezTo>
                    <a:pt x="2923403" y="1099405"/>
                    <a:pt x="2879268" y="1077825"/>
                    <a:pt x="2696665" y="1083815"/>
                  </a:cubicBezTo>
                  <a:cubicBezTo>
                    <a:pt x="2514062" y="1089805"/>
                    <a:pt x="2392129" y="1071120"/>
                    <a:pt x="2249372" y="1083815"/>
                  </a:cubicBezTo>
                  <a:cubicBezTo>
                    <a:pt x="2106615" y="1096510"/>
                    <a:pt x="1850910" y="1062370"/>
                    <a:pt x="1690255" y="1083815"/>
                  </a:cubicBezTo>
                  <a:cubicBezTo>
                    <a:pt x="1529600" y="1105260"/>
                    <a:pt x="1406978" y="1068709"/>
                    <a:pt x="1187049" y="1083815"/>
                  </a:cubicBezTo>
                  <a:cubicBezTo>
                    <a:pt x="967120" y="1098921"/>
                    <a:pt x="474523" y="966297"/>
                    <a:pt x="180639" y="1083815"/>
                  </a:cubicBezTo>
                  <a:cubicBezTo>
                    <a:pt x="91241" y="1064016"/>
                    <a:pt x="26926" y="1010097"/>
                    <a:pt x="0" y="903176"/>
                  </a:cubicBezTo>
                  <a:cubicBezTo>
                    <a:pt x="-33333" y="735621"/>
                    <a:pt x="22359" y="709058"/>
                    <a:pt x="0" y="563584"/>
                  </a:cubicBezTo>
                  <a:cubicBezTo>
                    <a:pt x="-22359" y="418110"/>
                    <a:pt x="25344" y="343292"/>
                    <a:pt x="0" y="180639"/>
                  </a:cubicBezTo>
                  <a:close/>
                </a:path>
              </a:pathLst>
            </a:custGeom>
            <a:solidFill>
              <a:schemeClr val="bg1">
                <a:lumMod val="20000"/>
                <a:lumOff val="80000"/>
              </a:schemeClr>
            </a:solidFill>
            <a:ln w="12700">
              <a:solidFill>
                <a:srgbClr val="FF0000"/>
              </a:solidFill>
              <a:extLst>
                <a:ext uri="{C807C97D-BFC1-408E-A445-0C87EB9F89A2}">
                  <ask:lineSketchStyleProps xmlns:ask="http://schemas.microsoft.com/office/drawing/2018/sketchyshapes" sd="97475445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13">
              <a:extLst>
                <a:ext uri="{FF2B5EF4-FFF2-40B4-BE49-F238E27FC236}">
                  <a16:creationId xmlns:a16="http://schemas.microsoft.com/office/drawing/2014/main" id="{AD537640-896A-BFA9-E3FD-6578608B4859}"/>
                </a:ext>
              </a:extLst>
            </p:cNvPr>
            <p:cNvSpPr/>
            <p:nvPr/>
          </p:nvSpPr>
          <p:spPr>
            <a:xfrm>
              <a:off x="95490" y="1155149"/>
              <a:ext cx="5682520" cy="828855"/>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b="1" dirty="0" err="1">
                  <a:solidFill>
                    <a:srgbClr val="FF0000"/>
                  </a:solidFill>
                  <a:latin typeface="+mj-lt"/>
                  <a:ea typeface="LNTH-LuoLuoNotangYuanTi 1" panose="020B0604020202020204" charset="-128"/>
                  <a:cs typeface="LNTH-LuoLuoNotangYuanTi 1" panose="020B0604020202020204" charset="-128"/>
                </a:rPr>
                <a:t>Giọng</a:t>
              </a:r>
              <a:r>
                <a:rPr lang="en-US" sz="4000" b="1" dirty="0">
                  <a:solidFill>
                    <a:srgbClr val="FF0000"/>
                  </a:solidFill>
                  <a:latin typeface="+mj-lt"/>
                  <a:ea typeface="LNTH-LuoLuoNotangYuanTi 1" panose="020B0604020202020204" charset="-128"/>
                  <a:cs typeface="LNTH-LuoLuoNotangYuanTi 1" panose="020B0604020202020204" charset="-128"/>
                </a:rPr>
                <a:t> </a:t>
              </a:r>
              <a:r>
                <a:rPr lang="en-US" sz="4000" b="1" dirty="0" err="1">
                  <a:solidFill>
                    <a:srgbClr val="FF0000"/>
                  </a:solidFill>
                  <a:latin typeface="+mj-lt"/>
                  <a:ea typeface="LNTH-LuoLuoNotangYuanTi 1" panose="020B0604020202020204" charset="-128"/>
                  <a:cs typeface="LNTH-LuoLuoNotangYuanTi 1" panose="020B0604020202020204" charset="-128"/>
                </a:rPr>
                <a:t>đọc</a:t>
              </a:r>
              <a:r>
                <a:rPr lang="en-US" sz="4000" b="1" dirty="0">
                  <a:solidFill>
                    <a:srgbClr val="FF0000"/>
                  </a:solidFill>
                  <a:latin typeface="+mj-lt"/>
                  <a:ea typeface="LNTH-LuoLuoNotangYuanTi 1" panose="020B0604020202020204" charset="-128"/>
                  <a:cs typeface="LNTH-LuoLuoNotangYuanTi 1" panose="020B0604020202020204" charset="-128"/>
                </a:rPr>
                <a:t> </a:t>
              </a:r>
              <a:r>
                <a:rPr lang="en-US" sz="4000" b="1" dirty="0" err="1">
                  <a:solidFill>
                    <a:srgbClr val="FF0000"/>
                  </a:solidFill>
                  <a:latin typeface="+mj-lt"/>
                  <a:ea typeface="LNTH-LuoLuoNotangYuanTi 1" panose="020B0604020202020204" charset="-128"/>
                  <a:cs typeface="LNTH-LuoLuoNotangYuanTi 1" panose="020B0604020202020204" charset="-128"/>
                </a:rPr>
                <a:t>toàn</a:t>
              </a:r>
              <a:r>
                <a:rPr lang="en-US" sz="4000" b="1" dirty="0">
                  <a:solidFill>
                    <a:srgbClr val="FF0000"/>
                  </a:solidFill>
                  <a:latin typeface="+mj-lt"/>
                  <a:ea typeface="LNTH-LuoLuoNotangYuanTi 1" panose="020B0604020202020204" charset="-128"/>
                  <a:cs typeface="LNTH-LuoLuoNotangYuanTi 1" panose="020B0604020202020204" charset="-128"/>
                </a:rPr>
                <a:t> </a:t>
              </a:r>
              <a:r>
                <a:rPr lang="en-US" sz="4000" b="1" dirty="0" err="1">
                  <a:solidFill>
                    <a:srgbClr val="FF0000"/>
                  </a:solidFill>
                  <a:latin typeface="+mj-lt"/>
                  <a:ea typeface="LNTH-LuoLuoNotangYuanTi 1" panose="020B0604020202020204" charset="-128"/>
                  <a:cs typeface="LNTH-LuoLuoNotangYuanTi 1" panose="020B0604020202020204" charset="-128"/>
                </a:rPr>
                <a:t>bài</a:t>
              </a:r>
              <a:endParaRPr lang="en-US" sz="4000" b="1" dirty="0">
                <a:solidFill>
                  <a:srgbClr val="FF0000"/>
                </a:solidFill>
                <a:latin typeface="+mj-lt"/>
                <a:ea typeface="LNTH-LuoLuoNotangYuanTi 1" panose="020B0604020202020204" charset="-128"/>
                <a:cs typeface="LNTH-LuoLuoNotangYuanTi 1" panose="020B0604020202020204" charset="-128"/>
              </a:endParaRPr>
            </a:p>
          </p:txBody>
        </p:sp>
      </p:grpSp>
    </p:spTree>
    <p:extLst>
      <p:ext uri="{BB962C8B-B14F-4D97-AF65-F5344CB8AC3E}">
        <p14:creationId xmlns:p14="http://schemas.microsoft.com/office/powerpoint/2010/main" val="628450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80">
                                          <p:stCondLst>
                                            <p:cond delay="0"/>
                                          </p:stCondLst>
                                        </p:cTn>
                                        <p:tgtEl>
                                          <p:spTgt spid="47"/>
                                        </p:tgtEl>
                                      </p:cBhvr>
                                    </p:animEffect>
                                    <p:anim calcmode="lin" valueType="num">
                                      <p:cBhvr>
                                        <p:cTn id="8"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3" dur="26">
                                          <p:stCondLst>
                                            <p:cond delay="650"/>
                                          </p:stCondLst>
                                        </p:cTn>
                                        <p:tgtEl>
                                          <p:spTgt spid="47"/>
                                        </p:tgtEl>
                                      </p:cBhvr>
                                      <p:to x="100000" y="60000"/>
                                    </p:animScale>
                                    <p:animScale>
                                      <p:cBhvr>
                                        <p:cTn id="14" dur="166" decel="50000">
                                          <p:stCondLst>
                                            <p:cond delay="676"/>
                                          </p:stCondLst>
                                        </p:cTn>
                                        <p:tgtEl>
                                          <p:spTgt spid="47"/>
                                        </p:tgtEl>
                                      </p:cBhvr>
                                      <p:to x="100000" y="100000"/>
                                    </p:animScale>
                                    <p:animScale>
                                      <p:cBhvr>
                                        <p:cTn id="15" dur="26">
                                          <p:stCondLst>
                                            <p:cond delay="1312"/>
                                          </p:stCondLst>
                                        </p:cTn>
                                        <p:tgtEl>
                                          <p:spTgt spid="47"/>
                                        </p:tgtEl>
                                      </p:cBhvr>
                                      <p:to x="100000" y="80000"/>
                                    </p:animScale>
                                    <p:animScale>
                                      <p:cBhvr>
                                        <p:cTn id="16" dur="166" decel="50000">
                                          <p:stCondLst>
                                            <p:cond delay="1338"/>
                                          </p:stCondLst>
                                        </p:cTn>
                                        <p:tgtEl>
                                          <p:spTgt spid="47"/>
                                        </p:tgtEl>
                                      </p:cBhvr>
                                      <p:to x="100000" y="100000"/>
                                    </p:animScale>
                                    <p:animScale>
                                      <p:cBhvr>
                                        <p:cTn id="17" dur="26">
                                          <p:stCondLst>
                                            <p:cond delay="1642"/>
                                          </p:stCondLst>
                                        </p:cTn>
                                        <p:tgtEl>
                                          <p:spTgt spid="47"/>
                                        </p:tgtEl>
                                      </p:cBhvr>
                                      <p:to x="100000" y="90000"/>
                                    </p:animScale>
                                    <p:animScale>
                                      <p:cBhvr>
                                        <p:cTn id="18" dur="166" decel="50000">
                                          <p:stCondLst>
                                            <p:cond delay="1668"/>
                                          </p:stCondLst>
                                        </p:cTn>
                                        <p:tgtEl>
                                          <p:spTgt spid="47"/>
                                        </p:tgtEl>
                                      </p:cBhvr>
                                      <p:to x="100000" y="100000"/>
                                    </p:animScale>
                                    <p:animScale>
                                      <p:cBhvr>
                                        <p:cTn id="19" dur="26">
                                          <p:stCondLst>
                                            <p:cond delay="1808"/>
                                          </p:stCondLst>
                                        </p:cTn>
                                        <p:tgtEl>
                                          <p:spTgt spid="47"/>
                                        </p:tgtEl>
                                      </p:cBhvr>
                                      <p:to x="100000" y="95000"/>
                                    </p:animScale>
                                    <p:animScale>
                                      <p:cBhvr>
                                        <p:cTn id="20" dur="166" decel="50000">
                                          <p:stCondLst>
                                            <p:cond delay="1834"/>
                                          </p:stCondLst>
                                        </p:cTn>
                                        <p:tgtEl>
                                          <p:spTgt spid="4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92 Tùy chỉnh">
      <a:majorFont>
        <a:latin typeface="LNTH-Hoa Nho LNTH"/>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92 Tùy chỉnh">
      <a:majorFont>
        <a:latin typeface="LNTH-Hoa Nho LNTH"/>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2 Tùy chỉnh">
      <a:majorFont>
        <a:latin typeface="LNTH-Hoa Nho LNTH"/>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1279</TotalTime>
  <Words>1633</Words>
  <Application>Microsoft Office PowerPoint</Application>
  <PresentationFormat>On-screen Show (16:9)</PresentationFormat>
  <Paragraphs>138</Paragraphs>
  <Slides>40</Slides>
  <Notes>28</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40</vt:i4>
      </vt:variant>
    </vt:vector>
  </HeadingPairs>
  <TitlesOfParts>
    <vt:vector size="54" baseType="lpstr">
      <vt:lpstr>#9Slide05 Phobia</vt:lpstr>
      <vt:lpstr>#9Slide05 SVNClementine</vt:lpstr>
      <vt:lpstr>Arial</vt:lpstr>
      <vt:lpstr>Calibri</vt:lpstr>
      <vt:lpstr>LNTH-Hoa Nho LNTH</vt:lpstr>
      <vt:lpstr>LNTH-LuoLuoNotangYuanTi 1</vt:lpstr>
      <vt:lpstr>OpenSans</vt:lpstr>
      <vt:lpstr>UTM Cookies</vt:lpstr>
      <vt:lpstr>UTM Duepuntozero</vt:lpstr>
      <vt:lpstr>UTM Mother</vt:lpstr>
      <vt:lpstr>UVN Banh Mi</vt:lpstr>
      <vt:lpstr>Cooperative Learning Activities for Pre-K by Slidesgo</vt:lpstr>
      <vt:lpstr>Office Theme</vt:lpstr>
      <vt:lpstr>Funny Air Travel MK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Cooperative Learning Activities for Pre-K</dc:title>
  <dc:subject>9Slide.vn</dc:subject>
  <dc:creator>huong</dc:creator>
  <dc:description>9Slide.vn</dc:description>
  <cp:lastModifiedBy>Lại Thị Sen</cp:lastModifiedBy>
  <cp:revision>302</cp:revision>
  <dcterms:modified xsi:type="dcterms:W3CDTF">2025-04-19T00:27:15Z</dcterms:modified>
  <cp:category>9Slide.vn</cp:category>
</cp:coreProperties>
</file>